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1" r:id="rId2"/>
    <p:sldId id="283" r:id="rId3"/>
    <p:sldId id="268" r:id="rId4"/>
    <p:sldId id="265" r:id="rId5"/>
    <p:sldId id="284" r:id="rId6"/>
    <p:sldId id="273" r:id="rId7"/>
    <p:sldId id="286" r:id="rId8"/>
    <p:sldId id="287" r:id="rId9"/>
    <p:sldId id="290" r:id="rId10"/>
    <p:sldId id="288" r:id="rId11"/>
    <p:sldId id="291" r:id="rId12"/>
    <p:sldId id="293" r:id="rId13"/>
    <p:sldId id="267" r:id="rId14"/>
    <p:sldId id="276" r:id="rId15"/>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2">
          <p15:clr>
            <a:srgbClr val="A4A3A4"/>
          </p15:clr>
        </p15:guide>
        <p15:guide id="2" pos="38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E7AA8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8" d="100"/>
          <a:sy n="78" d="100"/>
        </p:scale>
        <p:origin x="102" y="732"/>
      </p:cViewPr>
      <p:guideLst>
        <p:guide orient="horz" pos="2172"/>
        <p:guide pos="3865"/>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E04836-3ADE-4985-B098-62BF30809D91}"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2023/6/4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2" name="幻灯片图像占位符 3"/>
          <p:cNvSpPr>
            <a:spLocks noGrp="1" noRot="1" noChangeAspect="1"/>
          </p:cNvSpPr>
          <p:nvPr>
            <p:ph type="sldImg" idx="2"/>
          </p:nvPr>
        </p:nvSpPr>
        <p:spPr>
          <a:xfrm>
            <a:off x="685800" y="1143000"/>
            <a:ext cx="5486400" cy="3086100"/>
          </a:xfrm>
          <a:prstGeom prst="rect">
            <a:avLst/>
          </a:prstGeom>
          <a:noFill/>
          <a:ln w="12700">
            <a:noFill/>
          </a:ln>
        </p:spPr>
      </p:sp>
      <p:sp>
        <p:nvSpPr>
          <p:cNvPr id="14341"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a:defRPr kumimoji="1" sz="2400">
                <a:solidFill>
                  <a:schemeClr val="tx1"/>
                </a:solidFill>
                <a:latin typeface="Arial" panose="020B0604020202020204" pitchFamily="34" charset="0"/>
                <a:ea typeface="宋体" panose="02010600030101010101" pitchFamily="2" charset="-122"/>
              </a:defRPr>
            </a:lvl1pPr>
            <a:lvl2pPr marL="742950" indent="-285750" defTabSz="0">
              <a:defRPr kumimoji="1" sz="2400">
                <a:solidFill>
                  <a:schemeClr val="tx1"/>
                </a:solidFill>
                <a:latin typeface="Arial" panose="020B0604020202020204" pitchFamily="34" charset="0"/>
                <a:ea typeface="宋体" panose="02010600030101010101" pitchFamily="2" charset="-122"/>
              </a:defRPr>
            </a:lvl2pPr>
            <a:lvl3pPr marL="1143000" indent="-228600" defTabSz="0">
              <a:defRPr kumimoji="1" sz="2400">
                <a:solidFill>
                  <a:schemeClr val="tx1"/>
                </a:solidFill>
                <a:latin typeface="Arial" panose="020B0604020202020204" pitchFamily="34" charset="0"/>
                <a:ea typeface="宋体" panose="02010600030101010101" pitchFamily="2" charset="-122"/>
              </a:defRPr>
            </a:lvl3pPr>
            <a:lvl4pPr marL="1600200" indent="-228600" defTabSz="0">
              <a:defRPr kumimoji="1" sz="2400">
                <a:solidFill>
                  <a:schemeClr val="tx1"/>
                </a:solidFill>
                <a:latin typeface="Arial" panose="020B0604020202020204" pitchFamily="34" charset="0"/>
                <a:ea typeface="宋体" panose="02010600030101010101" pitchFamily="2" charset="-122"/>
              </a:defRPr>
            </a:lvl4pPr>
            <a:lvl5pPr marL="2057400" indent="-228600" defTabSz="0">
              <a:defRPr kumimoji="1" sz="2400">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ea typeface="宋体" panose="02010600030101010101" pitchFamily="2" charset="-122"/>
                <a:cs typeface="+mn-cs"/>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53AA86A-6092-411B-9034-2DC7FB713C99}" type="slidenum">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宋体" panose="02010600030101010101" pitchFamily="2" charset="-122"/>
      </a:defRPr>
    </a:lvl1pPr>
    <a:lvl2pPr marL="4572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E04836-3ADE-4985-B098-62BF30809D91}"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2023/6/4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9639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FE04836-3ADE-4985-B098-62BF30809D91}"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2023/6/4</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21727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1" lang="zh-CN" altLang="en-US" sz="3200" b="0" i="0" u="none" strike="noStrike" kern="0" cap="none" spc="0" normalizeH="0" baseline="0" noProof="0">
              <a:ln>
                <a:noFill/>
              </a:ln>
              <a:solidFill>
                <a:schemeClr val="tx1"/>
              </a:solidFill>
              <a:effectLst/>
              <a:uLnTx/>
              <a:uFillTx/>
              <a:latin typeface="+mn-lt"/>
              <a:ea typeface="+mn-ea"/>
              <a:cs typeface="宋体" panose="02010600030101010101" pitchFamily="2" charset="-122"/>
              <a:sym typeface="方正兰亭粗黑_GBK" charset="-122"/>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单击此处编辑母版文本样式</a:t>
            </a:r>
            <a:endParaRPr lang="zh-CN" altLang="zh-CN" dirty="0"/>
          </a:p>
          <a:p>
            <a:pPr lvl="1"/>
            <a:r>
              <a:rPr lang="zh-CN" altLang="en-US" dirty="0"/>
              <a:t>第二级</a:t>
            </a:r>
            <a:endParaRPr lang="zh-CN" altLang="zh-CN" dirty="0"/>
          </a:p>
          <a:p>
            <a:pPr lvl="2"/>
            <a:r>
              <a:rPr lang="zh-CN" altLang="en-US" dirty="0"/>
              <a:t>第三级</a:t>
            </a:r>
            <a:endParaRPr lang="zh-CN" altLang="zh-CN" dirty="0"/>
          </a:p>
          <a:p>
            <a:pPr lvl="3"/>
            <a:r>
              <a:rPr lang="zh-CN" altLang="en-US" dirty="0"/>
              <a:t>第四级</a:t>
            </a:r>
            <a:endParaRPr lang="zh-CN" altLang="zh-CN" dirty="0"/>
          </a:p>
          <a:p>
            <a:pPr lvl="4"/>
            <a:r>
              <a:rPr lang="zh-CN" altLang="en-US" dirty="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3849FC4-E4E2-4E28-AA37-B6F5CB282222}"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2023/6/4</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cs typeface="+mn-cs"/>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583FF35-2FD5-485A-8F09-0A00A4AEEDC8}" type="slidenum">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kumimoji="1" sz="4400">
          <a:solidFill>
            <a:schemeClr val="tx1"/>
          </a:solidFill>
          <a:latin typeface="+mj-lt"/>
          <a:ea typeface="+mj-ea"/>
          <a:cs typeface="宋体" panose="02010600030101010101" pitchFamily="2" charset="-122"/>
          <a:sym typeface="Calibri Light" panose="020F0302020204030204" pitchFamily="34" charset="0"/>
        </a:defRPr>
      </a:lvl1pPr>
      <a:lvl2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ea typeface="宋体" panose="02010600030101010101" pitchFamily="2" charset="-122"/>
          <a:cs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vl6pPr marL="25146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方正兰亭粗黑_GBK" charset="-122"/>
        </a:defRPr>
      </a:lvl6pPr>
      <a:lvl7pPr marL="29718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方正兰亭粗黑_GBK" charset="-122"/>
        </a:defRPr>
      </a:lvl7pPr>
      <a:lvl8pPr marL="3429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方正兰亭粗黑_GBK" charset="-122"/>
        </a:defRPr>
      </a:lvl8pPr>
      <a:lvl9pPr marL="38862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方正兰亭粗黑_GBK"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6.jpeg"/><Relationship Id="rId4" Type="http://schemas.openxmlformats.org/officeDocument/2006/relationships/image" Target="../media/image11.pn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1" descr="1_1.jpg"/>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3075" name="TextBox 3"/>
          <p:cNvSpPr/>
          <p:nvPr/>
        </p:nvSpPr>
        <p:spPr>
          <a:xfrm>
            <a:off x="4177914" y="2967037"/>
            <a:ext cx="9048750"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5400" dirty="0">
                <a:solidFill>
                  <a:srgbClr val="FFFFFF"/>
                </a:solidFill>
                <a:latin typeface="华文中宋" panose="02010600040101010101" pitchFamily="2" charset="-122"/>
                <a:ea typeface="华文中宋" panose="02010600040101010101" pitchFamily="2" charset="-122"/>
                <a:sym typeface="Elephant" panose="02020904090505020303" pitchFamily="18" charset="0"/>
              </a:rPr>
              <a:t>培养聆听的耳朵</a:t>
            </a:r>
            <a:r>
              <a:rPr lang="en-US" altLang="zh-CN" sz="5400" dirty="0">
                <a:solidFill>
                  <a:srgbClr val="FFFFFF"/>
                </a:solidFill>
                <a:latin typeface="华文中宋" panose="02010600040101010101" pitchFamily="2" charset="-122"/>
                <a:ea typeface="华文中宋" panose="02010600040101010101" pitchFamily="2" charset="-122"/>
                <a:sym typeface="Elephant" panose="02020904090505020303" pitchFamily="18" charset="0"/>
              </a:rPr>
              <a:t>——</a:t>
            </a:r>
            <a:r>
              <a:rPr lang="zh-CN" altLang="en-US" sz="5400" dirty="0">
                <a:solidFill>
                  <a:srgbClr val="FFFFFF"/>
                </a:solidFill>
                <a:latin typeface="华文中宋" panose="02010600040101010101" pitchFamily="2" charset="-122"/>
                <a:ea typeface="华文中宋" panose="02010600040101010101" pitchFamily="2" charset="-122"/>
                <a:sym typeface="Elephant" panose="02020904090505020303" pitchFamily="18" charset="0"/>
              </a:rPr>
              <a:t>音色</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decel="50000" fill="hold">
                                          <p:stCondLst>
                                            <p:cond delay="0"/>
                                          </p:stCondLst>
                                        </p:cTn>
                                        <p:tgtEl>
                                          <p:spTgt spid="307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07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10</a:t>
            </a:fld>
            <a:endParaRPr lang="zh-CN" altLang="en-US" sz="1200" dirty="0">
              <a:solidFill>
                <a:srgbClr val="898989"/>
              </a:solidFill>
              <a:latin typeface="Arial" panose="020B0604020202020204" pitchFamily="34" charset="0"/>
            </a:endParaRPr>
          </a:p>
        </p:txBody>
      </p:sp>
      <p:sp>
        <p:nvSpPr>
          <p:cNvPr id="12291" name="直角三角形 4"/>
          <p:cNvSpPr/>
          <p:nvPr/>
        </p:nvSpPr>
        <p:spPr>
          <a:xfrm rot="5400000">
            <a:off x="-165100" y="165100"/>
            <a:ext cx="5643563" cy="5313363"/>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12292" name="TextBox 16"/>
          <p:cNvSpPr/>
          <p:nvPr/>
        </p:nvSpPr>
        <p:spPr>
          <a:xfrm rot="-2772640">
            <a:off x="-309562" y="1420813"/>
            <a:ext cx="4538662"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p>
        </p:txBody>
      </p:sp>
      <p:sp>
        <p:nvSpPr>
          <p:cNvPr id="70" name="Oval 1"/>
          <p:cNvSpPr/>
          <p:nvPr/>
        </p:nvSpPr>
        <p:spPr>
          <a:xfrm rot="1231065">
            <a:off x="8731250" y="4529138"/>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pic>
        <p:nvPicPr>
          <p:cNvPr id="3" name="图片 2">
            <a:extLst>
              <a:ext uri="{FF2B5EF4-FFF2-40B4-BE49-F238E27FC236}">
                <a16:creationId xmlns:a16="http://schemas.microsoft.com/office/drawing/2014/main" id="{B15B488E-87B3-42E7-84C2-CD12778DB0B4}"/>
              </a:ext>
            </a:extLst>
          </p:cNvPr>
          <p:cNvPicPr>
            <a:picLocks noChangeAspect="1"/>
          </p:cNvPicPr>
          <p:nvPr/>
        </p:nvPicPr>
        <p:blipFill>
          <a:blip r:embed="rId2"/>
          <a:stretch>
            <a:fillRect/>
          </a:stretch>
        </p:blipFill>
        <p:spPr>
          <a:xfrm>
            <a:off x="4248542" y="2133655"/>
            <a:ext cx="6505427" cy="343862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11</a:t>
            </a:fld>
            <a:endParaRPr lang="zh-CN" altLang="en-US" sz="1200" dirty="0">
              <a:solidFill>
                <a:srgbClr val="898989"/>
              </a:solidFill>
              <a:latin typeface="Arial" panose="020B0604020202020204" pitchFamily="34" charset="0"/>
            </a:endParaRPr>
          </a:p>
        </p:txBody>
      </p:sp>
      <p:sp>
        <p:nvSpPr>
          <p:cNvPr id="13315" name="直角三角形 4"/>
          <p:cNvSpPr/>
          <p:nvPr/>
        </p:nvSpPr>
        <p:spPr>
          <a:xfrm rot="5400000">
            <a:off x="-165100" y="165100"/>
            <a:ext cx="5643563" cy="5313363"/>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13316" name="TextBox 16"/>
          <p:cNvSpPr/>
          <p:nvPr/>
        </p:nvSpPr>
        <p:spPr>
          <a:xfrm rot="-2772640">
            <a:off x="-309562" y="1420813"/>
            <a:ext cx="4538662"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Oval 1"/>
          <p:cNvSpPr/>
          <p:nvPr/>
        </p:nvSpPr>
        <p:spPr>
          <a:xfrm rot="1231065">
            <a:off x="8731250" y="4529138"/>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sp>
        <p:nvSpPr>
          <p:cNvPr id="22" name="TextBox 12"/>
          <p:cNvSpPr/>
          <p:nvPr/>
        </p:nvSpPr>
        <p:spPr>
          <a:xfrm>
            <a:off x="3919538" y="1683602"/>
            <a:ext cx="7775575" cy="108234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buNone/>
            </a:pPr>
            <a:r>
              <a:rPr kumimoji="0" lang="zh-CN" altLang="en-US" sz="2000" dirty="0" smtClean="0">
                <a:solidFill>
                  <a:srgbClr val="00B0F0"/>
                </a:solidFill>
                <a:latin typeface="微软雅黑" panose="020B0503020204020204" pitchFamily="34" charset="-122"/>
                <a:ea typeface="微软雅黑" panose="020B0503020204020204" pitchFamily="34" charset="-122"/>
                <a:cs typeface="+mn-cs"/>
              </a:rPr>
              <a:t>你</a:t>
            </a:r>
            <a:r>
              <a:rPr kumimoji="0" lang="zh-CN" altLang="zh-CN" sz="2000" dirty="0" smtClean="0">
                <a:solidFill>
                  <a:srgbClr val="00B0F0"/>
                </a:solidFill>
                <a:latin typeface="微软雅黑" panose="020B0503020204020204" pitchFamily="34" charset="-122"/>
                <a:ea typeface="微软雅黑" panose="020B0503020204020204" pitchFamily="34" charset="-122"/>
                <a:cs typeface="+mn-cs"/>
              </a:rPr>
              <a:t>能联想到什么场景？</a:t>
            </a:r>
          </a:p>
          <a:p>
            <a:pPr marL="0" lvl="0" indent="0">
              <a:buNone/>
            </a:pPr>
            <a:r>
              <a:rPr kumimoji="0" lang="zh-CN" altLang="zh-CN" sz="2000" dirty="0" smtClean="0">
                <a:solidFill>
                  <a:srgbClr val="00B0F0"/>
                </a:solidFill>
                <a:latin typeface="微软雅黑" panose="020B0503020204020204" pitchFamily="34" charset="-122"/>
                <a:ea typeface="微软雅黑" panose="020B0503020204020204" pitchFamily="34" charset="-122"/>
                <a:cs typeface="+mn-cs"/>
              </a:rPr>
              <a:t>作者</a:t>
            </a:r>
            <a:r>
              <a:rPr kumimoji="0" lang="zh-CN" altLang="en-US" sz="2000" dirty="0" smtClean="0">
                <a:solidFill>
                  <a:srgbClr val="00B0F0"/>
                </a:solidFill>
                <a:latin typeface="微软雅黑" panose="020B0503020204020204" pitchFamily="34" charset="-122"/>
                <a:ea typeface="微软雅黑" panose="020B0503020204020204" pitchFamily="34" charset="-122"/>
                <a:cs typeface="+mn-cs"/>
              </a:rPr>
              <a:t>主要</a:t>
            </a:r>
            <a:r>
              <a:rPr kumimoji="0" lang="zh-CN" altLang="zh-CN" sz="2000" dirty="0" smtClean="0">
                <a:solidFill>
                  <a:srgbClr val="00B0F0"/>
                </a:solidFill>
                <a:latin typeface="微软雅黑" panose="020B0503020204020204" pitchFamily="34" charset="-122"/>
                <a:ea typeface="微软雅黑" panose="020B0503020204020204" pitchFamily="34" charset="-122"/>
                <a:cs typeface="+mn-cs"/>
              </a:rPr>
              <a:t>运用什么要素刻画出老虎的各种状态？</a:t>
            </a:r>
          </a:p>
          <a:p>
            <a:pPr marL="0" lvl="0" indent="0" eaLnBrk="1" hangingPunct="1">
              <a:lnSpc>
                <a:spcPct val="100000"/>
              </a:lnSpc>
              <a:spcBef>
                <a:spcPct val="0"/>
              </a:spcBef>
              <a:buNone/>
            </a:pPr>
            <a:endParaRPr lang="en-US" alt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96362" y="2906583"/>
            <a:ext cx="5610391" cy="3384801"/>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6077468" y="882978"/>
            <a:ext cx="2339102" cy="523220"/>
          </a:xfrm>
          <a:prstGeom prst="rect">
            <a:avLst/>
          </a:prstGeom>
        </p:spPr>
        <p:txBody>
          <a:bodyPr wrap="none">
            <a:spAutoFit/>
          </a:bodyPr>
          <a:lstStyle/>
          <a:p>
            <a:pPr lvl="0" eaLnBrk="1" hangingPunct="1"/>
            <a:r>
              <a:rPr lang="en-US" altLang="zh-CN" sz="2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老虎磨牙</a:t>
            </a:r>
            <a:r>
              <a:rPr lang="en-US" altLang="zh-CN" sz="2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12</a:t>
            </a:fld>
            <a:endParaRPr lang="zh-CN" altLang="en-US" sz="1200" dirty="0">
              <a:solidFill>
                <a:srgbClr val="898989"/>
              </a:solidFill>
              <a:latin typeface="Arial" panose="020B0604020202020204" pitchFamily="34" charset="0"/>
            </a:endParaRPr>
          </a:p>
        </p:txBody>
      </p:sp>
      <p:sp>
        <p:nvSpPr>
          <p:cNvPr id="38" name="TextBox 12"/>
          <p:cNvSpPr/>
          <p:nvPr/>
        </p:nvSpPr>
        <p:spPr>
          <a:xfrm>
            <a:off x="834303" y="3080762"/>
            <a:ext cx="3801920" cy="181588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nSpc>
                <a:spcPct val="100000"/>
              </a:lnSpc>
              <a:spcBef>
                <a:spcPct val="0"/>
              </a:spcBef>
              <a:buFontTx/>
              <a:buNone/>
            </a:pPr>
            <a:r>
              <a:rPr kumimoji="0" lang="zh-CN" altLang="en-US" dirty="0">
                <a:solidFill>
                  <a:srgbClr val="00B0F0"/>
                </a:solidFill>
                <a:latin typeface="微软雅黑" panose="020B0503020204020204" pitchFamily="34" charset="-122"/>
                <a:ea typeface="微软雅黑" panose="020B0503020204020204" pitchFamily="34" charset="-122"/>
                <a:cs typeface="+mn-cs"/>
              </a:rPr>
              <a:t>       选择下面的乐器</a:t>
            </a:r>
            <a:r>
              <a:rPr kumimoji="0" lang="zh-CN" altLang="zh-CN" dirty="0">
                <a:solidFill>
                  <a:srgbClr val="00B0F0"/>
                </a:solidFill>
                <a:latin typeface="微软雅黑" panose="020B0503020204020204" pitchFamily="34" charset="-122"/>
                <a:ea typeface="微软雅黑" panose="020B0503020204020204" pitchFamily="34" charset="-122"/>
                <a:cs typeface="+mn-cs"/>
              </a:rPr>
              <a:t>为《雷鸣电闪波尔卡》伴奏</a:t>
            </a:r>
            <a:r>
              <a:rPr kumimoji="0" lang="zh-CN" altLang="en-US" dirty="0">
                <a:solidFill>
                  <a:srgbClr val="00B0F0"/>
                </a:solidFill>
                <a:latin typeface="微软雅黑" panose="020B0503020204020204" pitchFamily="34" charset="-122"/>
                <a:ea typeface="微软雅黑" panose="020B0503020204020204" pitchFamily="34" charset="-122"/>
                <a:cs typeface="+mn-cs"/>
              </a:rPr>
              <a:t>，注意表现出不用的力度、速度。</a:t>
            </a:r>
            <a:endParaRPr kumimoji="0" lang="en-US" altLang="zh-CN" dirty="0">
              <a:solidFill>
                <a:srgbClr val="00B0F0"/>
              </a:solidFill>
              <a:latin typeface="微软雅黑" panose="020B0503020204020204" pitchFamily="34" charset="-122"/>
              <a:ea typeface="微软雅黑" panose="020B0503020204020204" pitchFamily="34" charset="-122"/>
              <a:cs typeface="+mn-cs"/>
            </a:endParaRPr>
          </a:p>
        </p:txBody>
      </p:sp>
      <p:sp>
        <p:nvSpPr>
          <p:cNvPr id="70" name="Oval 1"/>
          <p:cNvSpPr/>
          <p:nvPr/>
        </p:nvSpPr>
        <p:spPr>
          <a:xfrm rot="1231065">
            <a:off x="8731250" y="4529138"/>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pic>
        <p:nvPicPr>
          <p:cNvPr id="6" name="图片 1">
            <a:extLst>
              <a:ext uri="{FF2B5EF4-FFF2-40B4-BE49-F238E27FC236}">
                <a16:creationId xmlns:a16="http://schemas.microsoft.com/office/drawing/2014/main" id="{2CB50AC2-D44F-9C2D-FA5B-887B1A731FE2}"/>
              </a:ext>
            </a:extLst>
          </p:cNvPr>
          <p:cNvPicPr>
            <a:picLocks noChangeAspect="1"/>
          </p:cNvPicPr>
          <p:nvPr/>
        </p:nvPicPr>
        <p:blipFill>
          <a:blip r:embed="rId3"/>
          <a:stretch>
            <a:fillRect/>
          </a:stretch>
        </p:blipFill>
        <p:spPr>
          <a:xfrm>
            <a:off x="5795344" y="2049810"/>
            <a:ext cx="4779611" cy="4676470"/>
          </a:xfrm>
          <a:prstGeom prst="rect">
            <a:avLst/>
          </a:prstGeom>
          <a:noFill/>
          <a:ln w="9525">
            <a:noFill/>
          </a:ln>
        </p:spPr>
      </p:pic>
      <p:pic>
        <p:nvPicPr>
          <p:cNvPr id="8" name="Picture 48" descr="C:\Users\lenovo\Downloads\NiPic_4254490_488367dc9802927c\Nipic_4254490_20100125032304087186.jpg"/>
          <p:cNvPicPr>
            <a:picLocks noChangeAspect="1"/>
          </p:cNvPicPr>
          <p:nvPr/>
        </p:nvPicPr>
        <p:blipFill>
          <a:blip r:embed="rId4"/>
          <a:stretch>
            <a:fillRect/>
          </a:stretch>
        </p:blipFill>
        <p:spPr>
          <a:xfrm>
            <a:off x="0" y="0"/>
            <a:ext cx="2735263" cy="2144713"/>
          </a:xfrm>
          <a:prstGeom prst="rect">
            <a:avLst/>
          </a:prstGeom>
          <a:noFill/>
          <a:ln w="9525">
            <a:noFill/>
          </a:ln>
        </p:spPr>
      </p:pic>
      <p:pic>
        <p:nvPicPr>
          <p:cNvPr id="9" name="Picture 48" descr="C:\Users\lenovo\Downloads\NiPic_4254490_488367dc9802927c\Nipic_4254490_20100125032304087186.jpg"/>
          <p:cNvPicPr>
            <a:picLocks noChangeAspect="1"/>
          </p:cNvPicPr>
          <p:nvPr/>
        </p:nvPicPr>
        <p:blipFill>
          <a:blip r:embed="rId5"/>
          <a:stretch>
            <a:fillRect/>
          </a:stretch>
        </p:blipFill>
        <p:spPr>
          <a:xfrm>
            <a:off x="9451975" y="0"/>
            <a:ext cx="2735263" cy="2006600"/>
          </a:xfrm>
          <a:prstGeom prst="rect">
            <a:avLst/>
          </a:prstGeom>
          <a:noFill/>
          <a:ln w="9525">
            <a:noFill/>
          </a:ln>
        </p:spPr>
      </p:pic>
      <p:pic>
        <p:nvPicPr>
          <p:cNvPr id="10" name="Picture 48" descr="C:\Users\lenovo\Downloads\NiPic_4254490_488367dc9802927c\Nipic_4254490_20100125032304087186.jpg"/>
          <p:cNvPicPr>
            <a:picLocks noChangeAspect="1"/>
          </p:cNvPicPr>
          <p:nvPr/>
        </p:nvPicPr>
        <p:blipFill>
          <a:blip r:embed="rId6"/>
          <a:stretch>
            <a:fillRect/>
          </a:stretch>
        </p:blipFill>
        <p:spPr>
          <a:xfrm>
            <a:off x="2640013" y="0"/>
            <a:ext cx="2736850" cy="2144713"/>
          </a:xfrm>
          <a:prstGeom prst="rect">
            <a:avLst/>
          </a:prstGeom>
          <a:noFill/>
          <a:ln w="9525">
            <a:noFill/>
          </a:ln>
        </p:spPr>
      </p:pic>
      <p:pic>
        <p:nvPicPr>
          <p:cNvPr id="11" name="Picture 48" descr="C:\Users\lenovo\Downloads\NiPic_4254490_488367dc9802927c\Nipic_4254490_20100125032304087186.jpg"/>
          <p:cNvPicPr>
            <a:picLocks noChangeAspect="1"/>
          </p:cNvPicPr>
          <p:nvPr/>
        </p:nvPicPr>
        <p:blipFill>
          <a:blip r:embed="rId7"/>
          <a:stretch>
            <a:fillRect/>
          </a:stretch>
        </p:blipFill>
        <p:spPr>
          <a:xfrm>
            <a:off x="6816725" y="0"/>
            <a:ext cx="2736850" cy="2006600"/>
          </a:xfrm>
          <a:prstGeom prst="rect">
            <a:avLst/>
          </a:prstGeom>
          <a:noFill/>
          <a:ln w="9525">
            <a:noFill/>
          </a:ln>
        </p:spPr>
      </p:pic>
    </p:spTree>
    <p:extLst>
      <p:ext uri="{BB962C8B-B14F-4D97-AF65-F5344CB8AC3E}">
        <p14:creationId xmlns:p14="http://schemas.microsoft.com/office/powerpoint/2010/main" val="36866446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2" descr="C:\Users\lenovo\Downloads\Nipic_8079880_c32c8fb0b596d66d\Nipic_8079880_20130815102005326106.jpg"/>
          <p:cNvPicPr>
            <a:picLocks noChangeAspect="1"/>
          </p:cNvPicPr>
          <p:nvPr/>
        </p:nvPicPr>
        <p:blipFill>
          <a:blip r:embed="rId2"/>
          <a:stretch>
            <a:fillRect/>
          </a:stretch>
        </p:blipFill>
        <p:spPr>
          <a:xfrm>
            <a:off x="0" y="211015"/>
            <a:ext cx="12192000" cy="6858000"/>
          </a:xfrm>
          <a:prstGeom prst="rect">
            <a:avLst/>
          </a:prstGeom>
          <a:noFill/>
          <a:ln w="9525">
            <a:noFill/>
          </a:ln>
        </p:spPr>
      </p:pic>
      <p:sp>
        <p:nvSpPr>
          <p:cNvPr id="2" name="矩形 1">
            <a:extLst>
              <a:ext uri="{FF2B5EF4-FFF2-40B4-BE49-F238E27FC236}">
                <a16:creationId xmlns:a16="http://schemas.microsoft.com/office/drawing/2014/main" id="{06A7F166-DE40-D0CF-4A94-37117E5B3111}"/>
              </a:ext>
            </a:extLst>
          </p:cNvPr>
          <p:cNvSpPr>
            <a:spLocks noChangeArrowheads="1"/>
          </p:cNvSpPr>
          <p:nvPr/>
        </p:nvSpPr>
        <p:spPr bwMode="auto">
          <a:xfrm>
            <a:off x="2080725" y="2459504"/>
            <a:ext cx="9109075" cy="1938992"/>
          </a:xfrm>
          <a:prstGeom prst="rect">
            <a:avLst/>
          </a:prstGeom>
          <a:solidFill>
            <a:schemeClr val="accent2">
              <a:lumMod val="40000"/>
              <a:lumOff val="60000"/>
            </a:schemeClr>
          </a:solidFill>
          <a:ln w="9525">
            <a:noFill/>
            <a:miter lim="800000"/>
            <a:headEnd/>
            <a:tailEnd/>
          </a:ln>
        </p:spPr>
        <p:txBody>
          <a:bodyPr>
            <a:spAutoFit/>
          </a:bodyPr>
          <a:lstStyle>
            <a:lvl1pPr>
              <a:defRPr kumimoji="1" sz="2400">
                <a:solidFill>
                  <a:schemeClr val="tx1"/>
                </a:solidFill>
                <a:latin typeface="Arial" panose="020B0604020202020204" pitchFamily="34" charset="0"/>
                <a:ea typeface="宋体" panose="02010600030101010101" pitchFamily="2" charset="-122"/>
              </a:defRPr>
            </a:lvl1pPr>
            <a:lvl2pPr marL="742950" indent="-285750">
              <a:defRPr kumimoji="1" sz="2400">
                <a:solidFill>
                  <a:schemeClr val="tx1"/>
                </a:solidFill>
                <a:latin typeface="Arial" panose="020B0604020202020204" pitchFamily="34" charset="0"/>
                <a:ea typeface="宋体" panose="02010600030101010101" pitchFamily="2" charset="-122"/>
              </a:defRPr>
            </a:lvl2pPr>
            <a:lvl3pPr marL="1143000" indent="-228600">
              <a:defRPr kumimoji="1" sz="2400">
                <a:solidFill>
                  <a:schemeClr val="tx1"/>
                </a:solidFill>
                <a:latin typeface="Arial" panose="020B0604020202020204" pitchFamily="34" charset="0"/>
                <a:ea typeface="宋体" panose="02010600030101010101" pitchFamily="2" charset="-122"/>
              </a:defRPr>
            </a:lvl3pPr>
            <a:lvl4pPr marL="1600200" indent="-228600">
              <a:defRPr kumimoji="1" sz="2400">
                <a:solidFill>
                  <a:schemeClr val="tx1"/>
                </a:solidFill>
                <a:latin typeface="Arial" panose="020B0604020202020204" pitchFamily="34" charset="0"/>
                <a:ea typeface="宋体" panose="02010600030101010101" pitchFamily="2" charset="-122"/>
              </a:defRPr>
            </a:lvl4pPr>
            <a:lvl5pPr marL="2057400" indent="-228600">
              <a:defRPr kumimoji="1"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宋体" panose="02010600030101010101" pitchFamily="2" charset="-122"/>
              </a:defRPr>
            </a:lvl9pPr>
          </a:lstStyle>
          <a:p>
            <a:pPr eaLnBrk="1" hangingPunct="1">
              <a:defRPr/>
            </a:pPr>
            <a:r>
              <a:rPr kumimoji="0" lang="zh-CN" altLang="en-US" sz="4000" dirty="0">
                <a:solidFill>
                  <a:srgbClr val="0070C0"/>
                </a:solidFill>
                <a:latin typeface="+mn-ea"/>
                <a:ea typeface="+mn-ea"/>
              </a:rPr>
              <a:t>    培养聆听的耳朵，结合音乐要素聆听音乐，会带给你不一样的感受！</a:t>
            </a:r>
            <a:endParaRPr kumimoji="0" lang="en-US" altLang="zh-CN" sz="4000" dirty="0">
              <a:solidFill>
                <a:srgbClr val="0070C0"/>
              </a:solidFill>
              <a:latin typeface="+mn-ea"/>
              <a:ea typeface="+mn-ea"/>
            </a:endParaRPr>
          </a:p>
          <a:p>
            <a:pPr algn="ctr" eaLnBrk="1" hangingPunct="1">
              <a:buFont typeface="Arial" panose="020B0604020202020204" pitchFamily="34" charset="0"/>
              <a:buNone/>
              <a:defRPr/>
            </a:pPr>
            <a:endParaRPr kumimoji="0" lang="zh-CN" altLang="en-US" sz="4000"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14</a:t>
            </a:fld>
            <a:endParaRPr lang="zh-CN" altLang="en-US" sz="1200" dirty="0">
              <a:solidFill>
                <a:srgbClr val="898989"/>
              </a:solidFill>
              <a:latin typeface="Arial" panose="020B0604020202020204" pitchFamily="34" charset="0"/>
            </a:endParaRPr>
          </a:p>
        </p:txBody>
      </p:sp>
      <p:sp>
        <p:nvSpPr>
          <p:cNvPr id="17411" name="矩形 3"/>
          <p:cNvSpPr/>
          <p:nvPr/>
        </p:nvSpPr>
        <p:spPr>
          <a:xfrm>
            <a:off x="0" y="0"/>
            <a:ext cx="12192000" cy="6858000"/>
          </a:xfrm>
          <a:prstGeom prst="rect">
            <a:avLst/>
          </a:prstGeom>
          <a:solidFill>
            <a:srgbClr val="00CAF0"/>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17412" name="任意多边形 11"/>
          <p:cNvSpPr/>
          <p:nvPr/>
        </p:nvSpPr>
        <p:spPr>
          <a:xfrm rot="5400000">
            <a:off x="1474788" y="-1538287"/>
            <a:ext cx="7008812" cy="9959975"/>
          </a:xfrm>
          <a:custGeom>
            <a:avLst/>
            <a:gdLst>
              <a:gd name="txL" fmla="*/ 0 w 1511970"/>
              <a:gd name="txT" fmla="*/ 0 h 1174642"/>
              <a:gd name="txR" fmla="*/ 1511970 w 1511970"/>
              <a:gd name="txB" fmla="*/ 1174642 h 1174642"/>
            </a:gdLst>
            <a:ahLst/>
            <a:cxnLst>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511970" h="1174642">
                <a:moveTo>
                  <a:pt x="10588" y="1174642"/>
                </a:moveTo>
                <a:cubicBezTo>
                  <a:pt x="10589" y="1174640"/>
                  <a:pt x="10590" y="1174639"/>
                  <a:pt x="10591" y="1174637"/>
                </a:cubicBezTo>
                <a:cubicBezTo>
                  <a:pt x="11739" y="1104805"/>
                  <a:pt x="9443" y="735512"/>
                  <a:pt x="10591" y="665680"/>
                </a:cubicBezTo>
                <a:lnTo>
                  <a:pt x="0" y="677726"/>
                </a:lnTo>
                <a:lnTo>
                  <a:pt x="728441" y="0"/>
                </a:lnTo>
                <a:lnTo>
                  <a:pt x="1511970" y="507190"/>
                </a:lnTo>
                <a:lnTo>
                  <a:pt x="1508316" y="503043"/>
                </a:lnTo>
                <a:cubicBezTo>
                  <a:pt x="1508316" y="726909"/>
                  <a:pt x="1508315" y="950775"/>
                  <a:pt x="1508315" y="1174641"/>
                </a:cubicBezTo>
                <a:lnTo>
                  <a:pt x="1508315" y="1174642"/>
                </a:lnTo>
                <a:lnTo>
                  <a:pt x="10588" y="1174642"/>
                </a:lnTo>
                <a:close/>
              </a:path>
            </a:pathLst>
          </a:custGeom>
          <a:solidFill>
            <a:srgbClr val="EE0F68">
              <a:alpha val="100000"/>
            </a:srgbClr>
          </a:solidFill>
          <a:ln w="12700">
            <a:noFill/>
          </a:ln>
        </p:spPr>
        <p:txBody>
          <a:bodyPr/>
          <a:lstStyle/>
          <a:p>
            <a:endParaRPr lang="zh-CN" altLang="en-US"/>
          </a:p>
        </p:txBody>
      </p:sp>
      <p:sp>
        <p:nvSpPr>
          <p:cNvPr id="17413" name="TextBox 12"/>
          <p:cNvSpPr/>
          <p:nvPr/>
        </p:nvSpPr>
        <p:spPr>
          <a:xfrm>
            <a:off x="657225" y="2371725"/>
            <a:ext cx="8307388"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en-US" altLang="zh-CN"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Thank you for listening</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4" name="TextBox 13"/>
          <p:cNvSpPr/>
          <p:nvPr/>
        </p:nvSpPr>
        <p:spPr>
          <a:xfrm>
            <a:off x="708005" y="3358356"/>
            <a:ext cx="7622480" cy="126188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en-US" altLang="zh-CN"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走近音乐</a:t>
            </a:r>
            <a:r>
              <a:rPr lang="en-US" altLang="zh-CN"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第二节</a:t>
            </a:r>
            <a:endParaRPr lang="en-US" altLang="zh-CN"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1" hangingPunct="1">
              <a:lnSpc>
                <a:spcPct val="100000"/>
              </a:lnSpc>
              <a:spcBef>
                <a:spcPct val="0"/>
              </a:spcBef>
              <a:buNone/>
            </a:pP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培养聆听的耳朵</a:t>
            </a: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音色</a:t>
            </a:r>
            <a:r>
              <a:rPr lang="en-US" altLang="zh-CN"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5" name="Oval 1"/>
          <p:cNvSpPr/>
          <p:nvPr/>
        </p:nvSpPr>
        <p:spPr>
          <a:xfrm>
            <a:off x="4259263" y="4351338"/>
            <a:ext cx="4240212" cy="1601787"/>
          </a:xfrm>
          <a:custGeom>
            <a:avLst/>
            <a:gdLst>
              <a:gd name="txL" fmla="*/ 0 w 4239998"/>
              <a:gd name="txT" fmla="*/ 0 h 1601996"/>
              <a:gd name="txR" fmla="*/ 4239998 w 4239998"/>
              <a:gd name="txB" fmla="*/ 1601996 h 1601996"/>
            </a:gdLst>
            <a:ahLst/>
            <a:cxnLst>
              <a:cxn ang="0">
                <a:pos x="245455" y="254534"/>
              </a:cxn>
              <a:cxn ang="0">
                <a:pos x="2392981" y="22911"/>
              </a:cxn>
              <a:cxn ang="0">
                <a:pos x="1228743" y="1126509"/>
              </a:cxn>
              <a:cxn ang="0">
                <a:pos x="3055327" y="717764"/>
              </a:cxn>
              <a:cxn ang="0">
                <a:pos x="2575069" y="1561358"/>
              </a:cxn>
              <a:cxn ang="0">
                <a:pos x="4242782" y="159927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grpSp>
        <p:nvGrpSpPr>
          <p:cNvPr id="17416" name="Group 69"/>
          <p:cNvGrpSpPr/>
          <p:nvPr/>
        </p:nvGrpSpPr>
        <p:grpSpPr>
          <a:xfrm rot="-3000000">
            <a:off x="7545388" y="3667125"/>
            <a:ext cx="5453062" cy="431800"/>
            <a:chOff x="0" y="0"/>
            <a:chExt cx="6705601" cy="531495"/>
          </a:xfrm>
        </p:grpSpPr>
        <p:sp>
          <p:nvSpPr>
            <p:cNvPr id="17417" name="Rounded Rectangle 70"/>
            <p:cNvSpPr/>
            <p:nvPr/>
          </p:nvSpPr>
          <p:spPr>
            <a:xfrm>
              <a:off x="5867401" y="116118"/>
              <a:ext cx="838200" cy="304800"/>
            </a:xfrm>
            <a:prstGeom prst="roundRect">
              <a:avLst>
                <a:gd name="adj" fmla="val 50000"/>
              </a:avLst>
            </a:prstGeom>
            <a:gradFill rotWithShape="1">
              <a:gsLst>
                <a:gs pos="0">
                  <a:srgbClr val="7F7F7F"/>
                </a:gs>
                <a:gs pos="50000">
                  <a:srgbClr val="FFFFFF"/>
                </a:gs>
                <a:gs pos="100000">
                  <a:srgbClr val="7F7F7F"/>
                </a:gs>
              </a:gsLst>
              <a:lin ang="5400000" scaled="1"/>
              <a:tileRect/>
            </a:gra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18" name="Isosceles Triangle 12"/>
            <p:cNvSpPr/>
            <p:nvPr/>
          </p:nvSpPr>
          <p:spPr>
            <a:xfrm rot="-5400000">
              <a:off x="128131" y="92181"/>
              <a:ext cx="81170" cy="337433"/>
            </a:xfrm>
            <a:custGeom>
              <a:avLst/>
              <a:gdLst>
                <a:gd name="txL" fmla="*/ 0 w 64009"/>
                <a:gd name="txT" fmla="*/ 0 h 266094"/>
                <a:gd name="txR" fmla="*/ 64009 w 64009"/>
                <a:gd name="txB" fmla="*/ 266094 h 266094"/>
              </a:gdLst>
              <a:ahLst/>
              <a:cxnLst>
                <a:cxn ang="0">
                  <a:pos x="872850" y="1121997"/>
                </a:cxn>
                <a:cxn ang="0">
                  <a:pos x="872850" y="1644477"/>
                </a:cxn>
                <a:cxn ang="0">
                  <a:pos x="872847" y="1644477"/>
                </a:cxn>
                <a:cxn ang="0">
                  <a:pos x="872847" y="3628381"/>
                </a:cxn>
                <a:cxn ang="0">
                  <a:pos x="0" y="3628381"/>
                </a:cxn>
                <a:cxn ang="0">
                  <a:pos x="0" y="1550301"/>
                </a:cxn>
                <a:cxn ang="0">
                  <a:pos x="1" y="1550301"/>
                </a:cxn>
                <a:cxn ang="0">
                  <a:pos x="1" y="1121997"/>
                </a:cxn>
                <a:cxn ang="0">
                  <a:pos x="391168" y="0"/>
                </a:cxn>
                <a:cxn ang="0">
                  <a:pos x="481710" y="0"/>
                </a:cxn>
                <a:cxn ang="0">
                  <a:pos x="872850" y="1121997"/>
                </a:cxn>
              </a:cxnLst>
              <a:rect l="txL" t="txT" r="txR" b="txB"/>
              <a:pathLst>
                <a:path w="64009" h="266094">
                  <a:moveTo>
                    <a:pt x="64009" y="82284"/>
                  </a:moveTo>
                  <a:lnTo>
                    <a:pt x="64009" y="120601"/>
                  </a:lnTo>
                  <a:lnTo>
                    <a:pt x="64008" y="120601"/>
                  </a:lnTo>
                  <a:lnTo>
                    <a:pt x="64008" y="266094"/>
                  </a:lnTo>
                  <a:lnTo>
                    <a:pt x="0" y="266094"/>
                  </a:lnTo>
                  <a:lnTo>
                    <a:pt x="0" y="113694"/>
                  </a:lnTo>
                  <a:lnTo>
                    <a:pt x="1" y="113694"/>
                  </a:lnTo>
                  <a:lnTo>
                    <a:pt x="1" y="82284"/>
                  </a:lnTo>
                  <a:lnTo>
                    <a:pt x="28685" y="0"/>
                  </a:lnTo>
                  <a:lnTo>
                    <a:pt x="35325" y="0"/>
                  </a:lnTo>
                  <a:lnTo>
                    <a:pt x="64009" y="82284"/>
                  </a:lnTo>
                  <a:close/>
                </a:path>
              </a:pathLst>
            </a:custGeom>
            <a:gradFill rotWithShape="1">
              <a:gsLst>
                <a:gs pos="0">
                  <a:srgbClr val="262626">
                    <a:alpha val="100000"/>
                  </a:srgbClr>
                </a:gs>
                <a:gs pos="35999">
                  <a:srgbClr val="7F7F7F">
                    <a:alpha val="100000"/>
                  </a:srgbClr>
                </a:gs>
                <a:gs pos="64999">
                  <a:srgbClr val="FFFFFF">
                    <a:alpha val="100000"/>
                  </a:srgbClr>
                </a:gs>
                <a:gs pos="79999">
                  <a:srgbClr val="FFFFFF">
                    <a:alpha val="100000"/>
                  </a:srgbClr>
                </a:gs>
                <a:gs pos="100000">
                  <a:srgbClr val="262626">
                    <a:alpha val="100000"/>
                  </a:srgbClr>
                </a:gs>
              </a:gsLst>
              <a:lin ang="0" scaled="1"/>
              <a:tileRect/>
            </a:gradFill>
            <a:ln w="9525" cap="flat" cmpd="sng">
              <a:solidFill>
                <a:srgbClr val="7F7F7F">
                  <a:alpha val="100000"/>
                </a:srgbClr>
              </a:solidFill>
              <a:prstDash val="solid"/>
              <a:bevel/>
              <a:headEnd type="none" w="med" len="med"/>
              <a:tailEnd type="none" w="med" len="med"/>
            </a:ln>
          </p:spPr>
          <p:txBody>
            <a:bodyPr/>
            <a:lstStyle/>
            <a:p>
              <a:endParaRPr lang="zh-CN" altLang="en-US"/>
            </a:p>
          </p:txBody>
        </p:sp>
        <p:sp>
          <p:nvSpPr>
            <p:cNvPr id="17419" name="Rounded Rectangle 72"/>
            <p:cNvSpPr/>
            <p:nvPr/>
          </p:nvSpPr>
          <p:spPr>
            <a:xfrm>
              <a:off x="860238" y="0"/>
              <a:ext cx="2313291" cy="521797"/>
            </a:xfrm>
            <a:prstGeom prst="roundRect">
              <a:avLst>
                <a:gd name="adj" fmla="val 10718"/>
              </a:avLst>
            </a:prstGeom>
            <a:solidFill>
              <a:schemeClr val="bg1"/>
            </a:solidFill>
            <a:ln w="12700" cap="flat" cmpd="sng">
              <a:solidFill>
                <a:schemeClr val="bg1"/>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0" name="Isosceles Triangle 24"/>
            <p:cNvSpPr/>
            <p:nvPr/>
          </p:nvSpPr>
          <p:spPr>
            <a:xfrm rot="-5400000">
              <a:off x="259015" y="-79428"/>
              <a:ext cx="463820" cy="680652"/>
            </a:xfrm>
            <a:custGeom>
              <a:avLst/>
              <a:gdLst>
                <a:gd name="txL" fmla="*/ 0 w 365760"/>
                <a:gd name="txT" fmla="*/ 0 h 536750"/>
                <a:gd name="txR" fmla="*/ 365760 w 365760"/>
                <a:gd name="txB" fmla="*/ 536750 h 536750"/>
              </a:gdLst>
              <a:ahLst/>
              <a:cxnLst>
                <a:cxn ang="0">
                  <a:pos x="4987489" y="7319074"/>
                </a:cxn>
                <a:cxn ang="0">
                  <a:pos x="0" y="7319074"/>
                </a:cxn>
                <a:cxn ang="0">
                  <a:pos x="1759413" y="0"/>
                </a:cxn>
                <a:cxn ang="0">
                  <a:pos x="3228072" y="0"/>
                </a:cxn>
                <a:cxn ang="0">
                  <a:pos x="4987489" y="7319074"/>
                </a:cxn>
              </a:cxnLst>
              <a:rect l="txL" t="txT" r="txR" b="txB"/>
              <a:pathLst>
                <a:path w="365760" h="536750">
                  <a:moveTo>
                    <a:pt x="365760" y="536750"/>
                  </a:moveTo>
                  <a:lnTo>
                    <a:pt x="0" y="536750"/>
                  </a:lnTo>
                  <a:lnTo>
                    <a:pt x="129028" y="0"/>
                  </a:lnTo>
                  <a:lnTo>
                    <a:pt x="236732" y="0"/>
                  </a:lnTo>
                  <a:lnTo>
                    <a:pt x="365760" y="536750"/>
                  </a:lnTo>
                  <a:close/>
                </a:path>
              </a:pathLst>
            </a:custGeom>
            <a:gradFill rotWithShape="1">
              <a:gsLst>
                <a:gs pos="0">
                  <a:srgbClr val="7F7F7F">
                    <a:alpha val="100000"/>
                  </a:srgbClr>
                </a:gs>
                <a:gs pos="50000">
                  <a:srgbClr val="D8D8D8">
                    <a:alpha val="100000"/>
                  </a:srgbClr>
                </a:gs>
                <a:gs pos="100000">
                  <a:srgbClr val="7F7F7F">
                    <a:alpha val="100000"/>
                  </a:srgbClr>
                </a:gs>
              </a:gsLst>
              <a:lin ang="0" scaled="1"/>
              <a:tileRect/>
            </a:gradFill>
            <a:ln w="3175" cap="flat" cmpd="sng">
              <a:solidFill>
                <a:srgbClr val="7F7F7F">
                  <a:alpha val="100000"/>
                </a:srgbClr>
              </a:solidFill>
              <a:prstDash val="solid"/>
              <a:bevel/>
              <a:headEnd type="none" w="med" len="med"/>
              <a:tailEnd type="none" w="med" len="med"/>
            </a:ln>
          </p:spPr>
          <p:txBody>
            <a:bodyPr/>
            <a:lstStyle/>
            <a:p>
              <a:endParaRPr lang="zh-CN" altLang="en-US"/>
            </a:p>
          </p:txBody>
        </p:sp>
        <p:sp>
          <p:nvSpPr>
            <p:cNvPr id="17421" name="Freeform 74"/>
            <p:cNvSpPr>
              <a:spLocks noChangeAspect="1"/>
            </p:cNvSpPr>
            <p:nvPr/>
          </p:nvSpPr>
          <p:spPr>
            <a:xfrm>
              <a:off x="3165774" y="0"/>
              <a:ext cx="3363053" cy="521797"/>
            </a:xfrm>
            <a:custGeom>
              <a:avLst/>
              <a:gdLst>
                <a:gd name="txL" fmla="*/ 0 w 3084"/>
                <a:gd name="txT" fmla="*/ 0 h 476"/>
                <a:gd name="txR" fmla="*/ 3084 w 3084"/>
                <a:gd name="txB" fmla="*/ 476 h 476"/>
              </a:gdLst>
              <a:ahLst/>
              <a:cxnLst>
                <a:cxn ang="0">
                  <a:pos x="2147483646" y="2147483646"/>
                </a:cxn>
                <a:cxn ang="0">
                  <a:pos x="2147483646" y="2147483646"/>
                </a:cxn>
                <a:cxn ang="0">
                  <a:pos x="2147483646" y="2147483646"/>
                </a:cxn>
                <a:cxn ang="0">
                  <a:pos x="2147483646" y="2147483646"/>
                </a:cxn>
                <a:cxn ang="0">
                  <a:pos x="0" y="2147483646"/>
                </a:cxn>
                <a:cxn ang="0">
                  <a:pos x="0" y="0"/>
                </a:cxn>
                <a:cxn ang="0">
                  <a:pos x="2147483646" y="2147483646"/>
                </a:cxn>
                <a:cxn ang="0">
                  <a:pos x="2147483646" y="2147483646"/>
                </a:cxn>
                <a:cxn ang="0">
                  <a:pos x="2147483646" y="2147483646"/>
                </a:cxn>
              </a:cxnLst>
              <a:rect l="txL" t="txT" r="txR" b="txB"/>
              <a:pathLst>
                <a:path w="3084" h="476">
                  <a:moveTo>
                    <a:pt x="3065" y="68"/>
                  </a:moveTo>
                  <a:cubicBezTo>
                    <a:pt x="3084" y="85"/>
                    <a:pt x="3079" y="397"/>
                    <a:pt x="3064" y="414"/>
                  </a:cubicBezTo>
                  <a:cubicBezTo>
                    <a:pt x="3049" y="431"/>
                    <a:pt x="2891" y="455"/>
                    <a:pt x="2791" y="458"/>
                  </a:cubicBezTo>
                  <a:cubicBezTo>
                    <a:pt x="208" y="456"/>
                    <a:pt x="208" y="456"/>
                    <a:pt x="208" y="456"/>
                  </a:cubicBezTo>
                  <a:cubicBezTo>
                    <a:pt x="105" y="449"/>
                    <a:pt x="44" y="462"/>
                    <a:pt x="0" y="476"/>
                  </a:cubicBezTo>
                  <a:cubicBezTo>
                    <a:pt x="0" y="0"/>
                    <a:pt x="0" y="0"/>
                    <a:pt x="0" y="0"/>
                  </a:cubicBezTo>
                  <a:cubicBezTo>
                    <a:pt x="69" y="21"/>
                    <a:pt x="126" y="25"/>
                    <a:pt x="219" y="28"/>
                  </a:cubicBezTo>
                  <a:cubicBezTo>
                    <a:pt x="2786" y="43"/>
                    <a:pt x="2786" y="43"/>
                    <a:pt x="2786" y="43"/>
                  </a:cubicBezTo>
                  <a:cubicBezTo>
                    <a:pt x="2890" y="40"/>
                    <a:pt x="3045" y="51"/>
                    <a:pt x="3065" y="68"/>
                  </a:cubicBezTo>
                  <a:close/>
                </a:path>
              </a:pathLst>
            </a:custGeom>
            <a:solidFill>
              <a:srgbClr val="EE0F68">
                <a:alpha val="100000"/>
              </a:srgbClr>
            </a:solidFill>
            <a:ln w="12700" cap="flat" cmpd="sng">
              <a:solidFill>
                <a:srgbClr val="EE0F68">
                  <a:alpha val="100000"/>
                </a:srgbClr>
              </a:solidFill>
              <a:prstDash val="solid"/>
              <a:bevel/>
              <a:headEnd type="none" w="med" len="med"/>
              <a:tailEnd type="none" w="med" len="med"/>
            </a:ln>
          </p:spPr>
          <p:txBody>
            <a:bodyPr/>
            <a:lstStyle/>
            <a:p>
              <a:endParaRPr lang="zh-CN" altLang="en-US"/>
            </a:p>
          </p:txBody>
        </p:sp>
        <p:sp>
          <p:nvSpPr>
            <p:cNvPr id="17422" name="Rectangle 75"/>
            <p:cNvSpPr/>
            <p:nvPr/>
          </p:nvSpPr>
          <p:spPr>
            <a:xfrm>
              <a:off x="3109412" y="0"/>
              <a:ext cx="57977" cy="521797"/>
            </a:xfrm>
            <a:prstGeom prst="rect">
              <a:avLst/>
            </a:prstGeom>
            <a:solidFill>
              <a:srgbClr val="D8D8D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3" name="Rounded Rectangle 76"/>
            <p:cNvSpPr/>
            <p:nvPr/>
          </p:nvSpPr>
          <p:spPr>
            <a:xfrm>
              <a:off x="827859" y="5797"/>
              <a:ext cx="57977" cy="510202"/>
            </a:xfrm>
            <a:prstGeom prst="roundRect">
              <a:avLst>
                <a:gd name="adj" fmla="val 36856"/>
              </a:avLst>
            </a:prstGeom>
            <a:solidFill>
              <a:srgbClr val="D8D8D8"/>
            </a:solidFill>
            <a:ln w="6350" cap="flat" cmpd="sng">
              <a:solidFill>
                <a:srgbClr val="7F7F7F"/>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4" name="Rounded Rectangle 77"/>
            <p:cNvSpPr/>
            <p:nvPr/>
          </p:nvSpPr>
          <p:spPr>
            <a:xfrm>
              <a:off x="6160841" y="28575"/>
              <a:ext cx="164592" cy="502920"/>
            </a:xfrm>
            <a:prstGeom prst="roundRect">
              <a:avLst>
                <a:gd name="adj" fmla="val 19810"/>
              </a:avLst>
            </a:prstGeom>
            <a:solidFill>
              <a:srgbClr val="D8D8D8"/>
            </a:solidFill>
            <a:ln w="6350" cap="flat" cmpd="sng">
              <a:solidFill>
                <a:srgbClr val="7F7F7F"/>
              </a:solidFill>
              <a:prstDash val="solid"/>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sp>
          <p:nvSpPr>
            <p:cNvPr id="17425" name="Rounded Rectangle 78"/>
            <p:cNvSpPr/>
            <p:nvPr/>
          </p:nvSpPr>
          <p:spPr>
            <a:xfrm>
              <a:off x="4614635" y="201462"/>
              <a:ext cx="1816646" cy="164592"/>
            </a:xfrm>
            <a:prstGeom prst="roundRect">
              <a:avLst>
                <a:gd name="adj" fmla="val 50000"/>
              </a:avLst>
            </a:prstGeom>
            <a:solidFill>
              <a:srgbClr val="D8D8D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ea typeface="方正兰亭粗黑_GBK" charset="-122"/>
              </a:endParaRPr>
            </a:p>
          </p:txBody>
        </p:sp>
        <p:grpSp>
          <p:nvGrpSpPr>
            <p:cNvPr id="17426" name="Group 79"/>
            <p:cNvGrpSpPr/>
            <p:nvPr/>
          </p:nvGrpSpPr>
          <p:grpSpPr>
            <a:xfrm>
              <a:off x="4767243" y="256179"/>
              <a:ext cx="1511430" cy="55158"/>
              <a:chOff x="0" y="0"/>
              <a:chExt cx="1706048" cy="55158"/>
            </a:xfrm>
          </p:grpSpPr>
          <p:sp>
            <p:nvSpPr>
              <p:cNvPr id="17427" name="Straight Connector 80"/>
              <p:cNvSpPr/>
              <p:nvPr/>
            </p:nvSpPr>
            <p:spPr>
              <a:xfrm>
                <a:off x="0" y="55158"/>
                <a:ext cx="1706048" cy="1"/>
              </a:xfrm>
              <a:prstGeom prst="line">
                <a:avLst/>
              </a:prstGeom>
              <a:ln w="19050" cap="rnd" cmpd="sng">
                <a:solidFill>
                  <a:srgbClr val="7F7F7F"/>
                </a:solidFill>
                <a:prstDash val="solid"/>
                <a:bevel/>
                <a:headEnd type="none" w="med" len="med"/>
                <a:tailEnd type="none" w="med" len="med"/>
              </a:ln>
            </p:spPr>
          </p:sp>
          <p:sp>
            <p:nvSpPr>
              <p:cNvPr id="17428" name="Straight Connector 81"/>
              <p:cNvSpPr/>
              <p:nvPr/>
            </p:nvSpPr>
            <p:spPr>
              <a:xfrm>
                <a:off x="0" y="0"/>
                <a:ext cx="1706048" cy="1"/>
              </a:xfrm>
              <a:prstGeom prst="line">
                <a:avLst/>
              </a:prstGeom>
              <a:ln w="19050" cap="rnd" cmpd="sng">
                <a:solidFill>
                  <a:srgbClr val="7F7F7F"/>
                </a:solidFill>
                <a:prstDash val="solid"/>
                <a:bevel/>
                <a:headEnd type="none" w="med" len="med"/>
                <a:tailEnd type="none" w="med" len="med"/>
              </a:ln>
            </p:spPr>
          </p:sp>
        </p:grpSp>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2</a:t>
            </a:fld>
            <a:endParaRPr lang="zh-CN" altLang="en-US" sz="1200" dirty="0">
              <a:solidFill>
                <a:srgbClr val="898989"/>
              </a:solidFill>
              <a:latin typeface="Arial" panose="020B0604020202020204" pitchFamily="34" charset="0"/>
            </a:endParaRPr>
          </a:p>
        </p:txBody>
      </p:sp>
      <p:sp>
        <p:nvSpPr>
          <p:cNvPr id="5123" name="直角三角形 4"/>
          <p:cNvSpPr/>
          <p:nvPr/>
        </p:nvSpPr>
        <p:spPr>
          <a:xfrm rot="5400000">
            <a:off x="-165100" y="165100"/>
            <a:ext cx="5643563" cy="5313363"/>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38" name="TextBox 12"/>
          <p:cNvSpPr/>
          <p:nvPr/>
        </p:nvSpPr>
        <p:spPr>
          <a:xfrm>
            <a:off x="5672138" y="2392363"/>
            <a:ext cx="4924425" cy="6477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四首音乐作品片段</a:t>
            </a:r>
          </a:p>
        </p:txBody>
      </p:sp>
      <p:sp>
        <p:nvSpPr>
          <p:cNvPr id="47" name="TextBox 12"/>
          <p:cNvSpPr/>
          <p:nvPr/>
        </p:nvSpPr>
        <p:spPr>
          <a:xfrm>
            <a:off x="4637088" y="4540250"/>
            <a:ext cx="6807200"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表演形式？对比情绪？体验感受</a:t>
            </a:r>
          </a:p>
        </p:txBody>
      </p:sp>
      <p:sp>
        <p:nvSpPr>
          <p:cNvPr id="70" name="Oval 1"/>
          <p:cNvSpPr/>
          <p:nvPr/>
        </p:nvSpPr>
        <p:spPr>
          <a:xfrm rot="1231065">
            <a:off x="8731250" y="4529138"/>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sp>
        <p:nvSpPr>
          <p:cNvPr id="5130" name="TextBox 16"/>
          <p:cNvSpPr/>
          <p:nvPr/>
        </p:nvSpPr>
        <p:spPr>
          <a:xfrm rot="-2772640">
            <a:off x="-184150" y="1339850"/>
            <a:ext cx="3879850"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1" name="TextBox 13"/>
          <p:cNvSpPr/>
          <p:nvPr/>
        </p:nvSpPr>
        <p:spPr>
          <a:xfrm>
            <a:off x="4441825" y="1377950"/>
            <a:ext cx="7170738" cy="6635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50000"/>
              </a:lnSpc>
              <a:spcBef>
                <a:spcPct val="0"/>
              </a:spcBef>
              <a:buNone/>
            </a:pPr>
            <a:r>
              <a:rPr lang="en-US" altLang="zh-CN" dirty="0">
                <a:solidFill>
                  <a:srgbClr val="00B0F0"/>
                </a:solidFill>
                <a:latin typeface="微软雅黑" panose="020B0503020204020204" pitchFamily="34" charset="-122"/>
                <a:ea typeface="微软雅黑" panose="020B0503020204020204" pitchFamily="34" charset="-122"/>
              </a:rPr>
              <a:t> </a:t>
            </a:r>
          </a:p>
        </p:txBody>
      </p:sp>
      <p:pic>
        <p:nvPicPr>
          <p:cNvPr id="5" name="图片 4" descr="图片包含 文本&#10;&#10;描述已自动生成">
            <a:extLst>
              <a:ext uri="{FF2B5EF4-FFF2-40B4-BE49-F238E27FC236}">
                <a16:creationId xmlns:a16="http://schemas.microsoft.com/office/drawing/2014/main" id="{AC949793-4D50-9B38-7B53-3F6ED71059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043" y="607022"/>
            <a:ext cx="6067439" cy="606743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ppt_x"/>
                                          </p:val>
                                        </p:tav>
                                        <p:tav tm="100000">
                                          <p:val>
                                            <p:strVal val="#ppt_x"/>
                                          </p:val>
                                        </p:tav>
                                      </p:tavLst>
                                    </p:anim>
                                    <p:anim calcmode="lin" valueType="num">
                                      <p:cBhvr additive="base">
                                        <p:cTn id="14" dur="500" fill="hold"/>
                                        <p:tgtEl>
                                          <p:spTgt spid="4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3</a:t>
            </a:fld>
            <a:endParaRPr lang="zh-CN" altLang="en-US" sz="1200" dirty="0">
              <a:solidFill>
                <a:srgbClr val="898989"/>
              </a:solidFill>
              <a:latin typeface="Arial" panose="020B0604020202020204" pitchFamily="34" charset="0"/>
            </a:endParaRPr>
          </a:p>
        </p:txBody>
      </p:sp>
      <p:sp>
        <p:nvSpPr>
          <p:cNvPr id="4099" name="直角三角形 4"/>
          <p:cNvSpPr/>
          <p:nvPr/>
        </p:nvSpPr>
        <p:spPr>
          <a:xfrm rot="5400000">
            <a:off x="-165100" y="165100"/>
            <a:ext cx="5643563" cy="5313363"/>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4100" name="TextBox 16"/>
          <p:cNvSpPr/>
          <p:nvPr/>
        </p:nvSpPr>
        <p:spPr>
          <a:xfrm rot="-2772640">
            <a:off x="134938" y="1513186"/>
            <a:ext cx="3879850" cy="92333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聆听与感悟</a:t>
            </a:r>
            <a:endParaRPr lang="en-US" altLang="zh-CN"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 name="组合 39"/>
          <p:cNvGrpSpPr/>
          <p:nvPr/>
        </p:nvGrpSpPr>
        <p:grpSpPr>
          <a:xfrm>
            <a:off x="2792413" y="2027238"/>
            <a:ext cx="9193212" cy="1466850"/>
            <a:chOff x="3569676" y="2013438"/>
            <a:chExt cx="7570177" cy="1466484"/>
          </a:xfrm>
        </p:grpSpPr>
        <p:sp>
          <p:nvSpPr>
            <p:cNvPr id="4127" name="任意多边形 61"/>
            <p:cNvSpPr/>
            <p:nvPr/>
          </p:nvSpPr>
          <p:spPr>
            <a:xfrm rot="-5400000">
              <a:off x="6831623" y="-1046284"/>
              <a:ext cx="1046282" cy="7570177"/>
            </a:xfrm>
            <a:custGeom>
              <a:avLst/>
              <a:gdLst>
                <a:gd name="txL" fmla="*/ 0 w 1594705"/>
                <a:gd name="txT" fmla="*/ 0 h 10849808"/>
                <a:gd name="txR" fmla="*/ 1594705 w 1594705"/>
                <a:gd name="txB" fmla="*/ 10849808 h 10849808"/>
              </a:gdLst>
              <a:ahLst/>
              <a:cxnLst>
                <a:cxn ang="0">
                  <a:pos x="10150" y="5307"/>
                </a:cxn>
                <a:cxn ang="0">
                  <a:pos x="10150" y="133266"/>
                </a:cxn>
                <a:cxn ang="0">
                  <a:pos x="10150" y="133266"/>
                </a:cxn>
                <a:cxn ang="0">
                  <a:pos x="10150" y="134735"/>
                </a:cxn>
                <a:cxn ang="0">
                  <a:pos x="5076" y="144430"/>
                </a:cxn>
                <a:cxn ang="0">
                  <a:pos x="0" y="134735"/>
                </a:cxn>
                <a:cxn ang="0">
                  <a:pos x="0" y="116099"/>
                </a:cxn>
                <a:cxn ang="0">
                  <a:pos x="1" y="116099"/>
                </a:cxn>
                <a:cxn ang="0">
                  <a:pos x="1"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lnTo>
                    <a:pt x="1594705" y="398675"/>
                  </a:lnTo>
                  <a:close/>
                </a:path>
              </a:pathLst>
            </a:custGeom>
            <a:solidFill>
              <a:srgbClr val="00CAF0">
                <a:alpha val="100000"/>
              </a:srgbClr>
            </a:solidFill>
            <a:ln w="12700">
              <a:noFill/>
            </a:ln>
          </p:spPr>
          <p:txBody>
            <a:bodyPr/>
            <a:lstStyle/>
            <a:p>
              <a:endParaRPr lang="zh-CN" altLang="en-US"/>
            </a:p>
          </p:txBody>
        </p:sp>
        <p:grpSp>
          <p:nvGrpSpPr>
            <p:cNvPr id="4128" name="组合 33"/>
            <p:cNvGrpSpPr/>
            <p:nvPr/>
          </p:nvGrpSpPr>
          <p:grpSpPr>
            <a:xfrm>
              <a:off x="4334607" y="2013438"/>
              <a:ext cx="1698380" cy="1466484"/>
              <a:chOff x="4229832" y="4338149"/>
              <a:chExt cx="2295525" cy="2254250"/>
            </a:xfrm>
          </p:grpSpPr>
          <p:sp>
            <p:nvSpPr>
              <p:cNvPr id="4129" name="梯形 54"/>
              <p:cNvSpPr/>
              <p:nvPr/>
            </p:nvSpPr>
            <p:spPr>
              <a:xfrm flipV="1">
                <a:off x="6365020" y="4338149"/>
                <a:ext cx="160337" cy="323850"/>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30" name="梯形 55"/>
              <p:cNvSpPr/>
              <p:nvPr/>
            </p:nvSpPr>
            <p:spPr>
              <a:xfrm>
                <a:off x="4229832" y="6257436"/>
                <a:ext cx="160338" cy="322263"/>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31" name="平行四边形 56"/>
              <p:cNvSpPr/>
              <p:nvPr/>
            </p:nvSpPr>
            <p:spPr>
              <a:xfrm>
                <a:off x="4294920" y="4338149"/>
                <a:ext cx="2155825" cy="2254250"/>
              </a:xfrm>
              <a:prstGeom prst="parallelogram">
                <a:avLst>
                  <a:gd name="adj" fmla="val 25000"/>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grpSp>
      </p:grpSp>
      <p:sp>
        <p:nvSpPr>
          <p:cNvPr id="38" name="TextBox 12"/>
          <p:cNvSpPr/>
          <p:nvPr/>
        </p:nvSpPr>
        <p:spPr>
          <a:xfrm>
            <a:off x="5980113" y="2411413"/>
            <a:ext cx="4924425" cy="6477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请猜猜是什么动物？</a:t>
            </a:r>
          </a:p>
        </p:txBody>
      </p:sp>
      <p:sp>
        <p:nvSpPr>
          <p:cNvPr id="39" name="TextBox 12"/>
          <p:cNvSpPr/>
          <p:nvPr/>
        </p:nvSpPr>
        <p:spPr>
          <a:xfrm>
            <a:off x="4129088" y="2047875"/>
            <a:ext cx="1285875" cy="14462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4400" b="1" dirty="0">
                <a:solidFill>
                  <a:schemeClr val="bg1"/>
                </a:solidFill>
                <a:latin typeface="418-CAI978" pitchFamily="2" charset="-122"/>
                <a:ea typeface="418-CAI978" pitchFamily="2" charset="-122"/>
                <a:sym typeface="418-CAI978" pitchFamily="2" charset="-122"/>
              </a:rPr>
              <a:t>聆听</a:t>
            </a:r>
          </a:p>
        </p:txBody>
      </p:sp>
      <p:grpSp>
        <p:nvGrpSpPr>
          <p:cNvPr id="4" name="组合 40"/>
          <p:cNvGrpSpPr/>
          <p:nvPr/>
        </p:nvGrpSpPr>
        <p:grpSpPr>
          <a:xfrm>
            <a:off x="1394925" y="4125826"/>
            <a:ext cx="10418762" cy="1466850"/>
            <a:chOff x="3569676" y="2013438"/>
            <a:chExt cx="7570177" cy="1466484"/>
          </a:xfrm>
        </p:grpSpPr>
        <p:sp>
          <p:nvSpPr>
            <p:cNvPr id="4122" name="任意多边形 61"/>
            <p:cNvSpPr/>
            <p:nvPr/>
          </p:nvSpPr>
          <p:spPr>
            <a:xfrm rot="-5400000">
              <a:off x="6831623" y="-1046284"/>
              <a:ext cx="1046282" cy="7570177"/>
            </a:xfrm>
            <a:custGeom>
              <a:avLst/>
              <a:gdLst>
                <a:gd name="txL" fmla="*/ 0 w 1594705"/>
                <a:gd name="txT" fmla="*/ 0 h 10849808"/>
                <a:gd name="txR" fmla="*/ 1594705 w 1594705"/>
                <a:gd name="txB" fmla="*/ 10849808 h 10849808"/>
              </a:gdLst>
              <a:ahLst/>
              <a:cxnLst>
                <a:cxn ang="0">
                  <a:pos x="10150" y="5307"/>
                </a:cxn>
                <a:cxn ang="0">
                  <a:pos x="10150" y="133266"/>
                </a:cxn>
                <a:cxn ang="0">
                  <a:pos x="10150" y="133266"/>
                </a:cxn>
                <a:cxn ang="0">
                  <a:pos x="10150" y="134735"/>
                </a:cxn>
                <a:cxn ang="0">
                  <a:pos x="5076" y="144430"/>
                </a:cxn>
                <a:cxn ang="0">
                  <a:pos x="0" y="134735"/>
                </a:cxn>
                <a:cxn ang="0">
                  <a:pos x="0" y="116099"/>
                </a:cxn>
                <a:cxn ang="0">
                  <a:pos x="1" y="116099"/>
                </a:cxn>
                <a:cxn ang="0">
                  <a:pos x="1" y="0"/>
                </a:cxn>
              </a:cxnLst>
              <a:rect l="txL" t="txT" r="txR" b="txB"/>
              <a:pathLst>
                <a:path w="1594705" h="10849808">
                  <a:moveTo>
                    <a:pt x="1594705" y="398675"/>
                  </a:moveTo>
                  <a:lnTo>
                    <a:pt x="1594705" y="10011102"/>
                  </a:lnTo>
                  <a:lnTo>
                    <a:pt x="1594704" y="10011102"/>
                  </a:lnTo>
                  <a:lnTo>
                    <a:pt x="1594704" y="10121470"/>
                  </a:lnTo>
                  <a:lnTo>
                    <a:pt x="797352" y="10849808"/>
                  </a:lnTo>
                  <a:lnTo>
                    <a:pt x="0" y="10121470"/>
                  </a:lnTo>
                  <a:lnTo>
                    <a:pt x="0" y="8721492"/>
                  </a:lnTo>
                  <a:lnTo>
                    <a:pt x="2" y="8721492"/>
                  </a:lnTo>
                  <a:lnTo>
                    <a:pt x="2" y="0"/>
                  </a:lnTo>
                  <a:lnTo>
                    <a:pt x="1594705" y="398675"/>
                  </a:lnTo>
                  <a:close/>
                </a:path>
              </a:pathLst>
            </a:custGeom>
            <a:solidFill>
              <a:srgbClr val="00CAF0">
                <a:alpha val="100000"/>
              </a:srgbClr>
            </a:solidFill>
            <a:ln w="12700">
              <a:noFill/>
            </a:ln>
          </p:spPr>
          <p:txBody>
            <a:bodyPr/>
            <a:lstStyle/>
            <a:p>
              <a:endParaRPr lang="zh-CN" altLang="en-US"/>
            </a:p>
          </p:txBody>
        </p:sp>
        <p:grpSp>
          <p:nvGrpSpPr>
            <p:cNvPr id="4123" name="组合 33"/>
            <p:cNvGrpSpPr/>
            <p:nvPr/>
          </p:nvGrpSpPr>
          <p:grpSpPr>
            <a:xfrm>
              <a:off x="4334611" y="2013438"/>
              <a:ext cx="1698382" cy="1466484"/>
              <a:chOff x="4229832" y="4338149"/>
              <a:chExt cx="2295525" cy="2254250"/>
            </a:xfrm>
          </p:grpSpPr>
          <p:sp>
            <p:nvSpPr>
              <p:cNvPr id="4124" name="梯形 54"/>
              <p:cNvSpPr/>
              <p:nvPr/>
            </p:nvSpPr>
            <p:spPr>
              <a:xfrm flipV="1">
                <a:off x="6365020" y="4338149"/>
                <a:ext cx="160337" cy="323850"/>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25" name="梯形 55"/>
              <p:cNvSpPr/>
              <p:nvPr/>
            </p:nvSpPr>
            <p:spPr>
              <a:xfrm>
                <a:off x="4229832" y="6257436"/>
                <a:ext cx="160338" cy="322263"/>
              </a:xfrm>
              <a:custGeom>
                <a:avLst/>
                <a:gdLst>
                  <a:gd name="txL" fmla="*/ 4500 w 21600"/>
                  <a:gd name="txT" fmla="*/ 4500 h 21600"/>
                  <a:gd name="txR" fmla="*/ 17100 w 21600"/>
                  <a:gd name="txB" fmla="*/ 17100 h 21600"/>
                </a:gdLst>
                <a:ahLst/>
                <a:cxnLst>
                  <a:cxn ang="0">
                    <a:pos x="2147483646" y="2147483646"/>
                  </a:cxn>
                  <a:cxn ang="0">
                    <a:pos x="2147483646" y="2147483646"/>
                  </a:cxn>
                  <a:cxn ang="0">
                    <a:pos x="2147483646" y="2147483646"/>
                  </a:cxn>
                  <a:cxn ang="0">
                    <a:pos x="2147483646" y="0"/>
                  </a:cxn>
                </a:cxnLst>
                <a:rect l="txL" t="txT" r="txR" b="txB"/>
                <a:pathLst>
                  <a:path w="21600" h="21600">
                    <a:moveTo>
                      <a:pt x="0" y="0"/>
                    </a:moveTo>
                    <a:lnTo>
                      <a:pt x="5400" y="21600"/>
                    </a:lnTo>
                    <a:lnTo>
                      <a:pt x="16200" y="21600"/>
                    </a:lnTo>
                    <a:lnTo>
                      <a:pt x="21600" y="0"/>
                    </a:lnTo>
                    <a:lnTo>
                      <a:pt x="0" y="0"/>
                    </a:lnTo>
                    <a:close/>
                  </a:path>
                </a:pathLst>
              </a:custGeom>
              <a:solidFill>
                <a:srgbClr val="7F7F7F">
                  <a:alpha val="50195"/>
                </a:srgbClr>
              </a:solidFill>
              <a:ln w="12700">
                <a:noFill/>
              </a:ln>
            </p:spPr>
            <p:txBody>
              <a:bodyPr/>
              <a:lstStyle/>
              <a:p>
                <a:endParaRPr lang="zh-CN" altLang="en-US"/>
              </a:p>
            </p:txBody>
          </p:sp>
          <p:sp>
            <p:nvSpPr>
              <p:cNvPr id="4126" name="平行四边形 56"/>
              <p:cNvSpPr/>
              <p:nvPr/>
            </p:nvSpPr>
            <p:spPr>
              <a:xfrm>
                <a:off x="4294920" y="4338149"/>
                <a:ext cx="2155825" cy="2254250"/>
              </a:xfrm>
              <a:prstGeom prst="parallelogram">
                <a:avLst>
                  <a:gd name="adj" fmla="val 25000"/>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grpSp>
      </p:grpSp>
      <p:sp>
        <p:nvSpPr>
          <p:cNvPr id="47" name="TextBox 12"/>
          <p:cNvSpPr/>
          <p:nvPr/>
        </p:nvSpPr>
        <p:spPr>
          <a:xfrm>
            <a:off x="5196816" y="4548698"/>
            <a:ext cx="5797550" cy="6461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36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你听到了什么乐器的声音？</a:t>
            </a:r>
          </a:p>
        </p:txBody>
      </p:sp>
      <p:sp>
        <p:nvSpPr>
          <p:cNvPr id="48" name="TextBox 12"/>
          <p:cNvSpPr/>
          <p:nvPr/>
        </p:nvSpPr>
        <p:spPr>
          <a:xfrm>
            <a:off x="3019425" y="4133850"/>
            <a:ext cx="1285875" cy="144621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4400" b="1" dirty="0">
                <a:solidFill>
                  <a:schemeClr val="bg1"/>
                </a:solidFill>
                <a:latin typeface="418-CAI978" pitchFamily="2" charset="-122"/>
                <a:ea typeface="418-CAI978" pitchFamily="2" charset="-122"/>
                <a:sym typeface="418-CAI978" pitchFamily="2" charset="-122"/>
              </a:rPr>
              <a:t>思考</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8" descr="C:\Users\lenovo\Downloads\NiPic_4254490_488367dc9802927c\Nipic_4254490_20100125032304087186.jpg"/>
          <p:cNvPicPr>
            <a:picLocks noChangeAspect="1"/>
          </p:cNvPicPr>
          <p:nvPr/>
        </p:nvPicPr>
        <p:blipFill>
          <a:blip r:embed="rId2"/>
          <a:stretch>
            <a:fillRect/>
          </a:stretch>
        </p:blipFill>
        <p:spPr>
          <a:xfrm>
            <a:off x="0" y="0"/>
            <a:ext cx="2735263" cy="2144713"/>
          </a:xfrm>
          <a:prstGeom prst="rect">
            <a:avLst/>
          </a:prstGeom>
          <a:noFill/>
          <a:ln w="9525">
            <a:noFill/>
          </a:ln>
        </p:spPr>
      </p:pic>
      <p:pic>
        <p:nvPicPr>
          <p:cNvPr id="6147" name="Picture 48" descr="C:\Users\lenovo\Downloads\NiPic_4254490_488367dc9802927c\Nipic_4254490_20100125032304087186.jpg"/>
          <p:cNvPicPr>
            <a:picLocks noChangeAspect="1"/>
          </p:cNvPicPr>
          <p:nvPr/>
        </p:nvPicPr>
        <p:blipFill>
          <a:blip r:embed="rId3"/>
          <a:stretch>
            <a:fillRect/>
          </a:stretch>
        </p:blipFill>
        <p:spPr>
          <a:xfrm>
            <a:off x="9451975" y="0"/>
            <a:ext cx="2735263" cy="2006600"/>
          </a:xfrm>
          <a:prstGeom prst="rect">
            <a:avLst/>
          </a:prstGeom>
          <a:noFill/>
          <a:ln w="9525">
            <a:noFill/>
          </a:ln>
        </p:spPr>
      </p:pic>
      <p:pic>
        <p:nvPicPr>
          <p:cNvPr id="6148" name="Picture 48" descr="C:\Users\lenovo\Downloads\NiPic_4254490_488367dc9802927c\Nipic_4254490_20100125032304087186.jpg"/>
          <p:cNvPicPr>
            <a:picLocks noChangeAspect="1"/>
          </p:cNvPicPr>
          <p:nvPr/>
        </p:nvPicPr>
        <p:blipFill>
          <a:blip r:embed="rId4"/>
          <a:stretch>
            <a:fillRect/>
          </a:stretch>
        </p:blipFill>
        <p:spPr>
          <a:xfrm>
            <a:off x="2640013" y="0"/>
            <a:ext cx="2736850" cy="2144713"/>
          </a:xfrm>
          <a:prstGeom prst="rect">
            <a:avLst/>
          </a:prstGeom>
          <a:noFill/>
          <a:ln w="9525">
            <a:noFill/>
          </a:ln>
        </p:spPr>
      </p:pic>
      <p:pic>
        <p:nvPicPr>
          <p:cNvPr id="6149" name="Picture 48" descr="C:\Users\lenovo\Downloads\NiPic_4254490_488367dc9802927c\Nipic_4254490_20100125032304087186.jpg"/>
          <p:cNvPicPr>
            <a:picLocks noChangeAspect="1"/>
          </p:cNvPicPr>
          <p:nvPr/>
        </p:nvPicPr>
        <p:blipFill>
          <a:blip r:embed="rId5"/>
          <a:stretch>
            <a:fillRect/>
          </a:stretch>
        </p:blipFill>
        <p:spPr>
          <a:xfrm>
            <a:off x="6816725" y="0"/>
            <a:ext cx="2736850" cy="2006600"/>
          </a:xfrm>
          <a:prstGeom prst="rect">
            <a:avLst/>
          </a:prstGeom>
          <a:noFill/>
          <a:ln w="9525">
            <a:noFill/>
          </a:ln>
        </p:spPr>
      </p:pic>
      <p:sp>
        <p:nvSpPr>
          <p:cNvPr id="56" name="TextBox 12"/>
          <p:cNvSpPr/>
          <p:nvPr/>
        </p:nvSpPr>
        <p:spPr>
          <a:xfrm>
            <a:off x="5143500" y="2128838"/>
            <a:ext cx="2373313"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zh-CN" altLang="en-US" sz="5400" b="1" dirty="0">
                <a:solidFill>
                  <a:srgbClr val="EE0F68"/>
                </a:solidFill>
                <a:latin typeface="微软雅黑" panose="020B0503020204020204" pitchFamily="34" charset="-122"/>
                <a:ea typeface="微软雅黑" panose="020B0503020204020204" pitchFamily="34" charset="-122"/>
                <a:sym typeface="微软雅黑" panose="020B0503020204020204" pitchFamily="34" charset="-122"/>
              </a:rPr>
              <a:t>音   色</a:t>
            </a:r>
          </a:p>
        </p:txBody>
      </p:sp>
      <p:sp>
        <p:nvSpPr>
          <p:cNvPr id="57" name="任意多边形 4"/>
          <p:cNvSpPr/>
          <p:nvPr/>
        </p:nvSpPr>
        <p:spPr>
          <a:xfrm>
            <a:off x="6195427" y="3302383"/>
            <a:ext cx="5394325" cy="3006725"/>
          </a:xfrm>
          <a:custGeom>
            <a:avLst/>
            <a:gdLst>
              <a:gd name="txL" fmla="*/ 0 w 3472249"/>
              <a:gd name="txT" fmla="*/ 0 h 2001794"/>
              <a:gd name="txR" fmla="*/ 3472249 w 3472249"/>
              <a:gd name="txB" fmla="*/ 2001794 h 2001794"/>
            </a:gdLst>
            <a:ahLst/>
            <a:cxnLst>
              <a:cxn ang="0">
                <a:pos x="278459466" y="1843115"/>
              </a:cxn>
              <a:cxn ang="0">
                <a:pos x="245757775" y="0"/>
              </a:cxn>
              <a:cxn ang="0">
                <a:pos x="0" y="523352"/>
              </a:cxn>
              <a:cxn ang="0">
                <a:pos x="31710687" y="1820361"/>
              </a:cxn>
              <a:cxn ang="0">
                <a:pos x="278459466" y="1843115"/>
              </a:cxn>
            </a:cxnLst>
            <a:rect l="txL" t="txT" r="txR" b="txB"/>
            <a:pathLst>
              <a:path w="3472249" h="2001794">
                <a:moveTo>
                  <a:pt x="3472249" y="2001794"/>
                </a:moveTo>
                <a:lnTo>
                  <a:pt x="3064476" y="0"/>
                </a:lnTo>
                <a:lnTo>
                  <a:pt x="0" y="568411"/>
                </a:lnTo>
                <a:lnTo>
                  <a:pt x="395416" y="1977081"/>
                </a:lnTo>
                <a:lnTo>
                  <a:pt x="3472249" y="2001794"/>
                </a:lnTo>
                <a:close/>
              </a:path>
            </a:pathLst>
          </a:custGeom>
          <a:solidFill>
            <a:srgbClr val="EE0F68">
              <a:alpha val="100000"/>
            </a:srgbClr>
          </a:solidFill>
          <a:ln w="12700">
            <a:noFill/>
          </a:ln>
        </p:spPr>
        <p:txBody>
          <a:bodyPr/>
          <a:lstStyle/>
          <a:p>
            <a:endParaRPr lang="zh-CN" altLang="en-US"/>
          </a:p>
        </p:txBody>
      </p:sp>
      <p:sp>
        <p:nvSpPr>
          <p:cNvPr id="58" name="任意多边形 5"/>
          <p:cNvSpPr/>
          <p:nvPr/>
        </p:nvSpPr>
        <p:spPr>
          <a:xfrm>
            <a:off x="94946" y="1917954"/>
            <a:ext cx="6028944" cy="4640774"/>
          </a:xfrm>
          <a:custGeom>
            <a:avLst/>
            <a:gdLst>
              <a:gd name="txL" fmla="*/ 0 w 3262183"/>
              <a:gd name="txT" fmla="*/ 0 h 2001795"/>
              <a:gd name="txR" fmla="*/ 3262183 w 3262183"/>
              <a:gd name="txB" fmla="*/ 2001795 h 2001795"/>
            </a:gdLst>
            <a:ahLst/>
            <a:cxnLst>
              <a:cxn ang="0">
                <a:pos x="118101014" y="0"/>
              </a:cxn>
              <a:cxn ang="0">
                <a:pos x="0" y="2147483646"/>
              </a:cxn>
              <a:cxn ang="0">
                <a:pos x="611346947" y="2147483646"/>
              </a:cxn>
              <a:cxn ang="0">
                <a:pos x="590505817" y="1125220969"/>
              </a:cxn>
              <a:cxn ang="0">
                <a:pos x="118101014" y="0"/>
              </a:cxn>
            </a:cxnLst>
            <a:rect l="txL" t="txT" r="txR" b="txB"/>
            <a:pathLst>
              <a:path w="3262183" h="2001795">
                <a:moveTo>
                  <a:pt x="630194" y="0"/>
                </a:moveTo>
                <a:lnTo>
                  <a:pt x="0" y="1618735"/>
                </a:lnTo>
                <a:lnTo>
                  <a:pt x="3262183" y="2001795"/>
                </a:lnTo>
                <a:lnTo>
                  <a:pt x="3150973" y="840260"/>
                </a:lnTo>
                <a:lnTo>
                  <a:pt x="630194" y="0"/>
                </a:lnTo>
                <a:close/>
              </a:path>
            </a:pathLst>
          </a:custGeom>
          <a:solidFill>
            <a:srgbClr val="29A4D0">
              <a:alpha val="100000"/>
            </a:srgbClr>
          </a:solidFill>
          <a:ln w="12700">
            <a:noFill/>
          </a:ln>
        </p:spPr>
        <p:txBody>
          <a:bodyPr/>
          <a:lstStyle/>
          <a:p>
            <a:endParaRPr lang="zh-CN" altLang="en-US"/>
          </a:p>
        </p:txBody>
      </p:sp>
      <p:sp>
        <p:nvSpPr>
          <p:cNvPr id="78" name="矩形 77"/>
          <p:cNvSpPr/>
          <p:nvPr/>
        </p:nvSpPr>
        <p:spPr>
          <a:xfrm>
            <a:off x="644525" y="3792538"/>
            <a:ext cx="5237163" cy="18161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lang="en-US" altLang="zh-CN" dirty="0">
                <a:solidFill>
                  <a:schemeClr val="bg1"/>
                </a:solidFill>
                <a:latin typeface="微软雅黑" panose="020B0503020204020204" pitchFamily="34" charset="-122"/>
                <a:ea typeface="微软雅黑" panose="020B0503020204020204" pitchFamily="34" charset="-122"/>
              </a:rPr>
              <a:t>      </a:t>
            </a:r>
            <a:r>
              <a:rPr lang="zh-CN" altLang="zh-CN" dirty="0">
                <a:solidFill>
                  <a:schemeClr val="bg1"/>
                </a:solidFill>
                <a:latin typeface="微软雅黑" panose="020B0503020204020204" pitchFamily="34" charset="-122"/>
                <a:ea typeface="微软雅黑" panose="020B0503020204020204" pitchFamily="34" charset="-122"/>
              </a:rPr>
              <a:t>音色是声音的属性之一</a:t>
            </a:r>
            <a:r>
              <a:rPr lang="zh-CN" altLang="en-US" dirty="0">
                <a:solidFill>
                  <a:schemeClr val="bg1"/>
                </a:solidFill>
                <a:latin typeface="微软雅黑" panose="020B0503020204020204" pitchFamily="34" charset="-122"/>
                <a:ea typeface="微软雅黑" panose="020B0503020204020204" pitchFamily="34" charset="-122"/>
              </a:rPr>
              <a:t>。</a:t>
            </a:r>
            <a:r>
              <a:rPr lang="zh-CN" altLang="zh-CN" dirty="0">
                <a:solidFill>
                  <a:schemeClr val="bg1"/>
                </a:solidFill>
                <a:latin typeface="微软雅黑" panose="020B0503020204020204" pitchFamily="34" charset="-122"/>
                <a:ea typeface="微软雅黑" panose="020B0503020204020204" pitchFamily="34" charset="-122"/>
              </a:rPr>
              <a:t>不同的物品由于材料性质、形状结构、振动频率等的不同，在振动后发出的声音也有所不同。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741076" y="4579292"/>
            <a:ext cx="4697289" cy="99617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buNone/>
            </a:pPr>
            <a:r>
              <a:rPr lang="zh-CN" altLang="zh-CN" dirty="0">
                <a:solidFill>
                  <a:schemeClr val="bg1"/>
                </a:solidFill>
                <a:latin typeface="微软雅黑" panose="020B0503020204020204" pitchFamily="34" charset="-122"/>
                <a:ea typeface="微软雅黑" panose="020B0503020204020204" pitchFamily="34" charset="-122"/>
              </a:rPr>
              <a:t>每种乐器的声音色彩不同</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marL="0" lvl="0" indent="0">
              <a:buNone/>
            </a:pPr>
            <a:r>
              <a:rPr lang="zh-CN" altLang="zh-CN" dirty="0">
                <a:solidFill>
                  <a:schemeClr val="bg1"/>
                </a:solidFill>
                <a:latin typeface="微软雅黑" panose="020B0503020204020204" pitchFamily="34" charset="-122"/>
                <a:ea typeface="微软雅黑" panose="020B0503020204020204" pitchFamily="34" charset="-122"/>
              </a:rPr>
              <a:t>每个人的声音</a:t>
            </a:r>
            <a:r>
              <a:rPr lang="zh-CN" altLang="en-US" dirty="0">
                <a:solidFill>
                  <a:schemeClr val="bg1"/>
                </a:solidFill>
                <a:latin typeface="微软雅黑" panose="020B0503020204020204" pitchFamily="34" charset="-122"/>
                <a:ea typeface="微软雅黑" panose="020B0503020204020204" pitchFamily="34" charset="-122"/>
              </a:rPr>
              <a:t>色彩</a:t>
            </a:r>
            <a:r>
              <a:rPr lang="zh-CN" altLang="zh-CN" dirty="0">
                <a:solidFill>
                  <a:schemeClr val="bg1"/>
                </a:solidFill>
                <a:latin typeface="微软雅黑" panose="020B0503020204020204" pitchFamily="34" charset="-122"/>
                <a:ea typeface="微软雅黑" panose="020B0503020204020204" pitchFamily="34" charset="-122"/>
              </a:rPr>
              <a:t>也不同</a:t>
            </a:r>
            <a:r>
              <a:rPr lang="zh-CN" altLang="en-US" dirty="0">
                <a:solidFill>
                  <a:schemeClr val="bg1"/>
                </a:solidFill>
                <a:latin typeface="微软雅黑" panose="020B0503020204020204" pitchFamily="34" charset="-122"/>
                <a:ea typeface="微软雅黑" panose="020B0503020204020204" pitchFamily="34" charset="-122"/>
              </a:rPr>
              <a:t>。</a:t>
            </a:r>
            <a:endParaRPr lang="zh-CN"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1"/>
                                          </p:val>
                                        </p:tav>
                                        <p:tav tm="100000">
                                          <p:val>
                                            <p:strVal val="#ppt_x"/>
                                          </p:val>
                                        </p:tav>
                                      </p:tavLst>
                                    </p:anim>
                                    <p:anim calcmode="lin" valueType="num">
                                      <p:cBhvr>
                                        <p:cTn id="9" dur="1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58"/>
                                        </p:tgtEl>
                                        <p:attrNameLst>
                                          <p:attrName>style.visibility</p:attrName>
                                        </p:attrNameLst>
                                      </p:cBhvr>
                                      <p:to>
                                        <p:strVal val="visible"/>
                                      </p:to>
                                    </p:set>
                                    <p:anim from="(-#ppt_w/2)" to="(#ppt_x)" calcmode="lin" valueType="num">
                                      <p:cBhvr>
                                        <p:cTn id="14" dur="600" fill="hold">
                                          <p:stCondLst>
                                            <p:cond delay="0"/>
                                          </p:stCondLst>
                                        </p:cTn>
                                        <p:tgtEl>
                                          <p:spTgt spid="58"/>
                                        </p:tgtEl>
                                        <p:attrNameLst>
                                          <p:attrName>ppt_x</p:attrName>
                                        </p:attrNameLst>
                                      </p:cBhvr>
                                    </p:anim>
                                    <p:anim from="0" to="-1.0" calcmode="lin" valueType="num">
                                      <p:cBhvr>
                                        <p:cTn id="15" dur="200" decel="50000" autoRev="1" fill="hold">
                                          <p:stCondLst>
                                            <p:cond delay="600"/>
                                          </p:stCondLst>
                                        </p:cTn>
                                        <p:tgtEl>
                                          <p:spTgt spid="58"/>
                                        </p:tgtEl>
                                        <p:attrNameLst>
                                          <p:attrName>xshear</p:attrName>
                                        </p:attrNameLst>
                                      </p:cBhvr>
                                    </p:anim>
                                    <p:animScale>
                                      <p:cBhvr>
                                        <p:cTn id="16" dur="200" decel="100000" autoRev="1" fill="hold">
                                          <p:stCondLst>
                                            <p:cond delay="600"/>
                                          </p:stCondLst>
                                        </p:cTn>
                                        <p:tgtEl>
                                          <p:spTgt spid="58"/>
                                        </p:tgtEl>
                                      </p:cBhvr>
                                      <p:from x="100000" y="100000"/>
                                      <p:to x="80000" y="100000"/>
                                    </p:animScale>
                                    <p:anim by="(#ppt_h/3+#ppt_w*0.1)" calcmode="lin" valueType="num">
                                      <p:cBhvr additive="sum">
                                        <p:cTn id="17" dur="200" decel="100000" autoRev="1" fill="hold">
                                          <p:stCondLst>
                                            <p:cond delay="600"/>
                                          </p:stCondLst>
                                        </p:cTn>
                                        <p:tgtEl>
                                          <p:spTgt spid="58"/>
                                        </p:tgtEl>
                                        <p:attrNameLst>
                                          <p:attrName>ppt_x</p:attrName>
                                        </p:attrNameLst>
                                      </p:cBhvr>
                                    </p:anim>
                                  </p:childTnLst>
                                </p:cTn>
                              </p:par>
                              <p:par>
                                <p:cTn id="18" presetID="34" presetClass="entr" presetSubtype="0" fill="hold" grpId="0" nodeType="withEffect">
                                  <p:stCondLst>
                                    <p:cond delay="0"/>
                                  </p:stCondLst>
                                  <p:childTnLst>
                                    <p:set>
                                      <p:cBhvr>
                                        <p:cTn id="19" dur="1" fill="hold">
                                          <p:stCondLst>
                                            <p:cond delay="0"/>
                                          </p:stCondLst>
                                        </p:cTn>
                                        <p:tgtEl>
                                          <p:spTgt spid="78"/>
                                        </p:tgtEl>
                                        <p:attrNameLst>
                                          <p:attrName>style.visibility</p:attrName>
                                        </p:attrNameLst>
                                      </p:cBhvr>
                                      <p:to>
                                        <p:strVal val="visible"/>
                                      </p:to>
                                    </p:set>
                                    <p:anim from="(-#ppt_w/2)" to="(#ppt_x)" calcmode="lin" valueType="num">
                                      <p:cBhvr>
                                        <p:cTn id="20" dur="600" fill="hold">
                                          <p:stCondLst>
                                            <p:cond delay="0"/>
                                          </p:stCondLst>
                                        </p:cTn>
                                        <p:tgtEl>
                                          <p:spTgt spid="78"/>
                                        </p:tgtEl>
                                        <p:attrNameLst>
                                          <p:attrName>ppt_x</p:attrName>
                                        </p:attrNameLst>
                                      </p:cBhvr>
                                    </p:anim>
                                    <p:anim from="0" to="-1.0" calcmode="lin" valueType="num">
                                      <p:cBhvr>
                                        <p:cTn id="21" dur="200" decel="50000" autoRev="1" fill="hold">
                                          <p:stCondLst>
                                            <p:cond delay="600"/>
                                          </p:stCondLst>
                                        </p:cTn>
                                        <p:tgtEl>
                                          <p:spTgt spid="78"/>
                                        </p:tgtEl>
                                        <p:attrNameLst>
                                          <p:attrName>xshear</p:attrName>
                                        </p:attrNameLst>
                                      </p:cBhvr>
                                    </p:anim>
                                    <p:animScale>
                                      <p:cBhvr>
                                        <p:cTn id="22" dur="200" decel="100000" autoRev="1" fill="hold">
                                          <p:stCondLst>
                                            <p:cond delay="600"/>
                                          </p:stCondLst>
                                        </p:cTn>
                                        <p:tgtEl>
                                          <p:spTgt spid="78"/>
                                        </p:tgtEl>
                                      </p:cBhvr>
                                      <p:from x="100000" y="100000"/>
                                      <p:to x="80000" y="100000"/>
                                    </p:animScale>
                                    <p:anim by="(#ppt_h/3+#ppt_w*0.1)" calcmode="lin" valueType="num">
                                      <p:cBhvr additive="sum">
                                        <p:cTn id="23" dur="200" decel="100000" autoRev="1" fill="hold">
                                          <p:stCondLst>
                                            <p:cond delay="600"/>
                                          </p:stCondLst>
                                        </p:cTn>
                                        <p:tgtEl>
                                          <p:spTgt spid="78"/>
                                        </p:tgtEl>
                                        <p:attrNameLst>
                                          <p:attrName>ppt_x</p:attrName>
                                        </p:attrNameLst>
                                      </p:cBhvr>
                                    </p:anim>
                                  </p:childTnLst>
                                </p:cTn>
                              </p:par>
                            </p:childTnLst>
                          </p:cTn>
                        </p:par>
                      </p:childTnLst>
                    </p:cTn>
                  </p:par>
                  <p:par>
                    <p:cTn id="24" fill="hold">
                      <p:stCondLst>
                        <p:cond delay="indefinite"/>
                      </p:stCondLst>
                      <p:childTnLst>
                        <p:par>
                          <p:cTn id="25" fill="hold">
                            <p:stCondLst>
                              <p:cond delay="0"/>
                            </p:stCondLst>
                            <p:childTnLst>
                              <p:par>
                                <p:cTn id="26" presetID="34"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 from="(-#ppt_w/2)" to="(#ppt_x)" calcmode="lin" valueType="num">
                                      <p:cBhvr>
                                        <p:cTn id="28" dur="600" fill="hold">
                                          <p:stCondLst>
                                            <p:cond delay="0"/>
                                          </p:stCondLst>
                                        </p:cTn>
                                        <p:tgtEl>
                                          <p:spTgt spid="57"/>
                                        </p:tgtEl>
                                        <p:attrNameLst>
                                          <p:attrName>ppt_x</p:attrName>
                                        </p:attrNameLst>
                                      </p:cBhvr>
                                    </p:anim>
                                    <p:anim from="0" to="-1.0" calcmode="lin" valueType="num">
                                      <p:cBhvr>
                                        <p:cTn id="29" dur="200" decel="50000" autoRev="1" fill="hold">
                                          <p:stCondLst>
                                            <p:cond delay="600"/>
                                          </p:stCondLst>
                                        </p:cTn>
                                        <p:tgtEl>
                                          <p:spTgt spid="57"/>
                                        </p:tgtEl>
                                        <p:attrNameLst>
                                          <p:attrName>xshear</p:attrName>
                                        </p:attrNameLst>
                                      </p:cBhvr>
                                    </p:anim>
                                    <p:animScale>
                                      <p:cBhvr>
                                        <p:cTn id="30" dur="200" decel="100000" autoRev="1" fill="hold">
                                          <p:stCondLst>
                                            <p:cond delay="600"/>
                                          </p:stCondLst>
                                        </p:cTn>
                                        <p:tgtEl>
                                          <p:spTgt spid="57"/>
                                        </p:tgtEl>
                                      </p:cBhvr>
                                      <p:from x="100000" y="100000"/>
                                      <p:to x="80000" y="100000"/>
                                    </p:animScale>
                                    <p:anim by="(#ppt_h/3+#ppt_w*0.1)" calcmode="lin" valueType="num">
                                      <p:cBhvr additive="sum">
                                        <p:cTn id="31" dur="200" decel="100000" autoRev="1" fill="hold">
                                          <p:stCondLst>
                                            <p:cond delay="600"/>
                                          </p:stCondLst>
                                        </p:cTn>
                                        <p:tgtEl>
                                          <p:spTgt spid="57"/>
                                        </p:tgtEl>
                                        <p:attrNameLst>
                                          <p:attrName>ppt_x</p:attrName>
                                        </p:attrNameLst>
                                      </p:cBhvr>
                                    </p:anim>
                                  </p:childTnLst>
                                </p:cTn>
                              </p:par>
                              <p:par>
                                <p:cTn id="32" presetID="34"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from="(-#ppt_w/2)" to="(#ppt_x)" calcmode="lin" valueType="num">
                                      <p:cBhvr>
                                        <p:cTn id="34" dur="600" fill="hold">
                                          <p:stCondLst>
                                            <p:cond delay="0"/>
                                          </p:stCondLst>
                                        </p:cTn>
                                        <p:tgtEl>
                                          <p:spTgt spid="24"/>
                                        </p:tgtEl>
                                        <p:attrNameLst>
                                          <p:attrName>ppt_x</p:attrName>
                                        </p:attrNameLst>
                                      </p:cBhvr>
                                    </p:anim>
                                    <p:anim from="0" to="-1.0" calcmode="lin" valueType="num">
                                      <p:cBhvr>
                                        <p:cTn id="35" dur="200" decel="50000" autoRev="1" fill="hold">
                                          <p:stCondLst>
                                            <p:cond delay="600"/>
                                          </p:stCondLst>
                                        </p:cTn>
                                        <p:tgtEl>
                                          <p:spTgt spid="24"/>
                                        </p:tgtEl>
                                        <p:attrNameLst>
                                          <p:attrName>xshear</p:attrName>
                                        </p:attrNameLst>
                                      </p:cBhvr>
                                    </p:anim>
                                    <p:animScale>
                                      <p:cBhvr>
                                        <p:cTn id="36" dur="200" decel="100000" autoRev="1" fill="hold">
                                          <p:stCondLst>
                                            <p:cond delay="600"/>
                                          </p:stCondLst>
                                        </p:cTn>
                                        <p:tgtEl>
                                          <p:spTgt spid="24"/>
                                        </p:tgtEl>
                                      </p:cBhvr>
                                      <p:from x="100000" y="100000"/>
                                      <p:to x="80000" y="100000"/>
                                    </p:animScale>
                                    <p:anim by="(#ppt_h/3+#ppt_w*0.1)" calcmode="lin" valueType="num">
                                      <p:cBhvr additive="sum">
                                        <p:cTn id="37" dur="200" decel="100000" autoRev="1" fill="hold">
                                          <p:stCondLst>
                                            <p:cond delay="600"/>
                                          </p:stCondLst>
                                        </p:cTn>
                                        <p:tgtEl>
                                          <p:spTgt spid="2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8"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5</a:t>
            </a:fld>
            <a:endParaRPr lang="zh-CN" altLang="en-US" sz="1200" dirty="0">
              <a:solidFill>
                <a:srgbClr val="898989"/>
              </a:solidFill>
              <a:latin typeface="Arial" panose="020B0604020202020204" pitchFamily="34" charset="0"/>
            </a:endParaRPr>
          </a:p>
        </p:txBody>
      </p:sp>
      <p:sp>
        <p:nvSpPr>
          <p:cNvPr id="7171" name="直角三角形 4"/>
          <p:cNvSpPr/>
          <p:nvPr/>
        </p:nvSpPr>
        <p:spPr>
          <a:xfrm rot="5400000">
            <a:off x="-165100" y="165100"/>
            <a:ext cx="5643563" cy="5313363"/>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7172" name="TextBox 16"/>
          <p:cNvSpPr/>
          <p:nvPr/>
        </p:nvSpPr>
        <p:spPr>
          <a:xfrm rot="-2772640">
            <a:off x="22225" y="1273175"/>
            <a:ext cx="3879850"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分析欣赏</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12"/>
          <p:cNvSpPr/>
          <p:nvPr/>
        </p:nvSpPr>
        <p:spPr>
          <a:xfrm>
            <a:off x="6079524" y="3015571"/>
            <a:ext cx="5183543" cy="701731"/>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buNone/>
            </a:pPr>
            <a:r>
              <a:rPr lang="en-US" altLang="zh-CN" b="1" dirty="0"/>
              <a:t>      </a:t>
            </a:r>
            <a:r>
              <a:rPr lang="zh-CN" altLang="zh-CN" sz="1600" dirty="0">
                <a:latin typeface="+mn-ea"/>
              </a:rPr>
              <a:t>圣</a:t>
            </a:r>
            <a:r>
              <a:rPr lang="en-US" altLang="zh-CN" sz="1600" dirty="0">
                <a:latin typeface="+mn-ea"/>
              </a:rPr>
              <a:t>-</a:t>
            </a:r>
            <a:r>
              <a:rPr lang="zh-CN" altLang="zh-CN" sz="1600" dirty="0">
                <a:latin typeface="+mn-ea"/>
              </a:rPr>
              <a:t>桑（</a:t>
            </a:r>
            <a:r>
              <a:rPr lang="en-US" altLang="zh-CN" sz="1600" dirty="0">
                <a:latin typeface="+mn-ea"/>
              </a:rPr>
              <a:t>1835</a:t>
            </a:r>
            <a:r>
              <a:rPr lang="zh-CN" altLang="zh-CN" sz="1600" dirty="0">
                <a:latin typeface="+mn-ea"/>
              </a:rPr>
              <a:t>－</a:t>
            </a:r>
            <a:r>
              <a:rPr lang="en-US" altLang="zh-CN" sz="1600" dirty="0">
                <a:latin typeface="+mn-ea"/>
              </a:rPr>
              <a:t>1921</a:t>
            </a:r>
            <a:r>
              <a:rPr lang="zh-CN" altLang="zh-CN" sz="1600" dirty="0">
                <a:latin typeface="+mn-ea"/>
              </a:rPr>
              <a:t>）</a:t>
            </a:r>
            <a:r>
              <a:rPr lang="zh-CN" altLang="en-US" sz="1600" dirty="0">
                <a:latin typeface="+mn-ea"/>
              </a:rPr>
              <a:t>，</a:t>
            </a:r>
            <a:r>
              <a:rPr lang="zh-CN" altLang="zh-CN" sz="1600" dirty="0">
                <a:latin typeface="+mn-ea"/>
              </a:rPr>
              <a:t>法国</a:t>
            </a:r>
            <a:r>
              <a:rPr lang="zh-CN" altLang="en-US" sz="1600" dirty="0">
                <a:latin typeface="+mn-ea"/>
              </a:rPr>
              <a:t>作曲家、</a:t>
            </a:r>
            <a:r>
              <a:rPr lang="zh-CN" altLang="zh-CN" sz="1600" dirty="0">
                <a:latin typeface="+mn-ea"/>
              </a:rPr>
              <a:t>钢琴</a:t>
            </a:r>
            <a:r>
              <a:rPr lang="zh-CN" altLang="en-US" sz="1600" dirty="0">
                <a:latin typeface="+mn-ea"/>
              </a:rPr>
              <a:t>家</a:t>
            </a:r>
            <a:r>
              <a:rPr lang="zh-CN" altLang="zh-CN" sz="1600" dirty="0">
                <a:latin typeface="+mn-ea"/>
              </a:rPr>
              <a:t>。</a:t>
            </a:r>
            <a:endParaRPr lang="en-US" altLang="zh-CN" sz="1600" dirty="0">
              <a:latin typeface="+mn-ea"/>
            </a:endParaRPr>
          </a:p>
        </p:txBody>
      </p:sp>
      <p:sp>
        <p:nvSpPr>
          <p:cNvPr id="70" name="Oval 1"/>
          <p:cNvSpPr/>
          <p:nvPr/>
        </p:nvSpPr>
        <p:spPr>
          <a:xfrm rot="1231065">
            <a:off x="10453147" y="3689045"/>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pic>
        <p:nvPicPr>
          <p:cNvPr id="3" name="图片 2">
            <a:extLst>
              <a:ext uri="{FF2B5EF4-FFF2-40B4-BE49-F238E27FC236}">
                <a16:creationId xmlns:a16="http://schemas.microsoft.com/office/drawing/2014/main" id="{30C27954-BB1E-8496-5B21-9D42DD0509DC}"/>
              </a:ext>
            </a:extLst>
          </p:cNvPr>
          <p:cNvPicPr>
            <a:picLocks noChangeAspect="1"/>
          </p:cNvPicPr>
          <p:nvPr/>
        </p:nvPicPr>
        <p:blipFill>
          <a:blip r:embed="rId2"/>
          <a:stretch>
            <a:fillRect/>
          </a:stretch>
        </p:blipFill>
        <p:spPr>
          <a:xfrm>
            <a:off x="9291392" y="729571"/>
            <a:ext cx="1971675" cy="2286000"/>
          </a:xfrm>
          <a:prstGeom prst="rect">
            <a:avLst/>
          </a:prstGeom>
        </p:spPr>
      </p:pic>
      <p:sp>
        <p:nvSpPr>
          <p:cNvPr id="5" name="文本框 4">
            <a:extLst>
              <a:ext uri="{FF2B5EF4-FFF2-40B4-BE49-F238E27FC236}">
                <a16:creationId xmlns:a16="http://schemas.microsoft.com/office/drawing/2014/main" id="{D677F5A5-4BC7-BB97-8640-C7226B904234}"/>
              </a:ext>
            </a:extLst>
          </p:cNvPr>
          <p:cNvSpPr txBox="1"/>
          <p:nvPr/>
        </p:nvSpPr>
        <p:spPr>
          <a:xfrm>
            <a:off x="2265363" y="4106239"/>
            <a:ext cx="8668360" cy="1569660"/>
          </a:xfrm>
          <a:prstGeom prst="rect">
            <a:avLst/>
          </a:prstGeom>
          <a:noFill/>
        </p:spPr>
        <p:txBody>
          <a:bodyPr wrap="square">
            <a:spAutoFit/>
          </a:bodyPr>
          <a:lstStyle/>
          <a:p>
            <a:r>
              <a:rPr lang="zh-CN" altLang="en-US" dirty="0"/>
              <a:t>  </a:t>
            </a:r>
            <a:r>
              <a:rPr lang="zh-CN" altLang="en-US" sz="2400" dirty="0"/>
              <a:t>   《动物狂欢节》是由十四首独立的短小乐曲组成的管弦乐组曲，创作于 1886年，又称《动物园大幻想曲》，经常在各国音乐会舞台上演出。作者以生动的手法，采用不同乐器的音色表现动物们在热闹节日中的各种滑稽有趣的情形。</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6</a:t>
            </a:fld>
            <a:endParaRPr lang="zh-CN" altLang="en-US" sz="1200" dirty="0">
              <a:solidFill>
                <a:srgbClr val="898989"/>
              </a:solidFill>
              <a:latin typeface="Arial" panose="020B0604020202020204" pitchFamily="34" charset="0"/>
            </a:endParaRPr>
          </a:p>
        </p:txBody>
      </p:sp>
      <p:sp>
        <p:nvSpPr>
          <p:cNvPr id="8195" name="矩形 1"/>
          <p:cNvSpPr/>
          <p:nvPr/>
        </p:nvSpPr>
        <p:spPr>
          <a:xfrm>
            <a:off x="0" y="6305550"/>
            <a:ext cx="12192000" cy="552450"/>
          </a:xfrm>
          <a:prstGeom prst="rect">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grpSp>
        <p:nvGrpSpPr>
          <p:cNvPr id="3" name="组合 10"/>
          <p:cNvGrpSpPr/>
          <p:nvPr/>
        </p:nvGrpSpPr>
        <p:grpSpPr>
          <a:xfrm>
            <a:off x="6751283" y="1257300"/>
            <a:ext cx="5440717" cy="1142490"/>
            <a:chOff x="204434" y="230212"/>
            <a:chExt cx="5440755" cy="1142533"/>
          </a:xfrm>
        </p:grpSpPr>
        <p:sp>
          <p:nvSpPr>
            <p:cNvPr id="8200" name="直接连接符 14"/>
            <p:cNvSpPr/>
            <p:nvPr/>
          </p:nvSpPr>
          <p:spPr>
            <a:xfrm>
              <a:off x="785818" y="230212"/>
              <a:ext cx="4859371" cy="1588"/>
            </a:xfrm>
            <a:prstGeom prst="line">
              <a:avLst/>
            </a:prstGeom>
            <a:ln w="57150" cap="flat" cmpd="sng">
              <a:solidFill>
                <a:srgbClr val="7F7F7F"/>
              </a:solidFill>
              <a:prstDash val="solid"/>
              <a:bevel/>
              <a:headEnd type="none" w="med" len="med"/>
              <a:tailEnd type="none" w="med" len="med"/>
            </a:ln>
          </p:spPr>
        </p:sp>
        <p:sp>
          <p:nvSpPr>
            <p:cNvPr id="8201" name="TextBox 13"/>
            <p:cNvSpPr/>
            <p:nvPr/>
          </p:nvSpPr>
          <p:spPr>
            <a:xfrm>
              <a:off x="204434" y="710166"/>
              <a:ext cx="3718660" cy="662579"/>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50000"/>
                </a:lnSpc>
                <a:spcBef>
                  <a:spcPct val="0"/>
                </a:spcBef>
                <a:buNone/>
              </a:pPr>
              <a:r>
                <a:rPr lang="zh-CN" altLang="en-US" dirty="0">
                  <a:solidFill>
                    <a:srgbClr val="00B0F0"/>
                  </a:solidFill>
                  <a:latin typeface="微软雅黑" panose="020B0503020204020204" pitchFamily="34" charset="-122"/>
                  <a:ea typeface="微软雅黑" panose="020B0503020204020204" pitchFamily="34" charset="-122"/>
                </a:rPr>
                <a:t>     </a:t>
              </a:r>
              <a:r>
                <a:rPr kumimoji="0" lang="zh-CN" altLang="en-US" dirty="0">
                  <a:solidFill>
                    <a:srgbClr val="00B0F0"/>
                  </a:solidFill>
                  <a:latin typeface="微软雅黑" panose="020B0503020204020204" pitchFamily="34" charset="-122"/>
                  <a:ea typeface="微软雅黑" panose="020B0503020204020204" pitchFamily="34" charset="-122"/>
                  <a:cs typeface="+mn-cs"/>
                </a:rPr>
                <a:t>认识管弦乐队           </a:t>
              </a:r>
              <a:endParaRPr kumimoji="0" lang="en-US" altLang="zh-CN" dirty="0">
                <a:solidFill>
                  <a:srgbClr val="00B0F0"/>
                </a:solidFill>
                <a:latin typeface="微软雅黑" panose="020B0503020204020204" pitchFamily="34" charset="-122"/>
                <a:ea typeface="微软雅黑" panose="020B0503020204020204" pitchFamily="34" charset="-122"/>
                <a:cs typeface="+mn-cs"/>
              </a:endParaRPr>
            </a:p>
          </p:txBody>
        </p:sp>
      </p:grpSp>
      <p:pic>
        <p:nvPicPr>
          <p:cNvPr id="8198" name="Picture 2"/>
          <p:cNvPicPr>
            <a:picLocks noChangeAspect="1"/>
          </p:cNvPicPr>
          <p:nvPr/>
        </p:nvPicPr>
        <p:blipFill>
          <a:blip r:embed="rId2"/>
          <a:stretch>
            <a:fillRect/>
          </a:stretch>
        </p:blipFill>
        <p:spPr>
          <a:xfrm>
            <a:off x="0" y="0"/>
            <a:ext cx="12192000" cy="447675"/>
          </a:xfrm>
          <a:prstGeom prst="rect">
            <a:avLst/>
          </a:prstGeom>
          <a:noFill/>
          <a:ln w="9525">
            <a:noFill/>
          </a:ln>
        </p:spPr>
      </p:pic>
      <p:pic>
        <p:nvPicPr>
          <p:cNvPr id="4" name="图片 3" descr="图片包含 室内, 厨房, 大厅, 大&#10;&#10;描述已自动生成">
            <a:extLst>
              <a:ext uri="{FF2B5EF4-FFF2-40B4-BE49-F238E27FC236}">
                <a16:creationId xmlns:a16="http://schemas.microsoft.com/office/drawing/2014/main" id="{CB067FAB-6C15-BFBC-0036-0894FFED3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4314" y="2850009"/>
            <a:ext cx="9476698" cy="3265427"/>
          </a:xfrm>
          <a:prstGeom prst="rect">
            <a:avLst/>
          </a:prstGeom>
        </p:spPr>
      </p:pic>
      <p:sp>
        <p:nvSpPr>
          <p:cNvPr id="10" name="直角三角形 4"/>
          <p:cNvSpPr/>
          <p:nvPr/>
        </p:nvSpPr>
        <p:spPr>
          <a:xfrm rot="5400000">
            <a:off x="-165100" y="165100"/>
            <a:ext cx="5643563" cy="5313363"/>
          </a:xfrm>
          <a:prstGeom prst="rtTriangle">
            <a:avLst/>
          </a:prstGeom>
          <a:solidFill>
            <a:srgbClr val="EE0F68"/>
          </a:solidFill>
          <a:ln w="12700">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endParaRPr lang="zh-CN" altLang="en-US" sz="1800" dirty="0">
              <a:solidFill>
                <a:srgbClr val="FFFFFF"/>
              </a:solidFill>
              <a:latin typeface="宋体" panose="02010600030101010101" pitchFamily="2" charset="-122"/>
              <a:sym typeface="宋体" panose="02010600030101010101" pitchFamily="2" charset="-122"/>
            </a:endParaRPr>
          </a:p>
        </p:txBody>
      </p:sp>
      <p:sp>
        <p:nvSpPr>
          <p:cNvPr id="11" name="TextBox 16"/>
          <p:cNvSpPr/>
          <p:nvPr/>
        </p:nvSpPr>
        <p:spPr>
          <a:xfrm rot="18827360">
            <a:off x="-211137" y="1139825"/>
            <a:ext cx="3879850" cy="9239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algn="ctr" eaLnBrk="1" hangingPunct="1">
              <a:lnSpc>
                <a:spcPct val="100000"/>
              </a:lnSpc>
              <a:spcBef>
                <a:spcPct val="0"/>
              </a:spcBef>
              <a:buNone/>
            </a:pPr>
            <a:r>
              <a:rPr lang="zh-CN" altLang="en-US" sz="54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知识卡片</a:t>
            </a:r>
            <a:endParaRPr lang="zh-CN" altLang="en-US" sz="5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4"/>
          <p:cNvSpPr txBox="1">
            <a:spLocks noGrp="1"/>
          </p:cNvSpPr>
          <p:nvPr>
            <p:ph type="sldNum" sz="quarter" idx="12"/>
          </p:nvPr>
        </p:nvSpPr>
        <p:spPr>
          <a:xfrm>
            <a:off x="7313141" y="6356350"/>
            <a:ext cx="2743200" cy="365125"/>
          </a:xfrm>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7</a:t>
            </a:fld>
            <a:endParaRPr lang="zh-CN" altLang="en-US" sz="1200" dirty="0">
              <a:solidFill>
                <a:srgbClr val="898989"/>
              </a:solidFill>
              <a:latin typeface="Arial" panose="020B0604020202020204" pitchFamily="34" charset="0"/>
            </a:endParaRPr>
          </a:p>
        </p:txBody>
      </p:sp>
      <p:sp>
        <p:nvSpPr>
          <p:cNvPr id="38" name="TextBox 12"/>
          <p:cNvSpPr/>
          <p:nvPr/>
        </p:nvSpPr>
        <p:spPr>
          <a:xfrm>
            <a:off x="4690591" y="2106101"/>
            <a:ext cx="2812407" cy="52322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kumimoji="0" lang="zh-CN" altLang="en-US" dirty="0">
                <a:solidFill>
                  <a:srgbClr val="00B0F0"/>
                </a:solidFill>
                <a:latin typeface="微软雅黑" panose="020B0503020204020204" pitchFamily="34" charset="-122"/>
                <a:ea typeface="微软雅黑" panose="020B0503020204020204" pitchFamily="34" charset="-122"/>
                <a:cs typeface="+mn-cs"/>
                <a:sym typeface="微软雅黑" panose="020B0503020204020204" pitchFamily="34" charset="-122"/>
              </a:rPr>
              <a:t>我来比划你来猜</a:t>
            </a:r>
            <a:endParaRPr kumimoji="0" lang="en-US" altLang="zh-CN" dirty="0">
              <a:solidFill>
                <a:srgbClr val="00B0F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70" name="Oval 1"/>
          <p:cNvSpPr/>
          <p:nvPr/>
        </p:nvSpPr>
        <p:spPr>
          <a:xfrm rot="1231065">
            <a:off x="7433791" y="4529138"/>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rcRect/>
          <a:stretch/>
        </p:blipFill>
        <p:spPr>
          <a:xfrm>
            <a:off x="978514" y="4021913"/>
            <a:ext cx="2743201" cy="2509405"/>
          </a:xfrm>
          <a:prstGeom prst="rect">
            <a:avLst/>
          </a:prstGeom>
        </p:spPr>
      </p:pic>
      <p:pic>
        <p:nvPicPr>
          <p:cNvPr id="3" name="图片 2"/>
          <p:cNvPicPr>
            <a:picLocks noChangeAspect="1"/>
          </p:cNvPicPr>
          <p:nvPr/>
        </p:nvPicPr>
        <p:blipFill>
          <a:blip r:embed="rId4"/>
          <a:stretch>
            <a:fillRect/>
          </a:stretch>
        </p:blipFill>
        <p:spPr>
          <a:xfrm>
            <a:off x="8772337" y="2363873"/>
            <a:ext cx="2064073" cy="3544196"/>
          </a:xfrm>
          <a:prstGeom prst="rect">
            <a:avLst/>
          </a:prstGeom>
        </p:spPr>
      </p:pic>
      <p:pic>
        <p:nvPicPr>
          <p:cNvPr id="4" name="图片 3"/>
          <p:cNvPicPr>
            <a:picLocks noChangeAspect="1"/>
          </p:cNvPicPr>
          <p:nvPr/>
        </p:nvPicPr>
        <p:blipFill>
          <a:blip r:embed="rId5"/>
          <a:stretch>
            <a:fillRect/>
          </a:stretch>
        </p:blipFill>
        <p:spPr>
          <a:xfrm>
            <a:off x="207641" y="2106101"/>
            <a:ext cx="2613172" cy="1915812"/>
          </a:xfrm>
          <a:prstGeom prst="rect">
            <a:avLst/>
          </a:prstGeom>
        </p:spPr>
      </p:pic>
      <p:pic>
        <p:nvPicPr>
          <p:cNvPr id="5" name="图片 4"/>
          <p:cNvPicPr>
            <a:picLocks noChangeAspect="1"/>
          </p:cNvPicPr>
          <p:nvPr/>
        </p:nvPicPr>
        <p:blipFill>
          <a:blip r:embed="rId6"/>
          <a:srcRect l="11815" r="7992"/>
          <a:stretch>
            <a:fillRect/>
          </a:stretch>
        </p:blipFill>
        <p:spPr>
          <a:xfrm>
            <a:off x="5721446" y="2764583"/>
            <a:ext cx="1722022" cy="3956892"/>
          </a:xfrm>
          <a:prstGeom prst="rect">
            <a:avLst/>
          </a:prstGeom>
        </p:spPr>
      </p:pic>
      <p:pic>
        <p:nvPicPr>
          <p:cNvPr id="11" name="Picture 48" descr="C:\Users\lenovo\Downloads\NiPic_4254490_488367dc9802927c\Nipic_4254490_20100125032304087186.jpg"/>
          <p:cNvPicPr>
            <a:picLocks noChangeAspect="1"/>
          </p:cNvPicPr>
          <p:nvPr/>
        </p:nvPicPr>
        <p:blipFill>
          <a:blip r:embed="rId7"/>
          <a:stretch>
            <a:fillRect/>
          </a:stretch>
        </p:blipFill>
        <p:spPr>
          <a:xfrm>
            <a:off x="0" y="0"/>
            <a:ext cx="2735263" cy="2144713"/>
          </a:xfrm>
          <a:prstGeom prst="rect">
            <a:avLst/>
          </a:prstGeom>
          <a:noFill/>
          <a:ln w="9525">
            <a:noFill/>
          </a:ln>
        </p:spPr>
      </p:pic>
      <p:pic>
        <p:nvPicPr>
          <p:cNvPr id="12" name="Picture 48" descr="C:\Users\lenovo\Downloads\NiPic_4254490_488367dc9802927c\Nipic_4254490_20100125032304087186.jpg"/>
          <p:cNvPicPr>
            <a:picLocks noChangeAspect="1"/>
          </p:cNvPicPr>
          <p:nvPr/>
        </p:nvPicPr>
        <p:blipFill>
          <a:blip r:embed="rId8"/>
          <a:stretch>
            <a:fillRect/>
          </a:stretch>
        </p:blipFill>
        <p:spPr>
          <a:xfrm>
            <a:off x="9451975" y="0"/>
            <a:ext cx="2735263" cy="2006600"/>
          </a:xfrm>
          <a:prstGeom prst="rect">
            <a:avLst/>
          </a:prstGeom>
          <a:noFill/>
          <a:ln w="9525">
            <a:noFill/>
          </a:ln>
        </p:spPr>
      </p:pic>
      <p:pic>
        <p:nvPicPr>
          <p:cNvPr id="13" name="Picture 48" descr="C:\Users\lenovo\Downloads\NiPic_4254490_488367dc9802927c\Nipic_4254490_20100125032304087186.jpg"/>
          <p:cNvPicPr>
            <a:picLocks noChangeAspect="1"/>
          </p:cNvPicPr>
          <p:nvPr/>
        </p:nvPicPr>
        <p:blipFill>
          <a:blip r:embed="rId9"/>
          <a:stretch>
            <a:fillRect/>
          </a:stretch>
        </p:blipFill>
        <p:spPr>
          <a:xfrm>
            <a:off x="2640013" y="0"/>
            <a:ext cx="2736850" cy="2144713"/>
          </a:xfrm>
          <a:prstGeom prst="rect">
            <a:avLst/>
          </a:prstGeom>
          <a:noFill/>
          <a:ln w="9525">
            <a:noFill/>
          </a:ln>
        </p:spPr>
      </p:pic>
      <p:pic>
        <p:nvPicPr>
          <p:cNvPr id="14" name="Picture 48" descr="C:\Users\lenovo\Downloads\NiPic_4254490_488367dc9802927c\Nipic_4254490_20100125032304087186.jpg"/>
          <p:cNvPicPr>
            <a:picLocks noChangeAspect="1"/>
          </p:cNvPicPr>
          <p:nvPr/>
        </p:nvPicPr>
        <p:blipFill>
          <a:blip r:embed="rId10"/>
          <a:stretch>
            <a:fillRect/>
          </a:stretch>
        </p:blipFill>
        <p:spPr>
          <a:xfrm>
            <a:off x="6816725" y="0"/>
            <a:ext cx="2736850" cy="20066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4"/>
          <p:cNvSpPr txBox="1">
            <a:spLocks noGrp="1"/>
          </p:cNvSpPr>
          <p:nvPr>
            <p:ph type="sldNum" sz="quarter" idx="12"/>
          </p:nvPr>
        </p:nvSpPr>
        <p:spPr>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8</a:t>
            </a:fld>
            <a:endParaRPr lang="zh-CN" altLang="en-US" sz="1200" dirty="0">
              <a:solidFill>
                <a:srgbClr val="898989"/>
              </a:solidFill>
              <a:latin typeface="Arial" panose="020B0604020202020204" pitchFamily="34" charset="0"/>
            </a:endParaRPr>
          </a:p>
        </p:txBody>
      </p:sp>
      <p:sp>
        <p:nvSpPr>
          <p:cNvPr id="38" name="TextBox 12"/>
          <p:cNvSpPr/>
          <p:nvPr/>
        </p:nvSpPr>
        <p:spPr>
          <a:xfrm>
            <a:off x="2383708" y="3866921"/>
            <a:ext cx="7260361" cy="150810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marL="0" lvl="0" indent="0" eaLnBrk="1" hangingPunct="1">
              <a:lnSpc>
                <a:spcPct val="100000"/>
              </a:lnSpc>
              <a:spcBef>
                <a:spcPct val="0"/>
              </a:spcBef>
              <a:buNone/>
            </a:pPr>
            <a:r>
              <a:rPr kumimoji="0" lang="zh-CN" altLang="en-US" dirty="0">
                <a:solidFill>
                  <a:srgbClr val="00B0F0"/>
                </a:solidFill>
                <a:latin typeface="微软雅黑" panose="020B0503020204020204" pitchFamily="34" charset="-122"/>
                <a:ea typeface="微软雅黑" panose="020B0503020204020204" pitchFamily="34" charset="-122"/>
                <a:cs typeface="+mn-cs"/>
                <a:sym typeface="微软雅黑" panose="020B0503020204020204" pitchFamily="34" charset="-122"/>
              </a:rPr>
              <a:t>       请同学们分辨作品中的不同人物、动物形象都是用哪些乐器演奏的？</a:t>
            </a:r>
            <a:endParaRPr kumimoji="0" lang="en-US" altLang="zh-CN" dirty="0">
              <a:solidFill>
                <a:srgbClr val="00B0F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lvl="0" indent="0" eaLnBrk="1" hangingPunct="1">
              <a:lnSpc>
                <a:spcPct val="100000"/>
              </a:lnSpc>
              <a:spcBef>
                <a:spcPct val="0"/>
              </a:spcBef>
              <a:buNone/>
            </a:pPr>
            <a:endParaRPr lang="en-US" altLang="zh-CN" sz="36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5203409" y="2987923"/>
            <a:ext cx="1620957" cy="523220"/>
          </a:xfrm>
          <a:prstGeom prst="rect">
            <a:avLst/>
          </a:prstGeom>
        </p:spPr>
        <p:txBody>
          <a:bodyPr wrap="none">
            <a:spAutoFit/>
          </a:bodyPr>
          <a:lstStyle/>
          <a:p>
            <a:r>
              <a:rPr lang="zh-CN" altLang="en-US" sz="2800" b="1" dirty="0" smtClean="0">
                <a:solidFill>
                  <a:srgbClr val="00B0F0"/>
                </a:solidFill>
                <a:latin typeface="微软雅黑" panose="020B0503020204020204" pitchFamily="34" charset="-122"/>
                <a:ea typeface="微软雅黑" panose="020B0503020204020204" pitchFamily="34" charset="-122"/>
              </a:rPr>
              <a:t>彼得与狼</a:t>
            </a:r>
            <a:endParaRPr lang="zh-CN" altLang="en-US" sz="2800" b="1" dirty="0"/>
          </a:p>
        </p:txBody>
      </p:sp>
      <p:pic>
        <p:nvPicPr>
          <p:cNvPr id="8" name="Picture 48" descr="C:\Users\lenovo\Downloads\NiPic_4254490_488367dc9802927c\Nipic_4254490_20100125032304087186.jpg"/>
          <p:cNvPicPr>
            <a:picLocks noChangeAspect="1"/>
          </p:cNvPicPr>
          <p:nvPr/>
        </p:nvPicPr>
        <p:blipFill>
          <a:blip r:embed="rId2"/>
          <a:stretch>
            <a:fillRect/>
          </a:stretch>
        </p:blipFill>
        <p:spPr>
          <a:xfrm>
            <a:off x="0" y="0"/>
            <a:ext cx="2735263" cy="2144713"/>
          </a:xfrm>
          <a:prstGeom prst="rect">
            <a:avLst/>
          </a:prstGeom>
          <a:noFill/>
          <a:ln w="9525">
            <a:noFill/>
          </a:ln>
        </p:spPr>
      </p:pic>
      <p:pic>
        <p:nvPicPr>
          <p:cNvPr id="9" name="Picture 48" descr="C:\Users\lenovo\Downloads\NiPic_4254490_488367dc9802927c\Nipic_4254490_20100125032304087186.jpg"/>
          <p:cNvPicPr>
            <a:picLocks noChangeAspect="1"/>
          </p:cNvPicPr>
          <p:nvPr/>
        </p:nvPicPr>
        <p:blipFill>
          <a:blip r:embed="rId3"/>
          <a:stretch>
            <a:fillRect/>
          </a:stretch>
        </p:blipFill>
        <p:spPr>
          <a:xfrm>
            <a:off x="9451975" y="0"/>
            <a:ext cx="2735263" cy="2006600"/>
          </a:xfrm>
          <a:prstGeom prst="rect">
            <a:avLst/>
          </a:prstGeom>
          <a:noFill/>
          <a:ln w="9525">
            <a:noFill/>
          </a:ln>
        </p:spPr>
      </p:pic>
      <p:pic>
        <p:nvPicPr>
          <p:cNvPr id="10" name="Picture 48" descr="C:\Users\lenovo\Downloads\NiPic_4254490_488367dc9802927c\Nipic_4254490_20100125032304087186.jpg"/>
          <p:cNvPicPr>
            <a:picLocks noChangeAspect="1"/>
          </p:cNvPicPr>
          <p:nvPr/>
        </p:nvPicPr>
        <p:blipFill>
          <a:blip r:embed="rId4"/>
          <a:stretch>
            <a:fillRect/>
          </a:stretch>
        </p:blipFill>
        <p:spPr>
          <a:xfrm>
            <a:off x="2640013" y="0"/>
            <a:ext cx="2736850" cy="2144713"/>
          </a:xfrm>
          <a:prstGeom prst="rect">
            <a:avLst/>
          </a:prstGeom>
          <a:noFill/>
          <a:ln w="9525">
            <a:noFill/>
          </a:ln>
        </p:spPr>
      </p:pic>
      <p:pic>
        <p:nvPicPr>
          <p:cNvPr id="11" name="Picture 48" descr="C:\Users\lenovo\Downloads\NiPic_4254490_488367dc9802927c\Nipic_4254490_20100125032304087186.jpg"/>
          <p:cNvPicPr>
            <a:picLocks noChangeAspect="1"/>
          </p:cNvPicPr>
          <p:nvPr/>
        </p:nvPicPr>
        <p:blipFill>
          <a:blip r:embed="rId5"/>
          <a:stretch>
            <a:fillRect/>
          </a:stretch>
        </p:blipFill>
        <p:spPr>
          <a:xfrm>
            <a:off x="6816725" y="0"/>
            <a:ext cx="2736850" cy="20066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4"/>
          <p:cNvSpPr txBox="1">
            <a:spLocks noGrp="1"/>
          </p:cNvSpPr>
          <p:nvPr>
            <p:ph type="sldNum" sz="quarter" idx="12"/>
          </p:nvPr>
        </p:nvSpPr>
        <p:spPr>
          <a:xfrm>
            <a:off x="7041289" y="6356350"/>
            <a:ext cx="2743200" cy="365125"/>
          </a:xfrm>
          <a:ln/>
        </p:spPr>
        <p:txBody>
          <a:bodyPr anchor="ctr"/>
          <a:lstStyle/>
          <a:p>
            <a:pPr marL="0" indent="0" algn="r" eaLnBrk="1" hangingPunct="1">
              <a:lnSpc>
                <a:spcPct val="100000"/>
              </a:lnSpc>
              <a:spcBef>
                <a:spcPct val="0"/>
              </a:spcBef>
              <a:buNone/>
            </a:pPr>
            <a:fld id="{9A0DB2DC-4C9A-4742-B13C-FB6460FD3503}" type="slidenum">
              <a:rPr lang="zh-CN" altLang="en-US" sz="1200" dirty="0">
                <a:solidFill>
                  <a:srgbClr val="898989"/>
                </a:solidFill>
                <a:latin typeface="Arial" panose="020B0604020202020204" pitchFamily="34" charset="0"/>
              </a:rPr>
              <a:t>9</a:t>
            </a:fld>
            <a:endParaRPr lang="zh-CN" altLang="en-US" sz="1200" dirty="0">
              <a:solidFill>
                <a:srgbClr val="898989"/>
              </a:solidFill>
              <a:latin typeface="Arial" panose="020B0604020202020204" pitchFamily="34" charset="0"/>
            </a:endParaRPr>
          </a:p>
        </p:txBody>
      </p:sp>
      <p:sp>
        <p:nvSpPr>
          <p:cNvPr id="38" name="TextBox 12"/>
          <p:cNvSpPr/>
          <p:nvPr/>
        </p:nvSpPr>
        <p:spPr>
          <a:xfrm>
            <a:off x="2697254" y="489585"/>
            <a:ext cx="4104005" cy="60318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a:solidFill>
                  <a:schemeClr val="tx1"/>
                </a:solidFill>
                <a:latin typeface="+mn-lt"/>
                <a:ea typeface="+mn-ea"/>
                <a:cs typeface="宋体" panose="02010600030101010101" pitchFamily="2" charset="-122"/>
                <a:sym typeface="方正兰亭粗黑_GBK"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a:solidFill>
                  <a:schemeClr val="tx1"/>
                </a:solidFill>
                <a:latin typeface="+mn-lt"/>
                <a:ea typeface="+mn-ea"/>
                <a:sym typeface="方正兰亭粗黑_GBK"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sz="2000">
                <a:solidFill>
                  <a:schemeClr val="tx1"/>
                </a:solidFill>
                <a:latin typeface="+mn-lt"/>
                <a:ea typeface="+mn-ea"/>
                <a:sym typeface="方正兰亭粗黑_GBK" charset="-122"/>
              </a:defRPr>
            </a:lvl5pPr>
          </a:lstStyle>
          <a:p>
            <a:pPr lvl="0">
              <a:buFont typeface="Wingdings" panose="05000000000000000000" charset="0"/>
              <a:buChar char="l"/>
            </a:pPr>
            <a:r>
              <a:rPr lang="zh-CN" altLang="zh-CN" sz="3600" dirty="0"/>
              <a:t>彼得</a:t>
            </a:r>
          </a:p>
          <a:p>
            <a:pPr lvl="0">
              <a:buFont typeface="Wingdings" panose="05000000000000000000" charset="0"/>
              <a:buChar char="l"/>
            </a:pPr>
            <a:endParaRPr lang="zh-CN" altLang="zh-CN" sz="3600" dirty="0"/>
          </a:p>
          <a:p>
            <a:pPr lvl="0">
              <a:buFont typeface="Wingdings" panose="05000000000000000000" charset="0"/>
              <a:buChar char="l"/>
            </a:pPr>
            <a:r>
              <a:rPr lang="zh-CN" altLang="zh-CN" sz="3600" dirty="0"/>
              <a:t>小鸟</a:t>
            </a:r>
          </a:p>
          <a:p>
            <a:pPr lvl="0">
              <a:buFont typeface="Wingdings" panose="05000000000000000000" charset="0"/>
              <a:buChar char="l"/>
            </a:pPr>
            <a:endParaRPr lang="zh-CN" altLang="zh-CN" sz="3600" dirty="0"/>
          </a:p>
          <a:p>
            <a:pPr lvl="0">
              <a:buFont typeface="Wingdings" panose="05000000000000000000" charset="0"/>
              <a:buChar char="l"/>
            </a:pPr>
            <a:r>
              <a:rPr lang="zh-CN" altLang="zh-CN" sz="3600" dirty="0"/>
              <a:t>鸭子</a:t>
            </a:r>
          </a:p>
          <a:p>
            <a:pPr lvl="0">
              <a:buFont typeface="Wingdings" panose="05000000000000000000" charset="0"/>
              <a:buChar char="l"/>
            </a:pPr>
            <a:endParaRPr lang="zh-CN" altLang="zh-CN" sz="3600" dirty="0"/>
          </a:p>
          <a:p>
            <a:pPr lvl="0">
              <a:buFont typeface="Wingdings" panose="05000000000000000000" charset="0"/>
              <a:buChar char="l"/>
            </a:pPr>
            <a:r>
              <a:rPr lang="zh-CN" altLang="zh-CN" sz="3600" dirty="0"/>
              <a:t>猫</a:t>
            </a:r>
          </a:p>
          <a:p>
            <a:pPr lvl="0">
              <a:buFont typeface="Wingdings" panose="05000000000000000000" charset="0"/>
              <a:buChar char="l"/>
            </a:pPr>
            <a:endParaRPr lang="zh-CN" altLang="zh-CN" sz="3600" dirty="0"/>
          </a:p>
          <a:p>
            <a:pPr lvl="0">
              <a:buFont typeface="Wingdings" panose="05000000000000000000" charset="0"/>
              <a:buChar char="l"/>
            </a:pPr>
            <a:r>
              <a:rPr lang="zh-CN" altLang="zh-CN" sz="3600" dirty="0"/>
              <a:t>祖父</a:t>
            </a:r>
            <a:endPar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100000"/>
              </a:lnSpc>
              <a:spcBef>
                <a:spcPct val="0"/>
              </a:spcBef>
              <a:buNone/>
            </a:pPr>
            <a:endPar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Oval 1"/>
          <p:cNvSpPr/>
          <p:nvPr/>
        </p:nvSpPr>
        <p:spPr>
          <a:xfrm rot="1231065">
            <a:off x="7161939" y="4529138"/>
            <a:ext cx="1249363" cy="735012"/>
          </a:xfrm>
          <a:custGeom>
            <a:avLst/>
            <a:gdLst>
              <a:gd name="txL" fmla="*/ 0 w 4239998"/>
              <a:gd name="txT" fmla="*/ 0 h 1601996"/>
              <a:gd name="txR" fmla="*/ 4239998 w 4239998"/>
              <a:gd name="txB" fmla="*/ 1601996 h 1601996"/>
            </a:gdLst>
            <a:ahLst/>
            <a:cxnLst>
              <a:cxn ang="0">
                <a:pos x="0" y="22"/>
              </a:cxn>
              <a:cxn ang="0">
                <a:pos x="1" y="2"/>
              </a:cxn>
              <a:cxn ang="0">
                <a:pos x="1" y="98"/>
              </a:cxn>
              <a:cxn ang="0">
                <a:pos x="1" y="63"/>
              </a:cxn>
              <a:cxn ang="0">
                <a:pos x="1" y="136"/>
              </a:cxn>
              <a:cxn ang="0">
                <a:pos x="2" y="139"/>
              </a:cxn>
            </a:cxnLst>
            <a:rect l="txL" t="txT" r="txR" b="txB"/>
            <a:pathLst>
              <a:path w="4239998" h="1601996">
                <a:moveTo>
                  <a:pt x="245299" y="254963"/>
                </a:moveTo>
                <a:cubicBezTo>
                  <a:pt x="-863677" y="1360431"/>
                  <a:pt x="2132100" y="-204513"/>
                  <a:pt x="2391408" y="22950"/>
                </a:cubicBezTo>
                <a:cubicBezTo>
                  <a:pt x="2650716" y="250413"/>
                  <a:pt x="1035732" y="916879"/>
                  <a:pt x="1227937" y="1128420"/>
                </a:cubicBezTo>
                <a:cubicBezTo>
                  <a:pt x="1420142" y="1339961"/>
                  <a:pt x="2747199" y="578149"/>
                  <a:pt x="3053325" y="718986"/>
                </a:cubicBezTo>
                <a:cubicBezTo>
                  <a:pt x="3359451" y="859823"/>
                  <a:pt x="2443839" y="1384997"/>
                  <a:pt x="2573379" y="1564010"/>
                </a:cubicBezTo>
                <a:cubicBezTo>
                  <a:pt x="2702919" y="1743023"/>
                  <a:pt x="3247996" y="1008811"/>
                  <a:pt x="4239998" y="1601996"/>
                </a:cubicBezTo>
              </a:path>
            </a:pathLst>
          </a:custGeom>
          <a:noFill/>
          <a:ln w="12700" cap="rnd" cmpd="sng">
            <a:solidFill>
              <a:schemeClr val="bg1">
                <a:alpha val="100000"/>
              </a:schemeClr>
            </a:solidFill>
            <a:prstDash val="solid"/>
            <a:bevel/>
            <a:headEnd type="none" w="med" len="med"/>
            <a:tailEnd type="none" w="med" len="med"/>
          </a:ln>
        </p:spPr>
        <p:txBody>
          <a:bodyPr/>
          <a:lstStyle/>
          <a:p>
            <a:endParaRPr lang="zh-CN" altLang="en-US"/>
          </a:p>
        </p:txBody>
      </p:sp>
      <p:pic>
        <p:nvPicPr>
          <p:cNvPr id="8" name="图片 7"/>
          <p:cNvPicPr>
            <a:picLocks noChangeAspect="1"/>
          </p:cNvPicPr>
          <p:nvPr/>
        </p:nvPicPr>
        <p:blipFill>
          <a:blip r:embed="rId2"/>
          <a:srcRect l="29130" t="-2201" r="23261" b="-4022"/>
          <a:stretch>
            <a:fillRect/>
          </a:stretch>
        </p:blipFill>
        <p:spPr>
          <a:xfrm rot="17580000">
            <a:off x="8050939" y="3136265"/>
            <a:ext cx="1112520" cy="2482215"/>
          </a:xfrm>
          <a:prstGeom prst="rect">
            <a:avLst/>
          </a:prstGeom>
        </p:spPr>
      </p:pic>
      <p:pic>
        <p:nvPicPr>
          <p:cNvPr id="4" name="图片 3"/>
          <p:cNvPicPr>
            <a:picLocks noChangeAspect="1"/>
          </p:cNvPicPr>
          <p:nvPr/>
        </p:nvPicPr>
        <p:blipFill>
          <a:blip r:embed="rId3"/>
          <a:srcRect l="2489" t="10748" r="2726" b="14092"/>
          <a:stretch>
            <a:fillRect/>
          </a:stretch>
        </p:blipFill>
        <p:spPr>
          <a:xfrm rot="19980000">
            <a:off x="7591834" y="2626360"/>
            <a:ext cx="2031365" cy="1198880"/>
          </a:xfrm>
          <a:prstGeom prst="snip2DiagRect">
            <a:avLst/>
          </a:prstGeom>
        </p:spPr>
      </p:pic>
      <p:pic>
        <p:nvPicPr>
          <p:cNvPr id="9" name="图片 8"/>
          <p:cNvPicPr>
            <a:picLocks noChangeAspect="1"/>
          </p:cNvPicPr>
          <p:nvPr/>
        </p:nvPicPr>
        <p:blipFill>
          <a:blip r:embed="rId4"/>
          <a:srcRect l="13094" t="7105" r="18567" b="12123"/>
          <a:stretch>
            <a:fillRect/>
          </a:stretch>
        </p:blipFill>
        <p:spPr>
          <a:xfrm rot="7740000">
            <a:off x="7718199" y="-428625"/>
            <a:ext cx="2101215" cy="2483485"/>
          </a:xfrm>
          <a:prstGeom prst="snip2DiagRect">
            <a:avLst/>
          </a:prstGeom>
        </p:spPr>
      </p:pic>
      <p:pic>
        <p:nvPicPr>
          <p:cNvPr id="5" name="图片 4"/>
          <p:cNvPicPr>
            <a:picLocks noChangeAspect="1"/>
          </p:cNvPicPr>
          <p:nvPr/>
        </p:nvPicPr>
        <p:blipFill>
          <a:blip r:embed="rId5"/>
          <a:srcRect l="218" t="497" r="62" b="-1056"/>
          <a:stretch>
            <a:fillRect/>
          </a:stretch>
        </p:blipFill>
        <p:spPr>
          <a:xfrm rot="2760000">
            <a:off x="7571514" y="1090930"/>
            <a:ext cx="2035175" cy="2056130"/>
          </a:xfrm>
          <a:prstGeom prst="parallelogram">
            <a:avLst/>
          </a:prstGeom>
        </p:spPr>
      </p:pic>
      <p:pic>
        <p:nvPicPr>
          <p:cNvPr id="3" name="图片 2"/>
          <p:cNvPicPr>
            <a:picLocks noChangeAspect="1"/>
          </p:cNvPicPr>
          <p:nvPr/>
        </p:nvPicPr>
        <p:blipFill>
          <a:blip r:embed="rId6"/>
          <a:stretch>
            <a:fillRect/>
          </a:stretch>
        </p:blipFill>
        <p:spPr>
          <a:xfrm>
            <a:off x="7946363" y="5074365"/>
            <a:ext cx="1285475" cy="1472565"/>
          </a:xfrm>
          <a:prstGeom prst="rect">
            <a:avLst/>
          </a:prstGeom>
        </p:spPr>
      </p:pic>
      <p:cxnSp>
        <p:nvCxnSpPr>
          <p:cNvPr id="11" name="直接连接符 10"/>
          <p:cNvCxnSpPr>
            <a:cxnSpLocks/>
          </p:cNvCxnSpPr>
          <p:nvPr/>
        </p:nvCxnSpPr>
        <p:spPr>
          <a:xfrm>
            <a:off x="4219349" y="721360"/>
            <a:ext cx="3315970" cy="518541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 name="直接连接符 11"/>
          <p:cNvCxnSpPr>
            <a:cxnSpLocks/>
          </p:cNvCxnSpPr>
          <p:nvPr/>
        </p:nvCxnSpPr>
        <p:spPr>
          <a:xfrm>
            <a:off x="4209189" y="1948180"/>
            <a:ext cx="3192145" cy="128397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3" name="直接连接符 12"/>
          <p:cNvCxnSpPr>
            <a:cxnSpLocks/>
          </p:cNvCxnSpPr>
          <p:nvPr/>
        </p:nvCxnSpPr>
        <p:spPr>
          <a:xfrm flipV="1">
            <a:off x="4219349" y="2149475"/>
            <a:ext cx="3037840" cy="112141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4" name="直接连接符 13"/>
          <p:cNvCxnSpPr>
            <a:cxnSpLocks/>
          </p:cNvCxnSpPr>
          <p:nvPr/>
        </p:nvCxnSpPr>
        <p:spPr>
          <a:xfrm flipV="1">
            <a:off x="3768499" y="855345"/>
            <a:ext cx="3469640" cy="359410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5" name="直接连接符 14"/>
          <p:cNvCxnSpPr>
            <a:cxnSpLocks/>
          </p:cNvCxnSpPr>
          <p:nvPr/>
        </p:nvCxnSpPr>
        <p:spPr>
          <a:xfrm flipV="1">
            <a:off x="4199664" y="4353560"/>
            <a:ext cx="3077210" cy="1332865"/>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方正兰亭粗黑_GBK"/>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298</Words>
  <Application>Microsoft Office PowerPoint</Application>
  <PresentationFormat>宽屏</PresentationFormat>
  <Paragraphs>54</Paragraphs>
  <Slides>14</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418-CAI978</vt:lpstr>
      <vt:lpstr>方正兰亭粗黑_GBK</vt:lpstr>
      <vt:lpstr>华文中宋</vt:lpstr>
      <vt:lpstr>宋体</vt:lpstr>
      <vt:lpstr>微软雅黑</vt:lpstr>
      <vt:lpstr>Arial</vt:lpstr>
      <vt:lpstr>Calibri Light</vt:lpstr>
      <vt:lpstr>Elephant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扁平纯静态粉蓝简洁清爽PPT模板</dc:title>
  <dc:creator>Sky123.Org</dc:creator>
  <cp:lastModifiedBy>pc</cp:lastModifiedBy>
  <cp:revision>140</cp:revision>
  <dcterms:created xsi:type="dcterms:W3CDTF">2014-02-27T14:33:00Z</dcterms:created>
  <dcterms:modified xsi:type="dcterms:W3CDTF">2023-06-04T06:20:54Z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