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85" r:id="rId3"/>
    <p:sldId id="257" r:id="rId4"/>
    <p:sldId id="287" r:id="rId5"/>
    <p:sldId id="307" r:id="rId6"/>
    <p:sldId id="258" r:id="rId7"/>
    <p:sldId id="312" r:id="rId8"/>
    <p:sldId id="311" r:id="rId9"/>
    <p:sldId id="305" r:id="rId10"/>
    <p:sldId id="260" r:id="rId11"/>
    <p:sldId id="306" r:id="rId12"/>
    <p:sldId id="308" r:id="rId13"/>
    <p:sldId id="309" r:id="rId14"/>
    <p:sldId id="310" r:id="rId15"/>
    <p:sldId id="314" r:id="rId16"/>
    <p:sldId id="315" r:id="rId17"/>
    <p:sldId id="313" r:id="rId18"/>
    <p:sldId id="316" r:id="rId19"/>
    <p:sldId id="317" r:id="rId20"/>
    <p:sldId id="268" r:id="rId21"/>
    <p:sldId id="269" r:id="rId22"/>
    <p:sldId id="271" r:id="rId23"/>
    <p:sldId id="272" r:id="rId24"/>
  </p:sldIdLst>
  <p:sldSz cx="12192000" cy="6858000"/>
  <p:notesSz cx="6858000" cy="9144000"/>
  <p:custDataLst>
    <p:tags r:id="rId25"/>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C6B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3" d="100"/>
          <a:sy n="123" d="100"/>
        </p:scale>
        <p:origin x="114" y="252"/>
      </p:cViewPr>
      <p:guideLst/>
    </p:cSldViewPr>
  </p:slideViewPr>
  <p:notesTextViewPr>
    <p:cViewPr>
      <p:scale>
        <a:sx n="1" d="1"/>
        <a:sy n="1" d="1"/>
      </p:scale>
      <p:origin x="0" y="0"/>
    </p:cViewPr>
  </p:notesTextViewPr>
  <p:sorterViewPr>
    <p:cViewPr>
      <p:scale>
        <a:sx n="100" d="100"/>
        <a:sy n="100" d="100"/>
      </p:scale>
      <p:origin x="0" y="-688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CN" altLang="en-US"/>
              <a:t>单击此处编辑母版标题样式</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E614717F-27BE-47AF-B607-F24E97531D46}" type="datetimeFigureOut">
              <a:rPr lang="zh-CN" altLang="en-US" smtClean="0"/>
              <a:t>2023/6/5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4DCC2C6-DF5A-4AAD-B7A2-2B30099E9044}"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E614717F-27BE-47AF-B607-F24E97531D46}" type="datetimeFigureOut">
              <a:rPr lang="zh-CN" altLang="en-US" smtClean="0"/>
              <a:t>2023/6/5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4DCC2C6-DF5A-4AAD-B7A2-2B30099E9044}"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竖排标题与文本">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E614717F-27BE-47AF-B607-F24E97531D46}" type="datetimeFigureOut">
              <a:rPr lang="zh-CN" altLang="en-US" smtClean="0"/>
              <a:t>2023/6/5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4DCC2C6-DF5A-4AAD-B7A2-2B30099E9044}"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E614717F-27BE-47AF-B607-F24E97531D46}" type="datetimeFigureOut">
              <a:rPr lang="zh-CN" altLang="en-US" smtClean="0"/>
              <a:t>2023/6/5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4DCC2C6-DF5A-4AAD-B7A2-2B30099E9044}"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E614717F-27BE-47AF-B607-F24E97531D46}" type="datetimeFigureOut">
              <a:rPr lang="zh-CN" altLang="en-US" smtClean="0"/>
              <a:t>2023/6/5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4DCC2C6-DF5A-4AAD-B7A2-2B30099E9044}"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E614717F-27BE-47AF-B607-F24E97531D46}" type="datetimeFigureOut">
              <a:rPr lang="zh-CN" altLang="en-US" smtClean="0"/>
              <a:t>2023/6/5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4DCC2C6-DF5A-4AAD-B7A2-2B30099E9044}"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1097280" y="2582334"/>
            <a:ext cx="4937760" cy="337820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217920" y="2582334"/>
            <a:ext cx="4937760" cy="337820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E614717F-27BE-47AF-B607-F24E97531D46}" type="datetimeFigureOut">
              <a:rPr lang="zh-CN" altLang="en-US" smtClean="0"/>
              <a:t>2023/6/5</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64DCC2C6-DF5A-4AAD-B7A2-2B30099E9044}"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E614717F-27BE-47AF-B607-F24E97531D46}" type="datetimeFigureOut">
              <a:rPr lang="zh-CN" altLang="en-US" smtClean="0"/>
              <a:t>2023/6/5</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64DCC2C6-DF5A-4AAD-B7A2-2B30099E9044}"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614717F-27BE-47AF-B607-F24E97531D46}" type="datetimeFigureOut">
              <a:rPr lang="zh-CN" altLang="en-US" smtClean="0"/>
              <a:t>2023/6/5</a:t>
            </a:fld>
            <a:endParaRPr lang="zh-CN"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zh-CN" altLang="en-US"/>
          </a:p>
        </p:txBody>
      </p:sp>
      <p:sp>
        <p:nvSpPr>
          <p:cNvPr id="9" name="Slide Number Placeholder 8"/>
          <p:cNvSpPr>
            <a:spLocks noGrp="1"/>
          </p:cNvSpPr>
          <p:nvPr>
            <p:ph type="sldNum" sz="quarter" idx="12"/>
          </p:nvPr>
        </p:nvSpPr>
        <p:spPr/>
        <p:txBody>
          <a:bodyPr/>
          <a:lstStyle/>
          <a:p>
            <a:fld id="{64DCC2C6-DF5A-4AAD-B7A2-2B30099E9044}"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CN" altLang="en-US"/>
              <a:t>单击此处编辑母版标题样式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614717F-27BE-47AF-B607-F24E97531D46}" type="datetimeFigureOut">
              <a:rPr lang="zh-CN" altLang="en-US" smtClean="0"/>
              <a:t>2023/6/5</a:t>
            </a:fld>
            <a:endParaRPr lang="zh-CN"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zh-CN"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4DCC2C6-DF5A-4AAD-B7A2-2B30099E9044}"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E614717F-27BE-47AF-B607-F24E97531D46}" type="datetimeFigureOut">
              <a:rPr lang="zh-CN" altLang="en-US" smtClean="0"/>
              <a:t>2023/6/5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4DCC2C6-DF5A-4AAD-B7A2-2B30099E9044}"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614717F-27BE-47AF-B607-F24E97531D46}" type="datetimeFigureOut">
              <a:rPr lang="zh-CN" altLang="en-US" smtClean="0"/>
              <a:t>2023/6/5</a:t>
            </a:fld>
            <a:endParaRPr lang="zh-CN"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zh-CN"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4DCC2C6-DF5A-4AAD-B7A2-2B30099E9044}" type="slidenum">
              <a:rPr lang="zh-CN" altLang="en-US" smtClean="0"/>
              <a:t>‹#›</a:t>
            </a:fld>
            <a:endParaRPr lang="zh-CN"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175" indent="-18288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800" kern="1200">
          <a:solidFill>
            <a:schemeClr val="tx1">
              <a:lumMod val="75000"/>
              <a:lumOff val="25000"/>
            </a:schemeClr>
          </a:solidFill>
          <a:latin typeface="+mn-lt"/>
          <a:ea typeface="+mn-ea"/>
          <a:cs typeface="+mn-cs"/>
        </a:defRPr>
      </a:lvl2pPr>
      <a:lvl3pPr marL="567055" indent="-18288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400" kern="1200">
          <a:solidFill>
            <a:schemeClr val="tx1">
              <a:lumMod val="75000"/>
              <a:lumOff val="25000"/>
            </a:schemeClr>
          </a:solidFill>
          <a:latin typeface="+mn-lt"/>
          <a:ea typeface="+mn-ea"/>
          <a:cs typeface="+mn-cs"/>
        </a:defRPr>
      </a:lvl3pPr>
      <a:lvl4pPr marL="749935" indent="-18288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400" kern="1200">
          <a:solidFill>
            <a:schemeClr val="tx1">
              <a:lumMod val="75000"/>
              <a:lumOff val="25000"/>
            </a:schemeClr>
          </a:solidFill>
          <a:latin typeface="+mn-lt"/>
          <a:ea typeface="+mn-ea"/>
          <a:cs typeface="+mn-cs"/>
        </a:defRPr>
      </a:lvl4pPr>
      <a:lvl5pPr marL="932815" indent="-18288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400" kern="1200">
          <a:solidFill>
            <a:schemeClr val="tx1">
              <a:lumMod val="75000"/>
              <a:lumOff val="25000"/>
            </a:schemeClr>
          </a:solidFill>
          <a:latin typeface="+mn-lt"/>
          <a:ea typeface="+mn-ea"/>
          <a:cs typeface="+mn-cs"/>
        </a:defRPr>
      </a:lvl5pPr>
      <a:lvl6pPr marL="1099820" indent="-22860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400" kern="1200">
          <a:solidFill>
            <a:schemeClr val="tx1">
              <a:lumMod val="75000"/>
              <a:lumOff val="25000"/>
            </a:schemeClr>
          </a:solidFill>
          <a:latin typeface="+mn-lt"/>
          <a:ea typeface="+mn-ea"/>
          <a:cs typeface="+mn-cs"/>
        </a:defRPr>
      </a:lvl6pPr>
      <a:lvl7pPr marL="1299845" indent="-22860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400" kern="1200">
          <a:solidFill>
            <a:schemeClr val="tx1">
              <a:lumMod val="75000"/>
              <a:lumOff val="25000"/>
            </a:schemeClr>
          </a:solidFill>
          <a:latin typeface="+mn-lt"/>
          <a:ea typeface="+mn-ea"/>
          <a:cs typeface="+mn-cs"/>
        </a:defRPr>
      </a:lvl7pPr>
      <a:lvl8pPr marL="1499870" indent="-22860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400" kern="1200">
          <a:solidFill>
            <a:schemeClr val="tx1">
              <a:lumMod val="75000"/>
              <a:lumOff val="25000"/>
            </a:schemeClr>
          </a:solidFill>
          <a:latin typeface="+mn-lt"/>
          <a:ea typeface="+mn-ea"/>
          <a:cs typeface="+mn-cs"/>
        </a:defRPr>
      </a:lvl8pPr>
      <a:lvl9pPr marL="1699895" indent="-22860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pPr algn="ctr">
              <a:lnSpc>
                <a:spcPct val="150000"/>
              </a:lnSpc>
            </a:pPr>
            <a:r>
              <a:rPr lang="zh-CN" altLang="en-US" sz="3200" b="1" kern="0" dirty="0">
                <a:effectLst/>
                <a:latin typeface="宋体" panose="02010600030101010101" pitchFamily="2" charset="-122"/>
                <a:ea typeface="宋体" panose="02010600030101010101" pitchFamily="2" charset="-122"/>
                <a:cs typeface="Times New Roman" panose="02020603050405020304" pitchFamily="18" charset="0"/>
              </a:rPr>
              <a:t>第四单元</a:t>
            </a:r>
            <a:r>
              <a:rPr lang="en-US" altLang="zh-CN" sz="3200" b="1" kern="0" dirty="0">
                <a:effectLst/>
                <a:latin typeface="宋体" panose="02010600030101010101" pitchFamily="2" charset="-122"/>
                <a:ea typeface="宋体" panose="02010600030101010101" pitchFamily="2" charset="-122"/>
                <a:cs typeface="Times New Roman" panose="02020603050405020304" pitchFamily="18" charset="0"/>
              </a:rPr>
              <a:t>《</a:t>
            </a:r>
            <a:r>
              <a:rPr lang="zh-CN" altLang="en-US" sz="3200" b="1" kern="0" dirty="0">
                <a:effectLst/>
                <a:latin typeface="宋体" panose="02010600030101010101" pitchFamily="2" charset="-122"/>
                <a:ea typeface="宋体" panose="02010600030101010101" pitchFamily="2" charset="-122"/>
                <a:cs typeface="Times New Roman" panose="02020603050405020304" pitchFamily="18" charset="0"/>
              </a:rPr>
              <a:t>音乐与人生</a:t>
            </a:r>
            <a:r>
              <a:rPr lang="en-US" altLang="zh-CN" sz="3200" b="1" kern="0" dirty="0">
                <a:effectLst/>
                <a:latin typeface="宋体" panose="02010600030101010101" pitchFamily="2" charset="-122"/>
                <a:ea typeface="宋体" panose="02010600030101010101" pitchFamily="2" charset="-122"/>
                <a:cs typeface="Times New Roman" panose="02020603050405020304" pitchFamily="18" charset="0"/>
              </a:rPr>
              <a:t>》</a:t>
            </a:r>
            <a:br>
              <a:rPr lang="en-US" altLang="zh-CN" sz="3200" b="1" kern="0" dirty="0">
                <a:effectLst/>
                <a:latin typeface="宋体" panose="02010600030101010101" pitchFamily="2" charset="-122"/>
                <a:ea typeface="宋体" panose="02010600030101010101" pitchFamily="2" charset="-122"/>
                <a:cs typeface="Times New Roman" panose="02020603050405020304" pitchFamily="18" charset="0"/>
              </a:rPr>
            </a:br>
            <a:r>
              <a:rPr lang="zh-CN" altLang="en-US" sz="3200" b="1" kern="0" dirty="0">
                <a:effectLst/>
                <a:latin typeface="宋体" panose="02010600030101010101" pitchFamily="2" charset="-122"/>
                <a:ea typeface="宋体" panose="02010600030101010101" pitchFamily="2" charset="-122"/>
                <a:cs typeface="Times New Roman" panose="02020603050405020304" pitchFamily="18" charset="0"/>
              </a:rPr>
              <a:t>第一节</a:t>
            </a:r>
            <a:r>
              <a:rPr lang="en-US" altLang="zh-CN" sz="3200" b="1" kern="0" dirty="0">
                <a:effectLst/>
                <a:latin typeface="宋体" panose="02010600030101010101" pitchFamily="2" charset="-122"/>
                <a:ea typeface="宋体" panose="02010600030101010101" pitchFamily="2" charset="-122"/>
                <a:cs typeface="Times New Roman" panose="02020603050405020304" pitchFamily="18" charset="0"/>
              </a:rPr>
              <a:t>《</a:t>
            </a:r>
            <a:r>
              <a:rPr lang="zh-CN" altLang="en-US" sz="3200" b="1" kern="0" dirty="0">
                <a:effectLst/>
                <a:latin typeface="宋体" panose="02010600030101010101" pitchFamily="2" charset="-122"/>
                <a:ea typeface="宋体" panose="02010600030101010101" pitchFamily="2" charset="-122"/>
                <a:cs typeface="Times New Roman" panose="02020603050405020304" pitchFamily="18" charset="0"/>
              </a:rPr>
              <a:t>人间真情</a:t>
            </a:r>
            <a:r>
              <a:rPr lang="en-US" altLang="zh-CN" sz="3200" b="1" kern="0" dirty="0">
                <a:effectLst/>
                <a:latin typeface="宋体" panose="02010600030101010101" pitchFamily="2" charset="-122"/>
                <a:ea typeface="宋体" panose="02010600030101010101" pitchFamily="2" charset="-122"/>
                <a:cs typeface="Times New Roman" panose="02020603050405020304" pitchFamily="18" charset="0"/>
              </a:rPr>
              <a:t>》</a:t>
            </a:r>
            <a:br>
              <a:rPr lang="zh-CN" altLang="en-US" sz="1800" kern="100" dirty="0">
                <a:effectLst/>
                <a:latin typeface="Calibri" panose="020F0502020204030204" pitchFamily="34" charset="0"/>
                <a:ea typeface="宋体" panose="02010600030101010101" pitchFamily="2" charset="-122"/>
                <a:cs typeface="Times New Roman" panose="02020603050405020304" pitchFamily="18" charset="0"/>
              </a:rPr>
            </a:br>
            <a:endParaRPr lang="zh-CN" altLang="en-US" dirty="0"/>
          </a:p>
        </p:txBody>
      </p:sp>
      <p:sp>
        <p:nvSpPr>
          <p:cNvPr id="3" name="副标题 2"/>
          <p:cNvSpPr>
            <a:spLocks noGrp="1"/>
          </p:cNvSpPr>
          <p:nvPr>
            <p:ph type="subTitle" idx="1"/>
          </p:nvPr>
        </p:nvSpPr>
        <p:spPr/>
        <p:txBody>
          <a:bodyPr/>
          <a:lstStyle/>
          <a:p>
            <a:pPr algn="ctr"/>
            <a:r>
              <a:rPr lang="zh-CN" altLang="en-US" sz="2400" dirty="0">
                <a:solidFill>
                  <a:schemeClr val="tx1"/>
                </a:solidFill>
                <a:sym typeface="+mn-ea"/>
              </a:rPr>
              <a:t>设计制作：</a:t>
            </a:r>
            <a:r>
              <a:rPr lang="zh-CN" altLang="en-US" dirty="0">
                <a:solidFill>
                  <a:schemeClr val="tx1"/>
                </a:solidFill>
              </a:rPr>
              <a:t>杨琼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309966" y="852406"/>
            <a:ext cx="2518475" cy="581913"/>
          </a:xfrm>
        </p:spPr>
        <p:txBody>
          <a:bodyPr>
            <a:normAutofit/>
          </a:bodyPr>
          <a:lstStyle/>
          <a:p>
            <a:pPr marL="480060" indent="-91440" fontAlgn="base">
              <a:lnSpc>
                <a:spcPct val="150000"/>
              </a:lnSpc>
              <a:spcBef>
                <a:spcPts val="0"/>
              </a:spcBef>
              <a:buClr>
                <a:schemeClr val="accent1"/>
              </a:buClr>
              <a:buSzPct val="100000"/>
              <a:buFont typeface="Calibri" panose="020F0502020204030204" pitchFamily="34" charset="0"/>
              <a:buChar char=" "/>
            </a:pPr>
            <a:r>
              <a:rPr lang="en-US" altLang="zh-CN" sz="2400" kern="0" dirty="0">
                <a:solidFill>
                  <a:srgbClr val="BC6B1A"/>
                </a:solidFill>
                <a:latin typeface="宋体" panose="02010600030101010101" pitchFamily="2" charset="-122"/>
                <a:ea typeface="宋体" panose="02010600030101010101" pitchFamily="2" charset="-122"/>
                <a:cs typeface="Times New Roman" panose="02020603050405020304" pitchFamily="18" charset="0"/>
              </a:rPr>
              <a:t>3.</a:t>
            </a:r>
            <a:r>
              <a:rPr lang="zh-CN" altLang="en-US" sz="2400" kern="0" dirty="0">
                <a:solidFill>
                  <a:srgbClr val="BC6B1A"/>
                </a:solidFill>
                <a:latin typeface="宋体" panose="02010600030101010101" pitchFamily="2" charset="-122"/>
                <a:ea typeface="宋体" panose="02010600030101010101" pitchFamily="2" charset="-122"/>
                <a:cs typeface="Times New Roman" panose="02020603050405020304" pitchFamily="18" charset="0"/>
              </a:rPr>
              <a:t>分析欣赏</a:t>
            </a:r>
          </a:p>
        </p:txBody>
      </p:sp>
      <p:sp>
        <p:nvSpPr>
          <p:cNvPr id="3" name="内容占位符 2"/>
          <p:cNvSpPr>
            <a:spLocks noGrp="1"/>
          </p:cNvSpPr>
          <p:nvPr>
            <p:ph idx="4294967295"/>
          </p:nvPr>
        </p:nvSpPr>
        <p:spPr>
          <a:xfrm>
            <a:off x="607017" y="1086847"/>
            <a:ext cx="9807844" cy="4022725"/>
          </a:xfrm>
        </p:spPr>
        <p:txBody>
          <a:bodyPr>
            <a:normAutofit fontScale="25000" lnSpcReduction="20000"/>
          </a:bodyPr>
          <a:lstStyle/>
          <a:p>
            <a:pPr indent="266700" algn="l" fontAlgn="base">
              <a:lnSpc>
                <a:spcPct val="150000"/>
              </a:lnSpc>
            </a:pPr>
            <a:r>
              <a:rPr lang="en-US" altLang="zh-CN" sz="1800" kern="0" dirty="0">
                <a:effectLst/>
                <a:latin typeface="宋体" panose="02010600030101010101" pitchFamily="2" charset="-122"/>
                <a:ea typeface="宋体" panose="02010600030101010101" pitchFamily="2" charset="-122"/>
                <a:cs typeface="Times New Roman" panose="02020603050405020304" pitchFamily="18" charset="0"/>
              </a:rPr>
              <a:t> </a:t>
            </a:r>
            <a:endParaRPr lang="en-US" altLang="zh-CN" sz="6200" kern="0" dirty="0">
              <a:solidFill>
                <a:schemeClr val="tx1"/>
              </a:solidFill>
              <a:effectLst/>
              <a:latin typeface="宋体" panose="02010600030101010101" pitchFamily="2" charset="-122"/>
              <a:ea typeface="宋体" panose="02010600030101010101" pitchFamily="2" charset="-122"/>
              <a:cs typeface="宋体" panose="02010600030101010101" pitchFamily="2" charset="-122"/>
            </a:endParaRPr>
          </a:p>
          <a:p>
            <a:pPr indent="0" algn="l" fontAlgn="base">
              <a:lnSpc>
                <a:spcPct val="170000"/>
              </a:lnSpc>
              <a:buNone/>
            </a:pPr>
            <a:r>
              <a:rPr lang="en-US" altLang="zh-CN" sz="8000" kern="0" dirty="0">
                <a:effectLst/>
                <a:latin typeface="+mn-ea"/>
                <a:cs typeface="宋体" panose="02010600030101010101" pitchFamily="2" charset="-122"/>
              </a:rPr>
              <a:t>    </a:t>
            </a:r>
            <a:r>
              <a:rPr lang="zh-CN" altLang="zh-CN" sz="8000" kern="0" dirty="0">
                <a:effectLst/>
                <a:latin typeface="+mn-ea"/>
                <a:cs typeface="宋体" panose="02010600030101010101" pitchFamily="2" charset="-122"/>
              </a:rPr>
              <a:t>欲言又止的情感在音乐中是怎样表达的？作者采用了哪些艺术手法来塑造母亲、父亲的形象？</a:t>
            </a:r>
            <a:endParaRPr lang="en-US" altLang="zh-CN" sz="8000" kern="100" dirty="0">
              <a:latin typeface="+mn-ea"/>
              <a:cs typeface="Times New Roman" panose="02020603050405020304" pitchFamily="18" charset="0"/>
            </a:endParaRPr>
          </a:p>
          <a:p>
            <a:pPr indent="0" algn="l" fontAlgn="base">
              <a:lnSpc>
                <a:spcPct val="170000"/>
              </a:lnSpc>
              <a:buNone/>
            </a:pPr>
            <a:r>
              <a:rPr lang="en-US" altLang="zh-CN" sz="8000" kern="0" dirty="0">
                <a:effectLst/>
                <a:latin typeface="+mn-ea"/>
                <a:cs typeface="宋体" panose="02010600030101010101" pitchFamily="2" charset="-122"/>
              </a:rPr>
              <a:t>    </a:t>
            </a:r>
            <a:r>
              <a:rPr lang="zh-CN" altLang="zh-CN" sz="8000" kern="0" dirty="0">
                <a:effectLst/>
                <a:latin typeface="+mn-ea"/>
                <a:cs typeface="宋体" panose="02010600030101010101" pitchFamily="2" charset="-122"/>
              </a:rPr>
              <a:t>妈妈的形象是在怎样的情境中展开的？尝试从语言情感发展和音乐创作手法等方面发现作品的情感层次。</a:t>
            </a:r>
            <a:endParaRPr lang="en-US" altLang="zh-CN" sz="8000" kern="100" dirty="0">
              <a:latin typeface="+mn-ea"/>
              <a:cs typeface="Times New Roman" panose="02020603050405020304" pitchFamily="18" charset="0"/>
            </a:endParaRPr>
          </a:p>
          <a:p>
            <a:pPr indent="0" algn="l" fontAlgn="base">
              <a:lnSpc>
                <a:spcPct val="170000"/>
              </a:lnSpc>
              <a:buNone/>
            </a:pPr>
            <a:r>
              <a:rPr lang="en-US" altLang="zh-CN" sz="8000" kern="0" dirty="0">
                <a:effectLst/>
                <a:latin typeface="+mn-ea"/>
                <a:cs typeface="宋体" panose="02010600030101010101" pitchFamily="2" charset="-122"/>
              </a:rPr>
              <a:t>   </a:t>
            </a:r>
            <a:r>
              <a:rPr lang="zh-CN" altLang="zh-CN" sz="8000" kern="0" dirty="0">
                <a:effectLst/>
                <a:latin typeface="+mn-ea"/>
                <a:cs typeface="宋体" panose="02010600030101010101" pitchFamily="2" charset="-122"/>
              </a:rPr>
              <a:t>《父亲》在音乐风格上与《烛光里的妈妈》有什么异同点？从节奏、旋律、音程、调式等方面展开思考。</a:t>
            </a:r>
            <a:endParaRPr lang="zh-CN" altLang="zh-CN" sz="8000" kern="100" dirty="0">
              <a:solidFill>
                <a:schemeClr val="tx1"/>
              </a:solidFill>
              <a:effectLst/>
              <a:latin typeface="+mn-ea"/>
              <a:cs typeface="Times New Roman" panose="02020603050405020304" pitchFamily="18" charset="0"/>
            </a:endParaRPr>
          </a:p>
          <a:p>
            <a:pPr marL="0" indent="0" algn="l" fontAlgn="base">
              <a:lnSpc>
                <a:spcPct val="150000"/>
              </a:lnSpc>
              <a:buNone/>
            </a:pPr>
            <a:r>
              <a:rPr lang="en-US" altLang="zh-CN" sz="8000" kern="0" dirty="0">
                <a:solidFill>
                  <a:schemeClr val="tx1"/>
                </a:solidFill>
                <a:effectLst/>
                <a:latin typeface="+mn-ea"/>
                <a:cs typeface="宋体" panose="02010600030101010101" pitchFamily="2" charset="-122"/>
              </a:rPr>
              <a:t> </a:t>
            </a:r>
            <a:endParaRPr lang="zh-CN" altLang="zh-CN" sz="8000" kern="100" dirty="0">
              <a:solidFill>
                <a:schemeClr val="tx1"/>
              </a:solidFill>
              <a:effectLst/>
              <a:latin typeface="+mn-ea"/>
              <a:cs typeface="Times New Roman" panose="02020603050405020304" pitchFamily="18" charset="0"/>
            </a:endParaRPr>
          </a:p>
          <a:p>
            <a:pPr indent="266700" algn="l" fontAlgn="base">
              <a:lnSpc>
                <a:spcPct val="150000"/>
              </a:lnSpc>
            </a:pPr>
            <a:r>
              <a:rPr lang="en-US" altLang="zh-CN" sz="8000" kern="0" dirty="0">
                <a:solidFill>
                  <a:schemeClr val="tx1"/>
                </a:solidFill>
                <a:effectLst/>
                <a:latin typeface="Calibri" panose="020F0502020204030204" pitchFamily="34" charset="0"/>
                <a:ea typeface="宋体" panose="02010600030101010101" pitchFamily="2" charset="-122"/>
                <a:cs typeface="宋体" panose="02010600030101010101" pitchFamily="2" charset="-122"/>
              </a:rPr>
              <a:t> </a:t>
            </a:r>
            <a:endParaRPr lang="zh-CN" altLang="en-US" sz="2000" kern="100" dirty="0">
              <a:effectLst/>
              <a:latin typeface="Calibri" panose="020F0502020204030204" pitchFamily="34" charset="0"/>
              <a:ea typeface="宋体" panose="02010600030101010101" pitchFamily="2" charset="-122"/>
              <a:cs typeface="Times New Roman" panose="02020603050405020304" pitchFamily="18" charset="0"/>
            </a:endParaRPr>
          </a:p>
          <a:p>
            <a:pPr marL="0" marR="0" algn="l" fontAlgn="base">
              <a:lnSpc>
                <a:spcPct val="150000"/>
              </a:lnSpc>
              <a:spcBef>
                <a:spcPts val="0"/>
              </a:spcBef>
              <a:spcAft>
                <a:spcPts val="0"/>
              </a:spcAft>
            </a:pPr>
            <a:r>
              <a:rPr lang="zh-CN" altLang="en-US" sz="2000" b="0" kern="0" dirty="0">
                <a:effectLst/>
                <a:latin typeface="宋体" panose="02010600030101010101" pitchFamily="2" charset="-122"/>
                <a:ea typeface="宋体" panose="02010600030101010101" pitchFamily="2" charset="-122"/>
                <a:cs typeface="Times New Roman" panose="02020603050405020304" pitchFamily="18" charset="0"/>
              </a:rPr>
              <a:t> </a:t>
            </a:r>
            <a:endParaRPr lang="zh-CN" altLang="en-US" sz="2000" kern="100" dirty="0">
              <a:effectLst/>
              <a:latin typeface="Calibri" panose="020F0502020204030204" pitchFamily="34" charset="0"/>
              <a:ea typeface="宋体" panose="02010600030101010101" pitchFamily="2" charset="-122"/>
              <a:cs typeface="Times New Roman" panose="02020603050405020304" pitchFamily="18" charset="0"/>
            </a:endParaRPr>
          </a:p>
          <a:p>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309966" y="852406"/>
            <a:ext cx="2518475" cy="581913"/>
          </a:xfrm>
        </p:spPr>
        <p:txBody>
          <a:bodyPr>
            <a:normAutofit/>
          </a:bodyPr>
          <a:lstStyle/>
          <a:p>
            <a:pPr marL="480060" indent="-91440" fontAlgn="base">
              <a:lnSpc>
                <a:spcPct val="150000"/>
              </a:lnSpc>
              <a:spcBef>
                <a:spcPts val="0"/>
              </a:spcBef>
              <a:buClr>
                <a:schemeClr val="accent1"/>
              </a:buClr>
              <a:buSzPct val="100000"/>
              <a:buFont typeface="Calibri" panose="020F0502020204030204" pitchFamily="34" charset="0"/>
              <a:buChar char=" "/>
            </a:pPr>
            <a:r>
              <a:rPr lang="en-US" altLang="zh-CN" sz="2400" kern="0" dirty="0">
                <a:solidFill>
                  <a:srgbClr val="BC6B1A"/>
                </a:solidFill>
                <a:latin typeface="宋体" panose="02010600030101010101" pitchFamily="2" charset="-122"/>
                <a:ea typeface="宋体" panose="02010600030101010101" pitchFamily="2" charset="-122"/>
                <a:cs typeface="Times New Roman" panose="02020603050405020304" pitchFamily="18" charset="0"/>
              </a:rPr>
              <a:t>4.</a:t>
            </a:r>
            <a:r>
              <a:rPr lang="zh-CN" altLang="en-US" sz="2400" kern="0" dirty="0">
                <a:solidFill>
                  <a:srgbClr val="BC6B1A"/>
                </a:solidFill>
                <a:latin typeface="宋体" panose="02010600030101010101" pitchFamily="2" charset="-122"/>
                <a:ea typeface="宋体" panose="02010600030101010101" pitchFamily="2" charset="-122"/>
                <a:cs typeface="Times New Roman" panose="02020603050405020304" pitchFamily="18" charset="0"/>
              </a:rPr>
              <a:t>文化理解</a:t>
            </a:r>
          </a:p>
        </p:txBody>
      </p:sp>
      <p:sp>
        <p:nvSpPr>
          <p:cNvPr id="3" name="内容占位符 2"/>
          <p:cNvSpPr>
            <a:spLocks noGrp="1"/>
          </p:cNvSpPr>
          <p:nvPr>
            <p:ph idx="4294967295"/>
          </p:nvPr>
        </p:nvSpPr>
        <p:spPr>
          <a:xfrm>
            <a:off x="723254" y="1536298"/>
            <a:ext cx="9970577" cy="4022725"/>
          </a:xfrm>
        </p:spPr>
        <p:txBody>
          <a:bodyPr>
            <a:normAutofit fontScale="85000" lnSpcReduction="10000"/>
          </a:bodyPr>
          <a:lstStyle/>
          <a:p>
            <a:pPr indent="0" algn="l" fontAlgn="base">
              <a:lnSpc>
                <a:spcPct val="150000"/>
              </a:lnSpc>
              <a:buNone/>
            </a:pPr>
            <a:r>
              <a:rPr lang="zh-CN" altLang="en-US" sz="2400" b="0" kern="0" dirty="0">
                <a:effectLst/>
                <a:latin typeface="宋体" panose="02010600030101010101" pitchFamily="2" charset="-122"/>
                <a:ea typeface="宋体" panose="02010600030101010101" pitchFamily="2" charset="-122"/>
                <a:cs typeface="Times New Roman" panose="02020603050405020304" pitchFamily="18" charset="0"/>
              </a:rPr>
              <a:t>   父母是我们一生中最重要的人，孝敬父母是中华民族的传统美德。</a:t>
            </a:r>
            <a:endParaRPr lang="zh-CN" altLang="en-US" sz="2400" kern="100" dirty="0">
              <a:effectLst/>
              <a:latin typeface="Calibri" panose="020F0502020204030204" pitchFamily="34" charset="0"/>
              <a:ea typeface="宋体" panose="02010600030101010101" pitchFamily="2" charset="-122"/>
              <a:cs typeface="Times New Roman" panose="02020603050405020304" pitchFamily="18" charset="0"/>
            </a:endParaRPr>
          </a:p>
          <a:p>
            <a:pPr marL="0" marR="0" indent="0" algn="l" fontAlgn="base">
              <a:lnSpc>
                <a:spcPct val="150000"/>
              </a:lnSpc>
              <a:spcBef>
                <a:spcPts val="0"/>
              </a:spcBef>
              <a:spcAft>
                <a:spcPts val="0"/>
              </a:spcAft>
              <a:buNone/>
            </a:pPr>
            <a:r>
              <a:rPr lang="zh-CN" altLang="en-US" sz="2400" b="0" kern="0" dirty="0">
                <a:effectLst/>
                <a:latin typeface="宋体" panose="02010600030101010101" pitchFamily="2" charset="-122"/>
                <a:ea typeface="宋体" panose="02010600030101010101" pitchFamily="2" charset="-122"/>
                <a:cs typeface="Times New Roman" panose="02020603050405020304" pitchFamily="18" charset="0"/>
              </a:rPr>
              <a:t>    查找相关主题的音乐作品，谈谈作品采用了怎样的创作手法来表现亲情主题，并与同学互相交流在生活中如何从小事做起，为父母分忧。</a:t>
            </a:r>
            <a:endParaRPr lang="zh-CN" altLang="en-US" sz="2400" kern="100" dirty="0">
              <a:effectLst/>
              <a:latin typeface="Calibri" panose="020F0502020204030204" pitchFamily="34" charset="0"/>
              <a:ea typeface="宋体" panose="02010600030101010101" pitchFamily="2" charset="-122"/>
              <a:cs typeface="Times New Roman" panose="02020603050405020304" pitchFamily="18" charset="0"/>
            </a:endParaRPr>
          </a:p>
          <a:p>
            <a:pPr algn="l" fontAlgn="base">
              <a:lnSpc>
                <a:spcPct val="150000"/>
              </a:lnSpc>
            </a:pPr>
            <a:endParaRPr lang="zh-CN" altLang="zh-CN" sz="2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pPr indent="266700" algn="l" fontAlgn="base">
              <a:lnSpc>
                <a:spcPct val="150000"/>
              </a:lnSpc>
            </a:pPr>
            <a:r>
              <a:rPr lang="en-US" altLang="zh-CN" sz="8000" kern="0" dirty="0">
                <a:solidFill>
                  <a:schemeClr val="tx1"/>
                </a:solidFill>
                <a:effectLst/>
                <a:latin typeface="Calibri" panose="020F0502020204030204" pitchFamily="34" charset="0"/>
                <a:ea typeface="宋体" panose="02010600030101010101" pitchFamily="2" charset="-122"/>
                <a:cs typeface="宋体" panose="02010600030101010101" pitchFamily="2" charset="-122"/>
              </a:rPr>
              <a:t> </a:t>
            </a:r>
            <a:endParaRPr lang="zh-CN" altLang="en-US" sz="2000" kern="100" dirty="0">
              <a:effectLst/>
              <a:latin typeface="Calibri" panose="020F0502020204030204" pitchFamily="34" charset="0"/>
              <a:ea typeface="宋体" panose="02010600030101010101" pitchFamily="2" charset="-122"/>
              <a:cs typeface="Times New Roman" panose="02020603050405020304" pitchFamily="18" charset="0"/>
            </a:endParaRPr>
          </a:p>
          <a:p>
            <a:pPr marL="0" marR="0" algn="l" fontAlgn="base">
              <a:lnSpc>
                <a:spcPct val="150000"/>
              </a:lnSpc>
              <a:spcBef>
                <a:spcPts val="0"/>
              </a:spcBef>
              <a:spcAft>
                <a:spcPts val="0"/>
              </a:spcAft>
            </a:pPr>
            <a:r>
              <a:rPr lang="zh-CN" altLang="en-US" sz="2000" b="0" kern="0" dirty="0">
                <a:effectLst/>
                <a:latin typeface="宋体" panose="02010600030101010101" pitchFamily="2" charset="-122"/>
                <a:ea typeface="宋体" panose="02010600030101010101" pitchFamily="2" charset="-122"/>
                <a:cs typeface="Times New Roman" panose="02020603050405020304" pitchFamily="18" charset="0"/>
              </a:rPr>
              <a:t> </a:t>
            </a:r>
            <a:endParaRPr lang="zh-CN" altLang="en-US" sz="2000" kern="100" dirty="0">
              <a:effectLst/>
              <a:latin typeface="Calibri" panose="020F0502020204030204" pitchFamily="34" charset="0"/>
              <a:ea typeface="宋体" panose="02010600030101010101" pitchFamily="2" charset="-122"/>
              <a:cs typeface="Times New Roman" panose="02020603050405020304" pitchFamily="18" charset="0"/>
            </a:endParaRPr>
          </a:p>
          <a:p>
            <a:endParaRPr lang="zh-CN" altLang="en-US" dirty="0"/>
          </a:p>
        </p:txBody>
      </p:sp>
    </p:spTree>
    <p:extLst>
      <p:ext uri="{BB962C8B-B14F-4D97-AF65-F5344CB8AC3E}">
        <p14:creationId xmlns:p14="http://schemas.microsoft.com/office/powerpoint/2010/main" val="2010167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73A25D70-4A55-4F72-B9C5-A69CDBF4DB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54957100-6D8B-4161-9F2F-C0A949EC84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7" name="Rectangle 26">
            <a:extLst>
              <a:ext uri="{FF2B5EF4-FFF2-40B4-BE49-F238E27FC236}">
                <a16:creationId xmlns:a16="http://schemas.microsoft.com/office/drawing/2014/main" id="{0BD8B065-EE51-4AE2-A94C-86249998FD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3DAE1936-F209-6B31-7F19-96A57CA15320}"/>
              </a:ext>
            </a:extLst>
          </p:cNvPr>
          <p:cNvSpPr>
            <a:spLocks noGrp="1"/>
          </p:cNvSpPr>
          <p:nvPr>
            <p:ph type="title"/>
          </p:nvPr>
        </p:nvSpPr>
        <p:spPr>
          <a:xfrm>
            <a:off x="3371787" y="1741337"/>
            <a:ext cx="5448730" cy="2387918"/>
          </a:xfrm>
        </p:spPr>
        <p:txBody>
          <a:bodyPr vert="horz" lIns="91440" tIns="45720" rIns="91440" bIns="45720" rtlCol="0" anchor="b">
            <a:normAutofit/>
          </a:bodyPr>
          <a:lstStyle/>
          <a:p>
            <a:pPr algn="ctr"/>
            <a:r>
              <a:rPr lang="en-US" altLang="zh-CN" sz="3600" dirty="0">
                <a:solidFill>
                  <a:schemeClr val="tx2"/>
                </a:solidFill>
              </a:rPr>
              <a:t>《</a:t>
            </a:r>
            <a:r>
              <a:rPr lang="zh-CN" altLang="en-US" sz="3600" dirty="0">
                <a:solidFill>
                  <a:schemeClr val="tx2"/>
                </a:solidFill>
              </a:rPr>
              <a:t>梁山伯与祝英台</a:t>
            </a:r>
            <a:r>
              <a:rPr lang="en-US" altLang="zh-CN" sz="3600" dirty="0">
                <a:solidFill>
                  <a:schemeClr val="tx2"/>
                </a:solidFill>
              </a:rPr>
              <a:t>》</a:t>
            </a:r>
            <a:br>
              <a:rPr lang="en-US" altLang="zh-CN" sz="3600" dirty="0">
                <a:solidFill>
                  <a:schemeClr val="tx2"/>
                </a:solidFill>
              </a:rPr>
            </a:br>
            <a:br>
              <a:rPr lang="en-US" altLang="zh-CN" sz="3600" dirty="0">
                <a:solidFill>
                  <a:schemeClr val="tx2"/>
                </a:solidFill>
              </a:rPr>
            </a:br>
            <a:r>
              <a:rPr lang="en-US" altLang="zh-CN" sz="3600" dirty="0">
                <a:solidFill>
                  <a:schemeClr val="tx2"/>
                </a:solidFill>
              </a:rPr>
              <a:t>《</a:t>
            </a:r>
            <a:r>
              <a:rPr lang="zh-CN" altLang="en-US" sz="3600" dirty="0">
                <a:solidFill>
                  <a:schemeClr val="tx2"/>
                </a:solidFill>
              </a:rPr>
              <a:t>你们可知道</a:t>
            </a:r>
            <a:r>
              <a:rPr lang="en-US" altLang="zh-CN" sz="3600" dirty="0">
                <a:solidFill>
                  <a:schemeClr val="tx2"/>
                </a:solidFill>
              </a:rPr>
              <a:t>》</a:t>
            </a:r>
          </a:p>
        </p:txBody>
      </p:sp>
      <p:grpSp>
        <p:nvGrpSpPr>
          <p:cNvPr id="29" name="Group 28">
            <a:extLst>
              <a:ext uri="{FF2B5EF4-FFF2-40B4-BE49-F238E27FC236}">
                <a16:creationId xmlns:a16="http://schemas.microsoft.com/office/drawing/2014/main" id="{18999293-B054-4B57-A26F-D04C2BB1133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43336"/>
            <a:ext cx="5163047" cy="2657478"/>
            <a:chOff x="6867015" y="-1"/>
            <a:chExt cx="5324985" cy="3251912"/>
          </a:xfrm>
          <a:solidFill>
            <a:schemeClr val="bg1">
              <a:alpha val="30000"/>
            </a:schemeClr>
          </a:solidFill>
        </p:grpSpPr>
        <p:sp>
          <p:nvSpPr>
            <p:cNvPr id="30" name="Freeform: Shape 29">
              <a:extLst>
                <a:ext uri="{FF2B5EF4-FFF2-40B4-BE49-F238E27FC236}">
                  <a16:creationId xmlns:a16="http://schemas.microsoft.com/office/drawing/2014/main" id="{5E505D8A-F41A-450D-A648-E77DF6B8D8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E2BD6DCE-6A81-4F34-9958-67B578EA16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5C462BE8-CD72-48CF-8A7B-C716D2B99E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1C2CDB70-40F1-4D00-8F17-A532E732EB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5" name="Group 34">
            <a:extLst>
              <a:ext uri="{FF2B5EF4-FFF2-40B4-BE49-F238E27FC236}">
                <a16:creationId xmlns:a16="http://schemas.microsoft.com/office/drawing/2014/main" id="{761945C4-D997-42F3-B59A-984CF006671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36" name="Freeform: Shape 35">
              <a:extLst>
                <a:ext uri="{FF2B5EF4-FFF2-40B4-BE49-F238E27FC236}">
                  <a16:creationId xmlns:a16="http://schemas.microsoft.com/office/drawing/2014/main" id="{4651FE4A-9487-43BE-A388-134535743B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F44B0EF3-9992-4B95-8A43-6206B3FC3F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041B1C1F-C2FE-4C47-9D74-ADB9B53F4B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39" name="Freeform: Shape 38">
              <a:extLst>
                <a:ext uri="{FF2B5EF4-FFF2-40B4-BE49-F238E27FC236}">
                  <a16:creationId xmlns:a16="http://schemas.microsoft.com/office/drawing/2014/main" id="{1048177B-A49E-4E24-9007-07A0EDD6A2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8780212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467532" y="983685"/>
            <a:ext cx="10058400" cy="4022725"/>
          </a:xfrm>
        </p:spPr>
        <p:txBody>
          <a:bodyPr>
            <a:normAutofit/>
          </a:bodyPr>
          <a:lstStyle/>
          <a:p>
            <a:pPr marL="0" marR="0" algn="l" fontAlgn="base">
              <a:lnSpc>
                <a:spcPct val="150000"/>
              </a:lnSpc>
              <a:spcBef>
                <a:spcPts val="0"/>
              </a:spcBef>
              <a:spcAft>
                <a:spcPts val="0"/>
              </a:spcAft>
            </a:pPr>
            <a:r>
              <a:rPr lang="en-US" altLang="zh-CN" sz="2400" kern="0" dirty="0">
                <a:solidFill>
                  <a:srgbClr val="BC6B1A"/>
                </a:solidFill>
                <a:effectLst/>
                <a:latin typeface="宋体" panose="02010600030101010101" pitchFamily="2" charset="-122"/>
                <a:ea typeface="宋体" panose="02010600030101010101" pitchFamily="2" charset="-122"/>
                <a:cs typeface="Times New Roman" panose="02020603050405020304" pitchFamily="18" charset="0"/>
              </a:rPr>
              <a:t>1.</a:t>
            </a:r>
            <a:r>
              <a:rPr lang="zh-CN" altLang="en-US" sz="2400" kern="0" dirty="0">
                <a:solidFill>
                  <a:srgbClr val="BC6B1A"/>
                </a:solidFill>
                <a:effectLst/>
                <a:latin typeface="宋体" panose="02010600030101010101" pitchFamily="2" charset="-122"/>
                <a:ea typeface="宋体" panose="02010600030101010101" pitchFamily="2" charset="-122"/>
                <a:cs typeface="Times New Roman" panose="02020603050405020304" pitchFamily="18" charset="0"/>
              </a:rPr>
              <a:t>聆听与感悟</a:t>
            </a:r>
            <a:endParaRPr lang="zh-CN" altLang="en-US" sz="2400" kern="100" dirty="0">
              <a:solidFill>
                <a:srgbClr val="BC6B1A"/>
              </a:solidFill>
              <a:effectLst/>
              <a:latin typeface="Calibri" panose="020F0502020204030204" pitchFamily="34" charset="0"/>
              <a:ea typeface="宋体" panose="02010600030101010101" pitchFamily="2" charset="-122"/>
              <a:cs typeface="Times New Roman" panose="02020603050405020304" pitchFamily="18" charset="0"/>
            </a:endParaRPr>
          </a:p>
          <a:p>
            <a:pPr marL="0">
              <a:spcBef>
                <a:spcPts val="0"/>
              </a:spcBef>
              <a:spcAft>
                <a:spcPts val="0"/>
              </a:spcAft>
            </a:pPr>
            <a:r>
              <a:rPr lang="zh-CN" altLang="en-US" sz="2400" kern="0" dirty="0">
                <a:effectLst/>
                <a:latin typeface="宋体" panose="02010600030101010101" pitchFamily="2" charset="-122"/>
                <a:ea typeface="宋体" panose="02010600030101010101" pitchFamily="2" charset="-122"/>
                <a:cs typeface="Times New Roman" panose="02020603050405020304" pitchFamily="18" charset="0"/>
              </a:rPr>
              <a:t>   </a:t>
            </a:r>
            <a:endParaRPr lang="en-US" altLang="zh-CN" sz="2400" kern="0" dirty="0">
              <a:effectLst/>
              <a:latin typeface="宋体" panose="02010600030101010101" pitchFamily="2" charset="-122"/>
              <a:ea typeface="宋体" panose="02010600030101010101" pitchFamily="2" charset="-122"/>
              <a:cs typeface="Times New Roman" panose="02020603050405020304" pitchFamily="18" charset="0"/>
            </a:endParaRPr>
          </a:p>
          <a:p>
            <a:pPr marL="0" indent="0">
              <a:spcBef>
                <a:spcPts val="0"/>
              </a:spcBef>
              <a:spcAft>
                <a:spcPts val="0"/>
              </a:spcAft>
              <a:buNone/>
            </a:pPr>
            <a:r>
              <a:rPr lang="en-US" altLang="zh-CN" kern="0" dirty="0">
                <a:latin typeface="宋体" panose="02010600030101010101" pitchFamily="2" charset="-122"/>
                <a:ea typeface="宋体" panose="02010600030101010101" pitchFamily="2" charset="-122"/>
                <a:cs typeface="Times New Roman" panose="02020603050405020304" pitchFamily="18" charset="0"/>
              </a:rPr>
              <a:t>  </a:t>
            </a:r>
            <a:r>
              <a:rPr lang="zh-CN" altLang="zh-CN" kern="0" dirty="0">
                <a:latin typeface="宋体" panose="02010600030101010101" pitchFamily="2" charset="-122"/>
                <a:ea typeface="宋体" panose="02010600030101010101" pitchFamily="2" charset="-122"/>
                <a:cs typeface="Times New Roman" panose="02020603050405020304" pitchFamily="18" charset="0"/>
              </a:rPr>
              <a:t>《梁山伯与祝英台》《你们可知道》两首作品用不同的风格表现了同一主题。</a:t>
            </a:r>
            <a:endParaRPr lang="en-US" altLang="zh-CN" kern="0" dirty="0">
              <a:latin typeface="宋体" panose="02010600030101010101" pitchFamily="2" charset="-122"/>
              <a:ea typeface="宋体" panose="02010600030101010101" pitchFamily="2" charset="-122"/>
              <a:cs typeface="Times New Roman" panose="02020603050405020304" pitchFamily="18" charset="0"/>
            </a:endParaRPr>
          </a:p>
          <a:p>
            <a:pPr marL="0" indent="0">
              <a:spcBef>
                <a:spcPts val="0"/>
              </a:spcBef>
              <a:spcAft>
                <a:spcPts val="0"/>
              </a:spcAft>
              <a:buNone/>
            </a:pPr>
            <a:endParaRPr lang="en-US" altLang="zh-CN" kern="0" dirty="0">
              <a:latin typeface="宋体" panose="02010600030101010101" pitchFamily="2" charset="-122"/>
              <a:ea typeface="宋体" panose="02010600030101010101" pitchFamily="2" charset="-122"/>
              <a:cs typeface="Times New Roman" panose="02020603050405020304" pitchFamily="18" charset="0"/>
            </a:endParaRPr>
          </a:p>
          <a:p>
            <a:pPr marL="0" indent="0">
              <a:spcBef>
                <a:spcPts val="0"/>
              </a:spcBef>
              <a:spcAft>
                <a:spcPts val="0"/>
              </a:spcAft>
              <a:buNone/>
            </a:pPr>
            <a:r>
              <a:rPr lang="en-US" altLang="zh-CN" kern="0" dirty="0">
                <a:latin typeface="宋体" panose="02010600030101010101" pitchFamily="2" charset="-122"/>
                <a:ea typeface="宋体" panose="02010600030101010101" pitchFamily="2" charset="-122"/>
                <a:cs typeface="Times New Roman" panose="02020603050405020304" pitchFamily="18" charset="0"/>
              </a:rPr>
              <a:t>    </a:t>
            </a:r>
            <a:r>
              <a:rPr lang="zh-CN" altLang="zh-CN" kern="0" dirty="0">
                <a:latin typeface="宋体" panose="02010600030101010101" pitchFamily="2" charset="-122"/>
                <a:ea typeface="宋体" panose="02010600030101010101" pitchFamily="2" charset="-122"/>
                <a:cs typeface="Times New Roman" panose="02020603050405020304" pitchFamily="18" charset="0"/>
              </a:rPr>
              <a:t>聆听作品，感受其风格与表现上的异同。</a:t>
            </a:r>
          </a:p>
          <a:p>
            <a:endParaRPr lang="zh-CN" altLang="en-US" sz="2800" dirty="0"/>
          </a:p>
        </p:txBody>
      </p:sp>
    </p:spTree>
    <p:extLst>
      <p:ext uri="{BB962C8B-B14F-4D97-AF65-F5344CB8AC3E}">
        <p14:creationId xmlns:p14="http://schemas.microsoft.com/office/powerpoint/2010/main" val="5895277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467532" y="983685"/>
            <a:ext cx="10058400" cy="4022725"/>
          </a:xfrm>
        </p:spPr>
        <p:txBody>
          <a:bodyPr>
            <a:normAutofit/>
          </a:bodyPr>
          <a:lstStyle/>
          <a:p>
            <a:pPr marL="0" marR="0" algn="l" fontAlgn="base">
              <a:lnSpc>
                <a:spcPct val="150000"/>
              </a:lnSpc>
              <a:spcBef>
                <a:spcPts val="0"/>
              </a:spcBef>
              <a:spcAft>
                <a:spcPts val="0"/>
              </a:spcAft>
            </a:pPr>
            <a:r>
              <a:rPr lang="en-US" altLang="zh-CN" sz="2400" kern="0" dirty="0">
                <a:solidFill>
                  <a:srgbClr val="BC6B1A"/>
                </a:solidFill>
                <a:latin typeface="宋体" panose="02010600030101010101" pitchFamily="2" charset="-122"/>
                <a:ea typeface="宋体" panose="02010600030101010101" pitchFamily="2" charset="-122"/>
                <a:cs typeface="Times New Roman" panose="02020603050405020304" pitchFamily="18" charset="0"/>
              </a:rPr>
              <a:t>2</a:t>
            </a:r>
            <a:r>
              <a:rPr lang="en-US" altLang="zh-CN" sz="2400" kern="0" dirty="0">
                <a:solidFill>
                  <a:srgbClr val="BC6B1A"/>
                </a:solidFill>
                <a:effectLst/>
                <a:latin typeface="宋体" panose="02010600030101010101" pitchFamily="2" charset="-122"/>
                <a:ea typeface="宋体" panose="02010600030101010101" pitchFamily="2" charset="-122"/>
                <a:cs typeface="Times New Roman" panose="02020603050405020304" pitchFamily="18" charset="0"/>
              </a:rPr>
              <a:t>.</a:t>
            </a:r>
            <a:r>
              <a:rPr lang="zh-CN" altLang="en-US" sz="2400" kern="0" dirty="0">
                <a:solidFill>
                  <a:srgbClr val="BC6B1A"/>
                </a:solidFill>
                <a:effectLst/>
                <a:latin typeface="宋体" panose="02010600030101010101" pitchFamily="2" charset="-122"/>
                <a:ea typeface="宋体" panose="02010600030101010101" pitchFamily="2" charset="-122"/>
                <a:cs typeface="Times New Roman" panose="02020603050405020304" pitchFamily="18" charset="0"/>
              </a:rPr>
              <a:t>唱奏</a:t>
            </a:r>
            <a:r>
              <a:rPr lang="zh-CN" altLang="en-US" sz="2400" kern="0" dirty="0">
                <a:solidFill>
                  <a:srgbClr val="BC6B1A"/>
                </a:solidFill>
                <a:latin typeface="宋体" panose="02010600030101010101" pitchFamily="2" charset="-122"/>
                <a:ea typeface="宋体" panose="02010600030101010101" pitchFamily="2" charset="-122"/>
                <a:cs typeface="Times New Roman" panose="02020603050405020304" pitchFamily="18" charset="0"/>
              </a:rPr>
              <a:t>表演</a:t>
            </a:r>
            <a:endParaRPr lang="zh-CN" altLang="en-US" sz="2400" kern="100" dirty="0">
              <a:solidFill>
                <a:srgbClr val="BC6B1A"/>
              </a:solidFill>
              <a:effectLst/>
              <a:latin typeface="Calibri" panose="020F0502020204030204" pitchFamily="34" charset="0"/>
              <a:ea typeface="宋体" panose="02010600030101010101" pitchFamily="2" charset="-122"/>
              <a:cs typeface="Times New Roman" panose="02020603050405020304" pitchFamily="18" charset="0"/>
            </a:endParaRPr>
          </a:p>
          <a:p>
            <a:pPr marL="0" indent="0">
              <a:lnSpc>
                <a:spcPct val="150000"/>
              </a:lnSpc>
              <a:spcBef>
                <a:spcPts val="0"/>
              </a:spcBef>
              <a:spcAft>
                <a:spcPts val="0"/>
              </a:spcAft>
              <a:buNone/>
            </a:pPr>
            <a:r>
              <a:rPr lang="zh-CN" altLang="en-US" sz="2400" kern="0" dirty="0">
                <a:effectLst/>
                <a:latin typeface="宋体" panose="02010600030101010101" pitchFamily="2" charset="-122"/>
                <a:ea typeface="宋体" panose="02010600030101010101" pitchFamily="2" charset="-122"/>
                <a:cs typeface="Times New Roman" panose="02020603050405020304" pitchFamily="18" charset="0"/>
              </a:rPr>
              <a:t>   </a:t>
            </a:r>
            <a:r>
              <a:rPr lang="zh-CN" altLang="en-US" kern="0" dirty="0">
                <a:latin typeface="宋体" panose="02010600030101010101" pitchFamily="2" charset="-122"/>
                <a:ea typeface="宋体" panose="02010600030101010101" pitchFamily="2" charset="-122"/>
                <a:cs typeface="Times New Roman" panose="02020603050405020304" pitchFamily="18" charset="0"/>
              </a:rPr>
              <a:t>哼唱上述作品的片段，并简单阐述其表达的感情。</a:t>
            </a:r>
            <a:br>
              <a:rPr lang="zh-CN" altLang="en-US" kern="0" dirty="0">
                <a:latin typeface="宋体" panose="02010600030101010101" pitchFamily="2" charset="-122"/>
                <a:ea typeface="宋体" panose="02010600030101010101" pitchFamily="2" charset="-122"/>
                <a:cs typeface="Times New Roman" panose="02020603050405020304" pitchFamily="18" charset="0"/>
              </a:rPr>
            </a:br>
            <a:r>
              <a:rPr lang="zh-CN" altLang="en-US" kern="0" dirty="0">
                <a:latin typeface="宋体" panose="02010600030101010101" pitchFamily="2" charset="-122"/>
                <a:ea typeface="宋体" panose="02010600030101010101" pitchFamily="2" charset="-122"/>
                <a:cs typeface="Times New Roman" panose="02020603050405020304" pitchFamily="18" charset="0"/>
              </a:rPr>
              <a:t>   根据自己对</a:t>
            </a:r>
            <a:r>
              <a:rPr lang="en-US" altLang="zh-CN" kern="0" dirty="0">
                <a:latin typeface="宋体" panose="02010600030101010101" pitchFamily="2" charset="-122"/>
                <a:ea typeface="宋体" panose="02010600030101010101" pitchFamily="2" charset="-122"/>
                <a:cs typeface="Times New Roman" panose="02020603050405020304" pitchFamily="18" charset="0"/>
              </a:rPr>
              <a:t>《</a:t>
            </a:r>
            <a:r>
              <a:rPr lang="zh-CN" altLang="en-US" kern="0" dirty="0">
                <a:latin typeface="宋体" panose="02010600030101010101" pitchFamily="2" charset="-122"/>
                <a:ea typeface="宋体" panose="02010600030101010101" pitchFamily="2" charset="-122"/>
                <a:cs typeface="Times New Roman" panose="02020603050405020304" pitchFamily="18" charset="0"/>
              </a:rPr>
              <a:t>梁山伯与祝英台</a:t>
            </a:r>
            <a:r>
              <a:rPr lang="en-US" altLang="zh-CN" kern="0" dirty="0">
                <a:latin typeface="宋体" panose="02010600030101010101" pitchFamily="2" charset="-122"/>
                <a:ea typeface="宋体" panose="02010600030101010101" pitchFamily="2" charset="-122"/>
                <a:cs typeface="Times New Roman" panose="02020603050405020304" pitchFamily="18" charset="0"/>
              </a:rPr>
              <a:t>》</a:t>
            </a:r>
            <a:r>
              <a:rPr lang="zh-CN" altLang="en-US" kern="0" dirty="0">
                <a:latin typeface="宋体" panose="02010600030101010101" pitchFamily="2" charset="-122"/>
                <a:ea typeface="宋体" panose="02010600030101010101" pitchFamily="2" charset="-122"/>
                <a:cs typeface="Times New Roman" panose="02020603050405020304" pitchFamily="18" charset="0"/>
              </a:rPr>
              <a:t>这首作品的理解，进行填词</a:t>
            </a:r>
            <a:r>
              <a:rPr lang="zh-CN" altLang="en-US" sz="2000" kern="0" dirty="0">
                <a:effectLst/>
                <a:latin typeface="宋体" panose="02010600030101010101" pitchFamily="2" charset="-122"/>
                <a:ea typeface="宋体" panose="02010600030101010101" pitchFamily="2" charset="-122"/>
                <a:cs typeface="Times New Roman" panose="02020603050405020304" pitchFamily="18" charset="0"/>
              </a:rPr>
              <a:t>再创作，并演唱或演奏。</a:t>
            </a:r>
            <a:br>
              <a:rPr lang="zh-CN" altLang="en-US" sz="2000" kern="100" dirty="0">
                <a:effectLst/>
                <a:latin typeface="Calibri" panose="020F0502020204030204" pitchFamily="34" charset="0"/>
                <a:ea typeface="宋体" panose="02010600030101010101" pitchFamily="2" charset="-122"/>
                <a:cs typeface="Times New Roman" panose="02020603050405020304" pitchFamily="18" charset="0"/>
              </a:rPr>
            </a:br>
            <a:endParaRPr lang="zh-CN" altLang="en-US" sz="2800" dirty="0"/>
          </a:p>
        </p:txBody>
      </p:sp>
    </p:spTree>
    <p:extLst>
      <p:ext uri="{BB962C8B-B14F-4D97-AF65-F5344CB8AC3E}">
        <p14:creationId xmlns:p14="http://schemas.microsoft.com/office/powerpoint/2010/main" val="12305921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Isosceles Triangle 17">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图片 2">
            <a:extLst>
              <a:ext uri="{FF2B5EF4-FFF2-40B4-BE49-F238E27FC236}">
                <a16:creationId xmlns:a16="http://schemas.microsoft.com/office/drawing/2014/main" id="{F1F4FF99-76A8-39DE-7305-65E78CC9E971}"/>
              </a:ext>
            </a:extLst>
          </p:cNvPr>
          <p:cNvPicPr>
            <a:picLocks noChangeAspect="1"/>
          </p:cNvPicPr>
          <p:nvPr/>
        </p:nvPicPr>
        <p:blipFill>
          <a:blip r:embed="rId2"/>
          <a:stretch>
            <a:fillRect/>
          </a:stretch>
        </p:blipFill>
        <p:spPr>
          <a:xfrm>
            <a:off x="2557080" y="1480837"/>
            <a:ext cx="7344021" cy="3929052"/>
          </a:xfrm>
          <a:prstGeom prst="rect">
            <a:avLst/>
          </a:prstGeom>
          <a:ln>
            <a:noFill/>
          </a:ln>
        </p:spPr>
      </p:pic>
      <p:sp>
        <p:nvSpPr>
          <p:cNvPr id="20" name="Isosceles Triangle 19">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622514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Isosceles Triangle 17">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图片 2">
            <a:extLst>
              <a:ext uri="{FF2B5EF4-FFF2-40B4-BE49-F238E27FC236}">
                <a16:creationId xmlns:a16="http://schemas.microsoft.com/office/drawing/2014/main" id="{4BA7DEAA-043A-5B31-1B3B-F8BC4EA6B482}"/>
              </a:ext>
            </a:extLst>
          </p:cNvPr>
          <p:cNvPicPr>
            <a:picLocks noChangeAspect="1"/>
          </p:cNvPicPr>
          <p:nvPr/>
        </p:nvPicPr>
        <p:blipFill>
          <a:blip r:embed="rId2"/>
          <a:stretch>
            <a:fillRect/>
          </a:stretch>
        </p:blipFill>
        <p:spPr>
          <a:xfrm>
            <a:off x="2136252" y="1837206"/>
            <a:ext cx="7764849" cy="3183587"/>
          </a:xfrm>
          <a:prstGeom prst="rect">
            <a:avLst/>
          </a:prstGeom>
          <a:ln>
            <a:noFill/>
          </a:ln>
        </p:spPr>
      </p:pic>
      <p:sp>
        <p:nvSpPr>
          <p:cNvPr id="20" name="Isosceles Triangle 19">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358383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467532" y="983685"/>
            <a:ext cx="10058400" cy="4719691"/>
          </a:xfrm>
        </p:spPr>
        <p:txBody>
          <a:bodyPr>
            <a:normAutofit lnSpcReduction="10000"/>
          </a:bodyPr>
          <a:lstStyle/>
          <a:p>
            <a:pPr marL="0" marR="0" algn="l" fontAlgn="base">
              <a:lnSpc>
                <a:spcPct val="150000"/>
              </a:lnSpc>
              <a:spcBef>
                <a:spcPts val="0"/>
              </a:spcBef>
              <a:spcAft>
                <a:spcPts val="0"/>
              </a:spcAft>
            </a:pPr>
            <a:r>
              <a:rPr lang="en-US" altLang="zh-CN" sz="2400" kern="0" dirty="0">
                <a:solidFill>
                  <a:srgbClr val="BC6B1A"/>
                </a:solidFill>
                <a:latin typeface="宋体" panose="02010600030101010101" pitchFamily="2" charset="-122"/>
                <a:ea typeface="宋体" panose="02010600030101010101" pitchFamily="2" charset="-122"/>
                <a:cs typeface="Times New Roman" panose="02020603050405020304" pitchFamily="18" charset="0"/>
              </a:rPr>
              <a:t>3</a:t>
            </a:r>
            <a:r>
              <a:rPr lang="en-US" altLang="zh-CN" sz="2400" kern="0" dirty="0">
                <a:solidFill>
                  <a:srgbClr val="BC6B1A"/>
                </a:solidFill>
                <a:effectLst/>
                <a:latin typeface="宋体" panose="02010600030101010101" pitchFamily="2" charset="-122"/>
                <a:ea typeface="宋体" panose="02010600030101010101" pitchFamily="2" charset="-122"/>
                <a:cs typeface="Times New Roman" panose="02020603050405020304" pitchFamily="18" charset="0"/>
              </a:rPr>
              <a:t>.</a:t>
            </a:r>
            <a:r>
              <a:rPr lang="zh-CN" altLang="en-US" sz="2400" kern="0" dirty="0">
                <a:solidFill>
                  <a:srgbClr val="BC6B1A"/>
                </a:solidFill>
                <a:latin typeface="宋体" panose="02010600030101010101" pitchFamily="2" charset="-122"/>
                <a:ea typeface="宋体" panose="02010600030101010101" pitchFamily="2" charset="-122"/>
                <a:cs typeface="Times New Roman" panose="02020603050405020304" pitchFamily="18" charset="0"/>
              </a:rPr>
              <a:t>分析欣赏</a:t>
            </a:r>
            <a:endParaRPr lang="zh-CN" altLang="en-US" sz="2400" kern="100" dirty="0">
              <a:solidFill>
                <a:srgbClr val="BC6B1A"/>
              </a:solidFill>
              <a:effectLst/>
              <a:latin typeface="Calibri" panose="020F0502020204030204" pitchFamily="34" charset="0"/>
              <a:ea typeface="宋体" panose="02010600030101010101" pitchFamily="2" charset="-122"/>
              <a:cs typeface="Times New Roman" panose="02020603050405020304" pitchFamily="18" charset="0"/>
            </a:endParaRPr>
          </a:p>
          <a:p>
            <a:pPr marL="0" marR="0" algn="l" fontAlgn="base">
              <a:lnSpc>
                <a:spcPct val="150000"/>
              </a:lnSpc>
              <a:spcBef>
                <a:spcPts val="0"/>
              </a:spcBef>
              <a:spcAft>
                <a:spcPts val="0"/>
              </a:spcAft>
            </a:pPr>
            <a:r>
              <a:rPr lang="zh-CN" altLang="en-US" kern="0" dirty="0">
                <a:effectLst/>
                <a:latin typeface="+mn-ea"/>
                <a:cs typeface="Times New Roman" panose="02020603050405020304" pitchFamily="18" charset="0"/>
              </a:rPr>
              <a:t>   根据对梁祝故事的理解和对作品的把握，请尝试划分音乐段落，关注作品不同片段乐器和故事推进、情感表达的关联。</a:t>
            </a:r>
            <a:endParaRPr lang="zh-CN" altLang="en-US" kern="100" dirty="0">
              <a:effectLst/>
              <a:latin typeface="+mn-ea"/>
              <a:cs typeface="Times New Roman" panose="02020603050405020304" pitchFamily="18" charset="0"/>
            </a:endParaRPr>
          </a:p>
          <a:p>
            <a:pPr algn="ctr"/>
            <a:r>
              <a:rPr lang="zh-CN" altLang="en-US" dirty="0">
                <a:solidFill>
                  <a:srgbClr val="231F20"/>
                </a:solidFill>
                <a:effectLst/>
                <a:latin typeface="+mn-ea"/>
              </a:rPr>
              <a:t>呈示部（相爱）、展开部（抗婚）、 再现部（化蝶）</a:t>
            </a:r>
            <a:endParaRPr lang="en-US" altLang="zh-CN" dirty="0">
              <a:solidFill>
                <a:srgbClr val="231F20"/>
              </a:solidFill>
              <a:effectLst/>
              <a:latin typeface="+mn-ea"/>
            </a:endParaRPr>
          </a:p>
          <a:p>
            <a:endParaRPr lang="en-US" altLang="zh-CN" dirty="0">
              <a:solidFill>
                <a:srgbClr val="231F20"/>
              </a:solidFill>
              <a:latin typeface="+mn-ea"/>
            </a:endParaRPr>
          </a:p>
          <a:p>
            <a:pPr marL="0" indent="0">
              <a:buNone/>
            </a:pPr>
            <a:r>
              <a:rPr lang="en-US" altLang="zh-CN" dirty="0">
                <a:solidFill>
                  <a:srgbClr val="231F20"/>
                </a:solidFill>
                <a:latin typeface="+mn-ea"/>
              </a:rPr>
              <a:t>   </a:t>
            </a:r>
            <a:r>
              <a:rPr lang="zh-CN" altLang="en-US" dirty="0">
                <a:solidFill>
                  <a:srgbClr val="231F20"/>
                </a:solidFill>
                <a:latin typeface="+mn-ea"/>
              </a:rPr>
              <a:t>填空：乐器组</a:t>
            </a:r>
            <a:r>
              <a:rPr lang="zh-CN" altLang="en-US" dirty="0">
                <a:solidFill>
                  <a:srgbClr val="231F20"/>
                </a:solidFill>
                <a:latin typeface="+mn-ea"/>
                <a:sym typeface="Wingdings" panose="05000000000000000000" pitchFamily="2" charset="2"/>
              </a:rPr>
              <a:t>（                                 ）</a:t>
            </a:r>
            <a:endParaRPr lang="en-US" altLang="zh-CN" dirty="0">
              <a:solidFill>
                <a:srgbClr val="231F20"/>
              </a:solidFill>
              <a:latin typeface="+mn-ea"/>
            </a:endParaRPr>
          </a:p>
          <a:p>
            <a:pPr marL="0" indent="0">
              <a:buNone/>
            </a:pPr>
            <a:r>
              <a:rPr lang="zh-CN" altLang="en-US" dirty="0">
                <a:solidFill>
                  <a:srgbClr val="231F20"/>
                </a:solidFill>
                <a:latin typeface="+mn-ea"/>
              </a:rPr>
              <a:t>   长笛、小提琴、竖琴、大管</a:t>
            </a:r>
            <a:r>
              <a:rPr lang="zh-CN" altLang="en-US" dirty="0">
                <a:solidFill>
                  <a:srgbClr val="231F20"/>
                </a:solidFill>
                <a:effectLst/>
                <a:latin typeface="+mn-ea"/>
              </a:rPr>
              <a:t>和大提琴、大锣</a:t>
            </a:r>
            <a:endParaRPr lang="en-US" altLang="zh-CN" dirty="0">
              <a:solidFill>
                <a:srgbClr val="231F20"/>
              </a:solidFill>
              <a:effectLst/>
              <a:latin typeface="+mn-ea"/>
            </a:endParaRPr>
          </a:p>
          <a:p>
            <a:pPr marL="0" indent="0">
              <a:buNone/>
            </a:pPr>
            <a:endParaRPr lang="en-US" altLang="zh-CN" dirty="0">
              <a:solidFill>
                <a:srgbClr val="231F20"/>
              </a:solidFill>
              <a:latin typeface="+mn-ea"/>
            </a:endParaRPr>
          </a:p>
          <a:p>
            <a:pPr marL="0" indent="0">
              <a:lnSpc>
                <a:spcPct val="150000"/>
              </a:lnSpc>
              <a:buNone/>
            </a:pPr>
            <a:r>
              <a:rPr lang="en-US" altLang="zh-CN" dirty="0">
                <a:solidFill>
                  <a:srgbClr val="231F20"/>
                </a:solidFill>
                <a:latin typeface="+mn-ea"/>
              </a:rPr>
              <a:t>   </a:t>
            </a:r>
            <a:r>
              <a:rPr lang="zh-CN" altLang="zh-CN" kern="0" dirty="0">
                <a:latin typeface="+mn-ea"/>
                <a:cs typeface="Times New Roman" panose="02020603050405020304" pitchFamily="18" charset="0"/>
              </a:rPr>
              <a:t>《你们可知道》是莫扎特创作的歌剧《费加罗的婚礼》的选段，你能在音乐中找到主人公渴望爱情又胆小害怕的内心活动是怎样表达的吗？</a:t>
            </a:r>
          </a:p>
          <a:p>
            <a:pPr marL="0" indent="0">
              <a:buNone/>
            </a:pPr>
            <a:endParaRPr lang="en-US" altLang="zh-CN" dirty="0">
              <a:solidFill>
                <a:srgbClr val="231F20"/>
              </a:solidFill>
              <a:effectLst/>
              <a:latin typeface="+mn-ea"/>
            </a:endParaRPr>
          </a:p>
          <a:p>
            <a:endParaRPr lang="zh-CN" altLang="en-US" sz="2800" dirty="0"/>
          </a:p>
        </p:txBody>
      </p:sp>
    </p:spTree>
    <p:extLst>
      <p:ext uri="{BB962C8B-B14F-4D97-AF65-F5344CB8AC3E}">
        <p14:creationId xmlns:p14="http://schemas.microsoft.com/office/powerpoint/2010/main" val="8556956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309966" y="852406"/>
            <a:ext cx="2518475" cy="581913"/>
          </a:xfrm>
        </p:spPr>
        <p:txBody>
          <a:bodyPr>
            <a:normAutofit/>
          </a:bodyPr>
          <a:lstStyle/>
          <a:p>
            <a:pPr marL="480060" indent="-91440" fontAlgn="base">
              <a:lnSpc>
                <a:spcPct val="150000"/>
              </a:lnSpc>
              <a:spcBef>
                <a:spcPts val="0"/>
              </a:spcBef>
              <a:buClr>
                <a:schemeClr val="accent1"/>
              </a:buClr>
              <a:buSzPct val="100000"/>
              <a:buFont typeface="Calibri" panose="020F0502020204030204" pitchFamily="34" charset="0"/>
              <a:buChar char=" "/>
            </a:pPr>
            <a:r>
              <a:rPr lang="en-US" altLang="zh-CN" sz="2400" kern="0" dirty="0">
                <a:solidFill>
                  <a:srgbClr val="BC6B1A"/>
                </a:solidFill>
                <a:latin typeface="宋体" panose="02010600030101010101" pitchFamily="2" charset="-122"/>
                <a:ea typeface="宋体" panose="02010600030101010101" pitchFamily="2" charset="-122"/>
                <a:cs typeface="Times New Roman" panose="02020603050405020304" pitchFamily="18" charset="0"/>
              </a:rPr>
              <a:t>4.</a:t>
            </a:r>
            <a:r>
              <a:rPr lang="zh-CN" altLang="en-US" sz="2400" kern="0" dirty="0">
                <a:solidFill>
                  <a:srgbClr val="BC6B1A"/>
                </a:solidFill>
                <a:latin typeface="宋体" panose="02010600030101010101" pitchFamily="2" charset="-122"/>
                <a:ea typeface="宋体" panose="02010600030101010101" pitchFamily="2" charset="-122"/>
                <a:cs typeface="Times New Roman" panose="02020603050405020304" pitchFamily="18" charset="0"/>
              </a:rPr>
              <a:t>文化理解</a:t>
            </a:r>
          </a:p>
        </p:txBody>
      </p:sp>
      <p:sp>
        <p:nvSpPr>
          <p:cNvPr id="3" name="内容占位符 2"/>
          <p:cNvSpPr>
            <a:spLocks noGrp="1"/>
          </p:cNvSpPr>
          <p:nvPr>
            <p:ph idx="4294967295"/>
          </p:nvPr>
        </p:nvSpPr>
        <p:spPr>
          <a:xfrm>
            <a:off x="723254" y="1536298"/>
            <a:ext cx="9970577" cy="4022725"/>
          </a:xfrm>
        </p:spPr>
        <p:txBody>
          <a:bodyPr>
            <a:normAutofit fontScale="25000" lnSpcReduction="20000"/>
          </a:bodyPr>
          <a:lstStyle/>
          <a:p>
            <a:pPr indent="0" algn="l" fontAlgn="base">
              <a:lnSpc>
                <a:spcPct val="170000"/>
              </a:lnSpc>
              <a:buNone/>
            </a:pPr>
            <a:r>
              <a:rPr lang="en-US" altLang="zh-CN" sz="8000" b="0" kern="0" dirty="0">
                <a:effectLst/>
                <a:latin typeface="宋体" panose="02010600030101010101" pitchFamily="2" charset="-122"/>
                <a:ea typeface="宋体" panose="02010600030101010101" pitchFamily="2" charset="-122"/>
                <a:cs typeface="Times New Roman" panose="02020603050405020304" pitchFamily="18" charset="0"/>
              </a:rPr>
              <a:t>    《</a:t>
            </a:r>
            <a:r>
              <a:rPr lang="zh-CN" altLang="en-US" sz="8000" b="0" kern="0" dirty="0">
                <a:effectLst/>
                <a:latin typeface="宋体" panose="02010600030101010101" pitchFamily="2" charset="-122"/>
                <a:ea typeface="宋体" panose="02010600030101010101" pitchFamily="2" charset="-122"/>
                <a:cs typeface="Times New Roman" panose="02020603050405020304" pitchFamily="18" charset="0"/>
              </a:rPr>
              <a:t>梁山伯与祝英台</a:t>
            </a:r>
            <a:r>
              <a:rPr lang="en-US" altLang="zh-CN" sz="8000" b="0" kern="0" dirty="0">
                <a:effectLst/>
                <a:latin typeface="宋体" panose="02010600030101010101" pitchFamily="2" charset="-122"/>
                <a:ea typeface="宋体" panose="02010600030101010101" pitchFamily="2" charset="-122"/>
                <a:cs typeface="Times New Roman" panose="02020603050405020304" pitchFamily="18" charset="0"/>
              </a:rPr>
              <a:t>》</a:t>
            </a:r>
            <a:r>
              <a:rPr lang="zh-CN" altLang="en-US" sz="8000" b="0" kern="0" dirty="0">
                <a:effectLst/>
                <a:latin typeface="宋体" panose="02010600030101010101" pitchFamily="2" charset="-122"/>
                <a:ea typeface="宋体" panose="02010600030101010101" pitchFamily="2" charset="-122"/>
                <a:cs typeface="Times New Roman" panose="02020603050405020304" pitchFamily="18" charset="0"/>
              </a:rPr>
              <a:t>创作于</a:t>
            </a:r>
            <a:r>
              <a:rPr lang="en-US" altLang="zh-CN" sz="8000" b="0" kern="0" dirty="0">
                <a:effectLst/>
                <a:latin typeface="宋体" panose="02010600030101010101" pitchFamily="2" charset="-122"/>
                <a:ea typeface="宋体" panose="02010600030101010101" pitchFamily="2" charset="-122"/>
                <a:cs typeface="Times New Roman" panose="02020603050405020304" pitchFamily="18" charset="0"/>
              </a:rPr>
              <a:t>1958</a:t>
            </a:r>
            <a:r>
              <a:rPr lang="zh-CN" altLang="en-US" sz="8000" b="0" kern="0" dirty="0">
                <a:effectLst/>
                <a:latin typeface="宋体" panose="02010600030101010101" pitchFamily="2" charset="-122"/>
                <a:ea typeface="宋体" panose="02010600030101010101" pitchFamily="2" charset="-122"/>
                <a:cs typeface="Times New Roman" panose="02020603050405020304" pitchFamily="18" charset="0"/>
              </a:rPr>
              <a:t>年，取材于中国古代民间故事。故事讲述了一对青年男女因不能自由结合，最终合冢化蝶的爱情悲剧。从古至今，有无数人被梁山伯与祝英台的凄美爱情打动，在文学、音乐、舞蹈等领域均有相关题材的作品。</a:t>
            </a:r>
          </a:p>
          <a:p>
            <a:pPr indent="0" algn="l" fontAlgn="base">
              <a:lnSpc>
                <a:spcPct val="170000"/>
              </a:lnSpc>
              <a:buNone/>
            </a:pPr>
            <a:r>
              <a:rPr lang="en-US" altLang="zh-CN" sz="8000" b="0" kern="0" dirty="0">
                <a:effectLst/>
                <a:latin typeface="宋体" panose="02010600030101010101" pitchFamily="2" charset="-122"/>
                <a:ea typeface="宋体" panose="02010600030101010101" pitchFamily="2" charset="-122"/>
                <a:cs typeface="Times New Roman" panose="02020603050405020304" pitchFamily="18" charset="0"/>
              </a:rPr>
              <a:t>    《</a:t>
            </a:r>
            <a:r>
              <a:rPr lang="zh-CN" altLang="en-US" sz="8000" b="0" kern="0" dirty="0">
                <a:effectLst/>
                <a:latin typeface="宋体" panose="02010600030101010101" pitchFamily="2" charset="-122"/>
                <a:ea typeface="宋体" panose="02010600030101010101" pitchFamily="2" charset="-122"/>
                <a:cs typeface="Times New Roman" panose="02020603050405020304" pitchFamily="18" charset="0"/>
              </a:rPr>
              <a:t>费加罗的婚礼</a:t>
            </a:r>
            <a:r>
              <a:rPr lang="en-US" altLang="zh-CN" sz="8000" b="0" kern="0" dirty="0">
                <a:effectLst/>
                <a:latin typeface="宋体" panose="02010600030101010101" pitchFamily="2" charset="-122"/>
                <a:ea typeface="宋体" panose="02010600030101010101" pitchFamily="2" charset="-122"/>
                <a:cs typeface="Times New Roman" panose="02020603050405020304" pitchFamily="18" charset="0"/>
              </a:rPr>
              <a:t>》</a:t>
            </a:r>
            <a:r>
              <a:rPr lang="zh-CN" altLang="en-US" sz="8000" b="0" kern="0" dirty="0">
                <a:effectLst/>
                <a:latin typeface="宋体" panose="02010600030101010101" pitchFamily="2" charset="-122"/>
                <a:ea typeface="宋体" panose="02010600030101010101" pitchFamily="2" charset="-122"/>
                <a:cs typeface="Times New Roman" panose="02020603050405020304" pitchFamily="18" charset="0"/>
              </a:rPr>
              <a:t>创作于 </a:t>
            </a:r>
            <a:r>
              <a:rPr lang="en-US" altLang="zh-CN" sz="8000" b="0" kern="0" dirty="0">
                <a:effectLst/>
                <a:latin typeface="宋体" panose="02010600030101010101" pitchFamily="2" charset="-122"/>
                <a:ea typeface="宋体" panose="02010600030101010101" pitchFamily="2" charset="-122"/>
                <a:cs typeface="Times New Roman" panose="02020603050405020304" pitchFamily="18" charset="0"/>
              </a:rPr>
              <a:t>1786</a:t>
            </a:r>
            <a:r>
              <a:rPr lang="zh-CN" altLang="en-US" sz="8000" b="0" kern="0" dirty="0">
                <a:effectLst/>
                <a:latin typeface="宋体" panose="02010600030101010101" pitchFamily="2" charset="-122"/>
                <a:ea typeface="宋体" panose="02010600030101010101" pitchFamily="2" charset="-122"/>
                <a:cs typeface="Times New Roman" panose="02020603050405020304" pitchFamily="18" charset="0"/>
              </a:rPr>
              <a:t>年，根据法国剧作家博马舍的同名喜剧改编而成。剧作主要讲述的是阿勒玛维伯爵与仆人费加罗之间的冲突与斗争，揭露了封建政权与特权阶级的黑暗。作品节奏欢快、气氛热烈，虽然是反封建的严肃主题，却具有强烈且极富张力的喜剧效果。</a:t>
            </a:r>
            <a:endParaRPr lang="zh-CN" altLang="zh-CN" sz="80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pPr indent="266700" algn="l" fontAlgn="base">
              <a:lnSpc>
                <a:spcPct val="150000"/>
              </a:lnSpc>
            </a:pPr>
            <a:r>
              <a:rPr lang="en-US" altLang="zh-CN" sz="8000" kern="0" dirty="0">
                <a:solidFill>
                  <a:schemeClr val="tx1"/>
                </a:solidFill>
                <a:effectLst/>
                <a:latin typeface="Calibri" panose="020F0502020204030204" pitchFamily="34" charset="0"/>
                <a:ea typeface="宋体" panose="02010600030101010101" pitchFamily="2" charset="-122"/>
                <a:cs typeface="宋体" panose="02010600030101010101" pitchFamily="2" charset="-122"/>
              </a:rPr>
              <a:t> </a:t>
            </a:r>
            <a:endParaRPr lang="zh-CN" altLang="en-US" sz="2000" kern="100" dirty="0">
              <a:effectLst/>
              <a:latin typeface="Calibri" panose="020F0502020204030204" pitchFamily="34" charset="0"/>
              <a:ea typeface="宋体" panose="02010600030101010101" pitchFamily="2" charset="-122"/>
              <a:cs typeface="Times New Roman" panose="02020603050405020304" pitchFamily="18" charset="0"/>
            </a:endParaRPr>
          </a:p>
          <a:p>
            <a:pPr marL="0" marR="0" algn="l" fontAlgn="base">
              <a:lnSpc>
                <a:spcPct val="150000"/>
              </a:lnSpc>
              <a:spcBef>
                <a:spcPts val="0"/>
              </a:spcBef>
              <a:spcAft>
                <a:spcPts val="0"/>
              </a:spcAft>
            </a:pPr>
            <a:r>
              <a:rPr lang="zh-CN" altLang="en-US" sz="2000" b="0" kern="0" dirty="0">
                <a:effectLst/>
                <a:latin typeface="宋体" panose="02010600030101010101" pitchFamily="2" charset="-122"/>
                <a:ea typeface="宋体" panose="02010600030101010101" pitchFamily="2" charset="-122"/>
                <a:cs typeface="Times New Roman" panose="02020603050405020304" pitchFamily="18" charset="0"/>
              </a:rPr>
              <a:t> </a:t>
            </a:r>
            <a:endParaRPr lang="zh-CN" altLang="en-US" sz="2000" kern="100" dirty="0">
              <a:effectLst/>
              <a:latin typeface="Calibri" panose="020F0502020204030204" pitchFamily="34" charset="0"/>
              <a:ea typeface="宋体" panose="02010600030101010101" pitchFamily="2" charset="-122"/>
              <a:cs typeface="Times New Roman" panose="02020603050405020304" pitchFamily="18" charset="0"/>
            </a:endParaRPr>
          </a:p>
          <a:p>
            <a:endParaRPr lang="zh-CN" altLang="en-US" dirty="0"/>
          </a:p>
        </p:txBody>
      </p:sp>
    </p:spTree>
    <p:extLst>
      <p:ext uri="{BB962C8B-B14F-4D97-AF65-F5344CB8AC3E}">
        <p14:creationId xmlns:p14="http://schemas.microsoft.com/office/powerpoint/2010/main" val="27307813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73A25D70-4A55-4F72-B9C5-A69CDBF4DB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4957100-6D8B-4161-9F2F-C0A949EC84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1" name="Rectangle 10">
            <a:extLst>
              <a:ext uri="{FF2B5EF4-FFF2-40B4-BE49-F238E27FC236}">
                <a16:creationId xmlns:a16="http://schemas.microsoft.com/office/drawing/2014/main" id="{0BD8B065-EE51-4AE2-A94C-86249998FD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00FB4697-92EF-F1EA-576E-E7B13A93C4F8}"/>
              </a:ext>
            </a:extLst>
          </p:cNvPr>
          <p:cNvSpPr txBox="1">
            <a:spLocks/>
          </p:cNvSpPr>
          <p:nvPr/>
        </p:nvSpPr>
        <p:spPr>
          <a:xfrm>
            <a:off x="3471899" y="2235041"/>
            <a:ext cx="5448730" cy="2387918"/>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lnSpc>
                <a:spcPct val="90000"/>
              </a:lnSpc>
              <a:spcAft>
                <a:spcPts val="600"/>
              </a:spcAft>
            </a:pPr>
            <a:r>
              <a:rPr lang="en-US" altLang="zh-CN" sz="3600" kern="1200" dirty="0">
                <a:solidFill>
                  <a:schemeClr val="tx2"/>
                </a:solidFill>
                <a:latin typeface="+mj-lt"/>
                <a:ea typeface="+mj-ea"/>
                <a:cs typeface="+mj-cs"/>
              </a:rPr>
              <a:t>《</a:t>
            </a:r>
            <a:r>
              <a:rPr lang="zh-CN" altLang="en-US" sz="3600" kern="1200" dirty="0">
                <a:solidFill>
                  <a:schemeClr val="tx2"/>
                </a:solidFill>
                <a:latin typeface="+mj-lt"/>
                <a:ea typeface="+mj-ea"/>
                <a:cs typeface="+mj-cs"/>
              </a:rPr>
              <a:t>友谊地久天长</a:t>
            </a:r>
            <a:r>
              <a:rPr lang="en-US" altLang="zh-CN" sz="3600" kern="1200" dirty="0">
                <a:solidFill>
                  <a:schemeClr val="tx2"/>
                </a:solidFill>
                <a:latin typeface="+mj-lt"/>
                <a:ea typeface="+mj-ea"/>
                <a:cs typeface="+mj-cs"/>
              </a:rPr>
              <a:t>》</a:t>
            </a:r>
            <a:br>
              <a:rPr lang="en-US" altLang="zh-CN" sz="5200" kern="1200" dirty="0">
                <a:solidFill>
                  <a:schemeClr val="tx2"/>
                </a:solidFill>
                <a:latin typeface="+mj-lt"/>
                <a:ea typeface="+mj-ea"/>
                <a:cs typeface="+mj-cs"/>
              </a:rPr>
            </a:br>
            <a:br>
              <a:rPr lang="en-US" altLang="zh-CN" sz="5200" kern="1200" dirty="0">
                <a:solidFill>
                  <a:schemeClr val="tx2"/>
                </a:solidFill>
                <a:latin typeface="+mj-lt"/>
                <a:ea typeface="+mj-ea"/>
                <a:cs typeface="+mj-cs"/>
              </a:rPr>
            </a:br>
            <a:endParaRPr lang="en-US" altLang="zh-CN" sz="5200" kern="1200" dirty="0">
              <a:solidFill>
                <a:schemeClr val="tx2"/>
              </a:solidFill>
              <a:latin typeface="+mj-lt"/>
              <a:ea typeface="+mj-ea"/>
              <a:cs typeface="+mj-cs"/>
            </a:endParaRPr>
          </a:p>
        </p:txBody>
      </p:sp>
      <p:grpSp>
        <p:nvGrpSpPr>
          <p:cNvPr id="13" name="Group 12">
            <a:extLst>
              <a:ext uri="{FF2B5EF4-FFF2-40B4-BE49-F238E27FC236}">
                <a16:creationId xmlns:a16="http://schemas.microsoft.com/office/drawing/2014/main" id="{18999293-B054-4B57-A26F-D04C2BB1133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43336"/>
            <a:ext cx="5163047" cy="2657478"/>
            <a:chOff x="6867015" y="-1"/>
            <a:chExt cx="5324985" cy="3251912"/>
          </a:xfrm>
          <a:solidFill>
            <a:schemeClr val="bg1">
              <a:alpha val="30000"/>
            </a:schemeClr>
          </a:solidFill>
        </p:grpSpPr>
        <p:sp>
          <p:nvSpPr>
            <p:cNvPr id="14" name="Freeform: Shape 13">
              <a:extLst>
                <a:ext uri="{FF2B5EF4-FFF2-40B4-BE49-F238E27FC236}">
                  <a16:creationId xmlns:a16="http://schemas.microsoft.com/office/drawing/2014/main" id="{5E505D8A-F41A-450D-A648-E77DF6B8D8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E2BD6DCE-6A81-4F34-9958-67B578EA16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5C462BE8-CD72-48CF-8A7B-C716D2B99E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1C2CDB70-40F1-4D00-8F17-A532E732EB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 name="Group 18">
            <a:extLst>
              <a:ext uri="{FF2B5EF4-FFF2-40B4-BE49-F238E27FC236}">
                <a16:creationId xmlns:a16="http://schemas.microsoft.com/office/drawing/2014/main" id="{761945C4-D997-42F3-B59A-984CF006671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20" name="Freeform: Shape 19">
              <a:extLst>
                <a:ext uri="{FF2B5EF4-FFF2-40B4-BE49-F238E27FC236}">
                  <a16:creationId xmlns:a16="http://schemas.microsoft.com/office/drawing/2014/main" id="{4651FE4A-9487-43BE-A388-134535743B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F44B0EF3-9992-4B95-8A43-6206B3FC3F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041B1C1F-C2FE-4C47-9D74-ADB9B53F4B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3" name="Freeform: Shape 22">
              <a:extLst>
                <a:ext uri="{FF2B5EF4-FFF2-40B4-BE49-F238E27FC236}">
                  <a16:creationId xmlns:a16="http://schemas.microsoft.com/office/drawing/2014/main" id="{1048177B-A49E-4E24-9007-07A0EDD6A2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4207026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ctr"/>
            <a:r>
              <a:rPr lang="zh-CN" altLang="en-US" sz="3200" dirty="0"/>
              <a:t>引言</a:t>
            </a:r>
          </a:p>
        </p:txBody>
      </p:sp>
      <p:sp>
        <p:nvSpPr>
          <p:cNvPr id="3" name="内容占位符 2"/>
          <p:cNvSpPr>
            <a:spLocks noGrp="1"/>
          </p:cNvSpPr>
          <p:nvPr>
            <p:ph idx="1"/>
          </p:nvPr>
        </p:nvSpPr>
        <p:spPr>
          <a:xfrm>
            <a:off x="1193369" y="2062711"/>
            <a:ext cx="9856924" cy="4023360"/>
          </a:xfrm>
          <a:noFill/>
        </p:spPr>
        <p:txBody>
          <a:bodyPr>
            <a:normAutofit/>
          </a:bodyPr>
          <a:lstStyle/>
          <a:p>
            <a:pPr marL="0" indent="0">
              <a:lnSpc>
                <a:spcPct val="150000"/>
              </a:lnSpc>
              <a:buNone/>
            </a:pPr>
            <a:r>
              <a:rPr lang="zh-CN" altLang="en-US" dirty="0"/>
              <a:t>         每个人的一生都会经历波折坎坷、喜怒哀乐、悲欢离合，但唯有如此，人的一生才丰富多彩，也正因如此，人生始终是众多文学、影视、音乐作品的重要主题。</a:t>
            </a:r>
            <a:endParaRPr lang="en-US" altLang="zh-CN" dirty="0"/>
          </a:p>
          <a:p>
            <a:pPr marL="0" indent="0">
              <a:lnSpc>
                <a:spcPct val="150000"/>
              </a:lnSpc>
              <a:buNone/>
            </a:pPr>
            <a:r>
              <a:rPr lang="en-US" altLang="zh-CN" dirty="0"/>
              <a:t>        </a:t>
            </a:r>
            <a:r>
              <a:rPr lang="zh-CN" altLang="en-US" dirty="0"/>
              <a:t>让我们在音乐中感受血浓于水的亲情、荡气回肠的爱情与真挚深厚的友情，在音乐中体会革命前辈的爱国壮志与赤子之心，在音乐中激发青年一代的历史使命与责任担当。</a:t>
            </a:r>
            <a:endParaRPr lang="en-US" altLang="zh-CN" dirty="0"/>
          </a:p>
          <a:p>
            <a:pPr marL="0" indent="0">
              <a:lnSpc>
                <a:spcPct val="150000"/>
              </a:lnSpc>
              <a:buNone/>
            </a:pPr>
            <a:r>
              <a:rPr lang="zh-CN" altLang="en-US" dirty="0"/>
              <a:t>         让我们从音乐中汲取养分与力量，为党和祖国的伟大历程而欢呼，为新时代中国特色社会主义的伟大成就而喝彩，以实际行动为实现中华民族伟大复兴奏响属于我们的青春之歌！</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1525436" y="2022530"/>
            <a:ext cx="10058400" cy="4022725"/>
          </a:xfrm>
        </p:spPr>
        <p:txBody>
          <a:bodyPr/>
          <a:lstStyle/>
          <a:p>
            <a:pPr marL="0" marR="0" indent="0" algn="l" fontAlgn="base">
              <a:lnSpc>
                <a:spcPct val="150000"/>
              </a:lnSpc>
              <a:spcBef>
                <a:spcPts val="0"/>
              </a:spcBef>
              <a:spcAft>
                <a:spcPts val="0"/>
              </a:spcAft>
              <a:buNone/>
            </a:pPr>
            <a:endParaRPr lang="zh-CN" altLang="en-US" sz="1800" kern="100" dirty="0">
              <a:effectLst/>
              <a:latin typeface="Calibri" panose="020F0502020204030204" pitchFamily="34" charset="0"/>
              <a:ea typeface="宋体" panose="02010600030101010101" pitchFamily="2" charset="-122"/>
              <a:cs typeface="Times New Roman" panose="02020603050405020304" pitchFamily="18" charset="0"/>
            </a:endParaRPr>
          </a:p>
          <a:p>
            <a:pPr marL="0" marR="0" algn="l" fontAlgn="base">
              <a:lnSpc>
                <a:spcPct val="150000"/>
              </a:lnSpc>
              <a:spcBef>
                <a:spcPts val="0"/>
              </a:spcBef>
              <a:spcAft>
                <a:spcPts val="0"/>
              </a:spcAft>
            </a:pPr>
            <a:r>
              <a:rPr lang="zh-CN" altLang="en-US" sz="1800" kern="0" dirty="0">
                <a:effectLst/>
                <a:latin typeface="宋体" panose="02010600030101010101" pitchFamily="2" charset="-122"/>
                <a:ea typeface="宋体" panose="02010600030101010101" pitchFamily="2" charset="-122"/>
                <a:cs typeface="Times New Roman" panose="02020603050405020304" pitchFamily="18" charset="0"/>
              </a:rPr>
              <a:t>    </a:t>
            </a:r>
            <a:endParaRPr lang="zh-CN" altLang="en-US" dirty="0"/>
          </a:p>
        </p:txBody>
      </p:sp>
      <p:pic>
        <p:nvPicPr>
          <p:cNvPr id="5" name="图片 4"/>
          <p:cNvPicPr>
            <a:picLocks noChangeAspect="1"/>
          </p:cNvPicPr>
          <p:nvPr/>
        </p:nvPicPr>
        <p:blipFill>
          <a:blip r:embed="rId2"/>
          <a:stretch>
            <a:fillRect/>
          </a:stretch>
        </p:blipFill>
        <p:spPr>
          <a:xfrm>
            <a:off x="2225104" y="2382078"/>
            <a:ext cx="7294585" cy="3303627"/>
          </a:xfrm>
          <a:prstGeom prst="rect">
            <a:avLst/>
          </a:prstGeom>
        </p:spPr>
      </p:pic>
      <p:sp>
        <p:nvSpPr>
          <p:cNvPr id="6" name="内容占位符 2">
            <a:extLst>
              <a:ext uri="{FF2B5EF4-FFF2-40B4-BE49-F238E27FC236}">
                <a16:creationId xmlns:a16="http://schemas.microsoft.com/office/drawing/2014/main" id="{443E9A42-9CB0-25D2-A05E-430FB42D7F66}"/>
              </a:ext>
            </a:extLst>
          </p:cNvPr>
          <p:cNvSpPr txBox="1">
            <a:spLocks/>
          </p:cNvSpPr>
          <p:nvPr/>
        </p:nvSpPr>
        <p:spPr>
          <a:xfrm>
            <a:off x="467531" y="983686"/>
            <a:ext cx="10327037" cy="1038844"/>
          </a:xfrm>
          <a:prstGeom prst="rect">
            <a:avLst/>
          </a:prstGeom>
        </p:spPr>
        <p:txBody>
          <a:bodyPr vert="horz" lIns="0" tIns="45720" rIns="0" bIns="45720" rtlCol="0">
            <a:normAutofit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175" indent="-18288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800" kern="1200">
                <a:solidFill>
                  <a:schemeClr val="tx1">
                    <a:lumMod val="75000"/>
                    <a:lumOff val="25000"/>
                  </a:schemeClr>
                </a:solidFill>
                <a:latin typeface="+mn-lt"/>
                <a:ea typeface="+mn-ea"/>
                <a:cs typeface="+mn-cs"/>
              </a:defRPr>
            </a:lvl2pPr>
            <a:lvl3pPr marL="567055" indent="-18288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400" kern="1200">
                <a:solidFill>
                  <a:schemeClr val="tx1">
                    <a:lumMod val="75000"/>
                    <a:lumOff val="25000"/>
                  </a:schemeClr>
                </a:solidFill>
                <a:latin typeface="+mn-lt"/>
                <a:ea typeface="+mn-ea"/>
                <a:cs typeface="+mn-cs"/>
              </a:defRPr>
            </a:lvl3pPr>
            <a:lvl4pPr marL="749935" indent="-18288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400" kern="1200">
                <a:solidFill>
                  <a:schemeClr val="tx1">
                    <a:lumMod val="75000"/>
                    <a:lumOff val="25000"/>
                  </a:schemeClr>
                </a:solidFill>
                <a:latin typeface="+mn-lt"/>
                <a:ea typeface="+mn-ea"/>
                <a:cs typeface="+mn-cs"/>
              </a:defRPr>
            </a:lvl4pPr>
            <a:lvl5pPr marL="932815" indent="-18288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400" kern="1200">
                <a:solidFill>
                  <a:schemeClr val="tx1">
                    <a:lumMod val="75000"/>
                    <a:lumOff val="25000"/>
                  </a:schemeClr>
                </a:solidFill>
                <a:latin typeface="+mn-lt"/>
                <a:ea typeface="+mn-ea"/>
                <a:cs typeface="+mn-cs"/>
              </a:defRPr>
            </a:lvl5pPr>
            <a:lvl6pPr marL="1099820" indent="-22860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400" kern="1200">
                <a:solidFill>
                  <a:schemeClr val="tx1">
                    <a:lumMod val="75000"/>
                    <a:lumOff val="25000"/>
                  </a:schemeClr>
                </a:solidFill>
                <a:latin typeface="+mn-lt"/>
                <a:ea typeface="+mn-ea"/>
                <a:cs typeface="+mn-cs"/>
              </a:defRPr>
            </a:lvl6pPr>
            <a:lvl7pPr marL="1299845" indent="-22860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400" kern="1200">
                <a:solidFill>
                  <a:schemeClr val="tx1">
                    <a:lumMod val="75000"/>
                    <a:lumOff val="25000"/>
                  </a:schemeClr>
                </a:solidFill>
                <a:latin typeface="+mn-lt"/>
                <a:ea typeface="+mn-ea"/>
                <a:cs typeface="+mn-cs"/>
              </a:defRPr>
            </a:lvl7pPr>
            <a:lvl8pPr marL="1499870" indent="-22860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400" kern="1200">
                <a:solidFill>
                  <a:schemeClr val="tx1">
                    <a:lumMod val="75000"/>
                    <a:lumOff val="25000"/>
                  </a:schemeClr>
                </a:solidFill>
                <a:latin typeface="+mn-lt"/>
                <a:ea typeface="+mn-ea"/>
                <a:cs typeface="+mn-cs"/>
              </a:defRPr>
            </a:lvl8pPr>
            <a:lvl9pPr marL="1699895" indent="-22860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400" kern="1200">
                <a:solidFill>
                  <a:schemeClr val="tx1">
                    <a:lumMod val="75000"/>
                    <a:lumOff val="25000"/>
                  </a:schemeClr>
                </a:solidFill>
                <a:latin typeface="+mn-lt"/>
                <a:ea typeface="+mn-ea"/>
                <a:cs typeface="+mn-cs"/>
              </a:defRPr>
            </a:lvl9pPr>
          </a:lstStyle>
          <a:p>
            <a:pPr marL="480060" fontAlgn="base">
              <a:lnSpc>
                <a:spcPct val="150000"/>
              </a:lnSpc>
              <a:spcBef>
                <a:spcPts val="0"/>
              </a:spcBef>
              <a:spcAft>
                <a:spcPts val="0"/>
              </a:spcAft>
            </a:pPr>
            <a:r>
              <a:rPr lang="en-US" altLang="zh-CN" sz="2400" kern="0" spc="-50" dirty="0">
                <a:solidFill>
                  <a:srgbClr val="BC6B1A"/>
                </a:solidFill>
                <a:latin typeface="宋体" panose="02010600030101010101" pitchFamily="2" charset="-122"/>
                <a:ea typeface="宋体" panose="02010600030101010101" pitchFamily="2" charset="-122"/>
                <a:cs typeface="Times New Roman" panose="02020603050405020304" pitchFamily="18" charset="0"/>
              </a:rPr>
              <a:t>1.</a:t>
            </a:r>
            <a:r>
              <a:rPr lang="zh-CN" altLang="en-US" sz="2400" kern="0" spc="-50" dirty="0">
                <a:solidFill>
                  <a:srgbClr val="BC6B1A"/>
                </a:solidFill>
                <a:latin typeface="宋体" panose="02010600030101010101" pitchFamily="2" charset="-122"/>
                <a:ea typeface="宋体" panose="02010600030101010101" pitchFamily="2" charset="-122"/>
                <a:cs typeface="Times New Roman" panose="02020603050405020304" pitchFamily="18" charset="0"/>
              </a:rPr>
              <a:t>聆听与感悟</a:t>
            </a:r>
            <a:endParaRPr lang="en-US" altLang="zh-CN" sz="2400" kern="0" spc="-50" dirty="0">
              <a:solidFill>
                <a:srgbClr val="BC6B1A"/>
              </a:solidFill>
              <a:latin typeface="宋体" panose="02010600030101010101" pitchFamily="2" charset="-122"/>
              <a:ea typeface="宋体" panose="02010600030101010101" pitchFamily="2" charset="-122"/>
              <a:cs typeface="Times New Roman" panose="02020603050405020304" pitchFamily="18" charset="0"/>
            </a:endParaRPr>
          </a:p>
          <a:p>
            <a:pPr marL="0" indent="0">
              <a:lnSpc>
                <a:spcPct val="150000"/>
              </a:lnSpc>
              <a:spcBef>
                <a:spcPts val="0"/>
              </a:spcBef>
              <a:spcAft>
                <a:spcPts val="0"/>
              </a:spcAft>
              <a:buFont typeface="Calibri" panose="020F0502020204030204" pitchFamily="34" charset="0"/>
              <a:buNone/>
            </a:pPr>
            <a:r>
              <a:rPr lang="zh-CN" altLang="en-US" kern="0" dirty="0">
                <a:latin typeface="宋体" panose="02010600030101010101" pitchFamily="2" charset="-122"/>
                <a:ea typeface="宋体" panose="02010600030101010101" pitchFamily="2" charset="-122"/>
                <a:cs typeface="Times New Roman" panose="02020603050405020304" pitchFamily="18" charset="0"/>
              </a:rPr>
              <a:t>    聆听歌曲</a:t>
            </a:r>
            <a:r>
              <a:rPr lang="en-US" altLang="zh-CN" kern="0" dirty="0">
                <a:latin typeface="宋体" panose="02010600030101010101" pitchFamily="2" charset="-122"/>
                <a:ea typeface="宋体" panose="02010600030101010101" pitchFamily="2" charset="-122"/>
                <a:cs typeface="Times New Roman" panose="02020603050405020304" pitchFamily="18" charset="0"/>
              </a:rPr>
              <a:t>《</a:t>
            </a:r>
            <a:r>
              <a:rPr lang="zh-CN" altLang="en-US" kern="100" dirty="0">
                <a:latin typeface="宋体" panose="02010600030101010101" pitchFamily="2" charset="-122"/>
                <a:ea typeface="宋体" panose="02010600030101010101" pitchFamily="2" charset="-122"/>
                <a:cs typeface="Times New Roman" panose="02020603050405020304" pitchFamily="18" charset="0"/>
              </a:rPr>
              <a:t>友谊地久天长</a:t>
            </a:r>
            <a:r>
              <a:rPr lang="en-US" altLang="zh-CN" kern="0" dirty="0">
                <a:latin typeface="宋体" panose="02010600030101010101" pitchFamily="2" charset="-122"/>
                <a:ea typeface="宋体" panose="02010600030101010101" pitchFamily="2" charset="-122"/>
                <a:cs typeface="Times New Roman" panose="02020603050405020304" pitchFamily="18" charset="0"/>
              </a:rPr>
              <a:t>》</a:t>
            </a:r>
            <a:r>
              <a:rPr lang="zh-CN" altLang="en-US" kern="0" dirty="0">
                <a:latin typeface="宋体" panose="02010600030101010101" pitchFamily="2" charset="-122"/>
                <a:ea typeface="宋体" panose="02010600030101010101" pitchFamily="2" charset="-122"/>
                <a:cs typeface="Times New Roman" panose="02020603050405020304" pitchFamily="18" charset="0"/>
              </a:rPr>
              <a:t>，在四四拍的律动中感受其悠扬旋律与无尽情谊。</a:t>
            </a:r>
            <a:endParaRPr lang="zh-CN" altLang="en-US" kern="100" dirty="0">
              <a:latin typeface="Calibri" panose="020F0502020204030204" pitchFamily="34" charset="0"/>
              <a:ea typeface="宋体" panose="02010600030101010101" pitchFamily="2" charset="-122"/>
              <a:cs typeface="Times New Roman" panose="02020603050405020304" pitchFamily="18" charset="0"/>
            </a:endParaRPr>
          </a:p>
          <a:p>
            <a:pPr marL="0" indent="0">
              <a:spcBef>
                <a:spcPts val="0"/>
              </a:spcBef>
              <a:spcAft>
                <a:spcPts val="0"/>
              </a:spcAft>
              <a:buFont typeface="Calibri" panose="020F0502020204030204" pitchFamily="34" charset="0"/>
              <a:buNone/>
            </a:pPr>
            <a:endParaRPr lang="zh-CN" altLang="zh-CN" kern="0" dirty="0">
              <a:latin typeface="宋体" panose="02010600030101010101" pitchFamily="2" charset="-122"/>
              <a:ea typeface="宋体" panose="02010600030101010101" pitchFamily="2" charset="-122"/>
              <a:cs typeface="Times New Roman" panose="02020603050405020304" pitchFamily="18" charset="0"/>
            </a:endParaRPr>
          </a:p>
          <a:p>
            <a:endParaRPr lang="zh-CN" altLang="en-US"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324818" y="682222"/>
            <a:ext cx="9867900" cy="4022725"/>
          </a:xfrm>
        </p:spPr>
        <p:txBody>
          <a:bodyPr>
            <a:normAutofit fontScale="92500" lnSpcReduction="10000"/>
          </a:bodyPr>
          <a:lstStyle/>
          <a:p>
            <a:pPr marL="0" fontAlgn="base">
              <a:lnSpc>
                <a:spcPct val="150000"/>
              </a:lnSpc>
              <a:spcBef>
                <a:spcPts val="0"/>
              </a:spcBef>
              <a:spcAft>
                <a:spcPts val="0"/>
              </a:spcAft>
            </a:pPr>
            <a:r>
              <a:rPr lang="en-US" altLang="zh-CN" sz="2400" kern="0" dirty="0">
                <a:solidFill>
                  <a:srgbClr val="BC6B1A"/>
                </a:solidFill>
                <a:latin typeface="宋体" panose="02010600030101010101" pitchFamily="2" charset="-122"/>
                <a:ea typeface="宋体" panose="02010600030101010101" pitchFamily="2" charset="-122"/>
                <a:cs typeface="Times New Roman" panose="02020603050405020304" pitchFamily="18" charset="0"/>
              </a:rPr>
              <a:t>2.</a:t>
            </a:r>
            <a:r>
              <a:rPr lang="zh-CN" altLang="en-US" sz="2400" kern="0" dirty="0">
                <a:solidFill>
                  <a:srgbClr val="BC6B1A"/>
                </a:solidFill>
                <a:latin typeface="宋体" panose="02010600030101010101" pitchFamily="2" charset="-122"/>
                <a:ea typeface="宋体" panose="02010600030101010101" pitchFamily="2" charset="-122"/>
                <a:cs typeface="Times New Roman" panose="02020603050405020304" pitchFamily="18" charset="0"/>
              </a:rPr>
              <a:t>唱奏表演</a:t>
            </a:r>
          </a:p>
          <a:p>
            <a:pPr indent="266700" algn="just"/>
            <a:r>
              <a:rPr lang="en-US" altLang="zh-CN" kern="0" dirty="0">
                <a:latin typeface="宋体" panose="02010600030101010101" pitchFamily="2" charset="-122"/>
                <a:ea typeface="宋体" panose="02010600030101010101" pitchFamily="2" charset="-122"/>
                <a:cs typeface="Times New Roman" panose="02020603050405020304" pitchFamily="18" charset="0"/>
              </a:rPr>
              <a:t>  </a:t>
            </a:r>
            <a:r>
              <a:rPr lang="zh-CN" altLang="zh-CN" kern="0" dirty="0">
                <a:latin typeface="宋体" panose="02010600030101010101" pitchFamily="2" charset="-122"/>
                <a:ea typeface="宋体" panose="02010600030101010101" pitchFamily="2" charset="-122"/>
                <a:cs typeface="Times New Roman" panose="02020603050405020304" pitchFamily="18" charset="0"/>
              </a:rPr>
              <a:t>请用齐唱、轮唱等方式演唱歌曲，体会同学之间的深厚友谊。</a:t>
            </a:r>
            <a:endParaRPr lang="en-US" altLang="zh-CN" kern="0" dirty="0">
              <a:latin typeface="宋体" panose="02010600030101010101" pitchFamily="2" charset="-122"/>
              <a:ea typeface="宋体" panose="02010600030101010101" pitchFamily="2" charset="-122"/>
              <a:cs typeface="Times New Roman" panose="02020603050405020304" pitchFamily="18" charset="0"/>
            </a:endParaRPr>
          </a:p>
          <a:p>
            <a:pPr indent="266700" algn="just"/>
            <a:endParaRPr lang="en-US" altLang="zh-CN" sz="1800" kern="0" dirty="0">
              <a:latin typeface="Calibri" panose="020F0502020204030204" pitchFamily="34" charset="0"/>
              <a:ea typeface="宋体" panose="02010600030101010101" pitchFamily="2" charset="-122"/>
              <a:cs typeface="Times New Roman" panose="02020603050405020304" pitchFamily="18" charset="0"/>
            </a:endParaRPr>
          </a:p>
          <a:p>
            <a:pPr indent="266700" algn="just"/>
            <a:endParaRPr lang="en-US" altLang="zh-CN" sz="1800" kern="0" dirty="0">
              <a:effectLst/>
              <a:latin typeface="Calibri" panose="020F0502020204030204" pitchFamily="34" charset="0"/>
              <a:ea typeface="宋体" panose="02010600030101010101" pitchFamily="2" charset="-122"/>
              <a:cs typeface="Times New Roman" panose="02020603050405020304" pitchFamily="18" charset="0"/>
            </a:endParaRPr>
          </a:p>
          <a:p>
            <a:pPr marL="0" fontAlgn="base">
              <a:lnSpc>
                <a:spcPct val="150000"/>
              </a:lnSpc>
              <a:spcBef>
                <a:spcPts val="0"/>
              </a:spcBef>
              <a:spcAft>
                <a:spcPts val="0"/>
              </a:spcAft>
            </a:pPr>
            <a:r>
              <a:rPr lang="en-US" altLang="zh-CN" sz="2400" kern="0" dirty="0">
                <a:solidFill>
                  <a:srgbClr val="BC6B1A"/>
                </a:solidFill>
                <a:latin typeface="宋体" panose="02010600030101010101" pitchFamily="2" charset="-122"/>
                <a:ea typeface="宋体" panose="02010600030101010101" pitchFamily="2" charset="-122"/>
                <a:cs typeface="Times New Roman" panose="02020603050405020304" pitchFamily="18" charset="0"/>
              </a:rPr>
              <a:t>3.</a:t>
            </a:r>
            <a:r>
              <a:rPr lang="zh-CN" altLang="en-US" sz="2400" kern="0" dirty="0">
                <a:solidFill>
                  <a:srgbClr val="BC6B1A"/>
                </a:solidFill>
                <a:latin typeface="宋体" panose="02010600030101010101" pitchFamily="2" charset="-122"/>
                <a:ea typeface="宋体" panose="02010600030101010101" pitchFamily="2" charset="-122"/>
                <a:cs typeface="Times New Roman" panose="02020603050405020304" pitchFamily="18" charset="0"/>
              </a:rPr>
              <a:t>分析欣赏</a:t>
            </a:r>
            <a:endParaRPr lang="en-US" altLang="zh-CN" sz="2400" kern="0" dirty="0">
              <a:solidFill>
                <a:srgbClr val="BC6B1A"/>
              </a:solidFill>
              <a:latin typeface="宋体" panose="02010600030101010101" pitchFamily="2" charset="-122"/>
              <a:ea typeface="宋体" panose="02010600030101010101" pitchFamily="2" charset="-122"/>
              <a:cs typeface="Times New Roman" panose="02020603050405020304" pitchFamily="18" charset="0"/>
            </a:endParaRPr>
          </a:p>
          <a:p>
            <a:pPr indent="0" algn="just">
              <a:buNone/>
            </a:pPr>
            <a:r>
              <a:rPr lang="zh-CN" altLang="en-US" kern="0" dirty="0">
                <a:latin typeface="宋体" panose="02010600030101010101" pitchFamily="2" charset="-122"/>
                <a:ea typeface="宋体" panose="02010600030101010101" pitchFamily="2" charset="-122"/>
                <a:cs typeface="Times New Roman" panose="02020603050405020304" pitchFamily="18" charset="0"/>
              </a:rPr>
              <a:t>    歌曲为一段体，由四个乐句构成。四个乐句均为弱起拍，逐句递进，一气呵成。</a:t>
            </a:r>
          </a:p>
          <a:p>
            <a:pPr indent="0" algn="just">
              <a:buNone/>
            </a:pPr>
            <a:r>
              <a:rPr lang="zh-CN" altLang="en-US" kern="0" dirty="0">
                <a:latin typeface="宋体" panose="02010600030101010101" pitchFamily="2" charset="-122"/>
                <a:ea typeface="宋体" panose="02010600030101010101" pitchFamily="2" charset="-122"/>
                <a:cs typeface="Times New Roman" panose="02020603050405020304" pitchFamily="18" charset="0"/>
              </a:rPr>
              <a:t>前两乐句为音乐的主题乐句，第三乐句是第二乐句的变化重复与发展，第四乐句是</a:t>
            </a:r>
          </a:p>
          <a:p>
            <a:pPr indent="0" algn="just">
              <a:buNone/>
            </a:pPr>
            <a:r>
              <a:rPr lang="zh-CN" altLang="en-US" kern="0" dirty="0">
                <a:latin typeface="宋体" panose="02010600030101010101" pitchFamily="2" charset="-122"/>
                <a:ea typeface="宋体" panose="02010600030101010101" pitchFamily="2" charset="-122"/>
                <a:cs typeface="Times New Roman" panose="02020603050405020304" pitchFamily="18" charset="0"/>
              </a:rPr>
              <a:t>第二乐句的重复。第一、第三乐句曲调向上进行，似问句；第二、第四乐句曲调向</a:t>
            </a:r>
          </a:p>
          <a:p>
            <a:pPr indent="0" algn="just">
              <a:buNone/>
            </a:pPr>
            <a:r>
              <a:rPr lang="zh-CN" altLang="en-US" kern="0" dirty="0">
                <a:latin typeface="宋体" panose="02010600030101010101" pitchFamily="2" charset="-122"/>
                <a:ea typeface="宋体" panose="02010600030101010101" pitchFamily="2" charset="-122"/>
                <a:cs typeface="Times New Roman" panose="02020603050405020304" pitchFamily="18" charset="0"/>
              </a:rPr>
              <a:t>下进行，似答句。一问一答，流露出朋友之间的真挚感情。</a:t>
            </a:r>
            <a:endParaRPr lang="zh-CN" altLang="zh-CN" kern="0" dirty="0">
              <a:latin typeface="宋体" panose="02010600030101010101" pitchFamily="2" charset="-122"/>
              <a:ea typeface="宋体" panose="02010600030101010101" pitchFamily="2" charset="-122"/>
              <a:cs typeface="Times New Roman" panose="02020603050405020304" pitchFamily="18" charset="0"/>
            </a:endParaRPr>
          </a:p>
          <a:p>
            <a:pPr indent="0" algn="just">
              <a:buNone/>
            </a:pPr>
            <a:endParaRPr lang="zh-CN" altLang="zh-CN" sz="1800" kern="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pPr>
            <a:endParaRPr lang="zh-CN" altLang="en-US"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658678" y="1466555"/>
            <a:ext cx="10159139" cy="1137161"/>
          </a:xfrm>
        </p:spPr>
        <p:txBody>
          <a:bodyPr>
            <a:normAutofit fontScale="55000" lnSpcReduction="20000"/>
          </a:bodyPr>
          <a:lstStyle/>
          <a:p>
            <a:pPr marL="0" marR="0" algn="just">
              <a:lnSpc>
                <a:spcPct val="150000"/>
              </a:lnSpc>
              <a:spcBef>
                <a:spcPts val="0"/>
              </a:spcBef>
              <a:spcAft>
                <a:spcPts val="0"/>
              </a:spcAft>
            </a:pPr>
            <a:r>
              <a:rPr lang="zh-CN" altLang="en-US" sz="3600" b="0" kern="0" dirty="0">
                <a:effectLst/>
                <a:latin typeface="宋体" panose="02010600030101010101" pitchFamily="2" charset="-122"/>
                <a:ea typeface="宋体" panose="02010600030101010101" pitchFamily="2" charset="-122"/>
                <a:cs typeface="Times New Roman" panose="02020603050405020304" pitchFamily="18" charset="0"/>
              </a:rPr>
              <a:t>这首歌曲在哪些场合出现过？</a:t>
            </a:r>
            <a:endParaRPr lang="zh-CN" altLang="en-US" sz="3600" kern="100" dirty="0">
              <a:effectLst/>
              <a:latin typeface="Calibri" panose="020F0502020204030204" pitchFamily="34" charset="0"/>
              <a:ea typeface="宋体" panose="02010600030101010101" pitchFamily="2" charset="-122"/>
              <a:cs typeface="Times New Roman" panose="02020603050405020304" pitchFamily="18" charset="0"/>
            </a:endParaRPr>
          </a:p>
          <a:p>
            <a:pPr marL="0" marR="0" algn="just">
              <a:lnSpc>
                <a:spcPct val="150000"/>
              </a:lnSpc>
              <a:spcBef>
                <a:spcPts val="0"/>
              </a:spcBef>
              <a:spcAft>
                <a:spcPts val="0"/>
              </a:spcAft>
            </a:pPr>
            <a:r>
              <a:rPr lang="zh-CN" altLang="en-US" sz="3600" b="0" kern="0" dirty="0">
                <a:effectLst/>
                <a:latin typeface="宋体" panose="02010600030101010101" pitchFamily="2" charset="-122"/>
                <a:ea typeface="宋体" panose="02010600030101010101" pitchFamily="2" charset="-122"/>
                <a:cs typeface="Times New Roman" panose="02020603050405020304" pitchFamily="18" charset="0"/>
              </a:rPr>
              <a:t>有些商场在临近营业结束时，会选择播放此音乐，你觉得合适吗？说说你的理解。</a:t>
            </a:r>
            <a:endParaRPr lang="zh-CN" altLang="en-US" sz="3600" kern="100" dirty="0">
              <a:effectLst/>
              <a:latin typeface="Calibri" panose="020F0502020204030204" pitchFamily="34" charset="0"/>
              <a:ea typeface="宋体" panose="02010600030101010101" pitchFamily="2" charset="-122"/>
              <a:cs typeface="Times New Roman" panose="02020603050405020304" pitchFamily="18" charset="0"/>
            </a:endParaRPr>
          </a:p>
          <a:p>
            <a:pPr marL="0" marR="0" algn="l" fontAlgn="base">
              <a:lnSpc>
                <a:spcPct val="150000"/>
              </a:lnSpc>
              <a:spcBef>
                <a:spcPts val="0"/>
              </a:spcBef>
              <a:spcAft>
                <a:spcPts val="0"/>
              </a:spcAft>
            </a:pPr>
            <a:r>
              <a:rPr lang="zh-CN" altLang="en-US" kern="0" dirty="0">
                <a:effectLst/>
                <a:latin typeface="宋体" panose="02010600030101010101" pitchFamily="2" charset="-122"/>
                <a:ea typeface="宋体" panose="02010600030101010101" pitchFamily="2" charset="-122"/>
                <a:cs typeface="Times New Roman" panose="02020603050405020304" pitchFamily="18" charset="0"/>
              </a:rPr>
              <a:t> </a:t>
            </a:r>
            <a:endParaRPr lang="zh-CN" altLang="en-US" kern="100" dirty="0">
              <a:effectLst/>
              <a:latin typeface="Calibri" panose="020F0502020204030204" pitchFamily="34" charset="0"/>
              <a:ea typeface="宋体" panose="02010600030101010101" pitchFamily="2" charset="-122"/>
              <a:cs typeface="Times New Roman" panose="02020603050405020304" pitchFamily="18" charset="0"/>
            </a:endParaRPr>
          </a:p>
          <a:p>
            <a:pPr marL="0" marR="0" algn="just">
              <a:lnSpc>
                <a:spcPct val="150000"/>
              </a:lnSpc>
              <a:spcBef>
                <a:spcPts val="0"/>
              </a:spcBef>
              <a:spcAft>
                <a:spcPts val="0"/>
              </a:spcAft>
            </a:pPr>
            <a:endParaRPr lang="en-US" altLang="zh-CN" kern="0" dirty="0">
              <a:effectLst/>
              <a:latin typeface="宋体" panose="02010600030101010101" pitchFamily="2" charset="-122"/>
              <a:ea typeface="宋体" panose="02010600030101010101" pitchFamily="2" charset="-122"/>
              <a:cs typeface="Times New Roman" panose="02020603050405020304" pitchFamily="18" charset="0"/>
            </a:endParaRPr>
          </a:p>
        </p:txBody>
      </p:sp>
      <p:sp>
        <p:nvSpPr>
          <p:cNvPr id="2" name="标题 1">
            <a:extLst>
              <a:ext uri="{FF2B5EF4-FFF2-40B4-BE49-F238E27FC236}">
                <a16:creationId xmlns:a16="http://schemas.microsoft.com/office/drawing/2014/main" id="{270463AC-483A-1A3C-5B40-2005F040C018}"/>
              </a:ext>
            </a:extLst>
          </p:cNvPr>
          <p:cNvSpPr txBox="1">
            <a:spLocks/>
          </p:cNvSpPr>
          <p:nvPr/>
        </p:nvSpPr>
        <p:spPr>
          <a:xfrm>
            <a:off x="-170482" y="759416"/>
            <a:ext cx="2518475" cy="58191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480060" indent="-91440" fontAlgn="base">
              <a:lnSpc>
                <a:spcPct val="150000"/>
              </a:lnSpc>
              <a:spcBef>
                <a:spcPts val="0"/>
              </a:spcBef>
              <a:buClr>
                <a:schemeClr val="accent1"/>
              </a:buClr>
              <a:buSzPct val="100000"/>
              <a:buFont typeface="Calibri" panose="020F0502020204030204" pitchFamily="34" charset="0"/>
              <a:buChar char=" "/>
            </a:pPr>
            <a:r>
              <a:rPr lang="en-US" altLang="zh-CN" sz="2400" kern="0" dirty="0">
                <a:solidFill>
                  <a:srgbClr val="BC6B1A"/>
                </a:solidFill>
                <a:latin typeface="宋体" panose="02010600030101010101" pitchFamily="2" charset="-122"/>
                <a:ea typeface="宋体" panose="02010600030101010101" pitchFamily="2" charset="-122"/>
                <a:cs typeface="Times New Roman" panose="02020603050405020304" pitchFamily="18" charset="0"/>
              </a:rPr>
              <a:t>4.</a:t>
            </a:r>
            <a:r>
              <a:rPr lang="zh-CN" altLang="en-US" sz="2400" kern="0" dirty="0">
                <a:solidFill>
                  <a:srgbClr val="BC6B1A"/>
                </a:solidFill>
                <a:latin typeface="宋体" panose="02010600030101010101" pitchFamily="2" charset="-122"/>
                <a:ea typeface="宋体" panose="02010600030101010101" pitchFamily="2" charset="-122"/>
                <a:cs typeface="Times New Roman" panose="02020603050405020304" pitchFamily="18" charset="0"/>
              </a:rPr>
              <a:t>文化理解</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 name="内容占位符 2"/>
          <p:cNvSpPr>
            <a:spLocks noGrp="1"/>
          </p:cNvSpPr>
          <p:nvPr>
            <p:ph idx="4294967295"/>
          </p:nvPr>
        </p:nvSpPr>
        <p:spPr>
          <a:xfrm>
            <a:off x="6172200" y="804672"/>
            <a:ext cx="5221224" cy="5230368"/>
          </a:xfrm>
        </p:spPr>
        <p:txBody>
          <a:bodyPr vert="horz" lIns="91440" tIns="45720" rIns="91440" bIns="45720" rtlCol="0" anchor="ctr">
            <a:normAutofit/>
          </a:bodyPr>
          <a:lstStyle/>
          <a:p>
            <a:pPr indent="-228600">
              <a:buFont typeface="Arial" panose="020B0604020202020204" pitchFamily="34" charset="0"/>
              <a:buChar char="•"/>
            </a:pPr>
            <a:endParaRPr lang="en-US" altLang="zh-CN" sz="1800" dirty="0">
              <a:solidFill>
                <a:schemeClr val="tx2"/>
              </a:solidFill>
            </a:endParaRPr>
          </a:p>
          <a:p>
            <a:pPr indent="-228600">
              <a:buFont typeface="Arial" panose="020B0604020202020204" pitchFamily="34" charset="0"/>
              <a:buChar char="•"/>
            </a:pPr>
            <a:endParaRPr lang="en-US" altLang="zh-CN" sz="1800" dirty="0">
              <a:solidFill>
                <a:schemeClr val="tx2"/>
              </a:solidFill>
            </a:endParaRPr>
          </a:p>
          <a:p>
            <a:pPr marL="0" indent="0">
              <a:buNone/>
            </a:pPr>
            <a:r>
              <a:rPr lang="zh-CN" altLang="en-US" sz="8000" dirty="0">
                <a:solidFill>
                  <a:schemeClr val="tx2"/>
                </a:solidFill>
              </a:rPr>
              <a:t>谢谢</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224366" y="1845734"/>
            <a:ext cx="9931314" cy="4023360"/>
          </a:xfrm>
        </p:spPr>
        <p:txBody>
          <a:bodyPr>
            <a:normAutofit/>
          </a:bodyPr>
          <a:lstStyle/>
          <a:p>
            <a:pPr marL="0" marR="0" lvl="0" indent="0" algn="l" fontAlgn="base">
              <a:lnSpc>
                <a:spcPct val="150000"/>
              </a:lnSpc>
              <a:spcBef>
                <a:spcPts val="0"/>
              </a:spcBef>
              <a:spcAft>
                <a:spcPts val="0"/>
              </a:spcAft>
              <a:buFont typeface="宋体" panose="02010600030101010101" pitchFamily="2" charset="-122"/>
              <a:buNone/>
            </a:pPr>
            <a:r>
              <a:rPr lang="zh-CN" altLang="zh-CN" kern="0" dirty="0">
                <a:latin typeface="宋体" panose="02010600030101010101" pitchFamily="2" charset="-122"/>
                <a:ea typeface="宋体" panose="02010600030101010101" pitchFamily="2" charset="-122"/>
                <a:cs typeface="Times New Roman" panose="02020603050405020304" pitchFamily="18" charset="0"/>
              </a:rPr>
              <a:t>在你从小到大聆听过的音乐作品中，哪首最能让你感受到人间</a:t>
            </a:r>
            <a:r>
              <a:rPr lang="zh-CN" altLang="en-US" kern="0" dirty="0">
                <a:latin typeface="宋体" panose="02010600030101010101" pitchFamily="2" charset="-122"/>
                <a:ea typeface="宋体" panose="02010600030101010101" pitchFamily="2" charset="-122"/>
                <a:cs typeface="Times New Roman" panose="02020603050405020304" pitchFamily="18" charset="0"/>
              </a:rPr>
              <a:t>真情</a:t>
            </a:r>
            <a:r>
              <a:rPr lang="zh-CN" altLang="zh-CN" kern="0" dirty="0">
                <a:latin typeface="宋体" panose="02010600030101010101" pitchFamily="2" charset="-122"/>
                <a:ea typeface="宋体" panose="02010600030101010101" pitchFamily="2" charset="-122"/>
                <a:cs typeface="Times New Roman" panose="02020603050405020304" pitchFamily="18" charset="0"/>
              </a:rPr>
              <a:t>？</a:t>
            </a:r>
          </a:p>
          <a:p>
            <a:pPr marL="0" marR="0" algn="l" fontAlgn="base">
              <a:lnSpc>
                <a:spcPct val="150000"/>
              </a:lnSpc>
              <a:spcBef>
                <a:spcPts val="0"/>
              </a:spcBef>
              <a:spcAft>
                <a:spcPts val="0"/>
              </a:spcAft>
            </a:pPr>
            <a:endParaRPr lang="zh-CN" altLang="en-US" sz="2400" kern="100" dirty="0">
              <a:effectLst/>
              <a:latin typeface="Calibri" panose="020F0502020204030204" pitchFamily="34" charset="0"/>
              <a:ea typeface="宋体" panose="02010600030101010101" pitchFamily="2" charset="-122"/>
              <a:cs typeface="Times New Roman" panose="02020603050405020304" pitchFamily="18" charset="0"/>
            </a:endParaRPr>
          </a:p>
          <a:p>
            <a:endParaRPr lang="zh-CN" altLang="en-US" sz="2800" dirty="0"/>
          </a:p>
        </p:txBody>
      </p:sp>
      <p:sp>
        <p:nvSpPr>
          <p:cNvPr id="4" name="文本框 3">
            <a:extLst>
              <a:ext uri="{FF2B5EF4-FFF2-40B4-BE49-F238E27FC236}">
                <a16:creationId xmlns:a16="http://schemas.microsoft.com/office/drawing/2014/main" id="{B1530D03-FE13-E265-4B93-C33F8C3D2C1E}"/>
              </a:ext>
            </a:extLst>
          </p:cNvPr>
          <p:cNvSpPr txBox="1"/>
          <p:nvPr/>
        </p:nvSpPr>
        <p:spPr>
          <a:xfrm>
            <a:off x="1156561" y="988906"/>
            <a:ext cx="6094708" cy="715581"/>
          </a:xfrm>
          <a:prstGeom prst="rect">
            <a:avLst/>
          </a:prstGeom>
          <a:noFill/>
        </p:spPr>
        <p:txBody>
          <a:bodyPr wrap="square">
            <a:spAutoFit/>
          </a:bodyPr>
          <a:lstStyle/>
          <a:p>
            <a:pPr marL="0" marR="0" lvl="0" indent="0" algn="l" fontAlgn="base">
              <a:lnSpc>
                <a:spcPct val="150000"/>
              </a:lnSpc>
              <a:spcBef>
                <a:spcPts val="0"/>
              </a:spcBef>
              <a:spcAft>
                <a:spcPts val="0"/>
              </a:spcAft>
              <a:buFont typeface="宋体" panose="02010600030101010101" pitchFamily="2" charset="-122"/>
              <a:buNone/>
            </a:pPr>
            <a:r>
              <a:rPr lang="zh-CN" altLang="en-US" sz="3200" kern="0" dirty="0">
                <a:effectLst/>
                <a:latin typeface="宋体" panose="02010600030101010101" pitchFamily="2" charset="-122"/>
                <a:ea typeface="宋体" panose="02010600030101010101" pitchFamily="2" charset="-122"/>
                <a:cs typeface="Times New Roman" panose="02020603050405020304" pitchFamily="18" charset="0"/>
              </a:rPr>
              <a:t>一、导入</a:t>
            </a:r>
            <a:endParaRPr lang="zh-CN" altLang="en-US" sz="3200" kern="100" dirty="0">
              <a:effectLst/>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97279" y="1845734"/>
            <a:ext cx="10100245" cy="4023360"/>
          </a:xfrm>
        </p:spPr>
        <p:txBody>
          <a:bodyPr>
            <a:normAutofit/>
          </a:bodyPr>
          <a:lstStyle/>
          <a:p>
            <a:pPr marL="0" marR="0" algn="l" fontAlgn="base">
              <a:lnSpc>
                <a:spcPct val="150000"/>
              </a:lnSpc>
              <a:spcBef>
                <a:spcPts val="0"/>
              </a:spcBef>
              <a:spcAft>
                <a:spcPts val="0"/>
              </a:spcAft>
            </a:pPr>
            <a:r>
              <a:rPr lang="en-US" altLang="zh-CN" kern="0" dirty="0">
                <a:latin typeface="宋体" panose="02010600030101010101" pitchFamily="2" charset="-122"/>
                <a:ea typeface="宋体" panose="02010600030101010101" pitchFamily="2" charset="-122"/>
              </a:rPr>
              <a:t>    </a:t>
            </a:r>
            <a:r>
              <a:rPr lang="zh-CN" altLang="zh-CN" kern="0" dirty="0">
                <a:latin typeface="宋体" panose="02010600030101010101" pitchFamily="2" charset="-122"/>
                <a:ea typeface="宋体" panose="02010600030101010101" pitchFamily="2" charset="-122"/>
              </a:rPr>
              <a:t>聆听音频或教师演唱以下音乐作品片段《烛光里的妈妈》《父亲》《梁山伯与祝英台》《你们可知道》《友谊地久天长》</a:t>
            </a:r>
            <a:r>
              <a:rPr lang="zh-CN" altLang="en-US" kern="0" dirty="0">
                <a:latin typeface="宋体" panose="02010600030101010101" pitchFamily="2" charset="-122"/>
                <a:ea typeface="宋体" panose="02010600030101010101" pitchFamily="2" charset="-122"/>
              </a:rPr>
              <a:t>。</a:t>
            </a:r>
            <a:endParaRPr lang="en-US" altLang="zh-CN" kern="0" dirty="0">
              <a:latin typeface="宋体" panose="02010600030101010101" pitchFamily="2" charset="-122"/>
              <a:ea typeface="宋体" panose="02010600030101010101" pitchFamily="2" charset="-122"/>
            </a:endParaRPr>
          </a:p>
          <a:p>
            <a:pPr indent="-285750" algn="just" fontAlgn="base">
              <a:lnSpc>
                <a:spcPct val="150000"/>
              </a:lnSpc>
              <a:spcBef>
                <a:spcPts val="0"/>
              </a:spcBef>
              <a:spcAft>
                <a:spcPts val="0"/>
              </a:spcAft>
            </a:pPr>
            <a:r>
              <a:rPr lang="en-US" altLang="zh-CN" kern="0" dirty="0">
                <a:latin typeface="宋体" panose="02010600030101010101" pitchFamily="2" charset="-122"/>
                <a:ea typeface="宋体" panose="02010600030101010101" pitchFamily="2" charset="-122"/>
              </a:rPr>
              <a:t>   </a:t>
            </a:r>
            <a:r>
              <a:rPr lang="zh-CN" altLang="zh-CN" kern="0" dirty="0">
                <a:latin typeface="宋体" panose="02010600030101010101" pitchFamily="2" charset="-122"/>
                <a:ea typeface="宋体" panose="02010600030101010101" pitchFamily="2" charset="-122"/>
              </a:rPr>
              <a:t>思考作品分别表达了哪种感情。</a:t>
            </a:r>
          </a:p>
          <a:p>
            <a:pPr algn="just" fontAlgn="base">
              <a:lnSpc>
                <a:spcPct val="150000"/>
              </a:lnSpc>
              <a:spcBef>
                <a:spcPts val="0"/>
              </a:spcBef>
              <a:spcAft>
                <a:spcPts val="0"/>
              </a:spcAft>
            </a:pPr>
            <a:endParaRPr lang="zh-CN" altLang="en-US" sz="2400" dirty="0">
              <a:effectLst/>
              <a:latin typeface="宋体" panose="02010600030101010101" pitchFamily="2" charset="-122"/>
              <a:ea typeface="宋体" panose="02010600030101010101" pitchFamily="2" charset="-122"/>
            </a:endParaRPr>
          </a:p>
          <a:p>
            <a:endParaRPr lang="zh-CN" altLang="en-US" sz="2400" dirty="0"/>
          </a:p>
        </p:txBody>
      </p:sp>
      <p:sp>
        <p:nvSpPr>
          <p:cNvPr id="4" name="文本框 3">
            <a:extLst>
              <a:ext uri="{FF2B5EF4-FFF2-40B4-BE49-F238E27FC236}">
                <a16:creationId xmlns:a16="http://schemas.microsoft.com/office/drawing/2014/main" id="{7F9AA18D-B200-0E01-6575-C0C064A8372E}"/>
              </a:ext>
            </a:extLst>
          </p:cNvPr>
          <p:cNvSpPr txBox="1"/>
          <p:nvPr/>
        </p:nvSpPr>
        <p:spPr>
          <a:xfrm>
            <a:off x="1097280" y="988906"/>
            <a:ext cx="6094708" cy="715581"/>
          </a:xfrm>
          <a:prstGeom prst="rect">
            <a:avLst/>
          </a:prstGeom>
          <a:noFill/>
        </p:spPr>
        <p:txBody>
          <a:bodyPr wrap="square">
            <a:spAutoFit/>
          </a:bodyPr>
          <a:lstStyle/>
          <a:p>
            <a:pPr fontAlgn="base">
              <a:lnSpc>
                <a:spcPct val="150000"/>
              </a:lnSpc>
            </a:pPr>
            <a:r>
              <a:rPr lang="zh-CN" altLang="en-US" sz="3200" kern="0" dirty="0">
                <a:latin typeface="宋体" panose="02010600030101010101" pitchFamily="2" charset="-122"/>
                <a:ea typeface="宋体" panose="02010600030101010101" pitchFamily="2" charset="-122"/>
                <a:cs typeface="Times New Roman" panose="02020603050405020304" pitchFamily="18" charset="0"/>
              </a:rPr>
              <a:t>二、新课</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4053CBF-3932-45FF-8285-EE5146085F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2E751C04-BEA6-446B-A678-9C74819EBD4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8167"/>
            <a:ext cx="4834070" cy="2488150"/>
            <a:chOff x="6867015" y="-1"/>
            <a:chExt cx="5324985" cy="3251912"/>
          </a:xfrm>
          <a:solidFill>
            <a:schemeClr val="bg1">
              <a:alpha val="30000"/>
            </a:schemeClr>
          </a:solidFill>
        </p:grpSpPr>
        <p:sp>
          <p:nvSpPr>
            <p:cNvPr id="13" name="Freeform: Shape 12">
              <a:extLst>
                <a:ext uri="{FF2B5EF4-FFF2-40B4-BE49-F238E27FC236}">
                  <a16:creationId xmlns:a16="http://schemas.microsoft.com/office/drawing/2014/main" id="{2625A013-D9BE-43C4-AF21-6F2B003EFB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F7875715-EC2E-457F-851D-F6C817685F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F7E41CC6-0C83-40EE-80BB-79394D9E9B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00603498-5DFE-4D26-BFB5-C9269C9BD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标题 1">
            <a:extLst>
              <a:ext uri="{FF2B5EF4-FFF2-40B4-BE49-F238E27FC236}">
                <a16:creationId xmlns:a16="http://schemas.microsoft.com/office/drawing/2014/main" id="{3DAE1936-F209-6B31-7F19-96A57CA15320}"/>
              </a:ext>
            </a:extLst>
          </p:cNvPr>
          <p:cNvSpPr>
            <a:spLocks noGrp="1"/>
          </p:cNvSpPr>
          <p:nvPr>
            <p:ph type="title"/>
          </p:nvPr>
        </p:nvSpPr>
        <p:spPr>
          <a:xfrm>
            <a:off x="3133726" y="2395189"/>
            <a:ext cx="5754696" cy="1837349"/>
          </a:xfrm>
        </p:spPr>
        <p:txBody>
          <a:bodyPr>
            <a:normAutofit/>
          </a:bodyPr>
          <a:lstStyle/>
          <a:p>
            <a:pPr algn="ctr"/>
            <a:r>
              <a:rPr lang="en-US" altLang="zh-CN" sz="3600" dirty="0">
                <a:solidFill>
                  <a:schemeClr val="tx2"/>
                </a:solidFill>
              </a:rPr>
              <a:t>《</a:t>
            </a:r>
            <a:r>
              <a:rPr lang="zh-CN" altLang="en-US" sz="3600" dirty="0">
                <a:solidFill>
                  <a:schemeClr val="tx2"/>
                </a:solidFill>
              </a:rPr>
              <a:t>烛光里的妈妈</a:t>
            </a:r>
            <a:r>
              <a:rPr lang="en-US" altLang="zh-CN" sz="3600" dirty="0">
                <a:solidFill>
                  <a:schemeClr val="tx2"/>
                </a:solidFill>
              </a:rPr>
              <a:t>》</a:t>
            </a:r>
            <a:br>
              <a:rPr lang="en-US" altLang="zh-CN" sz="3600" dirty="0">
                <a:solidFill>
                  <a:schemeClr val="tx2"/>
                </a:solidFill>
              </a:rPr>
            </a:br>
            <a:br>
              <a:rPr lang="en-US" altLang="zh-CN" sz="3600" dirty="0">
                <a:solidFill>
                  <a:schemeClr val="tx2"/>
                </a:solidFill>
              </a:rPr>
            </a:br>
            <a:r>
              <a:rPr lang="en-US" altLang="zh-CN" sz="3600" dirty="0">
                <a:solidFill>
                  <a:schemeClr val="tx2"/>
                </a:solidFill>
              </a:rPr>
              <a:t>《</a:t>
            </a:r>
            <a:r>
              <a:rPr lang="zh-CN" altLang="en-US" sz="3600" dirty="0">
                <a:solidFill>
                  <a:schemeClr val="tx2"/>
                </a:solidFill>
              </a:rPr>
              <a:t>父亲</a:t>
            </a:r>
            <a:r>
              <a:rPr lang="en-US" altLang="zh-CN" sz="3600" dirty="0">
                <a:solidFill>
                  <a:schemeClr val="tx2"/>
                </a:solidFill>
              </a:rPr>
              <a:t>》</a:t>
            </a:r>
            <a:endParaRPr lang="zh-CN" altLang="en-US" sz="3600" dirty="0">
              <a:solidFill>
                <a:schemeClr val="tx2"/>
              </a:solidFill>
            </a:endParaRPr>
          </a:p>
        </p:txBody>
      </p:sp>
      <p:grpSp>
        <p:nvGrpSpPr>
          <p:cNvPr id="18" name="Group 17">
            <a:extLst>
              <a:ext uri="{FF2B5EF4-FFF2-40B4-BE49-F238E27FC236}">
                <a16:creationId xmlns:a16="http://schemas.microsoft.com/office/drawing/2014/main" id="{B63ACBA3-DEFD-4C6D-BBA0-64468FA99C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19" name="Freeform: Shape 18">
              <a:extLst>
                <a:ext uri="{FF2B5EF4-FFF2-40B4-BE49-F238E27FC236}">
                  <a16:creationId xmlns:a16="http://schemas.microsoft.com/office/drawing/2014/main" id="{62F7819D-2B89-4D80-A1C3-8B318116BA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7065990-2350-41B3-858B-20EF8744F2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58DA7EC7-CAA0-4665-AA29-BFBA806ECA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2" name="Freeform: Shape 21">
              <a:extLst>
                <a:ext uri="{FF2B5EF4-FFF2-40B4-BE49-F238E27FC236}">
                  <a16:creationId xmlns:a16="http://schemas.microsoft.com/office/drawing/2014/main" id="{B1132A14-489F-4CED-B626-2A1711C987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143038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467532" y="983685"/>
            <a:ext cx="10058400" cy="4022725"/>
          </a:xfrm>
        </p:spPr>
        <p:txBody>
          <a:bodyPr>
            <a:normAutofit/>
          </a:bodyPr>
          <a:lstStyle/>
          <a:p>
            <a:pPr marL="0" marR="0" algn="l" fontAlgn="base">
              <a:lnSpc>
                <a:spcPct val="150000"/>
              </a:lnSpc>
              <a:spcBef>
                <a:spcPts val="0"/>
              </a:spcBef>
              <a:spcAft>
                <a:spcPts val="0"/>
              </a:spcAft>
            </a:pPr>
            <a:r>
              <a:rPr lang="en-US" altLang="zh-CN" sz="2400" kern="0" dirty="0">
                <a:solidFill>
                  <a:srgbClr val="BC6B1A"/>
                </a:solidFill>
                <a:effectLst/>
                <a:latin typeface="宋体" panose="02010600030101010101" pitchFamily="2" charset="-122"/>
                <a:ea typeface="宋体" panose="02010600030101010101" pitchFamily="2" charset="-122"/>
                <a:cs typeface="Times New Roman" panose="02020603050405020304" pitchFamily="18" charset="0"/>
              </a:rPr>
              <a:t>1.</a:t>
            </a:r>
            <a:r>
              <a:rPr lang="zh-CN" altLang="en-US" sz="2400" kern="0" dirty="0">
                <a:solidFill>
                  <a:srgbClr val="BC6B1A"/>
                </a:solidFill>
                <a:effectLst/>
                <a:latin typeface="宋体" panose="02010600030101010101" pitchFamily="2" charset="-122"/>
                <a:ea typeface="宋体" panose="02010600030101010101" pitchFamily="2" charset="-122"/>
                <a:cs typeface="Times New Roman" panose="02020603050405020304" pitchFamily="18" charset="0"/>
              </a:rPr>
              <a:t>聆听与感悟</a:t>
            </a:r>
            <a:endParaRPr lang="zh-CN" altLang="en-US" sz="2400" kern="100" dirty="0">
              <a:solidFill>
                <a:srgbClr val="BC6B1A"/>
              </a:solidFill>
              <a:effectLst/>
              <a:latin typeface="Calibri" panose="020F0502020204030204" pitchFamily="34" charset="0"/>
              <a:ea typeface="宋体" panose="02010600030101010101" pitchFamily="2" charset="-122"/>
              <a:cs typeface="Times New Roman" panose="02020603050405020304" pitchFamily="18" charset="0"/>
            </a:endParaRPr>
          </a:p>
          <a:p>
            <a:pPr marL="0" marR="0" indent="0" algn="l" fontAlgn="base">
              <a:lnSpc>
                <a:spcPct val="150000"/>
              </a:lnSpc>
              <a:spcBef>
                <a:spcPts val="0"/>
              </a:spcBef>
              <a:spcAft>
                <a:spcPts val="0"/>
              </a:spcAft>
              <a:buNone/>
            </a:pPr>
            <a:r>
              <a:rPr lang="zh-CN" altLang="en-US" sz="2400" kern="0" dirty="0">
                <a:effectLst/>
                <a:latin typeface="宋体" panose="02010600030101010101" pitchFamily="2" charset="-122"/>
                <a:ea typeface="宋体" panose="02010600030101010101" pitchFamily="2" charset="-122"/>
                <a:cs typeface="Times New Roman" panose="02020603050405020304" pitchFamily="18" charset="0"/>
              </a:rPr>
              <a:t>   </a:t>
            </a:r>
            <a:r>
              <a:rPr lang="zh-CN" altLang="en-US" kern="0" dirty="0">
                <a:effectLst/>
                <a:latin typeface="宋体" panose="02010600030101010101" pitchFamily="2" charset="-122"/>
                <a:ea typeface="宋体" panose="02010600030101010101" pitchFamily="2" charset="-122"/>
                <a:cs typeface="Times New Roman" panose="02020603050405020304" pitchFamily="18" charset="0"/>
              </a:rPr>
              <a:t>歌曲</a:t>
            </a:r>
            <a:r>
              <a:rPr lang="en-US" altLang="zh-CN" kern="0" dirty="0">
                <a:effectLst/>
                <a:latin typeface="宋体" panose="02010600030101010101" pitchFamily="2" charset="-122"/>
                <a:ea typeface="宋体" panose="02010600030101010101" pitchFamily="2" charset="-122"/>
                <a:cs typeface="Times New Roman" panose="02020603050405020304" pitchFamily="18" charset="0"/>
              </a:rPr>
              <a:t>《</a:t>
            </a:r>
            <a:r>
              <a:rPr lang="zh-CN" altLang="en-US" kern="0" dirty="0">
                <a:effectLst/>
                <a:latin typeface="宋体" panose="02010600030101010101" pitchFamily="2" charset="-122"/>
                <a:ea typeface="宋体" panose="02010600030101010101" pitchFamily="2" charset="-122"/>
                <a:cs typeface="Times New Roman" panose="02020603050405020304" pitchFamily="18" charset="0"/>
              </a:rPr>
              <a:t>烛光里的妈妈</a:t>
            </a:r>
            <a:r>
              <a:rPr lang="en-US" altLang="zh-CN" kern="0" dirty="0">
                <a:effectLst/>
                <a:latin typeface="宋体" panose="02010600030101010101" pitchFamily="2" charset="-122"/>
                <a:ea typeface="宋体" panose="02010600030101010101" pitchFamily="2" charset="-122"/>
                <a:cs typeface="Times New Roman" panose="02020603050405020304" pitchFamily="18" charset="0"/>
              </a:rPr>
              <a:t>》《</a:t>
            </a:r>
            <a:r>
              <a:rPr lang="zh-CN" altLang="en-US" kern="0" dirty="0">
                <a:effectLst/>
                <a:latin typeface="宋体" panose="02010600030101010101" pitchFamily="2" charset="-122"/>
                <a:ea typeface="宋体" panose="02010600030101010101" pitchFamily="2" charset="-122"/>
                <a:cs typeface="Times New Roman" panose="02020603050405020304" pitchFamily="18" charset="0"/>
              </a:rPr>
              <a:t>父亲</a:t>
            </a:r>
            <a:r>
              <a:rPr lang="en-US" altLang="zh-CN" kern="0" dirty="0">
                <a:effectLst/>
                <a:latin typeface="宋体" panose="02010600030101010101" pitchFamily="2" charset="-122"/>
                <a:ea typeface="宋体" panose="02010600030101010101" pitchFamily="2" charset="-122"/>
                <a:cs typeface="Times New Roman" panose="02020603050405020304" pitchFamily="18" charset="0"/>
              </a:rPr>
              <a:t>》</a:t>
            </a:r>
            <a:r>
              <a:rPr lang="zh-CN" altLang="en-US" kern="0" dirty="0">
                <a:effectLst/>
                <a:latin typeface="宋体" panose="02010600030101010101" pitchFamily="2" charset="-122"/>
                <a:ea typeface="宋体" panose="02010600030101010101" pitchFamily="2" charset="-122"/>
                <a:cs typeface="Times New Roman" panose="02020603050405020304" pitchFamily="18" charset="0"/>
              </a:rPr>
              <a:t>同样是四四拍，在情感表达方面有什么不同？</a:t>
            </a:r>
            <a:endParaRPr lang="en-US" altLang="zh-CN" kern="0" dirty="0">
              <a:effectLst/>
              <a:latin typeface="宋体" panose="02010600030101010101" pitchFamily="2" charset="-122"/>
              <a:ea typeface="宋体" panose="02010600030101010101" pitchFamily="2" charset="-122"/>
              <a:cs typeface="Times New Roman" panose="02020603050405020304" pitchFamily="18" charset="0"/>
            </a:endParaRPr>
          </a:p>
          <a:p>
            <a:pPr marL="0" marR="0" indent="0" algn="l" fontAlgn="base">
              <a:lnSpc>
                <a:spcPct val="150000"/>
              </a:lnSpc>
              <a:spcBef>
                <a:spcPts val="0"/>
              </a:spcBef>
              <a:spcAft>
                <a:spcPts val="0"/>
              </a:spcAft>
              <a:buNone/>
            </a:pPr>
            <a:r>
              <a:rPr lang="en-US" altLang="zh-CN" kern="0" dirty="0">
                <a:latin typeface="宋体" panose="02010600030101010101" pitchFamily="2" charset="-122"/>
                <a:ea typeface="宋体" panose="02010600030101010101" pitchFamily="2" charset="-122"/>
                <a:cs typeface="Times New Roman" panose="02020603050405020304" pitchFamily="18" charset="0"/>
              </a:rPr>
              <a:t>    </a:t>
            </a:r>
            <a:r>
              <a:rPr lang="zh-CN" altLang="en-US" kern="0" dirty="0">
                <a:latin typeface="宋体" panose="02010600030101010101" pitchFamily="2" charset="-122"/>
                <a:ea typeface="宋体" panose="02010600030101010101" pitchFamily="2" charset="-122"/>
                <a:cs typeface="Times New Roman" panose="02020603050405020304" pitchFamily="18" charset="0"/>
              </a:rPr>
              <a:t>哪些创作技法带给你这样的感觉？</a:t>
            </a:r>
            <a:endParaRPr lang="zh-CN" altLang="en-US" kern="100" dirty="0">
              <a:effectLst/>
              <a:latin typeface="Calibri" panose="020F0502020204030204" pitchFamily="34" charset="0"/>
              <a:ea typeface="宋体" panose="02010600030101010101" pitchFamily="2" charset="-122"/>
              <a:cs typeface="Times New Roman" panose="02020603050405020304" pitchFamily="18" charset="0"/>
            </a:endParaRPr>
          </a:p>
          <a:p>
            <a:endParaRPr lang="zh-CN" alt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467532" y="983685"/>
            <a:ext cx="10058400" cy="4022725"/>
          </a:xfrm>
        </p:spPr>
        <p:txBody>
          <a:bodyPr>
            <a:normAutofit/>
          </a:bodyPr>
          <a:lstStyle/>
          <a:p>
            <a:pPr marL="0" marR="0" algn="l" fontAlgn="base">
              <a:lnSpc>
                <a:spcPct val="150000"/>
              </a:lnSpc>
              <a:spcBef>
                <a:spcPts val="0"/>
              </a:spcBef>
              <a:spcAft>
                <a:spcPts val="0"/>
              </a:spcAft>
            </a:pPr>
            <a:r>
              <a:rPr lang="en-US" altLang="zh-CN" sz="2400" kern="0" dirty="0">
                <a:solidFill>
                  <a:srgbClr val="BC6B1A"/>
                </a:solidFill>
                <a:latin typeface="宋体" panose="02010600030101010101" pitchFamily="2" charset="-122"/>
                <a:ea typeface="宋体" panose="02010600030101010101" pitchFamily="2" charset="-122"/>
                <a:cs typeface="Times New Roman" panose="02020603050405020304" pitchFamily="18" charset="0"/>
              </a:rPr>
              <a:t>2</a:t>
            </a:r>
            <a:r>
              <a:rPr lang="en-US" altLang="zh-CN" sz="2400" kern="0" dirty="0">
                <a:solidFill>
                  <a:srgbClr val="BC6B1A"/>
                </a:solidFill>
                <a:effectLst/>
                <a:latin typeface="宋体" panose="02010600030101010101" pitchFamily="2" charset="-122"/>
                <a:ea typeface="宋体" panose="02010600030101010101" pitchFamily="2" charset="-122"/>
                <a:cs typeface="Times New Roman" panose="02020603050405020304" pitchFamily="18" charset="0"/>
              </a:rPr>
              <a:t>.</a:t>
            </a:r>
            <a:r>
              <a:rPr lang="zh-CN" altLang="en-US" sz="2400" kern="0" dirty="0">
                <a:solidFill>
                  <a:srgbClr val="BC6B1A"/>
                </a:solidFill>
                <a:latin typeface="宋体" panose="02010600030101010101" pitchFamily="2" charset="-122"/>
                <a:ea typeface="宋体" panose="02010600030101010101" pitchFamily="2" charset="-122"/>
                <a:cs typeface="Times New Roman" panose="02020603050405020304" pitchFamily="18" charset="0"/>
              </a:rPr>
              <a:t>唱奏表演</a:t>
            </a:r>
            <a:endParaRPr lang="zh-CN" altLang="en-US" sz="2400" kern="100" dirty="0">
              <a:solidFill>
                <a:srgbClr val="BC6B1A"/>
              </a:solidFill>
              <a:effectLst/>
              <a:latin typeface="Calibri" panose="020F0502020204030204" pitchFamily="34" charset="0"/>
              <a:ea typeface="宋体" panose="02010600030101010101" pitchFamily="2" charset="-122"/>
              <a:cs typeface="Times New Roman" panose="02020603050405020304" pitchFamily="18" charset="0"/>
            </a:endParaRPr>
          </a:p>
          <a:p>
            <a:pPr marL="0" indent="0" fontAlgn="base">
              <a:lnSpc>
                <a:spcPct val="150000"/>
              </a:lnSpc>
              <a:spcBef>
                <a:spcPts val="0"/>
              </a:spcBef>
              <a:spcAft>
                <a:spcPts val="0"/>
              </a:spcAft>
              <a:buNone/>
            </a:pPr>
            <a:r>
              <a:rPr lang="en-US" altLang="zh-CN" kern="0" dirty="0">
                <a:latin typeface="宋体" panose="02010600030101010101" pitchFamily="2" charset="-122"/>
                <a:ea typeface="宋体" panose="02010600030101010101" pitchFamily="2" charset="-122"/>
                <a:cs typeface="Times New Roman" panose="02020603050405020304" pitchFamily="18" charset="0"/>
              </a:rPr>
              <a:t>   </a:t>
            </a:r>
            <a:r>
              <a:rPr lang="zh-CN" altLang="zh-CN" kern="0" dirty="0">
                <a:latin typeface="宋体" panose="02010600030101010101" pitchFamily="2" charset="-122"/>
                <a:ea typeface="宋体" panose="02010600030101010101" pitchFamily="2" charset="-122"/>
                <a:cs typeface="Times New Roman" panose="02020603050405020304" pitchFamily="18" charset="0"/>
              </a:rPr>
              <a:t>学唱这两首歌曲，注意表达出作品浓重的感情色彩。</a:t>
            </a:r>
            <a:endParaRPr lang="en-US" altLang="zh-CN" kern="0" dirty="0">
              <a:latin typeface="宋体" panose="02010600030101010101" pitchFamily="2" charset="-122"/>
              <a:ea typeface="宋体" panose="02010600030101010101" pitchFamily="2" charset="-122"/>
              <a:cs typeface="Times New Roman" panose="02020603050405020304" pitchFamily="18" charset="0"/>
            </a:endParaRPr>
          </a:p>
          <a:p>
            <a:pPr marL="0" indent="0" fontAlgn="base">
              <a:lnSpc>
                <a:spcPct val="150000"/>
              </a:lnSpc>
              <a:spcBef>
                <a:spcPts val="0"/>
              </a:spcBef>
              <a:spcAft>
                <a:spcPts val="0"/>
              </a:spcAft>
              <a:buNone/>
            </a:pPr>
            <a:r>
              <a:rPr lang="en-US" altLang="zh-CN" kern="0" dirty="0">
                <a:latin typeface="宋体" panose="02010600030101010101" pitchFamily="2" charset="-122"/>
                <a:ea typeface="宋体" panose="02010600030101010101" pitchFamily="2" charset="-122"/>
                <a:cs typeface="Times New Roman" panose="02020603050405020304" pitchFamily="18" charset="0"/>
              </a:rPr>
              <a:t>   </a:t>
            </a:r>
            <a:r>
              <a:rPr lang="zh-CN" altLang="zh-CN" kern="0" dirty="0">
                <a:latin typeface="宋体" panose="02010600030101010101" pitchFamily="2" charset="-122"/>
                <a:ea typeface="宋体" panose="02010600030101010101" pitchFamily="2" charset="-122"/>
                <a:cs typeface="Times New Roman" panose="02020603050405020304" pitchFamily="18" charset="0"/>
              </a:rPr>
              <a:t>两首作品分别是什么样的情绪？</a:t>
            </a:r>
            <a:endParaRPr lang="en-US" altLang="zh-CN" kern="0" dirty="0">
              <a:latin typeface="宋体" panose="02010600030101010101" pitchFamily="2" charset="-122"/>
              <a:ea typeface="宋体" panose="02010600030101010101" pitchFamily="2" charset="-122"/>
              <a:cs typeface="Times New Roman" panose="02020603050405020304" pitchFamily="18" charset="0"/>
            </a:endParaRPr>
          </a:p>
          <a:p>
            <a:pPr marL="0" indent="0" fontAlgn="base">
              <a:lnSpc>
                <a:spcPct val="150000"/>
              </a:lnSpc>
              <a:spcBef>
                <a:spcPts val="0"/>
              </a:spcBef>
              <a:spcAft>
                <a:spcPts val="0"/>
              </a:spcAft>
              <a:buNone/>
            </a:pPr>
            <a:r>
              <a:rPr lang="en-US" altLang="zh-CN" kern="0" dirty="0">
                <a:latin typeface="宋体" panose="02010600030101010101" pitchFamily="2" charset="-122"/>
                <a:ea typeface="宋体" panose="02010600030101010101" pitchFamily="2" charset="-122"/>
                <a:cs typeface="Times New Roman" panose="02020603050405020304" pitchFamily="18" charset="0"/>
              </a:rPr>
              <a:t>   </a:t>
            </a:r>
            <a:r>
              <a:rPr lang="zh-CN" altLang="zh-CN" kern="0" dirty="0">
                <a:latin typeface="宋体" panose="02010600030101010101" pitchFamily="2" charset="-122"/>
                <a:ea typeface="宋体" panose="02010600030101010101" pitchFamily="2" charset="-122"/>
                <a:cs typeface="Times New Roman" panose="02020603050405020304" pitchFamily="18" charset="0"/>
              </a:rPr>
              <a:t>父亲、母亲的音乐形象是怎样的？</a:t>
            </a:r>
          </a:p>
          <a:p>
            <a:endParaRPr lang="zh-CN" altLang="en-US" sz="2800" dirty="0"/>
          </a:p>
        </p:txBody>
      </p:sp>
    </p:spTree>
    <p:extLst>
      <p:ext uri="{BB962C8B-B14F-4D97-AF65-F5344CB8AC3E}">
        <p14:creationId xmlns:p14="http://schemas.microsoft.com/office/powerpoint/2010/main" val="3839666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图片 2" descr="日历&#10;&#10;描述已自动生成">
            <a:extLst>
              <a:ext uri="{FF2B5EF4-FFF2-40B4-BE49-F238E27FC236}">
                <a16:creationId xmlns:a16="http://schemas.microsoft.com/office/drawing/2014/main" id="{16A78FC8-E798-A196-B12F-59FED5EABF99}"/>
              </a:ext>
            </a:extLst>
          </p:cNvPr>
          <p:cNvPicPr>
            <a:picLocks noChangeAspect="1"/>
          </p:cNvPicPr>
          <p:nvPr/>
        </p:nvPicPr>
        <p:blipFill rotWithShape="1">
          <a:blip r:embed="rId2"/>
          <a:srcRect t="22972" b="-1"/>
          <a:stretch/>
        </p:blipFill>
        <p:spPr>
          <a:xfrm>
            <a:off x="643467" y="2224007"/>
            <a:ext cx="5291666" cy="3434106"/>
          </a:xfrm>
          <a:prstGeom prst="rect">
            <a:avLst/>
          </a:prstGeom>
        </p:spPr>
      </p:pic>
      <p:pic>
        <p:nvPicPr>
          <p:cNvPr id="5" name="图片 4" descr="图形用户界面&#10;&#10;低可信度描述已自动生成">
            <a:extLst>
              <a:ext uri="{FF2B5EF4-FFF2-40B4-BE49-F238E27FC236}">
                <a16:creationId xmlns:a16="http://schemas.microsoft.com/office/drawing/2014/main" id="{6C38024A-8667-AE10-7BF2-023ADD5ACEB6}"/>
              </a:ext>
            </a:extLst>
          </p:cNvPr>
          <p:cNvPicPr>
            <a:picLocks noChangeAspect="1"/>
          </p:cNvPicPr>
          <p:nvPr/>
        </p:nvPicPr>
        <p:blipFill>
          <a:blip r:embed="rId3"/>
          <a:stretch>
            <a:fillRect/>
          </a:stretch>
        </p:blipFill>
        <p:spPr>
          <a:xfrm>
            <a:off x="6256866" y="2135582"/>
            <a:ext cx="5291667" cy="2989791"/>
          </a:xfrm>
          <a:prstGeom prst="rect">
            <a:avLst/>
          </a:prstGeom>
        </p:spPr>
      </p:pic>
      <p:pic>
        <p:nvPicPr>
          <p:cNvPr id="7" name="图片 6">
            <a:extLst>
              <a:ext uri="{FF2B5EF4-FFF2-40B4-BE49-F238E27FC236}">
                <a16:creationId xmlns:a16="http://schemas.microsoft.com/office/drawing/2014/main" id="{AEFAAAB1-2899-F8AD-A198-688CFBBB4981}"/>
              </a:ext>
            </a:extLst>
          </p:cNvPr>
          <p:cNvPicPr>
            <a:picLocks noChangeAspect="1"/>
          </p:cNvPicPr>
          <p:nvPr/>
        </p:nvPicPr>
        <p:blipFill>
          <a:blip r:embed="rId4"/>
          <a:stretch>
            <a:fillRect/>
          </a:stretch>
        </p:blipFill>
        <p:spPr>
          <a:xfrm>
            <a:off x="3810766" y="727775"/>
            <a:ext cx="4570467" cy="818951"/>
          </a:xfrm>
          <a:prstGeom prst="rect">
            <a:avLst/>
          </a:prstGeom>
        </p:spPr>
      </p:pic>
      <p:pic>
        <p:nvPicPr>
          <p:cNvPr id="9" name="图片 8">
            <a:extLst>
              <a:ext uri="{FF2B5EF4-FFF2-40B4-BE49-F238E27FC236}">
                <a16:creationId xmlns:a16="http://schemas.microsoft.com/office/drawing/2014/main" id="{1F10D628-07B7-6A1A-F0F0-4BEA582D64D7}"/>
              </a:ext>
            </a:extLst>
          </p:cNvPr>
          <p:cNvPicPr>
            <a:picLocks noChangeAspect="1"/>
          </p:cNvPicPr>
          <p:nvPr/>
        </p:nvPicPr>
        <p:blipFill>
          <a:blip r:embed="rId5"/>
          <a:stretch>
            <a:fillRect/>
          </a:stretch>
        </p:blipFill>
        <p:spPr>
          <a:xfrm>
            <a:off x="0" y="0"/>
            <a:ext cx="2105630" cy="1760445"/>
          </a:xfrm>
          <a:prstGeom prst="rect">
            <a:avLst/>
          </a:prstGeom>
        </p:spPr>
      </p:pic>
      <p:pic>
        <p:nvPicPr>
          <p:cNvPr id="11" name="图片 10">
            <a:extLst>
              <a:ext uri="{FF2B5EF4-FFF2-40B4-BE49-F238E27FC236}">
                <a16:creationId xmlns:a16="http://schemas.microsoft.com/office/drawing/2014/main" id="{999838A7-05A8-1113-B1DF-E2D1BFA7F806}"/>
              </a:ext>
            </a:extLst>
          </p:cNvPr>
          <p:cNvPicPr>
            <a:picLocks noChangeAspect="1"/>
          </p:cNvPicPr>
          <p:nvPr/>
        </p:nvPicPr>
        <p:blipFill>
          <a:blip r:embed="rId6"/>
          <a:stretch>
            <a:fillRect/>
          </a:stretch>
        </p:blipFill>
        <p:spPr>
          <a:xfrm>
            <a:off x="9519601" y="0"/>
            <a:ext cx="2672399" cy="1546726"/>
          </a:xfrm>
          <a:prstGeom prst="rect">
            <a:avLst/>
          </a:prstGeom>
        </p:spPr>
      </p:pic>
      <p:pic>
        <p:nvPicPr>
          <p:cNvPr id="15" name="图片 14">
            <a:extLst>
              <a:ext uri="{FF2B5EF4-FFF2-40B4-BE49-F238E27FC236}">
                <a16:creationId xmlns:a16="http://schemas.microsoft.com/office/drawing/2014/main" id="{629F55AE-BA19-75E4-CD58-4897D8565881}"/>
              </a:ext>
            </a:extLst>
          </p:cNvPr>
          <p:cNvPicPr>
            <a:picLocks noChangeAspect="1"/>
          </p:cNvPicPr>
          <p:nvPr/>
        </p:nvPicPr>
        <p:blipFill>
          <a:blip r:embed="rId7"/>
          <a:stretch>
            <a:fillRect/>
          </a:stretch>
        </p:blipFill>
        <p:spPr>
          <a:xfrm>
            <a:off x="-1" y="6121675"/>
            <a:ext cx="12192000" cy="736325"/>
          </a:xfrm>
          <a:prstGeom prst="rect">
            <a:avLst/>
          </a:prstGeom>
        </p:spPr>
      </p:pic>
    </p:spTree>
    <p:extLst>
      <p:ext uri="{BB962C8B-B14F-4D97-AF65-F5344CB8AC3E}">
        <p14:creationId xmlns:p14="http://schemas.microsoft.com/office/powerpoint/2010/main" val="306444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Isosceles Triangle 34">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图片 2">
            <a:extLst>
              <a:ext uri="{FF2B5EF4-FFF2-40B4-BE49-F238E27FC236}">
                <a16:creationId xmlns:a16="http://schemas.microsoft.com/office/drawing/2014/main" id="{47489D2F-EB89-4542-7553-8E428B3A3AA7}"/>
              </a:ext>
            </a:extLst>
          </p:cNvPr>
          <p:cNvPicPr>
            <a:picLocks noChangeAspect="1"/>
          </p:cNvPicPr>
          <p:nvPr/>
        </p:nvPicPr>
        <p:blipFill>
          <a:blip r:embed="rId2"/>
          <a:stretch>
            <a:fillRect/>
          </a:stretch>
        </p:blipFill>
        <p:spPr>
          <a:xfrm>
            <a:off x="3051702" y="643467"/>
            <a:ext cx="6088595" cy="5571065"/>
          </a:xfrm>
          <a:prstGeom prst="rect">
            <a:avLst/>
          </a:prstGeom>
          <a:ln>
            <a:noFill/>
          </a:ln>
        </p:spPr>
      </p:pic>
      <p:sp>
        <p:nvSpPr>
          <p:cNvPr id="37" name="Isosceles Triangle 36">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PP_MARK_KEY" val="6eb2da23-c127-4575-832c-5409c31cfaa6"/>
  <p:tag name="COMMONDATA" val="eyJoZGlkIjoiMTY2ZTZmMjYxN2Q5ZjJiODRjNDY1ZWYzOWViZmU3N2IifQ=="/>
</p:tagLst>
</file>

<file path=ppt/theme/theme1.xml><?xml version="1.0" encoding="utf-8"?>
<a:theme xmlns:a="http://schemas.openxmlformats.org/drawingml/2006/main" name="回顾">
  <a:themeElements>
    <a:clrScheme name="回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回顾">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403</TotalTime>
  <Words>1000</Words>
  <Application>Microsoft Office PowerPoint</Application>
  <PresentationFormat>宽屏</PresentationFormat>
  <Paragraphs>75</Paragraphs>
  <Slides>23</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23</vt:i4>
      </vt:variant>
    </vt:vector>
  </HeadingPairs>
  <TitlesOfParts>
    <vt:vector size="28" baseType="lpstr">
      <vt:lpstr>宋体</vt:lpstr>
      <vt:lpstr>Arial</vt:lpstr>
      <vt:lpstr>Calibri</vt:lpstr>
      <vt:lpstr>Calibri Light</vt:lpstr>
      <vt:lpstr>回顾</vt:lpstr>
      <vt:lpstr>第四单元《音乐与人生》 第一节《人间真情》 </vt:lpstr>
      <vt:lpstr>引言</vt:lpstr>
      <vt:lpstr>PowerPoint 演示文稿</vt:lpstr>
      <vt:lpstr>PowerPoint 演示文稿</vt:lpstr>
      <vt:lpstr>《烛光里的妈妈》  《父亲》</vt:lpstr>
      <vt:lpstr>PowerPoint 演示文稿</vt:lpstr>
      <vt:lpstr>PowerPoint 演示文稿</vt:lpstr>
      <vt:lpstr>PowerPoint 演示文稿</vt:lpstr>
      <vt:lpstr>PowerPoint 演示文稿</vt:lpstr>
      <vt:lpstr>3.分析欣赏</vt:lpstr>
      <vt:lpstr>4.文化理解</vt:lpstr>
      <vt:lpstr>《梁山伯与祝英台》  《你们可知道》</vt:lpstr>
      <vt:lpstr>PowerPoint 演示文稿</vt:lpstr>
      <vt:lpstr>PowerPoint 演示文稿</vt:lpstr>
      <vt:lpstr>PowerPoint 演示文稿</vt:lpstr>
      <vt:lpstr>PowerPoint 演示文稿</vt:lpstr>
      <vt:lpstr>PowerPoint 演示文稿</vt:lpstr>
      <vt:lpstr>4.文化理解</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第四单元《音乐与人生》 第一节《人间真情》 </dc:title>
  <dc:creator>xiao xin</dc:creator>
  <cp:lastModifiedBy>王羽西</cp:lastModifiedBy>
  <cp:revision>78</cp:revision>
  <dcterms:created xsi:type="dcterms:W3CDTF">2022-12-01T03:02:00Z</dcterms:created>
  <dcterms:modified xsi:type="dcterms:W3CDTF">2023-06-05T11:04:13Z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2C51B0A2321647C2B35F0FEB39089033</vt:lpwstr>
  </property>
  <property fmtid="{D5CDD505-2E9C-101B-9397-08002B2CF9AE}" pid="3" name="KSOProductBuildVer">
    <vt:lpwstr>2052-11.1.0.12763</vt:lpwstr>
  </property>
</Properties>
</file>