
<file path=[Content_Types].xml><?xml version="1.0" encoding="utf-8"?>
<Types xmlns="http://schemas.openxmlformats.org/package/2006/content-types">
  <Default Extension="xml" ContentType="application/xml"/>
  <Default Extension="jpeg" ContentType="image/jpeg"/>
  <Default Extension="JPG" ContentType="image/.jpg"/>
  <Default Extension="png" ContentType="image/png"/>
  <Default Extension="rels" ContentType="application/vnd.openxmlformats-package.relationships+xml"/>
  <Override PartName="/customXml/itemProps78.xml" ContentType="application/vnd.openxmlformats-officedocument.customXmlProperties+xml"/>
  <Override PartName="/customXml/itemProps79.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media/image13.svg" ContentType="image/svg+xml"/>
  <Override PartName="/ppt/media/image3.svg" ContentType="image/svg+xml"/>
  <Override PartName="/ppt/media/image5.svg" ContentType="image/svg+xml"/>
  <Override PartName="/ppt/media/image8.svg" ContentType="image/svg+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7" r:id="rId3"/>
    <p:sldId id="291" r:id="rId4"/>
    <p:sldId id="282" r:id="rId5"/>
    <p:sldId id="277" r:id="rId6"/>
    <p:sldId id="276" r:id="rId7"/>
    <p:sldId id="288" r:id="rId8"/>
    <p:sldId id="290" r:id="rId9"/>
    <p:sldId id="289" r:id="rId10"/>
    <p:sldId id="293" r:id="rId11"/>
    <p:sldId id="280" r:id="rId12"/>
    <p:sldId id="292" r:id="rId13"/>
    <p:sldId id="294" r:id="rId14"/>
    <p:sldId id="296" r:id="rId15"/>
    <p:sldId id="297" r:id="rId16"/>
    <p:sldId id="298" r:id="rId17"/>
    <p:sldId id="299" r:id="rId18"/>
    <p:sldId id="300" r:id="rId19"/>
    <p:sldId id="273" r:id="rId20"/>
  </p:sldIdLst>
  <p:sldSz cx="12192000" cy="6858000"/>
  <p:notesSz cx="6858000" cy="9144000"/>
  <p:embeddedFontLst>
    <p:embeddedFont>
      <p:font typeface="楷体" panose="02010609060101010101" charset="-122"/>
      <p:regular r:id="rId26"/>
    </p:embeddedFont>
    <p:embeddedFont>
      <p:font typeface="汉仪力量黑简" panose="00020600040101010101" charset="-122"/>
      <p:regular r:id="rId27"/>
    </p:embeddedFont>
    <p:embeddedFont>
      <p:font typeface="仿宋" panose="02010609060101010101" charset="-122"/>
      <p:regular r:id="rId28"/>
    </p:embeddedFont>
    <p:embeddedFont>
      <p:font typeface="隶书" panose="02010509060101010101" charset="-122"/>
      <p:regular r:id="rId29"/>
    </p:embeddedFont>
    <p:embeddedFont>
      <p:font typeface="微软雅黑" panose="020B0503020204020204" charset="-122"/>
      <p:regular r:id="rId30"/>
    </p:embeddedFont>
  </p:embeddedFontLst>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6" userDrawn="1">
          <p15:clr>
            <a:srgbClr val="A4A3A4"/>
          </p15:clr>
        </p15:guide>
        <p15:guide id="2" pos="3775" userDrawn="1">
          <p15:clr>
            <a:srgbClr val="A4A3A4"/>
          </p15:clr>
        </p15:guide>
        <p15:guide id="3" pos="701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2784"/>
    <a:srgbClr val="4C37AC"/>
    <a:srgbClr val="FFFFFF"/>
    <a:srgbClr val="24336A"/>
    <a:srgbClr val="253268"/>
    <a:srgbClr val="5D5D60"/>
    <a:srgbClr val="24356B"/>
    <a:srgbClr val="22356D"/>
    <a:srgbClr val="3651A8"/>
    <a:srgbClr val="245D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4338" autoAdjust="0"/>
    <p:restoredTop sz="94660"/>
  </p:normalViewPr>
  <p:slideViewPr>
    <p:cSldViewPr snapToGrid="0" showGuides="1">
      <p:cViewPr varScale="1">
        <p:scale>
          <a:sx n="63" d="100"/>
          <a:sy n="63" d="100"/>
        </p:scale>
        <p:origin x="84" y="344"/>
      </p:cViewPr>
      <p:guideLst>
        <p:guide orient="horz" pos="2166"/>
        <p:guide pos="3775"/>
        <p:guide pos="7010"/>
      </p:guideLst>
    </p:cSldViewPr>
  </p:slideViewPr>
  <p:notesTextViewPr>
    <p:cViewPr>
      <p:scale>
        <a:sx n="1" d="1"/>
        <a:sy n="1" d="1"/>
      </p:scale>
      <p:origin x="0" y="0"/>
    </p:cViewPr>
  </p:notesTextViewPr>
  <p:sorterViewPr>
    <p:cViewPr varScale="1">
      <p:scale>
        <a:sx n="1" d="1"/>
        <a:sy n="1" d="1"/>
      </p:scale>
      <p:origin x="0" y="-2708"/>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2" Type="http://schemas.openxmlformats.org/officeDocument/2006/relationships/tags" Target="tags/tag80.xml"/><Relationship Id="rId31" Type="http://schemas.openxmlformats.org/officeDocument/2006/relationships/customXml" Target="../customXml/item2.xml"/><Relationship Id="rId30" Type="http://schemas.openxmlformats.org/officeDocument/2006/relationships/font" Target="fonts/font5.fntdata"/><Relationship Id="rId3" Type="http://schemas.openxmlformats.org/officeDocument/2006/relationships/slide" Target="slides/slide1.xml"/><Relationship Id="rId29" Type="http://schemas.openxmlformats.org/officeDocument/2006/relationships/font" Target="fonts/font4.fntdata"/><Relationship Id="rId28" Type="http://schemas.openxmlformats.org/officeDocument/2006/relationships/font" Target="fonts/font3.fntdata"/><Relationship Id="rId27" Type="http://schemas.openxmlformats.org/officeDocument/2006/relationships/font" Target="fonts/font2.fntdata"/><Relationship Id="rId26" Type="http://schemas.openxmlformats.org/officeDocument/2006/relationships/font" Target="fonts/font1.fntdata"/><Relationship Id="rId25" Type="http://schemas.openxmlformats.org/officeDocument/2006/relationships/customXml" Target="../customXml/item1.xml"/><Relationship Id="rId24" Type="http://schemas.openxmlformats.org/officeDocument/2006/relationships/customXmlProps" Target="../customXml/itemProps78.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C3D30F17-E3A8-4466-AF09-0723B4A8761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2750A85-15C1-47CC-8BEA-240A2060C8D1}" type="slidenum">
              <a:rPr lang="zh-CN" altLang="en-US" smtClean="0"/>
            </a:fld>
            <a:endParaRPr lang="zh-CN" altLang="en-US"/>
          </a:p>
        </p:txBody>
      </p:sp>
    </p:spTree>
  </p:cSld>
  <p:clrMapOvr>
    <a:masterClrMapping/>
  </p:clrMapOvr>
  <p:transition spd="med">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C3D30F17-E3A8-4466-AF09-0723B4A8761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2750A85-15C1-47CC-8BEA-240A2060C8D1}" type="slidenum">
              <a:rPr lang="zh-CN" altLang="en-US" smtClean="0"/>
            </a:fld>
            <a:endParaRPr lang="zh-CN" altLang="en-US"/>
          </a:p>
        </p:txBody>
      </p:sp>
    </p:spTree>
  </p:cSld>
  <p:clrMapOvr>
    <a:masterClrMapping/>
  </p:clrMapOvr>
  <p:transition spd="med">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C3D30F17-E3A8-4466-AF09-0723B4A8761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2750A85-15C1-47CC-8BEA-240A2060C8D1}" type="slidenum">
              <a:rPr lang="zh-CN" altLang="en-US" smtClean="0"/>
            </a:fld>
            <a:endParaRPr lang="zh-CN" altLang="en-US"/>
          </a:p>
        </p:txBody>
      </p:sp>
    </p:spTree>
  </p:cSld>
  <p:clrMapOvr>
    <a:masterClrMapping/>
  </p:clrMapOvr>
  <p:transition spd="med">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C3D30F17-E3A8-4466-AF09-0723B4A8761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2750A85-15C1-47CC-8BEA-240A2060C8D1}" type="slidenum">
              <a:rPr lang="zh-CN" altLang="en-US" smtClean="0"/>
            </a:fld>
            <a:endParaRPr lang="zh-CN" altLang="en-US"/>
          </a:p>
        </p:txBody>
      </p:sp>
    </p:spTree>
  </p:cSld>
  <p:clrMapOvr>
    <a:masterClrMapping/>
  </p:clrMapOvr>
  <p:transition spd="med">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C3D30F17-E3A8-4466-AF09-0723B4A8761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2750A85-15C1-47CC-8BEA-240A2060C8D1}" type="slidenum">
              <a:rPr lang="zh-CN" altLang="en-US" smtClean="0"/>
            </a:fld>
            <a:endParaRPr lang="zh-CN" altLang="en-US"/>
          </a:p>
        </p:txBody>
      </p:sp>
    </p:spTree>
  </p:cSld>
  <p:clrMapOvr>
    <a:masterClrMapping/>
  </p:clrMapOvr>
  <p:transition spd="med">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C3D30F17-E3A8-4466-AF09-0723B4A8761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2750A85-15C1-47CC-8BEA-240A2060C8D1}" type="slidenum">
              <a:rPr lang="zh-CN" altLang="en-US" smtClean="0"/>
            </a:fld>
            <a:endParaRPr lang="zh-CN" altLang="en-US"/>
          </a:p>
        </p:txBody>
      </p:sp>
    </p:spTree>
  </p:cSld>
  <p:clrMapOvr>
    <a:masterClrMapping/>
  </p:clrMapOvr>
  <p:transition spd="med">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C3D30F17-E3A8-4466-AF09-0723B4A8761A}"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2750A85-15C1-47CC-8BEA-240A2060C8D1}" type="slidenum">
              <a:rPr lang="zh-CN" altLang="en-US" smtClean="0"/>
            </a:fld>
            <a:endParaRPr lang="zh-CN" altLang="en-US"/>
          </a:p>
        </p:txBody>
      </p:sp>
    </p:spTree>
  </p:cSld>
  <p:clrMapOvr>
    <a:masterClrMapping/>
  </p:clrMapOvr>
  <p:transition spd="med">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C3D30F17-E3A8-4466-AF09-0723B4A8761A}"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2750A85-15C1-47CC-8BEA-240A2060C8D1}" type="slidenum">
              <a:rPr lang="zh-CN" altLang="en-US" smtClean="0"/>
            </a:fld>
            <a:endParaRPr lang="zh-CN" altLang="en-US"/>
          </a:p>
        </p:txBody>
      </p:sp>
    </p:spTree>
  </p:cSld>
  <p:clrMapOvr>
    <a:masterClrMapping/>
  </p:clrMapOvr>
  <p:transition spd="med">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3D30F17-E3A8-4466-AF09-0723B4A8761A}"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2750A85-15C1-47CC-8BEA-240A2060C8D1}" type="slidenum">
              <a:rPr lang="zh-CN" altLang="en-US" smtClean="0"/>
            </a:fld>
            <a:endParaRPr lang="zh-CN" altLang="en-US"/>
          </a:p>
        </p:txBody>
      </p:sp>
    </p:spTree>
  </p:cSld>
  <p:clrMapOvr>
    <a:masterClrMapping/>
  </p:clrMapOvr>
  <p:transition spd="med">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C3D30F17-E3A8-4466-AF09-0723B4A8761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2750A85-15C1-47CC-8BEA-240A2060C8D1}" type="slidenum">
              <a:rPr lang="zh-CN" altLang="en-US" smtClean="0"/>
            </a:fld>
            <a:endParaRPr lang="zh-CN" altLang="en-US"/>
          </a:p>
        </p:txBody>
      </p:sp>
    </p:spTree>
  </p:cSld>
  <p:clrMapOvr>
    <a:masterClrMapping/>
  </p:clrMapOvr>
  <p:transition spd="med">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C3D30F17-E3A8-4466-AF09-0723B4A8761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2750A85-15C1-47CC-8BEA-240A2060C8D1}" type="slidenum">
              <a:rPr lang="zh-CN" altLang="en-US" smtClean="0"/>
            </a:fld>
            <a:endParaRPr lang="zh-CN" altLang="en-US"/>
          </a:p>
        </p:txBody>
      </p:sp>
    </p:spTree>
  </p:cSld>
  <p:clrMapOvr>
    <a:masterClrMapping/>
  </p:clrMapOvr>
  <p:transition spd="med">
    <p:wip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D30F17-E3A8-4466-AF09-0723B4A8761A}"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750A85-15C1-47CC-8BEA-240A2060C8D1}"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svg"/><Relationship Id="rId2" Type="http://schemas.openxmlformats.org/officeDocument/2006/relationships/image" Target="../media/image2.jpe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48.xml"/><Relationship Id="rId6" Type="http://schemas.openxmlformats.org/officeDocument/2006/relationships/image" Target="../media/image13.svg"/><Relationship Id="rId5" Type="http://schemas.openxmlformats.org/officeDocument/2006/relationships/image" Target="../media/image12.jpeg"/><Relationship Id="rId4" Type="http://schemas.openxmlformats.org/officeDocument/2006/relationships/tags" Target="../tags/tag47.xml"/><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image" Target="../media/image1.jpe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4.png"/><Relationship Id="rId2" Type="http://schemas.openxmlformats.org/officeDocument/2006/relationships/tags" Target="../tags/tag49.xml"/><Relationship Id="rId1" Type="http://schemas.openxmlformats.org/officeDocument/2006/relationships/image" Target="../media/image1.jpeg"/></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5.png"/><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image" Target="../media/image1.jpe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image" Target="../media/image1.jpeg"/></Relationships>
</file>

<file path=ppt/slides/_rels/slide14.xml.rels><?xml version="1.0" encoding="UTF-8" standalone="yes"?>
<Relationships xmlns="http://schemas.openxmlformats.org/package/2006/relationships"><Relationship Id="rId9" Type="http://schemas.openxmlformats.org/officeDocument/2006/relationships/tags" Target="../tags/tag58.xml"/><Relationship Id="rId8" Type="http://schemas.openxmlformats.org/officeDocument/2006/relationships/image" Target="../media/image18.png"/><Relationship Id="rId7" Type="http://schemas.openxmlformats.org/officeDocument/2006/relationships/tags" Target="../tags/tag57.xml"/><Relationship Id="rId6" Type="http://schemas.openxmlformats.org/officeDocument/2006/relationships/image" Target="../media/image17.png"/><Relationship Id="rId5" Type="http://schemas.openxmlformats.org/officeDocument/2006/relationships/tags" Target="../tags/tag56.xml"/><Relationship Id="rId4" Type="http://schemas.openxmlformats.org/officeDocument/2006/relationships/image" Target="../media/image16.png"/><Relationship Id="rId3" Type="http://schemas.openxmlformats.org/officeDocument/2006/relationships/tags" Target="../tags/tag55.xml"/><Relationship Id="rId2" Type="http://schemas.openxmlformats.org/officeDocument/2006/relationships/tags" Target="../tags/tag54.xml"/><Relationship Id="rId16" Type="http://schemas.openxmlformats.org/officeDocument/2006/relationships/slideLayout" Target="../slideLayouts/slideLayout2.xml"/><Relationship Id="rId15" Type="http://schemas.openxmlformats.org/officeDocument/2006/relationships/image" Target="../media/image8.svg"/><Relationship Id="rId14" Type="http://schemas.openxmlformats.org/officeDocument/2006/relationships/image" Target="../media/image7.jpeg"/><Relationship Id="rId13" Type="http://schemas.openxmlformats.org/officeDocument/2006/relationships/tags" Target="../tags/tag61.xml"/><Relationship Id="rId12" Type="http://schemas.openxmlformats.org/officeDocument/2006/relationships/tags" Target="../tags/tag60.xml"/><Relationship Id="rId11" Type="http://schemas.openxmlformats.org/officeDocument/2006/relationships/tags" Target="../tags/tag59.xml"/><Relationship Id="rId10" Type="http://schemas.openxmlformats.org/officeDocument/2006/relationships/image" Target="../media/image19.png"/><Relationship Id="rId1" Type="http://schemas.openxmlformats.org/officeDocument/2006/relationships/image" Target="../media/image1.jpeg"/></Relationships>
</file>

<file path=ppt/slides/_rels/slide15.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tags" Target="../tags/tag64.xml"/><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image" Target="../media/image1.jpeg"/></Relationships>
</file>

<file path=ppt/slides/_rels/slide1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tags" Target="../tags/tag67.xml"/><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image" Target="../media/image1.jpeg"/></Relationships>
</file>

<file path=ppt/slides/_rels/slide17.xml.rels><?xml version="1.0" encoding="UTF-8" standalone="yes"?>
<Relationships xmlns="http://schemas.openxmlformats.org/package/2006/relationships"><Relationship Id="rId9" Type="http://schemas.openxmlformats.org/officeDocument/2006/relationships/image" Target="../media/image25.jpeg"/><Relationship Id="rId8" Type="http://schemas.openxmlformats.org/officeDocument/2006/relationships/tags" Target="../tags/tag71.xml"/><Relationship Id="rId7" Type="http://schemas.openxmlformats.org/officeDocument/2006/relationships/image" Target="../media/image24.jpeg"/><Relationship Id="rId6" Type="http://schemas.openxmlformats.org/officeDocument/2006/relationships/tags" Target="../tags/tag70.xml"/><Relationship Id="rId5" Type="http://schemas.openxmlformats.org/officeDocument/2006/relationships/image" Target="../media/image23.jpeg"/><Relationship Id="rId4" Type="http://schemas.openxmlformats.org/officeDocument/2006/relationships/tags" Target="../tags/tag69.xml"/><Relationship Id="rId3" Type="http://schemas.openxmlformats.org/officeDocument/2006/relationships/image" Target="../media/image22.jpeg"/><Relationship Id="rId20" Type="http://schemas.openxmlformats.org/officeDocument/2006/relationships/slideLayout" Target="../slideLayouts/slideLayout2.xml"/><Relationship Id="rId2" Type="http://schemas.openxmlformats.org/officeDocument/2006/relationships/tags" Target="../tags/tag68.xml"/><Relationship Id="rId19" Type="http://schemas.openxmlformats.org/officeDocument/2006/relationships/image" Target="../media/image8.svg"/><Relationship Id="rId18" Type="http://schemas.openxmlformats.org/officeDocument/2006/relationships/image" Target="../media/image7.jpeg"/><Relationship Id="rId17" Type="http://schemas.openxmlformats.org/officeDocument/2006/relationships/tags" Target="../tags/tag76.xml"/><Relationship Id="rId16" Type="http://schemas.openxmlformats.org/officeDocument/2006/relationships/tags" Target="../tags/tag75.xml"/><Relationship Id="rId15" Type="http://schemas.openxmlformats.org/officeDocument/2006/relationships/image" Target="../media/image28.jpeg"/><Relationship Id="rId14" Type="http://schemas.openxmlformats.org/officeDocument/2006/relationships/tags" Target="../tags/tag74.xml"/><Relationship Id="rId13" Type="http://schemas.openxmlformats.org/officeDocument/2006/relationships/image" Target="../media/image27.jpeg"/><Relationship Id="rId12" Type="http://schemas.openxmlformats.org/officeDocument/2006/relationships/tags" Target="../tags/tag73.xml"/><Relationship Id="rId11" Type="http://schemas.openxmlformats.org/officeDocument/2006/relationships/image" Target="../media/image26.jpeg"/><Relationship Id="rId10" Type="http://schemas.openxmlformats.org/officeDocument/2006/relationships/tags" Target="../tags/tag72.xml"/><Relationship Id="rId1"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7.xml"/><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5.svg"/><Relationship Id="rId2" Type="http://schemas.openxmlformats.org/officeDocument/2006/relationships/image" Target="../media/image4.jpeg"/><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9" Type="http://schemas.openxmlformats.org/officeDocument/2006/relationships/tags" Target="../tags/tag10.xml"/><Relationship Id="rId8" Type="http://schemas.openxmlformats.org/officeDocument/2006/relationships/tags" Target="../tags/tag9.xml"/><Relationship Id="rId7" Type="http://schemas.openxmlformats.org/officeDocument/2006/relationships/tags" Target="../tags/tag8.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3" Type="http://schemas.openxmlformats.org/officeDocument/2006/relationships/tags" Target="../tags/tag4.xml"/><Relationship Id="rId24" Type="http://schemas.openxmlformats.org/officeDocument/2006/relationships/slideLayout" Target="../slideLayouts/slideLayout2.xml"/><Relationship Id="rId23" Type="http://schemas.openxmlformats.org/officeDocument/2006/relationships/tags" Target="../tags/tag24.xml"/><Relationship Id="rId22" Type="http://schemas.openxmlformats.org/officeDocument/2006/relationships/tags" Target="../tags/tag23.xml"/><Relationship Id="rId21" Type="http://schemas.openxmlformats.org/officeDocument/2006/relationships/tags" Target="../tags/tag22.xml"/><Relationship Id="rId20" Type="http://schemas.openxmlformats.org/officeDocument/2006/relationships/tags" Target="../tags/tag21.xml"/><Relationship Id="rId2" Type="http://schemas.openxmlformats.org/officeDocument/2006/relationships/tags" Target="../tags/tag3.xml"/><Relationship Id="rId19" Type="http://schemas.openxmlformats.org/officeDocument/2006/relationships/tags" Target="../tags/tag20.xml"/><Relationship Id="rId18" Type="http://schemas.openxmlformats.org/officeDocument/2006/relationships/tags" Target="../tags/tag19.xml"/><Relationship Id="rId17" Type="http://schemas.openxmlformats.org/officeDocument/2006/relationships/tags" Target="../tags/tag18.xml"/><Relationship Id="rId16" Type="http://schemas.openxmlformats.org/officeDocument/2006/relationships/tags" Target="../tags/tag17.xml"/><Relationship Id="rId15" Type="http://schemas.openxmlformats.org/officeDocument/2006/relationships/tags" Target="../tags/tag16.xml"/><Relationship Id="rId14" Type="http://schemas.openxmlformats.org/officeDocument/2006/relationships/tags" Target="../tags/tag15.xml"/><Relationship Id="rId13" Type="http://schemas.openxmlformats.org/officeDocument/2006/relationships/tags" Target="../tags/tag14.xml"/><Relationship Id="rId12" Type="http://schemas.openxmlformats.org/officeDocument/2006/relationships/tags" Target="../tags/tag13.xml"/><Relationship Id="rId11" Type="http://schemas.openxmlformats.org/officeDocument/2006/relationships/tags" Target="../tags/tag12.xml"/><Relationship Id="rId10" Type="http://schemas.openxmlformats.org/officeDocument/2006/relationships/tags" Target="../tags/tag11.xml"/><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8.svg"/><Relationship Id="rId6" Type="http://schemas.openxmlformats.org/officeDocument/2006/relationships/image" Target="../media/image7.jpeg"/><Relationship Id="rId5" Type="http://schemas.openxmlformats.org/officeDocument/2006/relationships/tags" Target="../tags/tag27.xml"/><Relationship Id="rId4" Type="http://schemas.openxmlformats.org/officeDocument/2006/relationships/tags" Target="../tags/tag26.xml"/><Relationship Id="rId3" Type="http://schemas.openxmlformats.org/officeDocument/2006/relationships/image" Target="../media/image6.png"/><Relationship Id="rId2" Type="http://schemas.openxmlformats.org/officeDocument/2006/relationships/tags" Target="../tags/tag25.xml"/><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9" Type="http://schemas.openxmlformats.org/officeDocument/2006/relationships/image" Target="../media/image4.jpeg"/><Relationship Id="rId8" Type="http://schemas.openxmlformats.org/officeDocument/2006/relationships/tags" Target="../tags/tag33.xml"/><Relationship Id="rId7" Type="http://schemas.openxmlformats.org/officeDocument/2006/relationships/image" Target="../media/image9.png"/><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 Id="rId3" Type="http://schemas.openxmlformats.org/officeDocument/2006/relationships/tags" Target="../tags/tag29.xml"/><Relationship Id="rId2" Type="http://schemas.openxmlformats.org/officeDocument/2006/relationships/tags" Target="../tags/tag28.xml"/><Relationship Id="rId11" Type="http://schemas.openxmlformats.org/officeDocument/2006/relationships/slideLayout" Target="../slideLayouts/slideLayout2.xml"/><Relationship Id="rId10" Type="http://schemas.openxmlformats.org/officeDocument/2006/relationships/image" Target="../media/image5.svg"/><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10.png"/><Relationship Id="rId7" Type="http://schemas.openxmlformats.org/officeDocument/2006/relationships/image" Target="../media/image8.svg"/><Relationship Id="rId6" Type="http://schemas.openxmlformats.org/officeDocument/2006/relationships/image" Target="../media/image7.jpeg"/><Relationship Id="rId5" Type="http://schemas.openxmlformats.org/officeDocument/2006/relationships/tags" Target="../tags/tag37.xml"/><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9" Type="http://schemas.openxmlformats.org/officeDocument/2006/relationships/tags" Target="../tags/tag43.xml"/><Relationship Id="rId8" Type="http://schemas.openxmlformats.org/officeDocument/2006/relationships/image" Target="../media/image5.svg"/><Relationship Id="rId7" Type="http://schemas.openxmlformats.org/officeDocument/2006/relationships/image" Target="../media/image4.jpeg"/><Relationship Id="rId6" Type="http://schemas.openxmlformats.org/officeDocument/2006/relationships/tags" Target="../tags/tag42.xml"/><Relationship Id="rId5" Type="http://schemas.openxmlformats.org/officeDocument/2006/relationships/tags" Target="../tags/tag41.xml"/><Relationship Id="rId4" Type="http://schemas.openxmlformats.org/officeDocument/2006/relationships/tags" Target="../tags/tag40.xml"/><Relationship Id="rId3" Type="http://schemas.openxmlformats.org/officeDocument/2006/relationships/tags" Target="../tags/tag39.xml"/><Relationship Id="rId2" Type="http://schemas.openxmlformats.org/officeDocument/2006/relationships/tags" Target="../tags/tag38.xml"/><Relationship Id="rId12" Type="http://schemas.openxmlformats.org/officeDocument/2006/relationships/slideLayout" Target="../slideLayouts/slideLayout2.xml"/><Relationship Id="rId11" Type="http://schemas.openxmlformats.org/officeDocument/2006/relationships/tags" Target="../tags/tag44.xml"/><Relationship Id="rId10" Type="http://schemas.openxmlformats.org/officeDocument/2006/relationships/image" Target="../media/image11.png"/><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templates\picture_hover\&amp;pky240_sjzg_VCG211288550482&amp;"/>
          <p:cNvPicPr>
            <a:picLocks noChangeAspect="1"/>
          </p:cNvPicPr>
          <p:nvPr/>
        </p:nvPicPr>
        <p:blipFill>
          <a:blip r:embed="rId1"/>
          <a:srcRect l="9174" t="6019" r="244" b="4130"/>
          <a:stretch>
            <a:fillRect/>
          </a:stretch>
        </p:blipFill>
        <p:spPr>
          <a:xfrm>
            <a:off x="-127000" y="0"/>
            <a:ext cx="12318365" cy="6859270"/>
          </a:xfrm>
          <a:prstGeom prst="rect">
            <a:avLst/>
          </a:prstGeom>
        </p:spPr>
      </p:pic>
      <p:sp>
        <p:nvSpPr>
          <p:cNvPr id="5" name="任意多边形 4"/>
          <p:cNvSpPr/>
          <p:nvPr/>
        </p:nvSpPr>
        <p:spPr>
          <a:xfrm>
            <a:off x="2802890" y="2096770"/>
            <a:ext cx="6658610" cy="3026410"/>
          </a:xfrm>
          <a:custGeom>
            <a:avLst/>
            <a:gdLst>
              <a:gd name="connsiteX0" fmla="*/ 306779 w 6494463"/>
              <a:gd name="connsiteY0" fmla="*/ 294078 h 3026568"/>
              <a:gd name="connsiteX1" fmla="*/ 6171808 w 6494463"/>
              <a:gd name="connsiteY1" fmla="*/ 294078 h 3026568"/>
              <a:gd name="connsiteX2" fmla="*/ 6171808 w 6494463"/>
              <a:gd name="connsiteY2" fmla="*/ 2749157 h 3026568"/>
              <a:gd name="connsiteX3" fmla="*/ 306779 w 6494463"/>
              <a:gd name="connsiteY3" fmla="*/ 2749157 h 3026568"/>
              <a:gd name="connsiteX4" fmla="*/ 200819 w 6494463"/>
              <a:gd name="connsiteY4" fmla="*/ 188118 h 3026568"/>
              <a:gd name="connsiteX5" fmla="*/ 200819 w 6494463"/>
              <a:gd name="connsiteY5" fmla="*/ 2855117 h 3026568"/>
              <a:gd name="connsiteX6" fmla="*/ 6277768 w 6494463"/>
              <a:gd name="connsiteY6" fmla="*/ 2855117 h 3026568"/>
              <a:gd name="connsiteX7" fmla="*/ 6277768 w 6494463"/>
              <a:gd name="connsiteY7" fmla="*/ 188118 h 3026568"/>
              <a:gd name="connsiteX8" fmla="*/ 0 w 6494463"/>
              <a:gd name="connsiteY8" fmla="*/ 0 h 3026568"/>
              <a:gd name="connsiteX9" fmla="*/ 6494463 w 6494463"/>
              <a:gd name="connsiteY9" fmla="*/ 0 h 3026568"/>
              <a:gd name="connsiteX10" fmla="*/ 6494463 w 6494463"/>
              <a:gd name="connsiteY10" fmla="*/ 3026568 h 3026568"/>
              <a:gd name="connsiteX11" fmla="*/ 0 w 6494463"/>
              <a:gd name="connsiteY11" fmla="*/ 3026568 h 3026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94463" h="3026568">
                <a:moveTo>
                  <a:pt x="306779" y="294078"/>
                </a:moveTo>
                <a:lnTo>
                  <a:pt x="6171808" y="294078"/>
                </a:lnTo>
                <a:lnTo>
                  <a:pt x="6171808" y="2749157"/>
                </a:lnTo>
                <a:lnTo>
                  <a:pt x="306779" y="2749157"/>
                </a:lnTo>
                <a:close/>
                <a:moveTo>
                  <a:pt x="200819" y="188118"/>
                </a:moveTo>
                <a:lnTo>
                  <a:pt x="200819" y="2855117"/>
                </a:lnTo>
                <a:lnTo>
                  <a:pt x="6277768" y="2855117"/>
                </a:lnTo>
                <a:lnTo>
                  <a:pt x="6277768" y="188118"/>
                </a:lnTo>
                <a:close/>
                <a:moveTo>
                  <a:pt x="0" y="0"/>
                </a:moveTo>
                <a:lnTo>
                  <a:pt x="6494463" y="0"/>
                </a:lnTo>
                <a:lnTo>
                  <a:pt x="6494463" y="3026568"/>
                </a:lnTo>
                <a:lnTo>
                  <a:pt x="0" y="302656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74" name="直接连接符 73"/>
          <p:cNvCxnSpPr/>
          <p:nvPr/>
        </p:nvCxnSpPr>
        <p:spPr>
          <a:xfrm flipH="1">
            <a:off x="3403231" y="5531049"/>
            <a:ext cx="1162665" cy="1290484"/>
          </a:xfrm>
          <a:prstGeom prst="line">
            <a:avLst/>
          </a:prstGeom>
          <a:ln w="2540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flipH="1">
            <a:off x="7624856" y="4519708"/>
            <a:ext cx="1162665" cy="1290484"/>
          </a:xfrm>
          <a:prstGeom prst="line">
            <a:avLst/>
          </a:prstGeom>
          <a:ln w="2540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3142615" y="3733800"/>
            <a:ext cx="459740" cy="1321435"/>
          </a:xfrm>
          <a:prstGeom prst="rect">
            <a:avLst/>
          </a:prstGeom>
          <a:noFill/>
        </p:spPr>
        <p:txBody>
          <a:bodyPr vert="eaVert" wrap="square" rtlCol="0">
            <a:spAutoFit/>
          </a:bodyPr>
          <a:lstStyle/>
          <a:p>
            <a:r>
              <a:rPr lang="zh-CN" altLang="zh-CN">
                <a:solidFill>
                  <a:schemeClr val="bg1">
                    <a:lumMod val="65000"/>
                  </a:schemeClr>
                </a:solidFill>
              </a:rPr>
              <a:t>拓展模块</a:t>
            </a:r>
            <a:endParaRPr lang="zh-CN" altLang="zh-CN">
              <a:solidFill>
                <a:schemeClr val="bg1">
                  <a:lumMod val="65000"/>
                </a:schemeClr>
              </a:solidFill>
            </a:endParaRPr>
          </a:p>
        </p:txBody>
      </p:sp>
      <p:sp>
        <p:nvSpPr>
          <p:cNvPr id="6" name="文本框 5"/>
          <p:cNvSpPr txBox="1"/>
          <p:nvPr/>
        </p:nvSpPr>
        <p:spPr>
          <a:xfrm>
            <a:off x="4723765" y="2832735"/>
            <a:ext cx="4064000" cy="1383665"/>
          </a:xfrm>
          <a:prstGeom prst="rect">
            <a:avLst/>
          </a:prstGeom>
          <a:noFill/>
        </p:spPr>
        <p:txBody>
          <a:bodyPr wrap="square" rtlCol="0">
            <a:spAutoFit/>
          </a:bodyPr>
          <a:lstStyle/>
          <a:p>
            <a:pPr algn="ctr"/>
            <a:r>
              <a:rPr lang="zh-CN" altLang="zh-CN" sz="3200">
                <a:latin typeface="楷体" panose="02010609060101010101" charset="-122"/>
                <a:ea typeface="楷体" panose="02010609060101010101" charset="-122"/>
              </a:rPr>
              <a:t>第一单元</a:t>
            </a:r>
            <a:endParaRPr lang="zh-CN" altLang="zh-CN" sz="3200">
              <a:latin typeface="楷体" panose="02010609060101010101" charset="-122"/>
              <a:ea typeface="楷体" panose="02010609060101010101" charset="-122"/>
            </a:endParaRPr>
          </a:p>
          <a:p>
            <a:pPr algn="ctr"/>
            <a:r>
              <a:rPr lang="zh-CN" altLang="zh-CN" sz="5200">
                <a:latin typeface="楷体" panose="02010609060101010101" charset="-122"/>
                <a:ea typeface="楷体" panose="02010609060101010101" charset="-122"/>
              </a:rPr>
              <a:t>设</a:t>
            </a:r>
            <a:r>
              <a:rPr lang="en-US" altLang="zh-CN" sz="5200">
                <a:latin typeface="楷体" panose="02010609060101010101" charset="-122"/>
                <a:ea typeface="楷体" panose="02010609060101010101" charset="-122"/>
              </a:rPr>
              <a:t>  </a:t>
            </a:r>
            <a:r>
              <a:rPr lang="zh-CN" altLang="zh-CN" sz="5200">
                <a:latin typeface="楷体" panose="02010609060101010101" charset="-122"/>
                <a:ea typeface="楷体" panose="02010609060101010101" charset="-122"/>
              </a:rPr>
              <a:t>计</a:t>
            </a:r>
            <a:endParaRPr lang="zh-CN" altLang="zh-CN" sz="5200">
              <a:latin typeface="楷体" panose="02010609060101010101" charset="-122"/>
              <a:ea typeface="楷体" panose="02010609060101010101" charset="-122"/>
            </a:endParaRPr>
          </a:p>
        </p:txBody>
      </p:sp>
      <p:pic>
        <p:nvPicPr>
          <p:cNvPr id="2" name="图片 1" descr="templates\docerresourceshop\icons\\31393935333530323b343731343234313bcafdd7d631"/>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940685" y="2398395"/>
            <a:ext cx="2395220" cy="239522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templates\picture_hover\&amp;pky240_sjzg_VCG211288550482&amp;"/>
          <p:cNvPicPr>
            <a:picLocks noChangeAspect="1"/>
          </p:cNvPicPr>
          <p:nvPr/>
        </p:nvPicPr>
        <p:blipFill>
          <a:blip r:embed="rId1"/>
          <a:srcRect l="9174" t="6019" r="244" b="4130"/>
          <a:stretch>
            <a:fillRect/>
          </a:stretch>
        </p:blipFill>
        <p:spPr>
          <a:xfrm>
            <a:off x="-127000" y="0"/>
            <a:ext cx="12318365" cy="6859270"/>
          </a:xfrm>
          <a:prstGeom prst="rect">
            <a:avLst/>
          </a:prstGeom>
        </p:spPr>
      </p:pic>
      <p:sp>
        <p:nvSpPr>
          <p:cNvPr id="3" name="矩形 2"/>
          <p:cNvSpPr/>
          <p:nvPr>
            <p:custDataLst>
              <p:tags r:id="rId2"/>
            </p:custDataLst>
          </p:nvPr>
        </p:nvSpPr>
        <p:spPr>
          <a:xfrm>
            <a:off x="0" y="1304290"/>
            <a:ext cx="5882005" cy="4039870"/>
          </a:xfrm>
          <a:prstGeom prst="rect">
            <a:avLst/>
          </a:prstGeom>
          <a:solidFill>
            <a:srgbClr val="0E3F71">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文本框 5" descr="7b0a2020202022776f7264617274223a20227b5c2269645c223a32353030323237362c5c227469645c223a31333631327d220a7d0a"/>
          <p:cNvSpPr txBox="1"/>
          <p:nvPr>
            <p:custDataLst>
              <p:tags r:id="rId3"/>
            </p:custDataLst>
          </p:nvPr>
        </p:nvSpPr>
        <p:spPr>
          <a:xfrm>
            <a:off x="311150" y="1304290"/>
            <a:ext cx="807720" cy="1143635"/>
          </a:xfrm>
          <a:prstGeom prst="rect">
            <a:avLst/>
          </a:prstGeom>
          <a:noFill/>
          <a:ln>
            <a:noFill/>
          </a:ln>
        </p:spPr>
        <p:txBody>
          <a:bodyPr vert="eaVert" wrap="square" rtlCol="0" anchor="t">
            <a:noAutofit/>
            <a:scene3d>
              <a:camera prst="orthographicFront"/>
              <a:lightRig rig="threePt" dir="t"/>
            </a:scene3d>
          </a:bodyPr>
          <a:lstStyle/>
          <a:p>
            <a:pPr algn="l">
              <a:buClrTx/>
              <a:buSzTx/>
              <a:buNone/>
            </a:pPr>
            <a:r>
              <a:rPr lang="zh-CN" sz="3600">
                <a:ln w="13462">
                  <a:solidFill>
                    <a:sysClr val="windowText" lastClr="000000"/>
                  </a:solidFill>
                  <a:prstDash val="solid"/>
                </a:ln>
                <a:solidFill>
                  <a:srgbClr val="FFFF00"/>
                </a:solidFill>
                <a:effectLst>
                  <a:outerShdw dist="38100" dir="2700000" algn="bl" rotWithShape="0">
                    <a:schemeClr val="accent5"/>
                  </a:outerShdw>
                </a:effectLst>
                <a:latin typeface="汉仪力量黑简" panose="00020600040101010101" charset="-122"/>
                <a:ea typeface="汉仪力量黑简" panose="00020600040101010101" charset="-122"/>
                <a:cs typeface="仿宋" panose="02010609060101010101" charset="-122"/>
              </a:rPr>
              <a:t>小结</a:t>
            </a:r>
            <a:endParaRPr lang="zh-CN" sz="3600">
              <a:ln w="13462">
                <a:solidFill>
                  <a:sysClr val="windowText" lastClr="000000"/>
                </a:solidFill>
                <a:prstDash val="solid"/>
              </a:ln>
              <a:solidFill>
                <a:srgbClr val="FFFF00"/>
              </a:solidFill>
              <a:effectLst>
                <a:outerShdw dist="38100" dir="2700000" algn="bl" rotWithShape="0">
                  <a:schemeClr val="accent5"/>
                </a:outerShdw>
              </a:effectLst>
              <a:latin typeface="汉仪力量黑简" panose="00020600040101010101" charset="-122"/>
              <a:ea typeface="汉仪力量黑简" panose="00020600040101010101" charset="-122"/>
              <a:cs typeface="仿宋" panose="02010609060101010101" charset="-122"/>
            </a:endParaRPr>
          </a:p>
        </p:txBody>
      </p:sp>
      <p:pic>
        <p:nvPicPr>
          <p:cNvPr id="5" name="图片 4" descr="343435383230303b333733333431383b706f6ce1"/>
          <p:cNvPicPr>
            <a:picLocks noChangeAspect="1"/>
          </p:cNvPicPr>
          <p:nvPr>
            <p:custDataLst>
              <p:tags r:id="rId4"/>
            </p:custDataLst>
          </p:nvPr>
        </p:nvPicPr>
        <p:blipFill>
          <a:blip r:embed="rId5">
            <a:extLst>
              <a:ext uri="{96DAC541-7B7A-43D3-8B79-37D633B846F1}">
                <asvg:svgBlip xmlns:asvg="http://schemas.microsoft.com/office/drawing/2016/SVG/main" r:embed="rId6"/>
              </a:ext>
            </a:extLst>
          </a:blip>
          <a:stretch>
            <a:fillRect/>
          </a:stretch>
        </p:blipFill>
        <p:spPr>
          <a:xfrm>
            <a:off x="353060" y="461010"/>
            <a:ext cx="843280" cy="843280"/>
          </a:xfrm>
          <a:prstGeom prst="rect">
            <a:avLst/>
          </a:prstGeom>
        </p:spPr>
      </p:pic>
      <p:sp>
        <p:nvSpPr>
          <p:cNvPr id="12" name="文本框 11"/>
          <p:cNvSpPr txBox="1"/>
          <p:nvPr>
            <p:custDataLst>
              <p:tags r:id="rId7"/>
            </p:custDataLst>
          </p:nvPr>
        </p:nvSpPr>
        <p:spPr>
          <a:xfrm>
            <a:off x="1187450" y="1582420"/>
            <a:ext cx="4267200" cy="3408045"/>
          </a:xfrm>
          <a:prstGeom prst="rect">
            <a:avLst/>
          </a:prstGeom>
          <a:noFill/>
        </p:spPr>
        <p:txBody>
          <a:bodyPr wrap="square" rtlCol="0" anchor="t">
            <a:noAutofit/>
          </a:bodyPr>
          <a:lstStyle/>
          <a:p>
            <a:pPr algn="l">
              <a:lnSpc>
                <a:spcPct val="150000"/>
              </a:lnSpc>
              <a:buClrTx/>
              <a:buSzTx/>
              <a:buNone/>
            </a:pPr>
            <a:r>
              <a:rPr lang="en-US" altLang="zh-CN" b="1">
                <a:solidFill>
                  <a:schemeClr val="bg1"/>
                </a:solidFill>
                <a:latin typeface="仿宋" panose="02010609060101010101" charset="-122"/>
                <a:ea typeface="仿宋" panose="02010609060101010101" charset="-122"/>
                <a:cs typeface="仿宋" panose="02010609060101010101" charset="-122"/>
              </a:rPr>
              <a:t>    </a:t>
            </a:r>
            <a:r>
              <a:rPr lang="zh-CN" b="1">
                <a:solidFill>
                  <a:schemeClr val="bg1"/>
                </a:solidFill>
                <a:latin typeface="仿宋" panose="02010609060101010101" charset="-122"/>
                <a:ea typeface="仿宋" panose="02010609060101010101" charset="-122"/>
                <a:cs typeface="仿宋" panose="02010609060101010101" charset="-122"/>
              </a:rPr>
              <a:t>标识设计的主体通常是图标。图标是具有指代意义的标识性质的图形。它具有形象凝练、快捷传达信息、便于记忆的特性，应用范围极为广泛。</a:t>
            </a:r>
            <a:endParaRPr lang="zh-CN" b="1">
              <a:solidFill>
                <a:schemeClr val="bg1"/>
              </a:solidFill>
              <a:latin typeface="仿宋" panose="02010609060101010101" charset="-122"/>
              <a:ea typeface="仿宋" panose="02010609060101010101" charset="-122"/>
              <a:cs typeface="仿宋" panose="02010609060101010101" charset="-122"/>
            </a:endParaRPr>
          </a:p>
          <a:p>
            <a:pPr algn="l">
              <a:lnSpc>
                <a:spcPct val="150000"/>
              </a:lnSpc>
              <a:buClrTx/>
              <a:buSzTx/>
              <a:buNone/>
            </a:pPr>
            <a:r>
              <a:rPr lang="en-US" altLang="zh-CN" b="1">
                <a:solidFill>
                  <a:schemeClr val="bg1"/>
                </a:solidFill>
                <a:latin typeface="仿宋" panose="02010609060101010101" charset="-122"/>
                <a:ea typeface="仿宋" panose="02010609060101010101" charset="-122"/>
                <a:cs typeface="仿宋" panose="02010609060101010101" charset="-122"/>
              </a:rPr>
              <a:t>    </a:t>
            </a:r>
            <a:r>
              <a:rPr lang="zh-CN" b="1">
                <a:solidFill>
                  <a:schemeClr val="bg1"/>
                </a:solidFill>
                <a:latin typeface="仿宋" panose="02010609060101010101" charset="-122"/>
                <a:ea typeface="仿宋" panose="02010609060101010101" charset="-122"/>
                <a:cs typeface="仿宋" panose="02010609060101010101" charset="-122"/>
              </a:rPr>
              <a:t>图标的设计应该让人在看到它的第一眼就能够识别出其属性和功能，如公共场合的各种导视图标，在设计上要做到容易辨认和理解。</a:t>
            </a:r>
            <a:endParaRPr lang="zh-CN" b="1">
              <a:solidFill>
                <a:schemeClr val="bg1"/>
              </a:solidFill>
              <a:latin typeface="仿宋" panose="02010609060101010101" charset="-122"/>
              <a:ea typeface="仿宋" panose="02010609060101010101" charset="-122"/>
              <a:cs typeface="仿宋" panose="02010609060101010101" charset="-122"/>
            </a:endParaRPr>
          </a:p>
        </p:txBody>
      </p:sp>
    </p:spTree>
  </p:cSld>
  <p:clrMapOvr>
    <a:masterClrMapping/>
  </p:clrMapOvr>
  <p:transition spd="med">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templates\picture_hover\&amp;pky240_sjzg_VCG211288550482&amp;"/>
          <p:cNvPicPr>
            <a:picLocks noChangeAspect="1"/>
          </p:cNvPicPr>
          <p:nvPr/>
        </p:nvPicPr>
        <p:blipFill>
          <a:blip r:embed="rId1"/>
          <a:srcRect l="9174" t="6019" r="244" b="4130"/>
          <a:stretch>
            <a:fillRect/>
          </a:stretch>
        </p:blipFill>
        <p:spPr>
          <a:xfrm>
            <a:off x="-127000" y="0"/>
            <a:ext cx="12318365" cy="6859270"/>
          </a:xfrm>
          <a:prstGeom prst="rect">
            <a:avLst/>
          </a:prstGeom>
        </p:spPr>
      </p:pic>
      <p:sp>
        <p:nvSpPr>
          <p:cNvPr id="4" name="矩形 3"/>
          <p:cNvSpPr/>
          <p:nvPr/>
        </p:nvSpPr>
        <p:spPr>
          <a:xfrm>
            <a:off x="288925" y="247650"/>
            <a:ext cx="1140841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cs typeface="+mn-ea"/>
                <a:sym typeface="+mn-lt"/>
              </a:rPr>
              <a:t>图标的设计</a:t>
            </a:r>
            <a:endParaRPr lang="zh-CN" altLang="en-US">
              <a:cs typeface="+mn-ea"/>
              <a:sym typeface="+mn-lt"/>
            </a:endParaRPr>
          </a:p>
        </p:txBody>
      </p:sp>
      <p:sp>
        <p:nvSpPr>
          <p:cNvPr id="3" name="文本框 2"/>
          <p:cNvSpPr txBox="1"/>
          <p:nvPr>
            <p:custDataLst>
              <p:tags r:id="rId2"/>
            </p:custDataLst>
          </p:nvPr>
        </p:nvSpPr>
        <p:spPr>
          <a:xfrm>
            <a:off x="637540" y="654050"/>
            <a:ext cx="4679950" cy="491490"/>
          </a:xfrm>
          <a:prstGeom prst="rect">
            <a:avLst/>
          </a:prstGeom>
          <a:noFill/>
        </p:spPr>
        <p:txBody>
          <a:bodyPr wrap="square" rtlCol="0">
            <a:spAutoFit/>
          </a:bodyPr>
          <a:lstStyle/>
          <a:p>
            <a:pPr algn="l"/>
            <a:r>
              <a:rPr lang="zh-CN" sz="2600" b="1" dirty="0">
                <a:solidFill>
                  <a:srgbClr val="4C37AC"/>
                </a:solidFill>
                <a:latin typeface="宋体" panose="02010600030101010101" pitchFamily="2" charset="-122"/>
                <a:ea typeface="宋体" panose="02010600030101010101" pitchFamily="2" charset="-122"/>
                <a:cs typeface="楷体" panose="02010609060101010101" charset="-122"/>
                <a:sym typeface="+mn-lt"/>
              </a:rPr>
              <a:t>二、实践与练习—设计班徽</a:t>
            </a:r>
            <a:endParaRPr lang="zh-CN" sz="2600" b="1" dirty="0">
              <a:solidFill>
                <a:srgbClr val="4C37AC"/>
              </a:solidFill>
              <a:latin typeface="宋体" panose="02010600030101010101" pitchFamily="2" charset="-122"/>
              <a:ea typeface="宋体" panose="02010600030101010101" pitchFamily="2" charset="-122"/>
              <a:cs typeface="楷体" panose="02010609060101010101" charset="-122"/>
              <a:sym typeface="+mn-lt"/>
            </a:endParaRPr>
          </a:p>
        </p:txBody>
      </p:sp>
      <p:pic>
        <p:nvPicPr>
          <p:cNvPr id="6" name="ECB019B1-382A-4266-B25C-5B523AA43C14-1" descr="wpp"/>
          <p:cNvPicPr>
            <a:picLocks noChangeAspect="1"/>
          </p:cNvPicPr>
          <p:nvPr/>
        </p:nvPicPr>
        <p:blipFill>
          <a:blip r:embed="rId3"/>
          <a:stretch>
            <a:fillRect/>
          </a:stretch>
        </p:blipFill>
        <p:spPr>
          <a:xfrm>
            <a:off x="754380" y="2223770"/>
            <a:ext cx="10566400" cy="2565400"/>
          </a:xfrm>
          <a:prstGeom prst="rect">
            <a:avLst/>
          </a:prstGeom>
        </p:spPr>
      </p:pic>
      <p:sp>
        <p:nvSpPr>
          <p:cNvPr id="8" name="文本框 7"/>
          <p:cNvSpPr txBox="1"/>
          <p:nvPr/>
        </p:nvSpPr>
        <p:spPr>
          <a:xfrm>
            <a:off x="1328420" y="1719580"/>
            <a:ext cx="3410585" cy="460375"/>
          </a:xfrm>
          <a:prstGeom prst="rect">
            <a:avLst/>
          </a:prstGeom>
          <a:noFill/>
        </p:spPr>
        <p:txBody>
          <a:bodyPr wrap="square" rtlCol="0" anchor="t">
            <a:spAutoFit/>
          </a:bodyPr>
          <a:lstStyle/>
          <a:p>
            <a:r>
              <a:rPr lang="en-US" altLang="zh-CN" sz="2400" b="1"/>
              <a:t>1</a:t>
            </a:r>
            <a:r>
              <a:rPr lang="zh-CN" altLang="zh-CN" sz="2400" b="1"/>
              <a:t>、</a:t>
            </a:r>
            <a:r>
              <a:rPr lang="zh-CN" altLang="en-US" sz="2400" b="1"/>
              <a:t>图标的设计</a:t>
            </a:r>
            <a:endParaRPr lang="zh-CN" altLang="en-US" sz="2400" b="1"/>
          </a:p>
        </p:txBody>
      </p:sp>
    </p:spTree>
  </p:cSld>
  <p:clrMapOvr>
    <a:masterClrMapping/>
  </p:clrMapOvr>
  <p:transition spd="med">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templates\picture_hover\&amp;pky240_sjzg_VCG211288550482&amp;"/>
          <p:cNvPicPr>
            <a:picLocks noChangeAspect="1"/>
          </p:cNvPicPr>
          <p:nvPr/>
        </p:nvPicPr>
        <p:blipFill>
          <a:blip r:embed="rId1"/>
          <a:srcRect l="9174" t="6019" r="244" b="4130"/>
          <a:stretch>
            <a:fillRect/>
          </a:stretch>
        </p:blipFill>
        <p:spPr>
          <a:xfrm>
            <a:off x="-127000" y="0"/>
            <a:ext cx="12318365" cy="6859270"/>
          </a:xfrm>
          <a:prstGeom prst="rect">
            <a:avLst/>
          </a:prstGeom>
        </p:spPr>
      </p:pic>
      <p:sp>
        <p:nvSpPr>
          <p:cNvPr id="4" name="矩形 3"/>
          <p:cNvSpPr/>
          <p:nvPr/>
        </p:nvSpPr>
        <p:spPr>
          <a:xfrm>
            <a:off x="288925" y="247650"/>
            <a:ext cx="1140841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cs typeface="+mn-ea"/>
                <a:sym typeface="+mn-lt"/>
              </a:rPr>
              <a:t>图标的设计</a:t>
            </a:r>
            <a:endParaRPr lang="zh-CN" altLang="en-US">
              <a:cs typeface="+mn-ea"/>
              <a:sym typeface="+mn-lt"/>
            </a:endParaRPr>
          </a:p>
        </p:txBody>
      </p:sp>
      <p:sp>
        <p:nvSpPr>
          <p:cNvPr id="5" name="文本框 4"/>
          <p:cNvSpPr txBox="1"/>
          <p:nvPr>
            <p:custDataLst>
              <p:tags r:id="rId2"/>
            </p:custDataLst>
          </p:nvPr>
        </p:nvSpPr>
        <p:spPr>
          <a:xfrm>
            <a:off x="637540" y="654050"/>
            <a:ext cx="4679950" cy="491490"/>
          </a:xfrm>
          <a:prstGeom prst="rect">
            <a:avLst/>
          </a:prstGeom>
          <a:noFill/>
        </p:spPr>
        <p:txBody>
          <a:bodyPr wrap="square" rtlCol="0">
            <a:spAutoFit/>
          </a:bodyPr>
          <a:lstStyle/>
          <a:p>
            <a:pPr algn="l"/>
            <a:r>
              <a:rPr lang="zh-CN" sz="2600" b="1" dirty="0">
                <a:solidFill>
                  <a:srgbClr val="4C37AC"/>
                </a:solidFill>
                <a:latin typeface="宋体" panose="02010600030101010101" pitchFamily="2" charset="-122"/>
                <a:ea typeface="宋体" panose="02010600030101010101" pitchFamily="2" charset="-122"/>
                <a:cs typeface="楷体" panose="02010609060101010101" charset="-122"/>
                <a:sym typeface="+mn-lt"/>
              </a:rPr>
              <a:t>二、实践与练习—设计班徽</a:t>
            </a:r>
            <a:endParaRPr lang="zh-CN" sz="2600" b="1" dirty="0">
              <a:solidFill>
                <a:srgbClr val="4C37AC"/>
              </a:solidFill>
              <a:latin typeface="宋体" panose="02010600030101010101" pitchFamily="2" charset="-122"/>
              <a:ea typeface="宋体" panose="02010600030101010101" pitchFamily="2" charset="-122"/>
              <a:cs typeface="楷体" panose="02010609060101010101" charset="-122"/>
              <a:sym typeface="+mn-lt"/>
            </a:endParaRPr>
          </a:p>
        </p:txBody>
      </p:sp>
      <p:sp>
        <p:nvSpPr>
          <p:cNvPr id="9" name="文本框 8"/>
          <p:cNvSpPr txBox="1"/>
          <p:nvPr>
            <p:custDataLst>
              <p:tags r:id="rId3"/>
            </p:custDataLst>
          </p:nvPr>
        </p:nvSpPr>
        <p:spPr>
          <a:xfrm>
            <a:off x="1328420" y="1719580"/>
            <a:ext cx="3410585" cy="460375"/>
          </a:xfrm>
          <a:prstGeom prst="rect">
            <a:avLst/>
          </a:prstGeom>
          <a:noFill/>
        </p:spPr>
        <p:txBody>
          <a:bodyPr wrap="square" rtlCol="0" anchor="t">
            <a:spAutoFit/>
          </a:bodyPr>
          <a:lstStyle/>
          <a:p>
            <a:r>
              <a:rPr lang="en-US" altLang="zh-CN" sz="2400" b="1">
                <a:solidFill>
                  <a:srgbClr val="C00000"/>
                </a:solidFill>
              </a:rPr>
              <a:t>2</a:t>
            </a:r>
            <a:r>
              <a:rPr lang="zh-CN" altLang="zh-CN" sz="2400" b="1">
                <a:solidFill>
                  <a:srgbClr val="C00000"/>
                </a:solidFill>
              </a:rPr>
              <a:t>、</a:t>
            </a:r>
            <a:r>
              <a:rPr lang="zh-CN" altLang="en-US" sz="2400" b="1">
                <a:solidFill>
                  <a:srgbClr val="C00000"/>
                </a:solidFill>
              </a:rPr>
              <a:t>设计班徽</a:t>
            </a:r>
            <a:endParaRPr lang="zh-CN" altLang="en-US" sz="2400" b="1">
              <a:solidFill>
                <a:srgbClr val="C00000"/>
              </a:solidFill>
            </a:endParaRPr>
          </a:p>
        </p:txBody>
      </p:sp>
      <p:pic>
        <p:nvPicPr>
          <p:cNvPr id="11" name="ECB019B1-382A-4266-B25C-5B523AA43C14-2" descr="C:/Users/Administrator/AppData/Local/Temp/wpp.ttZQcdwpp"/>
          <p:cNvPicPr>
            <a:picLocks noChangeAspect="1"/>
          </p:cNvPicPr>
          <p:nvPr/>
        </p:nvPicPr>
        <p:blipFill>
          <a:blip r:embed="rId4"/>
          <a:stretch>
            <a:fillRect/>
          </a:stretch>
        </p:blipFill>
        <p:spPr>
          <a:xfrm>
            <a:off x="2989580" y="2058670"/>
            <a:ext cx="6085205" cy="3931920"/>
          </a:xfrm>
          <a:prstGeom prst="rect">
            <a:avLst/>
          </a:prstGeom>
        </p:spPr>
      </p:pic>
    </p:spTree>
  </p:cSld>
  <p:clrMapOvr>
    <a:masterClrMapping/>
  </p:clrMapOvr>
  <p:transition spd="med">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templates\picture_hover\&amp;pky240_sjzg_VCG211288550482&amp;"/>
          <p:cNvPicPr>
            <a:picLocks noChangeAspect="1"/>
          </p:cNvPicPr>
          <p:nvPr/>
        </p:nvPicPr>
        <p:blipFill>
          <a:blip r:embed="rId1"/>
          <a:srcRect l="9174" t="6019" r="244" b="4130"/>
          <a:stretch>
            <a:fillRect/>
          </a:stretch>
        </p:blipFill>
        <p:spPr>
          <a:xfrm>
            <a:off x="-127000" y="0"/>
            <a:ext cx="12318365" cy="6859270"/>
          </a:xfrm>
          <a:prstGeom prst="rect">
            <a:avLst/>
          </a:prstGeom>
        </p:spPr>
      </p:pic>
      <p:sp>
        <p:nvSpPr>
          <p:cNvPr id="4" name="矩形 3"/>
          <p:cNvSpPr/>
          <p:nvPr/>
        </p:nvSpPr>
        <p:spPr>
          <a:xfrm>
            <a:off x="288925" y="247650"/>
            <a:ext cx="1140841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cs typeface="+mn-ea"/>
                <a:sym typeface="+mn-lt"/>
              </a:rPr>
              <a:t>图标的设计</a:t>
            </a:r>
            <a:endParaRPr lang="zh-CN" altLang="en-US">
              <a:cs typeface="+mn-ea"/>
              <a:sym typeface="+mn-lt"/>
            </a:endParaRPr>
          </a:p>
        </p:txBody>
      </p:sp>
      <p:sp>
        <p:nvSpPr>
          <p:cNvPr id="2" name="文本框 1"/>
          <p:cNvSpPr txBox="1"/>
          <p:nvPr>
            <p:custDataLst>
              <p:tags r:id="rId2"/>
            </p:custDataLst>
          </p:nvPr>
        </p:nvSpPr>
        <p:spPr>
          <a:xfrm>
            <a:off x="637540" y="654050"/>
            <a:ext cx="4679950" cy="491490"/>
          </a:xfrm>
          <a:prstGeom prst="rect">
            <a:avLst/>
          </a:prstGeom>
          <a:noFill/>
        </p:spPr>
        <p:txBody>
          <a:bodyPr wrap="square" rtlCol="0">
            <a:spAutoFit/>
          </a:bodyPr>
          <a:lstStyle/>
          <a:p>
            <a:pPr algn="l"/>
            <a:r>
              <a:rPr lang="zh-CN" sz="2600" b="1" dirty="0">
                <a:solidFill>
                  <a:srgbClr val="4C37AC"/>
                </a:solidFill>
                <a:latin typeface="宋体" panose="02010600030101010101" pitchFamily="2" charset="-122"/>
                <a:ea typeface="宋体" panose="02010600030101010101" pitchFamily="2" charset="-122"/>
                <a:cs typeface="楷体" panose="02010609060101010101" charset="-122"/>
                <a:sym typeface="+mn-lt"/>
              </a:rPr>
              <a:t>二、实践与练习—设计班徽</a:t>
            </a:r>
            <a:endParaRPr lang="zh-CN" sz="2600" b="1" dirty="0">
              <a:solidFill>
                <a:srgbClr val="4C37AC"/>
              </a:solidFill>
              <a:latin typeface="宋体" panose="02010600030101010101" pitchFamily="2" charset="-122"/>
              <a:ea typeface="宋体" panose="02010600030101010101" pitchFamily="2" charset="-122"/>
              <a:cs typeface="楷体" panose="02010609060101010101" charset="-122"/>
              <a:sym typeface="+mn-lt"/>
            </a:endParaRPr>
          </a:p>
        </p:txBody>
      </p:sp>
      <p:sp>
        <p:nvSpPr>
          <p:cNvPr id="10" name="文本框 9"/>
          <p:cNvSpPr txBox="1"/>
          <p:nvPr>
            <p:custDataLst>
              <p:tags r:id="rId3"/>
            </p:custDataLst>
          </p:nvPr>
        </p:nvSpPr>
        <p:spPr>
          <a:xfrm>
            <a:off x="1296670" y="1731010"/>
            <a:ext cx="9432290" cy="3415030"/>
          </a:xfrm>
          <a:prstGeom prst="rect">
            <a:avLst/>
          </a:prstGeom>
          <a:noFill/>
        </p:spPr>
        <p:txBody>
          <a:bodyPr wrap="square" rtlCol="0" anchor="t">
            <a:spAutoFit/>
          </a:bodyPr>
          <a:lstStyle/>
          <a:p>
            <a:r>
              <a:rPr lang="zh-CN" altLang="en-US" sz="2400"/>
              <a:t>（</a:t>
            </a:r>
            <a:r>
              <a:rPr lang="en-US" altLang="zh-CN" sz="2400"/>
              <a:t>1</a:t>
            </a:r>
            <a:r>
              <a:rPr lang="zh-CN" altLang="en-US" sz="2400"/>
              <a:t>）信息归纳</a:t>
            </a:r>
            <a:endParaRPr lang="zh-CN" altLang="en-US" sz="2400"/>
          </a:p>
          <a:p>
            <a:r>
              <a:rPr lang="zh-CN" altLang="en-US" sz="2400"/>
              <a:t> </a:t>
            </a:r>
            <a:r>
              <a:rPr lang="en-US" altLang="zh-CN" sz="2400"/>
              <a:t>       </a:t>
            </a:r>
            <a:r>
              <a:rPr lang="zh-CN" altLang="en-US" sz="2400">
                <a:latin typeface="楷体" panose="02010609060101010101" charset="-122"/>
                <a:ea typeface="楷体" panose="02010609060101010101" charset="-122"/>
              </a:rPr>
              <a:t>应思考和总结所在班级的特点和与其相关的各项信息，并总结和归纳出班徽所要传达与表现的重点。</a:t>
            </a:r>
            <a:endParaRPr lang="zh-CN" altLang="en-US" sz="2400">
              <a:latin typeface="楷体" panose="02010609060101010101" charset="-122"/>
              <a:ea typeface="楷体" panose="02010609060101010101" charset="-122"/>
            </a:endParaRPr>
          </a:p>
          <a:p>
            <a:endParaRPr lang="zh-CN" altLang="en-US" sz="2400" b="1"/>
          </a:p>
          <a:p>
            <a:r>
              <a:rPr lang="zh-CN" altLang="en-US" sz="2400"/>
              <a:t>（</a:t>
            </a:r>
            <a:r>
              <a:rPr lang="en-US" altLang="zh-CN" sz="2400"/>
              <a:t>2</a:t>
            </a:r>
            <a:r>
              <a:rPr lang="zh-CN" altLang="en-US" sz="2400"/>
              <a:t>）创意设计</a:t>
            </a:r>
            <a:endParaRPr lang="zh-CN" altLang="en-US" sz="2400"/>
          </a:p>
          <a:p>
            <a:r>
              <a:rPr lang="en-US" altLang="zh-CN" sz="2400"/>
              <a:t>       </a:t>
            </a:r>
            <a:r>
              <a:rPr lang="zh-CN" altLang="en-US" sz="2400"/>
              <a:t>①图形表达</a:t>
            </a:r>
            <a:endParaRPr lang="zh-CN" altLang="en-US" sz="2400"/>
          </a:p>
          <a:p>
            <a:pPr algn="l">
              <a:buClrTx/>
              <a:buSzTx/>
              <a:buFontTx/>
            </a:pPr>
            <a:r>
              <a:rPr lang="en-US" altLang="zh-CN" sz="2400"/>
              <a:t>       </a:t>
            </a:r>
            <a:r>
              <a:rPr lang="zh-CN" altLang="en-US" sz="2400">
                <a:latin typeface="楷体" panose="02010609060101010101" charset="-122"/>
                <a:ea typeface="楷体" panose="02010609060101010101" charset="-122"/>
              </a:rPr>
              <a:t>根据不同需求，可以选择具象形、抽象形、文字形或文字与图形组合等方法来表现。</a:t>
            </a:r>
            <a:endParaRPr lang="zh-CN" altLang="en-US" sz="2400">
              <a:latin typeface="楷体" panose="02010609060101010101" charset="-122"/>
              <a:ea typeface="楷体" panose="02010609060101010101" charset="-122"/>
            </a:endParaRPr>
          </a:p>
          <a:p>
            <a:endParaRPr lang="zh-CN" altLang="en-US" sz="2400" b="1"/>
          </a:p>
        </p:txBody>
      </p:sp>
    </p:spTree>
  </p:cSld>
  <p:clrMapOvr>
    <a:masterClrMapping/>
  </p:clrMapOvr>
  <p:transition spd="med">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templates\picture_hover\&amp;pky240_sjzg_VCG211288550482&amp;"/>
          <p:cNvPicPr>
            <a:picLocks noChangeAspect="1"/>
          </p:cNvPicPr>
          <p:nvPr/>
        </p:nvPicPr>
        <p:blipFill>
          <a:blip r:embed="rId1"/>
          <a:srcRect l="9174" t="6019" r="244" b="4130"/>
          <a:stretch>
            <a:fillRect/>
          </a:stretch>
        </p:blipFill>
        <p:spPr>
          <a:xfrm>
            <a:off x="-127000" y="0"/>
            <a:ext cx="12318365" cy="6859270"/>
          </a:xfrm>
          <a:prstGeom prst="rect">
            <a:avLst/>
          </a:prstGeom>
        </p:spPr>
      </p:pic>
      <p:sp>
        <p:nvSpPr>
          <p:cNvPr id="4" name="矩形 3"/>
          <p:cNvSpPr/>
          <p:nvPr/>
        </p:nvSpPr>
        <p:spPr>
          <a:xfrm>
            <a:off x="288925" y="247650"/>
            <a:ext cx="1140841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cs typeface="+mn-ea"/>
                <a:sym typeface="+mn-lt"/>
              </a:rPr>
              <a:t>图标的设计</a:t>
            </a:r>
            <a:endParaRPr lang="zh-CN" altLang="en-US">
              <a:cs typeface="+mn-ea"/>
              <a:sym typeface="+mn-lt"/>
            </a:endParaRPr>
          </a:p>
        </p:txBody>
      </p:sp>
      <p:sp>
        <p:nvSpPr>
          <p:cNvPr id="2" name="文本框 1"/>
          <p:cNvSpPr txBox="1"/>
          <p:nvPr>
            <p:custDataLst>
              <p:tags r:id="rId2"/>
            </p:custDataLst>
          </p:nvPr>
        </p:nvSpPr>
        <p:spPr>
          <a:xfrm>
            <a:off x="637540" y="654050"/>
            <a:ext cx="4679950" cy="491490"/>
          </a:xfrm>
          <a:prstGeom prst="rect">
            <a:avLst/>
          </a:prstGeom>
          <a:noFill/>
        </p:spPr>
        <p:txBody>
          <a:bodyPr wrap="square" rtlCol="0">
            <a:spAutoFit/>
          </a:bodyPr>
          <a:lstStyle/>
          <a:p>
            <a:pPr algn="l"/>
            <a:r>
              <a:rPr lang="zh-CN" sz="2600" b="1" dirty="0">
                <a:solidFill>
                  <a:srgbClr val="4C37AC"/>
                </a:solidFill>
                <a:latin typeface="宋体" panose="02010600030101010101" pitchFamily="2" charset="-122"/>
                <a:ea typeface="宋体" panose="02010600030101010101" pitchFamily="2" charset="-122"/>
                <a:cs typeface="楷体" panose="02010609060101010101" charset="-122"/>
                <a:sym typeface="+mn-lt"/>
              </a:rPr>
              <a:t>二、实践与练习—设计班徽</a:t>
            </a:r>
            <a:endParaRPr lang="zh-CN" sz="2600" b="1" dirty="0">
              <a:solidFill>
                <a:srgbClr val="4C37AC"/>
              </a:solidFill>
              <a:latin typeface="宋体" panose="02010600030101010101" pitchFamily="2" charset="-122"/>
              <a:ea typeface="宋体" panose="02010600030101010101" pitchFamily="2" charset="-122"/>
              <a:cs typeface="楷体" panose="02010609060101010101" charset="-122"/>
              <a:sym typeface="+mn-lt"/>
            </a:endParaRPr>
          </a:p>
        </p:txBody>
      </p:sp>
      <p:pic>
        <p:nvPicPr>
          <p:cNvPr id="5" name="图片 4"/>
          <p:cNvPicPr>
            <a:picLocks noChangeAspect="1"/>
          </p:cNvPicPr>
          <p:nvPr>
            <p:custDataLst>
              <p:tags r:id="rId3"/>
            </p:custDataLst>
          </p:nvPr>
        </p:nvPicPr>
        <p:blipFill>
          <a:blip r:embed="rId4"/>
          <a:stretch>
            <a:fillRect/>
          </a:stretch>
        </p:blipFill>
        <p:spPr>
          <a:xfrm>
            <a:off x="7883525" y="3429000"/>
            <a:ext cx="1666240" cy="1666240"/>
          </a:xfrm>
          <a:prstGeom prst="rect">
            <a:avLst/>
          </a:prstGeom>
        </p:spPr>
      </p:pic>
      <p:pic>
        <p:nvPicPr>
          <p:cNvPr id="6" name="图片 5"/>
          <p:cNvPicPr>
            <a:picLocks noChangeAspect="1"/>
          </p:cNvPicPr>
          <p:nvPr>
            <p:custDataLst>
              <p:tags r:id="rId5"/>
            </p:custDataLst>
          </p:nvPr>
        </p:nvPicPr>
        <p:blipFill>
          <a:blip r:embed="rId6"/>
          <a:stretch>
            <a:fillRect/>
          </a:stretch>
        </p:blipFill>
        <p:spPr>
          <a:xfrm>
            <a:off x="5923280" y="3429000"/>
            <a:ext cx="1585595" cy="1513205"/>
          </a:xfrm>
          <a:prstGeom prst="rect">
            <a:avLst/>
          </a:prstGeom>
        </p:spPr>
      </p:pic>
      <p:pic>
        <p:nvPicPr>
          <p:cNvPr id="9" name="图片 8"/>
          <p:cNvPicPr>
            <a:picLocks noChangeAspect="1"/>
          </p:cNvPicPr>
          <p:nvPr>
            <p:custDataLst>
              <p:tags r:id="rId7"/>
            </p:custDataLst>
          </p:nvPr>
        </p:nvPicPr>
        <p:blipFill>
          <a:blip r:embed="rId8"/>
          <a:stretch>
            <a:fillRect/>
          </a:stretch>
        </p:blipFill>
        <p:spPr>
          <a:xfrm>
            <a:off x="1851660" y="1600200"/>
            <a:ext cx="3010535" cy="3342005"/>
          </a:xfrm>
          <a:prstGeom prst="rect">
            <a:avLst/>
          </a:prstGeom>
        </p:spPr>
      </p:pic>
      <p:pic>
        <p:nvPicPr>
          <p:cNvPr id="11" name="图片 10"/>
          <p:cNvPicPr>
            <a:picLocks noChangeAspect="1"/>
          </p:cNvPicPr>
          <p:nvPr>
            <p:custDataLst>
              <p:tags r:id="rId9"/>
            </p:custDataLst>
          </p:nvPr>
        </p:nvPicPr>
        <p:blipFill>
          <a:blip r:embed="rId10"/>
          <a:stretch>
            <a:fillRect/>
          </a:stretch>
        </p:blipFill>
        <p:spPr>
          <a:xfrm>
            <a:off x="5923280" y="1600200"/>
            <a:ext cx="3626485" cy="1422400"/>
          </a:xfrm>
          <a:prstGeom prst="rect">
            <a:avLst/>
          </a:prstGeom>
        </p:spPr>
      </p:pic>
      <p:sp>
        <p:nvSpPr>
          <p:cNvPr id="8" name="文本框 7"/>
          <p:cNvSpPr txBox="1"/>
          <p:nvPr>
            <p:custDataLst>
              <p:tags r:id="rId11"/>
            </p:custDataLst>
          </p:nvPr>
        </p:nvSpPr>
        <p:spPr>
          <a:xfrm>
            <a:off x="1325245" y="5426075"/>
            <a:ext cx="4751070" cy="650875"/>
          </a:xfrm>
          <a:prstGeom prst="rect">
            <a:avLst/>
          </a:prstGeom>
          <a:noFill/>
        </p:spPr>
        <p:txBody>
          <a:bodyPr wrap="square" rtlCol="0">
            <a:spAutoFit/>
          </a:bodyPr>
          <a:lstStyle/>
          <a:p>
            <a:pPr>
              <a:lnSpc>
                <a:spcPct val="130000"/>
              </a:lnSpc>
              <a:spcBef>
                <a:spcPts val="0"/>
              </a:spcBef>
              <a:spcAft>
                <a:spcPts val="0"/>
              </a:spcAft>
            </a:pPr>
            <a:r>
              <a:rPr lang="zh-CN" sz="2800" b="1">
                <a:solidFill>
                  <a:srgbClr val="4C37AC"/>
                </a:solidFill>
                <a:latin typeface="楷体" panose="02010609060101010101" charset="-122"/>
                <a:ea typeface="楷体" panose="02010609060101010101" charset="-122"/>
                <a:cs typeface="楷体" panose="02010609060101010101" charset="-122"/>
              </a:rPr>
              <a:t>对比赏析上面标识的特点</a:t>
            </a:r>
            <a:endParaRPr lang="zh-CN" sz="2800" b="1">
              <a:solidFill>
                <a:srgbClr val="4C37AC"/>
              </a:solidFill>
              <a:latin typeface="楷体" panose="02010609060101010101" charset="-122"/>
              <a:ea typeface="楷体" panose="02010609060101010101" charset="-122"/>
              <a:cs typeface="楷体" panose="02010609060101010101" charset="-122"/>
            </a:endParaRPr>
          </a:p>
        </p:txBody>
      </p:sp>
      <p:cxnSp>
        <p:nvCxnSpPr>
          <p:cNvPr id="3" name="肘形连接符 2"/>
          <p:cNvCxnSpPr/>
          <p:nvPr>
            <p:custDataLst>
              <p:tags r:id="rId12"/>
            </p:custDataLst>
          </p:nvPr>
        </p:nvCxnSpPr>
        <p:spPr>
          <a:xfrm flipV="1">
            <a:off x="937895" y="5418455"/>
            <a:ext cx="4966970" cy="1057910"/>
          </a:xfrm>
          <a:prstGeom prst="bentConnector3">
            <a:avLst>
              <a:gd name="adj1" fmla="val 12"/>
            </a:avLst>
          </a:prstGeom>
          <a:ln w="28575">
            <a:solidFill>
              <a:srgbClr val="24356B"/>
            </a:solidFill>
            <a:prstDash val="sysDot"/>
          </a:ln>
        </p:spPr>
        <p:style>
          <a:lnRef idx="1">
            <a:schemeClr val="accent1"/>
          </a:lnRef>
          <a:fillRef idx="0">
            <a:schemeClr val="accent1"/>
          </a:fillRef>
          <a:effectRef idx="0">
            <a:schemeClr val="accent1"/>
          </a:effectRef>
          <a:fontRef idx="minor">
            <a:schemeClr val="tx1"/>
          </a:fontRef>
        </p:style>
      </p:cxnSp>
      <p:pic>
        <p:nvPicPr>
          <p:cNvPr id="20" name="图片 19" descr="31393935333436303b31393936353335373b95ee53f7"/>
          <p:cNvPicPr>
            <a:picLocks noChangeAspect="1"/>
          </p:cNvPicPr>
          <p:nvPr>
            <p:custDataLst>
              <p:tags r:id="rId13"/>
            </p:custDataLst>
          </p:nvPr>
        </p:nvPicPr>
        <p:blipFill>
          <a:blip r:embed="rId14">
            <a:extLst>
              <a:ext uri="{96DAC541-7B7A-43D3-8B79-37D633B846F1}">
                <asvg:svgBlip xmlns:asvg="http://schemas.microsoft.com/office/drawing/2016/SVG/main" r:embed="rId15"/>
              </a:ext>
            </a:extLst>
          </a:blip>
          <a:stretch>
            <a:fillRect/>
          </a:stretch>
        </p:blipFill>
        <p:spPr>
          <a:xfrm>
            <a:off x="606425" y="4876165"/>
            <a:ext cx="914400" cy="914400"/>
          </a:xfrm>
          <a:prstGeom prst="rect">
            <a:avLst/>
          </a:prstGeom>
        </p:spPr>
      </p:pic>
    </p:spTree>
  </p:cSld>
  <p:clrMapOvr>
    <a:masterClrMapping/>
  </p:clrMapOvr>
  <p:transition spd="med">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templates\picture_hover\&amp;pky240_sjzg_VCG211288550482&amp;"/>
          <p:cNvPicPr>
            <a:picLocks noChangeAspect="1"/>
          </p:cNvPicPr>
          <p:nvPr/>
        </p:nvPicPr>
        <p:blipFill>
          <a:blip r:embed="rId1"/>
          <a:srcRect l="9174" t="6019" r="244" b="4130"/>
          <a:stretch>
            <a:fillRect/>
          </a:stretch>
        </p:blipFill>
        <p:spPr>
          <a:xfrm>
            <a:off x="-127000" y="0"/>
            <a:ext cx="12318365" cy="6859270"/>
          </a:xfrm>
          <a:prstGeom prst="rect">
            <a:avLst/>
          </a:prstGeom>
        </p:spPr>
      </p:pic>
      <p:sp>
        <p:nvSpPr>
          <p:cNvPr id="4" name="矩形 3"/>
          <p:cNvSpPr/>
          <p:nvPr/>
        </p:nvSpPr>
        <p:spPr>
          <a:xfrm>
            <a:off x="288925" y="247650"/>
            <a:ext cx="1140841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cs typeface="+mn-ea"/>
                <a:sym typeface="+mn-lt"/>
              </a:rPr>
              <a:t>图标的设计</a:t>
            </a:r>
            <a:endParaRPr lang="zh-CN" altLang="en-US">
              <a:cs typeface="+mn-ea"/>
              <a:sym typeface="+mn-lt"/>
            </a:endParaRPr>
          </a:p>
        </p:txBody>
      </p:sp>
      <p:sp>
        <p:nvSpPr>
          <p:cNvPr id="2" name="文本框 1"/>
          <p:cNvSpPr txBox="1"/>
          <p:nvPr>
            <p:custDataLst>
              <p:tags r:id="rId2"/>
            </p:custDataLst>
          </p:nvPr>
        </p:nvSpPr>
        <p:spPr>
          <a:xfrm>
            <a:off x="637540" y="654050"/>
            <a:ext cx="4679950" cy="491490"/>
          </a:xfrm>
          <a:prstGeom prst="rect">
            <a:avLst/>
          </a:prstGeom>
          <a:noFill/>
        </p:spPr>
        <p:txBody>
          <a:bodyPr wrap="square" rtlCol="0">
            <a:spAutoFit/>
          </a:bodyPr>
          <a:lstStyle/>
          <a:p>
            <a:pPr algn="l"/>
            <a:r>
              <a:rPr lang="zh-CN" sz="2600" b="1" dirty="0">
                <a:solidFill>
                  <a:srgbClr val="4C37AC"/>
                </a:solidFill>
                <a:latin typeface="宋体" panose="02010600030101010101" pitchFamily="2" charset="-122"/>
                <a:ea typeface="宋体" panose="02010600030101010101" pitchFamily="2" charset="-122"/>
                <a:cs typeface="楷体" panose="02010609060101010101" charset="-122"/>
                <a:sym typeface="+mn-lt"/>
              </a:rPr>
              <a:t>二、实践与练习—设计班徽</a:t>
            </a:r>
            <a:endParaRPr lang="zh-CN" sz="2600" b="1" dirty="0">
              <a:solidFill>
                <a:srgbClr val="4C37AC"/>
              </a:solidFill>
              <a:latin typeface="宋体" panose="02010600030101010101" pitchFamily="2" charset="-122"/>
              <a:ea typeface="宋体" panose="02010600030101010101" pitchFamily="2" charset="-122"/>
              <a:cs typeface="楷体" panose="02010609060101010101" charset="-122"/>
              <a:sym typeface="+mn-lt"/>
            </a:endParaRPr>
          </a:p>
        </p:txBody>
      </p:sp>
      <p:sp>
        <p:nvSpPr>
          <p:cNvPr id="10" name="文本框 9"/>
          <p:cNvSpPr txBox="1"/>
          <p:nvPr>
            <p:custDataLst>
              <p:tags r:id="rId3"/>
            </p:custDataLst>
          </p:nvPr>
        </p:nvSpPr>
        <p:spPr>
          <a:xfrm>
            <a:off x="1243965" y="1145540"/>
            <a:ext cx="9975215" cy="2068195"/>
          </a:xfrm>
          <a:prstGeom prst="rect">
            <a:avLst/>
          </a:prstGeom>
          <a:noFill/>
        </p:spPr>
        <p:txBody>
          <a:bodyPr wrap="square" rtlCol="0" anchor="t">
            <a:noAutofit/>
          </a:bodyPr>
          <a:lstStyle/>
          <a:p>
            <a:r>
              <a:rPr lang="zh-CN" altLang="en-US" sz="2400"/>
              <a:t>（</a:t>
            </a:r>
            <a:r>
              <a:rPr lang="en-US" altLang="zh-CN" sz="2400"/>
              <a:t>2</a:t>
            </a:r>
            <a:r>
              <a:rPr lang="zh-CN" altLang="en-US" sz="2400"/>
              <a:t>）创意设计</a:t>
            </a:r>
            <a:endParaRPr lang="zh-CN" altLang="en-US" sz="2400"/>
          </a:p>
          <a:p>
            <a:r>
              <a:rPr lang="en-US" altLang="zh-CN" sz="2400"/>
              <a:t>       </a:t>
            </a:r>
            <a:r>
              <a:rPr lang="zh-CN" altLang="en-US" sz="2400"/>
              <a:t>①图形表达</a:t>
            </a:r>
            <a:endParaRPr lang="zh-CN" altLang="en-US" sz="2400"/>
          </a:p>
          <a:p>
            <a:pPr algn="l">
              <a:buClrTx/>
              <a:buSzTx/>
              <a:buFontTx/>
            </a:pPr>
            <a:r>
              <a:rPr lang="en-US" altLang="zh-CN" sz="2400"/>
              <a:t>       </a:t>
            </a:r>
            <a:r>
              <a:rPr lang="zh-CN" altLang="en-US" sz="2400">
                <a:sym typeface="+mn-ea"/>
              </a:rPr>
              <a:t>②色彩搭配</a:t>
            </a:r>
            <a:endParaRPr lang="zh-CN" altLang="en-US" sz="2400">
              <a:sym typeface="+mn-ea"/>
            </a:endParaRPr>
          </a:p>
          <a:p>
            <a:pPr algn="l">
              <a:buClrTx/>
              <a:buSzTx/>
              <a:buFontTx/>
            </a:pPr>
            <a:r>
              <a:rPr lang="zh-CN" altLang="en-US" sz="2400">
                <a:sym typeface="+mn-ea"/>
              </a:rPr>
              <a:t> </a:t>
            </a:r>
            <a:r>
              <a:rPr lang="en-US" altLang="zh-CN" sz="2400">
                <a:sym typeface="+mn-ea"/>
              </a:rPr>
              <a:t>      </a:t>
            </a:r>
            <a:r>
              <a:rPr lang="zh-CN" altLang="en-US" sz="2400">
                <a:latin typeface="楷体" panose="02010609060101010101" charset="-122"/>
                <a:ea typeface="楷体" panose="02010609060101010101" charset="-122"/>
              </a:rPr>
              <a:t>标识设计中可以用同类色、邻近色、类似色、对比色、互补色等制造不同的视觉效果。还可以对主色调进行设计，选择暖色或冷色为主。</a:t>
            </a:r>
            <a:endParaRPr lang="zh-CN" altLang="en-US" sz="2400">
              <a:latin typeface="楷体" panose="02010609060101010101" charset="-122"/>
              <a:ea typeface="楷体" panose="02010609060101010101" charset="-122"/>
            </a:endParaRPr>
          </a:p>
          <a:p>
            <a:endParaRPr lang="zh-CN" altLang="en-US" sz="2400" b="1"/>
          </a:p>
        </p:txBody>
      </p:sp>
      <p:pic>
        <p:nvPicPr>
          <p:cNvPr id="5" name="图片 4"/>
          <p:cNvPicPr>
            <a:picLocks noChangeAspect="1"/>
          </p:cNvPicPr>
          <p:nvPr>
            <p:custDataLst>
              <p:tags r:id="rId4"/>
            </p:custDataLst>
          </p:nvPr>
        </p:nvPicPr>
        <p:blipFill>
          <a:blip r:embed="rId5"/>
          <a:srcRect l="58" t="292" r="298"/>
          <a:stretch>
            <a:fillRect/>
          </a:stretch>
        </p:blipFill>
        <p:spPr>
          <a:xfrm>
            <a:off x="1353185" y="3598545"/>
            <a:ext cx="9775825" cy="2383155"/>
          </a:xfrm>
          <a:prstGeom prst="rect">
            <a:avLst/>
          </a:prstGeom>
        </p:spPr>
      </p:pic>
    </p:spTree>
  </p:cSld>
  <p:clrMapOvr>
    <a:masterClrMapping/>
  </p:clrMapOvr>
  <p:transition spd="med">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templates\picture_hover\&amp;pky240_sjzg_VCG211288550482&amp;"/>
          <p:cNvPicPr>
            <a:picLocks noChangeAspect="1"/>
          </p:cNvPicPr>
          <p:nvPr/>
        </p:nvPicPr>
        <p:blipFill>
          <a:blip r:embed="rId1"/>
          <a:srcRect l="9174" t="6019" r="244" b="4130"/>
          <a:stretch>
            <a:fillRect/>
          </a:stretch>
        </p:blipFill>
        <p:spPr>
          <a:xfrm>
            <a:off x="-127000" y="0"/>
            <a:ext cx="12318365" cy="6859270"/>
          </a:xfrm>
          <a:prstGeom prst="rect">
            <a:avLst/>
          </a:prstGeom>
        </p:spPr>
      </p:pic>
      <p:sp>
        <p:nvSpPr>
          <p:cNvPr id="4" name="矩形 3"/>
          <p:cNvSpPr/>
          <p:nvPr/>
        </p:nvSpPr>
        <p:spPr>
          <a:xfrm>
            <a:off x="288925" y="247650"/>
            <a:ext cx="1140841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cs typeface="+mn-ea"/>
                <a:sym typeface="+mn-lt"/>
              </a:rPr>
              <a:t>学生作品</a:t>
            </a:r>
            <a:endParaRPr lang="zh-CN" altLang="en-US">
              <a:cs typeface="+mn-ea"/>
              <a:sym typeface="+mn-lt"/>
            </a:endParaRPr>
          </a:p>
        </p:txBody>
      </p:sp>
      <p:sp>
        <p:nvSpPr>
          <p:cNvPr id="2" name="文本框 1"/>
          <p:cNvSpPr txBox="1"/>
          <p:nvPr>
            <p:custDataLst>
              <p:tags r:id="rId2"/>
            </p:custDataLst>
          </p:nvPr>
        </p:nvSpPr>
        <p:spPr>
          <a:xfrm>
            <a:off x="637540" y="654050"/>
            <a:ext cx="4679950" cy="491490"/>
          </a:xfrm>
          <a:prstGeom prst="rect">
            <a:avLst/>
          </a:prstGeom>
          <a:noFill/>
        </p:spPr>
        <p:txBody>
          <a:bodyPr wrap="square" rtlCol="0">
            <a:spAutoFit/>
          </a:bodyPr>
          <a:lstStyle/>
          <a:p>
            <a:pPr algn="l"/>
            <a:r>
              <a:rPr lang="zh-CN" sz="2600" b="1" dirty="0">
                <a:solidFill>
                  <a:srgbClr val="4C37AC"/>
                </a:solidFill>
                <a:latin typeface="宋体" panose="02010600030101010101" pitchFamily="2" charset="-122"/>
                <a:ea typeface="宋体" panose="02010600030101010101" pitchFamily="2" charset="-122"/>
                <a:cs typeface="楷体" panose="02010609060101010101" charset="-122"/>
                <a:sym typeface="+mn-lt"/>
              </a:rPr>
              <a:t>二、实践与练习—设计班徽</a:t>
            </a:r>
            <a:endParaRPr lang="zh-CN" sz="2600" b="1" dirty="0">
              <a:solidFill>
                <a:srgbClr val="4C37AC"/>
              </a:solidFill>
              <a:latin typeface="宋体" panose="02010600030101010101" pitchFamily="2" charset="-122"/>
              <a:ea typeface="宋体" panose="02010600030101010101" pitchFamily="2" charset="-122"/>
              <a:cs typeface="楷体" panose="02010609060101010101" charset="-122"/>
              <a:sym typeface="+mn-lt"/>
            </a:endParaRPr>
          </a:p>
        </p:txBody>
      </p:sp>
      <p:sp>
        <p:nvSpPr>
          <p:cNvPr id="10" name="文本框 9"/>
          <p:cNvSpPr txBox="1"/>
          <p:nvPr>
            <p:custDataLst>
              <p:tags r:id="rId3"/>
            </p:custDataLst>
          </p:nvPr>
        </p:nvSpPr>
        <p:spPr>
          <a:xfrm>
            <a:off x="1296670" y="1731010"/>
            <a:ext cx="3266440" cy="4254500"/>
          </a:xfrm>
          <a:prstGeom prst="rect">
            <a:avLst/>
          </a:prstGeom>
          <a:noFill/>
        </p:spPr>
        <p:txBody>
          <a:bodyPr wrap="square" rtlCol="0" anchor="t">
            <a:noAutofit/>
          </a:bodyPr>
          <a:lstStyle/>
          <a:p>
            <a:r>
              <a:rPr lang="zh-CN" altLang="en-US" sz="2400"/>
              <a:t>（</a:t>
            </a:r>
            <a:r>
              <a:rPr lang="en-US" altLang="zh-CN" sz="2400"/>
              <a:t>3</a:t>
            </a:r>
            <a:r>
              <a:rPr lang="zh-CN" altLang="en-US" sz="2400"/>
              <a:t>）</a:t>
            </a:r>
            <a:r>
              <a:rPr lang="zh-CN" sz="2400"/>
              <a:t>制作</a:t>
            </a:r>
            <a:r>
              <a:rPr lang="zh-CN" altLang="en-US" sz="2400">
                <a:sym typeface="+mn-ea"/>
              </a:rPr>
              <a:t> </a:t>
            </a:r>
            <a:r>
              <a:rPr lang="en-US" altLang="zh-CN" sz="2400">
                <a:sym typeface="+mn-ea"/>
              </a:rPr>
              <a:t>      </a:t>
            </a:r>
            <a:endParaRPr lang="en-US" altLang="zh-CN" sz="2400">
              <a:sym typeface="+mn-ea"/>
            </a:endParaRPr>
          </a:p>
          <a:p>
            <a:r>
              <a:rPr lang="en-US" altLang="zh-CN" sz="2400">
                <a:sym typeface="+mn-ea"/>
              </a:rPr>
              <a:t>      </a:t>
            </a:r>
            <a:r>
              <a:rPr lang="zh-CN" altLang="en-US" sz="2400">
                <a:latin typeface="楷体" panose="02010609060101010101" charset="-122"/>
                <a:ea typeface="楷体" panose="02010609060101010101" charset="-122"/>
              </a:rPr>
              <a:t>正稿制作阶段大家可以选择手绘或在电脑等电子设备上完成，将班徽的细节进一步完善。</a:t>
            </a:r>
            <a:endParaRPr lang="zh-CN" altLang="en-US" sz="2400">
              <a:latin typeface="楷体" panose="02010609060101010101" charset="-122"/>
              <a:ea typeface="楷体" panose="02010609060101010101" charset="-122"/>
            </a:endParaRPr>
          </a:p>
          <a:p>
            <a:r>
              <a:rPr lang="en-US" altLang="zh-CN" sz="2400">
                <a:latin typeface="楷体" panose="02010609060101010101" charset="-122"/>
                <a:ea typeface="楷体" panose="02010609060101010101" charset="-122"/>
                <a:sym typeface="+mn-ea"/>
              </a:rPr>
              <a:t>   </a:t>
            </a:r>
            <a:r>
              <a:rPr lang="zh-CN" altLang="en-US" sz="2400">
                <a:latin typeface="楷体" panose="02010609060101010101" charset="-122"/>
                <a:ea typeface="楷体" panose="02010609060101010101" charset="-122"/>
                <a:sym typeface="+mn-ea"/>
              </a:rPr>
              <a:t>设计出来的标识不仅能够传达班级的精神风貌，而且形象凝练，信息明确，美观大方，令人印象深刻。</a:t>
            </a:r>
            <a:endParaRPr lang="zh-CN" altLang="en-US" sz="2400">
              <a:latin typeface="楷体" panose="02010609060101010101" charset="-122"/>
              <a:ea typeface="楷体" panose="02010609060101010101" charset="-122"/>
              <a:sym typeface="+mn-ea"/>
            </a:endParaRPr>
          </a:p>
        </p:txBody>
      </p:sp>
      <p:pic>
        <p:nvPicPr>
          <p:cNvPr id="5" name="图片 4"/>
          <p:cNvPicPr>
            <a:picLocks noChangeAspect="1"/>
          </p:cNvPicPr>
          <p:nvPr>
            <p:custDataLst>
              <p:tags r:id="rId4"/>
            </p:custDataLst>
          </p:nvPr>
        </p:nvPicPr>
        <p:blipFill>
          <a:blip r:embed="rId5"/>
          <a:stretch>
            <a:fillRect/>
          </a:stretch>
        </p:blipFill>
        <p:spPr>
          <a:xfrm>
            <a:off x="5982970" y="1979930"/>
            <a:ext cx="4190365" cy="3337560"/>
          </a:xfrm>
          <a:prstGeom prst="rect">
            <a:avLst/>
          </a:prstGeom>
        </p:spPr>
      </p:pic>
      <p:sp>
        <p:nvSpPr>
          <p:cNvPr id="6" name="文本框 5"/>
          <p:cNvSpPr txBox="1"/>
          <p:nvPr/>
        </p:nvSpPr>
        <p:spPr>
          <a:xfrm>
            <a:off x="8140700" y="5617210"/>
            <a:ext cx="1298575" cy="368300"/>
          </a:xfrm>
          <a:prstGeom prst="rect">
            <a:avLst/>
          </a:prstGeom>
          <a:noFill/>
        </p:spPr>
        <p:txBody>
          <a:bodyPr wrap="square" rtlCol="0" anchor="t">
            <a:spAutoFit/>
          </a:bodyPr>
          <a:lstStyle/>
          <a:p>
            <a:r>
              <a:rPr lang="zh-CN" altLang="en-US"/>
              <a:t>学生作品</a:t>
            </a:r>
            <a:endParaRPr lang="zh-CN" altLang="en-US"/>
          </a:p>
        </p:txBody>
      </p:sp>
      <p:sp>
        <p:nvSpPr>
          <p:cNvPr id="8" name="等腰三角形 7"/>
          <p:cNvSpPr/>
          <p:nvPr/>
        </p:nvSpPr>
        <p:spPr>
          <a:xfrm>
            <a:off x="7755890" y="5651500"/>
            <a:ext cx="311150" cy="267970"/>
          </a:xfrm>
          <a:prstGeom prst="triangle">
            <a:avLst/>
          </a:prstGeom>
          <a:solidFill>
            <a:srgbClr val="243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med">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templates\picture_hover\&amp;pky240_sjzg_VCG211288550482&amp;"/>
          <p:cNvPicPr>
            <a:picLocks noChangeAspect="1"/>
          </p:cNvPicPr>
          <p:nvPr/>
        </p:nvPicPr>
        <p:blipFill>
          <a:blip r:embed="rId1"/>
          <a:srcRect l="9174" t="6019" r="244" b="4130"/>
          <a:stretch>
            <a:fillRect/>
          </a:stretch>
        </p:blipFill>
        <p:spPr>
          <a:xfrm>
            <a:off x="-127000" y="0"/>
            <a:ext cx="12318365" cy="6859270"/>
          </a:xfrm>
          <a:prstGeom prst="rect">
            <a:avLst/>
          </a:prstGeom>
        </p:spPr>
      </p:pic>
      <p:sp>
        <p:nvSpPr>
          <p:cNvPr id="4" name="矩形 3"/>
          <p:cNvSpPr/>
          <p:nvPr/>
        </p:nvSpPr>
        <p:spPr>
          <a:xfrm>
            <a:off x="288925" y="247650"/>
            <a:ext cx="1140841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cs typeface="+mn-ea"/>
                <a:sym typeface="+mn-lt"/>
              </a:rPr>
              <a:t>学生作品</a:t>
            </a:r>
            <a:endParaRPr lang="zh-CN" altLang="en-US">
              <a:cs typeface="+mn-ea"/>
              <a:sym typeface="+mn-lt"/>
            </a:endParaRPr>
          </a:p>
        </p:txBody>
      </p:sp>
      <p:pic>
        <p:nvPicPr>
          <p:cNvPr id="3" name="图片 2"/>
          <p:cNvPicPr>
            <a:picLocks noChangeAspect="1"/>
          </p:cNvPicPr>
          <p:nvPr>
            <p:custDataLst>
              <p:tags r:id="rId2"/>
            </p:custDataLst>
          </p:nvPr>
        </p:nvPicPr>
        <p:blipFill>
          <a:blip r:embed="rId3"/>
          <a:stretch>
            <a:fillRect/>
          </a:stretch>
        </p:blipFill>
        <p:spPr>
          <a:xfrm>
            <a:off x="798195" y="755015"/>
            <a:ext cx="1916430" cy="2073275"/>
          </a:xfrm>
          <a:prstGeom prst="rect">
            <a:avLst/>
          </a:prstGeom>
        </p:spPr>
      </p:pic>
      <p:pic>
        <p:nvPicPr>
          <p:cNvPr id="9" name="图片 8"/>
          <p:cNvPicPr>
            <a:picLocks noChangeAspect="1"/>
          </p:cNvPicPr>
          <p:nvPr>
            <p:custDataLst>
              <p:tags r:id="rId4"/>
            </p:custDataLst>
          </p:nvPr>
        </p:nvPicPr>
        <p:blipFill>
          <a:blip r:embed="rId5"/>
          <a:stretch>
            <a:fillRect/>
          </a:stretch>
        </p:blipFill>
        <p:spPr>
          <a:xfrm>
            <a:off x="2860040" y="1054100"/>
            <a:ext cx="2446655" cy="1621155"/>
          </a:xfrm>
          <a:prstGeom prst="rect">
            <a:avLst/>
          </a:prstGeom>
        </p:spPr>
      </p:pic>
      <p:pic>
        <p:nvPicPr>
          <p:cNvPr id="11" name="图片 10"/>
          <p:cNvPicPr>
            <a:picLocks noChangeAspect="1"/>
          </p:cNvPicPr>
          <p:nvPr>
            <p:custDataLst>
              <p:tags r:id="rId6"/>
            </p:custDataLst>
          </p:nvPr>
        </p:nvPicPr>
        <p:blipFill>
          <a:blip r:embed="rId7"/>
          <a:stretch>
            <a:fillRect/>
          </a:stretch>
        </p:blipFill>
        <p:spPr>
          <a:xfrm>
            <a:off x="5424805" y="883920"/>
            <a:ext cx="1772285" cy="1754505"/>
          </a:xfrm>
          <a:prstGeom prst="rect">
            <a:avLst/>
          </a:prstGeom>
        </p:spPr>
      </p:pic>
      <p:pic>
        <p:nvPicPr>
          <p:cNvPr id="12" name="图片 11"/>
          <p:cNvPicPr>
            <a:picLocks noChangeAspect="1"/>
          </p:cNvPicPr>
          <p:nvPr>
            <p:custDataLst>
              <p:tags r:id="rId8"/>
            </p:custDataLst>
          </p:nvPr>
        </p:nvPicPr>
        <p:blipFill>
          <a:blip r:embed="rId9"/>
          <a:stretch>
            <a:fillRect/>
          </a:stretch>
        </p:blipFill>
        <p:spPr>
          <a:xfrm>
            <a:off x="3620135" y="3338830"/>
            <a:ext cx="2080260" cy="2413000"/>
          </a:xfrm>
          <a:prstGeom prst="rect">
            <a:avLst/>
          </a:prstGeom>
        </p:spPr>
      </p:pic>
      <p:pic>
        <p:nvPicPr>
          <p:cNvPr id="13" name="图片 12"/>
          <p:cNvPicPr>
            <a:picLocks noChangeAspect="1"/>
          </p:cNvPicPr>
          <p:nvPr>
            <p:custDataLst>
              <p:tags r:id="rId10"/>
            </p:custDataLst>
          </p:nvPr>
        </p:nvPicPr>
        <p:blipFill>
          <a:blip r:embed="rId11"/>
          <a:stretch>
            <a:fillRect/>
          </a:stretch>
        </p:blipFill>
        <p:spPr>
          <a:xfrm>
            <a:off x="1174750" y="3338830"/>
            <a:ext cx="2047875" cy="2352675"/>
          </a:xfrm>
          <a:prstGeom prst="rect">
            <a:avLst/>
          </a:prstGeom>
        </p:spPr>
      </p:pic>
      <p:grpSp>
        <p:nvGrpSpPr>
          <p:cNvPr id="16" name="组合 15"/>
          <p:cNvGrpSpPr/>
          <p:nvPr/>
        </p:nvGrpSpPr>
        <p:grpSpPr>
          <a:xfrm>
            <a:off x="7445375" y="1042670"/>
            <a:ext cx="3356610" cy="1435735"/>
            <a:chOff x="5380" y="4436"/>
            <a:chExt cx="8729" cy="3734"/>
          </a:xfrm>
        </p:grpSpPr>
        <p:pic>
          <p:nvPicPr>
            <p:cNvPr id="14" name="图片 13"/>
            <p:cNvPicPr>
              <a:picLocks noChangeAspect="1"/>
            </p:cNvPicPr>
            <p:nvPr>
              <p:custDataLst>
                <p:tags r:id="rId12"/>
              </p:custDataLst>
            </p:nvPr>
          </p:nvPicPr>
          <p:blipFill>
            <a:blip r:embed="rId13"/>
            <a:stretch>
              <a:fillRect/>
            </a:stretch>
          </p:blipFill>
          <p:spPr>
            <a:xfrm>
              <a:off x="5380" y="4436"/>
              <a:ext cx="4440" cy="3735"/>
            </a:xfrm>
            <a:prstGeom prst="rect">
              <a:avLst/>
            </a:prstGeom>
          </p:spPr>
        </p:pic>
        <p:pic>
          <p:nvPicPr>
            <p:cNvPr id="15" name="图片 14"/>
            <p:cNvPicPr>
              <a:picLocks noChangeAspect="1"/>
            </p:cNvPicPr>
            <p:nvPr>
              <p:custDataLst>
                <p:tags r:id="rId14"/>
              </p:custDataLst>
            </p:nvPr>
          </p:nvPicPr>
          <p:blipFill>
            <a:blip r:embed="rId15"/>
            <a:stretch>
              <a:fillRect/>
            </a:stretch>
          </p:blipFill>
          <p:spPr>
            <a:xfrm>
              <a:off x="9669" y="4466"/>
              <a:ext cx="4440" cy="3675"/>
            </a:xfrm>
            <a:prstGeom prst="rect">
              <a:avLst/>
            </a:prstGeom>
          </p:spPr>
        </p:pic>
      </p:grpSp>
      <p:sp>
        <p:nvSpPr>
          <p:cNvPr id="18" name="文本框 17"/>
          <p:cNvSpPr txBox="1"/>
          <p:nvPr>
            <p:custDataLst>
              <p:tags r:id="rId16"/>
            </p:custDataLst>
          </p:nvPr>
        </p:nvSpPr>
        <p:spPr>
          <a:xfrm>
            <a:off x="7769860" y="3925570"/>
            <a:ext cx="3283585" cy="1770380"/>
          </a:xfrm>
          <a:prstGeom prst="rect">
            <a:avLst/>
          </a:prstGeom>
          <a:noFill/>
        </p:spPr>
        <p:txBody>
          <a:bodyPr wrap="square" rtlCol="0">
            <a:spAutoFit/>
          </a:bodyPr>
          <a:lstStyle/>
          <a:p>
            <a:pPr>
              <a:lnSpc>
                <a:spcPct val="130000"/>
              </a:lnSpc>
              <a:spcBef>
                <a:spcPts val="0"/>
              </a:spcBef>
              <a:spcAft>
                <a:spcPts val="0"/>
              </a:spcAft>
            </a:pPr>
            <a:r>
              <a:rPr lang="zh-CN" sz="2800" b="1">
                <a:solidFill>
                  <a:srgbClr val="4C37AC"/>
                </a:solidFill>
                <a:latin typeface="楷体" panose="02010609060101010101" charset="-122"/>
                <a:ea typeface="楷体" panose="02010609060101010101" charset="-122"/>
                <a:cs typeface="楷体" panose="02010609060101010101" charset="-122"/>
              </a:rPr>
              <a:t>对比赏析以上图形，请你说说每个图形有何特点。</a:t>
            </a:r>
            <a:endParaRPr lang="zh-CN" sz="2800" b="1">
              <a:solidFill>
                <a:srgbClr val="4C37AC"/>
              </a:solidFill>
              <a:latin typeface="楷体" panose="02010609060101010101" charset="-122"/>
              <a:ea typeface="楷体" panose="02010609060101010101" charset="-122"/>
              <a:cs typeface="楷体" panose="02010609060101010101" charset="-122"/>
            </a:endParaRPr>
          </a:p>
        </p:txBody>
      </p:sp>
      <p:cxnSp>
        <p:nvCxnSpPr>
          <p:cNvPr id="19" name="肘形连接符 18"/>
          <p:cNvCxnSpPr/>
          <p:nvPr>
            <p:custDataLst>
              <p:tags r:id="rId17"/>
            </p:custDataLst>
          </p:nvPr>
        </p:nvCxnSpPr>
        <p:spPr>
          <a:xfrm flipV="1">
            <a:off x="7668895" y="3936365"/>
            <a:ext cx="3519170" cy="1736090"/>
          </a:xfrm>
          <a:prstGeom prst="bentConnector3">
            <a:avLst>
              <a:gd name="adj1" fmla="val -505"/>
            </a:avLst>
          </a:prstGeom>
          <a:ln w="28575">
            <a:solidFill>
              <a:srgbClr val="24356B"/>
            </a:solidFill>
            <a:prstDash val="sysDot"/>
          </a:ln>
        </p:spPr>
        <p:style>
          <a:lnRef idx="1">
            <a:schemeClr val="accent1"/>
          </a:lnRef>
          <a:fillRef idx="0">
            <a:schemeClr val="accent1"/>
          </a:fillRef>
          <a:effectRef idx="0">
            <a:schemeClr val="accent1"/>
          </a:effectRef>
          <a:fontRef idx="minor">
            <a:schemeClr val="tx1"/>
          </a:fontRef>
        </p:style>
      </p:cxnSp>
      <p:pic>
        <p:nvPicPr>
          <p:cNvPr id="20" name="图片 19" descr="31393935333436303b31393936353335373b95ee53f7"/>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7308850" y="3394710"/>
            <a:ext cx="914400" cy="914400"/>
          </a:xfrm>
          <a:prstGeom prst="rect">
            <a:avLst/>
          </a:prstGeom>
        </p:spPr>
      </p:pic>
    </p:spTree>
  </p:cSld>
  <p:clrMapOvr>
    <a:masterClrMapping/>
  </p:clrMapOvr>
  <p:transition spd="med">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templates\picture_hover\&amp;pky240_sjzg_VCG211288550482&amp;"/>
          <p:cNvPicPr>
            <a:picLocks noChangeAspect="1"/>
          </p:cNvPicPr>
          <p:nvPr/>
        </p:nvPicPr>
        <p:blipFill>
          <a:blip r:embed="rId1"/>
          <a:srcRect l="9174" t="6019" r="244" b="4130"/>
          <a:stretch>
            <a:fillRect/>
          </a:stretch>
        </p:blipFill>
        <p:spPr>
          <a:xfrm>
            <a:off x="-127000" y="0"/>
            <a:ext cx="12318365" cy="6859270"/>
          </a:xfrm>
          <a:prstGeom prst="rect">
            <a:avLst/>
          </a:prstGeom>
        </p:spPr>
      </p:pic>
      <p:sp>
        <p:nvSpPr>
          <p:cNvPr id="4" name="矩形 3"/>
          <p:cNvSpPr/>
          <p:nvPr/>
        </p:nvSpPr>
        <p:spPr>
          <a:xfrm>
            <a:off x="-127000" y="3411220"/>
            <a:ext cx="12318365" cy="3446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p:cNvSpPr/>
          <p:nvPr/>
        </p:nvSpPr>
        <p:spPr>
          <a:xfrm>
            <a:off x="127629" y="2581295"/>
            <a:ext cx="2621280" cy="829945"/>
          </a:xfrm>
          <a:prstGeom prst="rect">
            <a:avLst/>
          </a:prstGeom>
        </p:spPr>
        <p:txBody>
          <a:bodyPr wrap="none">
            <a:spAutoFit/>
            <a:scene3d>
              <a:camera prst="orthographicFront"/>
              <a:lightRig rig="threePt" dir="t"/>
            </a:scene3d>
          </a:bodyPr>
          <a:lstStyle/>
          <a:p>
            <a:pPr>
              <a:defRPr/>
            </a:pPr>
            <a:r>
              <a:rPr lang="zh-CN" altLang="en-US" sz="4800" b="1" kern="0">
                <a:solidFill>
                  <a:schemeClr val="bg1"/>
                </a:solidFill>
                <a:effectLst>
                  <a:glow rad="139700">
                    <a:schemeClr val="tx1">
                      <a:alpha val="68000"/>
                    </a:schemeClr>
                  </a:glow>
                  <a:outerShdw blurRad="50800" dist="38100" dir="13500000" algn="br" rotWithShape="0">
                    <a:prstClr val="black">
                      <a:alpha val="40000"/>
                    </a:prstClr>
                  </a:outerShdw>
                </a:effectLst>
                <a:cs typeface="+mn-ea"/>
                <a:sym typeface="+mn-lt"/>
              </a:rPr>
              <a:t>作业布置</a:t>
            </a:r>
            <a:endParaRPr lang="zh-CN" altLang="en-US" sz="4800" b="1" kern="0" dirty="0">
              <a:solidFill>
                <a:schemeClr val="bg1"/>
              </a:solidFill>
              <a:effectLst>
                <a:glow rad="139700">
                  <a:schemeClr val="tx1">
                    <a:alpha val="68000"/>
                  </a:schemeClr>
                </a:glow>
                <a:outerShdw blurRad="50800" dist="38100" dir="13500000" algn="br" rotWithShape="0">
                  <a:prstClr val="black">
                    <a:alpha val="40000"/>
                  </a:prstClr>
                </a:outerShdw>
              </a:effectLst>
              <a:cs typeface="+mn-ea"/>
              <a:sym typeface="+mn-lt"/>
            </a:endParaRPr>
          </a:p>
        </p:txBody>
      </p:sp>
      <p:sp>
        <p:nvSpPr>
          <p:cNvPr id="18" name="文本框 17"/>
          <p:cNvSpPr txBox="1"/>
          <p:nvPr>
            <p:custDataLst>
              <p:tags r:id="rId2"/>
            </p:custDataLst>
          </p:nvPr>
        </p:nvSpPr>
        <p:spPr>
          <a:xfrm>
            <a:off x="1717040" y="3952875"/>
            <a:ext cx="7729220" cy="1210945"/>
          </a:xfrm>
          <a:prstGeom prst="rect">
            <a:avLst/>
          </a:prstGeom>
          <a:noFill/>
        </p:spPr>
        <p:txBody>
          <a:bodyPr wrap="square" rtlCol="0">
            <a:spAutoFit/>
          </a:bodyPr>
          <a:lstStyle/>
          <a:p>
            <a:pPr>
              <a:lnSpc>
                <a:spcPct val="130000"/>
              </a:lnSpc>
              <a:spcBef>
                <a:spcPts val="0"/>
              </a:spcBef>
              <a:spcAft>
                <a:spcPts val="0"/>
              </a:spcAft>
            </a:pPr>
            <a:r>
              <a:rPr lang="en-US" altLang="zh-CN" sz="2800" b="1">
                <a:solidFill>
                  <a:srgbClr val="4C37AC"/>
                </a:solidFill>
                <a:latin typeface="楷体" panose="02010609060101010101" charset="-122"/>
                <a:ea typeface="楷体" panose="02010609060101010101" charset="-122"/>
                <a:cs typeface="楷体" panose="02010609060101010101" charset="-122"/>
              </a:rPr>
              <a:t>   </a:t>
            </a:r>
            <a:r>
              <a:rPr lang="zh-CN" sz="2800" b="1">
                <a:solidFill>
                  <a:srgbClr val="4C37AC"/>
                </a:solidFill>
                <a:latin typeface="楷体" panose="02010609060101010101" charset="-122"/>
                <a:ea typeface="楷体" panose="02010609060101010101" charset="-122"/>
                <a:cs typeface="楷体" panose="02010609060101010101" charset="-122"/>
              </a:rPr>
              <a:t>请同学们结合自己所在班级特点、专业特点，设计一个具有班级特色的班徽。</a:t>
            </a:r>
            <a:endParaRPr lang="zh-CN" sz="2800" b="1">
              <a:solidFill>
                <a:srgbClr val="4C37AC"/>
              </a:solidFill>
              <a:latin typeface="楷体" panose="02010609060101010101" charset="-122"/>
              <a:ea typeface="楷体" panose="02010609060101010101" charset="-122"/>
              <a:cs typeface="楷体" panose="02010609060101010101" charset="-122"/>
            </a:endParaRPr>
          </a:p>
        </p:txBody>
      </p:sp>
    </p:spTree>
  </p:cSld>
  <p:clrMapOvr>
    <a:masterClrMapping/>
  </p:clrMapOvr>
  <p:transition spd="med">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templates\picture_hover\&amp;pky240_sjzg_VCG211288550482&amp;"/>
          <p:cNvPicPr>
            <a:picLocks noChangeAspect="1"/>
          </p:cNvPicPr>
          <p:nvPr/>
        </p:nvPicPr>
        <p:blipFill>
          <a:blip r:embed="rId1"/>
          <a:srcRect l="9174" t="6019" r="244" b="4130"/>
          <a:stretch>
            <a:fillRect/>
          </a:stretch>
        </p:blipFill>
        <p:spPr>
          <a:xfrm>
            <a:off x="-127000" y="0"/>
            <a:ext cx="12318365" cy="6859270"/>
          </a:xfrm>
          <a:prstGeom prst="rect">
            <a:avLst/>
          </a:prstGeom>
        </p:spPr>
      </p:pic>
      <p:cxnSp>
        <p:nvCxnSpPr>
          <p:cNvPr id="74" name="直接连接符 73"/>
          <p:cNvCxnSpPr/>
          <p:nvPr/>
        </p:nvCxnSpPr>
        <p:spPr>
          <a:xfrm flipH="1">
            <a:off x="3403231" y="5531049"/>
            <a:ext cx="1162665" cy="1290484"/>
          </a:xfrm>
          <a:prstGeom prst="line">
            <a:avLst/>
          </a:prstGeom>
          <a:ln w="2540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sp>
        <p:nvSpPr>
          <p:cNvPr id="4" name="矩形 3"/>
          <p:cNvSpPr/>
          <p:nvPr>
            <p:custDataLst>
              <p:tags r:id="rId2"/>
            </p:custDataLst>
          </p:nvPr>
        </p:nvSpPr>
        <p:spPr>
          <a:xfrm>
            <a:off x="288925" y="247650"/>
            <a:ext cx="6144895"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文本框 7"/>
          <p:cNvSpPr txBox="1"/>
          <p:nvPr>
            <p:custDataLst>
              <p:tags r:id="rId3"/>
            </p:custDataLst>
          </p:nvPr>
        </p:nvSpPr>
        <p:spPr>
          <a:xfrm>
            <a:off x="702310" y="646430"/>
            <a:ext cx="5240020" cy="5640705"/>
          </a:xfrm>
          <a:prstGeom prst="rect">
            <a:avLst/>
          </a:prstGeom>
          <a:noFill/>
        </p:spPr>
        <p:txBody>
          <a:bodyPr wrap="square" rtlCol="0">
            <a:spAutoFit/>
          </a:bodyPr>
          <a:lstStyle/>
          <a:p>
            <a:pPr>
              <a:lnSpc>
                <a:spcPct val="130000"/>
              </a:lnSpc>
              <a:spcBef>
                <a:spcPts val="0"/>
              </a:spcBef>
              <a:spcAft>
                <a:spcPts val="0"/>
              </a:spcAft>
            </a:pPr>
            <a:r>
              <a:rPr lang="en-US" sz="1850">
                <a:latin typeface="楷体" panose="02010609060101010101" charset="-122"/>
                <a:ea typeface="楷体" panose="02010609060101010101" charset="-122"/>
                <a:cs typeface="楷体" panose="02010609060101010101" charset="-122"/>
              </a:rPr>
              <a:t>    </a:t>
            </a:r>
            <a:r>
              <a:rPr sz="1850">
                <a:latin typeface="楷体" panose="02010609060101010101" charset="-122"/>
                <a:ea typeface="楷体" panose="02010609060101010101" charset="-122"/>
                <a:cs typeface="楷体" panose="02010609060101010101" charset="-122"/>
              </a:rPr>
              <a:t>设计，中国古称“造物”，是取法于自然，施之以人工，以改变物质形态及其价值性能的人类创造行为。《辞海》中“设计”一词的解释为：1.定下计谋；2.根据一定的目的要求，预先制定方案、图样等。由此可见，设计牵涉人、思维、事物，是融多个领域为一体的社会实践活动。设计如同媒介，让人与自然、社会等联系起来，形成一个持续的循环。这个循环影响着我们每个人，以及我们生活的方方面面。</a:t>
            </a:r>
            <a:endParaRPr sz="1850">
              <a:latin typeface="楷体" panose="02010609060101010101" charset="-122"/>
              <a:ea typeface="楷体" panose="02010609060101010101" charset="-122"/>
              <a:cs typeface="楷体" panose="02010609060101010101" charset="-122"/>
            </a:endParaRPr>
          </a:p>
          <a:p>
            <a:pPr>
              <a:lnSpc>
                <a:spcPct val="130000"/>
              </a:lnSpc>
              <a:spcBef>
                <a:spcPts val="0"/>
              </a:spcBef>
              <a:spcAft>
                <a:spcPts val="0"/>
              </a:spcAft>
            </a:pPr>
            <a:r>
              <a:rPr lang="en-US" sz="1850">
                <a:latin typeface="楷体" panose="02010609060101010101" charset="-122"/>
                <a:ea typeface="楷体" panose="02010609060101010101" charset="-122"/>
                <a:cs typeface="楷体" panose="02010609060101010101" charset="-122"/>
              </a:rPr>
              <a:t>    </a:t>
            </a:r>
            <a:r>
              <a:rPr sz="1850">
                <a:latin typeface="楷体" panose="02010609060101010101" charset="-122"/>
                <a:ea typeface="楷体" panose="02010609060101010101" charset="-122"/>
                <a:cs typeface="楷体" panose="02010609060101010101" charset="-122"/>
              </a:rPr>
              <a:t>本单元课程以标识设计、产品设计为例，带领同学们走进设计的世界。通过班徽设计、杯子设计等实践活动引导大家感悟和了解设计在生活中的存在及其意义，领会设计艺术的基本语言和特点，从中初步把握设计规律和设计技巧，体验创造的乐趣，促进创新意识和设计能力的提升。</a:t>
            </a:r>
            <a:endParaRPr sz="1850">
              <a:latin typeface="楷体" panose="02010609060101010101" charset="-122"/>
              <a:ea typeface="楷体" panose="02010609060101010101" charset="-122"/>
              <a:cs typeface="楷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templates\picture_hover\&amp;pky240_sjzg_VCG211288550482&amp;"/>
          <p:cNvPicPr>
            <a:picLocks noChangeAspect="1"/>
          </p:cNvPicPr>
          <p:nvPr/>
        </p:nvPicPr>
        <p:blipFill>
          <a:blip r:embed="rId1"/>
          <a:srcRect l="9174" t="6019" r="244" b="4130"/>
          <a:stretch>
            <a:fillRect/>
          </a:stretch>
        </p:blipFill>
        <p:spPr>
          <a:xfrm>
            <a:off x="-127000" y="0"/>
            <a:ext cx="12318365" cy="6859270"/>
          </a:xfrm>
          <a:prstGeom prst="rect">
            <a:avLst/>
          </a:prstGeom>
        </p:spPr>
      </p:pic>
      <p:sp>
        <p:nvSpPr>
          <p:cNvPr id="2" name="矩形 1"/>
          <p:cNvSpPr/>
          <p:nvPr/>
        </p:nvSpPr>
        <p:spPr>
          <a:xfrm>
            <a:off x="791845" y="2009775"/>
            <a:ext cx="10607675" cy="2265680"/>
          </a:xfrm>
          <a:prstGeom prst="rect">
            <a:avLst/>
          </a:prstGeom>
          <a:solidFill>
            <a:srgbClr val="FFFFF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2389505" y="2635250"/>
            <a:ext cx="7844790" cy="1014730"/>
          </a:xfrm>
          <a:prstGeom prst="rect">
            <a:avLst/>
          </a:prstGeom>
          <a:noFill/>
        </p:spPr>
        <p:txBody>
          <a:bodyPr wrap="square" rtlCol="0">
            <a:spAutoFit/>
          </a:bodyPr>
          <a:lstStyle/>
          <a:p>
            <a:pPr algn="ctr"/>
            <a:r>
              <a:rPr lang="zh-CN" altLang="zh-CN" sz="6000">
                <a:latin typeface="楷体" panose="02010609060101010101" charset="-122"/>
                <a:ea typeface="楷体" panose="02010609060101010101" charset="-122"/>
              </a:rPr>
              <a:t>第</a:t>
            </a:r>
            <a:r>
              <a:rPr lang="en-US" altLang="zh-CN" sz="6000">
                <a:latin typeface="楷体" panose="02010609060101010101" charset="-122"/>
                <a:ea typeface="楷体" panose="02010609060101010101" charset="-122"/>
              </a:rPr>
              <a:t>1</a:t>
            </a:r>
            <a:r>
              <a:rPr lang="zh-CN" altLang="en-US" sz="6000">
                <a:latin typeface="楷体" panose="02010609060101010101" charset="-122"/>
                <a:ea typeface="楷体" panose="02010609060101010101" charset="-122"/>
              </a:rPr>
              <a:t>课</a:t>
            </a:r>
            <a:r>
              <a:rPr lang="en-US" altLang="zh-CN" sz="6000">
                <a:latin typeface="楷体" panose="02010609060101010101" charset="-122"/>
                <a:ea typeface="楷体" panose="02010609060101010101" charset="-122"/>
              </a:rPr>
              <a:t> </a:t>
            </a:r>
            <a:r>
              <a:rPr lang="zh-CN" altLang="en-US" sz="6000">
                <a:latin typeface="楷体" panose="02010609060101010101" charset="-122"/>
                <a:ea typeface="楷体" panose="02010609060101010101" charset="-122"/>
              </a:rPr>
              <a:t>标识设计</a:t>
            </a:r>
            <a:endParaRPr lang="zh-CN" altLang="zh-CN" sz="6000">
              <a:latin typeface="楷体" panose="02010609060101010101" charset="-122"/>
              <a:ea typeface="楷体" panose="02010609060101010101" charset="-122"/>
            </a:endParaRPr>
          </a:p>
        </p:txBody>
      </p:sp>
    </p:spTree>
  </p:cSld>
  <p:clrMapOvr>
    <a:masterClrMapping/>
  </p:clrMapOvr>
  <p:transition spd="med">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templates\picture_hover\&amp;pky240_sjzg_VCG211288550482&amp;"/>
          <p:cNvPicPr>
            <a:picLocks noChangeAspect="1"/>
          </p:cNvPicPr>
          <p:nvPr/>
        </p:nvPicPr>
        <p:blipFill>
          <a:blip r:embed="rId1"/>
          <a:srcRect l="9174" t="6019" r="244" b="4130"/>
          <a:stretch>
            <a:fillRect/>
          </a:stretch>
        </p:blipFill>
        <p:spPr>
          <a:xfrm>
            <a:off x="-127000" y="0"/>
            <a:ext cx="12318365" cy="6859270"/>
          </a:xfrm>
          <a:prstGeom prst="rect">
            <a:avLst/>
          </a:prstGeom>
        </p:spPr>
      </p:pic>
      <p:sp>
        <p:nvSpPr>
          <p:cNvPr id="2" name="矩形 1"/>
          <p:cNvSpPr/>
          <p:nvPr/>
        </p:nvSpPr>
        <p:spPr>
          <a:xfrm>
            <a:off x="791845" y="1217295"/>
            <a:ext cx="10607675" cy="3626485"/>
          </a:xfrm>
          <a:prstGeom prst="rect">
            <a:avLst/>
          </a:prstGeom>
          <a:solidFill>
            <a:srgbClr val="FFFFF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4455160" y="1480820"/>
            <a:ext cx="2907030" cy="1014730"/>
          </a:xfrm>
          <a:prstGeom prst="rect">
            <a:avLst/>
          </a:prstGeom>
          <a:noFill/>
        </p:spPr>
        <p:txBody>
          <a:bodyPr wrap="square" rtlCol="0">
            <a:spAutoFit/>
          </a:bodyPr>
          <a:lstStyle/>
          <a:p>
            <a:pPr algn="ctr"/>
            <a:r>
              <a:rPr lang="zh-CN" sz="6000">
                <a:latin typeface="楷体" panose="02010609060101010101" charset="-122"/>
                <a:ea typeface="楷体" panose="02010609060101010101" charset="-122"/>
              </a:rPr>
              <a:t>目录</a:t>
            </a:r>
            <a:endParaRPr lang="zh-CN" sz="6000">
              <a:latin typeface="楷体" panose="02010609060101010101" charset="-122"/>
              <a:ea typeface="楷体" panose="02010609060101010101" charset="-122"/>
            </a:endParaRPr>
          </a:p>
        </p:txBody>
      </p:sp>
      <p:sp>
        <p:nvSpPr>
          <p:cNvPr id="3" name="文本框 2"/>
          <p:cNvSpPr txBox="1"/>
          <p:nvPr/>
        </p:nvSpPr>
        <p:spPr>
          <a:xfrm>
            <a:off x="2955925" y="2876550"/>
            <a:ext cx="2395855" cy="460375"/>
          </a:xfrm>
          <a:prstGeom prst="rect">
            <a:avLst/>
          </a:prstGeom>
          <a:noFill/>
        </p:spPr>
        <p:txBody>
          <a:bodyPr wrap="square" rtlCol="0">
            <a:spAutoFit/>
          </a:bodyPr>
          <a:lstStyle/>
          <a:p>
            <a:pPr lvl="0" algn="l">
              <a:buClrTx/>
              <a:buSzTx/>
              <a:buFontTx/>
            </a:pPr>
            <a:r>
              <a:rPr lang="zh-CN" sz="2400" b="1" dirty="0">
                <a:solidFill>
                  <a:schemeClr val="tx1">
                    <a:lumMod val="85000"/>
                    <a:lumOff val="15000"/>
                  </a:schemeClr>
                </a:solidFill>
                <a:latin typeface="楷体" panose="02010609060101010101" charset="-122"/>
                <a:ea typeface="楷体" panose="02010609060101010101" charset="-122"/>
                <a:cs typeface="楷体" panose="02010609060101010101" charset="-122"/>
                <a:sym typeface="+mn-lt"/>
              </a:rPr>
              <a:t>无处不在的图标</a:t>
            </a:r>
            <a:endParaRPr lang="zh-CN" sz="2400" b="1" dirty="0">
              <a:solidFill>
                <a:schemeClr val="tx1">
                  <a:lumMod val="85000"/>
                  <a:lumOff val="15000"/>
                </a:schemeClr>
              </a:solidFill>
              <a:latin typeface="楷体" panose="02010609060101010101" charset="-122"/>
              <a:ea typeface="楷体" panose="02010609060101010101" charset="-122"/>
              <a:cs typeface="楷体" panose="02010609060101010101" charset="-122"/>
              <a:sym typeface="+mn-lt"/>
            </a:endParaRPr>
          </a:p>
        </p:txBody>
      </p:sp>
      <p:sp>
        <p:nvSpPr>
          <p:cNvPr id="8" name="文本框 7"/>
          <p:cNvSpPr txBox="1"/>
          <p:nvPr/>
        </p:nvSpPr>
        <p:spPr>
          <a:xfrm>
            <a:off x="7263765" y="2876550"/>
            <a:ext cx="3311525" cy="460375"/>
          </a:xfrm>
          <a:prstGeom prst="rect">
            <a:avLst/>
          </a:prstGeom>
          <a:noFill/>
        </p:spPr>
        <p:txBody>
          <a:bodyPr wrap="square" rtlCol="0">
            <a:spAutoFit/>
          </a:bodyPr>
          <a:lstStyle/>
          <a:p>
            <a:pPr lvl="0" algn="l">
              <a:buClrTx/>
              <a:buSzTx/>
              <a:buFontTx/>
            </a:pPr>
            <a:r>
              <a:rPr lang="zh-CN" sz="2400" b="1" dirty="0">
                <a:solidFill>
                  <a:schemeClr val="tx1">
                    <a:lumMod val="85000"/>
                    <a:lumOff val="15000"/>
                  </a:schemeClr>
                </a:solidFill>
                <a:latin typeface="楷体" panose="02010609060101010101" charset="-122"/>
                <a:ea typeface="楷体" panose="02010609060101010101" charset="-122"/>
                <a:cs typeface="楷体" panose="02010609060101010101" charset="-122"/>
                <a:sym typeface="+mn-lt"/>
              </a:rPr>
              <a:t>实践与练习—设计班徽</a:t>
            </a:r>
            <a:endParaRPr lang="zh-CN" sz="2400" b="1" dirty="0">
              <a:solidFill>
                <a:schemeClr val="tx1">
                  <a:lumMod val="85000"/>
                  <a:lumOff val="15000"/>
                </a:schemeClr>
              </a:solidFill>
              <a:latin typeface="楷体" panose="02010609060101010101" charset="-122"/>
              <a:ea typeface="楷体" panose="02010609060101010101" charset="-122"/>
              <a:cs typeface="楷体" panose="02010609060101010101" charset="-122"/>
              <a:sym typeface="+mn-lt"/>
            </a:endParaRPr>
          </a:p>
        </p:txBody>
      </p:sp>
      <p:pic>
        <p:nvPicPr>
          <p:cNvPr id="4" name="图片 1" descr="templates\docerresourceshop\icons\\32313536313330373b32313536313330323bc9e8bcc6"/>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362835" y="2875915"/>
            <a:ext cx="461010" cy="461010"/>
          </a:xfrm>
          <a:prstGeom prst="rect">
            <a:avLst/>
          </a:prstGeom>
        </p:spPr>
      </p:pic>
      <p:pic>
        <p:nvPicPr>
          <p:cNvPr id="10" name="图片 1" descr="templates\docerresourceshop\icons\\32313536313330373b32313536313330323bc9e8bcc6"/>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781165" y="2875915"/>
            <a:ext cx="461010" cy="461010"/>
          </a:xfrm>
          <a:prstGeom prst="rect">
            <a:avLst/>
          </a:prstGeom>
        </p:spPr>
      </p:pic>
    </p:spTree>
  </p:cSld>
  <p:clrMapOvr>
    <a:masterClrMapping/>
  </p:clrMapOvr>
  <p:transition spd="med">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templates\picture_hover\&amp;pky240_sjzg_VCG211288550482&amp;"/>
          <p:cNvPicPr>
            <a:picLocks noChangeAspect="1"/>
          </p:cNvPicPr>
          <p:nvPr/>
        </p:nvPicPr>
        <p:blipFill>
          <a:blip r:embed="rId1"/>
          <a:srcRect l="9174" t="6019" r="244" b="4130"/>
          <a:stretch>
            <a:fillRect/>
          </a:stretch>
        </p:blipFill>
        <p:spPr>
          <a:xfrm>
            <a:off x="-127000" y="0"/>
            <a:ext cx="12318365" cy="6859270"/>
          </a:xfrm>
          <a:prstGeom prst="rect">
            <a:avLst/>
          </a:prstGeom>
        </p:spPr>
      </p:pic>
      <p:sp>
        <p:nvSpPr>
          <p:cNvPr id="4" name="矩形 3"/>
          <p:cNvSpPr/>
          <p:nvPr>
            <p:custDataLst>
              <p:tags r:id="rId2"/>
            </p:custDataLst>
          </p:nvPr>
        </p:nvSpPr>
        <p:spPr>
          <a:xfrm>
            <a:off x="0" y="247650"/>
            <a:ext cx="9115425" cy="4972050"/>
          </a:xfrm>
          <a:prstGeom prst="rect">
            <a:avLst/>
          </a:prstGeom>
          <a:solidFill>
            <a:srgbClr val="3651A8">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p:cNvSpPr/>
          <p:nvPr>
            <p:custDataLst>
              <p:tags r:id="rId3"/>
            </p:custDataLst>
          </p:nvPr>
        </p:nvSpPr>
        <p:spPr>
          <a:xfrm>
            <a:off x="924560" y="830580"/>
            <a:ext cx="8041640" cy="352488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 name="组合 2"/>
          <p:cNvGrpSpPr/>
          <p:nvPr/>
        </p:nvGrpSpPr>
        <p:grpSpPr>
          <a:xfrm>
            <a:off x="2097405" y="1231900"/>
            <a:ext cx="6446520" cy="1967865"/>
            <a:chOff x="5375" y="3598"/>
            <a:chExt cx="8451" cy="3604"/>
          </a:xfrm>
          <a:solidFill>
            <a:srgbClr val="536276"/>
          </a:solidFill>
        </p:grpSpPr>
        <p:sp>
          <p:nvSpPr>
            <p:cNvPr id="16" name="Rectangle 14"/>
            <p:cNvSpPr>
              <a:spLocks noChangeArrowheads="1"/>
            </p:cNvSpPr>
            <p:nvPr>
              <p:custDataLst>
                <p:tags r:id="rId4"/>
              </p:custDataLst>
            </p:nvPr>
          </p:nvSpPr>
          <p:spPr bwMode="auto">
            <a:xfrm>
              <a:off x="7267" y="3653"/>
              <a:ext cx="6204" cy="6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Freeform 6"/>
            <p:cNvSpPr>
              <a:spLocks noEditPoints="1"/>
            </p:cNvSpPr>
            <p:nvPr>
              <p:custDataLst>
                <p:tags r:id="rId5"/>
              </p:custDataLst>
            </p:nvPr>
          </p:nvSpPr>
          <p:spPr bwMode="auto">
            <a:xfrm>
              <a:off x="6043" y="3598"/>
              <a:ext cx="155" cy="155"/>
            </a:xfrm>
            <a:custGeom>
              <a:avLst/>
              <a:gdLst>
                <a:gd name="T0" fmla="*/ 11 w 23"/>
                <a:gd name="T1" fmla="*/ 23 h 23"/>
                <a:gd name="T2" fmla="*/ 0 w 23"/>
                <a:gd name="T3" fmla="*/ 11 h 23"/>
                <a:gd name="T4" fmla="*/ 11 w 23"/>
                <a:gd name="T5" fmla="*/ 0 h 23"/>
                <a:gd name="T6" fmla="*/ 23 w 23"/>
                <a:gd name="T7" fmla="*/ 11 h 23"/>
                <a:gd name="T8" fmla="*/ 11 w 23"/>
                <a:gd name="T9" fmla="*/ 23 h 23"/>
                <a:gd name="T10" fmla="*/ 11 w 23"/>
                <a:gd name="T11" fmla="*/ 8 h 23"/>
                <a:gd name="T12" fmla="*/ 8 w 23"/>
                <a:gd name="T13" fmla="*/ 11 h 23"/>
                <a:gd name="T14" fmla="*/ 11 w 23"/>
                <a:gd name="T15" fmla="*/ 15 h 23"/>
                <a:gd name="T16" fmla="*/ 15 w 23"/>
                <a:gd name="T17" fmla="*/ 11 h 23"/>
                <a:gd name="T18" fmla="*/ 11 w 23"/>
                <a:gd name="T1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1" y="23"/>
                  </a:moveTo>
                  <a:cubicBezTo>
                    <a:pt x="5" y="23"/>
                    <a:pt x="0" y="18"/>
                    <a:pt x="0" y="11"/>
                  </a:cubicBezTo>
                  <a:cubicBezTo>
                    <a:pt x="0" y="5"/>
                    <a:pt x="5" y="0"/>
                    <a:pt x="11" y="0"/>
                  </a:cubicBezTo>
                  <a:cubicBezTo>
                    <a:pt x="18" y="0"/>
                    <a:pt x="23" y="5"/>
                    <a:pt x="23" y="11"/>
                  </a:cubicBezTo>
                  <a:cubicBezTo>
                    <a:pt x="23" y="18"/>
                    <a:pt x="18" y="23"/>
                    <a:pt x="11" y="23"/>
                  </a:cubicBezTo>
                  <a:close/>
                  <a:moveTo>
                    <a:pt x="11" y="8"/>
                  </a:moveTo>
                  <a:cubicBezTo>
                    <a:pt x="9" y="8"/>
                    <a:pt x="8" y="9"/>
                    <a:pt x="8" y="11"/>
                  </a:cubicBezTo>
                  <a:cubicBezTo>
                    <a:pt x="8" y="13"/>
                    <a:pt x="9" y="15"/>
                    <a:pt x="11" y="15"/>
                  </a:cubicBezTo>
                  <a:cubicBezTo>
                    <a:pt x="14" y="15"/>
                    <a:pt x="15" y="13"/>
                    <a:pt x="15" y="11"/>
                  </a:cubicBezTo>
                  <a:cubicBezTo>
                    <a:pt x="15" y="9"/>
                    <a:pt x="14" y="8"/>
                    <a:pt x="11"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 name="Freeform 7"/>
            <p:cNvSpPr>
              <a:spLocks noEditPoints="1"/>
            </p:cNvSpPr>
            <p:nvPr>
              <p:custDataLst>
                <p:tags r:id="rId6"/>
              </p:custDataLst>
            </p:nvPr>
          </p:nvSpPr>
          <p:spPr bwMode="auto">
            <a:xfrm>
              <a:off x="6259" y="3598"/>
              <a:ext cx="160" cy="155"/>
            </a:xfrm>
            <a:custGeom>
              <a:avLst/>
              <a:gdLst>
                <a:gd name="T0" fmla="*/ 12 w 24"/>
                <a:gd name="T1" fmla="*/ 23 h 23"/>
                <a:gd name="T2" fmla="*/ 0 w 24"/>
                <a:gd name="T3" fmla="*/ 11 h 23"/>
                <a:gd name="T4" fmla="*/ 12 w 24"/>
                <a:gd name="T5" fmla="*/ 0 h 23"/>
                <a:gd name="T6" fmla="*/ 24 w 24"/>
                <a:gd name="T7" fmla="*/ 11 h 23"/>
                <a:gd name="T8" fmla="*/ 12 w 24"/>
                <a:gd name="T9" fmla="*/ 23 h 23"/>
                <a:gd name="T10" fmla="*/ 12 w 24"/>
                <a:gd name="T11" fmla="*/ 8 h 23"/>
                <a:gd name="T12" fmla="*/ 8 w 24"/>
                <a:gd name="T13" fmla="*/ 11 h 23"/>
                <a:gd name="T14" fmla="*/ 12 w 24"/>
                <a:gd name="T15" fmla="*/ 15 h 23"/>
                <a:gd name="T16" fmla="*/ 16 w 24"/>
                <a:gd name="T17" fmla="*/ 11 h 23"/>
                <a:gd name="T18" fmla="*/ 12 w 24"/>
                <a:gd name="T1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3">
                  <a:moveTo>
                    <a:pt x="12" y="23"/>
                  </a:moveTo>
                  <a:cubicBezTo>
                    <a:pt x="6" y="23"/>
                    <a:pt x="0" y="18"/>
                    <a:pt x="0" y="11"/>
                  </a:cubicBezTo>
                  <a:cubicBezTo>
                    <a:pt x="0" y="5"/>
                    <a:pt x="6" y="0"/>
                    <a:pt x="12" y="0"/>
                  </a:cubicBezTo>
                  <a:cubicBezTo>
                    <a:pt x="19" y="0"/>
                    <a:pt x="24" y="5"/>
                    <a:pt x="24" y="11"/>
                  </a:cubicBezTo>
                  <a:cubicBezTo>
                    <a:pt x="24" y="18"/>
                    <a:pt x="19" y="23"/>
                    <a:pt x="12" y="23"/>
                  </a:cubicBezTo>
                  <a:close/>
                  <a:moveTo>
                    <a:pt x="12" y="8"/>
                  </a:moveTo>
                  <a:cubicBezTo>
                    <a:pt x="10" y="8"/>
                    <a:pt x="8" y="9"/>
                    <a:pt x="8" y="11"/>
                  </a:cubicBezTo>
                  <a:cubicBezTo>
                    <a:pt x="8" y="13"/>
                    <a:pt x="10" y="15"/>
                    <a:pt x="12" y="15"/>
                  </a:cubicBezTo>
                  <a:cubicBezTo>
                    <a:pt x="14" y="15"/>
                    <a:pt x="16" y="13"/>
                    <a:pt x="16" y="11"/>
                  </a:cubicBezTo>
                  <a:cubicBezTo>
                    <a:pt x="16" y="9"/>
                    <a:pt x="14" y="8"/>
                    <a:pt x="1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 name="Freeform 8"/>
            <p:cNvSpPr>
              <a:spLocks noEditPoints="1"/>
            </p:cNvSpPr>
            <p:nvPr>
              <p:custDataLst>
                <p:tags r:id="rId7"/>
              </p:custDataLst>
            </p:nvPr>
          </p:nvSpPr>
          <p:spPr bwMode="auto">
            <a:xfrm>
              <a:off x="6479" y="3598"/>
              <a:ext cx="160" cy="155"/>
            </a:xfrm>
            <a:custGeom>
              <a:avLst/>
              <a:gdLst>
                <a:gd name="T0" fmla="*/ 12 w 24"/>
                <a:gd name="T1" fmla="*/ 23 h 23"/>
                <a:gd name="T2" fmla="*/ 0 w 24"/>
                <a:gd name="T3" fmla="*/ 11 h 23"/>
                <a:gd name="T4" fmla="*/ 12 w 24"/>
                <a:gd name="T5" fmla="*/ 0 h 23"/>
                <a:gd name="T6" fmla="*/ 24 w 24"/>
                <a:gd name="T7" fmla="*/ 11 h 23"/>
                <a:gd name="T8" fmla="*/ 12 w 24"/>
                <a:gd name="T9" fmla="*/ 23 h 23"/>
                <a:gd name="T10" fmla="*/ 12 w 24"/>
                <a:gd name="T11" fmla="*/ 8 h 23"/>
                <a:gd name="T12" fmla="*/ 8 w 24"/>
                <a:gd name="T13" fmla="*/ 11 h 23"/>
                <a:gd name="T14" fmla="*/ 12 w 24"/>
                <a:gd name="T15" fmla="*/ 15 h 23"/>
                <a:gd name="T16" fmla="*/ 16 w 24"/>
                <a:gd name="T17" fmla="*/ 11 h 23"/>
                <a:gd name="T18" fmla="*/ 12 w 24"/>
                <a:gd name="T1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3">
                  <a:moveTo>
                    <a:pt x="12" y="23"/>
                  </a:moveTo>
                  <a:cubicBezTo>
                    <a:pt x="5" y="23"/>
                    <a:pt x="0" y="18"/>
                    <a:pt x="0" y="11"/>
                  </a:cubicBezTo>
                  <a:cubicBezTo>
                    <a:pt x="0" y="5"/>
                    <a:pt x="5" y="0"/>
                    <a:pt x="12" y="0"/>
                  </a:cubicBezTo>
                  <a:cubicBezTo>
                    <a:pt x="18" y="0"/>
                    <a:pt x="24" y="5"/>
                    <a:pt x="24" y="11"/>
                  </a:cubicBezTo>
                  <a:cubicBezTo>
                    <a:pt x="24" y="18"/>
                    <a:pt x="18" y="23"/>
                    <a:pt x="12" y="23"/>
                  </a:cubicBezTo>
                  <a:close/>
                  <a:moveTo>
                    <a:pt x="12" y="8"/>
                  </a:moveTo>
                  <a:cubicBezTo>
                    <a:pt x="10" y="8"/>
                    <a:pt x="8" y="9"/>
                    <a:pt x="8" y="11"/>
                  </a:cubicBezTo>
                  <a:cubicBezTo>
                    <a:pt x="8" y="13"/>
                    <a:pt x="10" y="15"/>
                    <a:pt x="12" y="15"/>
                  </a:cubicBezTo>
                  <a:cubicBezTo>
                    <a:pt x="14" y="15"/>
                    <a:pt x="16" y="13"/>
                    <a:pt x="16" y="11"/>
                  </a:cubicBezTo>
                  <a:cubicBezTo>
                    <a:pt x="16" y="9"/>
                    <a:pt x="14" y="8"/>
                    <a:pt x="1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 name="Freeform 9"/>
            <p:cNvSpPr>
              <a:spLocks noEditPoints="1"/>
            </p:cNvSpPr>
            <p:nvPr>
              <p:custDataLst>
                <p:tags r:id="rId8"/>
              </p:custDataLst>
            </p:nvPr>
          </p:nvSpPr>
          <p:spPr bwMode="auto">
            <a:xfrm>
              <a:off x="6699" y="3598"/>
              <a:ext cx="153" cy="155"/>
            </a:xfrm>
            <a:custGeom>
              <a:avLst/>
              <a:gdLst>
                <a:gd name="T0" fmla="*/ 12 w 23"/>
                <a:gd name="T1" fmla="*/ 23 h 23"/>
                <a:gd name="T2" fmla="*/ 0 w 23"/>
                <a:gd name="T3" fmla="*/ 11 h 23"/>
                <a:gd name="T4" fmla="*/ 12 w 23"/>
                <a:gd name="T5" fmla="*/ 0 h 23"/>
                <a:gd name="T6" fmla="*/ 23 w 23"/>
                <a:gd name="T7" fmla="*/ 11 h 23"/>
                <a:gd name="T8" fmla="*/ 12 w 23"/>
                <a:gd name="T9" fmla="*/ 23 h 23"/>
                <a:gd name="T10" fmla="*/ 12 w 23"/>
                <a:gd name="T11" fmla="*/ 8 h 23"/>
                <a:gd name="T12" fmla="*/ 8 w 23"/>
                <a:gd name="T13" fmla="*/ 11 h 23"/>
                <a:gd name="T14" fmla="*/ 12 w 23"/>
                <a:gd name="T15" fmla="*/ 15 h 23"/>
                <a:gd name="T16" fmla="*/ 15 w 23"/>
                <a:gd name="T17" fmla="*/ 11 h 23"/>
                <a:gd name="T18" fmla="*/ 12 w 23"/>
                <a:gd name="T1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2" y="23"/>
                  </a:moveTo>
                  <a:cubicBezTo>
                    <a:pt x="5" y="23"/>
                    <a:pt x="0" y="18"/>
                    <a:pt x="0" y="11"/>
                  </a:cubicBezTo>
                  <a:cubicBezTo>
                    <a:pt x="0" y="5"/>
                    <a:pt x="5" y="0"/>
                    <a:pt x="12" y="0"/>
                  </a:cubicBezTo>
                  <a:cubicBezTo>
                    <a:pt x="18" y="0"/>
                    <a:pt x="23" y="5"/>
                    <a:pt x="23" y="11"/>
                  </a:cubicBezTo>
                  <a:cubicBezTo>
                    <a:pt x="23" y="18"/>
                    <a:pt x="18" y="23"/>
                    <a:pt x="12" y="23"/>
                  </a:cubicBezTo>
                  <a:close/>
                  <a:moveTo>
                    <a:pt x="12" y="8"/>
                  </a:moveTo>
                  <a:cubicBezTo>
                    <a:pt x="9" y="8"/>
                    <a:pt x="8" y="9"/>
                    <a:pt x="8" y="11"/>
                  </a:cubicBezTo>
                  <a:cubicBezTo>
                    <a:pt x="8" y="13"/>
                    <a:pt x="9" y="15"/>
                    <a:pt x="12" y="15"/>
                  </a:cubicBezTo>
                  <a:cubicBezTo>
                    <a:pt x="14" y="15"/>
                    <a:pt x="15" y="13"/>
                    <a:pt x="15" y="11"/>
                  </a:cubicBezTo>
                  <a:cubicBezTo>
                    <a:pt x="15" y="9"/>
                    <a:pt x="14" y="8"/>
                    <a:pt x="1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 name="Freeform 10"/>
            <p:cNvSpPr>
              <a:spLocks noEditPoints="1"/>
            </p:cNvSpPr>
            <p:nvPr>
              <p:custDataLst>
                <p:tags r:id="rId9"/>
              </p:custDataLst>
            </p:nvPr>
          </p:nvSpPr>
          <p:spPr bwMode="auto">
            <a:xfrm>
              <a:off x="6919" y="3598"/>
              <a:ext cx="155" cy="155"/>
            </a:xfrm>
            <a:custGeom>
              <a:avLst/>
              <a:gdLst>
                <a:gd name="T0" fmla="*/ 11 w 23"/>
                <a:gd name="T1" fmla="*/ 23 h 23"/>
                <a:gd name="T2" fmla="*/ 0 w 23"/>
                <a:gd name="T3" fmla="*/ 11 h 23"/>
                <a:gd name="T4" fmla="*/ 11 w 23"/>
                <a:gd name="T5" fmla="*/ 0 h 23"/>
                <a:gd name="T6" fmla="*/ 23 w 23"/>
                <a:gd name="T7" fmla="*/ 11 h 23"/>
                <a:gd name="T8" fmla="*/ 11 w 23"/>
                <a:gd name="T9" fmla="*/ 23 h 23"/>
                <a:gd name="T10" fmla="*/ 11 w 23"/>
                <a:gd name="T11" fmla="*/ 8 h 23"/>
                <a:gd name="T12" fmla="*/ 8 w 23"/>
                <a:gd name="T13" fmla="*/ 11 h 23"/>
                <a:gd name="T14" fmla="*/ 11 w 23"/>
                <a:gd name="T15" fmla="*/ 15 h 23"/>
                <a:gd name="T16" fmla="*/ 15 w 23"/>
                <a:gd name="T17" fmla="*/ 11 h 23"/>
                <a:gd name="T18" fmla="*/ 11 w 23"/>
                <a:gd name="T1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1" y="23"/>
                  </a:moveTo>
                  <a:cubicBezTo>
                    <a:pt x="5" y="23"/>
                    <a:pt x="0" y="18"/>
                    <a:pt x="0" y="11"/>
                  </a:cubicBezTo>
                  <a:cubicBezTo>
                    <a:pt x="0" y="5"/>
                    <a:pt x="5" y="0"/>
                    <a:pt x="11" y="0"/>
                  </a:cubicBezTo>
                  <a:cubicBezTo>
                    <a:pt x="18" y="0"/>
                    <a:pt x="23" y="5"/>
                    <a:pt x="23" y="11"/>
                  </a:cubicBezTo>
                  <a:cubicBezTo>
                    <a:pt x="23" y="18"/>
                    <a:pt x="18" y="23"/>
                    <a:pt x="11" y="23"/>
                  </a:cubicBezTo>
                  <a:close/>
                  <a:moveTo>
                    <a:pt x="11" y="8"/>
                  </a:moveTo>
                  <a:cubicBezTo>
                    <a:pt x="9" y="8"/>
                    <a:pt x="8" y="9"/>
                    <a:pt x="8" y="11"/>
                  </a:cubicBezTo>
                  <a:cubicBezTo>
                    <a:pt x="8" y="13"/>
                    <a:pt x="9" y="15"/>
                    <a:pt x="11" y="15"/>
                  </a:cubicBezTo>
                  <a:cubicBezTo>
                    <a:pt x="13" y="15"/>
                    <a:pt x="15" y="13"/>
                    <a:pt x="15" y="11"/>
                  </a:cubicBezTo>
                  <a:cubicBezTo>
                    <a:pt x="15" y="9"/>
                    <a:pt x="13" y="8"/>
                    <a:pt x="11"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 name="Freeform 11"/>
            <p:cNvSpPr>
              <a:spLocks noEditPoints="1"/>
            </p:cNvSpPr>
            <p:nvPr>
              <p:custDataLst>
                <p:tags r:id="rId10"/>
              </p:custDataLst>
            </p:nvPr>
          </p:nvSpPr>
          <p:spPr bwMode="auto">
            <a:xfrm>
              <a:off x="7135" y="3598"/>
              <a:ext cx="160" cy="155"/>
            </a:xfrm>
            <a:custGeom>
              <a:avLst/>
              <a:gdLst>
                <a:gd name="T0" fmla="*/ 12 w 24"/>
                <a:gd name="T1" fmla="*/ 23 h 23"/>
                <a:gd name="T2" fmla="*/ 0 w 24"/>
                <a:gd name="T3" fmla="*/ 11 h 23"/>
                <a:gd name="T4" fmla="*/ 12 w 24"/>
                <a:gd name="T5" fmla="*/ 0 h 23"/>
                <a:gd name="T6" fmla="*/ 24 w 24"/>
                <a:gd name="T7" fmla="*/ 11 h 23"/>
                <a:gd name="T8" fmla="*/ 12 w 24"/>
                <a:gd name="T9" fmla="*/ 23 h 23"/>
                <a:gd name="T10" fmla="*/ 12 w 24"/>
                <a:gd name="T11" fmla="*/ 8 h 23"/>
                <a:gd name="T12" fmla="*/ 8 w 24"/>
                <a:gd name="T13" fmla="*/ 11 h 23"/>
                <a:gd name="T14" fmla="*/ 12 w 24"/>
                <a:gd name="T15" fmla="*/ 15 h 23"/>
                <a:gd name="T16" fmla="*/ 16 w 24"/>
                <a:gd name="T17" fmla="*/ 11 h 23"/>
                <a:gd name="T18" fmla="*/ 12 w 24"/>
                <a:gd name="T1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3">
                  <a:moveTo>
                    <a:pt x="12" y="23"/>
                  </a:moveTo>
                  <a:cubicBezTo>
                    <a:pt x="5" y="23"/>
                    <a:pt x="0" y="18"/>
                    <a:pt x="0" y="11"/>
                  </a:cubicBezTo>
                  <a:cubicBezTo>
                    <a:pt x="0" y="5"/>
                    <a:pt x="5" y="0"/>
                    <a:pt x="12" y="0"/>
                  </a:cubicBezTo>
                  <a:cubicBezTo>
                    <a:pt x="18" y="0"/>
                    <a:pt x="24" y="5"/>
                    <a:pt x="24" y="11"/>
                  </a:cubicBezTo>
                  <a:cubicBezTo>
                    <a:pt x="24" y="18"/>
                    <a:pt x="18" y="23"/>
                    <a:pt x="12" y="23"/>
                  </a:cubicBezTo>
                  <a:close/>
                  <a:moveTo>
                    <a:pt x="12" y="8"/>
                  </a:moveTo>
                  <a:cubicBezTo>
                    <a:pt x="10" y="8"/>
                    <a:pt x="8" y="9"/>
                    <a:pt x="8" y="11"/>
                  </a:cubicBezTo>
                  <a:cubicBezTo>
                    <a:pt x="8" y="13"/>
                    <a:pt x="10" y="15"/>
                    <a:pt x="12" y="15"/>
                  </a:cubicBezTo>
                  <a:cubicBezTo>
                    <a:pt x="14" y="15"/>
                    <a:pt x="16" y="13"/>
                    <a:pt x="16" y="11"/>
                  </a:cubicBezTo>
                  <a:cubicBezTo>
                    <a:pt x="16" y="9"/>
                    <a:pt x="14" y="8"/>
                    <a:pt x="1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 name="Freeform 12"/>
            <p:cNvSpPr/>
            <p:nvPr>
              <p:custDataLst>
                <p:tags r:id="rId11"/>
              </p:custDataLst>
            </p:nvPr>
          </p:nvSpPr>
          <p:spPr bwMode="auto">
            <a:xfrm>
              <a:off x="5375" y="3653"/>
              <a:ext cx="400" cy="3489"/>
            </a:xfrm>
            <a:custGeom>
              <a:avLst/>
              <a:gdLst>
                <a:gd name="T0" fmla="*/ 27 w 160"/>
                <a:gd name="T1" fmla="*/ 1394 h 1394"/>
                <a:gd name="T2" fmla="*/ 0 w 160"/>
                <a:gd name="T3" fmla="*/ 1394 h 1394"/>
                <a:gd name="T4" fmla="*/ 0 w 160"/>
                <a:gd name="T5" fmla="*/ 0 h 1394"/>
                <a:gd name="T6" fmla="*/ 160 w 160"/>
                <a:gd name="T7" fmla="*/ 0 h 1394"/>
                <a:gd name="T8" fmla="*/ 160 w 160"/>
                <a:gd name="T9" fmla="*/ 24 h 1394"/>
                <a:gd name="T10" fmla="*/ 27 w 160"/>
                <a:gd name="T11" fmla="*/ 24 h 1394"/>
                <a:gd name="T12" fmla="*/ 27 w 160"/>
                <a:gd name="T13" fmla="*/ 1394 h 1394"/>
              </a:gdLst>
              <a:ahLst/>
              <a:cxnLst>
                <a:cxn ang="0">
                  <a:pos x="T0" y="T1"/>
                </a:cxn>
                <a:cxn ang="0">
                  <a:pos x="T2" y="T3"/>
                </a:cxn>
                <a:cxn ang="0">
                  <a:pos x="T4" y="T5"/>
                </a:cxn>
                <a:cxn ang="0">
                  <a:pos x="T6" y="T7"/>
                </a:cxn>
                <a:cxn ang="0">
                  <a:pos x="T8" y="T9"/>
                </a:cxn>
                <a:cxn ang="0">
                  <a:pos x="T10" y="T11"/>
                </a:cxn>
                <a:cxn ang="0">
                  <a:pos x="T12" y="T13"/>
                </a:cxn>
              </a:cxnLst>
              <a:rect l="0" t="0" r="r" b="b"/>
              <a:pathLst>
                <a:path w="160" h="1394">
                  <a:moveTo>
                    <a:pt x="27" y="1394"/>
                  </a:moveTo>
                  <a:lnTo>
                    <a:pt x="0" y="1394"/>
                  </a:lnTo>
                  <a:lnTo>
                    <a:pt x="0" y="0"/>
                  </a:lnTo>
                  <a:lnTo>
                    <a:pt x="160" y="0"/>
                  </a:lnTo>
                  <a:lnTo>
                    <a:pt x="160" y="24"/>
                  </a:lnTo>
                  <a:lnTo>
                    <a:pt x="27" y="24"/>
                  </a:lnTo>
                  <a:lnTo>
                    <a:pt x="27" y="139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 name="Rectangle 13"/>
            <p:cNvSpPr>
              <a:spLocks noChangeArrowheads="1"/>
            </p:cNvSpPr>
            <p:nvPr>
              <p:custDataLst>
                <p:tags r:id="rId12"/>
              </p:custDataLst>
            </p:nvPr>
          </p:nvSpPr>
          <p:spPr bwMode="auto">
            <a:xfrm>
              <a:off x="5775" y="3653"/>
              <a:ext cx="75" cy="6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 name="Freeform 15"/>
            <p:cNvSpPr/>
            <p:nvPr>
              <p:custDataLst>
                <p:tags r:id="rId13"/>
              </p:custDataLst>
            </p:nvPr>
          </p:nvSpPr>
          <p:spPr bwMode="auto">
            <a:xfrm>
              <a:off x="13552" y="3678"/>
              <a:ext cx="275" cy="3498"/>
            </a:xfrm>
            <a:custGeom>
              <a:avLst/>
              <a:gdLst>
                <a:gd name="T0" fmla="*/ 110 w 110"/>
                <a:gd name="T1" fmla="*/ 1397 h 1397"/>
                <a:gd name="T2" fmla="*/ 0 w 110"/>
                <a:gd name="T3" fmla="*/ 1397 h 1397"/>
                <a:gd name="T4" fmla="*/ 0 w 110"/>
                <a:gd name="T5" fmla="*/ 1370 h 1397"/>
                <a:gd name="T6" fmla="*/ 83 w 110"/>
                <a:gd name="T7" fmla="*/ 1370 h 1397"/>
                <a:gd name="T8" fmla="*/ 83 w 110"/>
                <a:gd name="T9" fmla="*/ 0 h 1397"/>
                <a:gd name="T10" fmla="*/ 110 w 110"/>
                <a:gd name="T11" fmla="*/ 0 h 1397"/>
                <a:gd name="T12" fmla="*/ 110 w 110"/>
                <a:gd name="T13" fmla="*/ 1397 h 1397"/>
              </a:gdLst>
              <a:ahLst/>
              <a:cxnLst>
                <a:cxn ang="0">
                  <a:pos x="T0" y="T1"/>
                </a:cxn>
                <a:cxn ang="0">
                  <a:pos x="T2" y="T3"/>
                </a:cxn>
                <a:cxn ang="0">
                  <a:pos x="T4" y="T5"/>
                </a:cxn>
                <a:cxn ang="0">
                  <a:pos x="T6" y="T7"/>
                </a:cxn>
                <a:cxn ang="0">
                  <a:pos x="T8" y="T9"/>
                </a:cxn>
                <a:cxn ang="0">
                  <a:pos x="T10" y="T11"/>
                </a:cxn>
                <a:cxn ang="0">
                  <a:pos x="T12" y="T13"/>
                </a:cxn>
              </a:cxnLst>
              <a:rect l="0" t="0" r="r" b="b"/>
              <a:pathLst>
                <a:path w="110" h="1397">
                  <a:moveTo>
                    <a:pt x="110" y="1397"/>
                  </a:moveTo>
                  <a:lnTo>
                    <a:pt x="0" y="1397"/>
                  </a:lnTo>
                  <a:lnTo>
                    <a:pt x="0" y="1370"/>
                  </a:lnTo>
                  <a:lnTo>
                    <a:pt x="83" y="1370"/>
                  </a:lnTo>
                  <a:lnTo>
                    <a:pt x="83" y="0"/>
                  </a:lnTo>
                  <a:lnTo>
                    <a:pt x="110" y="0"/>
                  </a:lnTo>
                  <a:lnTo>
                    <a:pt x="110" y="139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 name="Rectangle 16"/>
            <p:cNvSpPr>
              <a:spLocks noChangeArrowheads="1"/>
            </p:cNvSpPr>
            <p:nvPr>
              <p:custDataLst>
                <p:tags r:id="rId14"/>
              </p:custDataLst>
            </p:nvPr>
          </p:nvSpPr>
          <p:spPr bwMode="auto">
            <a:xfrm>
              <a:off x="5731" y="7108"/>
              <a:ext cx="7101" cy="6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 name="Freeform 17"/>
            <p:cNvSpPr>
              <a:spLocks noEditPoints="1"/>
            </p:cNvSpPr>
            <p:nvPr>
              <p:custDataLst>
                <p:tags r:id="rId15"/>
              </p:custDataLst>
            </p:nvPr>
          </p:nvSpPr>
          <p:spPr bwMode="auto">
            <a:xfrm>
              <a:off x="13524" y="3605"/>
              <a:ext cx="181" cy="181"/>
            </a:xfrm>
            <a:custGeom>
              <a:avLst/>
              <a:gdLst>
                <a:gd name="T0" fmla="*/ 25 w 27"/>
                <a:gd name="T1" fmla="*/ 20 h 27"/>
                <a:gd name="T2" fmla="*/ 27 w 27"/>
                <a:gd name="T3" fmla="*/ 17 h 27"/>
                <a:gd name="T4" fmla="*/ 23 w 27"/>
                <a:gd name="T5" fmla="*/ 15 h 27"/>
                <a:gd name="T6" fmla="*/ 23 w 27"/>
                <a:gd name="T7" fmla="*/ 12 h 27"/>
                <a:gd name="T8" fmla="*/ 26 w 27"/>
                <a:gd name="T9" fmla="*/ 10 h 27"/>
                <a:gd name="T10" fmla="*/ 25 w 27"/>
                <a:gd name="T11" fmla="*/ 7 h 27"/>
                <a:gd name="T12" fmla="*/ 21 w 27"/>
                <a:gd name="T13" fmla="*/ 7 h 27"/>
                <a:gd name="T14" fmla="*/ 19 w 27"/>
                <a:gd name="T15" fmla="*/ 5 h 27"/>
                <a:gd name="T16" fmla="*/ 20 w 27"/>
                <a:gd name="T17" fmla="*/ 1 h 27"/>
                <a:gd name="T18" fmla="*/ 17 w 27"/>
                <a:gd name="T19" fmla="*/ 0 h 27"/>
                <a:gd name="T20" fmla="*/ 14 w 27"/>
                <a:gd name="T21" fmla="*/ 3 h 27"/>
                <a:gd name="T22" fmla="*/ 12 w 27"/>
                <a:gd name="T23" fmla="*/ 3 h 27"/>
                <a:gd name="T24" fmla="*/ 9 w 27"/>
                <a:gd name="T25" fmla="*/ 0 h 27"/>
                <a:gd name="T26" fmla="*/ 6 w 27"/>
                <a:gd name="T27" fmla="*/ 1 h 27"/>
                <a:gd name="T28" fmla="*/ 7 w 27"/>
                <a:gd name="T29" fmla="*/ 5 h 27"/>
                <a:gd name="T30" fmla="*/ 5 w 27"/>
                <a:gd name="T31" fmla="*/ 7 h 27"/>
                <a:gd name="T32" fmla="*/ 1 w 27"/>
                <a:gd name="T33" fmla="*/ 7 h 27"/>
                <a:gd name="T34" fmla="*/ 0 w 27"/>
                <a:gd name="T35" fmla="*/ 10 h 27"/>
                <a:gd name="T36" fmla="*/ 3 w 27"/>
                <a:gd name="T37" fmla="*/ 12 h 27"/>
                <a:gd name="T38" fmla="*/ 3 w 27"/>
                <a:gd name="T39" fmla="*/ 15 h 27"/>
                <a:gd name="T40" fmla="*/ 0 w 27"/>
                <a:gd name="T41" fmla="*/ 17 h 27"/>
                <a:gd name="T42" fmla="*/ 1 w 27"/>
                <a:gd name="T43" fmla="*/ 21 h 27"/>
                <a:gd name="T44" fmla="*/ 5 w 27"/>
                <a:gd name="T45" fmla="*/ 20 h 27"/>
                <a:gd name="T46" fmla="*/ 7 w 27"/>
                <a:gd name="T47" fmla="*/ 22 h 27"/>
                <a:gd name="T48" fmla="*/ 6 w 27"/>
                <a:gd name="T49" fmla="*/ 26 h 27"/>
                <a:gd name="T50" fmla="*/ 9 w 27"/>
                <a:gd name="T51" fmla="*/ 27 h 27"/>
                <a:gd name="T52" fmla="*/ 12 w 27"/>
                <a:gd name="T53" fmla="*/ 24 h 27"/>
                <a:gd name="T54" fmla="*/ 14 w 27"/>
                <a:gd name="T55" fmla="*/ 24 h 27"/>
                <a:gd name="T56" fmla="*/ 17 w 27"/>
                <a:gd name="T57" fmla="*/ 27 h 27"/>
                <a:gd name="T58" fmla="*/ 20 w 27"/>
                <a:gd name="T59" fmla="*/ 26 h 27"/>
                <a:gd name="T60" fmla="*/ 20 w 27"/>
                <a:gd name="T61" fmla="*/ 22 h 27"/>
                <a:gd name="T62" fmla="*/ 21 w 27"/>
                <a:gd name="T63" fmla="*/ 20 h 27"/>
                <a:gd name="T64" fmla="*/ 25 w 27"/>
                <a:gd name="T65" fmla="*/ 20 h 27"/>
                <a:gd name="T66" fmla="*/ 11 w 27"/>
                <a:gd name="T67" fmla="*/ 18 h 27"/>
                <a:gd name="T68" fmla="*/ 8 w 27"/>
                <a:gd name="T69" fmla="*/ 12 h 27"/>
                <a:gd name="T70" fmla="*/ 15 w 27"/>
                <a:gd name="T71" fmla="*/ 9 h 27"/>
                <a:gd name="T72" fmla="*/ 18 w 27"/>
                <a:gd name="T73" fmla="*/ 16 h 27"/>
                <a:gd name="T74" fmla="*/ 11 w 27"/>
                <a:gd name="T75" fmla="*/ 1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7" h="27">
                  <a:moveTo>
                    <a:pt x="25" y="20"/>
                  </a:moveTo>
                  <a:cubicBezTo>
                    <a:pt x="27" y="17"/>
                    <a:pt x="27" y="17"/>
                    <a:pt x="27" y="17"/>
                  </a:cubicBezTo>
                  <a:cubicBezTo>
                    <a:pt x="23" y="15"/>
                    <a:pt x="23" y="15"/>
                    <a:pt x="23" y="15"/>
                  </a:cubicBezTo>
                  <a:cubicBezTo>
                    <a:pt x="23" y="14"/>
                    <a:pt x="23" y="13"/>
                    <a:pt x="23" y="12"/>
                  </a:cubicBezTo>
                  <a:cubicBezTo>
                    <a:pt x="26" y="10"/>
                    <a:pt x="26" y="10"/>
                    <a:pt x="26" y="10"/>
                  </a:cubicBezTo>
                  <a:cubicBezTo>
                    <a:pt x="25" y="7"/>
                    <a:pt x="25" y="7"/>
                    <a:pt x="25" y="7"/>
                  </a:cubicBezTo>
                  <a:cubicBezTo>
                    <a:pt x="21" y="7"/>
                    <a:pt x="21" y="7"/>
                    <a:pt x="21" y="7"/>
                  </a:cubicBezTo>
                  <a:cubicBezTo>
                    <a:pt x="21" y="6"/>
                    <a:pt x="20" y="6"/>
                    <a:pt x="19" y="5"/>
                  </a:cubicBezTo>
                  <a:cubicBezTo>
                    <a:pt x="20" y="1"/>
                    <a:pt x="20" y="1"/>
                    <a:pt x="20" y="1"/>
                  </a:cubicBezTo>
                  <a:cubicBezTo>
                    <a:pt x="17" y="0"/>
                    <a:pt x="17" y="0"/>
                    <a:pt x="17" y="0"/>
                  </a:cubicBezTo>
                  <a:cubicBezTo>
                    <a:pt x="14" y="3"/>
                    <a:pt x="14" y="3"/>
                    <a:pt x="14" y="3"/>
                  </a:cubicBezTo>
                  <a:cubicBezTo>
                    <a:pt x="13" y="3"/>
                    <a:pt x="13" y="3"/>
                    <a:pt x="12" y="3"/>
                  </a:cubicBezTo>
                  <a:cubicBezTo>
                    <a:pt x="9" y="0"/>
                    <a:pt x="9" y="0"/>
                    <a:pt x="9" y="0"/>
                  </a:cubicBezTo>
                  <a:cubicBezTo>
                    <a:pt x="6" y="1"/>
                    <a:pt x="6" y="1"/>
                    <a:pt x="6" y="1"/>
                  </a:cubicBezTo>
                  <a:cubicBezTo>
                    <a:pt x="7" y="5"/>
                    <a:pt x="7" y="5"/>
                    <a:pt x="7" y="5"/>
                  </a:cubicBezTo>
                  <a:cubicBezTo>
                    <a:pt x="6" y="6"/>
                    <a:pt x="5" y="6"/>
                    <a:pt x="5" y="7"/>
                  </a:cubicBezTo>
                  <a:cubicBezTo>
                    <a:pt x="1" y="7"/>
                    <a:pt x="1" y="7"/>
                    <a:pt x="1" y="7"/>
                  </a:cubicBezTo>
                  <a:cubicBezTo>
                    <a:pt x="0" y="10"/>
                    <a:pt x="0" y="10"/>
                    <a:pt x="0" y="10"/>
                  </a:cubicBezTo>
                  <a:cubicBezTo>
                    <a:pt x="3" y="12"/>
                    <a:pt x="3" y="12"/>
                    <a:pt x="3" y="12"/>
                  </a:cubicBezTo>
                  <a:cubicBezTo>
                    <a:pt x="3" y="13"/>
                    <a:pt x="3" y="14"/>
                    <a:pt x="3" y="15"/>
                  </a:cubicBezTo>
                  <a:cubicBezTo>
                    <a:pt x="0" y="17"/>
                    <a:pt x="0" y="17"/>
                    <a:pt x="0" y="17"/>
                  </a:cubicBezTo>
                  <a:cubicBezTo>
                    <a:pt x="1" y="21"/>
                    <a:pt x="1" y="21"/>
                    <a:pt x="1" y="21"/>
                  </a:cubicBezTo>
                  <a:cubicBezTo>
                    <a:pt x="5" y="20"/>
                    <a:pt x="5" y="20"/>
                    <a:pt x="5" y="20"/>
                  </a:cubicBezTo>
                  <a:cubicBezTo>
                    <a:pt x="5" y="21"/>
                    <a:pt x="6" y="21"/>
                    <a:pt x="7" y="22"/>
                  </a:cubicBezTo>
                  <a:cubicBezTo>
                    <a:pt x="6" y="26"/>
                    <a:pt x="6" y="26"/>
                    <a:pt x="6" y="26"/>
                  </a:cubicBezTo>
                  <a:cubicBezTo>
                    <a:pt x="9" y="27"/>
                    <a:pt x="9" y="27"/>
                    <a:pt x="9" y="27"/>
                  </a:cubicBezTo>
                  <a:cubicBezTo>
                    <a:pt x="12" y="24"/>
                    <a:pt x="12" y="24"/>
                    <a:pt x="12" y="24"/>
                  </a:cubicBezTo>
                  <a:cubicBezTo>
                    <a:pt x="13" y="24"/>
                    <a:pt x="13" y="24"/>
                    <a:pt x="14" y="24"/>
                  </a:cubicBezTo>
                  <a:cubicBezTo>
                    <a:pt x="17" y="27"/>
                    <a:pt x="17" y="27"/>
                    <a:pt x="17" y="27"/>
                  </a:cubicBezTo>
                  <a:cubicBezTo>
                    <a:pt x="20" y="26"/>
                    <a:pt x="20" y="26"/>
                    <a:pt x="20" y="26"/>
                  </a:cubicBezTo>
                  <a:cubicBezTo>
                    <a:pt x="20" y="22"/>
                    <a:pt x="20" y="22"/>
                    <a:pt x="20" y="22"/>
                  </a:cubicBezTo>
                  <a:cubicBezTo>
                    <a:pt x="20" y="21"/>
                    <a:pt x="21" y="21"/>
                    <a:pt x="21" y="20"/>
                  </a:cubicBezTo>
                  <a:lnTo>
                    <a:pt x="25" y="20"/>
                  </a:lnTo>
                  <a:close/>
                  <a:moveTo>
                    <a:pt x="11" y="18"/>
                  </a:moveTo>
                  <a:cubicBezTo>
                    <a:pt x="8" y="17"/>
                    <a:pt x="7" y="14"/>
                    <a:pt x="8" y="12"/>
                  </a:cubicBezTo>
                  <a:cubicBezTo>
                    <a:pt x="9" y="9"/>
                    <a:pt x="12" y="8"/>
                    <a:pt x="15" y="9"/>
                  </a:cubicBezTo>
                  <a:cubicBezTo>
                    <a:pt x="18" y="10"/>
                    <a:pt x="19" y="13"/>
                    <a:pt x="18" y="16"/>
                  </a:cubicBezTo>
                  <a:cubicBezTo>
                    <a:pt x="17" y="18"/>
                    <a:pt x="14" y="19"/>
                    <a:pt x="11" y="1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 name="Freeform 18"/>
            <p:cNvSpPr>
              <a:spLocks noEditPoints="1"/>
            </p:cNvSpPr>
            <p:nvPr>
              <p:custDataLst>
                <p:tags r:id="rId16"/>
              </p:custDataLst>
            </p:nvPr>
          </p:nvSpPr>
          <p:spPr bwMode="auto">
            <a:xfrm>
              <a:off x="5503" y="7022"/>
              <a:ext cx="181" cy="181"/>
            </a:xfrm>
            <a:custGeom>
              <a:avLst/>
              <a:gdLst>
                <a:gd name="T0" fmla="*/ 26 w 27"/>
                <a:gd name="T1" fmla="*/ 21 h 27"/>
                <a:gd name="T2" fmla="*/ 27 w 27"/>
                <a:gd name="T3" fmla="*/ 18 h 27"/>
                <a:gd name="T4" fmla="*/ 24 w 27"/>
                <a:gd name="T5" fmla="*/ 15 h 27"/>
                <a:gd name="T6" fmla="*/ 24 w 27"/>
                <a:gd name="T7" fmla="*/ 13 h 27"/>
                <a:gd name="T8" fmla="*/ 27 w 27"/>
                <a:gd name="T9" fmla="*/ 10 h 27"/>
                <a:gd name="T10" fmla="*/ 26 w 27"/>
                <a:gd name="T11" fmla="*/ 7 h 27"/>
                <a:gd name="T12" fmla="*/ 22 w 27"/>
                <a:gd name="T13" fmla="*/ 7 h 27"/>
                <a:gd name="T14" fmla="*/ 20 w 27"/>
                <a:gd name="T15" fmla="*/ 6 h 27"/>
                <a:gd name="T16" fmla="*/ 21 w 27"/>
                <a:gd name="T17" fmla="*/ 2 h 27"/>
                <a:gd name="T18" fmla="*/ 17 w 27"/>
                <a:gd name="T19" fmla="*/ 0 h 27"/>
                <a:gd name="T20" fmla="*/ 15 w 27"/>
                <a:gd name="T21" fmla="*/ 4 h 27"/>
                <a:gd name="T22" fmla="*/ 12 w 27"/>
                <a:gd name="T23" fmla="*/ 4 h 27"/>
                <a:gd name="T24" fmla="*/ 10 w 27"/>
                <a:gd name="T25" fmla="*/ 0 h 27"/>
                <a:gd name="T26" fmla="*/ 7 w 27"/>
                <a:gd name="T27" fmla="*/ 2 h 27"/>
                <a:gd name="T28" fmla="*/ 7 w 27"/>
                <a:gd name="T29" fmla="*/ 6 h 27"/>
                <a:gd name="T30" fmla="*/ 5 w 27"/>
                <a:gd name="T31" fmla="*/ 7 h 27"/>
                <a:gd name="T32" fmla="*/ 2 w 27"/>
                <a:gd name="T33" fmla="*/ 7 h 27"/>
                <a:gd name="T34" fmla="*/ 0 w 27"/>
                <a:gd name="T35" fmla="*/ 10 h 27"/>
                <a:gd name="T36" fmla="*/ 3 w 27"/>
                <a:gd name="T37" fmla="*/ 13 h 27"/>
                <a:gd name="T38" fmla="*/ 3 w 27"/>
                <a:gd name="T39" fmla="*/ 15 h 27"/>
                <a:gd name="T40" fmla="*/ 0 w 27"/>
                <a:gd name="T41" fmla="*/ 18 h 27"/>
                <a:gd name="T42" fmla="*/ 2 w 27"/>
                <a:gd name="T43" fmla="*/ 21 h 27"/>
                <a:gd name="T44" fmla="*/ 6 w 27"/>
                <a:gd name="T45" fmla="*/ 20 h 27"/>
                <a:gd name="T46" fmla="*/ 7 w 27"/>
                <a:gd name="T47" fmla="*/ 22 h 27"/>
                <a:gd name="T48" fmla="*/ 7 w 27"/>
                <a:gd name="T49" fmla="*/ 26 h 27"/>
                <a:gd name="T50" fmla="*/ 10 w 27"/>
                <a:gd name="T51" fmla="*/ 27 h 27"/>
                <a:gd name="T52" fmla="*/ 12 w 27"/>
                <a:gd name="T53" fmla="*/ 24 h 27"/>
                <a:gd name="T54" fmla="*/ 15 w 27"/>
                <a:gd name="T55" fmla="*/ 24 h 27"/>
                <a:gd name="T56" fmla="*/ 17 w 27"/>
                <a:gd name="T57" fmla="*/ 27 h 27"/>
                <a:gd name="T58" fmla="*/ 21 w 27"/>
                <a:gd name="T59" fmla="*/ 26 h 27"/>
                <a:gd name="T60" fmla="*/ 20 w 27"/>
                <a:gd name="T61" fmla="*/ 22 h 27"/>
                <a:gd name="T62" fmla="*/ 22 w 27"/>
                <a:gd name="T63" fmla="*/ 20 h 27"/>
                <a:gd name="T64" fmla="*/ 26 w 27"/>
                <a:gd name="T65" fmla="*/ 21 h 27"/>
                <a:gd name="T66" fmla="*/ 12 w 27"/>
                <a:gd name="T67" fmla="*/ 19 h 27"/>
                <a:gd name="T68" fmla="*/ 9 w 27"/>
                <a:gd name="T69" fmla="*/ 12 h 27"/>
                <a:gd name="T70" fmla="*/ 16 w 27"/>
                <a:gd name="T71" fmla="*/ 9 h 27"/>
                <a:gd name="T72" fmla="*/ 18 w 27"/>
                <a:gd name="T73" fmla="*/ 16 h 27"/>
                <a:gd name="T74" fmla="*/ 12 w 27"/>
                <a:gd name="T75"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7" h="27">
                  <a:moveTo>
                    <a:pt x="26" y="21"/>
                  </a:moveTo>
                  <a:cubicBezTo>
                    <a:pt x="27" y="18"/>
                    <a:pt x="27" y="18"/>
                    <a:pt x="27" y="18"/>
                  </a:cubicBezTo>
                  <a:cubicBezTo>
                    <a:pt x="24" y="15"/>
                    <a:pt x="24" y="15"/>
                    <a:pt x="24" y="15"/>
                  </a:cubicBezTo>
                  <a:cubicBezTo>
                    <a:pt x="24" y="14"/>
                    <a:pt x="24" y="13"/>
                    <a:pt x="24" y="13"/>
                  </a:cubicBezTo>
                  <a:cubicBezTo>
                    <a:pt x="27" y="10"/>
                    <a:pt x="27" y="10"/>
                    <a:pt x="27" y="10"/>
                  </a:cubicBezTo>
                  <a:cubicBezTo>
                    <a:pt x="26" y="7"/>
                    <a:pt x="26" y="7"/>
                    <a:pt x="26" y="7"/>
                  </a:cubicBezTo>
                  <a:cubicBezTo>
                    <a:pt x="22" y="7"/>
                    <a:pt x="22" y="7"/>
                    <a:pt x="22" y="7"/>
                  </a:cubicBezTo>
                  <a:cubicBezTo>
                    <a:pt x="21" y="7"/>
                    <a:pt x="21" y="6"/>
                    <a:pt x="20" y="6"/>
                  </a:cubicBezTo>
                  <a:cubicBezTo>
                    <a:pt x="21" y="2"/>
                    <a:pt x="21" y="2"/>
                    <a:pt x="21" y="2"/>
                  </a:cubicBezTo>
                  <a:cubicBezTo>
                    <a:pt x="17" y="0"/>
                    <a:pt x="17" y="0"/>
                    <a:pt x="17" y="0"/>
                  </a:cubicBezTo>
                  <a:cubicBezTo>
                    <a:pt x="15" y="4"/>
                    <a:pt x="15" y="4"/>
                    <a:pt x="15" y="4"/>
                  </a:cubicBezTo>
                  <a:cubicBezTo>
                    <a:pt x="14" y="3"/>
                    <a:pt x="13" y="3"/>
                    <a:pt x="12" y="4"/>
                  </a:cubicBezTo>
                  <a:cubicBezTo>
                    <a:pt x="10" y="0"/>
                    <a:pt x="10" y="0"/>
                    <a:pt x="10" y="0"/>
                  </a:cubicBezTo>
                  <a:cubicBezTo>
                    <a:pt x="7" y="2"/>
                    <a:pt x="7" y="2"/>
                    <a:pt x="7" y="2"/>
                  </a:cubicBezTo>
                  <a:cubicBezTo>
                    <a:pt x="7" y="6"/>
                    <a:pt x="7" y="6"/>
                    <a:pt x="7" y="6"/>
                  </a:cubicBezTo>
                  <a:cubicBezTo>
                    <a:pt x="7" y="6"/>
                    <a:pt x="6" y="7"/>
                    <a:pt x="5" y="7"/>
                  </a:cubicBezTo>
                  <a:cubicBezTo>
                    <a:pt x="2" y="7"/>
                    <a:pt x="2" y="7"/>
                    <a:pt x="2" y="7"/>
                  </a:cubicBezTo>
                  <a:cubicBezTo>
                    <a:pt x="0" y="10"/>
                    <a:pt x="0" y="10"/>
                    <a:pt x="0" y="10"/>
                  </a:cubicBezTo>
                  <a:cubicBezTo>
                    <a:pt x="3" y="13"/>
                    <a:pt x="3" y="13"/>
                    <a:pt x="3" y="13"/>
                  </a:cubicBezTo>
                  <a:cubicBezTo>
                    <a:pt x="3" y="14"/>
                    <a:pt x="3" y="14"/>
                    <a:pt x="3" y="15"/>
                  </a:cubicBezTo>
                  <a:cubicBezTo>
                    <a:pt x="0" y="18"/>
                    <a:pt x="0" y="18"/>
                    <a:pt x="0" y="18"/>
                  </a:cubicBezTo>
                  <a:cubicBezTo>
                    <a:pt x="2" y="21"/>
                    <a:pt x="2" y="21"/>
                    <a:pt x="2" y="21"/>
                  </a:cubicBezTo>
                  <a:cubicBezTo>
                    <a:pt x="6" y="20"/>
                    <a:pt x="6" y="20"/>
                    <a:pt x="6" y="20"/>
                  </a:cubicBezTo>
                  <a:cubicBezTo>
                    <a:pt x="6" y="21"/>
                    <a:pt x="7" y="22"/>
                    <a:pt x="7" y="22"/>
                  </a:cubicBezTo>
                  <a:cubicBezTo>
                    <a:pt x="7" y="26"/>
                    <a:pt x="7" y="26"/>
                    <a:pt x="7" y="26"/>
                  </a:cubicBezTo>
                  <a:cubicBezTo>
                    <a:pt x="10" y="27"/>
                    <a:pt x="10" y="27"/>
                    <a:pt x="10" y="27"/>
                  </a:cubicBezTo>
                  <a:cubicBezTo>
                    <a:pt x="12" y="24"/>
                    <a:pt x="12" y="24"/>
                    <a:pt x="12" y="24"/>
                  </a:cubicBezTo>
                  <a:cubicBezTo>
                    <a:pt x="13" y="24"/>
                    <a:pt x="14" y="24"/>
                    <a:pt x="15" y="24"/>
                  </a:cubicBezTo>
                  <a:cubicBezTo>
                    <a:pt x="17" y="27"/>
                    <a:pt x="17" y="27"/>
                    <a:pt x="17" y="27"/>
                  </a:cubicBezTo>
                  <a:cubicBezTo>
                    <a:pt x="21" y="26"/>
                    <a:pt x="21" y="26"/>
                    <a:pt x="21" y="26"/>
                  </a:cubicBezTo>
                  <a:cubicBezTo>
                    <a:pt x="20" y="22"/>
                    <a:pt x="20" y="22"/>
                    <a:pt x="20" y="22"/>
                  </a:cubicBezTo>
                  <a:cubicBezTo>
                    <a:pt x="21" y="22"/>
                    <a:pt x="21" y="21"/>
                    <a:pt x="22" y="20"/>
                  </a:cubicBezTo>
                  <a:lnTo>
                    <a:pt x="26" y="21"/>
                  </a:lnTo>
                  <a:close/>
                  <a:moveTo>
                    <a:pt x="12" y="19"/>
                  </a:moveTo>
                  <a:cubicBezTo>
                    <a:pt x="9" y="18"/>
                    <a:pt x="8" y="15"/>
                    <a:pt x="9" y="12"/>
                  </a:cubicBezTo>
                  <a:cubicBezTo>
                    <a:pt x="10" y="9"/>
                    <a:pt x="13" y="8"/>
                    <a:pt x="16" y="9"/>
                  </a:cubicBezTo>
                  <a:cubicBezTo>
                    <a:pt x="18" y="10"/>
                    <a:pt x="20" y="13"/>
                    <a:pt x="18" y="16"/>
                  </a:cubicBezTo>
                  <a:cubicBezTo>
                    <a:pt x="17" y="18"/>
                    <a:pt x="14" y="20"/>
                    <a:pt x="12" y="19"/>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 name="Rectangle 19"/>
            <p:cNvSpPr>
              <a:spLocks noChangeArrowheads="1"/>
            </p:cNvSpPr>
            <p:nvPr>
              <p:custDataLst>
                <p:tags r:id="rId17"/>
              </p:custDataLst>
            </p:nvPr>
          </p:nvSpPr>
          <p:spPr bwMode="auto">
            <a:xfrm>
              <a:off x="12916" y="7063"/>
              <a:ext cx="95" cy="10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3" name="Rectangle 20"/>
            <p:cNvSpPr>
              <a:spLocks noChangeArrowheads="1"/>
            </p:cNvSpPr>
            <p:nvPr>
              <p:custDataLst>
                <p:tags r:id="rId18"/>
              </p:custDataLst>
            </p:nvPr>
          </p:nvSpPr>
          <p:spPr bwMode="auto">
            <a:xfrm>
              <a:off x="13076" y="6896"/>
              <a:ext cx="95" cy="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4" name="Rectangle 21"/>
            <p:cNvSpPr>
              <a:spLocks noChangeArrowheads="1"/>
            </p:cNvSpPr>
            <p:nvPr>
              <p:custDataLst>
                <p:tags r:id="rId19"/>
              </p:custDataLst>
            </p:nvPr>
          </p:nvSpPr>
          <p:spPr bwMode="auto">
            <a:xfrm>
              <a:off x="13236" y="6996"/>
              <a:ext cx="102" cy="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5" name="Rectangle 22"/>
            <p:cNvSpPr>
              <a:spLocks noChangeArrowheads="1"/>
            </p:cNvSpPr>
            <p:nvPr>
              <p:custDataLst>
                <p:tags r:id="rId20"/>
              </p:custDataLst>
            </p:nvPr>
          </p:nvSpPr>
          <p:spPr bwMode="auto">
            <a:xfrm>
              <a:off x="13399" y="6840"/>
              <a:ext cx="100" cy="33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6" name="Freeform 5"/>
            <p:cNvSpPr>
              <a:spLocks noEditPoints="1"/>
            </p:cNvSpPr>
            <p:nvPr>
              <p:custDataLst>
                <p:tags r:id="rId21"/>
              </p:custDataLst>
            </p:nvPr>
          </p:nvSpPr>
          <p:spPr bwMode="auto">
            <a:xfrm>
              <a:off x="5823" y="3598"/>
              <a:ext cx="153" cy="155"/>
            </a:xfrm>
            <a:custGeom>
              <a:avLst/>
              <a:gdLst>
                <a:gd name="T0" fmla="*/ 12 w 23"/>
                <a:gd name="T1" fmla="*/ 23 h 23"/>
                <a:gd name="T2" fmla="*/ 0 w 23"/>
                <a:gd name="T3" fmla="*/ 11 h 23"/>
                <a:gd name="T4" fmla="*/ 12 w 23"/>
                <a:gd name="T5" fmla="*/ 0 h 23"/>
                <a:gd name="T6" fmla="*/ 23 w 23"/>
                <a:gd name="T7" fmla="*/ 11 h 23"/>
                <a:gd name="T8" fmla="*/ 12 w 23"/>
                <a:gd name="T9" fmla="*/ 23 h 23"/>
                <a:gd name="T10" fmla="*/ 12 w 23"/>
                <a:gd name="T11" fmla="*/ 8 h 23"/>
                <a:gd name="T12" fmla="*/ 8 w 23"/>
                <a:gd name="T13" fmla="*/ 11 h 23"/>
                <a:gd name="T14" fmla="*/ 12 w 23"/>
                <a:gd name="T15" fmla="*/ 15 h 23"/>
                <a:gd name="T16" fmla="*/ 15 w 23"/>
                <a:gd name="T17" fmla="*/ 11 h 23"/>
                <a:gd name="T18" fmla="*/ 12 w 23"/>
                <a:gd name="T1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2" y="23"/>
                  </a:moveTo>
                  <a:cubicBezTo>
                    <a:pt x="5" y="23"/>
                    <a:pt x="0" y="18"/>
                    <a:pt x="0" y="11"/>
                  </a:cubicBezTo>
                  <a:cubicBezTo>
                    <a:pt x="0" y="5"/>
                    <a:pt x="5" y="0"/>
                    <a:pt x="12" y="0"/>
                  </a:cubicBezTo>
                  <a:cubicBezTo>
                    <a:pt x="18" y="0"/>
                    <a:pt x="23" y="5"/>
                    <a:pt x="23" y="11"/>
                  </a:cubicBezTo>
                  <a:cubicBezTo>
                    <a:pt x="23" y="18"/>
                    <a:pt x="18" y="23"/>
                    <a:pt x="12" y="23"/>
                  </a:cubicBezTo>
                  <a:close/>
                  <a:moveTo>
                    <a:pt x="12" y="8"/>
                  </a:moveTo>
                  <a:cubicBezTo>
                    <a:pt x="10" y="8"/>
                    <a:pt x="8" y="9"/>
                    <a:pt x="8" y="11"/>
                  </a:cubicBezTo>
                  <a:cubicBezTo>
                    <a:pt x="8" y="13"/>
                    <a:pt x="10" y="15"/>
                    <a:pt x="12" y="15"/>
                  </a:cubicBezTo>
                  <a:cubicBezTo>
                    <a:pt x="14" y="15"/>
                    <a:pt x="15" y="13"/>
                    <a:pt x="15" y="11"/>
                  </a:cubicBezTo>
                  <a:cubicBezTo>
                    <a:pt x="15" y="9"/>
                    <a:pt x="14" y="8"/>
                    <a:pt x="1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8" name="文本框 7"/>
          <p:cNvSpPr txBox="1"/>
          <p:nvPr>
            <p:custDataLst>
              <p:tags r:id="rId22"/>
            </p:custDataLst>
          </p:nvPr>
        </p:nvSpPr>
        <p:spPr>
          <a:xfrm>
            <a:off x="2451735" y="1548765"/>
            <a:ext cx="5883275" cy="1291590"/>
          </a:xfrm>
          <a:prstGeom prst="rect">
            <a:avLst/>
          </a:prstGeom>
          <a:noFill/>
        </p:spPr>
        <p:txBody>
          <a:bodyPr wrap="square" rtlCol="0">
            <a:spAutoFit/>
          </a:bodyPr>
          <a:lstStyle/>
          <a:p>
            <a:pPr>
              <a:lnSpc>
                <a:spcPct val="130000"/>
              </a:lnSpc>
              <a:spcBef>
                <a:spcPts val="0"/>
              </a:spcBef>
              <a:spcAft>
                <a:spcPts val="0"/>
              </a:spcAft>
            </a:pPr>
            <a:r>
              <a:rPr sz="2000">
                <a:latin typeface="楷体" panose="02010609060101010101" charset="-122"/>
                <a:ea typeface="楷体" panose="02010609060101010101" charset="-122"/>
                <a:cs typeface="楷体" panose="02010609060101010101" charset="-122"/>
              </a:rPr>
              <a:t>1.了解标识设计的应用。</a:t>
            </a:r>
            <a:endParaRPr sz="2000">
              <a:latin typeface="楷体" panose="02010609060101010101" charset="-122"/>
              <a:ea typeface="楷体" panose="02010609060101010101" charset="-122"/>
              <a:cs typeface="楷体" panose="02010609060101010101" charset="-122"/>
            </a:endParaRPr>
          </a:p>
          <a:p>
            <a:pPr>
              <a:lnSpc>
                <a:spcPct val="130000"/>
              </a:lnSpc>
              <a:spcBef>
                <a:spcPts val="0"/>
              </a:spcBef>
              <a:spcAft>
                <a:spcPts val="0"/>
              </a:spcAft>
            </a:pPr>
            <a:r>
              <a:rPr sz="2000">
                <a:latin typeface="楷体" panose="02010609060101010101" charset="-122"/>
                <a:ea typeface="楷体" panose="02010609060101010101" charset="-122"/>
                <a:cs typeface="楷体" panose="02010609060101010101" charset="-122"/>
              </a:rPr>
              <a:t>2.了解标识设计的环节与要素。</a:t>
            </a:r>
            <a:endParaRPr sz="2000">
              <a:latin typeface="楷体" panose="02010609060101010101" charset="-122"/>
              <a:ea typeface="楷体" panose="02010609060101010101" charset="-122"/>
              <a:cs typeface="楷体" panose="02010609060101010101" charset="-122"/>
            </a:endParaRPr>
          </a:p>
          <a:p>
            <a:pPr>
              <a:lnSpc>
                <a:spcPct val="130000"/>
              </a:lnSpc>
              <a:spcBef>
                <a:spcPts val="0"/>
              </a:spcBef>
              <a:spcAft>
                <a:spcPts val="0"/>
              </a:spcAft>
            </a:pPr>
            <a:r>
              <a:rPr sz="2000">
                <a:latin typeface="楷体" panose="02010609060101010101" charset="-122"/>
                <a:ea typeface="楷体" panose="02010609060101010101" charset="-122"/>
                <a:cs typeface="楷体" panose="02010609060101010101" charset="-122"/>
              </a:rPr>
              <a:t>3.尝试为自己的班级设计班徽。</a:t>
            </a:r>
            <a:endParaRPr sz="2000">
              <a:latin typeface="楷体" panose="02010609060101010101" charset="-122"/>
              <a:ea typeface="楷体" panose="02010609060101010101" charset="-122"/>
              <a:cs typeface="楷体" panose="02010609060101010101" charset="-122"/>
            </a:endParaRPr>
          </a:p>
        </p:txBody>
      </p:sp>
      <p:sp>
        <p:nvSpPr>
          <p:cNvPr id="9" name="文本框 8" descr="7b0a2020202022776f7264617274223a20227b5c2269645c223a32353030323237362c5c227469645c223a31333631327d220a7d0a"/>
          <p:cNvSpPr txBox="1"/>
          <p:nvPr>
            <p:custDataLst>
              <p:tags r:id="rId23"/>
            </p:custDataLst>
          </p:nvPr>
        </p:nvSpPr>
        <p:spPr>
          <a:xfrm>
            <a:off x="1273810" y="1231900"/>
            <a:ext cx="721995" cy="1967865"/>
          </a:xfrm>
          <a:prstGeom prst="rect">
            <a:avLst/>
          </a:prstGeom>
          <a:noFill/>
          <a:ln>
            <a:noFill/>
          </a:ln>
        </p:spPr>
        <p:txBody>
          <a:bodyPr vert="eaVert" wrap="square" rtlCol="0" anchor="t">
            <a:noAutofit/>
            <a:scene3d>
              <a:camera prst="orthographicFront"/>
              <a:lightRig rig="threePt" dir="t"/>
            </a:scene3d>
          </a:bodyPr>
          <a:lstStyle/>
          <a:p>
            <a:pPr algn="l">
              <a:buClrTx/>
              <a:buSzTx/>
              <a:buNone/>
            </a:pPr>
            <a:r>
              <a:rPr lang="zh-CN" altLang="zh-CN" sz="3600">
                <a:ln w="13462">
                  <a:solidFill>
                    <a:schemeClr val="bg1"/>
                  </a:solidFill>
                  <a:prstDash val="solid"/>
                </a:ln>
                <a:solidFill>
                  <a:srgbClr val="4C37AC"/>
                </a:solidFill>
                <a:effectLst>
                  <a:outerShdw dist="38100" dir="2700000" algn="bl" rotWithShape="0">
                    <a:schemeClr val="accent5"/>
                  </a:outerShdw>
                </a:effectLst>
                <a:latin typeface="汉仪力量黑简" panose="00020600040101010101" charset="-122"/>
                <a:ea typeface="汉仪力量黑简" panose="00020600040101010101" charset="-122"/>
                <a:cs typeface="仿宋" panose="02010609060101010101" charset="-122"/>
              </a:rPr>
              <a:t>学习提示</a:t>
            </a:r>
            <a:endParaRPr lang="zh-CN" altLang="zh-CN" sz="3600">
              <a:ln w="13462">
                <a:solidFill>
                  <a:schemeClr val="bg1"/>
                </a:solidFill>
                <a:prstDash val="solid"/>
              </a:ln>
              <a:solidFill>
                <a:srgbClr val="4C37AC"/>
              </a:solidFill>
              <a:effectLst>
                <a:outerShdw dist="38100" dir="2700000" algn="bl" rotWithShape="0">
                  <a:schemeClr val="accent5"/>
                </a:outerShdw>
              </a:effectLst>
              <a:latin typeface="汉仪力量黑简" panose="00020600040101010101" charset="-122"/>
              <a:ea typeface="汉仪力量黑简" panose="00020600040101010101" charset="-122"/>
              <a:cs typeface="仿宋" panose="02010609060101010101" charset="-122"/>
            </a:endParaRPr>
          </a:p>
        </p:txBody>
      </p:sp>
    </p:spTree>
  </p:cSld>
  <p:clrMapOvr>
    <a:masterClrMapping/>
  </p:clrMapOvr>
  <p:transition spd="med">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templates\picture_hover\&amp;pky240_sjzg_VCG211288550482&amp;"/>
          <p:cNvPicPr>
            <a:picLocks noChangeAspect="1"/>
          </p:cNvPicPr>
          <p:nvPr/>
        </p:nvPicPr>
        <p:blipFill>
          <a:blip r:embed="rId1"/>
          <a:srcRect l="9174" t="6019" r="244" b="4130"/>
          <a:stretch>
            <a:fillRect/>
          </a:stretch>
        </p:blipFill>
        <p:spPr>
          <a:xfrm>
            <a:off x="-127000" y="0"/>
            <a:ext cx="12318365" cy="6859270"/>
          </a:xfrm>
          <a:prstGeom prst="rect">
            <a:avLst/>
          </a:prstGeom>
        </p:spPr>
      </p:pic>
      <p:sp>
        <p:nvSpPr>
          <p:cNvPr id="4" name="矩形 3"/>
          <p:cNvSpPr/>
          <p:nvPr/>
        </p:nvSpPr>
        <p:spPr>
          <a:xfrm>
            <a:off x="288925" y="247650"/>
            <a:ext cx="1140841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 name="图片 4"/>
          <p:cNvPicPr>
            <a:picLocks noChangeAspect="1"/>
          </p:cNvPicPr>
          <p:nvPr>
            <p:custDataLst>
              <p:tags r:id="rId2"/>
            </p:custDataLst>
          </p:nvPr>
        </p:nvPicPr>
        <p:blipFill>
          <a:blip r:embed="rId3"/>
          <a:stretch>
            <a:fillRect/>
          </a:stretch>
        </p:blipFill>
        <p:spPr>
          <a:xfrm>
            <a:off x="1339215" y="891540"/>
            <a:ext cx="4051300" cy="4745990"/>
          </a:xfrm>
          <a:prstGeom prst="rect">
            <a:avLst/>
          </a:prstGeom>
        </p:spPr>
      </p:pic>
      <p:sp>
        <p:nvSpPr>
          <p:cNvPr id="8" name="文本框 7"/>
          <p:cNvSpPr txBox="1"/>
          <p:nvPr>
            <p:custDataLst>
              <p:tags r:id="rId4"/>
            </p:custDataLst>
          </p:nvPr>
        </p:nvSpPr>
        <p:spPr>
          <a:xfrm>
            <a:off x="6247130" y="2823210"/>
            <a:ext cx="3752850" cy="1210945"/>
          </a:xfrm>
          <a:prstGeom prst="rect">
            <a:avLst/>
          </a:prstGeom>
          <a:noFill/>
        </p:spPr>
        <p:txBody>
          <a:bodyPr wrap="square" rtlCol="0">
            <a:spAutoFit/>
          </a:bodyPr>
          <a:lstStyle/>
          <a:p>
            <a:pPr>
              <a:lnSpc>
                <a:spcPct val="130000"/>
              </a:lnSpc>
              <a:spcBef>
                <a:spcPts val="0"/>
              </a:spcBef>
              <a:spcAft>
                <a:spcPts val="0"/>
              </a:spcAft>
            </a:pPr>
            <a:r>
              <a:rPr lang="zh-CN" sz="2800">
                <a:latin typeface="楷体" panose="02010609060101010101" charset="-122"/>
                <a:ea typeface="楷体" panose="02010609060101010101" charset="-122"/>
                <a:cs typeface="楷体" panose="02010609060101010101" charset="-122"/>
              </a:rPr>
              <a:t>请仔细欣赏左边的图形，</a:t>
            </a:r>
            <a:endParaRPr lang="zh-CN" sz="2800">
              <a:latin typeface="楷体" panose="02010609060101010101" charset="-122"/>
              <a:ea typeface="楷体" panose="02010609060101010101" charset="-122"/>
              <a:cs typeface="楷体" panose="02010609060101010101" charset="-122"/>
            </a:endParaRPr>
          </a:p>
          <a:p>
            <a:pPr>
              <a:lnSpc>
                <a:spcPct val="130000"/>
              </a:lnSpc>
              <a:spcBef>
                <a:spcPts val="0"/>
              </a:spcBef>
              <a:spcAft>
                <a:spcPts val="0"/>
              </a:spcAft>
            </a:pPr>
            <a:r>
              <a:rPr lang="zh-CN" sz="2800">
                <a:latin typeface="楷体" panose="02010609060101010101" charset="-122"/>
                <a:ea typeface="楷体" panose="02010609060101010101" charset="-122"/>
                <a:cs typeface="楷体" panose="02010609060101010101" charset="-122"/>
              </a:rPr>
              <a:t>说说它的寓意是什么。</a:t>
            </a:r>
            <a:endParaRPr lang="zh-CN" sz="2800">
              <a:latin typeface="楷体" panose="02010609060101010101" charset="-122"/>
              <a:ea typeface="楷体" panose="02010609060101010101" charset="-122"/>
              <a:cs typeface="楷体" panose="02010609060101010101" charset="-122"/>
            </a:endParaRPr>
          </a:p>
        </p:txBody>
      </p:sp>
      <p:cxnSp>
        <p:nvCxnSpPr>
          <p:cNvPr id="6" name="肘形连接符 5"/>
          <p:cNvCxnSpPr/>
          <p:nvPr/>
        </p:nvCxnSpPr>
        <p:spPr>
          <a:xfrm flipV="1">
            <a:off x="6158865" y="2821940"/>
            <a:ext cx="4050030" cy="1284605"/>
          </a:xfrm>
          <a:prstGeom prst="bentConnector3">
            <a:avLst>
              <a:gd name="adj1" fmla="val -156"/>
            </a:avLst>
          </a:prstGeom>
          <a:ln w="28575">
            <a:solidFill>
              <a:srgbClr val="24356B"/>
            </a:solidFill>
            <a:prstDash val="sysDot"/>
          </a:ln>
        </p:spPr>
        <p:style>
          <a:lnRef idx="1">
            <a:schemeClr val="accent1"/>
          </a:lnRef>
          <a:fillRef idx="0">
            <a:schemeClr val="accent1"/>
          </a:fillRef>
          <a:effectRef idx="0">
            <a:schemeClr val="accent1"/>
          </a:effectRef>
          <a:fontRef idx="minor">
            <a:schemeClr val="tx1"/>
          </a:fontRef>
        </p:style>
      </p:cxnSp>
      <p:pic>
        <p:nvPicPr>
          <p:cNvPr id="20" name="图片 19" descr="31393935333436303b31393936353335373b95ee53f7"/>
          <p:cNvPicPr>
            <a:picLocks noChangeAspect="1"/>
          </p:cNvPicPr>
          <p:nvPr>
            <p:custDataLst>
              <p:tags r:id="rId5"/>
            </p:custDataLst>
          </p:nvPr>
        </p:nvPicPr>
        <p:blipFill>
          <a:blip r:embed="rId6">
            <a:extLst>
              <a:ext uri="{96DAC541-7B7A-43D3-8B79-37D633B846F1}">
                <asvg:svgBlip xmlns:asvg="http://schemas.microsoft.com/office/drawing/2016/SVG/main" r:embed="rId7"/>
              </a:ext>
            </a:extLst>
          </a:blip>
          <a:stretch>
            <a:fillRect/>
          </a:stretch>
        </p:blipFill>
        <p:spPr>
          <a:xfrm>
            <a:off x="9988550" y="2430780"/>
            <a:ext cx="914400" cy="914400"/>
          </a:xfrm>
          <a:prstGeom prst="rect">
            <a:avLst/>
          </a:prstGeom>
        </p:spPr>
      </p:pic>
    </p:spTree>
  </p:cSld>
  <p:clrMapOvr>
    <a:masterClrMapping/>
  </p:clrMapOvr>
  <p:transition spd="med">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templates\picture_hover\&amp;pky240_sjzg_VCG211288550482&amp;"/>
          <p:cNvPicPr>
            <a:picLocks noChangeAspect="1"/>
          </p:cNvPicPr>
          <p:nvPr/>
        </p:nvPicPr>
        <p:blipFill>
          <a:blip r:embed="rId1"/>
          <a:srcRect l="9174" t="6019" r="244" b="4130"/>
          <a:stretch>
            <a:fillRect/>
          </a:stretch>
        </p:blipFill>
        <p:spPr>
          <a:xfrm>
            <a:off x="-127000" y="0"/>
            <a:ext cx="12318365" cy="6859270"/>
          </a:xfrm>
          <a:prstGeom prst="rect">
            <a:avLst/>
          </a:prstGeom>
        </p:spPr>
      </p:pic>
      <p:sp>
        <p:nvSpPr>
          <p:cNvPr id="4" name="矩形 3"/>
          <p:cNvSpPr/>
          <p:nvPr/>
        </p:nvSpPr>
        <p:spPr>
          <a:xfrm>
            <a:off x="288925" y="247650"/>
            <a:ext cx="1140841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线形标注 2(带强调线) 2"/>
          <p:cNvSpPr/>
          <p:nvPr>
            <p:custDataLst>
              <p:tags r:id="rId2"/>
            </p:custDataLst>
          </p:nvPr>
        </p:nvSpPr>
        <p:spPr>
          <a:xfrm>
            <a:off x="6696710" y="1866265"/>
            <a:ext cx="4260850" cy="3124200"/>
          </a:xfrm>
          <a:prstGeom prst="accentCallout2">
            <a:avLst>
              <a:gd name="adj1" fmla="val 101097"/>
              <a:gd name="adj2" fmla="val -3032"/>
              <a:gd name="adj3" fmla="val 100206"/>
              <a:gd name="adj4" fmla="val -19322"/>
              <a:gd name="adj5" fmla="val 101044"/>
              <a:gd name="adj6" fmla="val -67655"/>
            </a:avLst>
          </a:prstGeom>
          <a:solidFill>
            <a:srgbClr val="2532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custDataLst>
              <p:tags r:id="rId3"/>
            </p:custDataLst>
          </p:nvPr>
        </p:nvSpPr>
        <p:spPr>
          <a:xfrm>
            <a:off x="7087235" y="2653030"/>
            <a:ext cx="3506470" cy="1938020"/>
          </a:xfrm>
          <a:prstGeom prst="rect">
            <a:avLst/>
          </a:prstGeom>
          <a:noFill/>
        </p:spPr>
        <p:txBody>
          <a:bodyPr wrap="square" rtlCol="0">
            <a:spAutoFit/>
          </a:bodyPr>
          <a:lstStyle/>
          <a:p>
            <a:pPr algn="l"/>
            <a:r>
              <a:rPr lang="en-US" altLang="zh-CN" sz="2000" dirty="0">
                <a:solidFill>
                  <a:schemeClr val="bg1"/>
                </a:solidFill>
                <a:latin typeface="隶书" panose="02010509060101010101" charset="-122"/>
                <a:ea typeface="隶书" panose="02010509060101010101" charset="-122"/>
                <a:cs typeface="楷体" panose="02010609060101010101" charset="-122"/>
                <a:sym typeface="+mn-lt"/>
              </a:rPr>
              <a:t>  </a:t>
            </a:r>
            <a:r>
              <a:rPr sz="2000" dirty="0">
                <a:solidFill>
                  <a:schemeClr val="bg1"/>
                </a:solidFill>
                <a:latin typeface="隶书" panose="02010509060101010101" charset="-122"/>
                <a:ea typeface="隶书" panose="02010509060101010101" charset="-122"/>
                <a:cs typeface="楷体" panose="02010609060101010101" charset="-122"/>
                <a:sym typeface="+mn-lt"/>
              </a:rPr>
              <a:t>奥运五环由五个奥林匹克环套接组成，有蓝、黑、红、黄、绿五种颜色，象征五大洲的团结以及全世界的运动员以公正、坦率和友好的精神在奥林匹克运动会上相见。</a:t>
            </a:r>
            <a:endParaRPr sz="2000" dirty="0">
              <a:solidFill>
                <a:schemeClr val="bg1"/>
              </a:solidFill>
              <a:latin typeface="隶书" panose="02010509060101010101" charset="-122"/>
              <a:ea typeface="隶书" panose="02010509060101010101" charset="-122"/>
              <a:cs typeface="楷体" panose="02010609060101010101" charset="-122"/>
              <a:sym typeface="+mn-lt"/>
            </a:endParaRPr>
          </a:p>
        </p:txBody>
      </p:sp>
      <p:sp>
        <p:nvSpPr>
          <p:cNvPr id="10" name="文本框 9"/>
          <p:cNvSpPr txBox="1"/>
          <p:nvPr>
            <p:custDataLst>
              <p:tags r:id="rId4"/>
            </p:custDataLst>
          </p:nvPr>
        </p:nvSpPr>
        <p:spPr>
          <a:xfrm>
            <a:off x="7975600" y="2092960"/>
            <a:ext cx="1729740" cy="521970"/>
          </a:xfrm>
          <a:prstGeom prst="rect">
            <a:avLst/>
          </a:prstGeom>
          <a:noFill/>
        </p:spPr>
        <p:txBody>
          <a:bodyPr wrap="square" rtlCol="0" anchor="t">
            <a:spAutoFit/>
          </a:bodyPr>
          <a:lstStyle/>
          <a:p>
            <a:r>
              <a:rPr lang="zh-CN" sz="2800" b="1" dirty="0">
                <a:solidFill>
                  <a:schemeClr val="bg1">
                    <a:lumMod val="95000"/>
                  </a:schemeClr>
                </a:solidFill>
                <a:latin typeface="楷体" panose="02010609060101010101" charset="-122"/>
                <a:ea typeface="楷体" panose="02010609060101010101" charset="-122"/>
                <a:cs typeface="楷体" panose="02010609060101010101" charset="-122"/>
                <a:sym typeface="+mn-lt"/>
              </a:rPr>
              <a:t>奥运五环</a:t>
            </a:r>
            <a:endParaRPr lang="zh-CN" sz="2800" b="1" dirty="0">
              <a:solidFill>
                <a:schemeClr val="bg1">
                  <a:lumMod val="95000"/>
                </a:schemeClr>
              </a:solidFill>
              <a:latin typeface="楷体" panose="02010609060101010101" charset="-122"/>
              <a:ea typeface="楷体" panose="02010609060101010101" charset="-122"/>
              <a:cs typeface="楷体" panose="02010609060101010101" charset="-122"/>
              <a:sym typeface="+mn-lt"/>
            </a:endParaRPr>
          </a:p>
        </p:txBody>
      </p:sp>
      <p:sp>
        <p:nvSpPr>
          <p:cNvPr id="11" name="文本框 10" descr="7b0a2020202022776f7264617274223a20227b5c2269645c223a32353030323237362c5c227469645c223a31333631327d220a7d0a"/>
          <p:cNvSpPr txBox="1"/>
          <p:nvPr>
            <p:custDataLst>
              <p:tags r:id="rId5"/>
            </p:custDataLst>
          </p:nvPr>
        </p:nvSpPr>
        <p:spPr>
          <a:xfrm>
            <a:off x="6563360" y="1203325"/>
            <a:ext cx="2147570" cy="683895"/>
          </a:xfrm>
          <a:prstGeom prst="rect">
            <a:avLst/>
          </a:prstGeom>
          <a:noFill/>
          <a:ln>
            <a:noFill/>
          </a:ln>
        </p:spPr>
        <p:txBody>
          <a:bodyPr wrap="square" rtlCol="0" anchor="t">
            <a:noAutofit/>
            <a:scene3d>
              <a:camera prst="orthographicFront"/>
              <a:lightRig rig="threePt" dir="t"/>
            </a:scene3d>
          </a:bodyPr>
          <a:lstStyle/>
          <a:p>
            <a:pPr algn="l">
              <a:buClrTx/>
              <a:buSzTx/>
              <a:buNone/>
            </a:pPr>
            <a:r>
              <a:rPr lang="zh-CN" sz="3600">
                <a:ln w="13462">
                  <a:solidFill>
                    <a:schemeClr val="bg1"/>
                  </a:solidFill>
                  <a:prstDash val="solid"/>
                </a:ln>
                <a:solidFill>
                  <a:srgbClr val="24336A"/>
                </a:solidFill>
                <a:effectLst>
                  <a:outerShdw dist="38100" dir="2700000" algn="bl" rotWithShape="0">
                    <a:schemeClr val="accent5"/>
                  </a:outerShdw>
                </a:effectLst>
                <a:latin typeface="汉仪力量黑简" panose="00020600040101010101" charset="-122"/>
                <a:ea typeface="汉仪力量黑简" panose="00020600040101010101" charset="-122"/>
                <a:cs typeface="仿宋" panose="02010609060101010101" charset="-122"/>
              </a:rPr>
              <a:t>相关链接</a:t>
            </a:r>
            <a:endParaRPr lang="zh-CN" sz="3600">
              <a:ln w="13462">
                <a:solidFill>
                  <a:schemeClr val="bg1"/>
                </a:solidFill>
                <a:prstDash val="solid"/>
              </a:ln>
              <a:solidFill>
                <a:srgbClr val="24336A"/>
              </a:solidFill>
              <a:effectLst>
                <a:outerShdw dist="38100" dir="2700000" algn="bl" rotWithShape="0">
                  <a:schemeClr val="accent5"/>
                </a:outerShdw>
              </a:effectLst>
              <a:latin typeface="汉仪力量黑简" panose="00020600040101010101" charset="-122"/>
              <a:ea typeface="汉仪力量黑简" panose="00020600040101010101" charset="-122"/>
              <a:cs typeface="仿宋" panose="02010609060101010101" charset="-122"/>
            </a:endParaRPr>
          </a:p>
        </p:txBody>
      </p:sp>
      <p:pic>
        <p:nvPicPr>
          <p:cNvPr id="15" name="图片 14"/>
          <p:cNvPicPr>
            <a:picLocks noChangeAspect="1"/>
          </p:cNvPicPr>
          <p:nvPr>
            <p:custDataLst>
              <p:tags r:id="rId6"/>
            </p:custDataLst>
          </p:nvPr>
        </p:nvPicPr>
        <p:blipFill>
          <a:blip r:embed="rId7"/>
          <a:stretch>
            <a:fillRect/>
          </a:stretch>
        </p:blipFill>
        <p:spPr>
          <a:xfrm>
            <a:off x="889635" y="1866265"/>
            <a:ext cx="5482590" cy="2879090"/>
          </a:xfrm>
          <a:prstGeom prst="rect">
            <a:avLst/>
          </a:prstGeom>
        </p:spPr>
      </p:pic>
      <p:pic>
        <p:nvPicPr>
          <p:cNvPr id="16" name="图片 1" descr="templates\docerresourceshop\icons\\32313536313330373b32313536313330323bc9e8bcc6"/>
          <p:cNvPicPr>
            <a:picLocks noChangeAspect="1"/>
          </p:cNvPicPr>
          <p:nvPr>
            <p:custDataLst>
              <p:tags r:id="rId8"/>
            </p:custDataLst>
          </p:nvPr>
        </p:nvPicPr>
        <p:blipFill>
          <a:blip r:embed="rId9">
            <a:extLst>
              <a:ext uri="{96DAC541-7B7A-43D3-8B79-37D633B846F1}">
                <asvg:svgBlip xmlns:asvg="http://schemas.microsoft.com/office/drawing/2016/SVG/main" r:embed="rId10"/>
              </a:ext>
            </a:extLst>
          </a:blip>
          <a:stretch>
            <a:fillRect/>
          </a:stretch>
        </p:blipFill>
        <p:spPr>
          <a:xfrm>
            <a:off x="6046470" y="1307465"/>
            <a:ext cx="461010" cy="461010"/>
          </a:xfrm>
          <a:prstGeom prst="rect">
            <a:avLst/>
          </a:prstGeom>
        </p:spPr>
      </p:pic>
    </p:spTree>
  </p:cSld>
  <p:clrMapOvr>
    <a:masterClrMapping/>
  </p:clrMapOvr>
  <p:transition spd="med">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templates\picture_hover\&amp;pky240_sjzg_VCG211288550482&amp;"/>
          <p:cNvPicPr>
            <a:picLocks noChangeAspect="1"/>
          </p:cNvPicPr>
          <p:nvPr/>
        </p:nvPicPr>
        <p:blipFill>
          <a:blip r:embed="rId1"/>
          <a:srcRect l="9174" t="6019" r="244" b="4130"/>
          <a:stretch>
            <a:fillRect/>
          </a:stretch>
        </p:blipFill>
        <p:spPr>
          <a:xfrm>
            <a:off x="-127000" y="0"/>
            <a:ext cx="12318365" cy="6859270"/>
          </a:xfrm>
          <a:prstGeom prst="rect">
            <a:avLst/>
          </a:prstGeom>
        </p:spPr>
      </p:pic>
      <p:sp>
        <p:nvSpPr>
          <p:cNvPr id="4" name="矩形 3"/>
          <p:cNvSpPr/>
          <p:nvPr/>
        </p:nvSpPr>
        <p:spPr>
          <a:xfrm>
            <a:off x="288925" y="247650"/>
            <a:ext cx="1140841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cs typeface="+mn-ea"/>
                <a:sym typeface="+mn-lt"/>
              </a:rPr>
              <a:t> </a:t>
            </a:r>
            <a:endParaRPr lang="en-US" altLang="zh-CN">
              <a:cs typeface="+mn-ea"/>
              <a:sym typeface="+mn-lt"/>
            </a:endParaRPr>
          </a:p>
        </p:txBody>
      </p:sp>
      <p:sp>
        <p:nvSpPr>
          <p:cNvPr id="3" name="文本框 2"/>
          <p:cNvSpPr txBox="1"/>
          <p:nvPr>
            <p:custDataLst>
              <p:tags r:id="rId2"/>
            </p:custDataLst>
          </p:nvPr>
        </p:nvSpPr>
        <p:spPr>
          <a:xfrm>
            <a:off x="637540" y="638810"/>
            <a:ext cx="4679950" cy="491490"/>
          </a:xfrm>
          <a:prstGeom prst="rect">
            <a:avLst/>
          </a:prstGeom>
          <a:noFill/>
        </p:spPr>
        <p:txBody>
          <a:bodyPr wrap="square" rtlCol="0">
            <a:spAutoFit/>
          </a:bodyPr>
          <a:lstStyle/>
          <a:p>
            <a:pPr algn="l"/>
            <a:r>
              <a:rPr lang="zh-CN" sz="2600" b="1" dirty="0">
                <a:solidFill>
                  <a:srgbClr val="4C37AC"/>
                </a:solidFill>
                <a:latin typeface="宋体" panose="02010600030101010101" pitchFamily="2" charset="-122"/>
                <a:ea typeface="宋体" panose="02010600030101010101" pitchFamily="2" charset="-122"/>
                <a:cs typeface="楷体" panose="02010609060101010101" charset="-122"/>
                <a:sym typeface="+mn-lt"/>
              </a:rPr>
              <a:t>一、无处不在的图标</a:t>
            </a:r>
            <a:endParaRPr lang="zh-CN" sz="2600" b="1" dirty="0">
              <a:solidFill>
                <a:srgbClr val="4C37AC"/>
              </a:solidFill>
              <a:latin typeface="宋体" panose="02010600030101010101" pitchFamily="2" charset="-122"/>
              <a:ea typeface="宋体" panose="02010600030101010101" pitchFamily="2" charset="-122"/>
              <a:cs typeface="楷体" panose="02010609060101010101" charset="-122"/>
              <a:sym typeface="+mn-lt"/>
            </a:endParaRPr>
          </a:p>
        </p:txBody>
      </p:sp>
      <p:sp>
        <p:nvSpPr>
          <p:cNvPr id="13" name="文本框 12"/>
          <p:cNvSpPr txBox="1"/>
          <p:nvPr>
            <p:custDataLst>
              <p:tags r:id="rId3"/>
            </p:custDataLst>
          </p:nvPr>
        </p:nvSpPr>
        <p:spPr>
          <a:xfrm>
            <a:off x="6518275" y="2627630"/>
            <a:ext cx="3752850" cy="1770380"/>
          </a:xfrm>
          <a:prstGeom prst="rect">
            <a:avLst/>
          </a:prstGeom>
          <a:noFill/>
        </p:spPr>
        <p:txBody>
          <a:bodyPr wrap="square" rtlCol="0">
            <a:spAutoFit/>
          </a:bodyPr>
          <a:lstStyle/>
          <a:p>
            <a:pPr>
              <a:lnSpc>
                <a:spcPct val="130000"/>
              </a:lnSpc>
              <a:spcBef>
                <a:spcPts val="0"/>
              </a:spcBef>
              <a:spcAft>
                <a:spcPts val="0"/>
              </a:spcAft>
            </a:pPr>
            <a:r>
              <a:rPr lang="zh-CN" sz="2800">
                <a:latin typeface="楷体" panose="02010609060101010101" charset="-122"/>
                <a:ea typeface="楷体" panose="02010609060101010101" charset="-122"/>
                <a:cs typeface="楷体" panose="02010609060101010101" charset="-122"/>
              </a:rPr>
              <a:t>说说左边的图标有何特点，与公共场合的各种导视图标相比有何异同？</a:t>
            </a:r>
            <a:endParaRPr lang="zh-CN" sz="2800">
              <a:latin typeface="楷体" panose="02010609060101010101" charset="-122"/>
              <a:ea typeface="楷体" panose="02010609060101010101" charset="-122"/>
              <a:cs typeface="楷体" panose="02010609060101010101" charset="-122"/>
            </a:endParaRPr>
          </a:p>
        </p:txBody>
      </p:sp>
      <p:cxnSp>
        <p:nvCxnSpPr>
          <p:cNvPr id="15" name="肘形连接符 14"/>
          <p:cNvCxnSpPr/>
          <p:nvPr>
            <p:custDataLst>
              <p:tags r:id="rId4"/>
            </p:custDataLst>
          </p:nvPr>
        </p:nvCxnSpPr>
        <p:spPr>
          <a:xfrm flipV="1">
            <a:off x="6373495" y="2666365"/>
            <a:ext cx="4145915" cy="1552575"/>
          </a:xfrm>
          <a:prstGeom prst="bentConnector3">
            <a:avLst>
              <a:gd name="adj1" fmla="val 306"/>
            </a:avLst>
          </a:prstGeom>
          <a:ln w="28575">
            <a:solidFill>
              <a:srgbClr val="24356B"/>
            </a:solidFill>
            <a:prstDash val="sysDot"/>
          </a:ln>
        </p:spPr>
        <p:style>
          <a:lnRef idx="1">
            <a:schemeClr val="accent1"/>
          </a:lnRef>
          <a:fillRef idx="0">
            <a:schemeClr val="accent1"/>
          </a:fillRef>
          <a:effectRef idx="0">
            <a:schemeClr val="accent1"/>
          </a:effectRef>
          <a:fontRef idx="minor">
            <a:schemeClr val="tx1"/>
          </a:fontRef>
        </p:style>
      </p:cxnSp>
      <p:pic>
        <p:nvPicPr>
          <p:cNvPr id="20" name="图片 19" descr="31393935333436303b31393936353335373b95ee53f7"/>
          <p:cNvPicPr>
            <a:picLocks noChangeAspect="1"/>
          </p:cNvPicPr>
          <p:nvPr>
            <p:custDataLst>
              <p:tags r:id="rId5"/>
            </p:custDataLst>
          </p:nvPr>
        </p:nvPicPr>
        <p:blipFill>
          <a:blip r:embed="rId6">
            <a:extLst>
              <a:ext uri="{96DAC541-7B7A-43D3-8B79-37D633B846F1}">
                <asvg:svgBlip xmlns:asvg="http://schemas.microsoft.com/office/drawing/2016/SVG/main" r:embed="rId7"/>
              </a:ext>
            </a:extLst>
          </a:blip>
          <a:stretch>
            <a:fillRect/>
          </a:stretch>
        </p:blipFill>
        <p:spPr>
          <a:xfrm>
            <a:off x="10313035" y="2294890"/>
            <a:ext cx="914400" cy="914400"/>
          </a:xfrm>
          <a:prstGeom prst="rect">
            <a:avLst/>
          </a:prstGeom>
        </p:spPr>
      </p:pic>
      <p:pic>
        <p:nvPicPr>
          <p:cNvPr id="5" name="图片 4"/>
          <p:cNvPicPr>
            <a:picLocks noChangeAspect="1"/>
          </p:cNvPicPr>
          <p:nvPr/>
        </p:nvPicPr>
        <p:blipFill>
          <a:blip r:embed="rId8"/>
          <a:stretch>
            <a:fillRect/>
          </a:stretch>
        </p:blipFill>
        <p:spPr>
          <a:xfrm>
            <a:off x="1678940" y="1493520"/>
            <a:ext cx="3638550" cy="4038600"/>
          </a:xfrm>
          <a:prstGeom prst="rect">
            <a:avLst/>
          </a:prstGeom>
        </p:spPr>
      </p:pic>
    </p:spTree>
  </p:cSld>
  <p:clrMapOvr>
    <a:masterClrMapping/>
  </p:clrMapOvr>
  <p:transition spd="med">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templates\picture_hover\&amp;pky240_sjzg_VCG211288550482&amp;"/>
          <p:cNvPicPr>
            <a:picLocks noChangeAspect="1"/>
          </p:cNvPicPr>
          <p:nvPr/>
        </p:nvPicPr>
        <p:blipFill>
          <a:blip r:embed="rId1"/>
          <a:srcRect l="9174" t="6019" r="244" b="4130"/>
          <a:stretch>
            <a:fillRect/>
          </a:stretch>
        </p:blipFill>
        <p:spPr>
          <a:xfrm>
            <a:off x="-127000" y="0"/>
            <a:ext cx="12318365" cy="6859270"/>
          </a:xfrm>
          <a:prstGeom prst="rect">
            <a:avLst/>
          </a:prstGeom>
        </p:spPr>
      </p:pic>
      <p:sp>
        <p:nvSpPr>
          <p:cNvPr id="4" name="矩形 3"/>
          <p:cNvSpPr/>
          <p:nvPr/>
        </p:nvSpPr>
        <p:spPr>
          <a:xfrm>
            <a:off x="288925" y="247650"/>
            <a:ext cx="1140841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线形标注 2(带强调线) 2"/>
          <p:cNvSpPr/>
          <p:nvPr>
            <p:custDataLst>
              <p:tags r:id="rId2"/>
            </p:custDataLst>
          </p:nvPr>
        </p:nvSpPr>
        <p:spPr>
          <a:xfrm>
            <a:off x="6235700" y="1628775"/>
            <a:ext cx="4599940" cy="3702685"/>
          </a:xfrm>
          <a:prstGeom prst="accentCallout2">
            <a:avLst>
              <a:gd name="adj1" fmla="val 101097"/>
              <a:gd name="adj2" fmla="val -3032"/>
              <a:gd name="adj3" fmla="val 100206"/>
              <a:gd name="adj4" fmla="val -19322"/>
              <a:gd name="adj5" fmla="val 101044"/>
              <a:gd name="adj6" fmla="val -67655"/>
            </a:avLst>
          </a:prstGeom>
          <a:solidFill>
            <a:srgbClr val="2532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custDataLst>
              <p:tags r:id="rId3"/>
            </p:custDataLst>
          </p:nvPr>
        </p:nvSpPr>
        <p:spPr>
          <a:xfrm>
            <a:off x="6450965" y="2511425"/>
            <a:ext cx="3987800" cy="2430145"/>
          </a:xfrm>
          <a:prstGeom prst="rect">
            <a:avLst/>
          </a:prstGeom>
          <a:noFill/>
        </p:spPr>
        <p:txBody>
          <a:bodyPr wrap="square" rtlCol="0">
            <a:spAutoFit/>
          </a:bodyPr>
          <a:lstStyle/>
          <a:p>
            <a:pPr algn="just"/>
            <a:r>
              <a:rPr lang="en-US" altLang="zh-CN" sz="1900" dirty="0">
                <a:solidFill>
                  <a:schemeClr val="bg1"/>
                </a:solidFill>
                <a:latin typeface="隶书" panose="02010509060101010101" charset="-122"/>
                <a:ea typeface="隶书" panose="02010509060101010101" charset="-122"/>
                <a:cs typeface="楷体" panose="02010609060101010101" charset="-122"/>
                <a:sym typeface="+mn-lt"/>
              </a:rPr>
              <a:t>   </a:t>
            </a:r>
            <a:r>
              <a:rPr sz="1900" dirty="0">
                <a:solidFill>
                  <a:schemeClr val="bg1"/>
                </a:solidFill>
                <a:latin typeface="隶书" panose="02010509060101010101" charset="-122"/>
                <a:ea typeface="隶书" panose="02010509060101010101" charset="-122"/>
                <a:cs typeface="楷体" panose="02010609060101010101" charset="-122"/>
                <a:sym typeface="+mn-lt"/>
              </a:rPr>
              <a:t>除传达信息外，高品质的图标设计还应该让人们感受到其中蕴含的文化与精神。2022 年北京冬奥会运动图标不仅符合体育图标易识别、易记忆、易使用的要求，更通过其特有的形态，将体育图标与丰厚的文化内涵相结合，达到形与意的和谐统一。</a:t>
            </a:r>
            <a:endParaRPr sz="1900" dirty="0">
              <a:solidFill>
                <a:schemeClr val="bg1"/>
              </a:solidFill>
              <a:latin typeface="隶书" panose="02010509060101010101" charset="-122"/>
              <a:ea typeface="隶书" panose="02010509060101010101" charset="-122"/>
              <a:cs typeface="楷体" panose="02010609060101010101" charset="-122"/>
              <a:sym typeface="+mn-lt"/>
            </a:endParaRPr>
          </a:p>
        </p:txBody>
      </p:sp>
      <p:sp>
        <p:nvSpPr>
          <p:cNvPr id="10" name="文本框 9"/>
          <p:cNvSpPr txBox="1"/>
          <p:nvPr>
            <p:custDataLst>
              <p:tags r:id="rId4"/>
            </p:custDataLst>
          </p:nvPr>
        </p:nvSpPr>
        <p:spPr>
          <a:xfrm>
            <a:off x="6557645" y="1952625"/>
            <a:ext cx="3881120" cy="460375"/>
          </a:xfrm>
          <a:prstGeom prst="rect">
            <a:avLst/>
          </a:prstGeom>
          <a:noFill/>
        </p:spPr>
        <p:txBody>
          <a:bodyPr wrap="square" rtlCol="0" anchor="t">
            <a:spAutoFit/>
          </a:bodyPr>
          <a:lstStyle/>
          <a:p>
            <a:r>
              <a:rPr lang="zh-CN" sz="2400" b="1" dirty="0">
                <a:solidFill>
                  <a:schemeClr val="bg1">
                    <a:lumMod val="95000"/>
                  </a:schemeClr>
                </a:solidFill>
                <a:latin typeface="楷体" panose="02010609060101010101" charset="-122"/>
                <a:ea typeface="楷体" panose="02010609060101010101" charset="-122"/>
                <a:cs typeface="楷体" panose="02010609060101010101" charset="-122"/>
                <a:sym typeface="+mn-lt"/>
              </a:rPr>
              <a:t>2022年北京冬奥会体育图标</a:t>
            </a:r>
            <a:endParaRPr lang="zh-CN" sz="2400" b="1" dirty="0">
              <a:solidFill>
                <a:schemeClr val="bg1">
                  <a:lumMod val="95000"/>
                </a:schemeClr>
              </a:solidFill>
              <a:latin typeface="楷体" panose="02010609060101010101" charset="-122"/>
              <a:ea typeface="楷体" panose="02010609060101010101" charset="-122"/>
              <a:cs typeface="楷体" panose="02010609060101010101" charset="-122"/>
              <a:sym typeface="+mn-lt"/>
            </a:endParaRPr>
          </a:p>
        </p:txBody>
      </p:sp>
      <p:sp>
        <p:nvSpPr>
          <p:cNvPr id="11" name="文本框 10" descr="7b0a2020202022776f7264617274223a20227b5c2269645c223a32353030323237362c5c227469645c223a31333631327d220a7d0a"/>
          <p:cNvSpPr txBox="1"/>
          <p:nvPr>
            <p:custDataLst>
              <p:tags r:id="rId5"/>
            </p:custDataLst>
          </p:nvPr>
        </p:nvSpPr>
        <p:spPr>
          <a:xfrm>
            <a:off x="6235700" y="902335"/>
            <a:ext cx="2147570" cy="683895"/>
          </a:xfrm>
          <a:prstGeom prst="rect">
            <a:avLst/>
          </a:prstGeom>
          <a:noFill/>
          <a:ln>
            <a:noFill/>
          </a:ln>
        </p:spPr>
        <p:txBody>
          <a:bodyPr wrap="square" rtlCol="0" anchor="t">
            <a:noAutofit/>
            <a:scene3d>
              <a:camera prst="orthographicFront"/>
              <a:lightRig rig="threePt" dir="t"/>
            </a:scene3d>
          </a:bodyPr>
          <a:lstStyle/>
          <a:p>
            <a:pPr algn="l">
              <a:buClrTx/>
              <a:buSzTx/>
              <a:buNone/>
            </a:pPr>
            <a:r>
              <a:rPr lang="zh-CN" sz="3600">
                <a:ln w="13462">
                  <a:solidFill>
                    <a:schemeClr val="bg1"/>
                  </a:solidFill>
                  <a:prstDash val="solid"/>
                </a:ln>
                <a:solidFill>
                  <a:srgbClr val="24336A"/>
                </a:solidFill>
                <a:effectLst>
                  <a:outerShdw dist="38100" dir="2700000" algn="bl" rotWithShape="0">
                    <a:schemeClr val="accent5"/>
                  </a:outerShdw>
                </a:effectLst>
                <a:latin typeface="汉仪力量黑简" panose="00020600040101010101" charset="-122"/>
                <a:ea typeface="汉仪力量黑简" panose="00020600040101010101" charset="-122"/>
                <a:cs typeface="仿宋" panose="02010609060101010101" charset="-122"/>
              </a:rPr>
              <a:t>相关链接</a:t>
            </a:r>
            <a:endParaRPr lang="zh-CN" sz="3600">
              <a:ln w="13462">
                <a:solidFill>
                  <a:schemeClr val="bg1"/>
                </a:solidFill>
                <a:prstDash val="solid"/>
              </a:ln>
              <a:solidFill>
                <a:srgbClr val="24336A"/>
              </a:solidFill>
              <a:effectLst>
                <a:outerShdw dist="38100" dir="2700000" algn="bl" rotWithShape="0">
                  <a:schemeClr val="accent5"/>
                </a:outerShdw>
              </a:effectLst>
              <a:latin typeface="汉仪力量黑简" panose="00020600040101010101" charset="-122"/>
              <a:ea typeface="汉仪力量黑简" panose="00020600040101010101" charset="-122"/>
              <a:cs typeface="仿宋" panose="02010609060101010101" charset="-122"/>
            </a:endParaRPr>
          </a:p>
        </p:txBody>
      </p:sp>
      <p:pic>
        <p:nvPicPr>
          <p:cNvPr id="16" name="图片 1" descr="templates\docerresourceshop\icons\\32313536313330373b32313536313330323bc9e8bcc6"/>
          <p:cNvPicPr>
            <a:picLocks noChangeAspect="1"/>
          </p:cNvPicPr>
          <p:nvPr>
            <p:custDataLst>
              <p:tags r:id="rId6"/>
            </p:custDataLst>
          </p:nvPr>
        </p:nvPicPr>
        <p:blipFill>
          <a:blip r:embed="rId7">
            <a:extLst>
              <a:ext uri="{96DAC541-7B7A-43D3-8B79-37D633B846F1}">
                <asvg:svgBlip xmlns:asvg="http://schemas.microsoft.com/office/drawing/2016/SVG/main" r:embed="rId8"/>
              </a:ext>
            </a:extLst>
          </a:blip>
          <a:stretch>
            <a:fillRect/>
          </a:stretch>
        </p:blipFill>
        <p:spPr>
          <a:xfrm>
            <a:off x="5585460" y="977900"/>
            <a:ext cx="461010" cy="461010"/>
          </a:xfrm>
          <a:prstGeom prst="rect">
            <a:avLst/>
          </a:prstGeom>
        </p:spPr>
      </p:pic>
      <p:pic>
        <p:nvPicPr>
          <p:cNvPr id="2" name="图片 1"/>
          <p:cNvPicPr>
            <a:picLocks noChangeAspect="1"/>
          </p:cNvPicPr>
          <p:nvPr>
            <p:custDataLst>
              <p:tags r:id="rId9"/>
            </p:custDataLst>
          </p:nvPr>
        </p:nvPicPr>
        <p:blipFill>
          <a:blip r:embed="rId10"/>
          <a:stretch>
            <a:fillRect/>
          </a:stretch>
        </p:blipFill>
        <p:spPr>
          <a:xfrm>
            <a:off x="956945" y="1449705"/>
            <a:ext cx="5089525" cy="3756025"/>
          </a:xfrm>
          <a:prstGeom prst="rect">
            <a:avLst/>
          </a:prstGeom>
        </p:spPr>
      </p:pic>
      <p:sp>
        <p:nvSpPr>
          <p:cNvPr id="5" name="文本框 4"/>
          <p:cNvSpPr txBox="1"/>
          <p:nvPr>
            <p:custDataLst>
              <p:tags r:id="rId11"/>
            </p:custDataLst>
          </p:nvPr>
        </p:nvSpPr>
        <p:spPr>
          <a:xfrm>
            <a:off x="637540" y="638810"/>
            <a:ext cx="4679950" cy="491490"/>
          </a:xfrm>
          <a:prstGeom prst="rect">
            <a:avLst/>
          </a:prstGeom>
          <a:noFill/>
        </p:spPr>
        <p:txBody>
          <a:bodyPr wrap="square" rtlCol="0">
            <a:spAutoFit/>
          </a:bodyPr>
          <a:lstStyle/>
          <a:p>
            <a:pPr algn="l"/>
            <a:r>
              <a:rPr lang="zh-CN" sz="2600" b="1" dirty="0">
                <a:solidFill>
                  <a:srgbClr val="4C37AC"/>
                </a:solidFill>
                <a:latin typeface="宋体" panose="02010600030101010101" pitchFamily="2" charset="-122"/>
                <a:ea typeface="宋体" panose="02010600030101010101" pitchFamily="2" charset="-122"/>
                <a:cs typeface="楷体" panose="02010609060101010101" charset="-122"/>
                <a:sym typeface="+mn-lt"/>
              </a:rPr>
              <a:t>一、无处不在的图标</a:t>
            </a:r>
            <a:endParaRPr lang="zh-CN" sz="2600" b="1" dirty="0">
              <a:solidFill>
                <a:srgbClr val="4C37AC"/>
              </a:solidFill>
              <a:latin typeface="宋体" panose="02010600030101010101" pitchFamily="2" charset="-122"/>
              <a:ea typeface="宋体" panose="02010600030101010101" pitchFamily="2" charset="-122"/>
              <a:cs typeface="楷体" panose="02010609060101010101" charset="-122"/>
              <a:sym typeface="+mn-lt"/>
            </a:endParaRPr>
          </a:p>
        </p:txBody>
      </p:sp>
    </p:spTree>
  </p:cSld>
  <p:clrMapOvr>
    <a:masterClrMapping/>
  </p:clrMapOvr>
  <p:transition spd="med">
    <p:wipe/>
  </p:transition>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PP_MARK_KEY" val="7d55076b-55a4-4e85-9770-d6f17847b866"/>
  <p:tag name="COMMONDATA" val="eyJjb3VudCI6MjQsImhkaWQiOiI5N2MyMjAwNjlmYjA1ZjdmMThmOGY5MDZiY2YzZDlhNyIsInVzZXJDb3VudCI6MX0="/>
  <p:tag name="commondata" val="eyJjb3VudCI6MjUsImhkaWQiOiI4NTRiZDJmNTlkNDc4MDg0MGIzMGYxNmI5YzkwYTYzZCIsInVzZXJDb3VudCI6MX0="/>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fqy5zwod">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_rels/item2.xml.rels><?xml version="1.0" encoding="UTF-8" standalone="yes"?>
<Relationships xmlns="http://schemas.openxmlformats.org/package/2006/relationships"><Relationship Id="rId1" Type="http://schemas.openxmlformats.org/officeDocument/2006/relationships/customXmlProps" Target="itemProps79.xml"/></Relationships>
</file>

<file path=customXml/item1.xml><?xml version="1.0" encoding="utf-8"?>
<s:customData xmlns="http://www.wps.cn/officeDocument/2013/wpsCustomData" xmlns:s="http://www.wps.cn/officeDocument/2013/wpsCustomData">
  <extobjs>
    <extobj name="ECB019B1-382A-4266-B25C-5B523AA43C14-1">
      <extobjdata type="ECB019B1-382A-4266-B25C-5B523AA43C14" data="ewoJIkZpbGVJZCIgOiAiMjQ2NzY5NjIwMTU2IiwKCSJHcm91cElkIiA6ICI4Nzc2Mzc1MzIiLAoJIkltYWdlIiA6ICJpVkJPUncwS0dnb0FBQUFOU1VoRVVnQUFBMEFBQUFES0NBWUFBQUNNb0NCaEFBQUFDWEJJV1hNQUFBc1RBQUFMRXdFQW1wd1lBQUFnQUVsRVFWUjRuTzNkZVhnVDVkb0c4RHRKOTczUUZtZ0xGQ2hRMXJLRGJDS0lJQzZnY0VCQVJVUlJCTVVGWEFBUlZCQVY4Y0FCRDNnUVZCQS9QU0tDQ3lBaSs3NFdpcFRTUXFtVVF2ZDliL0w5a1pPMGFiTTJ5U1NUdVgvWDVYWFpaSksrTGIyZnpQUE96RHN5bFVxbEFoRVJFUkVSa1FUSUhUMEFJaUlpSWlJaW9iQUJJaUlpSWlJaXlXQURSRVJFUkVSRWtzRUdpSWlJaUlpSUpJTU5FQkVSRVJFUlNRWWJJQ0lpSWlJaWtndzJRRVJFUkVSRUpCbHNnSWlJaUlpSVNETFlBQkVSRVJFUmtXU3dBU0lpSWlJaUlzbGdBMFJFUkVSRVJKTEJCb2lJaUlpSWlDU0REUkFSRVJFUkVVa0dHeUFpSWlJaUlwSU1Oa0JFUkVSRVJDUVpiSUNJaUlpSWlFZ3kyQUFSRVJFUkVaRmtzQUVpSWlJaUlpTEpZQU5FUkVSRVJFU1N3UWFJaUlpSWlJZ2tndzBRRVJFUkVSRkpCaHNnSWlJaUlpS1NERFpBUkVSRVJFUWtHV3lBaUlpSWlJaElNdGdBRVJFUkVSR1JaTEFCSWlJaUlpSWl5V0FEUkVSRVJFUkVrc0VHaUlpSWlJaUlKSU1ORUJFUkVSRVJTUVliSUNJaUlpSWlrZ3cyUUVSRVJFUkVKQmxzZ0lpSWlJaUlTRExZQUJFUkVSRVJrV1N3QVNJaUlpSWlJc2xnQTBSRVJFUkVSSkxCQm9pSWlJaUlpQ1NERFJBUkVSRVJFVWtHR3lBaUlpSWlJcElNTmtCRVJFUkVSQ1FaYklDSWlJaUlpRWd5MkFBUkVSRVJFWkZrc0FFaUlpSWlJaUxKWUFORVJFUkVSRVNTd1FhSWlJaUlpSWdrZ3cwUUVSRVJFUkZKQmhzZ0lpSWlJaUtTRERaQVJFUkVSRVFrR1d5QWlFUWtPN3NNVzdZa09ub1lSR1JuekRxUk5ERHJqc0VHaUVoa0ZpNDh6bUpKSkFITU9wRTBNT3ZDWXdORUpFSXNsa1RTd0t3VFNRT3pMaXcyUUVRaXhXSkpKQTNNT3BFME1PdkNZUU5FSkdJc2xrVFN3S3dUU1FPekxndzJRRVFpeDJKSkpBM01PcEUwTU92Mnh3YUl5QVd3V0JKSkE3Tk9KQTNNdW4yeEFTSnlFU3lXUk5MQXJCTkpBN051UDJ5QWlGd0lpeVdSTkREclJOTEFyTnVIbTZNSDRJcVVTaFZTVXd1UmxsYU05UFJpM0x4WmhCczNDbkh6WmhGeWNzcVJuMStPc3JKcVZGUlVBd0RjM2VYdzhuSkRVSkFIZ29JOEVSSGhpNmlvQUVSRytxRlpNMTlFUlBpaFpVdC9LQlF5Qi85a0pBWUxGeDRIQUV5YTFNN0JJM0Z0ekRrNUdyTXVMR2FlSElWWnR6MlpTcVZTT1hvUVlsZFFVSUdMRjdNUkg1K05reWZ2NE96WkRCUVdWdHIwZS9qNHVLRm56ekQwN3QwRW5UczNRcGN1SVFnTzlyVHA5eURubDUxZGhyNTl2emRyMjNmZjdjZGlhVVBNT1FtSldYYzhacDZFd0t3N0JodWdCcnA1c3dpSEQ5L0NybDJwT0hvMEhVcWxzTDlHdVZ5RzNyM0RNSEprU3d3YUZJR29LSDlCdno4NWhpV0ZFbUN4dEJaelRvN0NyRHNHTTA5Q1k5WWRndzJRQlhKenkvSHp6OWZ4M1hkWGNlVktycU9IbzZOTm0wRDg0eC9SR0QyNk5VSkR2UjA5SExJVFN3c2x3R0pwS2VhY25BR3pMaHhtbmh5SldYY01Oa0JtT0g4K0MvLzNmNG5ZdnYwYUtpdVZqaDZPVVc1dWNvd2ExUklUSjdaRHIxNWhrTWw0YnJFcmFVaWhCRmdzemNHY2t6TmgxdTJQbVNkbndLdzdCaHNnQTFRcUZRNGR1b1ZQUHoyUGl4ZXpIVDJjQm1uYk5naXZ2ZFlkdzRaRnNsaTZpSVlXU29ERlVoL21uSndWczI0ZnpEdzVHMmJkTWRnQTZYSDgrQjJzV0hFV1o4OW1Pbm9vTnRHeFl5UE1tZE1EZ3dlSE8zb29aQ1ZyQ2lYQVlsa2JjMDdPakZtM1BXYWVuQkd6N2hoc2dHcEpUczdIb2tVbmNleFl1cU9IWWhjOWVvUmkwYUsrNk5peGthT0hRZzFrYmFFRVdDeVpjeElEWnQxMm1IbHlac3k2WTdBQkFsQmVYbzB2dnJpRVZhc3VvS3JLTnVjQkJ3WjZvSDM3WUVSRytpRTgzQmN0Vy9xalJRdC9CQWQ3d3R2YkRUNCs2djhBR1VwTEsxRlNVbzJTa2tyazUxY2dOYlVRTjI0VTR0YXRJcVNsRmVQS2xWems1SlRiWkZ3S2hRelBQZGNaTDd6UUJWNWV2QTJVMk5paVVBTFNMSmJNT1lrSnMyNDlacDdFZ0ZsM0RNazNRQmN2WnVPTk40NGlNZEc2bFYvQ3czM1J2Mzh6OU80ZGhsNjl3dENpUlFCc2RXcXVTZ1drcFJYaDlPazdPSDA2QTBlT3BPUHZ2NHVzZXMrV0xmMnhiRmwvOU83ZHhEYURKRUhZcWxBQzBpcVd6RGx6TGpiTXVuV1llV1plTEpoMXg1QnNBNlJTcWJCaHcyVXNXM1lHRGYwVlJFY0hZdGl3NW5qZ2dTaDA2TkRJWmtYUkZKVUtTRXJLdzYrL3BtRHYzcjl4K1hMREMveExMOFhpeFJkakJSczdXY2VXaFJKdy9XTEpuS3N4NStMRHJEY01NNi9HeklzSHMrNFlrbXlBaW9zcnNXREJjZno4ODNXTFgrdnBxY0RRb1pGNDhza1lwNWxoaVl2THdsZGZYY2FlUGFrb0xhMjIrUFZEaDBiaWswOEd3dC9md3c2akkxdXlkYUVFWExkWU11ZTZtSE54WWRZdHg4enJZdWJGZ1ZsM0RNazFRSC8vWFlRWk0vWWhJY0d5bVJWZlh6ZE1tdFFlMDZkM1JuQ3dwNTFHWjUzQ3dncHMyUEFYdnZvcUFRVUZGUmE5TmlyS0gydlhEa1YwZEtDZFJrZTJZSTlDQ2JoZXNXVE85V1BPeFlOWnR3d3pyeDh6Ny95WWRjZVFWQU4wOVdvZUprM2FqZHhjOHk4NjlQUlVZTnk0YU15ZUhZdEdqYnpzT0RyYktTaW93T3JWRi9EdHQ0a29MYTB5KzNVQkFSN1l1UEZleE1hRzJIRjBaQTE3RlVyQWRZb2xjMjRjY3k0T3pMcjVtSG5qbUhubnhxdzdobVFhb01SRWRZSE15ek8vUVBidjN3eExsOTZGeUVnL080N01makl5U3JCZ3dYSDgrZWROczEvajcrK09qUnZ2UmJkdW9YWWNHVFdVUFFzbElQNWl5WnliaHpsM2ZzeTZlWmg1OHpEenpvdFpkd3hKTkVCWHJ1UmkwcVRkeU04Mzc5QnhRSUFIM25pako4YVBieXY2Q3doVkt1Q1hYNjdqL2ZkUElUdTd6S3pYK1B0N1lNT0dZZWplbllYUzJkaTdVQUxpTFpiTU9YUHVTcGgxMDVoNVp0NFZNT3VPSVhmMEFPd3RLU2tQa3liOWJuYUI3Tk9uQ1hidkhvMEpFOFJmSUFGQUpnTWVlcWdWZHUwYWpTRkRJc3g2VFdGaEJhWk8vUVB4OGRsMkhoMDVvNFVMajJQTGxrUkhEOE1pekRselRwWVRZOVkxbUhsbW5zd241cXpiaTBzM1FGbFpwWmcyN1UvazU1dDNhUHpKSjJPd2VmTjlDQTMxdHZQSWhCY2M3SW5QUHgrS0dUTzZtTFY5VVZFbG5uMzJUOXk2Vld6bmtaRXpFbE94Wk01ck1PZGtLVEZsWFlPWnI4SE1rN25FbUhWN2N0a0dxTHk4R2pObTdFZGFtdW1iaW5sNUtiQnNXWDhzWE5nSGNya0xUQTBaSUpmTDhOcHIzYkY2OWQzL3UxTzFjWm1acFhqbW1iMG9LN044K1UwU1B6RVVTK2E4UHVhY0xDV0dyR3N3OC9VeDgyUXVNV1hkM2x5MkFmcjQ0N000ZHk3VDVIYSt2bTc0ejMrR1l0eTRhQUZHNVJ4R2pteUp6WnZ2UTBDQTZYc0RKQ2JtWWY3OFl3S01pcHlSc3hkTDV0d3c1cHdzNGV4WjEyRG1EV1BteVJ4aXlicTl1V1FEOVB2dnFmanl5OHNtdC9QemM4ZjY5Y053MTEzTkJCaVZjK25hTlFTYk5nMUhVSkRwUXJsOSt6VjgvLzFWQVVaRnpzaFppeVZ6YmhwelRwWncxcXhyTVBPbU1mTmtEbWZQdWhCY3JnSEt5aXJEdkhtbVp6WDgvZDJ4WWNNd3A3bmpzeU4wNnRRWW16ZVBNT3ZtYng5OGNCcHBhVHhuV0txY3JWZ3k1K1pqenNrU3pwWjFEV2JlZk13OG1jTlpzeTRVbDJ1QTNuNzd1TW43QWJpN3k3RjY5ZDNvMFNOTW9GRTVyNWlZWUt4ZlB3d2VIc2IvRkFvTEsvSEdHMGNFR2hVNUkyY3Fsc3k1WlpoenNvUXpaVjJEbWJjTU0wL21jTWFzQzhXbEdxQzllLy9HbmoycEpyZDc2NjJlR0RBZ1hJQVJpVU5zYkFnKytLQy95ZTJPSDcrTkgzOU1GbUJFNUt5Y29WZ3k1dzNEbkpNbG5DSHJHc3g4d3pEelpBNW55cnFRWEtZQktpbXB3cUpGSjAxdTk5aGpiZkhra3gwRUdKRzRqQjdkR3M4OTE5bmtkaDk5ZEJhRmhlYmRkNEZja3lPTEpYTnVIZWFjTE9FTU8wYk12SFdZZVRLSE0yUmRhQzdUQUczWmtvajBkT1Buc1hiczJBaUxGL2NWYUVUaTgrcXIzZEduai9IenByT3lTdkhaWnhjRkdoRTVLMGNWUytiY2VzdzVXY0xSTzBiTXZQV1llVEtIbzdNdU5KZG9nUEx5eXJGNmRaelJiZHpkNWZqd3cvNVFLRnppUjdZTGhVS0dwVXZ2Z3Flbnd1aDJtemRmUVdabXFVQ2pJbWNsZExGa3ptMkRPU2RMT1dySGlKbTNEV2FlekNXbEpzZ2xLc2JtelZkUVZGUnBkSnRubnVtRURoMGFDVFFpOFlxS0NzRGN1VDJNYmxOYVdvWFZxeThJTkNKeVprSVdTK2JjZHBoenNwUWpkb3lZZWR0aDVzbGNVbW1DUk44QUZSWlc0b3N2TGhuZEpqbzZFTE5ueHdvMEl2Rjc0b24yNk5LbHNkRnR0bTFMTnJraUQwbURFTVdTT2JjOTVwd3NKZVNPRVROdmU4dzhtVXNLVFpEb0c2Q2Zma3BHWWFIeEdhTFhYdXNPTnpmUi82aUNVU2prZU91dFhrYTNLU21wd2hkZi9DWFFpTWpaMmJ0WU11ZTJ4NXhUUXdpMVk4VE0yeDR6VDVadzlTWkkxSlZEcVZUaHE2OFNqRzdUcVZNajNIdHZDNEZHNURwNjkyNkN2bjJOWHpTNWJWc3lsRXFWUUNNaVoyZXZZc21jMnc5elRnMWg3eDBqWnQ1K21IbXloQ3MzUVc2T0hvQTFUcDdNUUVwS2dkRnRYbm9wRmpLWlFBTnlJVElaOFBMTDNUQng0bTZEMjl5K1hZSW5udmdkNGVHK0FvNU0yc3JMbFk0ZWdsRUxGeDRIQUV5YTFNNW03OG1jMnc5ejdyeWttSFVOWnQ1K21Ibm5JK1dzTzVLb0c2QnQyNUtNUHQrcFV5TU1IZHBjb05HNG5sNjkxRE5GSjA3Y01iak44ZU4zK0NGRU9teGRMSmx6KzJMT3FhSHN0V1BFek5zWE0wK1djc1VtU0xTbndKV1dWdUczMzI0WTNXYlNwUFlNc0JWa01tRHExSTRtdDFQeFNEblZZYXZENXN5NS9USG5aQTFibnlMRHpOc2ZNMDhONFdxbnc0bTJBVHB5SkIybHBWVUdudzhJY01lWU1hMEZISkZyR2p3NEhJMGFlUnA4bmg5Q1pJZ3RpaVZ6TGd6bW5LeGh5eDBqWmw0WXpEdzFoQ3MxUWFKdGdQYnR1Mm4wK1h2dWlUUjUweTh5emNORGdVY2ZiV04wR3haS01zVGFZc21jQzRNNUoydlphc2VJbVJjR00wOE41U3BOa0NnYm9PcHFKZmJzU1RXNnpjTVBjNGJJVnU2N3I2WFI1M21Zbkl4cGFMRmt6b1hGbkpPMXJOMHhZdWFGeGN4VFE3bENFeVRLQmlneE1SODVPWVp2MU9YbjU0NkJBNXNKT0NMWEZoc2Jnc0JBRDRQUGM1YUlUR2xJc1dUT2hjV2NreTFZczJQRXpBdUxtU2RyaUwwSkVtVURkT0ZDcHRIbmUvWU1nMEloeWgvTktTa1VNcE1yN25DbWlFeXh0Rmd5NThKaXpzbFdHcnBqeE13TGk1a25hNG01Q1JKbEpURzJkQ01Ba3pmNUlzc05HR0I4MW8welJXUU9TNG9sY3k0ODVweHNwU0U3UnN5ODhKaDVzcFpZbXlCUk5rQ25UMmNZZmI1djM2WUNqVVE2T25WcVpQUjV6aEtSdWN3dGxzeTU4Smh6c2lWTGQ0eVllZUV4ODJRTFlteUNSTmNBRlJaVzROYXRZb1BQZTNvcVRBYWFMTmU2ZFFDOHZBeXZ2Q09Uc1ZDUytVd1ZTK2JjTVpoenNqVnpkNHlZZWNkZzVzbFd4TllFaWE0QlNrNHVNUHA4eTViK2NITVQzWTlsVUZGUkVVNmVQT25vWVVDaGtLTkRCMzc0a08wWUs1WlN5N216WU03SkhzelpNV0xtSFlPWkoxc1NVeFBrNXVnQldPcm16VUtqejdkcUZTRFFTUFRMeTh2RHQ5OStpME9IRGlFMU5SVVZGUlZvMUtnUlltTmpNV0hDQlBUbzBjUGdhNnVycTVHVWxJU0xGeThpUGo0ZThmSHhTRWxKZ1V3bXc2bFRwd1Q4S2ZUcjJERVk1ODRadmtoVkpsTUJhUGdKdzk3ZWJtalZLZ0NYTCtmb25YRUtEdlpFaHc2TjRPV2x3SjkvR3I5WGhDSGp4a1dqZGVzQXBLZVg0TlNwTzBoSXlMWDRQY2FQYjR2NzcxY3ZIenAxNmg4TkdnY0FSRVQ0SWpUVUIrZlBHLzZkenBuVEhUS1pETWVQMzhhaFE3Y2EvTDJjMWNLRnh3RUFreWExMDNuY2xYTis1Y29WN055NUUzRnhjYmh4NHdhS2k0dmg0ZUdCeU1oSTlPdlhEK1BIajBlelpvNWI2Y3JlT1pmTFpWQXFkUU5lZDVaNTVFaDF2bEpUQy9IWFh6a04vbDZXNnRpeEVYcjNib0t2dnJwc2svZnIzYnNKNXMzcmhibHpEeU1wS2QvZ2RrbEpUd0lBOHZMSzBhdlhkemI1M3M3R1VOWTFYRFh6bVptWjJMRmpCMDZjT0lIcjE2K2pvS0FBY3JrY29hR2g2TlNwRXg1ODhFRU1HREJBNEo5R2w3MHpYOXVnUWVFWU1hSUZjbkxLOGNzdjE1R1ltR2VUOXpWSFdKZzNzclBMVUYydFczODB6WFZlWGpteXM4dTBqemR0NmdNQXlNK3YwTGs1cjdlM20zYjF2TnUzU3dRWXViaVl5cnF6RUYwRFpPd1FPUUJFUnZvSk5KTDZ6cDQ5aTdsejV5SXZUemZRbVptWitPT1BQL0RISDM5ZzZ0U3BtRFZyVnIzWFRwczJEWmN2WDBaNWVmMGxRR1ZPY2hWaTY5YUJKcmF3YnB4MzN4MkIxYXZ2Umw1ZU9kNSsremgyN3J5aGZjN1gxeDM3OXo4S1gxOTNsSmRYWTlDZ3JjakpLVFA0WGdxRi9yRk1tUktqbmUxNjZxazllcmRUcVZCdkI2MjJObTBDTVdoUU9BQWdJTUFEVHozVndheWZiOVdxT0oydm4zMjJNeDUvdkQwU0VuSXhhZEp1RkJSVTFIdk45T21kSVpmTFVGV2xkTWtHQ05CZkxGMHg1MHFsRXJObno4YlJvMGZydldkVlZSVVNFeE9SbUppSS8vNzN2MWkwYUJIdXZmZGV1LzRjaHRncjU2MWJCK0QxMTN0Q3BRSm16dHl2elppUGp4djI3bjBFWjg1a1lNMmFpN2g4T1FlclY5OE5BUGoyMjBTOC9mWnh2ZStuYVJwTW1URmpIL2JzK1Z2bnNXblRPbUxjdUdnQXdQMzM3d0FBdlBoaVY4eWFGUXVGUW9iQ3dncjgrR095ZHZ2ZmZ4K0QxcTJONzRCSFIzK3Q4L1hRb1pINC9QT2hBSUJQUHgyTXNXTi9RMFZGdFZsamRsWEdkb3hjTWZNQThPYWJiK0w4K2ZQMUhrOUxTME5hV2hwKy8vMTNEQjQ4R011V0xZT25wNmZkZmdaajdQM1pyaEVVNUltUFB4NklrQkF2bEpaVzRmZmZVOUd5cGIvZWJiT3p5MUJVVktuem1KK2ZPd0lEUGVEcjZ3NC9QM2Y0K3JyRDM5OER3Y0dlYU5USUU0MGFlU0U0MkFzLy9IQVZodytuNjd5MlZhc0FiTnAwSDY1Zkw4Q3NXZnVSbjEvemVmdmRkL2NqSk1RTFgzNTVHZSsvWHpQWmZQandPQURBNHNVbnNXbFRndmJ4Y2VPaThjNDdmUURvNWo0eTBnLzc5ejlxMXU5aTNMaWRHRHc0M09EemRmY1h4RVlNVFpEb0dxRFVWT096Uk0yYjZ3K1R2YVdrcEdEMjdOa29LVEUrRzdCeDQwWkVSa1ppekpneE9vL3JLNURPcGtrVEg2UFBxMVRXclJoejc3M3E1VGlEZ2p5Um0xdU9ObTEwaS9MQmc3ZHcvLzB0NGVtcHdMUnBIWFYyVURTU2s5V3pyRmV1UEdIeSszMzU1WEFEaitzV3daRWpXMnFQK015ZWZWQm4yNEFBRDd6MFVxeko3d1hvRnJUQVFBK01IYXUrQzNkNmVySGU1cWUydWpOV3JxWnVzWFRGbkZkVlZlbHRmdW9xTFMzRnZIbnpFQmtaaVppWUdLdkhiQ2w3NVh6YXRFN2FqTC81Wms4c1hYb2FBREJzV0hPRWhucGo1TWlXK082N3F6cTVEd2p3MFBrNlA3OGNXVm1HSno0TWVmREJLUHp6bjRNQnFIZFl3c0o4MExadGtNNDI4ZkU1a012VlA5aVNKWGNoT1RrZmNYRlpBQXhQcUJoejhPQXRKQ2ZubzAyYlFIVG9FSXhYWHVtR0R6ODhZL0g3dUJwRE8wYXVtSGtBVUpseEFjM0Jnd2Z4MldlZjRaVlhYckZxckExbDc4OTJBSEJ6azJQVnFzRUlDZkVDb0Q2Szh0TlBEeGpjWHQrcFZIUG45c0RreWUxTmZxOGJOd3AwR3FBQkE1cGg1Y3JCQ0FyeVJOT21Qbmo0NGRZNkRVMXRYbDRLYk51bU82NFpNN3JvL0wwR0J0WTBxanQzUGd4QVBhbFRVYUUwT1RhTjd0MURqTzQ3aUwwQkFweS9DUkpkQTNUN2RxblI1eU1pZkFVYWlhNWx5NWJwRk1nQkF3YmdwWmRlZ3JlM056Ny8vSFA4OHNzdjJ1ZldyRm1EVWFOR3djT2ovZzNJNUhJNTJyVnJoNFFFL2VGMHBMQXdiNlBQVzFNZzNkemt1T2VlU0FEQWhRdFptRGl4SFI1NElNcmc5czg5MXhuUFBkZTUzdU4xWjJGdG9WMjdJTzFZNmpaQURmWEVFekh3OW5hRFVxbkNpaFhuQUFCZHVqU3V0OHFSWm9lc2UvZFFQUE5NSjUzbk5tNzh5NlVhbzlyRjBwVno3dWZuaDBjZWVRU0RCZzFDOCticWhpQXVMZzRyVnF4QVJvWjZGYXpxNm1wczNMZ1JIMzc0b1FBL2xTNTc1WHpac2pPNCsrNElORzNxZzZlZjdvZ3JWM0t4ZFdzeUhuMjBqWGFialJ0MWozbzk4RUNVVGgzWXZQa0tGaTA2QVFBWU1XSTdBR0QzN3RFQTFEc012LzZhZ29FRHcvSDIyNzBCQUk4KytodVNrdkl3ZEdpa3lmSHQyM2NUNjlkZndyUFBkb0s3dXh3clZ3N0dmZmR0aDFLcDB1NGdxbFRBL1BuSHRLOFpQejRhM2JxRjZuMi9xaW9sRmk4K2lhKy9WayswVEp2V0VUdDMzc0NGQzFrbXgrTHE5TzBZdVdybXc4TEM4TXd6ejZCLy8vNklqSXlFVENiRDlldlhzVzdkT3B3NVU5TVE3OTY5MjJFTmtEMC8yd0gxQk1LSEgvWkgvLzdtbjlxcnIyK01qOC9XL245cGFSVUtDaXBRWEZ5RjdPeFM1T2FXYTQvcWFFN244L1JVWVBic1dFeWIxa2s3aWZISkorY01OaitBK295YnVrZWxHamYyUWxCUXpiOXA3WHRSYWJiMThGQWdOYlZJVzVjQWRXMjZlYk1JZ1Byb1VPM25qQjM5Y1NYTzNBU0pyZ0hLempaZUpEV3pDMEpLVEV6VXVVYW5XYk5tV0w1OHViWUl2dlBPTzdoOCtUS1NrOVZITEhKeWNuRHc0RUdkVTF5ZWYvNTV4TWJHb25Qbnp2RHg4VUhQbmoyRi9TSE1FQkJnK0k3UmFqSUFEZHNoSHpRb1hIdE83UTgvSk5sc3VkTzZSM09NTWZlVW10cHUzaXd5Mm5UcE8zWEczOThEVTZkMkJBQnMzMzROZCs2VUlpWW1HSDM3TnNXYmIrci9keDgwS0Z4NzJwM0dwazBKcUs1MnJWTnFOTVhTVlhNK1lzUUl2UG5tbXdnSTBQMmJHRDU4T0FJREF6Rmp4Z3p0WTQ0NktteXZuQmNXVnVDOTkwNWl6Wm9oQUlBdVhVSnc1a3dtQmc1czJJNUFjbksrem81WlJrWXBrcFB6ZFk3c3BLUVVvS1NrU3MrcjlWdXg0aHp1dmpzQ1hsNEt2UDc2RVZSVVZHUGt5SmJhVmJKdTN5N0c5OTlmMVc3ZnQyOFRiUU1VR2VtSDlIVDFhVnlhaVltalI5T3hmMzhhK3ZWcmlqVnJMZ2g2UFpPenE3dGo1S3FaWDdac1diMzNiZFNvRVpZdFc0Ymh3MnZPUWlnc05INEV6SjdzK2RudTRhSEFwNThPd29nUkxRQUFtWm1sR0QzNlY1MS9iNFZDanRXcjc5Wk9WRnkrbkl2ZmZrdXA5MTQ3ZGx6SGxTdDVTRWpJUmF0V0FaZy92eGZjM2VXWU5HazNWQ3JnMFVmYllPblN1K0R2NzQ3QVFFL01uaDJMRmkzVURVcFZsUkx6NXgvRDFxMDFaNDdVL2N4LzZxa09lT3FwRHBnOCtYZWNPSEZiKy96Nzc1L0NoUXRaMmlNLy9mczMxVTVJZHV6NGpjNTdhTTVDMGFoOVZLajJjOG5KK2RpNFVmZGF3N2x6ZStpZDJCVTdaMjJDUk5nQUdULzlJU2hJK0hObzkrM2JwL1AxbURGamRHYUE1SEk1SG43NFlYejY2YWZheDQ0ZlA2NVRKSjk5OWxuN0Q5UksvdjdHaTZSS3BXcndUTkdZTWEyMS8vL3p6eW5Zc2lWUk85TnJqc3BLWmIzemhZR2FndVpNWnMzcWlzQkFENVNXVm1INThuT1lQVHNXa3lhMVIwWUdMNllFMU1WUzB3d2JJc2FjZTNoNFlPblNwUWJmdjF1M2JqcGZPMnFIeUo0NTM3MDdGVC84a0lSZHUyNWcvLzQwVEpyVURqSVpVRnhjaVQ1OXZrZDV1YnFoMSt4NEdMc0dDS2c1UXFvWmw3VXFLNVdZTVdNZk1qSktVVnBhaFpBUUw4eWIxMHY3Zk4zRlY2cXFhcjZuNXR6L2Q5ODlpYSsvcnBsaGZ2ZmRrMUFxVmRxWllLcFJlOGZJVlQvYkRhbDd2VytiTm0wTWJHbC85c3A4aXhiK1dMVnFNRHAzYmd4QWZXM3RlKytkZ2x3T2hJYldISFY2K2VWdTJ1WW5JNk1VYjc1NUJON2VidkQyZGtOVmxWSjcydXVMTDNiRnM4OTJ4cUpGSjdCMzc5L28zajBVM3Q1dUdET21EWDc3TFFXelozZURtNXNjUlVXVmFOVElTOXY4WkdTVTRNVVhEK0xNR2VQM21UTGt3UWVqc0hCaEgrM3ZZTWVPNndhM3JUdnBXZnYvTlhYdDJyVUMzSGZmVHcwYWkxZzVZeE1rdWdhb3VOajRiSjdwbVF6YnUzRGhnczdYK2xhRDZkS2xpODdYVjY5ZXJiZU5zL1AxZFRmNmZFTjNpb0tDUERGOGVIUHQxNFdGNnNQWXAwNU5NUHM5RGgyNnBYZEZ0dno4Q3BNZnJCcW1MbksyaGU3ZFE3VU4yZEdqNlJnMEtCeVBQYWJlQ2F5OU14VWQvVFY4ZmQwUkZ6Y1JRTTFPMWRTcEhUQi9mbSs3ajlQUjh2SXFqUDQ5dVdMT2k0cDBkNUNiTm5YTVRSL3RsWE9OTjkrc3VRN3F4SWs3ZU91dG8raldMVlR2UmU1MXJ3RUNnSnljTWpSdDZvTk5tKzdUZVh6Ky9ONllPN2NIM04xclRrLzU4ODlIQU1DaWEyOXUzS2hwUEY5L3ZTZkN3OVduWHBXV1Z1SHp6K04xdGoxNk5GMTdMWi9HaFF2Wk9sL1h2YmJsbzQ4TXIvamw0K05XNy9uOC9ISXNXWExhN1BHTGpXYkhTQXFmN1VxbEVubDVlYmh3NFFMKy9lOS82enczZWZKa0swWnFIWHRsL3AxMyttaWJIMEE5WWJGcTFXQ2pyd2tMODhiMjdROXF2NjdkTEZ5L1hnQ0ZRb2JYWHV1T1gzNUp3WC8rY3drdnZSU0wwYU5ibzBVTGYwUkUrS0t3c0FMTGw1OUZWbFlaMnJjUFFuQ3dKK2JOTzRiczdETDA2QkdLcVZNNzRvMDNqcUNrcEFvdnY2dytwZjI5OS9yQjM5OERCdzZrWWR1MlpDUWxxUmU3aUk3K0doTW50c09pUlgwaGs2a2JPTGxjaGk1ZEdtUElrQjg1cVdFaFoydUNSTmNBbVZwRng4UEQ4QTI5N0NVMU5WWG5hODE1L2JXRmgrdWU1bkg3OW0yN2pza2UzTjJOVjhHR1hpZzVZVUpidS8yN2JkdVdiTmRUNEN6Vm9vVy85bHprWWNPYVk5Z3c5ZDlLY25JK3RtMjdoamx6dW11M3JmMkJuNWRYZjNWQVYyYnE3OGdWYzc1bnp4NmRyd2NOR21UQjZHekhIamx2MHlhdzN2bi9tellsYUsvZkFkUjFvSzY2MXdBQndHZWZYY1NlUGFuMWpnajQrTGpCeDBmM0kwMnpqYW1WTkE4Y0dLdHpqWWxtcDJ2eDRwUG8wQ0VZN2RzSFkrN2NJMGhMMDEycGJQdjJhN2gxcXhqdDJxbFB1NnVzVk9MeTVSeTg5MTQvVEp5byt5R3ZPVlcyOWpWUGRYbDRLT285ZitkT2lVczNRSUI2eDZoMjQ2cVBtRE8vZnYzNmVnMlBocCtmSDE1ODhVV01HREhDaXBGYXgxNmY3U3RXbk1QZ3dSRldUNXBvYk50MkRjOCsyeGt0V3ZpaFg3OG1XTC8rRXVManMzSGdRQnBXcmh3TWxRcjQrT096MmlORzgrY2YwNTZPZXRkZFRiRjI3VDN3OVhWSGl4YitHRDkrSjM3NUpRVUFzR0JCSC9qN3F4c3N6V00rUG01WXVMQ1BkclhJaElSY3ZQcnFJYXhkZXc5YXRRckF6ejgvaUNWTFRtUHIxaVM5MXlzTkdyUVZodzZOeGVYTHVmRDJWaUFxS2dBOWV2d2Z6cDU5VEx0TjNVVVFldlVLczgwdnlvazVVeE1rd2diSStDb2JIaDdDM3lndEowZjN2TzdnNE9CNjJ3UUc2czVpMXAzdEZRTTNOOXQvQUxtN3l6RmxpdjZWcm15eG9JRVFwOENOSDk5V2U3K0F1aG8xMHQxSjI3djNiMVJXS3JWTFczdDZxbituNzcxM0VqRXh1amVqYTk2OFprYmN6OC80REozck1YN091YXZsL002ZE8xaTNicDMyYXc4UEQweWFOS2tCbzdTZVBYTGVyVnVJZHRsWURXTVhJcHVTbFZXR0w3KzhqUHZ2YjRrbVRYeWdWS3F3YVZNQ1ZDcjFSY21hQlZXMmJFbEVSVVUxa3BQejhlMjNsdCtjejkvZkhZY08zVUoyZGpsQ1E3M3h4QlBHVitYNzlkY1U3V2w4WkpuS1N1T25NTHBhNWdIMUFnbFBQLzAwUm8wYTFiQUIyb2c5TWc4QWx5N2w0SzIzam1MV3JLN2FJN3hkdTI3UlByOTkrNFBhK3p2VmZod0FMbHlvWC8rVVNoVm16ejZJckt4U1pHZVhZZEdpdm5qOGNmV3FjTkhSWHlNcUtnQTNidFRjVUZmVC9FeWUzQjRMRi9iUlRqNXUyNWFzTjZmdTduTEV4b1lnS2lvQWMrWjBSN05tNmttUkkwZlNNV3ZXQVJRV1ZtRFNwTjNZc09GZXRHc1hoR1hMK21QS2xCaDgvdmtsN05wMUE1V1ZOZnVubXUrVm4xOE9UMC8xL2tIZDFWN05YVUhXMVRoTEV5UzZCc2dXNTNuYld1MXplZVZ5T2R6YzZ2OWE2ejdtYWhldk45U1lNYTBSRnFhL2ViRGtpRHBNV0dFQUFDQUFTVVJCVkl5UXA4REovL2M1ckNtdUV5YTBSV3hzaUZtdkxTcXF4TUNCUDZDaVFvbmZmbnNJelpyNTR1ZWZyK1B3NGZSNkRWRDM3aldyUzgyZTNRMi8vcHBpMXZkd0JkWmNaMkl2OXNwNVlXRWhYbjc1WmVUbjExd2dPM1BtVERScDBzU0swWXBEZFBUWENBNzJOUHYwcHRxbnAzMzFWWUoyNStmTW1VeTg5NTc2U08vSWtTMjFEZER5NVdlMU94MHBLUVh3OVhWSFZGUUFPbmRXWjAyVDRkVFVRcFNYVjllckFXM2FCR0w2ZFBWRnlRTUhtbDdCYXQrK215Z3Vyc1NSSStrb0thbkN3SUhOMEw2OTdrNnp2b2tkS2R3STFSUXBaVjRqSXlNRHk1WXR3N3AxNjdCNDhXS0gzeERWSG43NElVbWJJUUE2aTVMVTNwMHpaN0dTclZ0SEdmeXNyYnUvRUIzOU5VSkN2UEQrKzNkcGw5K3ZybFpoMGFJVDJzbVFzREJ2ZE8wYUFtOXZkUU00ZVhKN3ZjdHNEeGpRRE9mT1BWYnZjUURvMEtFUlB2MTBFSEp6eTNTVzN1N1lVVjFqMHRPTHRmczREVmxPMzFXZFBIbUhEWkNsUER6a0tDc3pYR0FxSzVVNlN4UUtRU2FUYVJzenBWSUpwVklKdVZ4M0RGVlZ1dUhXdHdTMnM2dXFzbjNUWnUvWjBwOStTdGJlYjhRVWMrNGRCQUJlWHVyWU5QU21odG5aWlhqMzNYNW8xc3dYdWJubGVQZmRrM3EzR3pteXBmYi9HemYyd3B3NVBYRHRtdUc3eWJzVzQzY2VkNVdjNStmblk5YXNXVWhNckRrNk1YTGtTRHorK09NMkdyWGw3Skh6SFR1dVk4K2V2ekZuVG85Nkgzb3paM1kxK3lpdHBubVF5WUIvL25NUTNOelV2Lyt2dnJxc2Qvc1hYNHhGZW5veE5tejRDdzgrMkVxN1BMWkdRa0l1QU9DSkozNEhvSzRCMXV5a2FQNCtkdTI2Z1YyN2J1Q0REL3JYYTRCSVA0VkNadlFHMUdMTy9KTlBQb2tKRXlaQXBWS2hvS0FBVjY5ZXhZNGRPM0R3b1BvYWxOemNYTHoyMm12WXNHRURPbmJzYUtlZnhqQjdaTjZRMnBNZHRYK1Z0cjdHYS9Mazluajk5UjdhNjV0S1Nxcnd5aXVIc0hlditxYklRVUdlT0hyMEgzcGZlK3RXTVpvMjljSHExUmNNSHFVcExhM0NpaFhuTVhkdWR5UWs1TmE3OGFybTJzQ3JWL08wSzFQV3ZXNVI0N1BQTG1wdmh5RUZEejRZaFU4L2Rjd3AzcldKc0FGU0dHMkFLaXFxdFR1b1F2SHo4ME5CUWMxaDE2S2lvbnJMM05aK0hnQ0NnblJ2d2ljR3BrNVJhTWpzM1Y5LzVVQ3BWR0gvL3JSNjkrcTQ2NjcvbXYwK2hwcVJLVk02WU1vVTI1NENGeHlzUHEydHNGQzk2dHpZc2I4WjNGYmZNdGpEaHpmWDdnVEd4MmRqMnJSTzhQWldJRDI5WmhXNGdRUEQwYVdMK3VMUlc3ZUtFUjd1aXdrVDJrcm9LSkR4UHlaWHlQbWRPM2N3YytaTVhMOWVzNkxRa0NGRHNIanhZaHVOdUdIc2tmUEtTaVVxS3lzYVBHbFFsMG9GZlBUUldheGVmVGZpNHJLd2E5Y043WFA1K2VXSWo4OUc1ODZOTVhWcUIxeTdWb0FORy83U1h0Z01xSmZFdlhRcEJ3c1dITlAzOWxwSGpxUmorUENmc0hScGZ3UUV1R1BzMk45MFBuOGlJLzJ3YytmRDhQWjJ3OFdMMmJoMXE5akl1NUVoRHo0WWhZTUhieG05SWJTWU0rL2g0YUZ0akFJQ0FoQVpHWWw3N3JrSHExZXZ4c2FOR3dFQWxaV1ZXTGR1SFZhdVhHbnJIOE1rZTJUZWtOclh3Smp6ZUcwclZwelRmdjVPbk5oTzUzWVptZ1VOTk5MU2lyVU5jM0p5UGw1NFlUK1NrL1BSb29VL1VsTUx0WXN0MVZaVnBjUWZmL3lOMzM2N2dmVDBZcHc3bDRsMTYrTHJiUWVvYTFCRlJUWDI3YnVwSFZOdG10dFdIRHFVanRUVUlyejdibC8wNmVQNlIvVk5VVGMvZzUzaWFLL29HaUJmWDNlalJiS3dzQklCQWNJdWx4a1dGcVpUQkcvZHVsV3ZTS2FscGVsODNhSkZDMEhHWmtzbEpmV1htYTZ0SVJkS1hyOWVnTTgvajBkcGFYVzlCdWpZTWYyek0vb0l1YXlrWm1uTnpFemo5NjNRUjZHUTRZTVArbXUvMXR6Zkp5RWhGei85ZEUzNytBY2YzQVZBUFdzMWFkSnUvUERES0lTRWVPR2hoMXBaT1hweDhQWjJRMW1aNFZNaXhKN3o2OWV2WStiTW1iaHo1NDcyc1RGanhtRCsvUG4xWnBpRlpvK2NtMHZmNldFTEZ2VFdlNFRveEluYjJMUXBBUVVGRmZWV1l0dTBLUUVmZnFnK25jamYzeDFqeDdhQlhDN0Rva1VuVUZXbFFtV2x1b2xKVE15cjk3NjE5ZTdkQlBmZjN4SzllNnN2VGw2NWNqQmVlR0UvcXF0VmNIZVhZOFdLUWZEMmRvTktCU3hkZWxydnhkQjErZmk0V1hSdklsZW4yU0VhUEhpcjVEN2JuM2ppQ1cwREJLaHZpT3dJanN5OEpZNGNVUjlsaVkwTlFhOWV1czNFK1BGdDhkNTdwM0QxYWsybTU4OC9oaTVkR21QNThyTW9LNnZHNDQrM3g5dHY5OEY3NzUzRTVzMVhVRlJVcVhOOTdlYk5WN1NMSnJWcEUxaHZCVXBETkRkZXJXM0JndVB3ODNQSDVjczV1SHc1Qjd0MjNjRG8wYTN4eVNjRGpiNlh1N3RjNTFvaVYrSk16UThnd2dZb0pNUkxlN001ZlhKenl4RVJVWDg1Vlh0cTI3WXRrcEtTdEYrZlAzOGVNVEc2Rjh2V3ZhbGg1ODdpdTltVjVvaUhJUTM1bzY2dVZtSEZpdk9ZTWFPTDZZM05GQnNiZ3BVcnoyUHYzcHY0NnkvMWlreUF1bUhac3VVS2Z2enhBWVNIKytMenorUHgwVWRuQWFpWDUzemtrZFlZT2JJbExsN01OdmpldnI3dTJoV2ZhaGRhYzFWWHEzRHk1QjNjZDUvNlE3S29xQklwS1FYWXYxLzNRMVJ6OGVXLy9oV0htemVMc0dMRk9TeGRlaGNxSzVVbVYwc1N1d2Nmak1LTkc0VkcveDNFblBQNCtIaTg5TkpMT3RmOHpKZ3hBODg4ODR5TlI5d3c5c2k1dWVyZWdSMHdmbzhTY3k0aURnMzExalpEZGYzeVM0ckJhemJlZkxNbk9uWnNoR2VlK1JNOWVvU2ljK2ZHR0Rhc09kYXRHNG8zM3p5Q0pVdnVRbzhlNnV2MHZ2MDJFYWRPM2RIN1Bob3lHVEJtVEJ1OC9ub1BEQjI2RGFXbGJJSnE3eEJKOGJPOTd2VkRkVStuRTRxUW1iZmt6QTRBbUQ2OU00WVBiNDc5KzlOUVdhbEU0OFplV0wzNjducW5xdmJ2M3d5Ly9QSVF2djQ2QVo5K2VnNGxKVlhZdnYwYXRtOVhUeXcrOWxnN3ZQT09lam5ydDkvdWc1TW43MkRCZ21PNGNDRWIzMzkvZjcwYjdkWmVvZElVZlJNM2l4ZjNSVldWRXErOFVuTi9OODBwdTZaKzNzR0R3L0h6ejlleGVmTVZzOGZnN0p5dCtRRkUyQUFGQnh1L0c3UzVGN3piVXI5Ky9iQno1MDd0MTl1MmJjUDQ4ZU8xTTduVjFkWFlzV09Iem12dXVlY2VRY2RvQzhabTU2eGg3THh2QUxoNXN3alRwdTNWKzV5K0lqVnBVbnVNSGRzR0w3elFGUU1HL0tCZGp2YmF0UUtzV2hXSEhUdXU0Zm5udTJENjlNNjRlalVmV1ZtbE9IejRGdTYvUHdwRGhrU2dlL2RRSER5WWh0eGM5UVd3cTFiRllkV3F1UCs5ZHp0dEVkUE1SbG5xWC8rNmdCOS9UTWJGaTltNGM2Zm10RGZObmFVQllPYk0vYmp2dmhiNDRvdS9BQUJidHlZaE5OUWIxZFVxbmFXeVhZMm1TQnI2OTlZUWE4NlBIVHVHdVhQbm9yUlVmZlRRM2QwZEN4Y3VkUGdxVUxYWksrZm0yTHYzRVlkOTc5cGF0dlRITTg5MFFsNWVPU29ycXpGOStwLzQ1cHNSYU5VcUFFT0dST0RRb1hIYWlZaExsM0t3WklucHBmYTNiaDJGcmwzVkYzQ0hoL3ZXdTJPODFOVGRJWExGei9aTGx5NGhLaW9LdnI2KzBPZm5uMy9XK2RwUlo0WUltWGxMejV3WU5hb2xwazd0Z0QxNy9zYXJyeDdDZi80ekZNMmErYUs2V29YVHArOW9UNE1yTGEyQ3Q3Y2Jwazd0Z0JFaldtRFVxQjBvS3FxRVRLYSswZXJNbVYyMTc3bG8wUWtrSnVhWlBBSnNEVy92aHUxZWg0WjZvMmZQTUxScEUrZ3lEWkF6TmorQUNCc2dROHNOYTZTbENiKzg5TkNoUS9ISko1OW9ENVVuSlNWaDRjS0ZtRDU5T2dCZzdkcTFTRWxKMFc3ZnMyZFB0Ryt2dTlLSXFidSsxMzNlMzcvK1RLbTlaV1NVbU5qQytJWHJEVlZSb1RSN1o4SFgxeDBqUjZvL1JIYnZUa1ZPVHYwUHpYLytNdzUzM3gySlE0ZlNzSE5uQ2s2ZG1vQ2twSHhzMlhJRmd3YUZJeWpJRS9QbTljTGN1VWQwWGhjYTZvMlhYMWJQNWhRVVZPaGNkMkNKeE1SY0ZCVlZvbTNiSU54N2IzTkVSUVdnZGVzQW5EcFZjNWZxM2J0VHNYdDN6VDBvcXF0VldMUG1BcVpPdGUrUzNvNVV1MGk2WXM1MzdkcUZkOTU1Unp2TDYrbnBpU1ZMbHFCWHIxNTY4eStUeWVEbkoreU1OMkMvblB2N2U2QkRoNW9GQWFLaUFwQ1NVbURrRmFZWld5cmYwcnV1eTJRMU05MmEyZVdNakZKNGVpcVFrVkdLbDE4K2lLMWJSOEhOVGE1dGZsUXE0Tk5QenhsY3pFVXVyL2s5YVpxZmdvSUt5YThHcFcrSHlCVXpmL2p3WWN5ZVBSdWpSNC9HWFhmZGhlYk5tOFBUMHhPM2I5L0dybDI3c0dXTDd0TFBJMGVPdFA4UHBZZTlQOXRycjk0YkdlbG45ZzFFbXpUeFFaTW02citMeE1SY2JOZ3dUSnVqdFdzdklqRFFVOXNBalJueks5YXNHWUxvNkVEOCttc0tpb29xRVJMaWhZOCtHb0RCZ3lPMDc3bDgrVG1MbHNSZnR5NGVIMzk4dHQ3amI3M1ZDOU9tR1Y2d1l0YXNBL1gyRWN3NUJVNnpYTGkxdGRGWk9HdnpBNGl3QWRKY2YySEkzMzhMWHlSOWZId3dhOVlzTEYyNlZQdll6cDA3ZFdhT05MeTh2UERHRzIvVWUzeklrQ0VHMzErcFZOWjcvc3daOCs5c2JpdDM3cGlhdWJIUFgzanIxZ0ZtTDRrOWNXSTc3YW92MzN5anZzK0k1dnpsMEZBdlJFVDRJaTJ0R09QSDcwUlZsUkpQUEJFRGIyODNkT25TR0Q0Kzd0aXg0eG9lZWFRTkhubWtEYjcrT2tGN0dwYVBqeHZXcnIwSGpScXBaeW5Ycll0SGFXa1ZqaDhmWCsvUXVURlRwblRBdkhtOTZ1MEFxVlRBc1dQNmI1cnA1aVpIVlpVU0NvVU1uVHJWM0ZYYjFKRXpNYWxiSkYweDV3c1dMTkRaRVNndkw4ZWNPWE1NZmorNVhJNVRwOHk3aWE4dDJTUG52WHMzd2NxVmd4RVc1cTE5Yk9mT2gvSG5uemR4L1BodFBQMzBYaFFYVjJxWHBkWTBJM0s1REhLNURHNXVjaWdVTWd3ZEdvbUNnZ29rSmVXalg3K21ocjZkRGo4L041MFZGZlhadGVzR1dyY08xR2xZVHAzS3dPelpCOUMvZnpNODlGQXJqQmpSb3Q0cExESVpzSDc5TU1USFoyUDM3bFFjUDM0YkNRbTUydFBiYWpkOGdIbzF2Q1ZMVGpua2FJYXpNTFJENUlxWkI5UXJ2SDM1NVpmNDhzc3ZqWDZ2bUpnWVBQYVk2WVVBN01IZW4rMVpXYVhhNjJsV3JoeU1yNzlPMExzSVFXMysvaDdhWmU0QjRPalJkTzN5OXVmUForSmYvN3FBQlF0cVZuVk1UczdIbzQvK2loZGU2SXJWcStNd2ZueGJ6Sm5UWGZ1WnJWSUI3NzkvcXQ2S2taNmVDdTB5MlBvRUJYbnF2UllvTU5ENHFuV3JWOTl0OUhuTm1HUXlvRStmSnVqWHJ5bUNnankxQ3lWY3ZTcitJOFRPM1B3QUlteUFhdCt0V3g5elp4WnNiZXpZc1VoUFQ5ZTVvTEV1UHo4L2ZQamhoMmpUeHZDZHdKM1o5ZXZHQTZtK2o0TmovOUpidHc2QVNnVmN1WktyUGFLU2xsYUV5RWcvK1B0NzRNQ0JzWHBmVjFCUWdXM2Jrbkg0OEMxMDZ0UVlxMWJGSVQ1ZTNmd29GREo4OWRWdzdmMEhMbDdNMXA2YVpxbGJ0NHIwenY3bTU1ZnIyVnJ0Nk5GeENBejAxSTRGVUIvdWQ1VUxKZlVWU1ZmTXVUUGV3MHdmZStSY29aQnBtNS9kdTFQUnBJazN1blVMeFlnUkxUQmloR1duL1N4ZnJwNk5OV2NIQXdEQ3dueE1icXM1a2xSV1ZnMHZMd1VPSEVoRFhGd1c5dTkvRkI0ZXVqdEh4Y1dWK1A3N3F4ZzFLa283TzkyNWMyTjA3cXllbkhqMTFVUFlzZU02RkFvWmlvdlYxMVprWnBaaTNyeGoyTGZ2cHZrL3FBc3l0a1BraXBrMzE3Qmh3N0Jnd1FLSDNSN0QzcC90di8xMlEzdWtKalkyeE9SUmtMcFNVZ3B3K25RRzVzMDdodFdyNzhZTEx4eEFWVlg5ejcrU2tpb3NYMzRXaXhmMzFibWZUMGxKRlY1Ly9VaTlJekw3OWoyQ2lBZy83Y1NIdmhXR0oweG9pd2tUMmxvMFhuUGR1bFdNaUFoZjlPb1ZoczJiZFpmSVBublMrRFdGenM3Wm14OUFoQTJRNXZDZ0lkZXZPKzZ3NGF4WnN6Qm8wQ0I4Ly8zM09IZnVITEt5c3FCUUtCQVpHWWtCQXdaZzh1VEpDQTBOTmYxR1R1cnk1Vnlqejl2ckQ5MlNhNERtelR1R0RSdiswallNQUxCNDhVbDgvUEVBQkFYcFgwRW9PN3NNYjcxMUZBVUZGU2dvcU1Db1Vicm5kRmRYcS9EQkI2ZXhidDFRVkZZcU1YUG1mbTN4WGIvK0VueDhETWZveVNkamRMNXZRa0lla3BMeWNlbFNOaElTY25INWNpNFNFM09Sa1ZHcWN3MVFiWEZ4V2RxWkx3MVgyWkV5VkNTWmM4ZXhSODZQSDcrTmxKUUNKQ1RrWXZaczlYSzFqejdhQm1QSFJxTmJ0eEN6TGc0RzFET20yN2RmTjdtejNCREp5Zm40NElQVHVPZWVTTXlZc1E4QkFSNTQrdW1PMmdhb3FLZ1MzMzEzRmV2WFgwSm1aaWxXckRpUGlSUGI0YW1uT2lBOFhEMmVNMmN5c0dPSGVsbno2bW9WWnMwNmdJVUwrK0RkZDA5SytxZ1BZSHFIeUJVelAzSGlSQVFFQk9EWXNXTzRkdTBhc3JPelVWVlZCUjhmSDBSRVJLQnIxNjU0NElFSDBLV0w3UllCYWdoN2Y3WnYyWElGWVdIZWVPcXBEdG96Tk14UlhhM0M0Y08zc0hqeFNWUlhxeEFmbjQySEh2ckY1TkdqVmF2aU1IeDRDNFNGZWVQcTFUeTg5TkpCdllzV1hicVVnK2JOMVVjZVZTcmc4T0ZibHYxZ1Jyenl5aUg4L251cXptTVBQZFFLeTViVnJBTDd6MytleDdKbC9ldE5pcDQ2bFlIZmZrdXgyVmlFSm9ibUJ3QmtLckZNUy82UHFUdGxlM2twRUJjM1NmTG5XTnRhZGJVS1BYcDhpK0ppKzZ4U0V4MGRpSmdZOWVraXYveVNBa0FkSWtDOTQxRjNsVFFOYzdZQjFEUFE0ZUYrOFBEUTNkRXFMNjlHZW5xeDl0UWJZelNId1MyNWVQbUJCNkswaDhxM2JERiszdkc0Y2RIYU8yYlh2bWJoNmFjN1l2ejR0cWlvcUVaK2ZnVXVYTWpDMnJYeEpqOEVuSjJ4SXNtY080WTljOTZuVHhPY1BadFpiK1pXTHBjaEpNUWJQajV1Y0hlWHc4MU5CcGxNZmVwYjdiOE5wVktGaWdxbGRrZkdsdi8ydGZOZmV4bmE2ZE03b1gzN1lQejU1MDNzM2Z1MzNobGl1VnlHUG4yYVlOaXc1dGk1TXdWbno5WmZFdGNVelMwQUtpcVVOdDBKY3hibTdCQXg4NDVoNzgvMjJqU2Z3MTVlQ3FOL0N5cVYrdDVodDI4WEc3M3Y0OVNwSGJYWC9FNllzRXZudVNGREloQWJHNHJQUHJ0ZzhHeUpJVU1pMEx0M0UrVG1sdVBzMlF5ZDdLNWRxMTdNWXRldUd6cTNxTkFZTzdZTmhnOVhmKy9ubjkrbmZmejU1N3NnSk1RTFc3Y20xV3NzWTJORE1HNWNOREl6UzdVTEt6VnE1SVhtemYyME45MHRLS2h3YUxOdkxiRTBQNEFJR3lBQUdEandCOXkrYmZpaXZlM2JIOUM1Vm9Lc2QrMWFQdTY3Yjd1amgwRXV3cHdpeVp3TGp6a25XN05raDRpWkZ4NHpUN1lpcHVZSEFFUjVRNUdlUGNPTVBuL2loTGpQblhSR2x5N2xHSDFlZkcwME9ZcTVSWkk1Rng1elRyWms2UTRSTXk4OFpwNXNRV3pORHlEU0JraHpNWjBoSjA3b1gwMkxHdTdvVWVQM3ZCSFRIejA1amlWRmtqa1hIbk5PdHRLUUhTSm1YbmpNUEZsTGpNMFBJTklHU0xNYWx5R25UMmVZZFUwSG1VZXBWT0hQUDQxZmRNOVpJakxGMGlMSm5BdUxPU2RiYWVnT0VUTXZMR2FlckNYVzVnY1FhUU1VRXhPTWdBRER5MFhtNTFkd3BzaUdMbDNLTm1NRkkxWkpNcXdoUlpJNUZ4WnpUclpnelE0Uk15OHNacDZzSWVibUJ4QnBBNlJReUhEdnZjMk5ick45ZS8xVk82aGg2aTdsV0pjejNQK0huRmREaXlSekxpem1uS3hsN1E0Uk15OHNacDRhU3V6TkR5RFNCZ2dBaGcwelhpVDM3YnZwTWplS2RLVEtTaVYrL0RIWjZEWXltV2ovak1qT3JDMlN6TGt3bUhPeWxxMTJpSmg1WVREejFGQ3UwUHdBSW02QUJneG9CazlQaGNIbmMzTEs4ZXV2MXdVY2tXczZlalFkZCs2VUd0bENCUjRpSjMxc1VTU1pjMkV3NTJRTlcrNFFNZlBDWU9hcElWeWwrUUZFM0FENStibGp4SWdXUnJmNTVwdEVYc0JuQlpVSytQcnJ5eWEyY29FVWtNM1pxa2d5NS9iSG5KTTFiTDFEeE16Ykh6TlBEZUZLelE4QXVEbDZBTlo0NUpFMjJMSEQ4RXpRdVhPWk9ITGtGZ1lPREJkd1ZLN2p3b1VzSERoZy9LN2tnWUVlOFBZVzlaK1JxQ2lWUUVhRzRSc0ZPZ05iRjBubTNMNlljK2NreGF4ck1QUDJ4Y3c3RnlsbjNaRkUvZGZkdjM5VE5Hdm1pL1QwWW9QYnJGd1pod0VEd2wzcUgwMElLaFd3YWxXYzBXMUNRcnh4NU1nNEtCVDg1UW9sTzdzTWZmdCs3K2hoR0dTUElzbWMydzl6N3J5a21IVU5adDUrbUhubkkrV3NPNUpvVDRFREFJVkNqcWVlNm1CMG0zUG5Nbkg0c1BHWkRxb3ZMaTRUQnc2a0dkMW05T2hXTEpDa1phOGl5WnpiRDNOT0RXSHZIU0ptM242WWViS0VxelkvZ01nYklBQVlPN1lOZkh5TUg4aGF2dndzcXF1NWFveTVxcXRWK09panMwYTM4Zkp5dzdQUGRoSm9ST1RzN0Ywa21YUGJZODZwSVlUYUlXTG1iWStaSjB1NGN2TUR1RUFERkJUa2lTbFRqTThVWGJxVWczWHJMZ2swSXZINzczK3Y0dVRKTzBhM2VlaWhLSVNFZUFzMEluSm1RaFJKNXR6Mm1IT3lsSkE3Uk15ODdUSHpaQzVYYjM0QUYyaUFBR0RLbEE0bUw5WmJzK1lDcmwvUEYyaEU0blhyVmpHV0xEbHRkQnRQVHdWZWZERldvQkdSTXhPeVNETG50c09jazZVY3NVUEV6TnNPTTAvbWtrTHpBN2hJQXhRUzRvWG5udXRzZEp2eThtcTg4Y1pSVkZkejdVeERsRW9WM243N09FcExxNHh1TjM1OE5NTERmUVVhRlRrcm9Zc2tjMjRiekRsWnlsRTdSTXk4YlREelpDNnBORCtBaXpSQWdIcW1xSEZqTDZQYm5EMmJpWTgrT2lQUWlNUm4zYnA0a3hkSEJnWjZZUGJzYmdLTmlKeVZvNG9rYzI0OTVwd3M0ZWdkSW1iZWVzdzhtY1BSV1JlYXl6UkEvdjd1ZU9lZHZpYTMrK0tMdi9Eamo4a0NqRWhjL3ZqamIzenl5VG1UMjczeVNqY0VCWGtLTUNKeVZvNHNrc3k1ZFpoenNvUXo3QkF4ODlaaDVza2N6cEIxb2JsTUF3UUFvMGExeE1DQnpVeHV0MkRCTVp3N2x5bkFpTVRoeXBWY3ZQenlRWlBiZGVzV2dzY2ZqeEZnUk9Tc25LRklNdWNOdzV5VEpad2g2eHJNZk1NdzgyUU9aOHE2a0Z5cUFRS0FKVXY2dzkvZncrZzJGUlZLVEovK0p4SVNjZ1VhbGZOS1NTbkEwMC8vZ2JLeWFxUGIrZmk0NGVPUEJ3bzBLbkpHemxRa21YUExNT2RrQ1dmS3VnWXpieGxtbnN6aGpGa1hpc3MxUUJFUnZsaTBxSS9KN1hKenkvSDQ0N3R4NlZLMkFLTnlUdGV1NWVPeHgzYmh6cDFTazl1KyttcDN0R29WSU1Db3lCazVXNUZrenMzSG5KTWxuQzNyR3N5OCtaaDVNb2V6Wmwwb0x0Y0FBY0RvMGEweGJseTB5ZTN5OGlyd3hCTjdjUEZpbGdDamNpNVhyK2Joc2NkMklTdXJ6T1MydzRjM04zbFhibkpkemxva21YUFRtSE95aExObVhZT1pONDJaSjNNNGU5YUY0SklORUFBc1d0UVhNVEhCSnJjcktLakE1TW0vWTgrZVZBRkc1UnlPSEVuSCtQRTdrWk5UYm5MYmxpMERzSHc1RDQ5TGxiTVhTZWJjTU9hY0xPSHNXZGRnNWcxajVza2NZc202dmJsc0ErVGxwY0Rubnc5RmFLanBPeHFYbEZSaHhvejlXTFVxRGtxbDY5NUxRS2xVNFlzdkxtSEtsRDBvTEt3MHVYMXdzQ2UrK0dJb2ZIM2RCUmdkT1JzeEZFbm12RDdtbkN3bGhxeHJNUFAxTWZOa0xqRmwzZDVjdGdFQ2dQQndYNnhmUHhSK2Z1YUZmTldxT015WXNRKzV1YVlQSFl0TllXRUY1c3c1akE4K01POWVDZDdlYnZqWHYrNUdWQlRQRFpZaU1SVko1cndHYzA2V0VsUFdOWmo1R3N3OG1VdU1XYmNubDI2QUFLQlRwOGJZdVBGZWs2dkhhT3pkZXhNalJ1ekE3NytuUXVVQ0UwWXFGWER3WUJydXYzOEhkdXk0YnRacnZMM2Q4TmxuUTlDdlgxTTdqNDZja1JpTEpIUE9uSlBseEpoMURXYWVtU2Z6aVRucjlpSlRxVnloRkpoMi9ud21wazc5dzZ6RHd4cjMzOThTYjcvZEcyRmhQblljbWYzazVwYmhndy9PV0hSek9COGZOL3o3My9kZ3dBRFQ5MXdnNFdWbmw2RnYzKy90OXY1aUw1TE11WG1ZYytmSHJKdUhtVGNQTSsrOG1IWEhrRXdEQkFCeGNWbVlPdlVQRkJSVW1QMGFiMjgzVEovZUdWT214Q0Fnd0x5WkprY3JMcTdFTjk5Y3dXZWZYVVJSa2ZrZkNqNCtibGk3OWg3MDc4OEM2YXpzV1NoZHBVZ3k1OFl4NStMQXJKdVBtVGVPbVhkdXpMcGpTS29CQW9DclYvTXhZOGFmU0VrcHRPaDFBUUVlbURXcksvN3hqMml6RDdrTHJiaTRFai85ZEEwclY1NDNheFdZMnBvMTg4R2FOVVBRdFd1SW5VWkh0bUN2UXVscVJaSTUxNDg1Rnc5bTNUTE12SDdNdlBOajFoMURjZzBRb0w1bzhPV1hEK0hBZ1RTTFgrdnQ3WVp4NDZJeGZudzBPblJvWklmUldlN3ExVHo4OEVNU3Z2dnVxa1d6UWhxOWV6ZkJaNThOUVhDd3B4MUdSN1prajBMcHFrV1NPZGZGbklzTHMyNDVabDRYTXk4T3pMcGpTTElCQXRRWEVLNVljUTcvL3ZmRkJyOUhiR3dJUm85dWpVR0R3aEVWRlNEWUg1cEtCZno5ZHlFT0gwN0h6ejlmdzZsVEdRMStyeWxUT21EKy9GNlF5NWtTTWJCMW9YVDFJc21jcXpIbjRzT3NOd3d6cjhiTWl3ZXo3aGlTYllBMGpoMjdqZm56anlJMXRjaXE5Mm5WS2dDalJrV2hXN2NReE1RRW8ybFRYNXY5OGFsVVFHWm1DUzVmenNXRkMxbll1Zk1HRWhQenJIclBaczE4c1doUlh3d2JGbW1iUVpJZ2JGa29wVlFrbVhQbVhHeVlkZXN3ODh5OFdERHJqaUg1QmdnQXlzcXFzSHo1T1d6YWxJRHFhdHY4T2tKQ3ZOQ2pSeGphdEFsRVJJUXZtamIxUWRPbXZ2RDNkNGVucHdKZVhtN3c4bEw4Ny90WG83eThDbVZsMVNncXFzU2RPeVc0ZmJzRWFXbEZ1SGF0QUdmT1pDQWpvOVFtNDVMTFpSZy92aTNtemVzRkh4ODNtN3duQ2NkV2hWS0tSWkk1SnpGaDFxM0h6Sk1ZTU91T3dRYW9sb3NYcy9EMjJ5Y1FINS90NktIWVJidDJRVmkwcUEvNjlPRTlBTVRLRm9WUzZrV1NPU2N4WU5adGg1a25aOGFzT3dZYklEMTI3MDdGeXBYbnJUNFU3U3lpb3Z6eDRvdXhHRDI2dGFPSFFsYXl0bEN5U05aZ3pzbVpNZXUyeDh5VE0yTFdIWU1Oa0FFcWxRbzdkbHpIbWpVWGNPMWFnYU9IMHlETm0vdmgrZWU3WVB6NHRneUdpN0NtVUxKSTFzZWNrN05pMXUyRG1TZG53Nnc3QmhzZ0UxUXFGUTRkdW9YTm14Tng4R0FhcXFxVWpoNlNVUXFGRFAzN044UGt5ZTB4YkZna1pFeUZTMmxvb1dTUk5JNDVKMmZEck5zWE0wL09nbGwzRERaQUZzaklLTUdtVFZld2MrY05wS1E0MTh4UlJJUXZSbzVzaVNlZmpFRkVoSitqaDBOMjBwQkN5U0pwR2VhY25BR3pMaHhtbmh5SldYY01Oa0FObEpTVWoxOS9UY0hCZzJtNGVERWJTcVd3djBhWkRPallzUkVHRDQ3QUF3OUVJU1ltV05EdlQ0NWhhYUZra2JRT2MwNk93cXc3QmpOUFFtUFdIWU1Oa0EzazVKVGorUEYwbkRxVmdmajRiRnk1a291U2tpcWJmZzlQVHdWaVlvTFJxVk5qOU9vVmhuNzltaUlzek51bTM0T2NueVdGa2tYU3RwaHpFaEt6N25qTVBBbUJXWGNNTmtCMlVGMnRSR0ppUHBLVDg1R1NVb0NiTjR1UW5sNk16TXhTRkJaV29LaW9FdVhsU3UwNXgyNXVjbmg0eU9IbjV3NS9mM2VFaHZxZ1dUTmZSRWI2SVNyS0g2MWFCU0FtSmhodWJuSUgvMlRrYU9ZV1NoWkorMlBPeVo2WWRlZkR6Sk05TU91T3didGwyWUZDSVVlSERzSG8wSUdIcmtsNExKTENZTTdKMFpoMVlUSHo1Q2pNdXUxeDJvSEloYkJJRWtrRHMwNGtEY3k2ZmJBQkluSVJMSkpFMHNDc0Uwa0RzMjQvYklDSVhBQ0xKSkUwTU90RTBzQ3MyeGNiSUNLUlk1RWtrZ1ptblVnYW1IWDdZd05FSkdJc2trVFN3S3dUU1FPekxndzJRRVFpeFNKSkpBM01PcEUwTU92Q1lRTkVKRUlza2tUU3dLd1RTUU96TGl3MlFFUWl3eUpKSkEzTU9wRTBNT3ZDazZsVUtwV2pCMEZFNXFtdVZrRXVsN0ZJRXJrNFpwMUlHcGgxeDJBRFJFUkVSRVJFa3NGVDRJaUlpSWlJU0RMWUFCRVJFUkVSa1dTd0FTSWlJaUlpSXNsZ0EwUkVSRVJFUkpMQkJvaUlpSWlJaUNTRERSQVJFUkVSRVVrR0d5QWlJaUlpSXBJTXNBNVZpUUFBQU5oSlJFRlVOa0JFUkVSRVJDUVpiSUNJaUlpSWlFZ3kyQUFSRVJFUkVaRmtzQUVpSWlJaUlpTEpZQU5FUkVSRVJFU1N3UWFJaUlpSWlJZ2tndzBRRVJFUkVSRkpCaHNnSWlJaUlpS1NERFpBUkVSRVJFUWtHV3lBaUlpSWlJaElNdGdBRVJFUkVSR1JaTEFCSWlJaUlpSWl5V0FEUkVSRVJFUkVrc0VHaUlpSWlJaUlKSU1ORUJFUkVSRVJTUVliSUNJaUlpSWlrZ3cyUUVSRVJFUkVKQmxzZ0lpSWlJaUlTRExZQUJFUkVSRVJrV1N3QVNJaUlpSWlJc2xnQTBSRVJFUkVSSkxCQm9pSWlJaUlpQ1NERFJBUkVSRVJFVW5HL3dPSTN1czZwQmhORkFBQUFBQkpSVTVFcmtKZ2dnPT0iLAoJIlRoZW1lIiA6ICIiLAoJIlR5cGUiIDogImZsb3ciLAoJIlZlcnNpb24iIDogIjEyIgp9Cg=="/>
    </extobj>
    <extobj name="ECB019B1-382A-4266-B25C-5B523AA43C14-2">
      <extobjdata type="ECB019B1-382A-4266-B25C-5B523AA43C14" data="ewoJIkZpbGVJZCIgOiAiMjQ2Nzc0NDMyNjY2IiwKCSJHcm91cElkIiA6ICI4Nzc2Mzc1MzIiLAoJIkltYWdlIiA6ICJpVkJPUncwS0dnb0FBQUFOU1VoRVVnQUFBOTBBQUFLQkNBWUFBQUJLOWNpK0FBQUFDWEJJV1hNQUFBc1RBQUFMRXdFQW1wd1lBQUFnQUVsRVFWUjRuT3pkZVhoVTFma0g4Tzk3NzUxOXkyU3k3eHRySUNBaGhJQWdLQVFRVVZ4dzMyMUJmMjRWdDFhcnhxV2l1QmJYNE5acWExdXBWVnR0cmJZdVZSR3RWRUEyY1FGWkJRSWhoQ3hrbWZ2N0kweVloSkI5Y3BQSjkvTThQbnJPM0h2bkRaS1orOTV6em5zQ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XFLT0VhTURJQ0xxWTJUa3lFa2VpOFUyUnNRL1VWRmtISURCdWk2eElsQ0NEOVIxMUlpZy9uQmJyMjNhUmkyQXVxQkwxNGtFdDFFSDZMVkJ4L3RGcENib2VycUlWRGQ5VDcxSkcyanl1ZzdvQnh2KzNTam9kZEZGL0FkMVhScGYxM1UwT1Y0RUIwWEUzL1JuREc3N214enY5K3UxSWhMMGZ2NG03ZnA2cVZVVVBlaDh2VjVFQ2Y0ejgrdTZOUDZaS0lxL1dWdjhnTDgyNkhxNnlPRzJpT0lIRGg4dlVxL1gxZFVIdlM2NmlOcjRaM3JvUFpxMGEydnJtNzF1YXRKVzFib2FSVkViZjZicTZ0cG1yNnZCZjk2b3FOQ2F0QldsUW05NnZLYXI2dUZqTksyOHlldWFwdWtsSmNGdGs2NnE1aWJIbUV4N21yUjM3bXo2dXRVYTRROXVXeXlibTd5K1pvMDFxTzNTZ1ErYXZJNm1mNGZhMHc1WFVsUlVKRVBYckJITUFlYk1lY1hmOU84N0VSRVJrMjRpb25ZYk8zYktFQkh0VWtET0YwR2MwZkZRMzlEd3NDWDR3WVJlRjl3RzlEcGRSM0FTWEIvOGNBYVFKcStMNlBYQkR4S0FwZzhtMFBCd3BjbURoZUIyUXd4UzA2UWwwdVJCQWFEWE5EMGV6ZHBOanhmUm01OWZDelFrbnlMUW0vL011cTdYSWlneFAzVDlvR1JWYWtYMDREK1RPbDAvL0dlaUtFcDlmWDE5WTd2aFFZMC82T0dLK0VYMFdrQUZBRlZWRmFpcTRsZFZSVlZWYUlxaXdLU3F1cUlvR2hTb3Fxb3FaazBWVVVVVFhSRkZFODFzMWhSTlVWUmQxMVZWVlRXeldkRUFVVVFSazZvb21xb3Ftb2lvaWlKbUVURnBtaUs2MzMrdzNxK1gxOWJXbGRUVStEZGI3ZWF2QjZkRi8rQ3N0dXc0Yy83OEtoQVJVYi9FcEp1SXFBM1oyUVdSTHBmN1poRzVURVI4UnNkRFJMMWZYR3dFanBzd1JIYzVySHQxWUNORS93OTB2RmxXOGVPeStmTWZZUUpPUk5TUE1Pa21JbXBGZnY3MEhFV1Izd042dG9qd001T0lXaVVDREJtVWhMelJtVEJwYXZCTE9xRFg2cEROT3ZCOHZWNy81THg1UHk4ektrNGlJdW81dklFa0lqcUt2THpDaVpxbS9LVS9qVzUzN3JGQzZMOUtldVp4UjdqOEhCM1Y4YUE2K25NMEhOK3hrenIrSHAzNU9UcDZUc1B4cWlvd21UU1l6UnBNSmcyS0NBNGVyRVZ0YlIyR0QwdkJ3S3gyckQ3UnNSOSt2YWhXOFQvUDVKdUlLTHoxeXE5L0lpS2o1ZVVWanRNMDVhK3RKZHlxcXNCczFtQTJtMkV5YVZCVjVkQk5mTnNmcloxSnZucHI0aExxbURwM2p0TDJJYzJ1My9IMzZJbGt0U2NlQkVpUHZFOWZwcW9LbkE0clhDNDdvbjF1UkVWNUVCbnBnc3RwZzl0bGg4VmlBZ0RVMWRXaHJxNE8xZFUxcUtpb3d2N3lBNmlzckVKTlRlM1JMcTBEK0YrOTZOZjk5S2MzZmRSVFB3OFJFZlVzZnNzU0VUV1RtenNseFd3MkxSVkJZa3V2VzYwV3VOME8yR3dXYUpyS2hJVW96Q2lLZ2lpZkcvRnhYaVFtK0JBYjQ0WExhWVBkYnVuUTc3dXU2NmlwclVYNS9nUFl0V3N2OXU4dlAxcFo5d29kdUgzTDlvcEhpNHFLL0MwZlFrUkVmUlh2RkltSW1waWtGUlJZL2diSXRPWnJ1TTFtRTZLakkyQzFkdXpHbTRoNk54R0J3MkZGV2tvTU1qUGlrWjRhQjdOWmc2SjAzeXdBWGRkUlZWMk56WnQzWUY5cFdVdkpkejFFZjZIVzcvbS9lZlBtSFhWb25JaUkraDdlTlJJUkJjblBuMzYrb3NoeklqQUgra1FBajhlRnlFZ1BGSVVmbTBUaHdHelc0STF3SWlNOURnTXlFNUVRSDlrakQ5TjBYY2YrL1Fmd3d3L2JVRkY1UkJGenY2NzduM1Y1di9pL004OWNVdC9TK1VSRTFQZnc3cEdJNkpDUkl5ZEYyR3pXWlNJeUtOQ25LSUxvNkVnNG5UYU9iaFAxY2FxcUlEWW1BZ015RTVDWkVZL282QWdvQnYxZTE5ZlhZK3ZXSDdIang5M1E5Y1BqM3JxdSt3RXN2R3plVGI4d0pEQWlJdXAydklNa0lqcWtvR0RhbllEY0ZwaFdMZ0xFeFVYQmJyY3k0U2Jxd3p3ZUJ3WVBURUwya0JUNGZHNW9xdHIyU1QzQTc5ZXh0M1FmdnZ0dU0veit3MHU1ZFIyMU92eG4vbVRlemE4YkdCNFJFWFVUM2tVU0VRRVlQMzVxZ3E2clh3UGlEUFRGeEhqaGRqdGJPNDJJZWlsTlU1R1NGSTNjVVZuSXlrZ3dPcHhXVlZWVlkvV2FEYWlyT3p5alhJZStYYlM2a1pkZWVzdHVBME1qSXFKdTBEc2U5UklSR1V1U2tnYTlMQ0xEQWgwdWx3T1JrVzZPY0JQMU1XNlhIVG5EMHpCamFpN0dqQjZFU0svTDZKRGFaREpwaVBDNHNMZDBmK09JdDBDYzhDdHh4K1NPLytzSEgzeHdsS0xuUkVUVUYyaEdCMEJFWkxTOHZLbkhBL3Jrd09RZlZWWGc4M21ZY0JQMUlWRStOMGJtWkdEbzRCUTRIRmFqdytrd3U5MkdBUU5Tc1g3OTk0SEVXNkRMbktRaysySUFueGdjSGhFUmRRR1RiaUxxMXdvS0NteUFlcWVJMkFOOWtaRWVxS3BpWkZoRTFFNHgwUjRVNUE5QlJub2NyQlp6MnlmMFVpSUN0OHVKalBSa2ZQdmRENGM2WVpONmVSckFjRU9ESXlLaUx1RmRKUkgxYzU1elJXUXNEZzF6V3l4bU9KMTJqbklUOVhLUlhpZG1Ucy9EcFJjV1l1amdsRDZkY0FlSUNLS2l2SWlLOGdiMVlkanppeGZlWUdCWVJFVFVSYnlySktKK2EvandZNzFPcC9OL0lwSVc2SXVQajRMRFlUTXVLQ0pxbFRmQ2dkR2pCbUprVGdZMExUeEwwOVRWMVdQRnlyV29yYTBMZEpWVzFlcERyN3p5cGgrTmpJdUlpRHFIMDh1SnFOOXlPQnkzQmlmY0RvY05kbnZmV3d0SzFCK1l6UnBHSHpNQWVia0R3djczVkZVVnBLY2xZY00zbXdKZEVUWU5Ed0U0ejdpb2lJaW9zempTVFVUOTBwZ3hKdzdVTlA5S1FCcnYzbE5UNDJFeThWa2tVVzh6ZEhBeWpqOXVCSnhPVzc5WitsRmY3OGZYRzc1SFdWbDVRNGVPS2gzK21aZk51L2w5WXlNaklxS080cHB1SXVxUEZGWDFQeGFjY1B0OEhpYmNSTDJNTjhLSjAwNFpoNU5uam9YTDFiOXFMYWlxZ3RTVUJDaUJuMWxnRThqRGk2NisybUpzWkVSRTFGRzh3eVNpZm1mY3VHa3pkRjBtQk5xYXBzTGxjaGdaRWhFRlVWVUZvMFptWWZ6WUliRForbStPYWJmYkVCc1hoUjA3ZGdNQWRDREhPU3poSWdDTGpZMk1pSWc2b3Y4OE1pWWlBcENkUGNucGRsdmZFNUc4UUY5TVRHUy9HMFVqNnEyaW96eVlkc0lvSkNkSEd4MUtyMUJYVjRjdnYxeUx1dnI2UU5ldXNvcUtRZGRkVjdUUHlMaUlpS2o5T0wyY2lQb1Z0OXQ2SGlDNWdYYkRGbUg5WjUwb1VXOGxBSVpucCtHaTgwNWd3aDFFMHpRTUdKQWUzQlhqZGpoK2JWUThSRVRVY2J6TEpLSitJemQzaXNkczFsYUxTRktnTHlFaE91d3JJUlAxZGphckdaT1BHNEVSdzlQYlByZ2Y4dnY5V0x2dVc1U1hWd1M2RGdqaytFdm0zdkJmSStNaUlxTDI0VWczRWZVYkpwTnBRWERDN1hUYSt2VjZVYUxlSUM3T2l3dk9PWjRKZHlzVVJVRmFhbUx3akJ5bkR2OERpeGF4cUJvUlVWL0FwSnVJK29XOHZHblpJcmdvMEJZUitId1JuRlpPWktBUnc5Tnd6aG5Id2Vkekd4MUtyK2R3MkJFWEc5WFkxbldNZDloU3pqY3dKQ0lpYWljbTNVVFVIeWlhcGp3Z0FudWdnMXVFRVJsSFZSUWNQMmtFVHB3MkJsYXIyZWh3K2dRUlFWSlNIRFJORGJRMTZMajdoVWVLSWd3T2pZaUkyc0NrbTRqQ1huNyt0RmtpK3VSQVc5TlVPSjMyMWs0aG9oQ3gyY3c0N1pSeHlCODl5T2hRK2h4TjA1Q2FrdGpZRmlEZTc3QTlhR0JJUkVUVURreTZpU2lzNWVRVU9oUkZiZ2Vrc1ZxYXorZUJxdkxqajZpbmVUeDJuSDNHY2NqS1REQTZsRDRyS3NvTGg4UFcyQlpkT2ZlWkp4Zmt0bklLRVJFWmpIZWRSQlRXYkRhNUhKQ1JnYmJWYW9iRHdTM0NpSHBhZEpRSGw1dy9GWEd4WHFORDZkTVVSVUZHZXZMaERvRlYwYlFuaW9xS3VGNkdpS2lYWXRKTlJHRXJOM2VLUjFXVm0wVU9mOVpGUlVWQVVmalJSOVNUNHVNaWNja0ZVN2xiUURkeE9PeUlpMnNzcWliUTlkemtPT2RQakl5SmlJaU9qbmVlUkJTMnpHYlRrd0NpQTIyWHl3R0xoVGY5UkQwcExTVUdaODg1amtzNnVwR0lJQ0UrdHJFWXBJaG9JdjVmUFBIRXdqaURReU1pb2hid0c1Q0l3dExvMGRQR2lPZ25COXFLSXZENVBPQ3NjcUtlazU0YWk5Tm1qNGZWWWpJNmxMQmpOcHVRbkJSL3VFTWsyV3JDSGNaRlJFUkVSOE9rbTRqQzBDVE5aSko3ZFIyT1FFOWtKSXVuRWZXazFPUVl6RGx0QWl4bUp0eWhJQ0tJam82RTNXNDczQVc1dVBpeCs0WWJHUmNSRVIySmQ2QkVGSGJHanJXY0JzZ0VPVlF0eldUUzRISTVXRHlOcUlja3hQdHcxaGtUK0tBcnhCUkZRVlpXYW5DWDFXUldmdi9LSzNOVW8ySWlJcUlqOGR1UWlNSktWbGErVzBSdUY0RTUwTWRSYnFLZUV4UGx3WnhUeDBOVm1mZjFCTHZOaXRqWXFNTWRJa1AzNzhsbFVUVWlvbDZFZDZGRUZGWjh2b2lmQVJnYWFOdnRsaVo3MmhKUjZEZ2NGcHcxNXpqWTdWYWpRK2szUkFTSkNiRXdINTdHcnlxS2VtdHg4YS9pV3p1UGlJaDZEcE51SWdvYnVibVRvaFJGNWt2UVBIS2ZMd0tLd21ubFJLR21hU291dmFBUVRnY1Q3cDUyWkZFMUpHa3dGUmtXRUJFUk5jR2ttNGpDaFpoTWxzZEZ4QlBvOEhpY3NGak1yWjFEUk4xQVZSV2Nkc280T0oyY1ZXSUVFWUhQRndHbjB4SFVKZWMrOS9UOW80Mk1pNGlJR2pEcEpxS3dNR2JNdEdORlpHYWdyYW9LdkY2M2tTRVI5UXNpd0lSeDJjaE01MnhtSTZtcWlyUzB4T0F1cDZqS0lxUGlJU0tpdzVoMEUxR2ZsNVUxdzZLcXlqMGlFclJGbUp2RjA0aDZ3SkNCeWNqUEcyUjBHQVRBNmJBalBpNzZjSWVPL09lZXZ2OXk0eUlpSWlLQVNUY1JoWUdvS0p3aGd2RUFCR2hZMytoMGNvc3dvbEJ6T1cwNFpWWUJGSVczRTcyQmlDQXhNUzY0Y3J3aW90eng1Sk1MdkViR1JVVFUzL0Zia29qNnROemNYSStJZmllQXhydE1uNDliaEJHRm1zbWs0cElMcGhvZEJqV2phU3JTVW9PbW1RdGlyYXE2RUljZVNoSVJVYy9qWFNrUjlXbWFGbjJ6aUdRRzJuYTdsZHNWRWZXQUtaTkd3c0ZLNWIxT29LaWF5M1c0cUJvRVp5MWVmRitCa1hFUkVmVm5UTHFKcU0vS3paMlNvaWh5YlhCZlZGUUVwNVVUaGRpQXJBVGtERTgzT2d3NkNsVlZrWnFTR1BSWktDNE55a05GUlVYY3pvR0l5QUJNdW9tb3J4S3pXZjIxQ095QkRxL1hCYlBaWkdSTVJHSFBaalBqcE9sanVJNjdsM002N1lpT2pnenFrZnprV1B1NWhnVkVSTlNQOFJ1VGlQcWsvUHpDS1lCU0dHaXJxZ3FQeDJsa1NFVDl3b21GZWJCYU9XRGEyNGtJVXBMamcrdGJDRlRjVjF4OG44Zkl1SWlJK2lNbTNVVFU1K1RtNXRvVlJlNE9IdVgyK2R6QkZYdUpLQVFHRDB6Q3dBR0piUjlJdllMSlpFSkdla3BqV3lDeHFxNDhibUJJUkVUOUVwTnVJdXB6Tk0xM1BxRGtCZG9XaXhsT3A1MXJ1WWxDeUdZejQ4UnBlVzBmU0wySzErc09McW9HUlpGVG4zM3EzdkVHaGtSRTFPOHc2U2FpUGlVL1A5K3RLTXB0SW9jL3YzdytEOWVYRW9XUWlHQkc0V2hZTEt5WjBOYzBGRlZMQ0g0bzZSQlZ1My9Sb3FzdFJzWkZSTlNmOEM2VmlQb1VSZkhlS3lKSmdiYkRZWVBOeG50SG9sREt6SWpId0N4T0srK3JuRTRIWW1KOGh6dDA1TnN0S1JjYkZoQVJVVC9EcEp1SStveTh2R25aSW5KaG9DMGkzQ0tNS01UTVpnMHpwNDNtNzFrZkppSklTb3lEeWFRRjJwcUlmdnY5OTkvdk1qZzBJcUorZ1VrM0VmVVZpcWJKL2JxdU41WW85M3BkalRlUlJCUWFoY2VQZ3QxdU5Ub002aUtUU1VOcXl1SFpDZ0tKajQ1UUhqTXdKQ0tpZm9OSk54SDFDV1BIRnM0VWtlUGwwSENicHFsd3U3bEZHRkVveGNaRVlQaXdOS1BEb0c0Z0l2RDV2SEE0YkkxZE9uRDJzMDh0T01iSXVJaUkrZ01tM1VUVTYrWGs1RGhFbEY4Q2FMeGJqSXgwQis4L1MwVGRUTk5Veko1VllIUVkxSTBVUlpDUm50eTRWRUFFWmxHMXg0cUtpcmp4T2hGUkNQR09sWWg2UFljai9tSkFSZ2ZhVml1M0NDTUt0ZnpSQStHTjRHeVNjT053MkJFYkV4Vm9pZ0Jqa3VLdGx4Z1pFeEZSdUdQU1RVUzlXbTd1TER1Zy9MTHBGbUVSM0NLTUtJVGNianZHRjJUendWWVlFaEVrSnNaQTB4cnJZWmhFMUY4V0Z4ZEZ0WFllRVJGMUh1OWFpYWhYTTVzUFBpeUN1RURiNmJSeml6Q2lFQklSekppYXkrVWJZY3hzTmlNNU9iNnhMVUNTQ3RzZEJvWkVSQlRXK0kxS1JMMVdRY0dVWXdEbG5FQzdvUkNReDhpUWlNSmVWbVk4TXRMajJ6NlErclNZNk1nbVZla1ZLSmNWRno4NDJNQ1FpSWpDRnBOdUl1cXRWTUQwS3dDTis4aEdScnFoYWFxQklSR0ZOMDFUTWZza0ZrL3JEeFJGUVZabTZ1RU9nYzBFL1E4QXVLYUFpS2liTWVrbW9sNHBQMy9hU1NKbzNDTE1aRkxoZGp1NHhwUW9oQXBQR01VSFcvMkkzVzVEYkd6UVVtN0I4T2NXUC9BVDR5SWlJZ3BQVExxSnFOZkp6cDdrVkJTNUMwRGo0dTNJU0E5VWxja0FVYWpFeFhreGJHaHEyd2RTMkJBUkpDYkV3bVJxTEtxbVF0ZHZmZUtKb3JqV3ppTWlvbzVoMGsxRXZZN1RhWmtIWUhpZ2JiTlo0SERZRFl5SUtMeHBtb0taMC9KWVBLMGZNcHROU0FrdXFpYVNZak01aXNCcDVrUkUzWWJmcmtUVXErVG1UdkVvaXR3aVFmUElHN1lJNC8wZlVhZ016MDVIVEhTRTBXR1FBUm9LVkhxREgyd0tvSi8vN0ZNUGpUUXlMaUtpY01La200aDZGYk5aZTB4RUlnTnR0OXNCcTlWc1pFaEVZYzFpMWpCdHlpaWp3eUFEcWFxS2pQU2tvQjV4S0dyOWt6cEh1NG1JdWdXVGJpTHFOZkx5VHNnRGNHcWdyU2dLdkY2M2dSRVJoYitUWjQ1bGdVS0N3MkZIVEl3dnFFZnluMy82Z1VzTkM0aUlLSXd3NlNhaVhpRTNOOWVrcXFZaUVYRUcrcmhGR0ZGb3BTUkZJek9EZTNKVHd6VHpsT1NFNE05Y2dZSzdIMy84WGw5cjV4RVJVZHVZZEJOUnI2QnBVU2VLWUdxZ2JUWnJjTG5zSElFakNoRk5VM0RpOUR6K2psRWpUVk9SbXByWTJCWWd6bVkyM1c5Z1NFUkVZWUZKTnhFWkxpZW4wS0VvY3JlSW1BSjkzQ0tNS0xUeWNnZkNHK0ZzKzBEcU4wUUV2c2dJdUZ5T3cxM0FtYzg4ZWY5WUkrTWlJdXJybUhRVGtlSHNkcmxTUklZZmJsdmhjTmlNRElrb3JObnRGaHhia0cxMEdOUUxxYXFLMUpTRTRCa1FMa1dUQjR1S2lyVFd6aU1pb3FOajBrMUVoc3JQUHlGV1JHNEs3dlA1SWpqbGxTaUVUajR4bi9VUzZLaWNUZ2Vpb3hzM2tZQkF4aWJIMnM0eU1DUWlvajZOU1RjUkdVcFJUUGNEYUx5N2k0aHd3V0l4dFhJR0VYV0Z6K2RDZWxxYzBXRlFMOVpRVkMwZWl0TDQ4Rk1WVlgyb3VMakkzdHA1UkVUVU1pYmRSR1NZZ29MQ2NZQ2NKb2VHdFJWRlFRVFhtQktGaktvcU9PL015VWFIUVgyQXlXUkNSbnBLVUk4ZXE4SHh1R0VCRVJIMVlVeTZpY2dRV1ZrekxMcXUzQ2tDVjZBdk10TE40bWxFSVZTUVB3UU9oOVhvTUtpUGlJejBCQmRWQTRBNXp5KytiNXhSOFJBUjlWVk11b25JRUZGUjliTVZCWk1DYmJQWnhDM0NpRUxJNmJDaVlNd2dvOE9nUGtSUkZLU21KRForTG92QW9VTlpXRlJVWkRZNE5DS2lQb1ZKTnhIMXVOemNYSk9pcUhjQjBsZ05sNlBjUktFMWJlcG9hQm9MVUZQN2lRaWNUbnR3VVRVUnlOamtCUHU1UnNaRlJOVFhNT2ttb2g1bk1rWGZEbUJnb0cyM1c3aEZHRkVJeGNaNk1UQXJ3ZWd3cUE4U0VTUW54VU03L0ZCVUZlRHVSWXVLM0ViR1JVVFVsekRwSnFJZWxaYzNKVU5SNU1yZ1BtNFJSaFJhNTV3eDBlZ1FxQTh6bTAxSVNRMSthQ05KVG92OUljTUNJaUxxWTVoMEUxR1AwalR0SGwzWEl3THRpQWdYekdadUVVWVVLdU1MaHNKbXN4Z2RCdlZ4MFZFKzJPMUJSZmhFTG5qdTZmdEdHQmNSRVZIZndhU2JpSHJNdUhHRng0dGdWbUNMTUZWVkVSSGg1Q2czVVlnNEhCWVVqQmxzZEJnVUJoUkZrSm1SR3Z4NWJSRkZMUzR1THVaVFV5S2lOakRwSnFJZWtaUlVZQU9VSWtBYU4rSnVLSjdHd2s1RW9US2pNQThtRTMvSHFIczRIRGJFeGtZRmQ0MVNVWGFSVWZFUUVmVVZUTHFKcUVja0owZk1BYVJ4ZjlmRFc0UVpHUlZSK0VwSmlrWldScnpSWVZBWUVSRWt4TWZBYkc1OGtHTlNSSDcrMUZORk1VYkdSVVRVMnpIcEpxS1FTMHViWkFYME93RTBscitOaW9xQW92QWppQ2hVWnM4cTROSU42blptc3dtSmlVMGU1bVNZRk92UGpZcUhpS2d2NEIwdkVZVmNmTHhsZ1lpa0JkcDJ1N1ZwUVI0aTZsYTV4MlRCNGVEdkdIVS9FVUZNZEdUd1o3Z29vczVkdlBpaGdhMmRSMFRVbnpIcEpxS1F5c3VibGcxSTQ1by9FVUZVVkVScnB4QlJGMWd0SmhTZU1Ncm9NQ2lNS1lxQ3JNelU0QzZIaHZyZnZ2TEtIUFZvNXhBUjlXZE11b2tvbEZSVnhaMEFtbXdSeHNKT1JLRno4c3g4bzBPZ2ZzQnV0eUV1N25CUk5WM0g2UEt5TVJjYkZ4RVJVZS9GcEp1SVFpWXZiK29rUlZGT0RHd1JwbWtxUEI1dUVVWVVLbkV4WG1SbUpCZ2RCdlVESW9MRWhGaW9xaHBvYStMWGJ5a3V2czlqY0doRVJMME9rMjRpQ29tc3JDeUx5YVRlQThBVzZQTjYzZEEwemo0a0NnVkZFWngwNGhpanc2Qit4R1F5SVRrNXFLaWFTTHFteSswQStHU1ZpQ2dJazI0aUNvbkl5TXl6ZEYwYU13Q0xwV0dMTUNJS2pXRkRVeEVkeFVGRzZqa2lndWpvU0Rqc3RzTmRpbkxaazAvZXphSnFSRVJCbUhRVFViZkx5U2wwYUpvc0VEbjhHZVB6Y1lzd29sQVJFVXlmbW10MEdOUVBhYXFLMU5URTRDNlBSYlU4YmxROFJFUzlFZStBaWFqYjJlM0tBa0FhRjVZNm5UWnVFVVlVUWlmTkdOTzR0cGFvcDNrOEx2Z2lEKzlLSVNKVG5ubjYvak1NREltSXFGZGgwazFFM1NvL2YzcU9DQzRNdEJWRkVCbkpLYTlFb1JMbGMyUG80QlNqdzZCK0xpMHRxVW5ORGtXUkI1OThjb0hYd0pDSWlIb05KdDFFMUkwbWFZcWkzeWtpalZtMng4TXR3b2hDUlFTWWRXSStGSVYxcThoWUpwUFdwS2lhUUpLdG1ucUhnU0VSRWZVYVRMcUpxTnVNSFd1ZUNpZ25CdG9ta3dxUHg4RXR3b2hDWk1pZ0ZNVEdSTFI5SUZHSWlRaWlmRjQ0SEkwRk14V0JYUGpzVXd1T01USXVJcUxlZ0VrM0VYV0w3T3hzczZMSUFoR1lBMzJSa1I1b0drZTVpVUpCVlZWTUw4emxReTNxTlRSTlEycnE0WDNpZGNDcnFOcUNWMTU1aFFVSGlLaGZZOUpOUk4zQzdVNzZLYUNNQ0xRdEZoTWNEbHRycHhCUkYwd1lOeFFXczhub01JaWFjTHVjVFlxcTZjQUpGYVViWnhrWUVoR1I0WmgwRTFHWDVlWk9paEpSYmcvdWk0cnljb3N3b2hDeFdjMG95QjlpZEJoRVJ4QVJwS1ltTnRZWkVFRFRvU3dxTGk2eXQzRXFFVkhZNGgweEVYV1p5V1M3VjlmMTZFRGI3WGJBYWpXM2Rnb1JkY0Y1WjA4Mk9nU2lvN0pZekVoTFN6cmNJVWcyd2Y2Z2NSRVJFUm1MU1RjUmRjbllzWVg1aW9LejVORENVa1ZSNFBXNnVjNlVLRVN5TXVJUjVYTWJIUVpScXhxS3FoMWVZcVFMemk4dVhqakt3SkNJaUF6RHBKdUlPaTA3Tzlzc290NEJvREVEaUlod05kbXJsWWk2ajZvcW1EWmxGQjlxVWErbnFpcFNVeEliLzY0S3hHVVczRmRjUEplRkNJaW8zMkhTVFVTZDV2RWt6UUQwS1lHMjJhekI3ZVlXWVVTaGtqOTZFTnh1aDlGaEVMV0x5K1ZFbE0vYjJOWWhrelRKT3RuQWtJaUlETUdrbTRnNlpkS2tTWnF1Sy9lSVNPT29SY01XWVJ6bEpnb0ZzMG5EY1JPR0d4MEdVYnNwaWlBcEtRNnEybmk3YVJMSS9TeXFSa1Q5RFpOdUl1cVU2bXJyejBVd0xOQzJXczNjSW93b2hFNDllWnpSSVJCMW1OVnFRVkpTZkhCWHBrbnM5eG9WRHhHUkVaaDBFMUdINWVWTlRCYkJ6NEw3b3FPOW5GWk9GQ0p4TVJISVNJOHpPZ3lpVG9tTGpZTGRibTFzNnpwKytrTHhmWnkyUVVUOUJwTnVJdW93VGJQZkRTQXkwUFo0bkRDYldSdUhLQlFFd0ttbmpEYzZES0pPVXhRRjZXbkpqVzBSc2ZtaC9QcVZWK1p3UFJJUjlRdE11b21vUXdvS1pod25ndE1EVzRTcHFvS0lDQmRIdVlsQ1pQU29BWWp3c0hnYTlXMHVsd014TWI1QVUwVGsySXA5ZVJjWUdSTVJVVTloMGsxRTdkYXdSUmh1QjhRWjZQTjYzVENaTkNQRElncGJOcXNaRThabkd4MEdVWmVKQ0JJVFlvT0xiWnI4a0Y4OC9IQlJaR3ZuRVJHRkF5YmRSTlJ1TGxmeVNZQStNZEEybTAxd3VUZ0NSeFFxa3lmbXdHSXhHeDBHVWJld1dNeElUSWh0YkFzd3dPT3czMmhnU0VSRVBZSkpOeEcxUzFaV2xrVUU5d1BTT0t6dDg3bUR0NElob201a3M1cVJNenpkNkRDSXVvMklJRFkyT3ZoQmtvamdtdWVmdUNlNXRmT0lpUG82M2kwVFVidEVSV1hlSlNKWmdiYk5ab1hEd2ExV2lVTGxzb3NLV1N1QndvNnFLaGc0SUMyb1IreTZ5ZnpuVithd3FCb1JoUzhtM1VUVXB2ejhxUU5FNUNlQnRnZ1FIUjFoWkVoRVlXM1F3RVM0WEh5b1JlSEo0YkFqSnRwM3VFT1hVZVZUV1ZTTmlNSVhrMjRpYW9zaW90NEZ3QnZvOEhoY0xKNUdGQ0thcG1EYUNibEdoMEVVTWlLQ3hNVERSZFZFb0ltT1h4WVhQeGhsY0doRVJDSEJwSnVJV2pWMjdMVGpGUVd6QTF1RWFacktMY0tJUXVqWWNjUGdjRmlORG9Nb3BLeFdDNUtTNGc5M2lHU2E0TC9GdUlpSWlFS0hTVGNSSFZWMmRyWlpVZVIyUUJvekFLL1hGYnpsQ3hGMUk3dmRndnpSQTQwT2c2aEhSRWRGd202M0hlNFF1ZlQ1cCs4ZGFseEVSRVNod2FTYmlJN0s1VXFjbytzeVB0QTJtelZ1RVVZVVFpZE95NE9pOEt1WitnZE5VNUdXbWhqYzVkRkZXd1NBVTZtSUtLendRNDJJV3BTVFUraHdPdFd2QVRUZUVTVWtSTU51NTdUWGpvZ1dJS1dkT2RTcWVxQTJ0T0ZRTHhZVjZjWlBMNTF1ZEJoRVBVclhkWHozM1dic0x0a2I2UElMNU9KTDV0N3drcEZ4RVJGMUp5YmRSTlNpZ29KcGo0a29Wd1hhVHFjTmNYR3NjZE1SZ3hUZ1doUGdhT2NuN1hVSGdiMTZhR09pM2trRW1ILzFxVENiVFVhSFF0VGphbXBxc1dMRld0VDcvUTBkdXI2dEZ2N3NlZk4rWG1ac1pFUkUzWU56Mklqb0NMbTVVNFlEeXZtQnRxSUlJaU05Um9iVXB3aUFFelhnWm5QN0UyN3EzMFlmTTRBSk4vVmJKcE9HbE9CcDVpSUpHcFJmZ1lORFJCUW1tSFFUVVhPcTJhemRKb0xHamJnOUhpZTNDR3VuVkFXNDFReWNwUUVzTjBmdFliR1ljT3k0YktQRElES01pQ0RLRndHSG83R29ta0Rrdk9lZmZuQ0lrWEVSRVhVWEp0MUUxRVJlM3RSSklwZ1ZhR3VhQ28vSHlTM0MycEFvd0Z3VGNLY1pHTUJQVnVxQVNSTnlZTFdhalE2RHlGQ2FwaUVsT2FHeExVQUVGUDhEUlVWRi9FUWxvajZQUTFkRUZHU1NwbW5hcndBMFZrdUxqSFJEMC9oUjBSSVZ3RWdWT0U0RmNoVE9nNlNPY3ptc0dEVXkwM01ZNkVJQUFDQUFTVVJCVk9nd2lIb0ZqOGVGU0s4SGUwc0RTN2xsUmxLOFl3YUF0NHlNaTRpb3EvajBrSWdhRlJSWUx4SkJmcUJ0TnB2Z2ROcU5ES25Yc1F1UXF3SS9OUUdMTE1BMUptQUVFMjdxcERtbkhXdDBDRVM5aG9nZ0xTMHBlR2FWS05DZkxDNHU0aGNSRWZWcFlUMThGZXQweGlSWnJVbkxTMHBXQVBCMzRoS21ZVjd2a0dOOHZoRWpvNkpHUHJObVRmSDY4dklOM1IxbmEwWkdSNCtzcWErdjNiRjM3OVpTd01ncW5uSjFkdmFWelRzZlc3Tm1NWUFhQStMcEZ1bFdhNnB1dFRiSmx6YnQyL2NEZ0g1WFF6bzNkNHBIUk80TzdvdUtpdWozZXdhbkswREtvVzIvQmdxUXpBU2J1a2xxYWd4aVl5T05Eb09vVjdGWXpFaExTOExHalZzYU9rUlNOTmp2QTNDTm9ZRVJFWFZCV0NmZDUyUmtuUHZJMkxHUGxCNDhXUHJoamgwZnZyZDkrL3NmYnR2MjNxclMwdFd0blhmaHdJRVhYVGQ4K00rR2VyMUR6WXJTdU5BdXhtNlB1ZUM5OXk0SWZlU0gvWFhxMURlU25jNFVBS2lvcTZ2WVZsR3hiV3RGeGRiM2QrejQ0SjdseSs5dTYveHVwQzRhUC82eDVwMHZyVm56dTMwR0pkM0ZFeWNXeDl2dDhjWHIxaFcvOWNNUC8wQW5IcXlzUC8vOERjSC9qd0VnZXZGaWR3bFEzbTJCOWhFbWsraytYZGZqQWlNTUxwY2ROcHZGNEtpTVY4U2x0aFFDaWdoT216WE82RENJZXFYb0tDOTI3U3BCUlVWVm9PdmlGeFl2ZlA2U3VUZXRNREl1SXFMT0N1c2hyQmxKU1RNQXdHdXhlR2VucGMxZU5HN2NyOTgvK2VRUEFiUzZMOHZLMHRKVkkzMitrYzJUc2JNek1zNU90MXBUUXhoeUUya1JFV21CaEJzQUhKcm1HT2p4RER3K0llSDRIWldWTzNvcWp0N0k1WEw1TGh3dzRNSlpLU216M3B3MjdjM041NTY3NmZaUm8rNUljTG02dkpGMENWRFhIVEgySmFOSFR6bEdSRDlIRG1YY0lnS3YxODNpYVVRaE1tRjhOb3VuRVIyRnFxcElUVG04aFpoQVhINGRDNHFLaXNKNnNJaUl3bGM0ZjNnNWpvdVBQNjU1NTE4MmJud05RRzFySjY3Y3ZmdkxEM2JzZUg5U2ZQems0SDVOVWJTclJvNjg1dnBseTY3dlFsenQvak9mbnBBd3JhWCtYVlZWdTU1YnQrNFBIYm5XSVNGTEpqZWRlKzZtVktlejJ4NUl5T0xGcldaN1YyVm16ck9xYW1PeHIyU25NL25uSTBmZS9OVFhYeGQzNkgxYW5pbmMzNUp1VmRPMEloRnAzSWpiNjNWeGl6Q2lFTEhiTE1qTEhXaDBHRVM5bXN2bGdNOFhnVDE3OWdFQVJIQjhjb0pqRm9EWGpJMk1pS2pqd3ZhdWVuWmEybFNMcWg0eE4zYkpwazEvYXMvNWk5YXNlYng1MGcwQWx3NGVmT24xeTViZEJxQ3lNM0hwYytlMm12QzNSNHpORnFQUG5YdWdvK2NsdmZSUzhyYXFxcTFIZTMxMld0cnM1bjJ2YjlyMGVrZmZwd2VZcng0MjdLcm1uVStzVy9mRTdvcUtIenR5SVVXa3Bka2UvU3JwTGlpWVBnbVE2WUcyeWFUQjdYWndsSnNvUktaTUhzbUhXa1J0VUJRRnlVa0pLQzNkRDcvZkQwRE0wUFg3SDM3NDRiZm56NTlmMWVZRmlJaDZrYkQ5MWo4NU5mWGs1bjI3cTZ0M1d4VEZycytkMitraVdSRm1jNFErZDI1RmU0OXZhOFMyTjNtdHNQQ0lwOGU5TWY1TEJnMDZMOTV1ancvdU8xQmJlK0NSMWF2djcraTFtaWZkZmwzM28zOFZVVk1BUEN5Q3hubXVYaSszQ0NNS0ZaZlRpdXloUGJaS2lhaFBzOWtzU0VsT3dLWWZHc1lMUkdTQTIxRy9FTURWeGtaR1JOUXg0YnFtV3owcE5mV2s1cDEvM3JqeFZmajk5VVlFUk4xRytmbklrVDl2M3ZuQXlwVVBiaTh2TCtub3hacFBMNi9UOVg0MXlwMmZYemhmUkhJQ2JZdkZCSmVMTzdNUWhjckZGMHcxT2dTaVBpVTIxZ2VyOWZERVJRVzRyUGl4ZXdjYkdCSVJVWWVGNVhEVzhZbUp4MFZicmRITisxLzYrdXVYb3F4VzdzL1NoNTJWbVhubVFJK255V0xJblZWVk81LzYzLzhlYW41c1oyWTBtQlhGM0o3emV1TU1nSTQ2NXBnWjBZcWkzeGpjRngzdDViUnlvaERKSHBJQ3A4Tm1kQmhFZllxaUtNak1TTUdhdGQ4MGRBaXNKb3ZwaVZkZW1WTjQ1cGxMT0pCQ1JIMUNXQ2JkcDZlbm45Njg3NXV5c204KzNiVnI2YXlVbENOR3dJM1cxbHJyenVqS0ZQck9TSHY1NWJUT25EYzdMVzEyUzlQYWowSXBHajM2anVhZGQzM3h4VjI3Z1E2dmNlL3ZyRmI5RGdDTkQ2YzhIaWNzRmxaVGJ1N1dnNGYvV3dHZ1NNUDJCMVlBa1FJTVVJQnhLcUFhRkIvMURhcXFZTnFVVVVhSFFkUW51VndPeE1UNHNHdlhIcUJoaHRxRWluMWo1Z0JML21od2FFUkU3UktPU2JkMlJucjZHYzA3Zjd0aHc0c0E4SFZaMmRxYmxpMjc4Y2pUcUxlN2VNQ0FDd2Q3UEUybWxLMHRMVjM3NUxwMXhRQnd5NmhSdDQ2TWpCeHh6L0xsZDdXMUYzdC9sNTlmbUNzaTUrSFE5SHBGRVVSRXVEakszWUt0elI5Zk5XdC9XQStzOFFPWHQ3b1JJZlYzRTQ4ZHhvZGFSSjBrSWtoTWlNV2VQZnRRWDE4UEFDWWR1THU0K0w1L3pKdjM4ektqNHlNaWFrdllKZDNUa3BLbXhOaHNNY0Y5T3FDL3ZHN2RTd0N3b2F6cyt3ZFdyWHJRbU9oYXR2V0NDN1lZSFVNZjRMaG56Smg3bW5kZXYyelpmQUQxc1U1bnpNOUhqTGpaWlRLNXpzaklPT1BWalJ0Zk5TREdQbUtTSnFMK0FrQkVvTWZyZGJPYWNoZXM5eHNkQWZWbVRvY1Z1U01IR0IwR1VaOW10VnFRbUJpTHpadTNCN3F5TkdnM0FialZ3TENJaU5vbDdPNnl6eDh3NFB6bWZUWDE5VFVicTZ0L0NPN0w4WHFIaFNxR2pYVjFPOHJMeS9lRTZ2cjkwY0t4WTI5UGREZ1NnL3YrK3NNUGYzMTd5NVovQXNEdEkwZmU0VEtaWEVCRGNiU1daanZvZ0w2M3VucHZjSi9QYXZXMWRVeWsxUnA1bFAyOCs2UzhQTXNrRWYza3dJK2thU3JjYm9mQlVmVnRWZjJwM2oxMVdPRUpvMkF5Y1FFQ1VWZkZ4VVpoMTY0U1ZGZlhIT3JScjNucXFRWFBYSEhGTHpZWkdSY1JVVnZDS3VuMkFwN1QwOU5QYTgreEsrZk0rU3BVY1Z5M2JObDFqNjVhOVdpb3J0L2ZqSTZMR3pOLytQRHJnL3VxNnVxcXJsbTI3R2NBTU16bkd6SjM4T0M1d2E5WDF0VlYyald0U1JudXZkWFZlNk5lZkRFcTBIWURrV1Z6NXpaNU9QSkRlZmtQNlgvNFEzcHdYOG1GRjVZMFQ4Nzdya21hcHNtakl0STRHZHJuaTRDcU1pSG9pbjVWOHA0NnhPdHhZT0NBeExZUEpLSTJxYXFLck13MHJGNnpBUUFnQXFkWlVmOElvQUQ5YTd0UEl1cGp3aXJwUG12SWtITnRtdGJuU3NQZThjVVhSZnZyNnJwMVRkSWpZOGMrMHAzWE0wbzA0Rnd5ZWZLZlZKRW1XZUgrMnRyOVR4UVVQTzR3bVd5WkxsZVdwaWhOL2k3Zi9iLy8zYk5nekpoN1c3dTJ5Mlk3WW0rc3NwcWFzRjRiTm5hczVYb1J5UTYwclZZTHR3anJCcHhkVGkwUkFTNjVzSkMxRW9pNmtkTnBSM1IwSkhidkRreEtrOXpuRmkrODZMSzVOLzNHeUxpSWlGb1RWa24zLzJWblgyRjBESjN4M0xwMXozVjM5Zkp3U2JwM0ExVU9rK21JdWMreE5sdnN6SlNVRTFzNlowTloyWWI3VnF4NHFLMmsyOXZDOW5HbE5UVjdXem8ySE9UblQwb1NVYTRMN291Tzlob1ZUbGpoOEFxMVpOVElMSmpOWWZVMVMyUTRFVUZTWWh6MjdpMURmWDA5UktCQnh5K2ZmYmpvcnorWlh4UzIzK0ZFMUxlRnpkM0FjZkh4RTRaSFJnNDNPbzdPT0NVdDdlUTlZWnpzZFZIOW56ZHVmUFdLSVVNdWIrOEpWeTFkZWpXQW1yYU9TM1E0RXByM2JUbHdvRnNmZnZRaW9palcyd0E5SnJDVzIrMTJNQ0hvSmt5NnFUbUx4WVJqeHczbEtEZFJDRmdzNXFaRjFVVFN4V0cvSGl5cVJrUzlWTmpjY2MvUHlibWhJOGZMNHNXaDNPQ252aU1IUHpGaHdoT2hDaVFjdkxKeDQ1L2FtM1MvdW1uVHErOXUyZkpPZTQ0ZEZCRnhSRG5oQTNWMUZSMk5yeS9JeloxMmpBak9iWmp3MnJCbnNOZnJaa0pBRkNLVEorYkFaclVZSFFaUldCSVJ4TVpFWWZldVBhaXFQZ2dBaWtDdWV2YUpCUy84NU1wZmZHdDBmRVJFellWRjBqM001eHN5S3pWMVZnZFBZKzJqYmlDSEJ2bHl2TjVob1NwTzk4SFdyZi9aVVZtNUk4cHFqZHA2NE1EV2JaV1YyeFFSWlZ4czdMamc0eXJyNmlwdit1aWorZTI5N25DZkw2ZDUzOFVEQmx4MC82cFZDMzhvSzl2WUhiSDNEcE0wczFudUFzUVo2UEY0bk53aWpDaEVYQzZiUDJkWXVzS0hXa1NobzJrcTB0T1RzWGJkb1J4YjRGWk1XakdBS2VBRUpDTHFaY0xpcnZ1V0VTTnU2K2lXVHZyY3VTSDdRQTdUNnVVdGxyZldPamlxMzBuKzBXKzhrYk85dkh3dkR0V3NlblA2OUxlYUgzVGI4dVczZlY5VnRibTlGNTBRR3p1aGVaOU4wMnhQRkJROGZ0TGJiOC9zVXNTOXlKZ3hsbW1BekFpME5VMkZ4K05zN1JRaTZvSXhlWU1lVmxYbGVvVFJWb05FdlpIYjdZVFA1OFdlUGFXQnJzblBQTDN3eko5ZWZ0T2ZqSXlMaUtpNWNFaTYxVE15TW83WWs3a3ZHZm5hYTZPMlYxYnU2TTVyN2pydnZHNjlIbzZTZE8vdW9Sa0QyOHZMU3dML2ZjNkFBZWMwTDZLMmJPZk9aUSt2WE5udUJ4M3BWbXZxb0lpSVFTMjlOak1sNWNRNTZlbG5MTm00OGMrZGo3aDNTRXViWkZWVmVVd0VTcUF2S29wYmhCR0ZpcTdySDZTa0R2bUZqcnFaQWhrTUp0NUVJU01pU0V0TnhMNTlaYWl2OXdPQUtJSUhuM3Z1L3I5ZmR0bk41VWJIUjBRVUVBNUpkLzNHOHZLTkF6MmVnVVlIMGxrbEJ3N3MzbDFWOWFQUmNiUW16dWs4b29MNEliVTlHVWUwd3hIM1dFSEJZOEY5Qit2ckQvNzA0NDh2UlFkMmJqcHI4T0J6VzN2OWtYSGpIbjEvNDhaL2xnQjkra3M3UHQ1Mml3Z2E5eDIzMnkxd09ybEZHRkVvNkRycXlzdHJUNTA4ZVhMZDZ0WHYvRlQxeTNzQXpFYkhSUlRPVENZTnFTbUorSDdqRmdDQWlDVDY2L0JMQURjYkd4a1IwV0hoa0hSanhaNDlLL3B5MHIzMWdndTJHQjFEV3l5cWVzUjg1T3I2K21yMHpQVHlScitkT1BGNW45WHFDKzY3Yy9ueXUxYnYyYk91QTVmUkxoODZkRjVyQnlRNkhJbTNqaHQzOTNWTGwvNnNVNEgyQXNjZU95WEQ3OWV2Q0F5MGlRQStYNFRCVVJHRkw3OWZ2L2YxMTMrekR3Q0dEU3Y4Wk4ycWY3MEI0QXh3dEx2ZjBuVWRaV1hsMkZkV2pvcktLdFRXMXNIdjkwTlROWmhNR3B4T085eHVKenh1THZucExCRkJWSlFYUCs0c1FXVmxGZEF3Mm4zSkM4VVB2bkRKdkJ2V0d4MGZFUkVRSmtuM3FqMTd2am96SStOTUFIaDM2OVozcHlZbFRXM3JuR05lZSsyWVVNWHpZMVhWdGxCZDJ5alJObHQwODc0RHRiVUhBdis5cXJSMHRTeGUzT0VieTlscGFiTmZLeXg4clQzSDNqUnk1STB6a3BObkJQZXRLUzFkOCtyR2pYOGNIUmMzSnNscVRVaHhPcE1QK3YyMXhXdlhQbjIwNjh3YlBQalNWS2N6TmJpdlh0ZnJWWkVtYzY2dnpzNis2amZmZlBQYmp2dzh2WWhTWDYvZElpSlJnUTZQeHdtek9aUkYrNG42TDEzWGQ5YlU3SHM0dUs5R3I3L0VMT3FKQUk0MlU0akN6TUdETlZpMWVnTytXcjBCMzIvY2ltM2JkNkttcHUwSllXYXpDWEd4VVVoUFM4U0FyRFNNR0Q0SWtaR2VIb2c0UEtpcWlwU1VCS3hmLzkyaEhvbjJpLytlT1hQbW5MVmt5WkllSFJ3Z0ltcEpXQ1RkYTBwTFZ3T0FYOWY5OHovOTlJYXY1c3haMmRZNUszYnZYaEg2eU1KSGlzV1MyTHl2NU9EQmtwYU9EWVVwQ1FsVDdzM0xXOUM4UDl2cnpmNzZyTE8rQys1N2ZkT21ONDZXZE1jNm5USDM1dWNmY1owL2YvLzluMFZFQWc5dkFFQVZVWXZIajM5YUVWR2FIOS9ialIxYm1BZEk0eFI2VlZYZzhiaTRSUmhSQ09nTmZyRmt5Wkt5NFA0Ukk2WlZmUDNWT3hmNGRlVlZjTFE3ck8zY3VRZC9mZXQ5TFB0OEJhcXJhenA4ZmsxTkxUWnYyWUhOVzNiZ3c0KytBQUJrWmFaZzBzUXhtREErRjVyR09oeHRpZkM0NEl1TXdKNjkrd0FBQXBrOWJjcVk2VXVXTERtaThDb1JVVThMaTZSN2JYbjVlZ0I0YnYzNjUxYVhscTVxeHluS014TW5MZzVWUEl2WHJDbis3NTQ5L3czVjlZMlFGaEdSM3J4dlYyWGxycDU0NzJpSEkrNHYwNmI5cGZsSTlOSHNxS3pjM2xLL3FpanFLNU1udnhKcHNVUTJmKzNSMWFzZjJiVi8vNDVaS1NtemJKcG1DL1RueDhTTTZYemtodEVBWllFSUduK09pQWdYdHdnakNoRmRsNDBIRCs1N3NhWFhCZzB2ZkczdHluZlhpRWcybUhpSG5kcmFPcnp5NnR2NDU3c2ZCd3A1ZFp0dnY5dU1iNy9iakwrODhTN09PbU1HamgwM3FsdXZIMjVFQkdscGlkaGJXZ1pkMXdGQUZkRWZlNkdvNk4rWEZCVlZHeDBmRWZWdllYRVh2bUhQbm05L3JLejg4Zm9WSzM3UnpsT1Vud3dlZkZtbzR2blh0bTMvT2xyU0xZc1hkMlorci9uUmNlTVdYRHRzMkRVQVVGRlhWekh1dGRmR3Jpb3RiZGRhcGNseGNlTnJGYVYrVzFYVjFrNjhOd0JndU5kN3hKN1dteXNxMnIwOVYxZnNycWpZVlY1YlcrNHltVnp0T1g3SFVZclNSWmpORVJQajQ0OXIzdi82cGsydkw5dTU4ek1BV0xoeTVRTjM1T2JlM3JXSWpUVjJiT0hwaWlLVEEyMlRTZU1XWVVRaG91dTZycW80dWJVcHJKcklLZlhBR2dEV0hneU5RcXgwMzM0ODhQRHorR0Z6aTg5NXU4M2V2V1Y0YXZFZnNlenpsZmkvdVdmRGJyZTFmVkkvWlRhYmtaNldkTGlvR2lSZFQ3RGZEZUJHWXlNam92NnV6MDJiUFlxNmN6NzQ0Snp5OHZJOVJnZlNtalBTMCtkY1BHREErVkdBRFExYmJkVUJxSE1EN3BIUjBjT2Evd09nemdPNHZqajk5UDhFRW00QWNHaWE0dzlUcHZ3SmdDWDRPczMvR1JjVGsvZk9pU2YrL2IyVFQvNmdlUHo0WW5UaEljdTQyTmlDNW4xZmw1VnQ2T3oxT3NqLzhqZmYvTDY5QisrcXFtcjNDSHhWWFYzVmpaOTlka09nWGJSOCtmMDd1bm43dHA2VW41L3ZWaFIxWVhCZlZGUUVGQ1ZjZnRXSmVoZEZrVGQrKzl0bjFyUjJ6TUNjS2QvRGorZDZLaVlLdlgxbDVianJWMCtHUE9FTzl1V0tkYmpqN2lkUXVtOS9qNzFuWCtUemVacy9tTGpzK2FjZkhHcFVQRVJFUVBnazNmaGc2OVlQakk2aExiZU9HblhMQzVNbnY3RDUwa3Qzdm56Q0NYK1lucHA2SWdCdHpwQWhwMzE1NnFsZk52OEhBTXFBMHMzbDVVZU1LQS8xZW9lK2ZQenh6eHpscmV4dno1ang5aWV6Wnk4TkZKVWI2dlVPdlhyWXNQL3JUTndEUFo2TWxxckRmMUZTc3J3ejErdU1GemRzZUNtNHJRUDZkL3YzZi9mVzVzMXZQYnhxMWNPWGYvenhGZFAvL3ZjWmcxNTlkVWp4MnJYUHQzU05nL1gxQjB1cXE1dXNRNzkyNmRKcnZ5MHJDMTRUWG5uSEYxL2NFV2o4cjZUa2Z4VjFkUlhkK3NPRWtLSjRiOU4xUFRuUWRqcHRzTnM1dUVZVUNycXUxK3pmWC8yVDloenIzL0R4ZkIzWUYrcVlLUFRxNit2eDBLTXZZTmZ1dlQzKzN0dDM3TUtDaGMrZ3V2cGdqNzkzWDZHcUNsSlNFb0o2SkFLS2Z1OHJjK1p3WVR3UkdTWXNwcGYzQllOY3JrRWpmYjZSQUdEVE5OczVtWmxubjVPWmVmYXN0OTgrdWExekwzdm5uVXRHbm4zMmlIUzNPeU80LzV5c3JIT1c3ZHIxNmFMVnF4OERvT0x3OWwyVnRTM3NuMzFuYm03UmIxZXYvdDErb01VN2hhTlZIejl2NE1DTG0vZlY2M3I5cHovODhHbGJzWGVYcjBwTHYzcGl6Wm9uTmxkVS9MQjAxNjVQMTIvZnZyS2plMmdmcUswOU1ITEprbU5lS1N6ODA3alkySEhQckZ2M3pEUHIxeC94NE9LWjlldWZ2M2I0OEd2ZjNiYnRYOWN0WFhwVHlZVVhibmRvV3ErdlBweVhOeTBid0tWeXFGcWFDQkFaNldIeE5LSVFPRlE4N1pldnZmWml1MlpZWlo5WlZMTisxVHR6ZFNpdmhEbzJDcTAzL3ZZZXZ0L1k2ZFZhWGJadCswNjg4T0pydUdMdTJZYkYwSnVKQ0NJOExuaTlIcFNXbGdHQTZEcG03cDh5WmpwWVZJMklETUtrTzhqWi8vNzNPWC82N3JzL2R1UWNmZTVjdlQzSG5UTm8wRG5OKzdaVlZHeDdjL1BtdjE4MlpNZ2xyWjFiQ3BTZDllNjdaMzl5NnFtZm1CU2x5WnJ3bVNrcEp5MWF2ZnJ4ajA0KytmMFhOMng0NlpuMTY1OEQ0TC8rODg5dm5KNllPRjFUbE1iL3gxNkx4ZnVyOGVQdnZQcVRUNjV1NTQrSE9LY3orcHJzN0NPTy8zREhqZy9MZ05MMlhxYzdYUFhKSjFkMTlScmJxcXEyam4vampjbnpoZzY5dEhqdDJxTVYwNnVmc0dUSitGS2c3Q2l2OTBhS3Fzb05JdEpZSk03dGRySjRHbEhvN0JJNStHUkhUaGljVTdoazNjcC9mUTNCb0ZBRlJhRlZXVm1GdDk3KzBPZ3c4UEhTLzJIcUNlT1FsWmxpZENpOWtvZ2dKVGtlWldYbDhQdjlFSUVtdW43LzN4Y3QrdGVKMTF6RGFRSmhJaEp3ZTkzdUdJdW1XZGJ1M2R2cU1wK3VpQUFpWW55K3VBMTc5dlRLZmQ4VFhLNm9rNU9TNWp5OWJ0MVRYYmxPOGJISEhySHp6NDhIRCs2NjQ3Ly83ZE8xam5vTDNwSDNrSE15TTQ5SXVwOXRTSkRidFgva2YvZnMrZTl0eTVmZmZ0K2hiYk5xL2Y3YTI1WXZ2LzMrTDc5Y0NNQTZOaWFtNE5pNHVBbFhabWRmZWROLy8zdmpPNXMzdjF1OGJsM3hsZG5aVndaZjUvSWhReTUvZk5XcXg3OHVMLys2UGUrN1lQVG9CeUxNNW9qbS9SMVpZeDFLa1lBN1BTb3FLOVBseWhvUUVURndVRVRFd0FGdTk0Q0NOOTRZMzhwcE5hM3Q0dzAwUE9qbzVsQkRLaSt2Y0t5aW9QSHZtS29xaUlqZ0ZtRkVvWEJvbFB1NjMvM3VwUTR2UGJGSFdBb3E5eDNjRFFHbnV2WkJ5NzljMjZrdHdRSkdIVE1VV1JrcEtEOVFnWTgrWG80REZaV2R2dGJiNzN5TXE2NDR0KzBEK3ltNzNZYkV4RmhzMlhLb1RJdEk5ZzVMOWUwQWJqVTBNSU9kbnBGeCt1OG5UMjd4SHU3R1pjdHVlR3pObXNjN2UrM0JMdGZBSnlaT1BPSmg1QWx2dlRXbHM5Y005bkJCd2NNVFltTW54TnJ0TWRFMlc0eFZWYTBBVUZsWFY1bjQvUE9KKzBLd2hPZms1T1NUbno3dXVLZnJkYjErMU91djUrMnVxR2l4V0s5QmxNdUhESmwzNzVneHYvSmFMTjVhdi8vZ2MxOS8zZUlTeS9hWU8zVG92T1o5MyszZi94MlQ3dTdCcExzSFRFMU9MbXkrSnJwZTErc1hyMTM3YkVldWMvK1hYeTQ4T1NWbFZyVFZHbjMrdi85OTd1Y2xKVjhBd05URXhIR0JFZTBSUHQrSWYwNmYvczUvZHV6NGNQNm5uODQvZjhDQTh6MW1zeWR3RFUxUnRQc0tDdTQ3OVoxM1RtM3IvYzRiTU9EY2l3Y092S2g1ZjBsMWRjbHpYMy85Y2tkaTd3SWwxZU5KelhJNjAxS2N6clIwdHpzajArWEt5SEM1TWpJOW5zeG9xelc2K1FsVmRYVlZBTHB0NzVibXN3dDZJZEUwZFNFYUN1c0JBTHhlTjBlNWlVSkVSSGE4OUZMaW56cHpibXJxaE5MMUsvOTlodzc5Ym5BTHNUNW53emViT24zdXVMRWpjZVhsaDVQa2tUbURzZUNCbzVWbWFkdVhLOWVpdnQ0UFZRMmI4anpkTGpFaEZqdDNscUNtcG1IRm5Ram12L0RVZ21jdXVlSVhtNHlOekRDV0JYbDVDeXlxYW1ucHhRaXI5WWd0VlR2Q2JiRzRqMDlNUEtFcjEyak5objM3dnJsdStQRHJtdmZiTmMxKzRiQmhGeHhhYnRrdEVseXVxQWZ6OGhhZGs1WFZPS0R4eHBRcGZ4bjN4aHVUQWJRNFd5SXRJaUp0NDVsbmJ1enFlNDlZc21UNHF0TFMxYTBka3g4Yk8vYko4ZU9mR0JVVjFiaVg0S0x4NHgvN3JLVGswOVY3OXF6cmFnelUvWGhYSHVUeW9VUG5Ua2xNN0phbmNjRnVHRDc4K3VaOWIyM2UvTmIycXFvdHJaMFg1M1JHLzNqZ3dPNmdMditaNzd4ejFyYXFxbElBalNNc0Y3U1FHSStKaWNuL3ZxVGt1MFZyMWp4MjJ6SEgvREw0dGRscGFiTUxZbUxHZmJwcjE5S2p2WGVlejVlM2VNS0VGdThHSGxpMWFpR0E2Z2dnb25UdTNKQk9NWGU1WE41Tlo1MzFmVWZPT1ZCWGQ2Qzczai9CWmt0Mm04M3U3cnBlS09Ubno3aEVCSTBqKzl3aWpDaWsvRFUxZFhsQVVhY2Y3QjJvL1hhaHc1eDVOWURZYm95TGVzRDJIYnZiUHVnb0JnOXFVcFlGQTdKU3V4UkxkWFVOZnR5NUc0a0ovR3QwTkNLQ3pJd1VyRnNmcUpjcVZyK3EvcnFvcU9qVW9xTE8vdzczVlVXNXViY004SGdHSE8zMXUzSno3L3l1ck95N2w3LzlOdVN6R2MvTHlqcS9vK2ZvdWw3djEzVy9JbkxFazZaNVE0WmN2cWU2dWtQM3BEdXFxcmEvdDIzYmV5MjhaUDU0NXN6UG10ZFNLb2lOTFhoaDBxU25ML25nZzFhWGhmYUVoV1BHM0IrY2NBTU5EeDllbWpUcDVXTmVmWFVzanZKZ2dJekRwRHZJcFBqNHlaUGk0eWUzZldUN0RmZDZoeGNtSlJVMjczOXl6WnJHZFJmMWRYVjFMWjM3K0xoeFQvMzhzODl1L3Jhc2JCTU9UVU1QMm12YmxPbDJwMTQwYU5CRjV3OFljTVFIMTV1Yk43OVpDcFE5dlg3OXI2OGZQbnkrWGRQc3dhLy9YM2IyL3gwdDZjNk5paHIxemtrbnZkUDhIQURZdUgvL3hvVXJWblRiazhTMmxKZVg3OWxlV2JrOXdXNVBhUHZvQm5WK2Y0dC9ucTFRenNyTVBQTkFYVjE1ZFYxZFpZMnUxOVRWMWVtSkRrZmkvSnljSTU2b1Z0YlZkWDQrWURmTHppNklWQlRjR2R3WEhlM2x0SEtpRVBINzlWZisrTWZudTdSUDFPalI4MnJYcjNwM25nNzhCVGp5NXBGNnI3MTdPejk3MWVWc1dvK3pxaHNxa084dDNjK2t1dzF1dHhPUmtSN3MzZHV3YWt5QXdvUVkyMGtBL21wc1pEMXJiR3hzL3EzSEhITkxXOGU5TUduUzgxc3JLcmI4WjhlTy80UXludDhkZi94TGJSL1Zma085M3FFZHZlWS90Mno1NTFHUzdwcWJQL3ZzNWxlbVRsM1MvSVdMQnc2OCtIOGxKVjgrdG5yMW91YXY2YnJlWXpkZlYzLzg4WlhMVHovOXkrRGFUUUF3MHVjYitVaEJ3WDNYZmZycEVmZXZaQ3dtM1NFMmY4U0krYzM3dmlrcisrYWZXN2YrTTlEZVVWWFY0dnFRMDlQU1RqODlMZTMwenJ6dnI5ZXMrVFVBYkM4dkwzbG0vZnBuQS90ODc2aXMzSEhYOHVWM1A3MXVYWXVqMk5OVFUwLzgwK1RKZnpqYTZPN2xTNWZPQTFEZG1aZzZhMVZKeWFxRXB2dC9kRGYvUFhsNWQyZTUzVm50T1hoYlJjVzJFTWJTSVM2WDU1ZUFuaGlZcGVweTJXR3p0VGhyaklpNlREOVlWbmFnM1lVb1d6TTRaK29iNjFiOWF6bUF2TzY0SHZXTUF4VlZuVDVYYVRZTmZPMjZiN3NhRHZ6K2ZqZFkyMkdLb2lBNXFhR29XbjI5SDRCWVZVM3VYclNvNklOcnJpbnFGNXVlSjdoY1VYODg0WVEvTlUvUVdtSldGUE5yaFlXdmpmdkxYOFkxci8vVFV2SGdRYSsrT3FTM0ZoanJpaVViTi83NWlUVnJubWhlR3drQUhobzc5c0V2ZHUzNm92bmdsVnRSZW15YTRhclMwdFdQckY3OThJMDVPVGMxZiszYTRjT3YvY2UyYlg5L1ovUG1kM3NxSG1vYm43Q0gyUE1iTmp6NzVwWXRiK3BBNHdmVjQydldQSUdnOXVkYnQzNTZhQjF5dDNodjI3Wi9mN3g5KzhlQjlzSXZ2M3h3ZDNYMTdscysvL3pXaE4vOUx1dFFkY01qUm9QZFFPUnZKazU4L21nSjk2TmZmZldvRWIvQVgrM2J0NnExMTZ2cjY2dFg3Tm16NHVWdnYzMzV0dVhMYjcvOHd3OHY3K2g3ZlB6amp4KzNmVlNEejNidCtyeWoxdytGc1dPbkRGRVV1Zmp3Rm1FQ3I5Zk5VVzZpRU5CMVhRZGt3ZC8rOW9lUzdycm1rSndwWXdDZFdWTWZjdkJnNTR1b05mZkJoLy90OGpXYWo1NVR5K3gyRytMallocmJBdVRZemZackRBeXBKNWwvZjl4eFMxS2R6aVBXTTFUVjFWWDliZlBtdnpYdmo3UllJdCthT2ZNdE45Q2xOZDU5M1ZXZmZITEQydExTdGMzN1RZcGkrbk5oNFpJWWg2UEpOSk0wanllaitiRUFzSExQbnBXZi9QampKODMvNmVyOTVFM0xsdDM1dzRFRFB6VHZGMEJlbURqeE54N0EyNVhyVS9maVNIZUlmYlI5K3ljZmJkOCtLenN5Y3VnTk9UazNucFNTY3RMTHExYzNxU3hZQ3BUZHUzTGxncnR6YysvcTZ2dnRxYTdlYzhYSEg4OE43dHRlVmJVbDVzVVhrOUhHK283OXdONkpmLzNydUxkbXpQaG44MUhmcFR0M0xyM3UwMCtQZUpyV0UxYVVsS3dDR29yUGZWdFc5dTNLdlh0WGZsVmF1bnB0U2NucWxhV2xYMzIzZi8vMzZHTGh0STkyN3Z6NDRoYjJJMi9KYnpac2VLNHI3OVZOVkJIVEx4SDBnZXJ4T0dFMjkvYWFiMFI5azRqOHVIbnpodnU3KzdxNmp1dEY4RWgzWDVkQ283dEdsci9lc0Fsck12eUVZZ0FBSUFCSlJFRlV1bUdrT3lxSzk5VHRsWkFRZzEyNzl4d3VxcWJJVFMrOHNQRFpTeTY1cVRkVm8rNXU4dkx4eC85bVVrTENwSlpldkhicDBtdWZXYi8rTisrZmROSTd6WS9KZExzelg1czU4NVVUM25wck9sb1lxT2x5WUlzWHR6UkNvQldtcEV3K0pTVmw5aW1wcWFja09oeUpPcUJmOFA3NzUvLyttMi9hVThCWCtmZk1tZThjbjVoNFFsVmRYZFcvdG0vLzE5ODJiZnJiYTVzM3YxbFNXYm1qRTJGV1gvVFJSNWNzbXpWcnFTclNaTWVKQkxzOTRaWVJJMjc1MmRLbDF3YjZKc2JHdHJoenpybnZ2MzllUzF1YVJUc2NjYnZPTzY4emNRVlUvbXpwMHArOVZsajRXdk1YRXV6MmhNY25UMzdzZ3ZmZjcvRGFlUW9OSnQxQlFybFA5NXE5ZTljZUtyeGdBM0RFcVBZOXk1ZmZYVlZYVjNucnlKRzNlaTJXRG4rTDZvRCtyNjFiLzNYMVJ4OWR2YUc4dktYQ1krMWFQTGFock96N2NYLzcyNFFQWjg1OGIwaEV4QkFBK0hiLy9tL252UGZlS1FCcWc0L2RCK3c3eW9kbXU4MU9TNXZkMG9kRnNEZS8vZllmK2Z2MjVYMWVVcklhSVpyYS9yK1NrdVh0T2U1WEsxYmMrKzl0Mjk0UFJRd2RrWnM3YlNLZ3p3bE1LOWMwRlJFUkxvT2pJZ3BuL2lzKytPQ0Ridi84V2YxMTZXUERoMFJlRFIwdGpwQlE3NkxyN2ZyS2IvTWF2Ly9qRVlPTEhSWWZGdzIzaXlQZDdhV3FLckl5VTdCMlhVTlJOUUZjOVRYNG5hN3JVMFdrNi85amU2RW5KMHg0TXJqNmRyQ1h2djc2eFdmV3IzOEdBR2EvK2VacG41OTExckxtTyswY241aDR3bVBqeHo5eTlTZWZkTXV5bXZhNFl2RGdLMmVucFowU2FBc2dMeHgzM0cvMlZGZnZlWHZMbG4rMmRtN1I2TkczQjZxbjJ6VE5OaXNsWmRhc2xKUlpPYXRYUDNiMTBxV2RtdG53eFk4L2Z2N29WMTg5ZW4xT1RtTlI1RHEvdis1WEsxYjhxdWlMTCs0Sk9sU2RrNWw1Wmt2WDJMWjNiNGZxZ0NpYTF1Nzg3UFZObTE3L1lQdjJENW8vTkZtMmMrZXlCMWV2ZnFnajcwdWh4YVM3NXgxMUd2bERLMWMrOU5ES2xZOGZtNUNRbCtGMFpqcFYxYUVxU3F0TEFHcnE2MnUyVjFmdlhMRnIxMyszVkZaMnFiaFB3TzZLaWg4bnZmWFc1UC9NblBtaFhkUHNVLzd4ajhMdDVlWGROcVd5by9ZRGV6OHZLZGtieXZkWXNYdjNtb1AxOVFjdHFtcng2N3EvdXI2K3VyS3VybkpmVGMyK0h5c3JkNnpjczJmVnk5OTg4L3VsdTNaOUdzbzQya2t4bStVaEVXa2Mxdlo2M2RBMGJ2dExGQXE2cm05OTZhVm51NTRsdGVETU04K3NYN1BpM1lzVVJUNEVsM3oxQys5OThCbSsrNzdWelV2YUpXZll3TFlQb2liY2JoZWlvcndvS1drb2NpM0FjUzhVUDNBbWdFNXRBZGlMeVJQSEh2djRGVU9HdExqYzdqODdkdnpud2c4Ly9HbWdYUWFVbnZpUGY4ejhiUGJzWlQ2cjFSZDg3RlhaMlZldDJMdDM1WFByMW5Wb205dWp1V25reUJ0ZG11WTUydXNieTh1L3I5ZjErdUNSWlpPaW1KWk1tZkxuUmF0WFArYlhXMTZTNHpTWkhOY2NxbDhVYkZkVjFhNTlOVFg3N3g0OStwNld6Z3U0N2YvWnU4L0FxS3E4RGVEUHVkUFRKaDFDQ3NVZ2dVZ1JJbTFkbFpWbXdiWXJ1NjZ2WGJHNzZxNTkxYXk5Zyt1aUFpcUlBbUowRmV1S29xaWdxS0JJTDZMMEZrZ3ZVKzk1UDRRSlEwalBUTTZVNS9kRjdwbTVkNTRnU2VZLzU5ei9XYjc4bjAwOTlvOWx5KzZmMkt2WCtkbHhjVG1ieXNzM1hmamxseGN0Mzd2M2lLWGhsL2Z0ZTJsalMvaTNWbFp1TFFmYTFGWDlsSXlNVTFZV0Y2OXM3Zk52L3U2N1czODg1NXpsbWhCYXNjTlJmT2NQUDl6MXl2cjFyOER2VmxaU0x5SnYvcnlpYjk4ci9ZKzlIbzluMXViTnMveUd4QlY5KzE3UjhMeXZkKy8rZkZONWVadTJwMnI0V3UyOVRpaktzdGt5cldhejlaZnk4aTB0UDd0OWtnQjc5N1MwbmczSDIvTERwaGtOUDFTU09OUUZ2Z21HUTg4SjZYc3NodzhmZTR1bUdaN3hIWnZOSnVUa2RGVVppUUM4YXUzNE5XNXhBaVg4RlJscTlPTGk2cVNQUDU0VDFJWkw2My8rN0gwSW5JRUkvYjBjS2Q1OWIxRzd6eDAyZEFCTUppUHUvT2RrMU5aMmZOSEVvdy9lZ3B6c2pBNWZKOXJVMWpxd2F2Vkd2MXNGNUZwanVSaDI4VzIzVlRkN1l2Z3d6RHpsbEpjdmJXUTdXUUJZWFZLeStzUzMzanFsQWpocU11TVBtWmwvK1BUMDB6OXR1Q1ZYdWN0Vm5qdHJWbmJ4cEVsSC9SejBiNlEyTkRXMTRMdnp6anVxV1lIL3FzaWRGMTY0TXpNMk5yTTlYMWd3dGJSeWMwS1BIbWVmbHBVMTdyb2xTLzRCNEloZGJMcmI3VDEvUE9lYzVja1d5MUgzd0QrL2J0M3oxeTlaY2xRek5nQklqNDN0c3UvQ0N4dTl2V0ZIVmRYMk1wZXIzTGRGMml1Yk5yMHlaZFdxS1UzbG0zSHl5VFBjWHEvN3JpVkw3bWxya2UvVDJPcmRMUlVWVzNMZmVLTlZqWWFwZVJFNTA5MktUK05rb0Q2eEM5UjFRdEhPMnRwZHFBMVlmN2RHbFFMbHBZRXBzQnZUMW51UW1pdklROEp4eDUzYVJRanROdit4OUhUZTB4Y0tMdW5VbnY3VWlWNE5kc0VOQUtYVk1ST1Q0MnRLcEVRQVByNmhZRG5uckZQYmZhNnU2M2p3MFJjRFVuQWZtOXVkQlhjN1dhMFdkTXRJdzg1ZCt3Nk5pSDRlTzI0QzhLaktYQUVTKzhINDhXK2VrWk56ZW1NUHJpOHJXei9tZi84YjNWakJEUUNmNzlyMWVlR1BQLzdyZ1NGRDZyY2lkWHE5enZNWExacDRBS2dNVnVodzhQN1dyUXZlMzdwMVFjUHg3SmlZYnArTUcvZHhZd1UzQU16WXVMSFIzWUlBWUg5MWRWVlRqMlhIeGVWayt4MXZyYWpZMmx5K3E3NzhjaEk0c3gzU0lyTG9Kb3BRSWk3T2RBK0ErbW50aElSWVdDeG1oWkdJSXBtc0xpMnQ2cFFHa2lOSGpxemR1SExoSktscHN6dmo5YWp6RmYzM0UyemF2RFVnMS9yeithY0Y1RHJSU0FpQmpJeDBIRGhZQmtmZFh1a0NVdDQyWThhVGIxeDExVzIvcWM3WEVSZmw1cDdYVk1HOXVxUms5YWtmZnp5MnVMcDZmM1BYZUhERmlvZCszNlhMaVdPeXNzYTRkTjMxeDg4KysrT25PM1lzREU3aThKWWFFNVB4N2JubmZ0L1V6UDM3MjdlLzM4TEt6ZW9ONWVVYjh1ejJ2SlplYTJseDhiSVdudEprd1gxaXQyNG50blQ5cGxnTkJtdHJ6aStycmExWVUxcmE3RzVEMFk1Rk4xR1lHREZpOUhGQ2lJdHdhUG1wcGdra0pzWnppekNpSU5GMStYZ2d0d2hyU1o5QlkxOWJ2L3F6aHlDUjAxbXZTWjFqNWFvTmVQL0R4UUc1MXVEait5R3ZEL3Z1ZFlUUmFFU1A3cG5Zc1BIUW5ZQkNKQm1rK0RlQUNVcURkZEJydi96eXhvTkRoejdZOE43aWIvYnQrK2IwQlF2T2JPV3lZLzNpcjc2NmNObFpaLzF3OHpmZjNQemh0bTBmQmpKajFwdzVXWUc4WG9BWmhuWHBja0pMVC9wdTM3NWxBSENncG1iUDNDMWI1alMyVjNhMXgxTjk2N2ZmM3RMU3RSNzQ4Y2NINW80YTFXeG45bDNWMWJ1S3E2djNBakIwaTQ5dmNYbGp3ejVNWDU5NTV0Y3RuZE9Vek5qWXpOYWMvOTMrL2Q4TmYvZmQ0ZTE5bldqQW9wc29QQmdBd3dNQUVuMERkbnM4dHdnakNwNjlUbWQ1d0xjSWE0a0pwaFBkMHZVYkdteFBRK0dyK0VBcFhwajJSa0E2bjhmWXJManNvbk1Ea0lxU2t1eElTa3BBYWFudjdoRjU1cXpwajU5MTZhUTczbE1hckdQY1QvejAweE5UZi8vN3FmNkQxVzUzOWF5eFkyZTI1VUpieXN0L3VlVFlZeS85dGJ6OGwxV2xwV3NDRy9Pd2J2SHhxY0c2ZG5NYWF4Q2NDTVF2Ty92c0Zodm0rdC8vZmZ1eVpYZkVHQXl4MStmbkgzSGY5clZmZlhWdGEzb2l6ZHU4ZVo3VDVYTGNObWpRN2NlbnBoNXZNUmdzdnNja0lEMjY3dm1odUhnNUFBeElTdXI3OC9ubnIyNUxQZ29kTExxSndzRHc0ZU5HQWRwWnZtT2owUUM3UFU1bEpLS0k1dlhLcTRxS2lseWQvYnE1L1UvZXNXSDFaek9seEZGTk9pbjh1TjBlVEhsdU5xcXFhMXArY2l0Y2Nla2ZrWnpjWk9ObmFxTWUzYk5RWHI2aHZxbWFMc1ZUVTZjV2ZuNzk5WVZOM21zYjZwNWZ2LzZWd2hOT0tFeXpXdE44WTJPeXNzYTA5M29QcjFyMVNHQ1NOY3E0NjRJTGlvTjQvU2FKNmROTkNORCs0emNzWFhwanF0V2ErdWRqanZrekFQenJ4eC8vOWRvdnY3elcydlAvdTIzYk8vL2R0czIzZmE0RmRVdkZQUWp4eHI3VU50eWVoQ2pFRFJreXhDU0U5cndRaDc5ZlUxTHMzQ0tNS0hqV3pKa3pJNkJMS3R1aXlsbjdOd0FIVmIwK0JjN0xyNzZOcmR0MkJlUmFwNDRhanVIREJnYmtXbFRIWWpFaks4dHY5dzhoanJFWlltNXIrb3l3NEhoKzdkb1hYdHE0TVNDTmZsMU9aMkErTVlwczhpK0xGbDN5MVo0OVgvM3J4eC8vVmJoOGVXRUhydVVFNEFJTDdvakRtVzZpRUdleHBOMEJvTGZ2MkdheklDNHVSbUVpb29pbVM2bWRDb1ZkWUFzS0p0UnNYUG5KOWJwbWVFTlZCdXE0VHhkOWk2K1hyQWpJdFhLUHljSEZGNTRka0d2UllVSUlwS2NsbzdpNHhOZFZYcE1DMTczOC9PTnpyN2p1am8ycTg3Vlg0WW9WRDJUYWJCbFg5dW5UNFJVejVib2VLVnVwQlkzL1Zsc25aV1NjZFAvZ3dmY0g0cnBMOSs1ZGV1Sjc3N1c3Q1JxRkZoYmRSQ0hzK09QSGRKTVNOL24zU2t0SnNiTjVHbEh3VEh2dHRSZVZMSGYwMTJmUXVQbnJWMzMyR0lBZXFyTlEyMjNjdEJXdnpRM01yY0ZKU1hiY2ZPUEZYTjBVSkNhVENkblpHZGkwcWE1eHVSQWlGUWJ4U0dGaDRmbUZoWVhoT3RzWXNDMVFIVjV2cHhmZHZlZlB6L1VJRVpDdndTaWxZZk9mLy94TElLNFZybHA3anpmMzZRNHVGdDFFb1V0WUxOby9oUkQxOTJYWjdkd2lqQ2lJeXQxdTNJY1EyZXUwMmxXYkgydXlWVUNBMVZZWUtTMHR4N1AvbVEydnQrTTFnOWxzd3EwM1hZS2t4SVFBSktPbUpDZlprWlNZZ05LeVEwM1ZCTTd1bmhrekhzQkhTb01GUVhNRjJMNkxMdHFYYnJPbEh6RldWZFhwUmZjdjVlWGJFS0Q3cmRHR1dxY01LRStmTXlmRGR6eTZXN2RSTFhVVzcweXJTa3ZYK1AvL0c1U1dOdWluYzgvOVNXVW1hajBXM1VRaHFxQmc5Q0FoeE1XK1kwM1RZTGR6aXpDaVlKQlNTaW0xUitmTm05WnBXNFMxcEtCZ1FzM2Fuejk5VElPNFIzVVdhaDIzMjRQSno4MUdlVVhIKzNBSklYRHRwTCtnVjg5UTNtRXBNZ2doMEtOSEZzcCtYdS9yTW0vUWRVeWRObTNhc1ZkZmZiVmJkYjdPRW1zeXhmb2Z5N29QSUR2OW5tNDVhWktxdjNONWFHc3VBRUJKYlcxcnRsZ2phaFVXM1VTaFNUT1pqSThKSWVwL0FTWW1jb3N3b21BUlFoU3ZXeWVmVVoyam9mMGx4c0t1S2Q1ckFLU296a0l0ZTNuVzI5ank2NDZBWE9zdkUwL0gwSUwrQWJrV3RjeHF0YUI3OTB4czNib1RBQ0NFNkdHUzVZOEMrSWZhWkozR0dHczBIbEYwT3p3ZUIwSms1VThvMjFoV2RzVDkvNzN0OXQ0SEhJNERwVTVucTRyMlJJc2xzWXZOMXFYaGVKWGJIYlpkOU9sb0xMcUpRdENJRVdQUEVrS005UjBialFZa0puS0xNS0pnMFhYOXp5dFd2QlJ5TTFxalJvM3liRmo3K2VYdzZ2K1Y0REx6VVBieEoxL2o2NldCYVp3MjV0UVJPUE8wa3dOeUxXcTl0TlJrN050YmpGcUhFd0FnZ1V1blQzOWsrcVJKZDI5U0hDM29zaG9wK3FvOUhpVk4xQm9Xc1IzVkp6R3hUeUN2MTFEZW0yL21BVUNtelpZMTdlU1RwL1ZKVE95enQ3WjI3OEMzM2hvR3dOSEM2V0xwMldjdmFhem9mbnJWcWllRGtaZlVZTkZORkdJR0RCZ2JDMmhUL01mUzBoS2hhZHpoanlnNDVMTFhYMy9wUzlVcG1wS1gvNGYzMXYvODJWSUluS1E2Q3pWdXpkck5tRHMvTUx2TURSbWNqMHYrNzV5QVhJdmF4bWcwb0h2M1RHelkrQ3NBUUFpUllwU21SOTk4OC95SkV5Y1dCYXc1bVdxcFFMd0FaREZRalVNejJlZm41azVzK0x4aWgwTkpVOG04Tjk4OERnRzhwN3NUbHF1TGEvcjFtL1Q0MEtGUEpKak5DUUF3SURsNXdMU1RUbnIyNnErK3VycTVFNi9wMTIvU3lDNWRSalljLzNENzlvOCszYlZyVWJBQ1UrZGowVTBVWW1KaXhGMEFjZzRmV3hFVFkxT1lpQ2lpNlM2WFp5SkNmQWxsdGJ2MnRGaXpyUW9BbXpxRW1IMzdEK0s1NStkQTF6dmU2UHJZM082NDRacS9zbmVIUW5aN1BKS1M3Q2d0TGE4YkVKaFFVVHBrUEZBVW1FOVZRc0RGQXdkZTlmU3dZVThEZ0V2WFhWSkthVEVZTEEyZnQ3R3NUTWtNLy9BdVhZYm9nZWhFQ0VBekdJSzZRcWhYUWtMdlh5c3FkdC9hdi8vZmZRVzN6NlM4dkVrYlNrczNURjY5ZW5KajUvWlBTdXIvelBEaFJ6M204SG9kZjErNjlOWmdaU1kxV0hRVGhaQ2hROGYyMURUdGF2aTlzZVlXWVVUQm8rdHl4aHR2ek55cE9rZExDZ29tMUd4WS9kbk5VdUpaMVZub01JZkRpYWVuekVKVmRjZDdUV1YyNjRKLzNISTVlM2NvcG1rYXV1ZDBRM2w1cGUrREZKTVEycE9GaFlXTENnc0xXMW9xSEJaK0tTbXAzMExMckdsTmJvbnkvbzRkNzNkT29pTjllL2JaeTFTOGJsdGQxcWZQWlZmbDVWMDFjc0dDa1Jjc1d2U1hiODQ1NTl1R2Y1OVBEUi8rMUVHbnMyVDJwazJ2K28rbnhjWjJYVEJ1M0xzMm8vR29XWlhDRlN2dTMxaFpHZEFsOXQzdDlwN2J5c3QvQytRMXFXMjRYcFVvZEdpYVpyZ1hRS3B2d0c2UDR4c3dvcUNSWlpwbXZnY2hQc3Z0MCtlNDBjOUJZcXZxSEZSSFNvbXBMODdEcnQzN09ueXRsT1JFM1BtUEt4RWJ5MVZOb2NCbXN5SXJzMnY5c1lEb201MFJjNy9DU0FIMVcxVlZpOFhYNnBLUzFhK3NYLzlhWitRSlI1ZjE2WFBaeXllZi9ISmVZbUllQUt3NGNPREhPNzcvL282R3o5T0UwR2FkY3NyTXEvdjF1OFkzRmg4Zm43TG90Tk1XOWt4STZOWHcrY3YyN1Z2MitNcVZUd2N3cXUzQmdvS0hOdnpwVCt2QXZpQktzZWdtQ2hIRGhvMGVxbW40aSsvWVlOQ1FtQmpIV1c2aUlKQlNTbDNIZzdOblR6Mm9Pa3RyQ1FFSlhWd0l5STZ2WTZZT2UvUHQvK0hIbGVzNmZKMzQrRmpjZWR1VlNFNjJCeUFWQlVwR1JocHN0c01ycm9VUU43NzQ0aE85RlVZS21KMmxwZHViZTN6SjNyMUxUdi93dzlNQXVEb3BVbGk1S0RmM29wZE9PdWtsQVlna2l5VXBMVGEyS3dCTVdiVnF5Z2M3ZG56UThQa0NFQytlZU9JTGswZU1tTndySWFIMzh0TlAvNlovY3ZKUld4TVVPeHpGZjFxNDhId0FBVmxhZjFaMjlsbS9YWERCdW44T0hueVAxV0N3cHNiRXBMZDhGZ1VMbDVjVGhRaE5NejBPb0g2YUl5a3BBU1lUWjdtSmdrT1U3ZHk1NmQrcVU3UlYzK05QL1diOXFzOFdBRGhYZFpabzlzMnlsWGp2Z3k4NmZCMnIxWXpiYjcwYzNUTDRYampVYUpxR0h0MnpzSDdERnQ5UWpGa1RUMG9wenhWQ2hNWHFtS2FVQXVXdmI5NDhKODVraWdNZ1hicnVxbkM1S3JkWFYyOWZ2R2ZQSW92ZmV4Ri8wOWV0bTlad3JNemhhTmRlMWtOVFV3dDZ4TWYzRXRPbjIzQmtoMi90d1lLQ0J4bysvOG5seTUrcEFFcHZ6TSsvL3RGaHd4N3piVzkyME9FNE9PbkxMNi82NzdadDc3VGg1V01uNU9TTWYzLzc5cU1LNU5hWU9XclVURTJJK29uTEU3dDBHZm5PcjcvK0Z3QXUvL2pqQ3hhY2ZmYkNFVjI2akdoNDNzMzkrOTk4NDNISDNXZ1E0cWdaWjQrdWV5NVl0T2pQdTJwck8zeTcwN0VwS1huUG5uREM1UEU1T2VQOXgzdmFiRmtIYW1yMmRQVDYxRDRzdW9sQ3dQRGg0eThWZnAySlRTWUQ3SFp1RVVZVURGSks2WEo1UnkxZXZEaFEzWEU3bGRIVy9RSjN6YlpTSVJwL1kwekI5ZXR2T3pEOTVUY0RjcTJUVHp3QkphVVZLQ2xkMitaemMzdGxJekV4b2VVblVyc2xKTVFoT1RrUkpTVmxRRjJ2bGZHdnpIaGlBb0QzMUNicnVJdSsrT0wvbW5wczgxLytzamszSVNGM1kxblp4cS8zN2Z0NjZlN2RTMmR0M3Z6bTFVdVdYTlBVT1cxMSsvSEgzL1hIbmozUG0rWnlsYjM1NjY5dnZ2N0xMN08vM3IxN0tRRHRuNE1IMzlQdytiTTJiWnFWckdrSmR4MS8vTjMrKzRtbldLMHBiNDhiOTk4WDFxOS84YnF2djc0WmdQUHhvVU1mZTIzejVybHJTa3RYTmJpTThacStmYSs2ZjhpUSs3ckd4SFE5ZCtIQ2M5L2R1dlhkdG1adldEU2ZtSjcrTzEvUlhReFVuYkZnd1dtZm5YZmVGNE5UVTQ5djZWd0FrSUM4ZFBIaXl4YnQydFh4VC9JQXJEMzMzTlZHVFR1cXh1dVJrTkQ5aDRNSGZ3akVhMURic2VnbVVpdy9mMXl5RU9JaC83RzB0R1F1S3ljS25pL256MytsNFp1eHNORzdkMi9ubXA4WDNtU0FOa04xbG1oVFdsYUJaNTU5Rlc1M1lENnYrZVN6cGZqa3M2WHRPdmVXbXk1QndlRDhnT1NneG1tYWh1eXNERlNVVjhKVDEwemJJcVQyOE9USmhWL2Rja3RobWVwOFFTS3lZbU96Z0xyOXJmc2tKdmE1c2srZkt4ZHMzdnhPdTZhMEc1RWVHOXZsck83ZEp3QkFvdG1jT0NrdmI5S2t2THhKNHovNjZMUlBkdTc4cktuenRwYVZiVDNwL2ZkLy8va1paM3lSSFJlWDdmL1lhVmxaNDd2YjdkMjJsWmYvZG5XL2Z0ZmNObWpRN1I5czMvN0I1SlVybi81aTc5NHZ4MmRuajN0MjVNaC9IMnUzSCtzN1orWXBwOHhjUG4vK0R6dHJhM2QxNU91Sjgvc1FBS2hiU1REaDAwL0hmanArL0pmOWtwTDZ0WFQrMzVZdXZXbk9MNys4M3BFTS9ob3J1QUdnbDkxKzFEM2sxSGw0VHplUll2SHh1QU9RM1h6SGNYRXhSOXhIUmtTQkl5VThRb2hMRUNiTjA1cHkzTUN4TDBGS2RxTHRaSlAvL1NwS3l5cFV4NkJPWkxOWmtPRy8vRjhnUHlIR2RyTzZSQjJUQUNRMzkzZzNteTNMYWpCWS9jZTJWbFp1TFFYS1c3cDJpdFdhMXBvTWwrZm1YbXJTdENQdW4vdXRvdUxYVDNidVhOalN1YitVbDIvNS9ZY2Zucnl6dXJwK0dmYXFrcEpWSnl4WU1ISmJlZmx2dlJJU2V0dk5acnNBeElTY25BbWZuM1hXNGxWLyt0TXFnNllaL1F0dW9LN2dmMlhVcUpuTmZEMHBMZVdadVhIaksxY3ZXWEpEZzJITEdabVo1NW9OaGlZN3cvdjdXLy8rTjk4NmNPQ3RkaUNwTmMrdmZ4Rk5zN2I4ckRvN3E2dDNmbmZnd1BkdHVUNEZGb3R1SW9WR2pCaVhLNFM0VlBoTmF5Y25KM0NXbXlnSXBKUlNTbjNXN05uVGQ2ak9FZ2pTN2YwZHd2ekRnM0N6NWRlSStLZERiU0NFUUVaR09veEc0K0VoYUxkUG0vWllTSGUrMDRSb3RPSGlsUU1IWHRyY2VWZjA2M2RadzdFVkJ3NzgySnJYSEp1VE02N2hXSTNIMDNBL1BldU4vZnZmMVBCNXo2MWQreDhBVFRhSnRKdk45WC9mMjhyTGZ4djkzbnVqRHpvY0I3L2FzK2VyVTk1NjZ5VGZ2Y3AveWMyZDJQQmNYVXI5dzIzYlBweStZY1AwaG8rTnljb2FjMkZ1YnFOTDdZOU5UR3kyY2Q1RFAvNzQ4T1ZmZm5rRkFBOVF0Ky8yMDhPSFA3My80b3QzVEQvcHBPbTVDUW01elozdmMweEN3akZQRHh2MmRQR1ZWKzc3WVB6NER5L3QzZnZTN0ppWWJpMmRsOXRJOS9PR2RDbjFaOWVzK2ZmZ09YUDZMdDY1YzNGcjhsQndjSGs1a1RvQ0VQOFVRdFIvaE00dHdvaUNSd2hSNVhDVS9RTVJVcWoyS3hpL1ovM0toYTlDMHk1Vm5ZVW9raGtNR25ybmRqL2NWRTNBWnBMYVd3REdJa1IvbnV5b3FXbDBadnJwWWNPZVBxOTc5L08yVlZWdDA2V3N6NjRKSVk1SlNEaG1XSHI2c0libmZGOWNYTDl2OXJGMmU2L2hYYnI4M2kybHkrdnhlQ1dnRzQxRzA4ajA5SkhYOWV0M1hjTnpEem9jUit3UWNlTnh4MDNxMXFDZ3JISzdxMmF0WHYzS29jTkdDKy9DZ29MN3Ivbnl5K3QzMXpVYWt4c3JLemVlOU1FSEo2OHJLZGtDd0oxcHMyV2QwNnZYMmZjTUduUjN3M00vM0w3OUl3QzQ1NnV2L25GYVZ0YjQ3TGk0bkNQK1RrYU1lR3JoTDcrOFd3eFUrUTBiTCtuZCs1TEdza2hBM3JwczJhMVRWcTJhT2lJOWZlU0VuajBubk5POSs5bDlFeFA3TnZiODFqSnBtdW1Nbkp6VHo4akpPUjBBTnBTWGIxaXlkKytTbFFjT3JGeXlmLzgzUHhjWC8rVC8vUEhaMmFjMWQ3MTFwYVhyTHYvcXF5dSsyN2N2TFBZOWozUXN1b2tVT2VHRXNTTUFjWUh2MkdEUWtKVEVwamhFd1NJbDdpOHFLbXB4aVdRNEVWVzFOOG1FbUxNQTBleVNVU0xxR0xzOUhrbEpkcFNXMXYwSWtjQXBMMDE3L093cnI3Nmp6WTI0T2tuMXhyS3lqWDBTRS9zMGZPQjNYYnYrN25mQTcxcDdvYzkyN3Z6YzkyZXJwc1c4ZXNvcHMxcDc3dnF5c3ZWK2g5WTdCdzA2YWkvckZ6ZHNlTkZ2K2JwKzBPRTQySEJwOTRTY25Ba1RMcnBvUW10ZjE5OXJHemJNQW9BRFFPWGZ2LzMyNzIrT0dWUGsvM2dYbTYzTHhQejhTNmF1WFR2VmY3ekU2U3pwRVIvZnczL01LNlgzbG0rL3ZmVzA3T3p4RHhVVVBCVGI0SDd1NXVoUzZpc1BIdnk1c1FacmpjbXoyL1B5N1BZODlPbURhNVlzdWJaQjBSMXpibzhlamU1aTRaWFMrOFNxVlUvZS9kMTNoUUNjcmMxSHdjWGw1VVJxQ0tOUm15d0U2dS8zU1U1T2dORjRWRk5MSWdxTTJoMDdOajJuT2tTZzVaMTRkcVVRNG04STBkazJva2doaEVCT2RnWU1tdVk3TmdxSUJ4NS8vUFo0eGRHYTlQeTZkVk5iZmxielZwZVVyUDd4d0lFVnZ1TlZwYVZyRzg1ZU4yZlI3dDMxamRHR3BxWWUxL0IrOFVxM3UzTHltaldQKzQ5OXRtdFhrODNVMnVxZHJWdmYyVkJadWNsM1hQVGJiMjk5dFdmUFY3N2pndzdId1d1WExMbG02dHExTHpRNDFYUFI0c1VYTzczZStxTFZLNlgza3NXTEwzNXV6WnAvTDl1Mzc3dTJGTnpMOXUxYk52U2RkMDRZOHQvL0RqNzlvNDlPYi9CaFJMT1c3OSsvZk5xNmRRMlh4dGZjdUhUcGpRMmZ1N1d5Y3V2dkZ5dzQ2ZTd2dnJzTExMaERDb3R1SWdWR2poeC9yUkJpcU8vWVpETENiZy9aMzl0RVlVMUtLVDBlYjk5dzNTS3NKWG45Ujc4T3lHTFZPWWdpWFV5TURWMHpEdmNLRTBMMFQwbEthZGhFSzJUOGU4MmEvOHhZdjc3ZHV4enNyYW5aZStHaVJSYzJHSmJmRmhkLzI1cnpxejJlNmxtYk44LzJIWDkvNE1EeVBxKysydU9lNWN2LzZTdmNKNjlaTTJWM1plVUIvL01Ldi8vK3ZsS25zOFBOMG5kV1YrKzg0ZXV2Lzlady9LWmx5MjUyNjdyN2hmWHJYK3cxZS9heEw5YnRQMzdVc3ZaMUpTVnI3MW0rL0I2Z3J1RCt2ODgvdjNETzVzMXpBZUNCSDM5OGVGVkpTWXU3WUt3cExWM3oxeSsrK091SUJRdEcrdTZOLzNqbnpvLzd2Zm5tZ0lzLy8vemkxbHpqaG0rL3ZiR3hmRE0zYnB3NWMrTkczN0o4dkx0MTY3dUQ1ODBiOU8zKy9kKzBkRTNxZk96V1JOVEpSb3dZbHl5RVdBT0lETjlZVmxZNnJGWjJMQ2NLa2k5bXo1NStLaUo0Tm5qSGptOXNWYVUxVmVDSDZVRjE0YVczcTQ1UWoxdUdxZUh4ZUxCNnpTWTRIUFdUaUNWZXA2UGdxaHZ2RGRuZEJFN056QngxeWJISFhqWXNQWDFZWm14c1psTXp0THFVZXJuTFZiNnB2SHpUQnp0MmZQanNwazNQVjFaV0hqV3IvZmpRb1kvZDNzZ3ljWDhTa0pkLzhjWGxzelp2bnRYWTQ2bEEvQldEQmwwN2ZlWEthWTExUnMrTGp6LzIwUkVqbmpnekorZU1wcmJBYWtxVjIxMVY5T3V2Yjk3My9mZjNOYlVkV0tiTmxyV3I3djd3bG1oZlRwancrYXhObTE2ZHVYSGpFWjNPVCt6VzdjU3Z6enp6NjRZblNFQitzWHYzRjFQV3JQbjMrMXUzdm9jV2Z2ZU15YzRlZTJXZlBsZWMxYjM3V1ExWEFyeTNiZHQ3WjMveXlkbk5uRzc5Nlk5Ly9QYjk3ZHMvdU8rSEgrNXI2YldhSXlkTk91cmNMUlVWVzNMZmVLTlZEZUdvZWJ5bm02aVRTWW5iQVhUMU5TaVBpNHVCeGRLcVhTV0lxSTJrbEY2SHczRUZJcmpnQm9EczdKRzE2My8rOUJrSThRL1ZXWWdpbWRGb1JQZnVtZGk0OFZmZlVMTEJZcGtNNEJ5RnNacTFhTmV1THhidDJ2VkZvSzYzdHBtbDBVNnYxL25kL3YzTEhseXg0cUhQL0phV04zUUFxSHg4NWNvbm1ucDhRMlhscG5NWExqd0hRT3pRMU5TK2Rwc3QyU3BFazIrV2RDR2swKzEyN3F1dDNiZTZ0SFFEQUhkelgwTXJDMjRBMEU5Ky8vM3hBQndOSDFpeWUvZVNEN2R2Ly9DTW5Kd3pnTHF0eTRwKysrMnR1ZXZXdmZwcmJlMzJWbDRmbis3WXNmRFRIVHNXSmdIMmMvcjBPZStNbkp3elQ4M00vSVBkYkxiZjgvMzM5N1oybFI0L0FBQWdBRWxFUVZSd3VtUHMyMi8vdmtFVE9BcEJuT2ttNmtSRGhvek5NNXNOM3doUnR4ZWpwZ2xrWnFhejZDWUtFaW5seTYrOU51TXFSSGpSRFFDYk4zOWs4ZFNhOTZDTmU3MVM2M0dtbXdCQVNvbE5tN2VpcEtTczdoalFkZUU5NzZxcjdseWdPRnBuc2VYYTdkM2NnSzQ1bmJwTENLOWIwOXlPNm1wM0JWQ0dacmIraWpTRDB0SUdEVWxPSHJ4d3g0Ny83YWlwMlIzQVN4djZKU2ZuclNzcFdSdkFhNUpDTExxSk9vOFlNV0w4ZkNIRStiNkJ4TVE0cEtieS9URlJNRWdwcXdGSGw5ZGVlNjFhZFpiT3NuSDFvbk4xcWI4RkNDNHpKd29pcDlPRkgzL3lxNGNrTm03ZjgvMkF3c0lpbDdwVVJCU3ErRXVacUpPTUhEbCtPQ0QrNkRzMkdBemNJb3dvcU9RL282bmdCb0ErL1U5OVJ3aXdpUTVSa0puTkptUm5aeHdlRU9pZG5USDBMbldKaUNpVXNlZ202aHdhSUo0WDR2RDNYRXBLQWd3R2JoRkdGQ1FWRGtkNXhHMFIxaHEyQk90WmlJTGw5RVFxQ1NIUXBVdXFmeE5VRFVKZVAvMC9qeHlyTWhjUmhTWVczVVNkWVBqdzA2NEdNTWgzYkxXYUVSL2Y2dTBkaWFpTmFtdmRJNHFLaXJ5cWM2alF2ZnZ2UzZXVUxUWGZJYUlPTWhtTjZKN1RyZjVZUUtRWlRhWkhwZVR0bTBSMEpQNVFJQXF5b1VOUFRURVlUTXVGRUQxOFk5d2lqQ2g0cE1UeTExNmJQaFJSUHR1N1lkV25aUkxDcmpvSFVhUmJ0MzR6eXN2cm0wZExRSTY2Zk5MdFg2ck1SRVNoaFRQZFJFRm1NSmorN2w5d3g4ZHppekNpSUhKTDZiNGFVVjV3QTRBdzRFenc3NEVvNkhyMXpJRVE5Zk5ZQWhLdkZCWVc4aGM5RWRWajBVMFVSRU9Hak0wRGNKM3ZXTk1Fa3BMaS9YODVFMUZnRmIzKytzeVZxa09FZ2o3NVk1WklpUTlWNXlDS2RGYXJCVGwreTh3aFJLL3NMclovcWt0RVJLR0dSVGRSOEFpeldmdVhFSWVYZDlydDhUQ1pUQ296RVVVc0tWSHJkbGYrRFZHMFIyeExaRW5KQlZKS2JtRkVGR1JwcWNsSDNqWm0wSzZkK2VJVHZkVWxJcUpRd3FLYktFaUdEeDkzcWhCaW91L1lZTkE0eTAwVVhJWHo1czA3b0RwRUtNa2ZOYkVLQUdmY2lJTE1aREtpZTA1bS9iRUFVblVOajU5Ly92bmNwb1NJV0hRVEJVTnVicTVGQ0hIRWRrVXBLWW5RTkg3TEVRV0RsTExrd0lFZHo2ck9FWXI2RFJ6enBBRDJxODVCRk9rU0UrT1JsSFM0ZDZHQU9HUGM2S0hqRlVZaW9oREJDb0FvQ0ZKVGM2OEgwTWQzYkxOWkVCOGZvekFSVVVTVGdPZThqei8rMktrNlNLZ3lTTmNRc0trYVVWQnBtb2FjbkF4b1d2MktOck1ROGtrMlZTTWlGdDFFQVhiODhXTzZhWnI0bS9CYlI1NmNiT2V5Y3FJZ2tWTCtZTE9admxHZEk1VDFIbmo2VGtETVU1MkRLTkxGMkd6SXpPeGFmeXdnK21aMXRSV3FTMFJFb1lCRk4xRmdDYXRWdXcxQWptOGdQajRHVmlzLzVDWUtCaW1sMit0MVhUZDkrblMzNml5aHpoeXJYeWVBY3RVNWlDSmR0NHowSTdZRzFUVHRobW5USHN0cDVoUWlpbkFzdW9rQ2FNaVEwNDhUUWx6cE85WTBEVWxKQ1p6bEpnb09DWWovenAzNzZrK3FnNFNEWTQ0WlV5NkJPOEJsNWtSQnBXa2FldmJNOGgrS013ckQ0d0Q0Wm9Bb1NySG9KZ29nczFrK0FvZzQzN0hkSGdlem1WdUVFUVdEbE5KZFZWVjdFN2hGV0t2MUhUQjZtZ0IycWM1QkZPbnNDZkZJVHE1dnFpWWdjZTcwRng0YnF6SVRFYW5Eb3Bzb1FJWU5HL2RISVhDbTc5aG9OQ0E1T1VGbEpLS0lKaVh1ZXVlZDE5aVZ1NDBNTmE1OGNMYWJLS2cwVFVOT2RqY1lESFZ2dFlXQVJkTzB4NlpPTFl4cjRWUWlpa0FzdW9rQ1lNQ0FzYkVHZy9hRS8xaGFXaUtYbFJNRno0R0RCNjFUVlljSVI3MkhuMTRoSlY1Um5ZTW8wdGxzVm5UTFNLOC8xb1FZWkRIRlhLTXdFaEVwd3FLYktBQmlZdzNYU2lsNytvNWpZaXlJaWJHcGpFUVVzYVNVMHVQUnIvejQ0K2U0UlZnNzFiaHJid0pRcVRvSFVhVEx5RWlIeGU4Mk0wMktlMmZNZUxpTHdraEVwQUNMYnFJT0dqbnlEOTBCM013dHdvZzZoeERhZDI1MytjZXFjNFN6Z29JSk5aQzRFVnhtVGhSVUJvTUJ2WHI1TlM0WFNOQjAwNHZxRWhHUkNpeTZpVHBHU0dtK1N3aGsrZ1lTRW1KaHRWcFVaaUtLV0ZKS2o4Zmp2YUdvcU1pbE9rdTR5OXRZOGpvZ1Y2ak9RUlRwRWhMaWtKUms5eHNScDcwMDdiRXpsQVVpb2s3SG9wdW9BNFlNR1hlOEVPSlMzN0Z2aXpBaUNoYjUzdHk1TDNHTHNBQVFFeWQ2ZFlQM0FnQWUxVm1JSXBtbWFjak82Z3FEZHJpcG1vRDJ3TXN2UHg2dk9Cb1JkUklXM1VUdEo4eG03V2tBOWRQYVNVbnhNSm1NQ2lNUlJUUzlxc3A1TGJoRldNRGs1NC8vUlVvNVhYVU9va2dYRTJORDE2NXA5Y2RDaUVIU0s2NVdHSW1JT2hHTGJxSjJHamx5M1A4SmdaTjl4MGFqQVltSi9OQ2FLRmlrMVAvT0xjSUNyOGFkZExNRTNLcHpFRVV5SVFTNmRVdUgrWEJUTlUxSWNkZTB5UTlucU14RlJKMkRSVGRST3d3YmRscUNsT0orQVBYZDB0TFRrOWs4alNoNERoNDRZSHRCZFloSVZGQlE0QmE2bkFBMlZTTUtLcVBSaUI3ZDYxdkFRQWdrRzJQTlV4UkdJcUpPd3FLYnFCMDBUVjRQb0pmdk9DYkdDcHVOemRPSWdzWHIxYS9uRm1IQnMzcFQ2V2RDWUtucUhFU1JMaVVsQ1hiNzRWVnhBamgveGd1UG5xSXVFUkYxQmhiZFJHMDBmUGo0SGtJYzNpSk1DSUhrNUFUT2NoTUZpWlQ2VHlVbHU5NVZuU09TVFp3NDBldVN1RVN5cVJwUjBQWHNrUVcvdHd6Q29CbW5USnMyeWRUTUtVUVU1bGgwRTdXTkFNUjlnRWozRFhDTE1LS2cwb1dRVjN6ODhjZWM1UTZ5QVFORy95b2d1WVNmS01oc05pdTZaWFE1UENBdzBJamVONnRMUkVUQnhxS2JxQTJHRHg5M3ZCQzR4SGRzTUhDTE1LSmdrbEorT252Mnl5dFY1NGdXMWE2a3Z3TndxTTVCRk9reU10SmdzWmpyandYa3JiTm5QTmxUWVNRaUNpSVczVVJ0b0duYWkwSWMvcjVKVEV5QTBXaFFHWWtvb2prY25vdkFCbCtkcHFDZ3dBMGhUbFdkZ3lqU21Vd201R1Q3TlM0WG9xdGJvckN3c0pEdnpZa2lFTCt4aVZwcDJMQnhGd0U0d1hkc05wdVFtQmluTUJGUlpOTjFlVnRSMGN4aTFUbWl6ZnkzdjE0bXBWeWtPZ2RScEV0SlNVSkNmT3poQVltL1ptZFlSNnBMUkVUQndxS2JxQlg2OXo4eFNkUEVBLzVqcWFtSmJKNUdGQ1JTeXNyeThyM1BxODRSalFvTEMzWE5JaThHOSs0bUNpb2hCSHIxeXZFN2hsSEFNSTJ6M1VTUmg5L1VSSzBRRnhkN3N4Q2loKzg0TnRiR0xjS0lna2pYeFRYdnYvOStqZW9jMFNvdmIreHVBVHlvT2dkUnBMUFpyTWpzZGtSVHRiNVozV0p2VTVlSWlJS0JSVGRSQzBhTUdKY3JoSGFqNzFqVHVFVVlVWERKVlNVbE85NVduU0xhcmRxdzVIRUk3RkdkZ3lqU05XaXFKalNKbTJld3FScFJSR0hSVGRROElhVjRFRUNTYnlBaElRNW1NN2ZUSkFvR0thWDBlTnlYY0lzdzlTWk9MSFJKZytsazFUbUlJcDNKWkVMM25HNkhCd1M2YWpvZVVaZUlpQUtOUlRkUk00WU9IWGVpcG9tLytJNTlXNFJ4bHBzb09JUVFYOCtkTyt0bjFUbW9UcjkrSjIrV1VuNnBPZ2RScEV0T1RvUTlJZDV2UlA1cHhndVBucUlxRHhFRkZvdHVvaWFkWWpRYXRTTWFPU1VuMjJFdzhOdUdLRmdxS3gzbmdWdUVoWlI0by9jOEFDN1ZPWWdpbVJBQzNidG4xbitvTDRRd0dnekd5WXBqRVZHQXNIb2dhc0xJa2JiTHBaVDV2bU9MeFl5RWhOam1UaUdpRHBCU2YvaWRkMllmVkoyRGpwU2RQNzRFdXZ5SDZoeEVrUzQyMW9hTXJtbitRNE5lbWY0RXYvZUlJZ0NMYnFKR25IRENLVjBCM0NQODFwRnppekNpNEpFU3RlWGwrdU9xYzFEajlwWWFYd0N3VVhVT29raVhuWjBCazhub1AxUTRZOGJEWFpwNlBoR0ZCeGJkUkVjVEpwUHRGZ0QxbTJmR3hkbGd0WnFiT1lXSU9rSUllY043NzcxU3FUb0hOVzdVcUZFZUU3UUxBYW1yemtJVXlUUk5RODhlV1g0aklsYVRwc2tBK0trL1VSaGowVTNVd09EQm8vTUFYT3M3MWpRTnljbDJ6bklUQmM4R1RYUFBWUjJDbXBjNzRBOHJJT1dIcW5NUVJicWtKRHNTRXhQcWo0VVU1N3c4N1lreENpTVJVUWV4NkNacXdHSXhQZ1Nndm9XbzNSN0xMY0tJZ2tSS0tYVmRYakZyMWl5SDZpelVzdExxc2orcnprQVU2VFJOUTNaV1YyamFvYmZwQWpZSVBQamtrMCt5c1F4Um1HTFJUZVJueElpeFp3b2h6dk1kR3d4MXM5eEVGQnhDaUpXdnZ6N2pHOVU1cUhWR2pweFlDNC9uVDZwekVFVzZ1TGhZZE8yYVduOHNJSWFtSk9oWEtJeEVSQjNBb3B2b2tQejhmRE5nZU5SL0xDMHRpY3ZLaVlKSHV0MFlxem9FdFUxZStiSUZBTmFxemtFVTZUSzdkWVhCWVBBYjBSNzh6MzhlU1ZFV2lJamFqVVUzMFNIeDhka1hDSUcrdm1PcjFZTFlXSnZLU0VRUlRVbzhNMi9lZEc0UkZtYkVxRUtQcnN1TDJGU05LTGlNUmdPT09TYm44SUJBUW96WjlMeTZSRVRVWGl5NmlRQ01HREhDcG1uaVJnRDFIeW1ucHJKNUdsR3dTQ21yREFiWFF3Q2s2aXpVZHZtRHh2d2tJZGo4amlqSWtwUHNTUEpycWdiSXMxNmU5dlFvWllHSXFGMVlkQk1CRUNKK2hKUTQzbmNjSHg4THE5V2lNaEpSUkpOU3YydldyRmxscW5OUSs1bHNyaXM1MjAwVVhFSUk1T1IwODVzRUVGWUI3eTFLUXhGUm03SG9KZ0tFbE5wZmhhajdmcWpiSWl5aHBYT0lxSjJreEs5R28vY2wxVG1vWTNyM1B0M3AwWEcrNmh4RWtTNG14b2FNakhUL29STm56SGk4YjFQUEo2TFF3Nktib3Q2UUlhTVRBUHpCZDJ5M3g4RmtNaXBNUkJUWk5NMTdHYmNJaXd6SERSejlMaURXcU01QkZPbTZaYVFmM3I1VWlDU0RybkhmYnFJd3dxS2JvcDdKcE9VQjZBRndscHNvMktURXVsZGZmZmtyMVRrb01JUVF1alI2ejJ2NW1VVFVFU2FURVRrNTNRNFBDTW1pbXlpTXNPaW1xQ2VFR0NFTzNTeVZrc0xtYVVUQklxV1VIZzlPVnAyREFxdGZ2N0dicGNDenFuTVFSYnEwMUdURXhCemFWVVdLWExWcGlLZ3RXSFFUUVRzZXFKdmw1aFpoUk1FakJLWnlpN0RJVk9Pc3ZSc0NCMVRuSUlwMFdabGRmWC9zb2pJSEViVU5pMjZLZWtMSXZnQVFHMnVGd2NCdkNhSmdrRkpXdXQyU1c0UkZxSUtDQ1RWQ3lpdFY1eUNLZEFrSnNUQ1pUSUFBNzRVakNpT3NNSWlBTEFDSWpZM2gwbktpSU5FMC9ZRjU4MTdhcHpvSEJVL2VnREVMSU1SZTFUbUlJcG5SYUVSaVlqd0FHRlJuSWFMV1k5Rk5VVTlLa1dJd0dHQ3htRlJISVlwSVVzcWROVFVWVTFYbm9PQ3JxQ2svVGdodzcyNmlJQkZDSUQ0K0ZnQ2Nxck1RVWV1eDZLYW9Kd1RNSnBNQlJpTS9OQ1lLQmwzWEx5MHFLcXBWbllPQ2I5aXc4dzdxVWo2aU9nZFJKSXV4MlFDSlV0VTVpS2oxV0hRVFFYb3NGak9YbGhNRmdaUllNMmZPeTUrcnprR2RwNndxOWhGSTdGYWRneWhTR1kwR0dJM2FEdFU1aUtqMVdIUVRRVlNaVEViVklZZ2lqcFJTU21uNEU5ZzhMYXFNSERteVZnaDVIZmovblNnb2hCQXdHbzFyVk9jZ290WmowVTBFdVl0THk0bUM0dFhjM0M2YlZZZWd6dGVuLzlMM3BSUnJWZWNnaWtTYUpuU0wyZktSNmh4RTFIb3N1b2tndG1nYXZ4V0lBa2xLVkRrY3p2c0xDd3ZaVkNzS0NWR293MjBhcXpvSFVTUXlhSVo5VnJQeEI5VTVpS2oxV0dsUTFCTkMrNW4zY3hNRm1ueXlxR2oyZHRVcFNKMStCU2Z0RWREdlZKMkRLTkpvQnJIampEOWV1VTExRGlKcVBSYmRSUEF1WTgxTkZGQUhBY2ZUcWtPUWVnYWJad3FBRXRVNWlDS0twcTFTSFlHSTJvWkZOMFU5ajhlOFFrclVxTTVCRkNtazlGNzIybXV2VmF2T1FlcjE3bjI2MCt1V2Z3V2JxaEVGaU5RMXIveEdkUW9pYWhzVzNSVDFQSjVkSlNhVGNhbnFIRVNSUWE3ZHNXUEx4NnBUVU9qSUh6ejZVeUVFLzAwUUJZQ0VxSUF1UDFHZGc0amFoa1UzUmIwVksxYTROVTM4b2pvSFVTVHdlTnovdDNqeFlvL3FIQlE2aEJDNlM1ci9Ed0QvWFJCMWtKRHk4N3pCWTNlcnprRkViY09pbXdpQUVPSW4xUm1Jd3ArYzUzWlhyMWFkZ2tMUGdBRy9MNFVVRDZ2T1FSVFdKTHhDTXo2cU9nWVJ0UjJMYmlJQVhxLytNeUJkcW5NUWhTc3BaWTNMNWI2N3FLaklxem9MaGFhOEFkcERBdGl2T2dkUnVKSWEzc3JyUDJxNTZoeEUxSFlzdW9rQXVOMzZiMUppaCtvY1JHSHMyVGZlbUxWVmRRZ0tYVUtNOG5oMU1VRjFEcUt3SkZEaGNYb0xWY2Nnb3ZaaDBVMEVvS2hvWnJHVStGNTFEcUp3NVhDVVBhSTZBNFcrb25lL1hpNGczMVNkZ3lnTXpScFFNRzZENmhCRTFENHN1b2tPZTF0S3lhV3hSRzNrOWNyemlvcUtxbFRub05CWFdGaW9leDJ1dndHUzJ6UVN0ZDR1YVhBK296b0VFYlVmaTI2aVE1ek9zazhBN0ZHZGd5aWNTSWxmWTJQRkI2cHpVUGpJSDNyR1hnQVBxczVCRkNaMEFmRml2MzVuYkZNZGhJamFqMFUzMFNGRlJVVlZVc3FacW5NUWhSTmQ5MDZhUG4yNlczVU9DaTk1L1kxUHNYa2xVU3RJYkxjYzFKNVNIWU9JT29aRk41R2ZuVHQvZVVSS1ZLak9RUlFPZEYxK0hCdHIrRXAxRGdvL1FvenlHS1h4R05VNWlFS2MxRFg5M3A2alJqbFVCeUdpam1IUlRlUm44ZUxGRGlubGZhcHpFSVU2S2FYVDdkWnY1eXczdFZmdWdGRzdJT1RicW5NUWhiQmwrZjNIdnE0NkJCRjFISXR1b2dZcUt2YTlBb0Q3WUJJMVEwck1tai8vNWJXcWMxRDRFZ0xTcE92WFNUWlZJMnFFZEhsMTNLTTZCUkVGQm90dW9nYmVlKys5U2wzMzNndUFNM2hFVGRBMDV6MEFwT29jRk41eUI0N2JMd1R1VkoyREtOUklpQS96QjU3NnBlb2NSQlFZTExxSkd2SDY2eTkvWXJOWi93Y1dGVVJIa1ZKT21qMTc5a0hWT1NneVZEdVRYaFNRTzFUbklBb1pFdVVldC9kaElZU3VPZ29SQlFhTGJxTEdTYVBSY0ZkOFhKeFRkUkNpVUNLbDNPbHdsTTFUbllNaVIwRkJnZHZ0a2VlcHprRVVJaVNFZkhQQWtIRXJWQWNob3NCaDBVM1VoS2xUSjYrTmk3ZE5pWW14cVk1Q0ZESjBIZGNXRlJWVnFjNUJrYVgvNExITGhRU2JxaEZKV1ZIcmNmTmVicUlJdzZLYnFCa3VWODBEcWFtSjJ5MW1rK29vUk1wSktiOTB1Y29XcXM1QmtTazV3M0NwNmd4RXFrbUJwd1lQUHIxWWRRNGlDaXdXM1VUTm1EeDVjcTNENGI0dG8xdWFiakFZVk1jaFVrWktlTHhlM0Z4VVZPUlNuWVVpVTNyNnFDcE40bnJWT1loVUVjQVdhU2lkb2pvSEVRVWVpMjZpRmppZGxRdWt4TUxNekhRSW9Ub05rUnBTNnUvT25UdmpaOVU1S0xKVnVtdG5RY29OcW5NUWRUNnBleUVmenMrZnlOdDNpQ0lRaTI2aUZqejMzSFBPaW9ySyt5eG1VMFZXVmxmVmNZaVU4SHB4QTlqTm40S3NvR0JDRFlTNEhBQzdObE9VRWQrVlY1VytvVG9GRVFVSGkyNmlWbmoyMmFkL2NMbzhNMjAyS3pJenU2aU9ROVNwcE5UL05tL2VTL3RVNTZEbzBIZkE2R1dBV0tJNkIxSG5rUzdwbFErUEhEbXhWblVTSWdvT0Z0MUVyYlIvLys3N3ZWNXZSV3lzRFJrWmFWeHFUbEZCU3JsUDEydG5xYzVCVVVYcUJ2ZTVBRHlxZ3hCMUNvRXYraDAvNWlQVk1ZZ29lRmgwRTdYUzlPblR5eXNyYTY4SGdQajRXSFR0bXFZNkVsSFFTWW1iNXN5WlU2RTZCMFdYL1B6eEpZQitsZW9jUkVFbnBkY0E4eTNnN1R0RUVZMUZOMUViYk51MitVMm4wN1ZZQ0lINCtGaGtacWFyamtRVU5GTGlCNlBSL1o3cUhCU2RyUEc3M3BDUTYxVG5JQW9tQVRIejJQNG5yMWVkZzRpQ2kwVTNVUnNVRlJXNW5FNzNIVjZ2MXlXRVFHeHNEREl6dTNDcE9VVWkzZXZWcjUwMWE1WkRkUkNLVGoxN1h1YUF4QlZnVXpXS1hLVmVvK0ZlMVNHSUtQaFlkQk8xMFJOUFBQeUQwK2wrWFVxSnVzTGJoc3pNcnRBMFZ0NFVPYVNVWDgrZCs5S1Bxbk5RZE9zN1lQVDNVdXB2cXM1QkZBUlNsL0xmK2Ztajlxb09Ra1RCeDZLYnFPMWtXVm5WQTdxdTd3TUFJUVJpWXF6SXpzNkF3V0JRblkwb0lOeHV6MFhnUFlha21CQkN0eGxOdHdCd3FjNUNGRWdTK05VRC9YblZPWWlvYzdEb0ptcUhxVk9mM2xaVDQzak9keXlFZ05WcVFVNU9Cc3htazhwb1JCMG1wWHpnalRkbTdsU2Rnd2dBZXVhUDJpczEvWHJWT1lnQ1Irb0FKZzhjT0c2LzZpUkUxRGxZZEJPMTA3SmxTeDUzT3AyLytJK1p6U2JrNUdUQVpyT29pa1hVUWJMTTQ2bDZEcHpscGhCUzQvanRWUUM3VmVjZ0NwQk5OYTR0MDFXSElLTE93NkticUowV0wxN3NjVGhjMStpNmZzUmVzZ2FEQVZsWlhaR1lHSzhxR2xHN1NTbnZtRGR2M2dIVk9ZajhGUlJjN1FhMHM4QVBneWo4U1FIY1dmZHZtb2lpQll0dW9nNzQvdnR2dm5TNzNVVU54elZOUTNwNkNycDJUV1ZuY3dvYlVzcjFEa2Y1WE5VNWlCcXplc09CbFJKeXB1b2NSQjBqUHUzVGZ3eTNZaVNLTWl5NmlUcGc4ZUxGbm9xS21nZTlYdjFndzhlRUVFaElpRU5PVGpjMldLT3c0UFY2cnk4cUtxcFNuWU9vTVJNblR2UzZLL1c3aEVDbDZpeEU3ZVF5R3ZRN2hlQ0tEYUpvdzZLYnFJT21USGxpdmRQcG1JcEdsajM2R3F6MTdKbkorN3dwcEVrcFY4MmRtL09sNmh4RXpSbjR1M0g3dmREL3BUb0hVYnNJK1VadXY5RXJWY2Nnb3M3SG9wc29BUGJzY1Q3bGRudTJOL1c0N3o3dnROUWtDSzQzcDlBakRRYkQyVUNocmpvSVVZdTB6T2NBN0ZJZGc2aE5wQ3dXdXVjUklRUm51WW1pRUl0dW9nQjQ1WlVuS2lzcUttNlRzdW5mcFpxbUlTblpqdXpzcmpBYXVkeWNRb21jUEd2V2kwMSthRVFVU3ZMejgxMFdxWjJxT2dkUkcwZ2h4TXk4Z2FkdFZCMkVpTlJnMFUwVUlNODg4K1JiVHFmcmcrYWVjM2k1ZVJZUzdYR2RGWTJvU1ZMSzZ0cGE5NU1BT010TllhUG5nRkdiZEVodXVVUmhRUUpseVFiRGc2cHpFSkU2TExxSkFrZFdWZFhlNmZWNnE1dDdraENpcnJ0NWwxUmtaWFhockRjcEpTVUtpNHBtN1ZXZGc2Z3RoQkRTSXZWN0lWR3VPZ3RSUzZTdVQwblBIOFVtbFVSUmpFVTNVUUJObnZ6NE9vZkQ5ZS9tbHBuN0NDRVFHMk5Eang2WlNFcEs2SVIwUkEzSjNWTFdjTGFRd2xMdXdISDdKZlIvcU01QjFDeUpqZnRMZHoyaE9nWVJxY1dpbXlpd1pHVmw2V1N2MTd1bFZjOFdBZ2FEQVdscHllamVQUk5XcXpuSThZZ084M3B4OVp3NWN5cFU1eUJxcjMwbHB0Y2g4WnZxSEVTTkVRSzZMdVY5bzBaZDVsQ2RoWWpVWXRGTkZHRFBQZmRjY1UyTjgwazBzb1ZZVTRRUXNGaE15TW5waHE1ZDA0S1lqcWlPcm1Qem5Ea3pQbEtkZzZnalJvMGE1VEFhY2FicUhFU05rUkxMYWoxSjc2ak9RVVRxc2VnbUNvSmZmOTM0a3NQaC9MNHQ1d2doSUlTQTNSNkgzTndjSkNmYnViMFlCWXZ1ZHV0bmc4M1RLQUwwemgrOUR0QmZWWjJEcUlFYTZjSDlCUVVGYnRWQmlFZzlGdDFFUVZCVVZPU3RyS3kreHV2VlBlMDUzMkF3SURVMUNUMTZaTUp1anc5MFBJcHlVc3FYZGIxOGsrb2NSSUZTV3FYZktxVnN0b2tsVVdlU1VuN2E5L2hURjZuT1FVU2hnVVUzVVpCTW1mTGtTb2ZEUGEyOTV3c2hZRGFiMEtWTENucjJ6RUpDZkd3ZzQxR1VrbEpXZTczNncwVkZSVjdWV1lnQ1plVEk4U1VDK3ZXcWN4RFZrYnBYYy85ZENOSHEyOHlJS0xLeDZDWUtvc3JLZzQ5NVBKNWRIYm1Hci9qdW1wR0dYcjJ5RVJjWEU2aDRGSDJrbFBLWnVYTmYzcVk2Q0ZHZ1dSUE04d0d4Um5VT0lpSEVLLzM3bjk2NmhxcEVGQlZZZEJNRjBYUFBQYmV6cHNiNXNKU3l3N09LUWdpWVRFWjA2NWFPWHIyeWtKSmloOEhBYjJGcUMxbHFOSHFlVVoyQ0tCaDY5aHpsa0ZLL1NrclpydHQ2aUFKa3IzQWE3bElkZ29oQ2kwRjFBS0pJMTYzYmtMWEp5WmJ4UnFNaE14RFhFNGUyR2JQWnJFaE1qSWZWYW9iTDVZSFh5OVhDMUR3cGNmbnMyYThzVjUyREtGalN1aDZ6dTMrL25IeEE1S3ZPUXRGSkFnLzJQZjdVVDFYbklLTFF3dGJJUkozZ2xodHZHNXZhSmVrVEJLRWJ1WlFTVWtwNFBGNlVsbGFnckl6Ykx0UFJwTVJXaDZNMGwvZHlVNlQ3NmFkM0VxMkcrRkxWT1NnS1NibXAybzJoQlFWanlsVkhJYUxRd3FLYnFKUGNmZmY5cjhiR1dpOE85dXZvdWc2bnc0bVMwZ3JVMURpZzY5d1ZLdHBKS2FXdXU0Zk5tVFByQjlWWmlEckRodFdmVDVSU242ODZCMFVQS2VFUlFyK3E3NEN4czFSbklhTFF3eHRDaVRwSlNVbkYzVjZ2Titpekw1cW13UlpqTzNUdmR6YXlzcnJBYm8vai9kOVJUYnk1YTlmV24xU25JT29zQnF0amdZRGtyUlRVYVlUQXozbjlUYStyemtGRW9Za3ozVVNkNks2NzdyMDdOdGIyc0FqQ012UG0rSmFndTF4dU9CeE9WRlJVb2JiVzJha1pTQTBwVWV0eXlVSHo1OC9ndnR3VVVXNjg4VVpMU2txS3dXcTFtc3JMeTgwV2kwVzQzVzZieVdRU0FHSk9HSGpNd0Y3SFpMd09UakJRSjVEQW1INERSbittT2djUmhTYWo2Z0JFMFdUNzlyTC9ISHVzK2E5R283RlRtL3dJSVNDRWdOVnFnY1ZpaHQwZUR5a2xkRjFIYmEwVFpXVjFTOUVwRXVrdnpaLy8wbWJWS2FoT1lXRmh3cUUvR2dIRUFJREI0TEY0dlVZTEFHaWFadE4xM1hUb09iN25RZ2dScjJsU0FJQ1VXb0xmSmV1dnAybDExeE5DV0hWZE45Y05hekdBZnVoM3ZlWjNQVm4vWnlucnJxRnB3cXpyMGxyM09PSjl6L1I3TGUzUTg0VVE5Ui9hSHhxVEFoQVFBcEJTYXY2UENTSHF4OFNoVHh3YnUwYURQd3UvL3paOG5wQlMraTRGajhlTjJOaTZyUlNOeHZyK3NHTGx1cTJ3eGxoRnQ0d2tFQVdYWE5odndCZ1czRVRVSk01MEUzV3lPMis3NTQ5eDl0aDVRZ2hUeTgvdVBMNGkzT3ZWNFhRNjRhaDF3ZUYwd2V2MXdPdXRHNWRTcW81SmJTQ0UwSHYweUZobU5CcHFHbitHYmhWQ2E5TXNvSlRRaElDMWtYR2JFTExCN3hSaGtWSWVzVXVHYUdTWng2RUNxckhmUjQxbDh5L0MvTS8zUDlZYUh2dE9FYUt1WUdzaVQ4TnIxNzkrSXhsYmRWNHpYd2QxQXJQWmlOUEdESWJSd00xYUtEaWtsRFZlRFFYOSs0OVpyem9MRVlVdXpuUVRkVEpyck9rZHA5UDF0ZFZxK1lQcUxQNThXNUVaREFhWXpTYkV4Nk8reUs1Ym5nNUlYWWYzVUdIdTllclFkUzkwWGRiL1dlb1NYbDJIcnV2UWRYbm92TG8vNjdwZWQ0MURTOTBwK05MU0VqV2pVUnZaOU4wTWJhOEZtN3BXM2ZqUkQ3Ym1Wb3FPM203UjhQeTJIcmZuTlZUeDVSQjE4OHAxZjlZTzEveEhqeDg2eisvL3pSSGo5ZGM3L0F6ZjV6RENkMEgvNS9tTmFYNVpEcisrMzM4UFhkRDNQUGhkUXpTNDdsSG5OakhtZTYzNjF6ejhNaENpTHJmVzRPdmJ1NjhhV2QzOEZ3Y1FCWTZVOHJYKy9jZHVVSjJEaUVKYmFMeUxJSW95VjE5OVUrL016QzdyREFZdFlqNzRhcTZRcm50SU5qcm0vOSs2YS9qR2NNU2ZqM3krLytPSEIveGZSOWNQajlkM2NKZUh6OWVsWG4rTzczVVBYUko2Z3krbHNROEttdnA2Mi9xaFFqQStoTkEwRFVJSTlNN05QckpZRkw1YkRkcCtUWEgwQlBPaDEycHE3T2hDdDdIWGJXeWlYUk9OakduaXFKY1hFSTBVMUVjK28rbkhqbjdjdjNERkVYOXREZjRPajByblgrUTE5NWlvSHhJTnh4cWUxZTRpdjdrc3dSTXFIMG8wSmJkSEVpeVdpUGx4UzZGakw3eUdFWDJQSDdWVmRSQWlDbTJoL1Z1U0tJTGRlZWQ5VDhYRldmOGU2bTlXdzFXMHo2WjN5MGhEZkh5czZoaEJ4KzhmYWcyTHhZQmp1aWZ4M3dzRmtwUzZmTGpmb0RIM3FnNUNSS0dQSC9zU0tWSmVYdnl3eFpKeHR0bHN5bFdkSlJKRjg1dHJpOFdFdUxpWXFQNDdJUExuZEhwUld1WkFjcEpOZFJTS0ZCSjdwS24wY2RVeGlDZzhzTGtMa1NJdnZQQkNxZHZoK0plVTBxczZDMFdXdE5Sa0Z0eEVEUlFmckliSHE2dU9RUkZDUWo2VW56K3hTblVPSWdvUExMcUpGRHBRZW1DKzIrVmVxam9IUlE2cnhZeVlHQ3VMYnFJR1BGNko0Z1BWcW1OUUJKQVNQNzM1enRKcHFuTVFVZmpnSGhwRUNxMVlzVUkvNFlUaFczUzdRaFlBQUNBQVNVUkJWQzBXeTErRUVMemRnenBHU21SbGQ0WFJ5SDlLUkkxeE9EeElTclExMmdDUXFEVWs0SkhBbFJQL2N2bG0xVm1JS0h4d3BwdElzYWVlZW15eHcrRjRXM1VPQ244SjluaVlUU0cxL1R0UlNKRUF0dTRvVXgyRHdwcFlXT3Zlc2toMUNpSUtMeXk2aVVMQWpoMEgvK1oyZXc2b3prSGhMVDJOM1ptSld1SjBlVkZhN2xBZGc4SlRwZkI2SGk0b3VOcXRPZ2dSaFJjVzNVUWhZUGJzcVFkcmFoejNSL3MyVjlSKzZXbEowQnJaODVxSWpyYS91QXE2enArMzFEWVNXSkEzYU55M3FuTVFVZmpoT3pTaUVGRldWanpMNVhMemx6bTFtY2xrUUVKQ1BHZTVpVnJKMTFTTlpUZTFRWlZabU80V2d2OXNpS2p0V0hRVGhZanAwNmZYVkZjNzc5ZDFuZXNlcVUzU1VwUFpHSXFvalE2VzFjTGw4cWlPUWVGQ1lGcHUvNU4zcUk1QlJPR0pSVGRSQ0ltUE55OXl1ZHdmY3BrNXRaYlpaRVJzYkF4bnVZbmFTRXBnMTk1SzFURW9ERWdwZHhpclhRK296a0ZFNFl0YmhoR0ZrTVdMRjh0amp1bjNiV0ppM0xXYXBuSGZKMnBSVmxZWG1FejhwMExVSGg2UGpoaWJDV1l6M3c1UjA2VFU3c3dyR0xkVWRRNGlDbCtjNlNZS01UTm5QcitqcHNieEVHZTdxU1Z4Y1RHd1dNeXFZeENGdFoyN0s5aFVqWnF6d2lNOHI2a09RVVRoalVVM1VRaHlPcXVmY2JuY3ExWG5vTkNXbnBiTVplVkVIZVRWSmZZVlY2bU9RYUhKcVV2dll3TUhqcXRXSFlTSXdodUxicUlRTkhueTVGcDNyZU5PWGRlOXFyTlFhRXBOU1lUUnlDV3hSSUZRVnU1Z1V6VTZpcFQ0Ym4rSitWM1ZPWWdvL1BFZEcxR0l5c2pNK0RVcEtXV0EwV2pNQThEcFRLcG5NQmlRMFRXViszSVRCWWdFNEhSNllVK3djUFVJQVFBRTRKV1FmeDA2L05UdHFyTVFVZmpqT3phaUVGVlVWT1N0cWlvdjlIcTk1YXF6VUdoSlMwMWl3VTBVWU5XMWJsVFh1bFhIb0JBaEJZcjZEUnl6VEhVT0lvb01mTmRHRk1JbVQ1Njh1cmJXT1V0MURnb2RCb01COGZIY0lvd29HSGJ0cmxBZGdVSkRxWFNMTzFXSElLTEl3YUtiS01UOThzdkJlOTF1eng3Vk9TZzBjRms1VWZCNHZCSjc5M0h2N21nbmdPbjlCcCs2VFhVT0lvb2NmT2RHRk9LS2lwNnZxcTZ1dmxGS3Fhdk9RbXJaYkJiRXhGaFZ4eUNLYUNWc3FoYmRwUHpOTERCWmRRd2lpaXdzdW9uQ1FHeXNkWUhUNFZxb09nZXAxU1U5aGN2S2lZSk1TbURQdmlwSXliMjdvMDFkOHpUOHUxZi8wZnRVWnlHaXlNS2lteWdNRkJZV2VxcXFhKzdWZFoxTjFhSlVvajBPWnJOSmRReWlxRkJWNDBZTm02cEZIUWxzU1hRN3Bxdk9RVVNSaDBVM1VaaVlQUG1KRmM1YTUyek92a1FmSVFTU2t4TTV5MDNVaVhidHFlUnNkNVNST3U3clZqQ2hSblVPSW9vOExMcUp3b2ZjdTcvOFlhL1h5NlpxVVNZNU9RRkdvMEYxREtLbzR2Ym9LQ21yVlIyRE9zOVgvUWFObnE4NkJCRkZKaGJkUkdIa3BaZWUzVmRWVmZzd1oxK2loNllKSkNYYU9jdE5wTUQrQXpYd2VObkRNZ280WEc3WEhhcERFRkhrWXRGTkZHYTJidDM4b3N2bC9sWjFEdW9jWGJ1bXdtRGdqMm9pRlhSZFlzOWViaUVXK2NSL0J3eisvbnZWS1lnb2N2R2RIRkdZS1NvcThsWlVWRjJuZTczczhoUGhMQll6NG1KalZNY2dpbXFWMVM3VTFQREhiY1NTT09CeDZ3OEpVY2dsRFVRVU5DeTZpY0xRbENsUC9senJjTDNDWmVhUnJVdDZpdW9JUkZGUFNtRHYvaXJvT24vZVJpQXBKZWIzSHpKbXZlb2dSQlRaV0hRVGhTZFpVMVB4bU5mcjNhczZDQVZIZkh3TXJGWXo3K1VtQ2dHMVRnL0tLeDJxWTFEQXlRUFNaSGhJZFFvaWlud3N1b25DMUpRcFU3YlcxdGIrUjBySkpYRVJSZ2dnaFZ1RUVZV1VmY1hWcWlOUW9PbnlQL241by9qaE5SRUZIWXR1b2pDMlpjdm1KMTB1ejJiVk9TaXdFdTN4TUp0TnFtTVFrUit2VjJMSHJuTFZNU2hnNUliVm04b2VWcDJDaUtJRGkyNmlNRlpVVk9TcXJLeTRRVXJwVloyRkFrUktKSE9XbXlna1ZWYTdVT3RnVTdVSTRCRlMzRHR4NGtUKzdpU2lUc0dpbXlqTVRaNzgxR2NPaDdOSWRRNEtqSzRaYVRBYURhcGpFRkVqcEFUMjdLc0NlMWlHTzduRUVPTjZYM1VLSW9vZUxMcUpJb0REVVgyMzErc3RWcDJET3Nac01pSStqbHVFRVlXeVdvY0hGV3lxRnM2cUlmQ3YzcjFQZDZvT1FrVFJnMFUzVVFSNDZxbW5mbk00WE0reHFWcDRTMDlQNXJKeW9qQ3dyN2dhWGk5LzNJWWhLWUZQODQ0Yi9hWHFJRVFVWFZoMEUwV0lmZnQyVGZWNDNKdFU1NkQyc2Rrc3NObXNMTHFKd29EYm82TzRwRVoxREdvckNZYzBhUDhVUXZBR0FTTHFWQ3k2aVNMRXl5Ky9YRkpUNDNnRUFCdkRoS0hVbENSb0duOGtFNFdMa3RKYWVEeWM3UTRyUXArZm4vK0h0YXBqRUZIMDRUczhvZ2p5eEJPUHpuRTRuRitvemtGdEV4OFhBNXZOb2pvR0ViV0JsTUIyYmlFV1BxUXNkc04xcStvWVJCU2RXSFFUUlJhOXBLVGllcS9YeTNXUDRVSktwS1h4WG02aWNGVHI4S0N5aXYyNHdvRFVCWjRaTU9ETVV0VkJpQ2c2c2VnbWlqQlRwejZ6NlZCVE5kVlJxQlZTMDVKaE1obFZ4eUNpZHRwWFhBMWQ1ekx6VUNZaE44RGduYTQ2QnhGRkx4YmRSQkdvc3RMOXROZnIzYWc2QnpYUFlEREFuaENuT2dZUmRZRFQ1Y1hCMGxyVk1hZ0pFdkJJeUNmeTg4ZVhxTTVDUk5HTFJUZFJCSHJ1dVVlTGEydGRUMGtwMlZRdGhLV25KY0ZnNEk5aG9uQjNvS1FXSGk5LzNJWWtLZGZVdXBMbnFJNUJSTkdONy9hSUl0U1dMUnRtdTF6dTcxWG5vTVpaTENiRXhjWHdYbTZpQ0tEckVudjJWYXVPUVVlUk9qVDhzNkNnd0swNkNSRkZOeGJkUkJHcXFLaklWVlZWOHc5ZDUyeDM2SkZJUytVV1lVU1JwS0xTaWRwYWwrb1k1RWRBTE94NzNKaVBWT2NnSXVJN1BxSUk5c3d6ajM5VFcrTjRTWFVPT2xLTXpZYVlHSnZxR0VRVVlMdjJWcW1PUUlkVlE3cHZGZ0xzS2twRXlySG9Kb3B3NVJYdWU5eHV6MjdWT2VnUUtkRzFhd3FYbFJORklLZkxpOUl5TmxVTEFWSUlNVHR2NEdtYlZBY2hJZ0pZZEJORnZLbFRIejNvY0xnZWxGSnlUNXNRa0p4aWg4bGtVaDJEaUlKay84RWFlRHk4cTBleFBkQTlUd0tjNVNhaTBNQ2lteWdLVkZRY2ZOM3RkditvT2tlMDB6UU5pZllFMVRHSUtJZzhIaDBIRHRaQ3N0eFRSZXE2bkowM2NOeHZxb01RRWZtdzZDYUtBczgvLzN4VlRVM1Z2VkxYbmFxelJMUFUxRVFZalFiVk1ZZ295RXJLYStIbEZtSktTTWg5Wm9mN1VkVTVpSWo4c2VnbWloSlBQdm5rLzV3dTV3ZXFjMFFyazhtQWhQZzQzc3RORkFXa0JMYnZxbEFkSXhwSlFFN3VQZngwL3VVVFVVaGgwVTBVUmZic0tiM1o2L1dXcTg0UmJhU1VTRXROaHNIQUg3bEUwYUxXNFVGNWhVTjFqS2dpSVRmc08yaDZSblVPSXFLR3VNNlJLSXI4K09QM0ZjT0dqWFNhemFaeG5ISHRQRGFyQldscHlaemxKb295dFE0UGtoS3QvTjd2SEI1TmlrdFBHSDRxTzVZVFVjamh0QXRSbENrcDJUL040L0dzVUowamFraUpybDFUK2FhYktBcTVQVG9PbG5BTHNVNGg4VldmalNXZnFvNUJSTlFZem5RVFJaa1ZLMWE0Q3dwR0Zsdk14bk9GSnZneklNanNpZkd3Si9CZWJxSm81WEI2a0pCZzRlMGxRU1dyb2VtWHAvM2g3TzJxa3hBUk5ZYS9BWWlpVUVWRjhRZHVqK2NUeVQxdGdrb0lJRG5Kem9LYktJcDVkWW45eGRXcVkwUXlDWWlGODkvK2RwbnFJRVJFVGVFN1FhSW9kY01OZjgvcjBpVjVoYVpwTWFxelJLcVVaRHRTVWhKWmRCTVJqdW1SQkt2RnFEcEdKS3B5QXdNSERCajlxK29nUkVSTjRVdzNVWlQ2ejMrZTNsQmQ3WGlkczkzQllUQm9TRXBLWU1GTlJBQ0FIYnZLd1orM2dTY2szbURCVFVTaGprVTNVUlRiOHYvdDNYbWNYRldkOS9IZnVWWFZYYjN2MlRRa0lXUW5ZVWxRRnJjbzJ6Q0RDcEVtNGd3akQ0OWs1bUVlWkp3QkJ4Q1NBZG1FR0VBRWpjc2pMZ3pTQXdpaU9NUWxzaE9JbWhDU2tFQWdPK2s5WGQxZDY3Mi81NDhRYkpxa3U3cHJPYlY4M3ErWEw3dXFiNTM3N2J4Q3A3NTE3ajNuamQ3TDNZUzczWGFPUXRUVVdDYytIN2ZNQXpnZ0Z2ZWtlejliaUtXWDdxMm9MNy9NZGdvQUdBNmxHeWhpTFMwcnduMzlrV3RVMWJPZHBaQUUvRDZwcXFxMEhRTkFqbW5yNkplRXk2L2JORkh4NU9hSkUwOW1lWGdBT1kvU0RSUzU3dTYyQjJPeCtETzJjeFFNVlprd1lZdzREcGVWQTNpdmVNS1Q5bzUrMnpFS2dvcHM2RXZVL2NCMkRnQklCcVViS0hJclY2Nk05L1gxWCt0NVhxL3RMSVdncXFwQ1NrdExiTWNBa0tPNnVzTVNpN3UyWStTN3VJcTVZY0dDQlh5Q0FTQXZVTG9CeVBMbHR6NFZqY1lmRWhGVytVbUJFV0cxY2dCRDhsUms3NzZRN1JqNVRFVjA3ZXdPNXhIYlFRQWdXWlJ1QUNJaTB0N2VlMlVpNGJiWnpwSFBhbXFxcEtRa1lEc0dnQnpYMnhlWDNyNlk3Umo1S2hHTHUxZWFoUXNUdG9NQVFMSW8zUUJFUk9RNzM3bTlkZi8rMERLMnRCa2R4M0drb2FHR1dXNEFTZG56TnJQZG82SGkvZmFZK1djK2JUc0hBSXdFcFJ2QXUzYnUzTFl5Rmt1OGFEdEhQbXBxckJXLzMyODdCb0E4RVU5NDB0SEZMY2tqWWlUa0pPUi8yNDRCQUNORjZRYndycGFXRmpjU2lWenJlUjVic0l5QXorZElkVFZiaEFFWW1mYk9zQ1FTTEtxV0xGWDkvc3pqVDk5ak93Y0FqQlNsRzhCN2xKZVgvQzRXaXozRVplYkpHeisrU1J5SFg2Y0FSaWFSOEtTTkxjU1NvcUk3ZzhiY2Fqc0hBSXdHN3hJQnZNZXlaY3U4bnA3dWF6eFBPMnhueVFjVjVXVlNGZ3phamdFZ1QzWHRqMGljTGNTR1pJeDRqc3AzajV4NzZqN2JXUUJnTkNqZEFON256anZ2M0JHTlJyN0xiUGZ3R2hwcXhIRllQQTNBNktpSzdHWlJ0U0dweWx1K2NQeGJ0bk1Bd0doUnVnRWMwcFl0dlY5UHhCT2JiZWZJWlZWVjVSSU1sdHFPQVNEUDlmWEhwYStmTGNRT3gvUDB4bWtubnRWak93Y0FqQmFsRzhBaHRiU3NDUGYyOWY5ZlZlVzZ4ME13UnFTeG9ZNHR3Z0NreGQ1OXZjTEZSWWYwcDFlM2ROMW5Pd1FBcElMOWJRQWNWbVZsOFBmUmFPeFh3V0RwMlNKQ3V4eWdvYjVHQWdGK2hSWWpqVVpGMjl2RjYrd1NEWVZFKy9wRW8xR1JXRXpFOVVUVUV6R09pTThSOGZuRkJFdkZCSU5pS2l2RlZGZUxxYThYcDc3dXdDYzN3RHVpTVZlNjlvZWx2cmJNZHBTY29Tb0pFYjIwdWJtWkQzOEI1RFgreFFjd3BLOTg1VCtPcTYydC9KM1A1NnV6blNWWE9JNlJJNmRNRkorUGk0V0toYmRydHlTMmJCVnYrMXZpZFhTbVBxRGZMODc0Y2VLYk5FbjhNNmFMcWVNL0w0Z0UvSTRjT2FsTy9INSt0NGlJcU9xanN4NTU5bHl6Ykpsbk93c0FwSUxTRFdCWVg3dDYyZTNCOHBKL05jYndUbEJFSm94dmxLb3E5dVV1QnU3bTF5VCsvUFBwS2RwRGNDWitVQUlubnlTK2lSTXplaDdrdnNhNk1oa3pwcEkzYUNMNzNVVGk0MGNmZitZNjIwRUFJRlUrMndFQTVMNGpweDY3cHFZbWVJSGpPTFcyczlnV0xDMlJ4a2J1NVM1NDhiaEVIM3RjNGkrK0tCb09aL3gwMnRNajdxc2JSVU85NHBzOFNZUjkzNHRXSkphUSt0cXlZdDhWUVVYTWY4MDU5dlR2MlE0Q0FPbkF2K29BaHZXakg5M1IzZE1UV2lyc0lTWU5qYlhpVUlnS202cEVIM2xVM0RmZXlQcXBFNis4SXBIL2ZsZ2tuc2o2dVpFYlBFOWsxNTdpWHFoYlJidWlubHdySWtYL2J3NkF3c0E3UndCSldiNzhHL2RGb3JIVnRuUFlWRjRlbFBJeUZqa3FkUEdYWGhaM3h3NXI1L2QyN1pMb3IzOXQ3Znl3cjdjL0x1RkkzSFlNaTh6M2p6MzJVN3R0cHdDQWRLRjBBMGhhYjIvNHk1N25oV3puc0dWTVUzMnhYL0paK09JSlNieTR4bllLY2JlK0xva05yOXFPQVl2ZWJpM09MY1NNeUp0bEhiNmx0bk1BUURwUnVnRWtiY1dLV3plRXc5RWZGK05WNW5XMTFWSlNFckFkQXhtV2VQMzFBOXQvNVlENE04K0t1T3lVVkt6Nnd3bnA2YzJOdjR0WnBKNGpWMDladURCaU93Z0FwQk9sRzhCSWFFOVA1MDJ1NjlxNzl0WUNZNHcwTk5Td2VGb1I4TFp2dHgzaFhkcmJLKzdyMmIrdkhMbWp0YjFQUEsrWWRzdlNsd09sc1Vkc3B3Q0FkR1AxY2dBanNtYk5tdENIUDN5U1cxcFNjcm9VeVJaaVk4ZlVTMWxaa05KZEJPTFB2U0RhMTVmU0dJR1BmVlNDNTN4V1RFMU42b3V4T1k3NHAwOUxiUXprTGRkVjhmdDlVbDVXRkZmWlJEelZ5MmJPUG5PajdTQUFrRzVGOFlZWlFIcHQyN2IxdTlGWXZDajJUZzBFL0ZKWlZVSGhMaElhU24zVmFOK1JSNHI0L2VKTFExbjI5dTVOZVF6a3Q3YU92cUs0dDlzWStlUHNlZDIvc3AwREFES0IwZzFneEZwYVdtSnRiYUdMWExmd3IzdHNhcXdUSDF1RUZRMk54bElldzVTVXZPZi9VNkU5UFFmMmtFTFJjbDJWUFc4WCt2cVZHalVtOFZWam1sbkVBRUJCNHAwa2dGRzU5OTdiMTBlanNZSmVWSzIwSkNBVkZXWE1jaGVUZEJUY2czOWQwdkgzUmpWbkZuYURQVDI5VVlrbkNyaVBxancrNCtnemkrTHFLUURGaWRJTllOVDYrcUwvNlhsZVllNmxxaXBOWStyRllaWWJ0aFh3QjF0SWp1ZXA3R3RMYmEyQm5HV2szZk83bDlpT0FRQ1p4THRKQUtOMnh4MjN2QlVPUis5UzFZSzcvcld5cWx6S3k0SzJZd0JwdVV3ZCtTL1VHNVZJTkdFN1J0cXBaKzZZTStmTVR0czVBQ0NUS04wQVV0TFJzZS91UkNMeHFvZ1UxSFRjbUtaNkxpdEhhdUx4bEljd3dhQ0kzNStHTU1oM25uZGdDN0ZDdXFYSGlMd1I5WHErYlRzSEFHUWFwUnRBU2xhdVhObmYweFArRDFVdG1DbVl1dG9xOFZOMGtDS3Z1enZsTVp3eFk5S1FCSVdpdHk5V01MUGRxcEx3UkZZY2Q5dzVxZitIQWdBNWpta2NBR2x4N2JYTEhnNEdTOCt4blNOVlBwOGprNDRZTDRGQVVleUxpMEZTM2FOYlJNU1VsNHRHb3hMNzlXL0UzYll0cGJGS1B2Vko4UjkzYk1xWlVEakt5L3d5NVlnNjJ6RlNwcXAvcWFxdk9Ibml4SlBEdHJNQVFLWXhsUU1nTGJxNjJ2K2xxV25jUXIvZlYyczd5NmlwU24xZERiUGNSY3hVVkNSOWJPejNxOFZyYXoxd1k0VjZCNjcvVGJpaXNaaG9iNitJbTlwcTA2YXlVbnh6WnFjMEJncFBmemdoL2VHNGxKZmw4UWVES3E0YVdVYmhCbEFzZkxZREFDZ01hOWFzQ1oxeTBpbmxnWkxBeHlSUHI2THhCL3d5Ym13REs1WWpLZkUxYThUYnVVdTBwMGMwRkJMdDdSWHQ3eGVKUmxOZmNkeHhwUFF6WjR0VFg1K2VzQ2dvMFdoQ2FtdUMrYnZ1aEdPZW56M3YxSy9hamdFQTJjSTdTd0JwMHgvcHZUTWVUN3hxTzhlb3FNcVlwbnJ4K2Znc0VwWVpJeVYvYzRiNGpqakNkaExrcUVna0liMTlNZHN4UmtWVit6MDN2c1IyRGdESUprbzNnTFJac1dKRlo3ZzNmS09xUm0xbkdhbXlzcUJVVnBiYmpnR0lmOVpNOGMrYVpUc0djcGlLU0h0bnYzaGVIcTVrN3BqNzV4eDdabjUrT0FzQW8wVHBCcEJXMjdadmJZbkY0ay9aempFaXFqSm1ERnVFSVRja05tNlN4S2JOdG1NZ3g0WERDUW1IVTkrV0xxdU10SnRFL0ViYk1RQWcyeWpkQU5LcXBhWEY3ZXpzdWN6enZMeVo3YTZ1cnBUUzBoTGJNWUIzeGY3blNmSDI3Yk1kQXpsTVJhU3RzeitmOXUxV1VmbnhyT1ArNWkzYlFRQWcyeWpkQU5MdTdydVhidzZIdzkvTWh6ZURqakZTWDEvRExEZHlTeUloc2Y5WlpUc0ZjbHgvT0M3UldHcXI1R2VOa1IxT0xIeXo3UmdBWUFPbEcwQkd0TGUzM3VxNjdodTJjd3hGVmFXMnJscEtTdko0NngwVUxLKzFWYnk5ZTIzSFFBNVRGV2x0VDMxditXeFExVHRuTERpNzNYWU9BTENCMGcwZ0kxYXVYTGsvSEE1LzNmUFVzNTNsY0h5T2ticmFhbWE1a2JQY045K3lIUUU1cnJjdkpxNmJzNzltUlVURWlOazhhMjdYWGJaekFJQXRmdHNCQUJTdXZyN1FmNVdVbEY1WVdscnlDY25CdmJ1YnhqU0kzODhXWVJnZ2tVajYwT0NpYzBWVVJOVVRjVDJSUkZ3MEdoWHRDVWxpd3daeHQyeE5PUTczZFdNNHFpSWRYV0VaMDFoaE84cmh4Tlh6TGplbU9VK3Vnd2VBOUtOMEE4aVliMzNyVzlGL3YvemZyd2swMUsxeUhDZW4zaEdXbGdTa3ByclNkZ3prbVA0N1VwK01LMXZ5SlNuOTlOa1NlM0tWSk5hL2t0SlkydFdWY2g0VXZ2MDlFV21zTHhmSHliblBOa1ZFLy9ES2xxN2YyazRCQURaeGVUbUFqTHI5anR1Zmo0WmpEOW5POFI2cTBqU21qc3ZLa1ZIK1k0OUplUXd2MUp1R0pDaDBzYmduZmVHWTdSaUgwdXVwK1hwek03UGNBSW9icFJ0QXh1M2FzLy9MaVVTaXczYU9nOHJMeTZRc0dMUWRBd1hPcWF0TGZaQjRYTVRMN2Z0MWtSdjI5MFFseHphTVVCVlpOWHZlcDU2eEhRUUFiS04wQThpNEgvM29qdTcrL3VoU1ZmdUxxaGtSYVd5c0ZjZmgxeDh5TEpDZVZmRTFscE16bU1neGZYMHhjZDNjbVZCV2tmMXVYSzh4eHVUV1J3RUFZQUh2T2dGa1JTalVlVjhzbGxock5ZU3FWRlZYU0RCWWFqVUdNQ0k1VktTUXV4S3VTbjg0K1lVQU04N29BM1BubjdiSmRnd0F5QVdVYmdCWmNjODk5L1JHbzVHbDZubGhheUdNa2NhR1d1N2x4dUg1V00wZSthdDdmMFEwTjY0eDMrY0UrcSswSFFJQWNnV2xHMERXM0hyclRVL0VZdkZmaTRpVmQ0V05qYlVTU05NbHZ5aE1KaGRMTjM5bmthVCtTRHdYN3V0V1ZiMWw1c3pQaEd3SEFZQmNRZWtHa0ZXaDNzaVZydXRtZlI4a3Y4K1IycHJxYko4VytjYWZ4cDAwMDlSK0RLVWJTWEpkbFhBa2JqV0RxbXlNdisxOXoyb0lBTWd4bEc0QVdiVml4UzNiK3ZyQ2QyYjNFa2lWeHNiNkhOM0RGcm5FbEplbmI3QTByRHB1eXN0RXVCMENJOURaWmU4T0hoR05pV051UGVhTU0vb3NoZ0NBbkVQcEJwQjFMNzc0N0UySmVHSnp0czRYTEMyVnlzcHk3dVhHc0V4bFplcUR2UE9Ca3NaVG4zRTB0V25ZZGd4RkpSeXh1SmlhTVMrcjAvRnpld0VBSURkUnVnRmszZXJWcXhPaDN2QlZudWRsWlMra3hzWTY4Zm40ZFlmaG1icmFsTWZRMklHeXJYMnBUL1k1VFkwcGo0SGlrbkE5aWNlenYrSzlNUkxSdUN5ZE02ZVpQZTRBWUJEZWhRS3dJaFRxK0ZVOG5uZ2kwNWVaVjFTVVNYbDVNS1BuUU9Gd3hvMUxlWXpFK3ZYaWJudFQ0czgrbi9KWXZrbVRVaDREeFVWVnBLYzNhdUhFOG9mWng1LzYyK3lmR0FCeUg2VWJnQlVyVjY2TTkvZEhyMVAxTXJlb21vbzBOZFp4V1RtUzV2dmdCMU1lSS9HblAwdjA0VWZFM2JJbHRZRUNBWEVtVTdveGN2MzlXVjlNTGVURzlKK3lmVklBeUJlVWJnRFczSDc3VGV1ajRkaFBKVU5iaU5VMzFFaEpDU3MvSTNtbXBscWNpYWtYNzNUd0h6MUhURW1KN1JqSVE1Rll0dS9yTnZmTldYRGFqaXlmRkFEeUJxVWJnRld2YlcyL09oNVA3RXozdUk1anBLNjJpbGx1akZqSlJ6OWlmY1Z3RXd4SzRNUVBXODJBL0pWSXFNU3lkViszNm02blZHN0p6c2tBSUQ5UnVnRlkxZEp5VDI4a0V2a1BWVTE5ZjZWM3FUUTIxSXJQNTB2ZmtDZ2F6b1FKRXZqSUtmWUNHQ01sWjV3dXBxTENYZ2JrTmM5VGlVYXpNZHV0bm5HY2UyZk0rTlR1TEp3TUFQSVdwUnVBZFoyZGJmOGRqeWFlU3RkNEpZR0FWRmRYTXN1TlVRdDgrRU5Tc3ZEaklrNlcvNWwwSENuOTI3OFIzN1Nqc250ZUZKeHNiQjFteEd3UFJMMjdNMzRpQU1oelRBTUJzRzd0MnJYZWgwODhZVk5KU2VsaVkweHBxdU9OR1ZzdndkSlNTamRTNGt5WUlMNGpwNGkzYjE5YXR2OGE5bnhOVFZLNjZCeFdMRWRhK0h4R2Fxb3p1WE9EZW82YWE2Y2RmOW96R1R3SkFCUUVTamVBblBEc3M4L3Uvc2pKSC8yZ1ArQmZJQ0tqYnN2QllLazBOZGFMNDFDNGtUcFRXU24rWSthSk02Wkp0TGRQdEtjbjdlZHd4bzZWa29VZmw1SlBmVkpNWldYYXgwZnhxcXNOWnZERFI3UHhnVWVldVhqMTZ0V1ozZmNSQUFvQTcwb0I1SXpMTDc5OGZIMTk0NTk4UHQrb04wcytZdUo0S1N0TGViSWNPQ1FOaGNUZHNsWGMzYnZGMi91MmFDZzA0akZNUllVNFk4ZUlNM0dpK0tjZEphYTJOZ05KVWV4OFBpTkhUYTRYdnovOXQwaW9TTnlJZDlxc2VhZi9NZTJEQTBBQm9uUUR5Q2xYWG5uMVY2dXJLMjhaemV4TWRWV0ZqQnZYeUdYbHlCcU5SRVJESWRHZWtHaC92MGc4THBwSWlMaXVpR1BFK1AwaS9vQ1k4akl4bFZWaWFxckZsSmZiam8waVlJekkxRWwxVWxycXo4RG8rdVRNdWFlZWFZeGhsaHNBa3NBN1V3QTVaOW15NjljSEFvRzVJM21OTVNLVEozMkFmYmtCNEIyVEo5WklSWG02OTNvM0lXT2NUODZjdS9EbE5BOE1BQVdMMWNzQjVKeisvc2lYMWZPaXliOUNwYTZ1V2dLQlRNem9BRUIraXNiU3ZsZTNxbnEvbURsMzRkcDBEd3dBaFl6U0RTRG52UG5tMXFjaTBmZ3ZWSk83Y3RIdjgwdHRUVFdYbFFQQUFORm9la3UzaW5TV2xmaXZPL0FsQUNCWmxHNEFPYWVscGNYdDY0dDh6ZlBjOW1TT3I2K3ZFYitmelJnQVlLQllQTDE3ZFR0R2ZqcGwxc0szMGpvb0FCUUJTamVBbkxSaXhTMnZ4Mkx4ZTFYVkcrcTRRTUF2TlRXVnpISUR3Q0NKUkJvbnBGWDMrSUt4cjZadlFBQW9IcFJ1QURscisvYitXOTFFNHZYREhxQXFZOGMwaU9Qd3F3d0FCdk9TdkVWbmVPcUowV3VtVFR0ckJHdHRBQUFPNHAwcWdKejFrNS9jM3RmYkYvNDNQY3pOM2VVVlpWSmVIc3gyTEFESUMrcWxxWFNydk9yNXV1OVB6MkFBVUh3bzNRQnkybTIzM2Z4NExCYi8vYUY2ZDJOREhaZVZBOEJocEdtbU8ycU1YRHRuVG5Nc0hZTUJRREdpZEFQSWVYMWRQWmQ1bnJmLzNTZFVwYWE2VW9MQmRPOC9Dd0NGSXcyZFcxWDBtUmx6dXg1UFF4d0FLRnFVYmdBNWIvbTNsbTlNeEJMZmwzZTJxWEVjUitycmE1amxCb0FoSkx2dDRoQ3ZEL3Q5dm11TWFVNzdodDhBVUV3bzNRRHlRbDg0ZEVzaTRXNFhFYW1ycTVaQXdHODdFZ0FVTmlPcnBzLzU1SXUyWXdCQXZxTjBBOGdMeTVjdmI0OUVJbDkzSEpPb3E2dG1saHNBaHBIS1JMY1IyWitRNkVYcFN3TUF4WXZTRFNCdjNIenoxMzg0Zmx6VDR6NmZ6M1lVQUNoazZvbDhaOTY4dit1eUhRUUFDZ0dsRzBBKzBmS0txbjhXa1RiYlFRQ2dVQmt4dTkzK3ZoVzJjd0JBb2FCMEE4Z3J6YzNOYjR1YVcrU2RSZFVBQU9salJGd1ZYVEgzeE0vc3M1MEZBQW9GcFJ0QTN0a2Y2dnVlaUs2em5RTUFDb3lxa2RmNll1SHYyQTRDQUlXRTBnMGc3MXg4OGNVaG85NzFxaHF4blFVQWN0VkkxNXRVRlZmVXVYSEJnclA3TTVNSUFJb1RwUnRBWG5LbDVERVI4d2ZiT1FBZ1Y0MThrd2ZkTVBQaHB4N0lSQllBS0dic3VRTWdiejN3d0FOVC9UNTlWVVJLYldjQmdGemo4eG1aZVZSalVzZXFTbHo5Y3V5Y09hZHV6SEFzQUNnNnpIUUR5RnVMRnk5K1EwVHVFUlpWQTREM01jbFBkYXZQTWIra2NBTkFabEM2QWVRMW56OTR2WWk4YVRzSEFPU2FFVnhlM20zRSsxb0dvd0JBVWFOMEE4aHI1NXh6VHJmcnlZMGlrckNkQlFCeWlaTmM2MWIxNVA3cGMwL2JsT2s4QUZDc0tOMEE4cDR4dnArSzZuUENaZVlBOEM3SFNhWjA2OXNCTC9hZkdROERBRVdNMGcwZzd6VTNOOGVNejNldHF2VFp6Z0lBdVNMZ0gvcHRuakhpcWNnOTA0NC9xeTFMa1FDZ0tGRzZBUlNFUll2T2Y4cUk5NWp0SEFDUUswcEsvRU4rWHozWkVTaUwzNWFsT0FCUXRDamRBQXFHSjRITFJiVERkZzRBeUFXbEpiNGh2cXVlSytheWFkUE9pbVl0RUFBVUtVbzNnSUxSM056YzVxbmNLdHpiRFFERGxHNTVhYzY4VHo2ZXJTd0FVTXdvM1FBS1NsbFoxYmRGZEozdEhBQmdrekVpUHQ5aEZsSlRDWHZxWFcyTTRRTktBTWdDU2plQWduTDIyV2YzcXpqTFZEVmlPd3NBMk9KekhIRjhoM3licHlLNjZ0WFg5djh4MjVrQW9GaFJ1Z0VVSEZYbmNUSG1mMnpuQUFCYkhKODUzRDdkb2JqeHZ0cmMzT3htT3hNQUZDdEtONENDMDl6YzdMcXV1VXBWZTJ4bkFRQWJTa3Q4dDJ5Q213QUFFRlpKUkVGVWg5eW4yNGg1YU42OE16WmJpQVFBUll2U0RhQWdMVjY4ZUpNUjh6UGJPUURBaG1EcElSZFI2NGp0RC85YnRyTUFRTEdqZEFNb1dGV1IrQldpdXROMkRnREl0bUJwWVBCVDZvaTVmZDVILzY3TFJoNEFLR2FVYmdBRjY0d0xMK3dUUjc2cXFwN3RMQUNRTFk1anBIVFFUTGVLYkV2NE91NjJGQWtBaWhxbEcwQkIyN09uL1dGanpGTzJjd0JBdGppT2taTEFlMHAzM0tqY01HZE9jNit0VEFCUXpDamRBQXJhWlpkZEZuVTliNm1JaG14bkFZQnNLQzN4aVJtd2NybW4zcC9mN3R6NWM0dVJBS0NvVWJvQkZMem01Z3VlVnBHSFJVUnRad0dBVENzTCtnYzgwcWh4bks4dFhIaFJ4Rm9nQUNoeWxHNEFCYzhZbzZyK0swUjB2KzBzQUpCcGxSVWxmMzJnNXJuWmMwOWRaUzhOQUlEU0RhQW9ORGMzdDZtbnR3bXozUUFLbU9NWUtTOTdaK1Z5bGJBUjkySzdpUUFBbEc0QVJhT2lxbU81aUc2d25RTUFNaVVRY042OW4xdEY3cDk1ekJsdldvNEVBRVdQMGcyZ2FKeDExbVZSVCtWS0VlSGVSZ0FGcWVyZFM4dTExWEc5NjZ5R0FRQ0lpSWh2K0VNQW9KQTRieDQ5ZStieFlzd01FVEhESGc0QWVlUUQ0NnZGNXpPZXFOdys2N2pUSDdlZEJ3REFURGVBSXRQUzB1SjY0bDJuS2wyMnN3QkFPdm45anZoOWpvakl0bmhQOUM3YmVRQUFCMUM2QVJTZDV1YS9mMFZGN3JlZEF3RFNxYUxNcjQ0UlYwUytNZStqZjhjSGl3Q1FJeWpkQUlwU1cxdm5WU0t5MjNZT0FFZ1AxZHFhMHJnWTgvb3JtN3QrYURzTkFPQ3ZLTjBBaXRLbGwxN2FLMGF1VTFYUGRoWUFTSVdxaWhHM3ZhSzhOQ1NlZnJtNXVkbTFuUWtBOEZlVWJnQkZhOE9HMTM1cXhEeHZPd2NBcEVaanRkV0IxWTV4L2pMem1GT2Z0SjBHQVBCZWxHNEFSV3Zac21VeG84N1ZJdEpyT3dzQWpKSjZibXpkdUxIMWtZU2pWeGxqMUhZZ0FNQjdVYm9CRkxWRjU1Ly90SWc4SkNLOFVRV1FkMVMxcDZyQ2Q0VXhwdS9vbzA5OXlYWWVBTUQ3VWJvQkZEczFqcmRVVlZwdEJ3R0FFZkpjejF0MjVLUUpaVzQ4ZnJ2dE1BQ0FRNk4wQXloNml4WjlZYnRqWktYdEhBQXdFcDZuRzJNeDczdEdUZFBjQldlOVlUc1BBT0RRS04wQUlDS3UrcjR1SXB0dDV3Q0FKRVc5ZVB5cVk0NFpXMUUxcHY4aDIyRUFBSWRINlFZQUVXbHVibzU1cXY4cUluSGJXUUJnR09xcHJqNy9DeGYreXZOS1loTW1uTjF2T3hBQTRQQW8zUUR3am8wYnQveFdWSDhqTEtvR0lJZXBTc2p6bkt1Tk1YcmNjUXU3YmVjQkFBek4yQTRBQUxuazRZY2ZPTVp6dmQrSm1BYmJXUURnVU5UVGU4NDcvNEpMYmVjQUFDU0htVzRBR09EY2N4ZXZFNVg3aE5sdUFMbHB1eHIvdjlzT0FRQklIcVViQUFicDZBcGRMeUw3Yk9jQWdJRlVOYUlpLzlEYzNCeTJuUVVBa0R4S053QU1zbVRKa3YwcWVvT3FlcmF6QU1BN0VtTE1yZWVkOS9tbmJRY0JBSXdNcFJzQUR1Rzg4eTY0MTRoNTNuWU9BRkJWVDBWL01LV3o1MGJiV1FBQUkwZnBCb0JEVStPNS95b2liTVVEd0NvanBrVjF5MlVMbGl4aFMwTUF5RU9zWGc0QVEyajUrZjEzaVpGTGpURjhTQWtnMitJaThvUFBuZmY1ZjdZZEJBQXdlcnlKQklBaGxBVEQxeGlSWjRUVnpBRmtqNnBLbDZoM2hhZStmN0VkQmdDUUdtYTZBV0FZRHovODR6R3VXL0pySXpyZmRoWUFCVTlWOUJsVnZheTUrUXQvc1IwR0FKQTZacm9CWUJqbm5udGhhelNhK0tTcVBHazdDNERDcGFyN2pNcVg5dTV0UDQzQ0RRQ0ZnNWx1QUVqU1hYZmRWVHArZk9OU0k4Ni9pR2lWN1R3QUNrSk1STGVyeUhkVlE5OXZibDZ5MzNZZ0FFQjZVYm9CWUlRZWZQRCtreHh4L2syTW5pa2lGYmJ6QU1nN3ZVYk1hNTdvc3o3VkovYjNSVmRmZE5GRkVkdWhBQUNaUWVrR2dGRjQ4TUVIZlo0WFBkcnY5eTBXTldlcnlpeGp1R1VIR2FVaUVoditHQjFtV3luam1RT3JZaCtTcHlMR1NFSlZ2TU9PWUVSRkpTN204QXNNcW9vWW8wbmtOY01jbzU2SVNRdzlpTHFPT2Z3eDZvbW9hTUxJVUQrVEdmYlBWdy84V0VQKytScFZ6eGp6N2pIdi9EbUdSYlJUUGRscGpHNHlmdG5xdXQydHpjMlg5ZzQxRmdDZ01GQzZBU0JGZi9qREgveWRuYnVhak9zN3hoTm5pakZlcmVyUUJkd1k4VHh2NkhLa3huaU80d3hkU0R6WEZjY1pzcEFZVCtLZThRNWJOa1JFSE1lSmlqdEVGa2RWWElrNWpuUFlrcFZRVlpHaFM1WmZ4RldmYjhpOFhpeVdFUDlRYVVSTXdoOHpKV2JJbjBuVml3NTVIcyt2SXRFaDgvcDhqaGVMT2NQdGplelcrSHhESHRNVmIwL1UxVlVQK1RPSjFBK1o5NERYaC8zMk1FZkl1SEhqa2xpSmYrT1EzKzNxR3ArVzFmeW5UNSt1SW44YzhwZy9EdjF0RVJHWlBYdDJFbmxhaHZ6dXhvMXowdkl6TFYyNlZBZSt2VElIdm1UM0F3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HUmU4SjMvQVFDQVBPTzNIUUFBZ0V5YjN0QXc4N1ZGaXpZTmZ0NnNYR2xTSFR0eThjV1J3YzhGZi9DRHBBcnk5U2VjY01PczJ0cVp2OW14NDRsSGQrNThvcjIvZisraGpsc3llL1lYN3pyNTVEdlh0cld0ZldiZnZxZWYyclBubWFkMjdIaTJSNlF6MWZ3QUFDQ3pLTjBBZ0lMd3NmSGpQM2JPNU1ubnJPL3NYTCt1bzJQOW45cmJYeFdSOXhYaWRDdjErVXBIKzlvdlRwdjJqeE1yS3lkK2JzcVV6MzFQUlAvYzN2NlgrN1pzK1g5M2JkandyWUhITFpvOCtkd1N4eWs1YWV6WWswNGFPL2FrSytiTnUvTDVmZnVlUC9uUlIwOU8vU2NBQUFDWlJPa0dBQlNFVDArYTlPbkw1ODY5L09Eai9rU2l2K0tIUDZ3WGtXaXFZMCt0cmo1cTRPTm9QQjdlRlE3dlRtWE1FeG9hVHBoWVdUbng0R01qWW81dmJEenVpVjI3bmhoNFhJMUkzU2NtVFBqRTROYy90bjM3TDFNNVB3QUF5QTVLTndDZ0lKdzRac3lKQXgrLzNOYjJrcVNoY0l1SXZMNTQ4ZGFCajU5OSsrMW5QL0xZWXg5SlpjeHpqanJxM0VNOS8rRFdyZjgxOFBGbnAwOC9PK0E0Z2NISC9YTEhqa2RUT1Q4QUFNZ094M1lBQUFEU0lEQy9xV24rd0NkVzdkbnpPMXRoa3JGbzh1VDNsZTROWFYwYjFuZDFiUmo0M09lblRyMWc4SEdidXJzM3Zkclp1VEdUK1FBQVFIb3cwdzBBeUhzbk5EUWNHL1Q1M3JONDJRM3o1MTkvdy96NTF3LzFPcjNrRWozYzk2NTg0WVVyYmx1Ly92WjBaUnhvd2JoeEg1cGVVek45OFBNL2ZmMzFudzE4UEttbVpzcnBFeWVlUHZpNHgzZnMrR1dUU0dVcUdkcEVYQkVKcHpJR0FBQVlIcVViQUpEM1R2bkFCMDZ4bldFa2xzeVk4YVhCenlVOEwvSERMVnQrTlBDNVM2WlAvNUlSZWQ4SzYxZk1tM2ZsRmZQbVhabEtoblVkSGV1T2ZlaWhZMU1aQXdBQURJL0x5d0VBZWUrc0QzN3dMTnNaa3RVa1VybjR5Q01YRDM3KzBlM2JIMnZyNjN0N3dGT0JpMmZPL0Y5WmpBWUFBREtBMGcwQXlIY1ZIeHMvL21PMlF5VHIwN05tTGE0TUJONTNhZmozTjI5ZU9mRHhGNDQ2NnZ5eFpXVmpzNWNNQUFCa0FwZVhBd0R5MnFjblR2elU0TDJ5cjF1N2Rta2tIdTgvK0xpcHZMenBVSmRqWC9uQ0MxY2NidHcvN3Rtek9wMDVEL3FuR1RPV0hPcjUzK3pjdVdyQVE5KzF4eC8vdFV5Y0h3QUFaQmVsR3dDUTEvNTIwcVQzWEZyK1duZjNhemVzWGZ1ZUJkU21OelRNUEZUcHp0UkNhWWR6Nm9RSnB5NFlNMmJCWWI3dEhmemlncU9PV2p5anRuWkdsbUlCQUlBTW9uUURBUExhZDdac3VWY2N4M3grNnRUUFZ3VUNWWS9sOFA3VjE4eWZmM1VTaHpuWHpwLy92bG51dU9mRkovL3NaMU12bVRQbjRxWEhINzkwOFBmTnlwWHZXM0FOQUFEWVIra0dBT1MxUDdlMnJsdlMycnJrcXFlZXV1SWY1ODY5K0hlN2RxMGEvbFhaZCtMWXNSLyt4UGp4QzRjN2JzbnMyWmZNckttWk9majVuMjdkK3BNOTRmRE96S1FEQUFDWlF1a0dBT1Mxb2ZiYVR2VzFENzMxMWtPZmUvTEp6NDEyL0lHdVB1NjRhNFk3Wmx4bFpkUE5KNXh3MCtEblhWWDNHMy82MDYzcHlBRUFBTEtMMWNzQkFNaXdoZVBHZmZ6c0k0NDRlN2pqYnBvLy85YTYwdEs2d2MvL2VNdVcremFIUWxzeWt3NEFBR1FTcFJzQWdNeHl2bm5LS1hjTWQxQ05TTjAvVEp2MkQ0T2ZqN2h1NU5vMWE5NTNEemNBQU1nUFhGNE9BRUFHZldubXpJdVBiV2c0ZHJqajlvdDAzYjF4NDdjdlAvcm9Mdzk4L2h2cjE5KzJPeHplTmR6cms3M01mdVhHamQ5ZDhzd3ovNVRNc1FBQUlIV1ViZ0JBWGh0cXIrMkRSck5QdDRqSXB1N3UxMUxKSmlMbWhoTk91Q0haZzI5ODdybHJ6NXN5NVhNZnFLajRnSWpJR3owOWJ5eDk2YVgzM2VNTkFBRHlCNlViQUpEWGt0bHIyK0krM1JxS3gwTmp5OHJHSm5Od3Uwam9LODg5OTVXZm4zYmF6MVZFLzg5enovMnppRVF5bkJFQUFHUVE5M1FEQUpCQkw3UzJ2akR3c2F2cURuWDhnMisrK2VCeisvWTk5KzBORys1K2NzZU9uTnorREFBQUpJK1piZ0JBM2p0LzZ0VEZzK3JxM3JlMzlVR05wYVdOaDNwKzJZSUZ5dzczbWsxZFhadC8vc1liRDZTYTdhWFcxalYvZjlSUmZ5OGlrdkM4eERmV3JidnQ2dU9PdTJxbzExenk5Tk5mZXJXejg4MlJuS2NqRXVsSTVyaFFJdEU3a25FQkFFQnFLTjBBZ0x5M2VPclV4WitkUFBrekkzM2QwdU9QUCt5cTRMOTQ2NjFIMDFHNlgyNXRmZm5nMTllOS9QTFNUZDNkRzRkN3phdWRuY01lTTFqamozOTh5QThXQUFDQVhWeGVEZ0JBQm0xdGJYM0ZVL1ZXN2RxMTZ1YS8vT1VXMjNrQUFFQjJVYm9CQU1pZ05wSGVwL2J1ZldyUjAwOS9Ya1E4MjNrQUFFQjJjWGs1QUFBWmRzN2pqNThURXVtMm5RTUFBR1FmcFJzQVVKRE15cFhtNE5mVEd4cG12clpvMGFhaGp0RkxMdEZNWmVuT1F1RnV2L0RDOW1TUHZXbmR1cHUrdVc3ZE56T1pCd0FBSEVEcEJnQ2dBRFFFZ3czSkhsdm1PT1daekFJQUFQNktlN29CQUFBQUFNZ1FTamNBQUFBQUFCbkM1ZVVBQUlpWUliODU0TjV2QUFDQWthQjBBd0NLVnFOSVZidEkrT1BqeDU4MHlpRkswaG9vQlh3d0FBQkFicUowQXdDSzFtMmYrTVJkWDV3Ky9ZdUgrbDRvR3QwLzNPcy8xTmc0TCsyaEFBQkFRYUYwQXdDSzFndXRyUzhlcm5SdjcrdmJlZkRyUlVjZXVTam84NVh1ajBaRFVkZnRqM2xlYkV3d09QYTZCUXVXRG41ZDFIV2pHWXdNQUFEeURLVWJBRkMwWG01dFhYTzQ3LzFxNTg1Zkh2ejZ2Q2xUemp0LzZ0VHpreG16TlJ4dVRVYzJBQUJRR0ZpOUhBQlF0TmEydDcrYThMekU0T2QvOGRaYnYzaGgzNzRYM3oydXJlM2xaTWQ4c2EzdHhlR1BBZ0FBeFlLWmJnQkEzbnRtMzc2bm82NGJHY1ZMb3kzYnRyV01MeThmSDBra0lwMnhXT2Z2OXU3OS9RODNiYnB2NEVFdmRYWW1YYnBYYnQ3OHZWSGtBQUFBQllyU0RRREllOHZYclZzKzJ0ZGU4UHZmWHpEY01adTZ1emNtTTlhS1YxNVpzV3JuemlkSG13VUFBQlFlU2pjQUFNUFkxOXZiMmhHSmREUUVndzJEdjljVmpYYXRiVzlmZTgrbVRmYytzbTNidzhPTjFSZVBoMTdyN241dHRGbDY0dkdlM1gxOXUwZjdlZ0FBa0YzczZRa0FLSGlONWVYamIvdlFoMjRlL1B4RnExZC9NZGt4YWtWcVBSSEhFZkg4SW02N1NGeEVZaUxpcFRFc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9TbS93OHJmU012UXEwQ1F3QUFBQUJKUlU1RXJrSmdnZz09IiwKCSJUaGVtZSIgOiAiIiwKCSJUeXBlIiA6ICJmbG93IiwKCSJWZXJzaW9uIiA6ICIiCn0K"/>
    </extobj>
  </extobjs>
</s:customData>
</file>

<file path=customXml/item2.xml>��< ? x m l   v e r s i o n = " 1 . 0 "   s t a n d a l o n e = " y e s " ? > < s : c u s t o m D a t a   x m l n s = " h t t p : / / w w w . w p s . c n / o f f i c e D o c u m e n t / 2 0 1 3 / w p s C u s t o m D a t a "   x m l n s : s = " h t t p : / / w w w . w p s . c n / o f f i c e D o c u m e n t / 2 0 1 3 / w p s C u s t o m D a t a " > < e x t o b j s > < e x t o b j   n a m e = " E C B 0 1 9 B 1 - 3 8 2 A - 4 2 6 6 - B 2 5 C - 5 B 5 2 3 A A 4 3 C 1 4 - 1 " > < e x t o b j d a t a   t y p e = " E C B 0 1 9 B 1 - 3 8 2 A - 4 2 6 6 - B 2 5 C - 5 B 5 2 3 A A 4 3 C 1 4 "   d a t a = " e w o J I k Z p b G V J Z C I g O i A i M j Q 2 N z Y 5 N j I w M T U 2 I i w K C S J H c m 9 1 c E l k I i A 6 I C I 4 N z c 2 M z c 1 M z I i L A o J I k l t Y W d l I i A 6 I C J p V k J P U n c w S 0 d n b 0 F B Q U F O U 1 V o R V V n Q U F B M E F B Q U F E S 0 N B W U F B Q U N N b 0 N C a E F B Q U F D W E J J V 1 h N Q U F B c 1 R B Q U F M R X d F Q W 1 w d 1 l B Q U F n Q U V s R V F W U j R u T z N k Z V h n V D V k b 0 c 4 R H R K O T c z U U Z t Z 0 x G Q 2 h R M X J L R G J D S 0 l J Q z Z n Y 0 V C Q V J V U l J C T V V G W E F B U l Z C Q V Y 4 Y 0 F C R D N n U V Z C Q S 9 Q U 0 t D Q 3 l B a S s 3 N F d p c F R T U X F t V V F 2 Z D l i L 0 w 5 a 1 p P M G F i T T J 5 U 1 N U d V g v W D V Y W F p a S k s r T G I y Z n p Q U E 9 6 R H N 5 b F V x b E F o R V J F U k V S a 1 F U S U h U M E F J a U l p S W l J a W 9 i Q U J J a U l p S W l J a X l X Q U R S R V J F U k V S R W t z R U d p S W l J a U l p S U p J T U 5 F Q k V S R V J F U l N R W W J J Q 0 l p S W l J a W t n d z J R R V J F U k V S R U p C b H N n S W l J a U l p S V N E T F l B Q k V S R V J F U m t X U 3 d B U 0 l p S W l J a U l z b G d B M F J F U k V S R V J K T E J C b 2 l J a U l p S W l D U 0 R E U k F S R V J F U k V V a 0 d H e U F p S W l J a U l w S U 1 O a 0 J F U k V S R V J D U V p i S U N J a U l p S W l F Z 3 k y Q U F S R V J F U k V a R m t z Q U V p S W l J a U l p T E p Z Q U 5 F U k V S R V J F U 1 N 3 U W F J a U l p S W l J Z 2 t n d z B R R V J F U k V S R k p C a H N n S W l J a U l p S 1 N E R F p B U k V S R V J F U W t H V 3 l B a U l p S W l J a E l N d G d B R V J F U k V S R 1 J a T E F C S W l J a U l p S W l 5 V 0 F E U k V S R V J F U k V r c 0 V H a U l p S W l J a U l K S U 1 O R U J F U k V S R V J T U V l i S U N J a U l p S W l r Z 3 c y U U V S R V J F U k V K Q m x z Z 0 l p S W l J a U l T R E x Z Q U J F U k V S R V J r V 1 N 3 Q V N J a U l p S W l J c 2 x n Q T B S R V J F U k V S S k x C Q m 9 p S W l J a U l p Q 1 N E R F J B U k V S R V J F V W t H R 3 l B a U l p S W l J c E l N T m t C R V J F U k V S Q 1 F a Y k l D S W l J a U l p R W d 5 M k F B U k V S R V J F W k Z r c 0 F F a U l p S W l J a U x K W U F O R V J F U k V S R V N T d 1 F h S W l J a U l p S W d r Z 3 c w U U V S R V J F U k Z K Q m h z Z 0 l p S W l J a U t T R E R a Q V J F U k V S R V F r R 1 d 5 Q W l F U W t P N 3 N N V z d Z a 0 9 u b 1 l S R 1 J u e k R x U k 5 E R H J q c 0 V H a U V o a 0 Z p N D h 6 b U p K S k F I T U 9 w R T B N T 3 Z D W X d O R U p F S X N s a 1 R T d 0 t 3 V F N R T 3 p M a X c y U U V R a X h X S k p K Q T N N T 3 B F M E 1 P d k N Z U U 5 F S k d J c 2 x r V F N 3 S 3 d U U 1 F P e k x n d z J R R V F p e D J K S k p B M 0 1 P c E U w T U 9 2 M n h 3 Y U l 5 Q V d 3 V 0 J K S k E 3 T k 9 K Q T N N d W 4 y e E F T S n l F U 3 l X U k 5 M Q X J C T k p B N 0 5 1 U D J 5 Q W l G d 0 l p e V d S T k R E c l J O T E F y T n V I b T Z N S D R J c V V T a F Z T V X d 1 U m x s Y U 0 5 U F J p M 0 x 4 W m h C c z N D b k h 6 W m h G e W N z c V J u M S t P c 3 J K c V Z G U l V B d 0 R j M 2 V Y d z h u S k R V S k F I Z 2 9 J O E V S S G h p N m l v Q U V S R y t x R l p N M T l F U l B p a F p V d C 9 L Q l F 5 Q i 8 5 a 0 p B W U x G e D R I Q U V 5 Y T F N N 0 J J M 0 Z 0 e k R r N U d y T X V M R 2 F l S E l W W n R 6 M l p T c V Z T T 1 h v U V l s Z F F V S U d M R j d N U k g 1 K 0 5 r e W Z 2 N E 9 6 W k R C U V d W d H I w Z S 9 q N H V L R m 5 6 e k Q w N 3 Q w R W 5 U c z N R c G N 1 S V F n T z l y V H A 5 e U R u b D U x Z G h y N T l 2 e m R y M j N m Z j d j Z G l h V V B N T 1 F t S l d Y Y z h a c D Z F d 0 t 3 N 0 J o d W d C c n A 1 c 3 d p S E Q 5 L 0 N y b D J w T 0 h v M E h V c W x z T D l H d V Z 5 R z N y M 0 R N S E p r U 3 d 3 Y U Z J R 2 9 L S D l C d n o 4 N W h p V 0 Z F b U N 4 d E J a e l R v N 0 N y R H N H T T A 5 Q 1 k 5 W W R n d z J R Q l h K e n k v S H p 6 O W Z 4 M 1 h k W G N l V k t y c U 9 I b z Z O T m 0 w R D g 0 e C 9 S R 0 Q y N k 5 V S k R 2 U j A 5 S E x J V F N 3 c 2 x 3 R 0 p w S 2 V h Y 2 5 B R 3 p M a H h t b m h 5 S l d Y Y 0 1 O a 0 J t T 0 g 4 K 0 M v L z N m N G 5 Z d n Y w Y U t p d V Z q a D Z P V V c 1 d W N v d 2 E x U k l U S j d a R H I x N W h r T W w 0 Y n J F c m F V a W h C R m d z e m N H Y 2 t 6 T m g x d T J Q b V N k b n d L d z d C a H N n Q T F R c U Z R N G R 1 b 1 Z Q U H o y U G l 4 Z X p I V D J j Q m 1 u Y k 5 n a X Z 2 Z F l k d z R a R n N s a T Z p S V l X U 2 9 E R l V o L 2 1 u S n d W c z I 0 Z n p E d z V H M m J k T W R n Q T Z Y S D g r Q j J z V 0 h F V 1 o 4 O W 1 P b m 9 v T n R H e F l 5 U E 1 t Z E 1 E Z 3 d l S E 8 z b 2 9 a Q 1 Z y Q 2 l Y Q V l s a 2 J j M D d P a k Z t M 1 B X Y W V u Q k d 6 N 2 h o c 2 d H c E p U c z d I b 2 t V b m N l e F l 1 c U 9 I W W h j O W V v U m k w Y U s r N k 5 p e G t h T 0 h R Z z F r Y m F F R V d D e V p j e E l E W n Q x M m 1 I b H l a c 3 k 2 W T d B Q k F s Q m V Y b z B 2 d n J p R V Z h c 3 V v S 3 J L T n V j Q k J 3 W j Z v S D M 3 W U V S R y t p R T g z Q m N 0 V y 9 x a l J R d C 9 C Q W Q 3 d 3 R 2 Y k R U N C s 2 d j h B R 1 V w T E s x R l N V b z J T a 2 t y a z U x Y 2 d O Y l V R T j I 0 V T R 0 Y X R J c V N s R m V Q S 2 x W e m s 1 S l R i W k Z 3 S 2 h R e l B Q Z G N a T D d 6 U U J W N W V 2 Q T J V M k 5 p a V V B T F N M S m J N T 1 l r S n M y N D l a c D d F Z 0 Z s M 0 R N a z N R Q m N 2 W n V P T k 4 0 N G l N Z E c 2 b F Y v Q 3 c z M 1 J 2 M z h 6 O U 8 0 Z G h s N j l 3 d E N p U l F C c 2 R X c X V T Z 1 d r c F J Y a D l P a z d P S D A 2 Q T B l T 3 B P U H Z 2 N H V z Z X M r V 0 x m M n h i R m w v O U 8 3 Z H h E Y U R K R U h Z c W x B Q z B p c V d 6 R G x 6 T G p i T X V u V 1 l l V 1 p l T E p o M X g 1 Q n N B N l J T c W J C a H c y V X N X M 1 l H R G Y w V l J F Y 0 h Z d G l 3 N W 5 q Z 2 d T a D A 2 T k R J W m t Y U k Z K V U t T R X J L d z Y r L 3 B t R H Y z c j l 4 K 1 h M R E M v e E x M O F h p e F J k a k J S c z d X Y 2 V X a F J K d y 9 X T E p u S 3 N 4 N S t M R H J E Y 0 1 N N i 9 H e k l z S H M r N F l r b X l B a W 9 z c n N X R E J j Z n o 4 O D N X T F g r d n B x Y 0 R R b 1 p G N D h z a 1 l w N W x o a V l 2 T H d s Z G Z Y Y 2 F l U G F r b 0 x h M j I r U F Z E a D B i a W s w O E d 3 d C 9 m d 3 c 2 a k k x d X l k Y U V F W E x k W U 1 1 Z T Z t S E 5 4 W W R Z d H g 4 e n J Z d W J G Z 1 Z s M 0 R N a z F R S C 8 v W F l R W k 0 v W W h J Y 0 d 5 b V J W Z l h 6 Z E 1 t d F F l M D Z k M 1 J u Q 3 d w N T F H W j U z Q 3 d n c H M y U E F Y d n Z v c U F R V U Z G U m E 5 T m l y S 0 g y d l h E a 1 Y w Z E t D Z F J r Z T J Z S T l D Q 2 J o Z X N X V E 8 5 V 1 B P e F l O W n R 3 d 3 p y e D h 6 N y 9 5 W W R j Z V F W Q U 4 w O V d v Z U p r M 2 F q Z H h j O H k 4 N j l Q U l V Z T n k 0 Y U 1 5 Z U h Z d E d q Y n p z T 0 R y Y k t T a W 9 3 T 3 J W R i 9 E d H Q 0 a 2 9 M Y T B 5 K z N V Q k F S N 1 l 1 U E Z l e E 1 h R z J I R j B a Q T E 3 R l V y Q W R Z b 2 x j M j R j Y 3 k 0 T 3 p M c j V t S G 5 q b U h u b n h x d z d o b V F h b 0 1 S R W R Z S E 1 5 e k 8 v U V B i d j N 3 e E x s O T Z G e U V n L 0 8 0 N 0 1 m a k l 5 U 3 J C Z 3 d Y S D g r Z W R O c z E v a j c r K 0 9 q U n Z 2 U m J k d W 9 Y W W N H V F d V U F F z b E l Q N W l 5 W n l i a H p s M 2 Z z e T Z l W m g 1 O H p E e n p v d F p k d 3 h K T k V C W H J 1 U m k w c V R k e U 0 4 M z c 5 Q n h R S U F I M 2 5 p a k o 4 Y V B i e X Y 2 Q 3 d o V k t 1 Q 1 h Y N j d q L 2 Z k U E l U d T d 6 S 3 p Y K 1 B 0 N 1 l N T 0 d Z Z W p l b l l Y U z J k a T d V Q U x p T F p i T U 9 Y U H V T c G g x M D V o N V p 0 N F Z N T 3 V P S V h m M E F P d 3 R L U 2 t Q a 3 l i O W J u Y U I 3 T k 9 u Q 1 h i d k h v M E p F O F J m S U F G Q U p n T W V l c W d W Z H U w Y W p T R k R J c 3 g 2 V F d G a E J h W k 8 v U V B 4 O G R s M k h o M D V v N F V M a j J Q T G x r U k h E O E 1 p e k R s e l R w W V R Z O V k x b U h s b W 5 z d 2 4 1 c X p i a T B z M 1 F G b F p w W m c y N 1 U v a z U 1 d D N h U H p K S j J P d 2 V m T j l D Q T M x d H Z Q S W h C Y 2 M 3 S W 5 Q U H g r S 0 d U T z Z t T F Y 5 V V Z F b G 5 u M z J U O X k 2 V l d 6 b m t a R X p F b E 9 4 W k 0 1 c k 1 P Z G t L V E Z s W F l P W n I 4 S E 1 r N 2 5 F b U h W N 2 N 0 a 0 d x T H k 4 R 2 p O b T d F Z G F t d W 1 i a W 5 s N U t i Q n N X W D h z W E 5 n S G N y a 0 x U Q T B a S U p m T D h O c H I z Y k Y 2 O W Q z L 3 U x T z F j W m 1 a c F h q b W 1 i M G 9 L N 0 4 4 K 1 U w U 1 B 6 R V V T K 2 E 4 U H V h Y 0 x D V 0 d y R 3 N 3 O C 9 V e D g y U X V N V 1 h k M 2 x 5 M k F m c j Q 0 N 0 0 0 Z H k 3 V D V I Y S t 2 b T c 0 e j M r R 1 l 0 e T R h Q U Z H N V J 4 R 2 p t e U p 6 W n Z 2 U T B D Q T Z Y c 0 R K Q 2 J t W W Y 3 O F l 3 S 0 1 p c H l S c 3 h k T D V 0 d 3 c 1 c H d z N G V 4 W j E y R G 1 E V 1 B t e V J 4 a X l i c T l 1 V 1 F E O V B 2 d n F m a n l 5 O H N t d C 9 Q e m M 4 Z j Y 5 Y 0 5 3 M T E z T k J C a V Z j K 2 5 h T l F T Y k 5 n M U h V S k R w U X J s O S t 6 V j g v L z F W Q V V a R n p z a F p p e V Z 6 Y m h w e l R w W n c x c X h y T V B P b U 1 m T m t E b W Z Q d W h C Y 3 J n S E t 5 a X J E d k h t b V p 6 W D g v Z D J 4 W W N N d 3 A 3 b m p z e U 4 w N n R R W W 1 6 Z V B N T 3 Z t Y n g 5 O G N C c H B h V H h u V 0 t x Y 3 J W Z 3 k 1 K 1 p q e n N r U 3 p w W j F E V 2 J l Z k 1 3 O G 1 j T l p z e T R V b D J 1 Q T N u N z d 1 T W 4 3 Q W J p N 3 k 3 R j Y 5 Z D N v M F N O T W 9 G R T V y N W l Z W U t 4 Z l B 3 d 2 V I c 2 I v R k F v T E s v S E d H M G N F R 2 h V N U k y Y 3 F s c 3 k 1 W l p o e n N v U X p a V j J E b W J j T U 0 w L 2 1 j T W F z Q z h X b E d x Q z l l L y 9 H b m o y c E p y Z D c 2 N j J l R 0 R B Z 1 h J Q V J p V U 5 z Y k F n K y t L Q y 9 5 Z T J P S D c r T k g z O U 1 G b U J F N U t 5 Y 2 9 W Z 3 k 1 d z N E b k p N b G 5 D S H J H c 3 g 4 d 3 p E e l p B N W 5 5 c n F R W E t Z Q k t p b X B 3 c U p G S j A x d T k 5 a G p i Z k h r a 3 g w R U d K R z R q Q j d k R 3 M 4 O T E 5 b m t k a D k 5 Z E J h R m h l Y m R k N E Z j a 3 l P T E p Y T n V I Z W F j T E 9 F T U 8 w Y k 1 2 S F d Z Z V R L S E 0 y U m R h Q z d U Q U c z W m t v a j B k T 1 B u c 1 h i c z J B a U x G L 2 N W Y U V U a T g r c X I z Z E d u a i 9 I e n B y T 3 l T d k h a W n h j R k d o R T V L M G N W U y t i Y 2 V z d z V X Y 0 x S T z B i T X Z Q V 1 l l V E t I b z d N d U 5 K Z G 9 n U E x 5 e X J G N m R a e l J i Z H p k N W Z q d 3 c v N V F L R n p p U j d Z T G h V S 0 d w V X Z 2 Z 3 F l b n d 1 a D J t e m R m U V d a b X F V Q 2 p J b W N s Z E x G a 3 p t M k R P U 2 R M T 1 d y S G l K b T N E V 2 F l e k N X b E p z Z 2 x L c 2 J t e l Z k U V Z G U n B k S n R u b n V t R U R o M G F D V F F p O F l x S 0 N z R G N 1 V D J N Y m x O Y V d v W F Z x e T h J T k N K e V p r S V d T K 2 J j Z H B o e n N w U W p k b 3 l Z Z W R 0 a D V z b G N V b W 1 D U k 4 4 Q U Z S W l c 0 b 3 N 2 T G h u Z E p q b z Z F T E 5 u e H d v M E l 2 R j c 0 b 2 4 y N k 5 L b H N k R n R 0 b T F M T n J r a U Q w b U R F T V d T T 2 J j O T V w d 3 N K Z V N P R V R O d m U 4 d z h t V X N L V F p E b 0 c 2 Q 2 Z m a 3 B H W W F I e E d h T F h Y d X N P T n p m U i 8 2 a U N V U 2 p r Z U 9 1 d F h r Y T N L U 2 1 w d 2 h k Z i 9 D W F F p T W p a M m J 0 W U 1 1 Z T J 4 N X h U U X d p M V k 4 V E 0 y e D R 6 V D V a d z l T W k k x S l Z E c V Z U a H E 2 O F N q R z d U c V Z N a j N I d H Z D N E Z H N U R w N j k y N k N 2 b j J O W H p T N W J W c 3 l s R X F W U U N N a V o y Z X Z Z c 2 1 j M n c 5 e l R n M W g 3 e D B q W n Q 1 K 2 1 I b X l o Q 3 M z U V c 2 T 0 h v Q T F U c D d N U U V w S 2 d k R n R Y b m 9 w R m p L W l F B T n l J V E l a O F B M T D N U Q n g 0 b T Z E M j l 5 K 1 h Z S W 5 u d m d k N G V H K 0 F v N U 0 y c 3 J M b F k 0 Z W d s R U x G e D R I Q U V 5 Y T F N N W 0 3 O G 1 j M n c 5 e j d y e W t t S F V O W n Q 1 K 2 1 I b m 5 J K 1 d z T z V L b 0 c 2 Q n Q y N U t N U H Q r c F V 5 T U 1 I Z H B j b 0 5 H N G 5 s N j k x R E 5 G S j A 3 Y 0 1 i a k 4 4 Z U 4 z K 0 N G R U 9 t e G R M S m x 6 K z J M T 3 F h S H N 0 V 1 B F e k 5 z W E 0 w K 1 d j c 1 V t U 0 x T b n d K V 1 d W d U c z M z I 0 W T N X Y l N w U F l N c 0 J W a 0 1 t R H E x S T R t d D F Q e F N E b l Z Z Y X Z E N X N 5 N S 9 U S G 5 a Q T F i b n l M R H p O c 2 Z N M D h O N F d x b n c 0 b T J B V H B 5 S k I y b H B W V U d u d z h J Y 0 1 l W U 1 h M E Z I S k Z y R 2 p 3 N E h J M G F l U n A 4 b m g 5 Q 1 p J Z 3 R p a V Z 6 T G d 6 b W 5 L e G h 5 e D B q W m w 0 W X p E d z F o Q 3 M x U W F K d G d Q Y n R 1 M m 4 w K 1 h 2 d W l U U j U w e T h 5 e m N O R G d V Y 2 Z i V 0 4 w R 3 h a S 0 1 z V G F Z c 2 1 j Q z R N N U o y d l p h c 2 V J b V J j R 0 0 w O E 4 1 U 3 B O a 0 N n Y m 9 P c H F K Z m J z U 1 R X N n p j T V B j N G J J V n U 2 N 3 I 2 W F I 1 M 2 1 Z b k l 4 c G F M R m t 6 b 1 h G b k p P M X J O M H h Z d W F G e G N 4 V F E 3 b E N F e V R L Q m l n e E 1 S O D V P W V p 2 M U 9 Y b j U 0 N k J B N X N K T 0 N M W E Z o c 2 J n c 0 J B R D R Q U G M 1 Y U l U R 2 x J c 1 d U T 2 h j V 2 N r e T F Z c z J Q R X p B d U x t U 2 R y a U w w S k V t V U R k T 0 Z D c H R I b m U v W U 1 n M E l o e W g v T k t T a 1 V N c E 1 y N 2 5 D b W l F e X h 0 R m d 5 N T h K a X p z b F d H c n B q e E 1 3 T G k 1 a 2 5 h N G 0 1 Q 1 J K b E p U R z J k Q 0 1 B a 3 p m N U l z c 0 5 H R 0 I 4 M W 8 w e l J X U U 9 T N G 9 s Y 3 k 0 O D V w e H N w U 0 U 3 U n N 5 O D h K a D V z c F p Z b X l C U k 5 r Q 2 5 U M m N Z Z m I 1 d j M 2 W U N q V V E 2 T 2 5 W c V p Q U j V 6 a E t S d W N 3 d G x z e T U 4 S m h 6 c 2 l W T G Q 0 e V l l Z U V 4 O D J R T F l t e U N S T m N B R l J a V z R O Y X R Z b 1 B Q Z T N v c V R B Y W F M T m U 2 Z F F D O H Z B e X Z 2 Q 0 9 U c 1 Z D U y t V d 1 Z T K 2 J j T V p o e n N q V n p k N H l Z Z W N k Z z V z b F d 4 T l l F a W E 0 Q l N r N H V N U H A 4 e T V i K 2 N I T V Q z W T l s V U Z G U k V V N m V Q T 2 5 v W V V D a G t L T k R C M z c 0 a 0 8 w W U s 1 W l N 5 N 2 1 6 W U 0 3 S k h z e l p N V 0 x t S F l P W k o x c 1 N V e F B r N X V n Q l d P c m 1 6 V U t q e j d k c U Z T R F F T U F R M e T h 2 R H Q 5 O S t p M E 9 I R G l F M U 5 S V V Z G U l Z v M U t n U l l t T m p N V 0 h D Q l B U b z B j U G d h N n V y c T V H V W x J U 0 x G e T h p U G o 0 Z T h m S H h T R W x K Z 1 V 3 b X c 2 b F R w d 1 Q 4 S 2 Z U c j J E R V k 1 O D R a d m t o V k p s T U J h U G d K d z k 3 Z W J t a l Z L Z 0 N Y T C t m b 2 5 Y R U t E d l p F a H c 2 T j R P V 2 x 3 S j k v R 3 I 5 W G h D S G p 4 a 1 d q Z G V z Q X B L Z V g 0 T l N w T z B o S X l M W D R Q Y 2 F Q Y j R 2 N z c x Y 3 Z I e n A x N m g 4 T k d n Y 0 F S R V Q 0 S W p U V U I r Z l B H L z Z k e n B u V E h U S 1 p E T W V Q M z h h a F E 3 Y 2 E v T D J j M W N L R n h 3 R U F r e W E x M D N u Y 2 x Y T i s 1 Y 2 9 W N 0 5 5 N U U z R n h j Y m h 4 N H d h S 2 k 0 d m g 0 Z U d C e U 1 o S T l P d l h E K 1 B I a j B l e l p v N W I 2 Y 3 J l T 1 p m T F p W Q X F k U U 5 l Z D V a N T V F a D F 2 b E p U Q y 9 I W F h 6 a 0 4 v b D Z X N n R p e E V Y c j N i b 0 t 2 d n J w c 2 s v Z n I z Y n N K N X M z c m h i b H p E e U 1 w S 2 Q v Z 2 R r b E p U d 0 l B O H Z M S z B h d l h k e m I 1 M 3 M 3 R 1 V O W T F Y R F h 6 b V p t W j J M R m p C M D Z j T 0 l I c j E 2 K 2 p v S 0 F B Y 3 J r Y 2 9 h R 2 g 2 T l N w R X g 1 O D h F R U 1 H R E J B N E o 5 R 2 w 3 M H p Y O X V n U W V F W U 1 h S U Z j b k x L O G N z d j E 1 R 1 l t R 2 V U O X p W S F d K Z z N z c l B M V U Y y d F c z O D B 6 W F Z l W G p t e X M 4 d T B q e m R 0 N m d N Q X l N K 3 Y w T G s 1 c j d l M 2 0 z Y j F 2 T n U z U 3 d R W X V i a V l 5 c n F 6 R U Y w R F p P d 1 F P U U J F U n Z v S k 5 K T D Z 6 c D Q 5 a T d s e j V 5 S X Z U e m Z R b V p t W i t P T 1 B Q L 0 R I S D M 5 Z z Z 0 U 3 B t R F Z y V n I z W F R w c z J E W m N 2 W D B a N W V m M G x R R 1 Z P Y 2 h W a T Y 5 Y U J K c m F 3 Y n B 4 M z N 4 M k I x Y X Z 2 U m w 1 Z U 9 k N S s r e m g y N 3 J 5 a G Z j N 1 g x e D M 3 O X o 4 S 1 g x O T N s S m R Y W T l D Z 3 J j a k p L V F A 0 W G d x R i 9 y R k 1 t U k t q b m U x N j Z x a z l l c m R U c V Z C d k I 2 M j J O b T B D T V d o U U 9 B Q W d J T U F E V H o z V n d h e W Z i O V d x T 0 o y d m 4 z M j J N e D U v d k Q w U 0 V u S X h h Z E p 1 R k J S V T F I d k 4 5 T 2 1 k S V p m T F V G V 2 x k T W t H Q 0 5 C Z k x G M H g 1 M H F s R X J O b n o 4 Y l J v M G Z y d l d k V l Z S V V N F e E 9 S b U p p S S 8 v N z N 2 M W k w Y U J I d X Z m Z G V 1 L z R j a H R n c j U 2 M W J C K 0 Q x M T N 0 Q 3 B R S m 1 6 d H l 2 e l p p U G p 4 d j I 3 b j B F W j g 1 a 1 l N M m F p N 2 g 4 T 1 F l c l Y 5 O E 5 B U G o y M j B T O C 9 m W n h 2 Z S t u Y V J w T W 1 U R m p I L 2 J z K 1 Z 2 b n N X b l R P b U x j d U d n Q X d Q M z M 3 d 0 F B d l B o a V Y 4 e W F G U X V G U W 9 i Q 3 d n c j g r R 0 9 5 Z H Z 2 Z m Z 4 K 0 Q x c T J O N z R C S F I z K 3 Q 4 L 1 h R b 1 p I N C 9 Q T 2 h B S U J Q U H g y T X N X T i 9 R M F Z G d F Z s a m R s W E d k b 3 h j T W Z N Q T h P Y W J i K 0 w 4 K 2 Z Q M U h r O U x T M E 5 h V 2 h w K y 8 v M T N E Q j Q 4 R 0 1 1 V 0 x Z T 2 5 w N m Z k Z m d a a j d Q M 1 p y a E V V N U l t U F B 4 N k l r Q k F 2 b E p a V z R m Z m Z V O U d 5 c G I v Z W J i T 3 p 5 M U J V V k t u e m 1 K K 2 Z P d 0 l E U G V E c j Z 3 N C 9 Q M 2 Y 0 K 3 J y R D M 5 O E R 3 Y 0 d l Y U 5 U S U U 0 M G F l U 0 U 0 M k F z L y 9 I Q V Z o d y t u N j d 5 M l Z h c 0 F i T n A w S D Y 1 Z k w 4 Q 3 N X Z n V S b j E v e m V m d m R k L 2 N q S k 1 R T F g z N T V H Z S s v W H p Q W m Z Q a n d P Q U R B N H N V b n N X b F R n d m J 4 Y 2 V P a T h j N D d m U U R v N W o 0 e T B n L z c 5 e j l x M X U 5 a T N M a W R H R H c 0 M 0 9 E e m R m Y 1 h 4 R V l N V F p E b 0 d x R F V W T 0 9 6 U k 0 y Y j Z 3 K 1 R 2 Y V d r c E d E M j d O a 2 9 L V E U r R z d C e D Q w W k V S a 1 p p e k p n e E 9 v L 3 J L N U R P c G t r V E g 2 U F B x M V R X c l J o e j c 3 M 3 E 1 V G l E Z 2 p 5 U m 0 x d U 9 O b T E w a S 9 M Q m c 3 Z H c v L z B 0 N G V t c H d M U n B I W F Y y V U R T U 2 s 5 V 3 p y R m V 1 U E d I e S s z M z U 1 W E F E a i t z V 3 d a R W p X M n F Q K 0 1 5 Z W Z W Q m 4 y N E F B R D d 6 M F V x e k o 3 d 1 h v R n J U Q V F B K 0 1 I Y X U r Q z N k N m V y S G U 1 c W U y d W p O V 3 J x W n V z W F R G b k Z k V l Z l b H R m d W 9 x T F M z R n Z I b n p F Q m t a a V p p W U d L d k h i Q 2 w 3 N V h 6 Y X R F N 2 F q T C 8 1 W m s 4 c 1 h Y b 2 F B R E J z V 0 h P R W h u c G o 1 T W l X K 0 8 2 N 3 F 6 c T V E d 2 p 3 M F B r N l A 3 O G N X V m 1 H S n o 0 T W V m R E J L U H p 6 b j R N Q n F I Z F l 3 c 0 o 4 M E x a d G t N N D I 4 Z k U 1 a 0 1 2 V l A 5 a V N K W G N o T 1 R r Z m N Y R l p B Q X h Q c U J o e j h P Q X R K Q 2 Z u b z A y Y l F I V G 9 F S X h Y W H V t R 0 R 6 O D h Z L 0 g 3 d U J w R E 8 w Y X V t S G t B V U p s e E F j M 0 J n d 2 Z 4 M l d l Z j R a V l h Y c k Z x c k E x b D c 4 O T J B S E J 6 a z J Q V n F z R U l D Z k V D b 0 Q 2 S z h 0 T l B E e G p j W H Q r c F Z I U G 4 5 c 0 R r e W U x T m Z x O G J O d 3 A w R 3 F B Q k E 1 c G g 1 Y 3 J C Q 0 F y e V J O T 2 1 Q b m o 0 N G R Z N k R V M X R Y b D R L Y k 5 1 b U 8 2 N F p N N 3 J v L 0 w w R 0 J 0 W T B x a n Q z U G d 4 Q V B h b F R V Y U U w T 1 R h T j d 0 M U R q T z Q 3 a U w w Q k F w e S 9 D U k p k Q T N U N 2 R x b l I 1 e U 1 p Z k F V Y W l h N W x 5 N W J w R k 1 n Q k F 3 Y m d w W m R l Z 3 J l M 0 5 6 N y 8 v S F A 4 O H N z d j J 1 Z l d y R m 1 E V W F O R 3 d j T 2 o v Z z N J N U h J N T J y V n J o N F F F L 2 V G M H B M Q X d i N l B Q V z F N Z z N k e m t 1 T 2 V l U 0 F E Q W h R d F p t R G l 4 S F I 1 N E l N c m c 5 c z g 5 M X h u U F B k Z T U z d U 4 x W j J G d G 9 W M j d J T z F Z N m p a Q U R m W E V F e k h 3 O W 5 h R F V x b k N p a F h u Q U F C Z H V q U 3 V 0 O H F S W m 9 l c 2 U v Z F F Q U E 5 N S j U z b k 5 t N z h 5 N l V h b z l y R j B w V n o 3 d W Z u a D B j Z W V R U 0 R C Z z F D O C t i c W h p Q X V M Z z R y V n F 4 Q V J v W j Z G Y X p x N m 1 w c z N M Z 1 J I M z c 0 b 1 F B L 2 x T N T c 1 W H p a c 2 p P N C s r N E l O R z N x Z z Z l Z j d v Z 3 J W M 0 t 4 Z F d z e U h u M j B q W G F i a l J 0 M W o z b z k 4 R U N V V G g z W X Z Q a 0 t G a T A 2 Q V F B W U 1 X S T d B R 0 Q z N 3 R F Q T F E c 0 1 2 L z Z h Z 2 9 F R H c v S D I y N z B C Q U k 4 K y t o d V N r d k l 3 Z E d p a 3 l m S H Q y M 2 N U N j l k Z n d y U F B k b 0 s 3 d X h 3 c l Z 3 N 0 d m Z m R 0 a D F L c D B 1 N G d x b F R B L 1 B u S H R L O F p Q e j R h M 2 J x R j Z u M i 9 x a W 9 s R m k 4 K 2 l h K y 9 W a y s w V E p 2 V 0 V U d D M z c 0 N G Q z F r b X g r T H E 5 T z B Z d V d y b X c 4 T E M 4 T X d 6 e j Z C L y 8 v N k l q S X l F V E N i R D l l d l h z V z d k T 3 B 3 N V U 5 T V E 3 O T Y 5 M j J F T m t E M C 8 y d 0 g x Q k 1 L S E g v W k g v L z d t b j l x c n I y K 0 1 q O C 9 X L 2 4 5 c G F S V U t D a X B R W E Z 5 R j d P e F M 1 T 2 F X Y T Q v c W F F N 2 4 4 L 1 J V W V B i c 1 d F e W I x a 2 s 3 a W Z I S k o r Y 0 1 O a i t B K 2 9 5 Y n V r Z W x H a m Y y U W x C U X p i O X A 3 W H R S Y W J i M T h G Q W d O Y l Z J V z V j Q W R X M j Z l Y k 1 J Z 1 B y b 1 V P M 2 5 q Q j M 5 Y 1 N Y T z N B U 0 p y Z 0 h L e m p a Z U p E V 3 p D M E p L V E V 6 V X V V Y W 5 X Y k 5 t V 0 w 1 O H V i W U l 2 d l B P T z d o O C t U S 1 N r O V Z I T E h K e W N u R H c 0 R U d k V T F 5 Z W Y v N T V 4 T W J H b 2 5 Q b n p 2 R H g 4 V U h Q b m o y R i 9 T S E 1 F Q k J n K 0 k 3 U m F q S U F E Z H N o S H p R b 1 h I d E 8 3 U T g v S k 5 s c 3 V k T z Z S M 0 9 N T W Z l V W 1 0 c H U z a X d 5 M m 5 U c E 8 z W E c z O T h E V T Z k M k J B Q n M z M z R O Z C s 2 V U l p W W 1 H S D M 3 T n N X Y m I r c i 9 k e D g w S 0 Z 4 N z J w M 0 d w a z B K c U s 1 M n J W T n F O T V h T V l h N K 1 l z U U l 2 U G 5 t b X d n S T B Q M m J H R D U 4 T 0 F J R E F 6 R m p 4 Z 3 p 0 W T Q 0 N k t t e X Z u Q m N X V n V D O T k w N W l 6 W m 9 o Q U l B d V h V S n c 1 a 3 d t Q m c 1 c z J J N U F j b k s r e m 8 1 W l J r W X B r c F B 6 Z F k 3 c 3 B L U V V v S 1 N r U 3 M r c j l W d X g 0 a H p 1 d m p z Q 1 h s N E t 2 U D c 2 R V Z S V V Z H U G t 5 S m J h V m J K d T N 5 N 0 c 5 O T l m M V c 3 Z n Q y O F R i U U 1 V R 2 V t S D l I V D F h V n l h a V l t a l I 5 T 3 h m M z h h K 3 Z W c m l q V n J M Z 2 g 2 U F p P e n E 3 d G o 1 S 3 F a W D d a c 1 d i M z N i Z F N v R V p Z d F c 0 Y m h 3 M n Z P U W l n c 0 5 I N E V 6 S j d z K 2 R u d T R h S E F w N T h P d 2 9 n U k x R Q U F t W m 1 s R 0 Q z N l Y 1 M S 9 i N F Z D a n R X c j c 5 W k 9 W R n k r b k l 2 Z m Z r d X A 5 M T Q 3 Z G x 6 S G x T d D V T R W p J U m F 0 V 0 F a Z y 9 2 e G Z j M 2 V X W U 5 H a z N W Q 3 J n M F V m Y l l P b l N 1 K 0 R 2 N z Q 3 Q V F F L 0 1 u a D J M R m k z V U R V c F Z s U k x 6 N X g v R D F x M D F a N D d V L 2 N 4 L z Z x a 0 9 l T 3 F w R H B n O C t Y Z W N P S E Z i K y 9 6 N z c 1 L 0 N o U X R a M m l N L y 9 m c z M x V T V J Z H V 6 N G p j N T d h T T V D M G F o O V Z L a j J j O G 5 K K 2 R p N F V m Z G F 3 N 2 x 6 Z S t p Z D J C V T d a M j J D U k 5 n Q U d U L z l J U 2 h J K 0 h O b z k r M 2 J w L 1 A x b U R G a m R H Y U E 1 S E k 1 S G 4 3 N F l Y e j Y 2 Y W Z h e D Q 0 Z l A 2 N V R K S j k 5 O W x u N 0 Q 5 U k s v d j d H a T Z S S 3 B X c n d U T k d Z T W E y M S 8 v L 3 p 6 e W 5 Z c 2 l W U k 8 5 T n J q c 3 B L W m I z e m h Z R 2 F n d V p N W n M z c W l z Q k F E N V N X V m 1 I N T h u T 1 l Q V H N X a 3 l h M V I w W U d M N l l F M U 1 W U z B 3 d 2 J J c 2 F j Z T N o N F l P b l N w U W J m d j F 1 M 2 J q c G Z P M n F I e U o 0 N T M 3 M D d G V C 8 4 a 0 l S Z H U y N W c v L z Q w V E p y V U R q S V p V R n h j a V Q 1 O X Z r Z D V 1 Y n F o M S t 4 N E d M c 0 d D S 2 c 1 U X F v W m w 3 V X F L N V d Z T V d N Z k 1 q S k t V V n B h a F p B U U w 4 e W I x M H Y 3 Z k 4 z R l Y 2 c X F h c j Z u N X R 6 L 2 Q 5 O D l p Y S s v c n B s a G Z 2 Z m R r M U F x V m R x W l l L c F J l O G Z J V l Q v Y k R h b D d 2 V y t i T m 0 w T W J H b C 8 5 c 3 A 4 a X h i K 1 d M V n F N R H A z Y m d 4 Q W Z X M 3 R l K y t k Z 2 x 3 T 2 h J Y l d I S F Y 2 K 2 V W d T J 1 W W 5 J N k 1 V Y j c 1 N U J O N 2 V i d k Q y Z G t O V m x W S j c y d X V M T D N i R n M 4 O T J 4 c U p G S j d C M z c 5 L 2 8 z a j B V M 3 Q 1 d U d E T 2 1 E W D c 3 T F F X e l o z Z U R t N X N j U l V X V m F O V E l T O X Y 4 W k d T V T R N V V h E K 0 x N R 2 V Q M 2 1 U T G t 3 U W V q c 0 h C a E g r M 3 Z Z T W V P N n d h M 3 J U d n B X Z n Y v T l h Y d D J y V U M z S G Z m V H c w Y W k x Z z V Z e E 1 r d W d h b 3 V O a j R i S j d w b V F 6 Y n U z R G h n c z d Y K 2 x h R D Z k S 2 x p O D d Y V j Y 5 Z X J i Z U 5 z L 1 A x Z F R m N m Z F T j N p b 0 t D U E R G O G V I U H Q x N F d G N n N Q W X A w N U 5 N U H M 5 R G g y N n B Y Z E Z 0 d n o 4 Q 3 B N Z n J C c W 1 M b k s y a G U 3 Z F E 3 V U 4 y Z E d q N l J n M E t C e V B Q Y W J l Q 2 F 5 O U 1 4 V W Q v V F Y 4 Z m Q w U k Z 6 Y 1 J R T T F P M W R T c E h U Q i 9 m b S s 3 a j l Q U j h 2 S X F q U D Q 5 d V d M T 2 k 0 c D B k N U N i T m 5 Y T V R S L 3 R s W E 9 O T j k r c 3 V R N 3 F 4 S W s 3 Z U 9 1 d G 8 r a l d M V l R 2 U m U 1 M X J 3 R U N n S n l j T W p S d D Z v T k 5 t K z d U Z V h 6 K y 9 O N l l P N 2 N I M 0 4 x c l R r L z U 4 O D l I Q U 1 D a W E y O X U z S 2 h w U E Y 5 L 3 Z T Z k N 3 O V d u W H B X V 1 Z 1 S H p 6 K 0 4 x d G o x N k 5 G M T d M W i 9 H a F F 2 W k 9 s L 1 h 2 Y m J s b z Q 4 T X I v a m w 0 K 0 5 X N y 9 u O C 9 I S X N X W E x h N 1 B H T G p X Y k h T Q X F m N 1 V x b E V u b D V l Y m h 3 N F F M K y 9 l O S 8 2 e n c z Z W Z K a 0 s w W n F I W H R s L 3 A x M y t t a W J I M E E 5 W W J G c T F X Q 2 p y d 2 t M O D h i M j d R O X F 2 N j d k T E Z 5 L 1 h n Q 0 Z R b 2 J Y W H V 1 T 1 g z N U p 3 W C 8 r Y 3 d r d n Z S U 0 w w Y U 5 i b z B V T G Y w U k U r S 0 t 3 c 0 F M T G w 1 O U Z W b F l a M n J j U F F u Q 3 d K K 2 J O T z R i c z d E T D A 2 Q k d L c V Z N N z R v M D N q c U N r c E F v d n Y 2 d y t w Z j I 5 O S 9 y Q j M 5 O E R C d z Z r W W R 1 M l p D U W x x U m U 3 a U k 3 K 0 d o T W 5 0 c 0 9 p U l g w a G s 2 a 2 J P T G x j a G k 1 Z E d t U E l r Q j g 1 c V d F a F o y d U N S T m N B b V Z w R n g 4 U E Q 4 Q T I 5 N 0 N V M U 5 W W G 5 h O D E 1 L 2 J X R m g r d W U 1 b k g 3 O W 0 y N 2 p z a 2 U z T j J O V j h H R 1 h p Z z V Z V U p i d S 8 y N 2 J k d V d i T m R U N E N 6 V m 9 v V y 8 5 b H p r W W N P Y V k 5 Z 3 c 5 Z D l L Y 2 5 J K 3 R t M j d o a m x 6 d W 1 1 M 3 J m M k J u N W R Y Z j N W Q V Y y Y n E 3 O G d W Y z c 1 b n p 4 N m R y d 2 N O R 2 1 U Q j Z H e k h I a m x 2 M H l h d z N 2 b i 9 t e l l s Y U s v Z k F k U j F v S z Y 2 M X d B Q n d H Z W Z Y Y 1 N l U G F u M W p n a j Q r T G p C e D B m M 0 k w M n p q Y W 1 W T k E 4 Y 0 d L d H p q W W x t c D J 2 e D R w U G 8 w Q 0 V Z N 2 R z S F k r N 2 N J M G h M M D E y c G J Q d j J h N 2 g x c X h q d D J x b F B 1 N n V z V k 9 M e T V S e T g 5 M T Q v V E p 5 b y t 5 R 3 Z P V l c y O W p W U G R Y b D R L T 2 8 5 Z i t k T 2 l V c z N R S U I 2 e D Z o M j Q 2 c V B t R E 8 v Z n Y z N m V n M l B o c C t m S D E 1 O D h V V 0 1 H R E h D a X B G Y X g x N m Y 3 U 3 R X b k 1 Q Z 3 d S R l d U N X B v Y k 5 0 M k R j O C s y e G t 0 V 3 Z p a F g 3 O G 1 X T C 8 r R X V M a n M z S G d R Q n B X c m h 3 T W x R c j Q r T 0 9 6 M m l O R z g r Y 2 Y w N T Z P Z X R k Z F R i R j I 3 V D N 3 O V h W S G l 4 Y i t H R D k r S j M 3 N U p R V U F z R 0 J C S C 9 q N 3 F 4 c 3 N 6 V 0 0 r U G 0 1 W X V M Q 1 B k c l h J a E l S Y 3 Z Q c n F J Y X h k Z X c 5 Y X R R c k F 6 e j g v a U N W T F R t U H I x a V M 5 M X l z T k d y U V Z o d z Z O e G V Y T H V m R D J W a U F x S 2 d B O W V 2 d 2 Z 6 c D U 5 V E x 0 T j N V V V F l d l V L c z g w d n l v a z V V e E 1 r d 2 d i S S t D b 2 J I a D d D M 3 l n d E o w Z j N 2 T z d n N E 9 C N j J 3 U U c 2 c z V p M X A z d E Z R T T N O O X Q v Q U x t N 3 l 6 R m x p d j Z W c m 1 5 e G 9 J R V F w O E N O S D k 5 V 2 U 3 K 0 F 1 a G 8 x M H Q x S j I 3 d j N i M V J X S 3 J W T F c z d D Z x b i t u N z c x M 0 V q R X h 1 a m V q Y T k 2 O F p r Y m N 6 O C 8 0 R E o z c k 1 Y N 0 9 1 Y X Z s L 0 0 2 Z E 8 x a T N i c D M y Y X c 4 U E Q w e W F O S 2 t C b z d T Z V B Y T G V y V n V J Z H R s W U R X T V h J c H V T b F Z X R 0 w 3 K z h q U H Z 2 Y j R r b V R Y e W d W S 3 F 3 Y V Z N Q 1 Z D c j F S Y 2 1 h Q l Z X M m J F b E V S V V U x a 3 B Q e j h l M j N s d C t j e j k v Z k h Z Y 0 8 z V U o y Z G p s Q 1 E 3 M 3 h 4 Q l B H V i t Y N z l k Y 1 U 3 V 2 w 4 W k p u S 1 N 1 T 2 5 N T H B h N W d I M U F n b F B Q L z A w U m 8 w Y T F i Q U I y b 2 c 5 T W c 4 Q W x 5 N 2 w 0 S z I z a m 1 M V 3 J L N 2 F J N 3 h k d T I 3 U l B y O T k r N F B h K 3 p 2 V m Z o d 0 F M b H l v W C 8 r V V N o V m 1 6 e j Z J c k t 4 U 1 p H Z V h Z Z E d p d m 5 q O G N m V 3 F j T k h S W H l N c U t n Q T N i d F R j V U Z m V C 9 F e W U z Q j R M R i 9 i U l R q N X U y N W F z T j Z m d T d u T E V 4 b 1 l n S 2 l v Q W M r W j B S N 0 5 t N m t t U k k w Z l N N V 3 Z X Q V J R V 1 Z t R F N w T j N Z c 0 9 G Z X R H c 1 h o R 1 h M K 2 1 Q S 2 x C a D g v d m t s N 0 5 w M U E 1 V 1 Z O Z n V u b X U r V m 4 x O E 9 U M C 8 x L 2 t I Z D F W N 0 5 Y V U h X M V R o T E V 5 U z Z C c 2 d X N T N u Y l d 1 M X p l Z V Z 5 T 2 R 6 Y z Z 2 O W E 2 e j d t Y W h l d k 4 5 U 1 l N Y T B S R n F h L 2 V i R G t p R H B N V 0 d F Q U F D Q U F T V V J C V k l 5 U X A 4 R E o v L 2 M 1 c k N t d U V 5 Y T B S V 3 h z a U Z t d k x T c X F 4 T U N C U D Z D a V F v b m Z m b n N J e l p y N T R 1 Z W Z y K 1 B 3 N G Z S N k R W R D M 3 a l d y U z g y Z T N R M i 8 v c H B p M X Z k d 0 J k W m N a M k l 2 O X N w N V l X R W h Y b j c 1 W m V U b j E x d 2 d P M 1 B t V E R S c D B z U 0 s w W X B E Z F B U W E N B N z J O U H Y w c H R x b n A z M z F W W U o y N S t m T W 1 V e T g 5 N T c 2 U 0 8 v S W t T M j F E Z E R 5 N V d l M U 9 4 M H B L U V h 3 O V h W S F Z G U U F P b m R X W j A y V D R k V F V R c F N Y V j l l c k F X M 2 F C R 0 w 2 Z F B W R n l R T U h t b D d C Y X Q r K 2 1 5 Z 3 V y c 1 N S S S t r b 0 t h b k N 3 S U h O M E w 2 O T d r N n p 2 b 2 t k S 2 R 3 S T F S U X B a V j R q S X l N R H k 1 W X R 3 N 3 A x N j d C N D h X S 0 g z e E R W S G 4 3 N E l V b W J J U U E 2 a T V M V T N w M H p a N 0 d T c l Z 0 S E d m e X N y Y n U v R U I z O U 5 V S k N 2 U E Q r K z N k c G w 5 K 3 Z y b F p o M G F J V D J z b V F z R E J 2 Z E 8 w Y U F t O X Z k U U 0 0 Z V h K N 3 Z j d H N E e G p R R E 9 m T 1 B W Y n Z j U U R v M E t F U l B 2 M T B F S E p 6 e T N T V z N 1 N 1 l V V j F q M H R P T H R m c z R E V m x P M z F X Z F B I b U h E W k N s U E R 6 a 0 t D c 3 p Y R 0 F x S z V V N l N 4 U U t R U 2 F U Y V J z e n B W S U p w V k l K d V Z 4 M 0 R G V l Z 1 d U h X d H d T M n M 2 d X F z b j N U W n U v W j B w O S t T d G J l Y j h R V W M r N G R C Q U J l W H V y W U 5 Q U 2 1 o d G 5 a W l h q M z N Y N W 8 x c 3 d Y d W J u b G V Q Z m R r M 3 E z R 3 p t e X B m Y i 9 H e m Y y d 3 B 3 N V B Y R H R t d U c 3 e W J z V z Q z Y 2 V k N V d j N S t m b l k 5 Y X N X V W h N c k R r N k 1 Y T G t T R H o r K 0 9 N M k d y W G w 3 S k h 6 S F R 1 d V k 4 K 2 V 2 e k Z u V G 8 5 N k g z b 3 p a M 1 k x K 3 l p d H B u b V F 5 W U I v L 2 5 N U T N O e l V 2 L y t 2 d n J x c 2 Q v c 1 h Y N H h G Z W 5 v e E 5 t e j R D d z g r M k V x N 1 B M W k d R a 0 l 1 Q U 9 D S k o z N E h v S z R C M X V 5 a 2 F Q N C t k d T I 2 Z 1 Y y N 2 J 1 Q 0 R E L 3 J Y Y T R C S V A 0 V k N a d l F H M U d M T y 9 K T l B Q b 2 t K R X l a Q X B W S 2 h v S 0 F B V j Y 5 Z X h Z N G R P M 0 R 3 b 1 B v Y W x O e m N Y T H o y M m 1 2 W X N H R U R P b m J z Y U t l Z n h q Q j d a T j Z R M n B N Z H R Y K 1 Z 0 c j d H Y S 9 M a z l u a j k 5 U j d h N j V 0 S 1 N x c n d 5 a X V I c 0 h l d i t x Y k l R V U d l T 0 h y M E g z c G Z l K 3 R X T V p v M j l j S H E x U m N N S H F V c E x h M 0 N p a F h u T V h k d W R 5 U W s 1 T m E 3 O G F y b T J z Q 3 J W L 0 8 w S z F Q V 3 Z X N V I 0 N 1 B Q T G 1 w d m h 5 R U Z E e j R Z a F U 4 L 2 R j d 3 A z c l d K c 0 F G U 0 d H M k F L a X F x d F R 1 b 1 F 2 S H o 4 M E 5 C U W M x a D E 2 S 2 l v b n J M M 0 5 a K 0 h n Q 0 N n b l J 2 d 2 l j R 3 B r N V J h T W p z M 1 Y 5 L z V V Q 3 B W R 0 g v L 3 J S N j k r c T Q 2 N j c v b X Y w K 2 h w c V J L V k 0 2 W U 1 v V T I 1 N E N G e H l z U H E y d H N G Q z k 2 d H p Z c 2 I 4 W j N G Y m Z N d G p E a H p m W D d n V E d 4 M m R q M n J S T z h Q W l d J R D I 5 W m h X N G d R U E Q w Y V d M K 3 V M U l c 3 Z U t F U j d 1 a X d r V D J r c m 9 L S k R 4 U H l a W H l Q b W R P M 2 N 3 Y y t a T V h M O W V z N k x R a 0 N G R H N I a n h Z a H V O d U d I c 2 t m U E t T a V V x S 3 l z Y V B H b F F s M G 9 G Z l B U U l d h e G V m V G Z p N H J L d 2 E 5 Y 0 4 3 W F A 1 K 2 V X S W o 4 O U c 1 O D Z O T V h W c U I x e T d W b 0 F O R y 8 3 U 1 h 0 Z 0 1 x S m Z F d l h R c E J 3 c 1 d I T l A z O W x w S G p x U m o r U E N m c 0 h S c G Z 3 U U V 1 R 1 B z M k 4 5 M F B u O G l J L z J 3 Y y t m R D h Q W j J 3 O F d M M m J o M X E 5 a k l 1 N U V o R H o 0 W W h Z T U h i e G 0 5 S W J T W U 0 r L 2 g 0 Y U Z 0 a k F J Q 0 F o Q V p H W W w 3 N 3 J r S H E x Z X Z 4 c 2 F O R 3 d F Q W x a V 1 Z X T G R 1 S F Z h d V h H b n J I O E 1 r Z T J U Z W t O c l h 3 S m p 6 Z U c w c l Z w e l R m d j V P b k 5 o T z U z W V p t Z 1 V O T k 5 M U 2 l y V U 5 j M 0 p 5 U G w 1 N F l U K 1 N r L 1 B S b 2 9 V L 1 V s T U x 0 W X N 0 M V Z a V n B j U W Z m L 3 l O M z M 2 N 2 d m V D B Z c H c 3 b D R s M T Y r T H J i U W V v Y T F C R l J U W D I 3 Y n V w S F Z O d G 1 0 d F d I R H F V a n R U V U l y e j d i b C 8 w N m V Q N l I v V k 5 V V G M v Z z U z a W F L L 2 9 H a U J m W D N l a l J i S 3 d z Q k l C Q W N J d W x 4 a 1 d G c V p U Q k c v Z H V s V 3 Z T S 2 F s c G V s O D N h S k Z D M E h H W m t z b E p m V 1 h t Y T Z 0 S V J k S 1 h y O W V n T T g v a j B k c G F Y V z l C d W p Z T W Y y e k 0 v b 0 l 1 Y X l r W m 1 u T n p F e m o 5 N j N R U j Z H U T R Z T V A r b X U v M X R 6 Z k p 5 R W h G e i 8 5 Z E U z N y t B Y 2 Y z Q V Z B U F d z M W F k S n U v U E R E S 0 l T R W V P R 2 h o M X B a T 1 h w e D h Q W j J R M W 1 a N F Z N a X h K N 3 o 2 O W V 2 W S t i T W 1 i a H o 1 N D c y c 1 R G a n h t R C s v U G 4 x W n B p R l p v K 2 N t M H Z m N l d F T E Z 2 V F d l N F R v e E l u Y j J M U X B B U V V G R m Z W V 1 l 0 d T B L U U V m Z n F n K 2 5 j a m Y z e D F q e D d h Q l h D N 0 R v a 1 V u V U Z X b F F t V 2 x 1 b 2 x K V E 1 5 c j k 3 N j E 5 Z T d k Q l B m Z j N 4 S z l l N n N 2 V G w 2 N W N q Q m V l R 0 U v c X F 0 V m N I Z V h Z O F d L U W Z E M m R v T k t C U 3 h k Z W x y d n h k Q j E r Z m k 0 V 1 h S d k l s Z W 4 y U 0 V h U E h p c j V E N 2 J u M 2 p p Q 1 c w R E J L a H Z p T 3 d J a n N 5 O E p Z N G N V U j l s a V k w T l F h O W V 1 c z N F K 1 B G d D h k N T d w M 0 Q x Y W s y b T U 4 O C 9 o a T V k R 2 1 Q N T h y T W 9 L N n Z H N D Q r M 3 g 5 d H Y 5 O E Y 3 N z U z R T V z M V h V R l J V c V h O O T d l Y k 5 W N 1 N M S n J W c E U x a H Z C V X B E T k R k Z X J X M 0 J n d V B 3 O D N Q S D V j c z V 1 S H c 1 Q j d 0 M j N j R G 8 w Y T N 4 e V N j R G p i N l h 1 N 3 R j N T F v a V Y r S k 1 6 U T h n d 2 d Z b 0 p N U k x l N 0 0 1 Z l h K e n l 4 R V J V W D g 1 V l h 0 c T I 3 W X R r c E t T d E Y r Z l A z O G V N V E c 2 R j h 2 V 3 Z h b G g 1 O D d p d T l t V j V v a U h J U T M 1 b z Y 2 d V Z t S E Z p d k 9 Z T W F P T D Z Z M 0 5 G Q n N i Z 3 B V c n o y U H Y z c H Y 0 N n k v M W l r e U F 1 b U h a c 3 V V S 2 Z 2 e n h B W V N I K y t M e n o r U H g w V W R u Q W F p W D U z e m t r Z F l Z T 2 J J b E x s N 0 1 O d m p l d n I 3 d T J o V 2 Z h a G R h Y z F W W H E z R H k 1 Q j N j Z D U v N l E 3 S 2 9 x Q k l w S 1 F Y W X Y x L z N R M V J 6 O G V X L y 9 o V 0 h t e m V M c 0 d M R k 9 T e G R l a G N x S z V V b V Y w c 1 N 1 d 2 N m a k 1 L T k c 0 V k c v e D N F b l B Q N C t I a T g 5 T k p M T 3 R m O H p K Z 3 h B O D g 4 O D R 5 T l I 5 d 3 c 5 c 2 k 1 d W V y Z W d S M H d m b z h T Y 3 k 0 a U R n M z E x a l p E Z G Y z e V M 0 c k J h e m J l Z k x N b k 9 u W n N o R 2 V l K 1 J N O W V v U 2 l j K 2 Z H R 0 R h c 0 9 k Y X R H N G 8 z M 3 p 5 Q 0 p V d n V R b z h l N n V 2 M H Z 2 M D J F Y W R P M 2 R I N 1 B o b 3 l H V E J t V E J 1 O C 9 u b 1 B E Q j I 2 R G F X b G J J S n E 3 e E J K O G J P O T d 2 V k R k V S t u R T R x U W 1 i Z m t 6 Q T R B b U Q 2 O U 0 0 W V B i N D c 5 K z l O U V d h b E U 0 O F p l V 0 w z N j d u c W 5 x d m J 2 M 3 d 5 L y 9 Q S V F 2 d j Q 2 Q V o 5 K 2 V n N G x K V l h Z d n Y w Y X R t O V h U e X c r O W x n N 3 Z Q T 0 9 l a m 5 y d D k v d W c 1 T W 4 3 M k R C Z 2 1 P N G N D R W I z M z k v Z j c w Y j d k W m V v Z E l V Z l J N M 2 l 4 Z j N S V l d W R X E r O F V u T i 9 O O D B w d T Z a K z N z R 0 R 3 L 0 h 6 e j l l e G V m T V Z z O G Z n N 0 p 5 d C t R R k U y Q U F G Q n h 1 L 0 c 3 U z V G N 3 p i V X I 5 K y 9 i Q n o 1 M D d 0 M T l 1 M m J j U D Q 4 Z U 8 x T T d u V j F k W F l z V 0 9 I e m 1 2 d X V l Y 2 V R Y 2 R v Q z h a b T U 2 e G g 3 T H h 2 Q U x o N X N 3 a l R w d T N W K z V 5 K 0 l q V n B V b n V N S G R z R 0 w 3 e l F G U U 1 H L 0 t C Z G p 2 Y m F 0 U U t z V 2 h X S E h U d X U 0 Z m 5 u d T J E N j l N N j R l a l V m V 1 Z t b E 9 I e j R G d T Y v U H d w R G h r U 2 d l L 2 R R S E R 5 W W h 0 e G M 5 U V d 3 c T F i R l l k V 3 F 1 U C s 5 Z H p 0 d E V k U E 1 S b G 5 x W C 8 r N m d C O S 9 U T W J G a T l t N G M 2 Z m 1 0 R G Z O b m F V Q l l P Y k 0 v Y m p 2 d m h i N D R v d S 9 B Q U J i d H l Z a E 5 O U W I x Z F V x b m F X e V h Z M m 1 T Q n I 2 O T l Z U W E 4 N l B I V H V H d V h Q b m 9 y U l V m Z l R R M 2 Q w Z E N 4 Y 3 V k U G d x V U x Y W k s r Z m 0 y T H Y z R V l k O T c 5 c G F 0 d l R I T T g 5 M F F s N W V P U 2 9 y c X p G O S t w L z Q 1 c H N S Y U 5 V c U F F T 0 d S T 0 R R b 1 h I Y W l Z a E x s M 0 t 3 W k l u c H B m Y T N i a D J G c m w z V k Y z Q 0 h o L 3 Z X d T J P O D F O V G R J W E x G e i 9 a T G x 5 N G h L a W 9 L d n I 2 K z B P Z m 5 u M y 9 X K 2 R w U l o 0 W U l t W G x M e j V 3 W U 5 h b 2 x w a z d 0 Z 0 Q x N y 9 z Y X J y e D d D Z i 8 0 e k Z N M m E r Y U s 2 V 2 9 Y V H A r O W 9 U N E 1 y T G E y Q 3 Q 3 Y 2 J w a z d 0 Z 0 J F a l d t R F V x Q j B v S 3 F x R V R L Y S s w Z X J N b V Y y M T c 3 b G 8 w U W t r S n V h W l B B S n N E V y 9 2 a H U x Z W g 0 W j Z v M m Z Q T U x S c E U r Z 3 l E W k F 6 T m o r Q U N C c 2 d R O H N O Y T Z T b E N i K z g 5 T k N o U S 9 I S k o 1 O W 9 E N V V u S l N W a D R j S 0 Z t R D U 5 T 2 d C Z z d k c T F T R W x K M F c 3 Z n M y Z F B 0 R y t 2 d T l L S X F i d S s x M z N l M z c v K 1 R L b T l a V 1 N V b U 5 q Q y t J W H J E V l Z S b 1 R S N 1 o 4 S F g x e D B q U j Z v L 1 J I Y n Z U a 1 Z P V H Y w U H p Y L y t N d z U z M 3 g y S l E 0 Z l N z S E 5 u Q 2 s 2 Z G 1 v Q 2 t w S H h z M l h J R m d 3 Y U Z J e W p J R S 9 Q b T l j T G N 1 V W Q w W G h j Y T Z v M l h Y M W J Q N W h R V V Z P a G N k M k N K e E 1 S Y 0 Z C V l Z v b T N i S U 5 4 N 2 I z T k V S U V d n Z G V z Q W 5 E c F Z j N W Z x M 2 J 0 V H N Y d D N 6 V D B v c X F 0 V l d M U G 1 B c V p P d G U r U z N v N V V 1 M G k 2 W X M 1 M z d k c U Z k O T U 1 U n p 2 T D Y r b n B p U 1 Z M b H F C W H I x N T Y 4 e S t U e W V E b k o r e U 1 O M k M v b l B 2 N 2 U 2 Q k R o N W 9 G Q W F L a U F w Q 1 N V b U R r R m F Z W l d 5 c m Y w c n V 1 e T J R M U 0 5 M m E y Z V d N a k Z K N G V p c V F r V k d L b D E 4 K 2 l L M W J S O E h O V G E 1 d G Z s U X E 0 T k 5 Q e n h s Y 3 p F V X V y L 2 s 5 Y V p x Z m d v S U t 5 Y T h H c F c r S H l C V X p m L 2 p 3 W W N 5 Z V B S d W p S N C 9 H W F h m Z G h l Y k 5 t O F B U M H h P M 2 I 5 L 0 d y b D I 3 c 0 d X T D d 0 T F B J M G V P d F A 4 U H B Z Z T l Q O X R y c j k 0 Y k d l b G 4 5 Z z F F b X p U e F F a T W 0 2 c i t M e E 1 S Y 2 J O Z 3 d U S n V q d F d z d k l q R F F V O X N B a l J u e k s 5 Y X N H W U x v N k V E O C t t c 0 t p b 2 9 x R V J M a W h Z O C t H b 0 R C Z 3 l P M D c 3 b D g r V G 1 M b H N S Z n R 5 N G V I M z k 4 d H Q 3 a m I 3 M 1 Z D O U 9 t R 1 Y 2 d 1 l 0 Y X N B L 1 g y R W N 3 N U J V N n p Y T G k x d G R G W k 9 H d n p B N G l 3 Q W R K Y 2 Y y S E k z M z h M W H l S O W Z I d 3 d h O V l z T E Y y N l Z Q d l l 6 c D A 3 Z F d h T 0 5 M e T h 2 U E R H R z I v V W U z e k l r Q 0 V H M z E r c F Z O W j c v c 3 d a O C s 5 c 2 J p d D M 3 c G l h d W J I U F g z a n I x Z 0 Z t T D R r O W N X S T c 3 Y W 9 2 M z N 5 a n Z z K 0 k 1 d n p s M E Z B d l J F V D R J a T J 0 R 0 9 Q S D c w U l Z s U k p Q U E J F R G I y O D N k T 2 5 T R 0 Q 0 K z d 0 a X g 0 e G 9 l Z W F R T k h u b W t E Y j c r T 2 t G N 0 d w Y V B q e H Z X c n I w S G p S c X B a e W 5 Y c l l 0 S G F X a 1 Z q a D h m W C s v U X V U R l R w b l R B d k h t O T Z 1 M E F x V l R B c 1 d Q N m I 1 c n A 1 a V p I V l p V U 0 N v V U 1 u V H J W M 0 Z Y Y j F K R X p N Y W x i S k Y w e D V 3 c 1 d M T k R a R V N n d k w 4 Z W N P W E 1 N Z m o r N V h J N V R w O H k 3 a W E 4 d D J T U G 5 2 W H M z d 2 N x V m d 4 R V c 1 c T E 5 Y k 9 m T 2 g v S G 5 u e m R 4 L 1 B o d F B Q M z B Y a F F Y V j J x W H B k W T B J M 0 s 1 R E h L N U R H N X V j a W d V T W d 3 Z E d v b U N n Z 2 9 r S m V X a l g 3 K 2 1 o c j Z k R G o 4 L 0 4 1 M F Z G Z l h a d G V z R 1 d y Y 0 8 x R 2 x Z V H A z S 3 d P e l p C O U M v Z n p N O D l G Q X J q Q m p S b 3 Q 0 c E x E S V p z S D c 5 T U 1 U S F o y U D M 3 b F F j U D M 0 Y k N R b T U y d F B i Y W p k O G d I b z F 2 Q 1 Z M V G p u a 2 F J Y X p N T F J E N U l x W k I 5 U X J 2 S D M 1 N V p m N D h z c 3 Z q W D Z 2 b U p n W V B Q Y V k 2 W V V B N 0 1 I Z W 4 r M V p X Y V h h N j J s V 3 J o e U 1 y N z l P M E x z S V F X M y s v a D d h W m U 0 Q j R P a l J k T z N 5 O X V m U F o r S m Y v N 3 F B Q l F 0 c V Z u V k 1 U c z d I b z Q v K 2 l o Z G U 2 S X J W c S t N d 2 Z u e G J 6 S m 5 U W G Z 1 W n J W S U I 3 N z k v c X Q 2 S 2 t a N m V D d T B 5 M l B v R U J Y b n F 2 U l l v T U 5 E N H F u V 3 J W O T l 0 O U h u T m 1 H U X l v R S t m S n V q W H J 5 b U N n a n k x Q 3 l W Y 3 Z T c i t J O F R P M 1 B 3 Q U l t e U F h d C t 0 V 3 g 5 e l p 4 W n N i Z X p Z c 1 V o U F Q 5 Z T V v T E V 1 U H o 4 L 2 Z Q a m h o M m p U e H Z D Z H d K M 1 o 5 Z X Z H Q T Z t K 2 o 0 T m o v O U p i d H c 2 Q V N n V m N 1 W k t y U G F L U 2 x s Y U V 5 R W c v K 1 B 0 N z R N Q 0 J z W H B m V j F C U W d X M 2 J r b k g 0 O E M x M D Z 0 U V l x M W J G S V Q 1 Z T N m d 2 9 G R E o 4 O W R W d z d m M E h M b D d N M X A 2 Y V p x b G J 0 N H I w e n Y 3 b T U 1 Z n I y V n J 0 N k 5 G e E N B e j A x S T R G V U I v d W Q 1 V U x K Z l V W U 1 Z m T X V U U G V 3 M H d m Z S t S Y 2 9 a Q n B t N S 9 k d T F Q U n B J a z N 1 b l V M e F l n U k x U Q m l o R 1 d u L 1 N 4 Z n J w N k 5 O V 2 N I Q X d E Q 3 d u e E 1 i c X M 1 a 2 x S V 1 Z n M H Z M d 1 V P S E V o R F h G d 1 c 5 d T k v R k I 0 Z X V q d E h 4 Y 1 d W K 1 A 3 N 3 F 4 Z z F L a 2 8 3 T z k y N W M y T j A 3 c X l l b k h q M T F V U F l z Z U 0 2 R k F v W m l v d l Y x M V p r W n B a a T N y e G o y T G Z 2 c H Z r L 3 F B c 3 l 0 a 1 B r a X B r M z E 3 Q m h 3 N 0 J n d 1 F L S D N S N 0 Q z c C 9 0 d i 8 x M l E z d W t K a l k y e E 9 S U m t M c F N V Z 3 B 3 K 2 5 R R z V z M D d o d F d y N z h Z T E x 4 e E F W V l g 5 e j c r U 2 t p b 3 N Y M z R X a X h m M z F i b W Z U M G x K R l Y 1 L y 9 V a T l J e k w 3 O W o y Q 2 l B Z y 8 3 Y 1 N I d m h X R 0 o w e G 9 p d 2 t U M m x v M F h u U G R 1 b F d N a U F o Z j l P b 1 Z o c z J i Z F p m S V B u b l M r R F d G e n M 3 W m 1 4 O U F o Q T J R N X Z D Z 0 l k Z X Z P K z Z 3 N G F 4 W n N 6 Q m 8 w Q 0 I 4 L y 8 z M 0 9 I Z n V I T E t 5 c 3 F C U U t C Q V p H W W t C Q X d a Z z h 1 V E p D Q T B O T m Y x R 1 R 1 c n k 1 V n l q e j l 2 c k Q 5 M l N h N E R t e l R 1 R 0 R S d i s w a l l N Q U x C N D h V b D g v U E V B Q k F Y c F g w R W 9 P N 3 N N Y j c x M U Z B V U Z G U 2 d v c U 1 D b 1 V i c m 5 k R m R Y c S 9 E Q k I 2 Z X h i d D F R V k Z Z c U 1 Y U G 1 m b T N 4 W G I v K 0 V u e D h E T W Z v e V N k a m R M N X Z R a 0 l l a 3 B M e W N l b F N O a E l T Y 2 5 I N W N p N F N F M 0 9 S a 1 Z H c W N 3 M V F i W E Z 4 V 2 R x W k x 3 M V g y W k V 5 V k N T W m M 4 Z X h S O D Z Q S D c r T m x K U U N K Q 1 R r W X Z a c z l Y S z F q e j d h Q m 1 Q S F J x T m J 0 e E N 6 T G c 0 R z F E T 2 0 y N 2 R m T j d t e j N C R E p 5 Z m 4 0 N E l Q V H V P Z W V T T X l Z c 1 E 4 Q k F S N T Q r d W 1 P M m d h b 3 F L Z 1 M z M z E z R m V 2 W F g w S m 1 a a W x X c k R p U G l S U G I 0 Y W 1 u T 2 l B O F h E M m V N M m N 5 c 0 d P S G V s b n o 2 b W 9 W W n M w N m d J V U w r K 0 R k Z D A 5 S y t x Z 1 B Z S H F I e U J V e l A z S G l S Q V F F Q k 9 E W X N X T z R k d T B h c 3 J P e l V W V l Z C U j h m S D B S R V J L Q n I x N j U 0 N E l F S D B L V 0 w 3 U l l C Y W d o N 2 Y 3 W n Y y W E l G W V d I Z W V P c X B E d G 9 6 T k 1 4 U l h h M 0 M 0 Y 0 8 z c 0 h q e F N W U l h x e E F m b j Q y S E h 2 c k Y 1 T k d q V m F 2 a U 1 I e D R D N F N G Z W V Q c T F U e T g 5 T k p C d l l z V 1 h i c V V n K 2 J O M V V j Z V Z T c m c 4 T 0 Z i b H Y x Z 1 J y e n l 5 a U g 4 L 2 5 1 c X p t T V B Q Z F F L e T V i V n J B T D d 6 M y t l e D d K b C 9 l d E 5 p c D Q 2 b F l I Z m Z r d X g y V m l F S m 9 i b U J 3 Q m t L c k Z N U y 8 2 U H F U d G x l M 2 t w R U J j M 1 N m T G 5 X T n R h Z G J V S 1 B Y c D h p K 0 p p K z Z 4 U 0 V 4 M G R p S m d Z O W V r a X Y v e V N B a 0 F k S W t D O T Q x R j N s V F F O Y z d Z Q j F E U F E 0 Z U Y r O F B E U T N k R X F M N j l H Z W 5 x e D l 0 U W J Z e l N I d 1 M y N W V Q b U J C N k s w a D h x M 2 J E R i s z d k c 0 Y 2 R I Y U 8 y Y l h 2 b W J o N m F j N 1 l 2 e j R 0 c W l v c U V a K 2 Z n V X V Y T W p D M n J Y e E p q O E V u S j J 4 S X N t Y 0 8 0 W T l j O T Z u V H h P Y 1 B a d F p i K 1 p X T H B j a E p N U W J Q a j V 1 Y 0 h l W H c 4 M U 5 C c G x N Z m V w Y j d i O E 5 w V k t G a W d x b G R r Z k d s d i 8 y d G Z O Z m V 4 b m E 2 Z E 0 3 b 1 g z N 1 l Q e j U 1 M D N z M 2 Z 1 M z N o b G l 1 V n l H U G 4 y Y V l O a X c 1 d G k 1 T X d W b n o 5 W m Z F d G N V e l M w Q U t p c V V O d D B K Y 3 h i b T d C Q X g 4 N D V o N z g v M j J q U 2 Z 3 M T V l Q 3 F O L 0 N 5 c V Y r d D V o d D I 4 W E c 3 M 3 Y 0 O V N w S G J Y W C 9 F N l l z R X Z u d V N G R E l o Q W J H N H J Q U H J 0 Z z h H e U p J V U 1 p M E x 0 M 0 U r V G 1 s d V B z M l F 5 Z D d L N W R x M T d N W X R l d U d 6 c T N x T k F Z T z d Z T m h n O V h m K y 9 u b j k r b m Z m e j U 1 N 3 N n S k 1 R T F c 3 Y 2 0 x V 3 N z W T J O R E 1 H N W N O R E l 6 U z d V T E t 6 V n E 1 S V h t e m Y y M E 4 5 M H R L S 2 h 3 Y U x O d k x i R T B Q N E F J R 3 l B Q U d E a n d C O X k r Y m Z p a X Z l M 2 J I O U M 1 V m 9 L c 2 Q r M W F Q d T Y 3 Y j d 1 a m g w R X V 3 c H d p e V p 3 T G p 6 a 2 5 X N 0 5 r a D R p W k Z 4 N H p U N 1 l p c H V Z S E F F U j V R N U d l U G N P T V B u L 2 l o T G p Q b l h S R 2 x 5 N 2 x H S D F l Z k c w M E 9 Z c T V S W k k 1 R n g 1 e l R y W m s 2 U T R S T X k 4 O F p w N X N R V 3 p O R H l E U 0 J r a H p N W j B o S j A 3 b 1 g w M k x H d T d v V W V Q M 3 Z C S F R I e j A 1 a m l W R m t q a 1 h I b k 5 P d H R L U U h T S m 1 Y b m p N U E Z s T G p N M F B J T k l H U 0 x N Y W x 5 R 2 5 U M m V Z Z F U w S G 1 V Z X B W T 0 h Q U D Q x Z m R N O V p J a k x G M G l M S m 5 B d U x P U 2 R i Y W V n T 0 V U T X Z M R 2 F l c k N Y V z V n Y 1 F h U U 1 V R X h P T W d B R E R 5 M F h t N T F k d 3 B z a U d M b D N L T m 1 N R k k x W k p N c X d o U l p J N U Z 4 W n p U c l p n e l E 0 U k 1 5 O H N a c D Z z S W V i b U J 4 Q n B B N l J R e U h E d n Z j M k 5 i c k 4 5 Z S 8 x V k 8 2 a G g 2 a T d s V 0 p j e j N Q K 0 h u R m R E a X l S e k x p e m 1 u S 3 h s N 1 E 0 U k 1 5 O H N a c D R h U 3 V 6 T k R 5 R F N C Z 2 d B a G c w e l h p V D M 3 Y n Z w T W p l S 2 R L V E t T a V Y r L 0 R I W j Z E W X l t V 2 o v a k 1 q T 3 J D M l N 6 T G t 3 b U h P e W x x M T J p S m g 1 W V R E e j F G Q 3 U w U H d B S W 0 2 Q U J n e G 9 C a z l Q a G N I b m M z T E s 4 Z X V 2 M X d V Y 2 t X c z Z l a l F k Z C s 2 V U d 0 b E N C U j R p S j M x c 1 V T U 1 p j M k V 3 N T J R T l c r N F F N Z l B D W U 9 h c E l W e W w r U U Z F M 0 F E N S t i b G p 4 S W d X U n J m N T V w d E V Y c 0 J u Q l p V S y t Q c n J 5 e W E y Y 2 9 F V W t N M 1 p x a 2 d 5 N S 9 i S G 5 K T T F i T D F E e E 1 6 Y k h 6 T l B E Z U Z L e l E 4 Q X V E b D Z B T l o 0 N U p F M j J M S E Q 4 R X p R d V h P W k 9 I T G t G Z 1 l P R E J k d 1 Z L N 2 p 3 b 1 V z S E R o Z y 9 L N 2 t n W U V l O F B Z V z l a K 1 J x Q 2 l W U U V h R z R S c 0 Z P Z 0 5 i R j B u b T N M N l l j K 2 N r e G F 4 c k 1 Q U D J 4 Y 3 c 3 R n l s b j N a R k U v Z G Z k d j M 5 V E 5 H d m 1 p L 1 Q w W W 9 Q Y n J G d 1 p o d 0 V E d 2 w z c U g w M E l L a F d 3 Y W x X Y z B X M U N R c n h 4 N U 1 n N E t C V D g 1 U W 9 s T z d z T W Z m d C s 3 K 2 h o R 0 d T U E l z b W M y d z l 6 N 3 J 5 a 2 1 I V U 5 a d D U r b U h u b k k r V 3 N P N U p v V D R F R E F J V k N q c W V l N m 1 C M G 0 z U G 5 N b k g 0 c 1 B H W k R x b 3 Z M a T R U Q n c 2 a 0 d k M W 0 5 T 2 h X T E p D a 1 p h O G l 5 W n p i R D N O T 0 R X S H Z I U 0 p t M 2 4 2 W W V i S 0 V x e l k v Z 0 1 n Y k l B Q V l P N 1 l O Z k h 5 T U g 4 a G F 2 d n d z c X F 1 N W F v e T V x c X R W K 0 9 p a n M w Y T M 4 Z k p 5 d z d Q U G R o S m 9 S T 1 R z N 0 Y w a 2 1 Y U G J Z O D Z w S V l U Y U l X T G 1 i W S t a S j B 1 N G N 2 T U R 1 R U F E R k J U a 2 l T b F R q T T h V W G J x V W c z W H J M Z 2 s w S X Z I N z c z K 3 Y 0 d V R K T z B h M 2 V l a W h L S V N F Z U F z M E l u S m 1 R a F J K N X R 6 M m 1 I T 3 l s S k E 3 U k 1 5 O D d U S H p a Q z V Y Y j M 0 Q U Y y a U F B R 0 R L b E E 0 b U w 5 W m J z K 1 l D c m w v U E Y y a E U 0 b l h y V m p H V 0 x E b H R k Q n R Q V H d W Z W Z E R l d v Q k d S T X h P e V N E T G 5 0 c 0 9 j a z Z V Y 3 N V U E V 6 T n N P T T A v b W t r T H p B N 2 h J Q X h R U z R v W G 5 u d X R z Z E p 2 e T h t c T g 4 Y 1 p S V k Z k e j d V e E R s R W 9 W M 2 4 3 N 0 9 F c E x x N H h 1 T j M 1 O E 5 N T E R m U V V h R l R r c m 9 Z c 2 t j M j R i e k R s W n l s R T d S T X k 4 Y l R E e l p D N n B O R C t B a X p S Q W d I c W 1 x S E Z q T D Z Q Y m 5 E M m J p W T g r T 2 l Q U W l N U m 4 z Y n A 0 a 3 h k S E J n W j Z Z U G J z Y m d L T m l K e V Z v N G 9 r Y z I 0 O T V w d 3 M 0 Z W d k S W 1 i Z W V z d z h t Y 1 B S V 1 J l Y X l 6 U k E v d j d 1 Z U 9 l Z H Z p Y T M r K 0 t M d i 9 E a m o 4 a 0 N q R W h j L 3 Z q a m I z e n l 5 V G 1 U M j c z e V N q Y 0 V C W G t L T U N K e V Z v N H N r c 3 k 1 Z F p o e n N v U X o 3 Q k F 4 O D l a a D V z a 2 N 6 c E I x b 2 J s T U F 3 U U F v M G E x e E 1 D Q n p V e H V 0 M k R C T V p 3 N 2 x 5 b k F p T V R o e X B W Y 3 Z Q e n l R W l B i Z G V z V 2 d z Y 2 Z q e E Z n U k 9 T c 2 5 L R k l N d W N O d z V 5 V E p a d 2 g 2 e H J N Z k 1 N d z g y U U 9 a O H E 2 a 0 Z 5 c U F R S 0 F K V X Y 2 d z k v Z n c r Z z J G U l Z L V E o v K 0 p 4 S V N j Z 1 V h b G Z O S 1 N T b k E w M C 8 v Z 2 J L e W F x U G I r Z m k 0 N G V P U E J 3 b z B L b k p H e m x R a 2 1 Y U E x N T 2 R r Q 1 d m S 3 V n W X p i e G x t b n N 6 a G p G a 1 h p c 3 M x U U J F U n Z s a T B x S S 9 K N 1 h K e n k v S D Q 0 N 3 R 4 N l Z L M k F L T n l U d G V 1 N W V P e H g z Y m h 6 c D F T a z l 1 K y t t c D N 0 R 2 9 W S U 1 D b 3 l C a z V X N U Z r e n M z S G 5 K T W x u Q z N y R 3 N 5 O C t a a D V N b 2 V 6 W m w w b 0 x 0 Y 0 F B Y 0 R v M G E w e G J s e T B 5 Z T N 5 O G l y d 3 h C T j d j U E Z p b G d D a m N p N V h y K 2 J o c 2 N k M k l T d X J 6 T 1 M y d z R j M 0 4 z b F h i b k p k e m x v a 2 1 Y U F R t S E 9 5 a E x O b V h Z T 1 p O N D J a S j N N N G U 5 Y U Y 0 S k l O R U F B c 1 d 0 U V h N V E h C S n J j c k t L a k E 1 T W 0 v W T g r Z V Z B R k c 1 U n l P S E V u S C t Q R T d r W k 5 U Y m 5 M Y m x p M E R z S H c 1 R D Q 5 T G x i T V h T Z W J j T U 9 h Y 0 x P S H N X Z G R n N W c x a j V z a 2 N Z c 2 0 2 d m J s c 0 E r V G x w Y 0 R u b n c 5 R m F L a n B P e H F Y b E Z S a H h v e j l X T F V x R G t x b D Y 5 N U x R S 2 x V N F l z d k x t S E t s R D B v T E t 3 M H V Y M X d z Q 2 U r K 0 d J b 2 Z I M 2 R C U m d k T 1 J z e E Z F b m 1 2 R D d t b k N 3 b G h x e H J N U F A x T W Z O a 0 x q R m w z Z D V j d G d F Q 2 d Q Q n d Y N n h m U H h S K 2 Z 1 Y U Z m T l d x T 0 1 5 W X N R K z V 1 Y V l Q S F l 0 T l l X R U Y 1 c 3 c 1 a k E 4 K 0 1 P O W V D Z D d l Y n Z q W H Y r N U d W Q l R Q R F p Z a U 1 S V k o 1 c n d H Y z A 2 V 0 V s U F d O W m o 1 R 3 N 3 O G 1 V d U 1 X Y m N u b D I 2 Q U F L Q l R w O G J Z d V B G Z W s 2 d k h h T 3 p k Z X h N a l J 1 e k E 3 N y t u U X V V Q 0 U w W X F G W E R 3 W U J y d X Y z O E h k d X k 0 Y n R a c n Z M M 2 Q 4 T m x u U T l D d l g x T T d q N D Z j a 1 J p T E p I U E 9 u S l B s e E p o M U R X Y W V t U 2 Z 6 a V R u c j l p S l R x V n l o R k p o M i 9 u d 2 1 w a z c 5 d z Z 6 R H d 4 c j M z O T h T Y j c v Z E c y R m h Q b l l j b W Y z a z V w Y m h n d y 9 P V 0 h S e k 9 C O G Z O L 3 o 3 M y 9 k Z 3 d B R F Q 5 M X d n N F d W b m w 2 R n Y z K y 9 0 O X Y 1 a U w 1 T E 1 1 W G 1 Z Y y t m S H J K d U h t V G N Q T S s r O G 1 I W E h r R X d E Q k F C e G N W b V l P d l V Q R k J S V W 1 Q M G F i M j g z V E o v Z U d W T 2 1 4 Q 0 F n d 0 x 5 W k p r Y 3 J M c T d F T j k 5 Y 3 d X Z W Z Y V V J S a 2 Z r Z k N q N C t i b G k 3 O W g 3 M D c 4 O E M 2 Y X p z V 1 N o Z H B V Z 3 k 1 O F l 4 N S t M Q X J K d V B t V G V P b V h k d X p M c G p T S 2 9 C Q W 9 D c l Y v T X h Z O G F m U 0 V r c H R P a D F B U U V l b U R X c k s v N 3 h q M m l 6 R D d r T H J i a T R F a i 8 5 Z E E w c l Y 1 N D N h e F d Z M n B v M T g 4 R 2 F O V V B R d F d 1 S W 5 V W k h 0 b U N 2 U X V s c V J a S T U x N D g 1 R n c 5 b T N U T E 1 2 S D d N d l B O a j F o M U R j Z z B R b 0 w 1 b z h P V 1 h E K 0 h B Z 1 R T T F g r d n Q 3 W V p 4 N D Z J e G Z u d z B P b l J v W k l m U l d l N 3 E x V H o 4 O E V N U 3 Z 2 d n V x a 1 d 6 U W h x O W V 6 Z k J a N T h O U V h D d 3 B 4 M U d S N 1 p r a j B M c H F r V 1 N P Z G Z G b k l z T H M y N D V a b D R Y T X k 4 T 3 p M c G p T T E l C Q X R R W E V L N V l j U T c v L 3 Z m R k J y O U h i R 3 d J U m 8 5 d W p V R 0 R 3 a E V W R l N E W U g 1 c E t C Z n o 5 Z H l F T 0 g w N 0 h 6 e j l m d z Z s V E d R M S t y e W x U T 2 1 E K y 9 G N l F 5 N W t T T W J C M W 9 Y V D F J c 2 1 j c X p I b j R z T 3 N O d 3 d 6 c j h i T W l 3 Z X o 3 a G l T Y l l B M G p o M j d q Z m 5 6 a n l J M X R j a X E 5 M m 5 W S 2 d D a l J r V 2 h X N 2 N R e E 1 R R W 8 y b F R Y N X Y 5 O G F s V V F H W m 1 D U z V m e n N X R k M x b l l 1 Z k 1 H R W h Q e n J I c l B a c z E 4 c 1 d o U l h 3 d 2 J G b W 1 i U V p J Z 2 J G a 2 9 w V l F r b V h Q b V h H e V l k Z X N 3 O D h 5 O F d E R H J q a U g 1 Q m d n Q X l z c X F z S H o 1 T 1 d 6 Y W x J R H F h d H Y 4 T 2 t K Q 3 Z O Q 2 p S e G p h d E F s R V J J U X Z t a m I x U W R P b X Z 2 R D N k N G V u c H d K Z V h t N 3 c 4 b E w 4 N y 9 0 W G 8 3 e T h D b V Z s M V N n c X F z U 2 R P e V c 0 Z m J z R W F X b E Z 1 S G F 0 Q U d m T 1 p D Q W p v O V F t N D V M T F p S Z y 9 2 a T N t e m V z R k h 4 O D N t N 3 d u Q 2 N k V 2 h W S 0 t S W k k 1 S n p G a D F x M 0 h 6 S k 1 Z T U 9 1 T 3 d R Y W 9 s b 3 N Y c y 9 E M j J 5 Y 1 F I N S 9 0 N k t I W V J i d D J R V m k w c U E v N j l P R T l B T V R L R m 9 W U z Z r V 1 N P U 2 N 4 W U 5 a d G g 1 a 2 5 a O G F z T 3 d Z Y k l E M T I 3 M D d G e X B Y b n J U N F U 3 U 3 l p b 3 Z 6 e D R v d X h H R D I 2 d G F P S F F s Y X l 0 b E N 5 U 0 5 a Z 3 p z b V p N Z X U y e D h 5 V E 0 y T F d I W U 1 O a 0 F F c W x R b z d k b H p I b W p V W G N P M W F n Y U 9 I M H l E T m 0 v d m g r Z W U 3 W V B 6 N H R n e U d p N 0 N t V U x K S T F z Z W N r N 0 5 p M X U y R G 1 T Z G 5 3 N n c 3 Q m h z Z 0 U x U X F G U T R k d W 9 Y T m 1 4 T n g 4 R 0 F h c X F x V W p o N l N V U X F G R F A z N 0 4 4 U G t 5 Z T B 4 Y k Z n a 1 p F e U Z T M m x v b 1 d T U k 5 J N D V K M m Z E c k 5 z W E 0 w L 0 9 n b G w z R E R a Q U Z z a k l L T U d t V F Z l d 2 M r Y 0 5 w S 1 E 0 M T h 4 U l J J U X Z S b z V z a V N l Z m p F R k V o S i t q a D B O M j B w Q k N 5 U 0 p w R 2 V h Y 2 5 B R 3 p M a H h t b m h 5 S l d Y Y 0 1 O a 0 F O b E p T V W o x O S 9 U Y 0 h C Z z J t N G V E R W J T c V d 3 d j B h W k R P a l l z U k V H R D Q 3 Q U F 3 O U V J U 1 l t V 0 5 E d l Q 0 N W h h Y U Z r a 2 J R T 2 M w N k 9 3 c X c 3 Q m p O U F F t U F d I W U 1 O a 0 E z a z V K V G o r U E Y w b k R x V m d m a j R i R n k 1 a 2 9 1 U 2 t p c W J m Z z l Q V H d W a V l v T F J x V k 5 q O U 9 v V m h u N z l t a U l z e k 5 1 b T M 0 T 2 N u e V d G a 2 t Y U 3 R w a H p F a E t 6 N 2 5 q T V B B b U J X W G N N T m t C M l V G M n R S R 0 p p U H B L V D g 1 R 1 N V b 0 N i T j R 1 U W 5 s N k 1 6 T X h T R k J a V 2 9 L a W 9 F d V h s U 3 U w N X g y N X V j b m g 0 e U 9 I b j V 3 N S 9 m M 2 V F a H Z x Z 1 d U T m Z S R W I 2 S V N y S 0 g 2 M W F C U 0 F t S m h o d W J u S U g v M l R r Y U 9 Z V 1 N o W k o r M l B P e V o 2 W W R l Z k R 6 S k 0 5 T U 9 1 T 3 d i d G w y W U Z D S V V l S E R z S G 8 w S U d I c m t s N E x K T E N Z T T d K M F p o M V l U S H o 1 Q 2 p N d X U x e D J v S E l o Y k J J R W t r R H M w N G t E Y 3 k 2 Z m J B Q k l u S V J M S k p F M H N D c 0 U w a 0 R z M j Q v Y k l D S V h B Q 0 x K S k U w T U 9 0 R T B z Q 3 M y e G N i S U N L U l k 1 R W t r Z 1 p t b l V n Y W 1 I W D d Z d 0 5 F S k d J c 2 t r V F N 3 S 3 d U U 1 F P e k x n d z J R R V F p e F N K S k p B M 0 1 P c E U w T U 9 2 Q 1 l R T k V K R U l z a 2 t U U 3 d L d 1 R T U U 9 6 T G l 3 M l F F U W l 3 e U p K S k E z T U 9 w R T B N T 3 Z D a z Z s V U t w V 2 p C M E Z F N X F t d V Z r R X V s N 0 Z J R X J r N F p w M U l H c G g x e D J B R F J F U k V S R V J F a 3 N G V D R J a U l p S W l J U 0 R M W U F C R V J F U k V S a 1 d T d 0 F T S W l J a U l p S X N s Z 0 E w U k V S R V J F U k p M Q k J v a U l p S W l J a U N T R E R S Q V J F U k V S R V V r R 0 d 5 Q W l J a U l p S X B J T X N B N V Z p U U F B Q U 5 o S l J F R l V O a 0 J F U k V S R V J D U V p i S U N J a U l p S W l F Z 3 k y Q U F S R V J F U k V a R m t z Q U V p S W l J a U l p T E p Z Q U 5 F U k V S R V J F U 1 N 3 U W F J a U l p S W l J Z 2 t n d z B R R V J F U k V S R k p C a H N n S W l J a U l p S 1 N E R F p B U k V S R V J F U W t H V 3 l B a U l p S W l J a E l N d G d B R V J F U k V S R 1 J a T E F C S W l J a U l p S W l 5 V 0 F E U k V S R V J F U k V r c 0 V H a U l p S W l J a U l K S U 1 O R U J F U k V S R V J T U V l i S U N J a U l p S W l r Z 3 c y U U V S R V J F U k V K Q m x z Z 0 l p S W l J a U l T R E x Z Q U J F U k V S R V J r V 1 N 3 Q V N J a U l p S W l J c 2 x n Q T B S R V J F U k V S S k x C Q m 9 p S W l J a U l p Q 1 N E R F J B U k V S R V J F V W 5 H L 3 d P S T N 1 c z Z w Q m h O R k F B Q U F B Q k p S V T V F c m t K Z 2 d n P T 0 i L A o J I l R o Z W 1 l I i A 6 I C I i L A o J I l R 5 c G U i I D o g I m Z s b 3 c i L A o J I l Z l c n N p b 2 4 i I D o g I j E y I g p 9 C g = = " / > < / e x t o b j > < e x t o b j   n a m e = " E C B 0 1 9 B 1 - 3 8 2 A - 4 2 6 6 - B 2 5 C - 5 B 5 2 3 A A 4 3 C 1 4 - 2 " > < e x t o b j d a t a   t y p e = " E C B 0 1 9 B 1 - 3 8 2 A - 4 2 6 6 - B 2 5 C - 5 B 5 2 3 A A 4 3 C 1 4 "   d a t a = " e w o J I k Z p b G V J Z C I g O i A i M j Q 2 N z c 0 N D M y N j Y 2 I i w K C S J H c m 9 1 c E l k I i A 6 I C I 4 N z c 2 M z c 1 M z I i L A o J I k l t Y W d l I i A 6 I C J p V k J P U n c w S 0 d n b 0 F B Q U F O U 1 V o R V V n Q U F B O T B B Q U F L Q k N B W U F B Q U J L O W N p K 0 F B Q U F D W E J J V 1 h N Q U F B c 1 R B Q U F M R X d F Q W 1 w d 1 l B Q U F n Q U V s R V F W U j R u T 3 p k Z V h o V T F m a 0 g 4 T z k 3 N z U x O X k y U 3 k 3 e H R y S U N B a G h J Q W d L Q V F R V V Z 4 d z M y M U J m M j R W d D F h c n h x V 2 l 1 Q m J Y N E 5 a c W E x d X B W V n R 0 c m J Z d V Z S R 3 R W R U E y Y 1 F G W k J R S W h o Q 3 h r b W Z 2 N 0 k w e V l o S k I 5 Y 3 B Q S j k v T T h Q b n J P M 0 h 2 b k R a S 1 o r O T V 6 e m 5 z Q 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X F L T 0 V h T U R J Q 0 x x W T J U a 3 l F a 2 V p O F U y U n N R L 1 V W R m t I S U R C d W k 2 e E l s Q 0 N E O V I x M U l p Z y 9 u Q m J y M j N h U m k y Q X V x Q k w x N G t F d D F F S D Z M V k J 4 L 3 R G c E N i b 2 V y c U l W R G Q 5 V D c x S k c y a n l 1 Z z d v Q n h 2 K z N T a m 9 k Z E Z G L 0 F k M V h S c G Y x M 1 U w T 1 Y 0 R U I w W E U z L 1 J u R E c 3 N 2 1 4 e n Y 5 K 3 U x S W h M M G Z 2 N G 0 3 Z n A 2 c V Z V V V B l a D h 2 V j V F Q 2 Y 0 e j g r d T Z O U D Z a S 0 l x L 1 d W d j h n T D g y N k h x N n l P R z J p T 0 l I R G g 4 d l V x L 1 g x Z F V I d l M 2 N m l O c j R a M 3 J v U F p x M G E y d n J t N z F 1 Y X R K V z F i b 2 F S V k V i Z j Z i c T Z 0 c G 1 y N n Z C Z j k 2 b 3 F O Q 2 F 0 Q l d s U W 0 5 N n Z L Y X I 2 d U Z q T k s y O H l l d W F w d W t s S m N G d G s 2 N n E 1 a W J I b U V 4 N 2 1 y U j M 3 b X o 2 d X R V Y T R R O X V X e X l i b T d 5 K 1 p v M D F x T z N T Z 1 E r Y X Z J N m 1 m N G Z h M H c 1 W F V s U l V K R V B Y c k J I T U F l Y k 1 l Y 1 h m O U 8 4 N 0 V S R V J r M j R p b 2 5 Z Y k 8 z Y k t F Q k h 0 V W t E T 0 Y w R 2 M w Z k Z R M z l E d 3 N D W D R 3 W V J l R j l 3 R z l E c G R S M 0 F T W E I v O G N B Y V F K c S t M N l B Y Q k R 4 S 0 F w Z z h t M F B C d 3 B j b U R o Z U I y U X d 4 U z A 2 U W w w d V J C Q W F E W E 5 E M G V 6 Z H B O a n h m U m 0 1 O W Z D e l F r b n l M U W 0 v L 0 1 1 c T d Y S W l n e F A z V D l v R 1 J W Y W t Y M D R E K 1 R P b D A v L 0 d l a U t F c D l m W D E 5 W T d 2 a F F Z M C 8 2 T 0 d L K 0 V Y M F d r Q U Z B R l Z W R m F p c T R s Z F Z S V l Z W Y U l x a X d L U 3 F 1 c U l v R 2 h T b 3 F x b 3 F a a z B W V V V V V F h S R k Z F O D F z M W h S T l V W U m Q x M V Z W V l R X e l d k R U F V V V F S a z Z v b 2 1 x b 3 F t b 2 l v a W l K b U V U R n B t a U s 2 M z M r d z N x K 1 g x O W J X b G R U V S t E Z G I 3 Z W F 2 Q j Z k R i 8 r Q 3 N 0 d X c 0 Y y 8 3 O E t o Q V J V Y i 9 F c E p 1 S X F B M 1 o y U V d S T H B m N 1 p o R z V U R V I 4 U n N k R F J M M W Z Y R 3 d F a n B z d 1 J I Y z V y S H Q x W U N O R S 9 3 O T B 2 R m x X O G V P e S t m T W Z Z U U p P U k 5 T U E 1 P a 2 1 J b X B G Z n Y 3 M E h F V 1 I z d 0 4 2 d G 9 q d 0 0 1 T 0 l X a V V D R E J t V W h M e l J t V E J w Y X Z C T E 9 x R F g 2 c E R O T 3 Z C O H Z W N y 8 1 T H g 1 U H k 4 e k t r N G l J d W 8 1 d k l F a 0 l q c U t 2 T H p D a V p x b S 9 L V S 9 q V z U z N 3 J G Q z Z M O U t l d V p 4 U j d q O E h C M 1 Y 4 Y U E 2 K 2 5 N M E h O K 3 h r e n I r S H A z N U 9 U c D Z U c 1 B 4 c W l v d 2 1 U U 1 l 6 U n B N S m c y S 0 N B N G V y R V Z 0 Y l I y R 0 Q w d k J 3 S 3 g y c k Q 3 U n N S O S t 2 Y W h X O F Q v U D V K d U l L T H o x e X E 5 L 0 l p S 2 o 1 Z V V W a n R N M D V h K 3 R K Z H l x c X N C c z F t Q T J t M k V 5 Y V Z C V j V k Q k 5 m T n N m c l o x S n Z u c H I 0 a E x x b U R w M 2 p 0 T D J J Y z J 1 M y 9 I M z Z J b G t 0 U 2 N l Q k V p U H Z F O W Z w c W 9 L b k E 0 c l h D N D d v b j F 1 U k V W N U V C b n B n c 3 R w Z z l 0 b G g 4 V m l B Z 0 R V M W R X a H J x N E 8 x Z F U x c U t p b 3 d 2 N 3 l B N m l z c k V K T l R l M 1 J M c T B E K 0 Y r O T Z O Z j k 5 S 2 M z Z m R S V F B 3 O F J F Z l V z Z n N z U 0 V U V 1 R t e n N s e F d 3 M k x S V k J Z a 3 V 2 V z Y w V 3 V O M E 8 y R 3 d X Y U p y S 2 h J V W 9 6 Q 2 l L Z 2 l p Z k c v R n h Y a V F t K 0 J B Y j Q 0 W E x h W V B k Y n V u U T c 3 d X U 2 N m l w c l V Y N S 9 n U F l 0 V 3 N 2 O X U 4 d l A x c F o 5 d 2 9 k d U g z T D l v c E h p N H F L L 0 M w Z l F r U k V m U l h 2 R k l t S W 1 w a W t G U l J Z L 2 d i S X R P W n J 1 T T F t R T Z L a k k y Q z F k d X p H b T R o N k 5 4 R 0 J 3 M k Z G V 2 t v T U 1 q U G l r W j R h Q j d O W m c 2 S j A z e X d B W G R k U l Z W M k 5 6 W n Q z W U Y 5 c F d V d k p k e j F F Z j Z I V z c v b S 9 l Z l B t S F h W b 2 5 J a U k r a D d l T l J J U k J j b l B u M z Y r b 3 N o e k l q Q U g r a 1 F B a j h l R n l F Z 1 B G S V V m b T B U a H d H e l c 0 S T F 3 S W l N O U R n T X l F N U V R S D l r a k Q 5 T j B Y Y 2 Y r L 1 F m d 3 d 3 L 2 J V R k Y 1 U k J G e n Y 2 N z d u M 1 Y 1 d i 9 p L 0 0 4 O W N V d C 9 T K 1 V S R T F Q Z n c 3 c E d J N k p D U k l 5 Z E Y y R 3 p X W l N J e U t O Q 2 5 L S U x v N k V n N G 5 U Y U 9 i a F A x Y 2 F x c U l E W W 1 B Z 0 1 5 R T V D W k V Z L 2 8 2 Q W d v Q n Y x Z T E 5 Z l h Z K 3 Z X S D d I a n g 5 M 1 E 5 Y 1 B q M 3 J x d S t 3 R X N 2 R 3 p l V G I 4 d 0 p E Q W l J d X A y d k l N a 0 l q c W t v R 0 R h b l l E Y 0 Z w a F d M Z 0 x F e F V Y Q m J y Y 3 k 0 U 2 J x d 3 p 3 Z U J 3 W V B U R U w y a 0 J U N G Z H N W 9 x d H I y U 1 Q z Q T c 5 Z X h 0 M 1 F m d n Z 0 d U 0 v e i t 3 M H U 1 Z F I y M U 9 2 e G 4 v b V R l e m E 4 Y k d C N F J F W F V U M 2 t V U 0 V R R V l Q M z V x Z 3 E 2 c l h 3 U G l E U F R G e E h q a G R q d G J P N D J J Z W l s T l U 1 R 1 N G S T N j V V Z u S X l r Z 3 d P c H h X V l Z W V l k v V 2 F E Y W l y T 3 p 5 a l h J Z S t Y Y l M 2 a 1 p k Z W V z d H V B M E 1 q S X F K d T B E c 2 U 5 U k l S R 1 V 1 U 2 t n Y T l M Q 0 x E Q W g w d W x 3 T 1 J r V z Z P Y 0 J Q M U 1 X N l h I V G 5 E M H p C a m F p N 0 d q Q j Z F U 0 s v T D Z K R G F a R E p w a V B D N H N M Z D B m K 0 9 J d D B D Y z h D d H h 4 K 1 N P L y t z S E g z e H d s S 0 x u U k V U V U Y y a E d C M E J F W k x T O H Z L b k h B L 3 J r d 0 9 R Z l Z W W G c 4 M 2 1 Z Y 0 J Q M U l W R S t O M G J t W k d E b z R C U T R I R m F q d y t r d 3 U 5 M k d B U U 5 T c 1 g 3 O T k 0 S E V X N k R M b k t R a y s y S U F u e G d j S G h F U m R R R 1 R i a U x x M X d v S 0 N t e U F l c W V J M k F O O W t a R W V x S 3 B p W k Z o R T F F N H g w U j R V N U E 5 Q l J u b 2 N y Q l p 6 M n l m M F V p S U N 0 O H V K a l B S a 2 Z Q d m R E N G M 2 W V p O N m V S c k F j R U 9 E S X l L a U x 1 R m R K U k g x Y z U 1 e l J X U X N E Z z F 6 V 3 l 4 b U 9 K M T J q b k l U O V h L U l h p Z G 1 U c y 9 E c F J j V 1 l 1 a m d s R D Z k Y 0 F l S U N L S 2 l 2 S W l L O G d i M V l k a n p p e G Z l W U d C W V J F V F V S Y n l y S k t K K 2 E v a n d Z N z F P c C 9 O L 0 l w S V c 2 S X V Q a j R M R F l U T X V L Q 0 p x b F R m Q 2 d k R 2 p C b U p r V G d Z M E x U e E w w O V R W M V d Q R n l y V 2 9 y Y T B M Z E p W V z F l c E R y N 3 p 5 c G g r T m p J d U l p R H F I M D h 1 S n F O O X l P Q n k z Q m l m Y 0 R v Y 0 5 k b n Z m V 3 d 0 S z F C K 1 l 6 U n B H S H p N Q W V i a 0 R 3 d j c z V k Z V V n B L Y 2 x Z Y 0 0 z b X d K Z E V U W U 5 E d 0 U 0 e j d p b 2 l J a W 9 z e m p T V F V U O T B w Z 3 h K d z d V T l A 5 S 1 F C c n Y z b E 5 U N D J F e T h W a 2 t V V z h 6 Z E h B e W p q O X V C S n h P V z c 5 W i t s R m Y 3 O G Z Y R z c 1 S F d W b D V R N G V P S 2 g z K 2 1 a Z k 5 1 L 2 w 5 W X l N a k l x S 0 8 0 c H B 1 S X V x U E Z G W D F Q e G F j Y 1 B 0 O E h p Y m N S T D J N T j h L S j A w N F p o N U 5 u a m 9 Y T D F i O X F M Y W l x Z 3 R T V U J D a U J u M W x n R T h q R G k 2 N i s y b U p z W k V S R T F G R z h 3 e V N p Z m 1 m Y 3 V H a 3 p k R j B t Q k 5 x Y X B z T G x j a G d a R W h F R l V W V U Z v M F p t W W Z 6 W U l i R F o r b S t P Y W J m Y k V C c 1 h o U j A 3 Z G d N Q W R D R E h P U 3 p o S W d D T G p Z M k 1 p S W c 2 b 3 Y 4 O E 1 p W W l B c E N k U G N u c G R s d m Z F N U c 4 U U Y 5 T V R H U y 9 H M F V q N n E y a W 9 6 e V l k c 0 l v S k N k S E d 4 M U t y M U J Y V j R j d n Y x e U x 1 d n I 2 U U 5 l d X N v c U t R Z G R k V j d U U H l M a U l p S 2 o 5 T 0 w y Y 2 l Q b 1 Z 0 O X Q 2 S G l D N W d Y Y k R G b U g 5 W j U w b 1 V X O G x B S V p u c C t H a T g w N W d 3 a D F F M H p R T U d K Q W U z Q l h q Z G p o K 2 J W U T h S R V R V Y 2 J 6 T E p L S i t J e m Q z a X N k c z F s Y U x T R k t n T H l F a E 9 1 d 3 J J U l A x Z G p h c k d a T 1 B H N E V S d z l Q Y l B y Z 2 Y 4 d n Y 5 V 0 x 2 d V c 1 U 1 h W d 1 M 2 R G d q a y t F d m 0 z d k J m S S t N a U l x T D I 0 V W c z R W Z V Y k p w T n B R W E R D N 1 h U Y S t 2 V j Z V Y U x l S U M 3 T 2 l 3 d k 9 P W j R K Z H l z V V J V R m F h b U x 3 a k J 5 b k R 2 O E R p e G F 4 c U J v U l V W L 0 F w S n V J K 2 9 X O H Z H b l p J c m d v M E J Z U i t I d 1 J u R l p P W k t B U n c 5 T n d 6 a G 5 I d 2 V k e k d 4 M U t y K 2 R 3 M k J F W E c 5 W F k x b l d N Z D l o U 3 p q Y 3 d K Q 0 l p Y W l j b T N V V F V I e W l h c G p 3 Z 0 F u d W d n M X V F R V J s S F Z S U W N Q M m t F V H B 3 M k J s Y X I y Z W h 3 K 2 d R U l F W S l N I R F J O R G J R M T Z M a j d o V W V L S W d 3 T 2 p Z a U k y c 0 N r b T R q Q 1 h u N y t 0 R m t p K 3 V S Q V c 5 T l V P S j M y M W s 0 a G 9 o Q 3 g y Y 3 c 0 N 1 p S e H l C O D l 5 T 2 h R K 2 h 4 T j A 1 Q 2 F r d G p Z R m l E Z T c 3 Q T l h R 0 J J U k V U V U R r e T Z p U 2 l z N W V R V U 9 o U k Z i Z 2 V r c 1 Z x Y X o r Z U J x d k x q a j Z p b m V U e D J u S D N H Y 2 N q S 1 R E Q T Z s R D R y S 3 N v T G g 4 U F c y Q l p k T 2 Z l W k p 4 Z m t 0 b k l L R V J F W m p I Z W R S Q l R X Y k R h N U h K Q 1 J n Y m J W Y W 9 i R H d T M 0 N p S H B h Z E p R S G w 1 d y 9 G W E d 4 W H F O R D Z k T V V S V U Z H Z X Z M a E R v R l Y w Y l F u a W 9 x S 3 V G N k d p S 2 l Y W X R K T l J H R X J O M 2 V L U j F X V m 0 w V U 9 m O V p G U l V W Q V V m a l J S O V N U N H V N a W N j a 0 Z V N 2 x i U U R k e E 9 P e U l p M n N z c W l i U T l k e m t P T 2 R Q a k l 5 S m l J a U 9 q b m V l U k J T M n p H Y l R r d 0 N p Q T I y W H l 3 R 0 x o V G Y 5 U k Q w c E x T V U d a O D g 1 a m t z N n V w R 0 l J Q 0 U r d H J F W X B J a G 9 J d j V m U F B I R X d q a U R R e U 1 p b 2 h i d 0 c 1 Q 0 l 3 d E x v M G R Q R 2 l P Z 2 5 C O X F L S X Z E N V B P Q 3 N j c U t l a z U 0 Y W k 5 T m 1 q N G Z W W W p J N m x M Q m p O c H V R b k J S L 3 V F T W s y V 3 J D S G N a R l J F U k V S O E 9 r b T R q Q z B D V E 5 a S k o 3 Z F I y T 1 F F O W t K S X V u R W Z X a z F P U V l 6 R G x 0 Q W l 4 b U p 0 e W h J Q 0 t J a m 8 2 R T N X N D c z Q V c 1 d V B p e C s 0 W W J H U m N S R V I y S m Q 2 Q k V G S G J H a n J X Y 0 J z Z 0 V P V l F 0 e l d U U z R I S T V X R H l O c U l j a 3 h Q d H c x a G t U K 0 t B c n h C U k Z R V l p X Y W 5 D W D F X U l d m d i 9 L S z N O V W 8 y S W l J c U l q O G R 1 U W l N S k t W b G E r V z B S d U Y 0 R T U w T W R S Y n F L Z U V 4 U G x 3 W n h U e D B O V m 1 m Z j F C T H Z O a X R q W X F N T W R J a 1 A z N z h s b F V U V W l v b D Z F Z D Z G R U Z G W j h 2 b 2 l m Q V J n Y W F O d n R s a V o 3 M m h K U j Z E Z 2 N G c H c x N X p q W T d W Y W p R K 2 s z U k F T S k N i R X d I N T d H c n l x S 2 V t d H g 4 Y S 9 p V 3 p 1 U G l J a D Z E c E 5 1 S W d v Y n V i b V R v a F J G N W t 2 U V B I S 2 Z M d 0 t L d 2 1 u b F J L R 2 1 h U 2 9 1 d m F B U V R n Y 1 Q 3 c D U y W k Z F M U p H a 3 d G U m t X R U J F U k 5 j R 2 t t N G p D a F p o T W x z Z E Z 4 Q l B v O E h p Y 3 N G a k 1 y W j F E U k 4 x Q V Z S V 2 N k c 2 8 0 T 0 o y Y 1 Z X S U V F W U h Q R n d H b j B 4 S F V K Z W M r O S 9 U O W 8 0 M k 1 p N G l J R 2 p E c E p x S 3 d N R 2 J N d E d O R l p H Y W d y Y W 9 L d k Y 2 M 2 t T R V I 5 U X N p d 0 l S e D J j a E 0 1 M n h t S T Z t c W l y U z B 4 T 0 F 1 c D Z q S 0 l x U G l J U 0 t p d z V o M E U x R 2 Z s N V U x d z Z L c X l q M G l F c l J G b U p 2 R j A 0 a D Z 3 S k N C e W N q U E c y U j B H Q V R B N m J B a l B p N z Z j S W V P L 0 9 l Z X Z 2 O X k 0 e U l p S W l L Q V N U Y 1 J o W U d v S 0 p 3 a G d 2 R U F C R 2 h Z M y t o M G N v c 3 d v b E J 6 T 1 c w N F p W W U J G S V c z R T c y Q m l D Q X h N U z Y 0 Y 3 J 3 a W 9 0 e n g 1 S k 1 M d k V i R 1 J V V F U z L 0 Z i a 2 9 q N n R O e m N Y S S t J Z m l l Q X h y d E 1 u N D l i a E J H R m 1 z b W s 0 c E l M c G h v Z E J q V 2 p h U 3 J T V W 9 P b W 1 R d G l y Y X E 2 R U l j Z V N o S V J V Y y 9 q W F N r U j l X b W F G b j J 6 a U d R R z J u Y T d s Z H N W R W Z X Q U t a T k d 3 c 0 Z L N W I x T 2 9 L a W F 5 M 1 c 0 c U J v R V p 5 M W V m R i t C a 1 h F U k V m V m 5 U T H F K c U 0 v S 3 p a M l N v a W h 5 Y l h C Z l Z G U U V w N V V U a G R p Q X J B V G t E R T g z T 2 d 3 N k N s V l Z r W n F T R 1 B S W k t D N E 5 5 a 0 5 G U l V Y Y 3 p v R 0 l 5 Q U J N d W 9 t b 3 J 4 S 3 p X Z j I x Q 0 9 5 Q k R x L 1 h C Y l B a W k d S T V J H S F B a a l B q c E 9 s a n V J N j d s M 0 0 2 N 1 l p T 2 p n e n F r Z n p r V 1 B 1 N W h n V k V S T l N Q O F J 1 V G l Q c W s v U H p D S 1 l C U 0 d H a X J x Z 3 F Q e D J s a 1 N F V D l 3 b 2 1 G Z W J C Y U 9 X R G E y N G t J V X B M a m c r d G J D R l R j V j F 4 O G 4 4 Z k l 1 S W l J K 2 l N b T N V V F U 1 K 1 R t N X R v V l J l N E 9 I d V g y K 2 R 6 Q k Z Y d U p L Q V F H R D B 6 Q 3 d B R 0 p i U j l J d l l M S l p F S k d l a 3 B q V 3 l D e H F x N D h i b U J J U k V U O U V w T n V J d X B 6 T k 0 x M 1 B x R G t C Z G 9 X a X h s T 3 A 1 M X J 1 W W x D e U d Z e j Q 4 U n B l V z B m U 0 w y S z E r c 0 9 M c W 9 H U l p G V G 4 z M 3 E z d k V H a G t S R T F P O H c 2 U 2 F p U G l V L 1 A 5 K 3 R L T X B 0 S W 9 j L 3 Y z d y t E O W V Y R W 9 X U W l H Q k c 0 V 2 h Z T E t 5 W j B O Y z B G R l Z M Q 0 g 0 b z Z S Q l Z 1 M y 9 S b 3 F z d F J z W k Z S T l N m O E M 2 V m l Q b 1 V S Z k h l S 3 l K S m d i Y k R Z W V B O e G 5 0 S G 9 s R E t 6 S W p I d 0 N 4 T 0 s r K 3 J u R T R I W W 1 K O G h 6 d D A 1 T n N 0 S 1 J j Y k Z o Q V J V V C 9 E c E p 1 S S t v e T h 2 R 2 5 a S W 5 K a G 9 D M G k z Q 0 t N S 0 1 U T V p n M H p w N D N t N z F r Z k p p S k l T b 3 l E e W F R R j J w c U l m d n Y 5 O T k v d k 1 q Z z B J c U o r Z 1 V r M 0 V m V V Z p c W J K L 2 J x d U 4 1 W W 8 5 M 3 B k a l R l U l J C U W F o Y 2 V Q Z 3 Q x d U 5 U b 0 0 2 a U t U U 1 V O c X l 1 S F p D Z 0 t K a j Q 1 U U h q T X d K Q 0 t p Z m 9 O S k 5 4 S D F D V 1 B I R n M 0 V W t l U G w w S E N i c H F s d 3 U 3 b E Z H R k V v e G N a R V l Q a X d O S 1 B E b 0 c 0 Z 0 l 2 R D V 2 S E E 0 Y k k x Z E 9 u R D J z M D h 0 T 0 1 i S X V J a U k r Z 0 1 t M 1 V U V T Y r W G s 1 R G h F b E Y 4 Q 2 F M e G J q S X g w Q i s 4 L 1 M w V G R U T k 5 V e k o 1 V l l I U V k x S T B V U l p D U m 5 0 e T R W R U F F W m x H M X g 0 c U t p c m p 4 T 2 h G U k N Q R 0 9 s W W g 2 U F l j a i 9 t S k F S Z 2 Z h V m l 1 M 0 N D T U t 0 Z n p S Q S t H T j R H e V N j T 0 5 3 M k J F Y k V 4 V m 9 p Z 0 J q a 3 V L d G x 4 Z 1 p F e E Z S d U d Q U 1 R V U z l X b T d 1 T E R 1 Z y 9 M T H B G b U V S M 0 N L T U t J V G N i a n Z H R j J U e n d W W V l F a E V r S n N a Q T B 4 c n J Z W m h F M U Y 4 V 0 Z 4 Z E Z 0 W F l l R V J G M U h 1 O W F p Y W h Y T T V z U F B p e U N 1 R U R i N m J S e m l 6 Q 2 l F Q k l S e k p p Y X k r V W J Z Y 3 h z T m l N N U 9 i N n h M V U N T Q 3 R z Z E J v W k V S Q l R X K 0 k x S 1 J M M V d R Y 0 d V W X d E b G 5 F Q z d v U k N R e D h p U W l N S m V W b V k 4 T X R M a j J 6 N l E r c l N Z N k 1 n b V Z l a 1 Z L S m N W R n o 4 N D J N Q 1 F p S W p D R n B O d U l 1 c X R W T U Q w S 3 d D T i s 4 a E d S c n F o Y W F x Q k l S R 0 Z O M D F U T W Z z a 0 Z r L 3 J E e F J G U V Z a b T Z 1 R U 9 n Y z B F L 1 E 4 Q X V L Y U F p S 2 l i T W V r b W 9 s N H B Q M y 9 h U 1 N K b z N D T E 1 a R k x o Z G p 1 N H h w U W 9 o Q X B Q R 0 1 V S F c v M k k z V z V E Y k d 6 U V V t N 0 I 4 T 2 N X U C 9 B V D R 5 S W l J Z 3 B Q V E x x S n F O Z k p 6 c D d r V k J T N U M w R G o 0 d T N J U 0 E 5 V W x j a 0 F V Y W p F e F h r e G J H a H E y d 2 R T M k J B U k p D Y k V 3 b V J x T E t x b V F 0 Z H Z m Z U t K b 3 J q V 3 p p T W l v b z V o M G s x R X Z Z N 1 R h W m t I W U h p Z 2 J i T l o 0 S E R Z R F l 5 S U t M e H B t b 0 t a M C 9 K W V B L M G Z N c H R O U 0 F r d X F p Y V N Z a k 0 1 a X N C c D V r U k U z W W J m c m t U V X E r V G 1 U d k V v a X R 3 a V F m U E l H N 1 l J N C 8 w Z l V h Z 0 1 6 M D V I V E h T R T B X R 1 F B U m 9 L V k h x R E g y d 0 t v S i 8 v N 0 Z N U G p U U X l M a U t p Y 0 1 L a 2 0 0 a D Z G Y k 5 a Z T B 4 R U l n T n R 0 O X N C c T l W c 1 p F a E V Z Y z F p M W p C d H l p a W p 3 e U F E c W F x S 2 p Q U 2 t v Q j V 4 S 0 d y O W t 6 c E h 1 N G 1 J d W d X V G J p T H F O Z k x 5 V H N n R G N H c W d y U 2 d L d k Y 2 M 2 d S R V J o Y i t U W j Q 1 b G d V S 0 N 3 M k Z I V E l 3 d n F F Z n l u M y 8 2 Z 1 V z T k M 0 a U l L S X d 3 N l N h a V h p R T N O O W V r c X F Z a U V Y R U c r c m h G R 0 Z G b 3 B T U k Z J e k 9 E Z T N K V H d 6 V H p s T 1 N F N E 0 5 Y 2 d Z S z d I M y 8 4 W G w 5 c j V 4 R V J V Z H V Z Z E J O U n I 2 Q n B V U 2 V L W U d x Z 2 J U W n J j T G 5 z S E l F a k N o R k 5 V M 0 R p O U R 6 K 2 p s R W p U V k 9 S b X B y W T J C W W d 6 b V k y M 1 c 5 Z 1 N F U k V Z W U Z K T n h F W k x p Z W 4 w S 0 V v Y 3 J l S W 1 B S j k z Q 0 t N S 0 x U e W N n Z k N H K 0 Z z K z B E c U 4 w U U V 2 c 2 d J d U Z 5 T 3 c x M 0 F t Y z g 4 Z W Y 5 W U k r T W l J d X J y b U h R V G t l S H N k c m x T U k l Z Z m J s d m h j T m l N R E l r b 3 J O b n R G a H h i a 0 c x M E d O U U x x Y X F L M U p T R T R C a 1 F M a 1 d U Q j R 1 S 2 l y V F d 6 a U 1 p b 3 F O a j B r M U V o c 3 J Q U H l G V 1 J H N E s 3 d l A 1 S W p q b G x T a U V U a j R 4 b i 9 V U z Z L a W N U Z 2 V p b 3 h z M 2 t Z Q k F 4 a W J I M n M 0 e U 1 D U W l v a j Z O U 1 R j U k d V c F J U U G N E Y U x 5 N 2 k 0 a H d 3 V 0 l 4 d F h J R 0 V Y V 0 Z 6 K 2 R D Z W x x Y z B X R l F M O V p R V k M w Z W l 0 T D Q 4 R k 1 W V l g y b 3 V M a k k z d H A 1 U k V U V U 1 p Y m R S R 1 N Z Z 2 9 M Q 2 N Z Q 2 N K b 2 V H d F J W R l F R V F h t Q k t G a k t v c U 9 P L 0 1 5 V W F I U V g y Q X l X U k N S b n B L V U k 4 Z X E 4 S H h 1 R 0 V C R V J I M V l V e T Z p Y 2 d R V 1 Z r e k x M c X U z Q 2 t D V j Z B d k 1 0 T E 4 0 b W x F S V Z T U V B 3 U U 9 o O V h v T U t p U G l J e j B C Q m R W Q T R B N X p 5 K y t i N X h S O F J B U j l W V k 1 1 b 2 5 J R U Z G U j l i T V Z C W k 1 D Y m J Q W n h D M 0 N p R U x J N m J D a V l N d 2 d v O E 9 n U G t S U k Z L U 2 1 K R F o r T G 9 2 Q W 9 V T l p X R l J V W k R Z N E 5 D S 2 l Q b 1 Z K T n h I M X V O e m N Y S k 9 p c U h j Q j B s Z 0 5 s N l B j U k t F M W J l c G 9 h Q m 9 M V U Z Q N 2 l R a W N U b n R 3 V V R V U n l O a m t C U H U 1 U n N a R l J O V F h N T 2 t t b 2 g 1 b k 1 r W G Z E b U J n b 0 c y M 1 c 3 a E Z H R k V J e G N a N k 1 U Q X J 3 Z W d 3 c U E 4 U 0 V T U W 5 4 V U 0 3 L 0 Z C V U Z l R H V S W X V L M 0 V i R 1 J V V F V s e k R w S n F J Z W x a Y z N K V U 5 S N U 1 y Z 1 B t N F J S a F J h N T V 3 e D B l Z 1 F x Q T h 6 b T A x S V N R M S t h Q 0 5 K V G 9 2 O U l j T U N J a U x x W T V o M E U x R 1 A w a l R 0 S G w z W E l 3 T H R p Q W d Y e k d a d U V V W V V L d U 1 M a H N K b X N 4 Z 2 R C d l Z 4 M F Z F K z J P M U J S Z m h F T G 5 q d T Z m d E d H Q m N S R V Z I Z n d h U 2 J p S H J N d U h H R n g 0 d G d W b U N M T U Z W V k V S S G g 1 Q 2 c z V V l n N E h C W V V q Q m x z Z E J n V U J o U k Z r S m 1 S R 3 Z 4 N W J S R k Z M U z R 1 T H V a V F V 5 S 2 l O a k R w S n F J Z W t a U l V Z Q U 9 V S W t B Y U 4 r S n V L S j d H d 2 s 1 R W 9 U S 2 p N Q T h t R T M v S H F I c z R I R G J F e G t Z R m Q 0 M V N V W G F S V W Z F U U V m V V Z U T H F K c U V j a 0 o w Z k 1 B Y V J 4 Z j l m R F c 0 U V p H U l Z S K 0 V w S m l r W l d S c n p S W V Z B W U V S R W t 4 T W Z B Y k c 1 O G t H T l N S S D c r M U Z O R k 1 V Y k d S V V R V M n p I c E p x S 1 F T M H V i W k F Y M E 9 3 R T B s c i t O a W 9 x Q W 9 2 Q W p p Q 2 h V W n M 4 c T R O S U 4 2 b l p t c 3 d t S m l V M G U 1 b V N Z R k 9 2 U G p Z c U h p S 2 d 2 N E I w d k V Z V m N m T H h s Z 1 l p a 0 J k c D J 1 N 1 Z w U V I 0 a T Z s Y T V 4 M l R C N G V E d k d I V S 9 F V U Z N Z E d U d 1 o 3 Z 2 9 v c z V k d l B p a G d h M m R S M F R V b n p I c E p x S 1 F 5 c 3 V i b G c x S T Q 1 b y 9 F V U Z V V k V S c n B 4 Q l J G M W d 0 S m h T Z U 1 N c m 9 N Q 2 l N S 1 l x Q 3 J N e l U 0 Q z Z I a H Z y Z n Z 2 T E t I U F Z v N X h B U j l X Z E 1 1 b 2 t v b E Z S V n h a M E F t b X d S e H N K T 1 J L R n o 4 c 3 g 4 b z B P Z 2 Z z Q n V 0 e U V 1 N 2 5 C U k 5 W M 0 g 2 U E t 5 T V J j Y k Z 4 R V J V Z S 9 G c E p 1 S V F p W X Z i K 2 9 r U l Z G T 0 R H d 1 J w b W t x U E I 1 d U V V W V V L b k V 4 W G 1 S b U p C Z 2 R C d l V E S W 9 M R W h G a W 9 x a H B v Y S t M W G J 5 a 3 V 2 c z l q Y 0 d o R V J M M E 9 r M j R p Q 2 9 t c 3 J D e U x 5 Y V R l Q T h B V z Z Q T j Y z Z E E w e m o 0 a 0 N n V k Z F W n g w N G h p a n c 2 Q i t 4 R 1 F 5 S V R r N X F L a W F T T H F t e S s w Q S t H U 1 Z p Q 2 d J a z I 0 a U N v b k l 5 T X l 6 Z E Y w Y U 1 3 Q 0 x w V 0 d M T U N J S 2 p X R k R V e E V k e F V G R z Z q a 2 l n d W p v U 0 R q c 3 R z T m R p b k x a a z A v Z X p h S n F S R V J C b U h R V F V i Z k x 5 U 2 w w Y U p v c 0 V E b j h H Z V B 6 Y 1 l z d 2 9 s Q V J F V X l m b W 1 0 M E d O U V B h Y X F L M U 5 U R T R D N l B S Y l U 4 Y m x R O F J F U z l F Z S t B a W F q Y j J l M 0 t B a 0 F h R j V Z N m 5 U W n V F V V l V U W l m T k d O T z R 0 c G F v c D N r O E x 2 Z 2 l E K z l L S V N K V G 5 u b j Y v a k 1 N R E l t S X F G Z G g w a z F F M 1 N v L 2 Y z c U 9 D Q z R N d E J W R k V C b k p L Y T l F b 1 J M b G M y U G 8 0 Q l N q d z Z C K 0 x p M H R x V W 5 O R G t X U k I 1 O T h j b 0 h Y d 0 p D S W l I b 0 5 K d D F F M U k w b W F Z c W k z e W t p a l Z t M n g 4 T X R 3 b 2 h D U l F T W W R X S S t G S V Y x c T h o W U p w U F d w S 2 l h U U p L d G 1 u c U h n U 0 V S R W Z V Y V R M c U p x T n V N S F d 1 Z U N p Z 2 5 C d G 9 t a 3 d x U H g 4 R X R 3 b 2 h D W k 1 p Z 0 Z N V E d S T F I 5 S U Z H S W l R a W l m R j Q 0 S E k w R k 1 4 V 0 J Y U G p z V X d 1 T 0 1 U S X V J c U x l Z 0 V r M 0 V Y V 0 w 3 T 3 h z c z Z M S U F o R 1 l B M z J S a 1 I 1 b 0 d r Z T V p V U p C V l Z W T U w 4 e m x R e T N x T l R S T l E y c n E 0 W D N p Z G N D c n F O c U N W M T U 1 a F F V S G l L a G Z Z O U p O U k 4 z Q z d V N z Z L Y U N N Q 0 x R d E Z o T W N E b H R y c H h C U k Y w d 1 l O e F F X c z h u b 0 1 J a W F j T H V j V F l x c T Z j Q U p G Y V V i W n h r W U V o R 1 I 0 W m g w R T F H W D V l W k 9 p a E p S Y m c v d W k 0 c n l j b 3 N 3 b 2 h D e F d j M G 9 5 Q j l p Z E J o R V J 4 Q V J w S 1 l t T n R Z W k V F R F R v U 3 d x T G k 2 e X Q z R X F F V k h Z N G g w e E V Y V 1 p 5 V 1 M 3 V j l m M T Z F R G I 3 W G J B Y W p X M 2 R n b 1 J k Y 0 Y 1 W j A 4 M k 9 n U 2 l v N 0 p Z e k V o T F N 6 c m N J V W c y d 2 Y 2 Z 2 N S R V J F U m 1 M U 1 R j U m R j b l l z W V g 1 a W 9 L e j V O R E N V a 1 Z S N F B X N n V j N l V L R V N 5 T X V J U j V Y T W J I U V p S c X h x S 3 F o M W V Z c V F M e m k 4 d V h q a k t 3 S k N J a U F 6 R H B K d U l P a T A 3 T z l z c 2 9 0 N E J v R E V E a U l o d 0 5 k b X J s W W k 2 a j Z v c W 1 E W m x G Q j l x V W E r b n F p c F N V e E l i L z Y 0 S 3 h H V V c z R m R j U E p l R k N J a W 8 z M k h T V F V T Z D V 2 R W t 6 U U Q w S 1 l H M j J h e k I 3 Z V l X W V V T a G t q O T Z F T n h 1 a D l G a E V M V 0 x 5 K 1 Z F b E 0 v Y j J O W W h r e l R K T 3 R u Q W t J a U l E T U d r b T R n N l p k S 2 t T W n F 1 S y 9 l S V N P T 2 9 S Y 0 1 X W V J 6 b E p n b 0 Z z M G 5 E Y 1 J P R 0 d 4 M E d V Y n N w a W l B c E t R N n E y b m k 3 Y V J M S S 9 T e X F S a 1 Q 5 R F p O d U l 1 c V U 2 b X J y e j B V d 0 x O Q z J X c z N j S W 9 3 b 2 h F N D l l W n p S S V J C M W 1 O V n F R V k p T Z k h C W H B r b n M 5 e G 9 W R H h H U k V a a D B F M U d I N W V W T l R C Y k J 6 N E w 3 b 3 F P O W 5 G W k 9 G Q 0 p 4 T V J I S V N J O H p P Z 3 l p V G 9 t T G p Z T G R i b T F z N n p w K y t r T H h m W n k y U V V U O U J w T n V J d W 9 3 V G J Q Z k R T Q X k w U F o 0 b k R D Y l d S d U h L Q l F F d 0 t t b m p E Y z Z E S 0 p P V X h R R j Z X b k p q V z B S c 2 Z t a C 9 Q c V Z W K 1 p 3 U F J J U j l R d E 1 1 b 2 1 v U X d v S 1 p o d 2 5 n d E 1 E V z R T c H F v S 0 l D Q m R I d V l s Q 1 p Q U 2 9 B W W p 3 c 0 h n Y T l X M H V s d 0 1 4 T W I 1 Q V U w V G s y S X A 5 Z V J j W U d S T V J V V T l o M G s x R T d k Y X d S U m h 1 Q j h R W j Z Q T j Y z V E N a T k N Q R E l n c G J O c X N a R T h a b k d 4 M E d V W m V K Q 0 J J V F l v T 0 x i W n I 4 a 0 Y 4 O C 9 I Q l J a R 3 Z u R V J H R k F 5 Y m R S T l J 1 T G x m e V N Z Q S t N Z E E y b T A x d 3 V U Z 0 N S e F F x a 3 l m b X d H S X h H e D B H V W J l d 1 d N e E l U S W h 0 Y k F z d 3 d P T 3 c z M m h n U 0 V S R V B Z S k p O e E c x U z F a V 2 x r V U U 5 d 1 B T T 0 t 6 d D g 3 b U R 0 N E l o b 2 0 1 a 3 M 1 c V J N e n p k N k R D S X V v M k l J R F k y T 3 Z o Q m t v a m d t d W V m d U N l N X R m T 0 l p U G 8 2 M 2 k w V F V i d E V S V 1 h l S l N K W m d i Y k 5 a b 1 h E d 2 E x V 2 l V T G x z b 3 N L V 1 N 1 Q n d v N n F L a G c 0 S U M y b 1 I r e T Z 5 Z n p u V i t h d 3 F C b 1 J o U z h t M 1 V U V X B 2 e j h x U U 5 F N U N l Q n R n Z 1 F I U j F o W k V o R V l X M 1 F 3 R V M 0 W E h 5 b 1 J l S E o 0 Y k F q S n R w M 3 V F T 1 h V Z V Z U V 1 Z T T m l N S V h r M j R p Y W 9 z a W 9 0 N E Z 3 Q n Z v O E h o Y 0 x K N U d G Q 0 t h c G 1 E Y U N i b E d o M E V V T W l L Q 3 h N V E R S Z F Z F b 0 l t T 1 h 4 W V h Q e G h s Y 0 d o R V J D S E J w S n V J V 2 p W M j d M V G p G U V d 6 Q T F 1 R W F a c k t M Y 0 t J U X V q W W N j U G d j R m l O R G 9 N b 3 B L e F d D N U t T N G c 5 M 2 l H U 2 E 0 T C 9 G d U l p S W l F S 0 h T V G N S S F Z W M m R y W l p V Z V I y U U J v e k F L L 1 h G Y n p s Q 3 h G M U k 3 d m R n d n p S Q T Q w T 2 c 2 a E h S R W R G d 2 0 2 M 0 h l N F F 1 Z l Q 1 c C s 4 Z G F s e E V S R V N o d 2 F T Y m l J N 0 s 1 V X F j b y t z e V B 0 Q T J t e l Z 1 R V V Z V V F p Z E 9 5 N E 9 p O E t 1 W i t n Z E 5 V N U d X b W h q Y z V k R k Z X d 1 N B V T Z t S U t L e n d R N D J J V 3 B T V F U r a H d P d F d 2 Q V R U Z U V T V W t S T U 5 1 N T d U W G p v Z 1 d J S 1 d k T 2 R T c W V x Q T J 0 T 0 Z R T H h Z V j Z j W l B M N T F 1 Z E J o R V B V c l h k W H o z M 1 d i c 0 x 0 a 2 I 2 U E l M N U 9 K T D V 0 N 3 d r c E Z 4 R V J G M U p 5 Y m R S T l N p Z 2 9 K c G o 0 a 2 9 W d 1 h h V H F j T m N Y R 3 N j Z E 1 S Z 3 h U Z 1 d o U G d h T 2 N u N 1 h V S G d i M T Z h R 0 9 p M 2 t r R W 1 I L z F x V E N i V F V h S F F 0 V G p h b X B x c 1 d M R l d 0 V D c v U T B k d X I 2 d E Z 2 N 3 N l Z k 4 r W G 1 a c 1 p F U k U z W U 5 6 M k l q b 0 N M b T V V N F l E e X Z t Q n R x S U l J a U 0 5 U m 9 i V X B 3 a U F F e l h n W m 5 Q N 0 U y N 3 E z M F l m T T R B S k 4 v V m J K c E 9 H b E 9 C c D V p S U p H c F J m Z 1 l O R F J C U W 1 t S F F U V V h P c T J h e m R K b 0 x H a m J n O U h p Z T N D R 3 V u V k F X N D F R e W N w U U V z T j B m d F l i R 1 l j T 3 k 0 Y k t Q R E l E S 0 1 p Q 0 R L R n d H S G 8 3 R 2 9 t a 0 R r d k 9 l Z m Z u Q 0 l r W E V S R V h V W E p 0 M U U x R V J l M 3 R S S k l w Z 1 Z h R 3 V h Q 2 8 v S H l T M 0 M y c E F v d 0 Z 3 V G N L Y 1 p H T U J Q V n V x Q V N S T n l Z T F d h a l E 2 R H l G Q 2 F w a U V s T 2 F H e E x V Q U V G U D h E U l V W R i 9 F U W x v a j Z Q U T F k R U Z H U 1 N w b W 5 h c n d B M F Z r d U x q S F J E M C 9 o U j B S S V Z 3 R W d W T 0 U 0 R m N o V E 9 n N l N P Y 3 p t c 0 d E V X k w M 0 1 Z N k V J Q U F D Q U F T V V J C V k 9 n d 2 l I b 0 Z q O G V G U 0 s 4 S G U w c 0 R T N 2 x s U m x L O F l 3 Y U F 0 N H l N a T R p b 3 E v a j B r S W d h R l J S W U x 4 S k J m c U J 0 T n B 2 Z 2 R O c U 5 E S 2 5 Y c 1 F 1 U X F 3 S S 9 O U U d M T E 1 B M U p t Q U V F M j d x c E R t b k h X d D B D R V M 5 a G 9 n Z 0 x T M H B l R 2 F W S 0 5 D Z k x D N H U 0 a G N S R W Z W c F l U M T h G Z X Q w e G l S W n J V b k x T M H B X Q V B C M z R o S 2 1 Z V j d 2 a 0 d O O H Z o R W p v N k p H U H J O b V R m S D Y 4 d k l O M 1 I x b m E w W k d S N C t z c W E r d j N i R j M 3 O V p T d 0 1 n c W 5 u S j F k d m F W e l R z Z l c 3 T m 1 N W U F h Q S t M c E Z 1 b F d h N n B 1 d F R i S m x 6 Y n Q y L 2 N E Z 0 g 1 W F F 6 b z N k N H B I U k 8 0 T z d v d U t p d W o z Z X d h b k s w R E t v V z I v Q m d x U X p B U 2 J 1 a 2 x x Y W d 4 a V l 5 T 0 5 E b 0 9 v V j d G W X p F a E x T O E x H a l Z z Y U 9 r U l N O T m p 2 Q T N D T m 9 Z R V J F W F Z C V 0 N m Z D U y U m t u U H Z J M k x H U G x C N D h X U H J o a m g w Z n Z y Z D k r L 3 N m Y n R 2 M j N x c l M w d F d 0 b l h m a H d J R V h Y V G Q 4 K 0 0 r R 2 V y M U R 6 W X J T d U 5 B d X h t N l B 1 Z U M 5 O X k 0 S W Z l U 0 g v W F h x M U R l U 2 5 j N F V B S 2 l v c T Z 2 W V Z s R 3 h i V 3 R G e G R i M 2 Q r e j Q 0 S j d s e S s 5 d T Y v e H V w Q z R h U C 8 2 e D V w M H Z y V m 5 6 d T M w R 0 p k M 0 Z F e W N X e D l 2 d D h j W H I x a F c v O W N N U C 8 w Q W 5 I c X l z U C 8 v O E R j S C 9 q d 0 V n Z X Z G a W R 3 b F E z b T J C O W h F b W s r a y t Y Z G Z q Q W l N T U x w Y 2 R O c H Z G N E t p T V Y 4 U 2 x 0 a F F D a W d o T 2 1 6 W E 8 2 R E N J Z X F Y b 0 t D O T I 3 U 3 B C U l V W V m 9 P d m l G e F l 2 Z l A 2 U 3 V U Z X R N R E l 1 S X F M T 0 N 1 c 2 h y Q m x K U 1 R N Q X d H d X h l R 2 V u c G M x Z U 5 H N 2 N y O T g v K 2 V R U E F i U z Z M O H Z L M H R K V k k z M i t r Y z J U c 2 J N e k 1 z N U 9 0 M X B U U X h o e U U y a 1 J F V 2 1 C a E J z Q U h K c m 1 H T 2 p 4 R E R 3 K 0 l l S D R I W l d W T z N v c W p 0 N 0 k 1 W E w 1 T G h 3 d z R N S l p L U 2 1 6 M 3 B 3 M j d j M 0 4 1 N T Y 3 N m Z a U m 8 r N U l j T G 0 2 d k p G M E N W R F h I V E g y S m F O S F R 6 b E d S R D l I R G 1 Y Y 0 l n S 3 Y x O D N p Y V V R a E 1 t R j h O b 3 V u R V I y R n F x c E l U V G 0 4 a F p o Q V h I N G R D N H F L a X N K N n N J a U l 3 b G M 0 Z j N n N W p v d V B Q N j U 1 N T E 4 M m J u d 0 5 R R z F y S j Y 3 Y 3 Z m d k x E M 2 J z Z U g 5 U 2 Z Q e m s 0 S D V O V W J T c l J v N j g 1 d n B s e T Y 3 d l F s e n Q v a k 9 m b n B B d 3 J h W C t Y V l Z W d T U 1 Y n Q r N F B I Y m 5 X S V N G T E p q Z W R l K z Z t V k t l e j J 4 N U l 5 T 0 x G c l d a N 1 Y y V m 1 6 c k 9 x Y W 1 P e H I y U 2 5 N L 2 5 u S T B m Z S 9 O V F h Y e G Q z N k g x Y W 5 p b m M z N U p 1 V m R P M E l o R n A z S W p i N j N W e G l 6 Q 2 l F T E h i T E 1 q T E h X a D B H R V M 5 b X N 2 b G d N O F h n V D E 3 O W d F Q V J I Q j h j b 0 p q R m 9 E W G p J M k 1 p S 2 p q d 3 Z h d W V u W m E y b F N M c W g 0 e E 4 z Y k p w a z E v Y X M v N W k 5 Y X N l Y n g 1 M G c w Q W x 3 N G V m T 2 4 x e T V i Z E J x Q 3 l N M 0 h w Y y t l M m 1 2 Q z N S N H p O R n F Q U G 5 Y d W d v K 2 N s d m Z S U z h y Y X F x c T F I Z T M x M l d 0 c n M 1 b j J 2 Y j l y M G V r Z m Z w d 2 V Z c n g 0 M j d L c m 1 u V S t z V y 9 m R T d v c U t I e n R 5 S V V X a 3 B k a 2 U v U 3 J w T G l p W V B n b V E 2 W U c y e W F U Q j d Y W n d s S n N v U k t a T U h z b U h X a 1 J 0 V U J R R n l V a 0 p L Q z N k R D c v Z k Q w R E 0 w U F g 3 S D M 3 N D R i Z m 5 6 N T l m M W V Z R m l J a D Z r Y k Q 5 M W o 4 N U 5 m W G s 1 b j I 3 c T Z 0 M 1 d 4 V E Z y c y t k M i t r a V d S R m 1 j N F E r Z D I 1 R m U 0 O X Z h O F M y T j N t d H N Q Q 0 l w O G U 5 T W Y 1 T E J n M D Z M O T V 1 a n c v d U 8 x Q m J l K 0 N S M W F 2 d j c r a T F t a W Z k Z m w z M 2 8 z O F Z V V k 1 B U E N 5 Q 3 h u b X V Y a S s z Q 0 N N S 0 Z a Z l R p d X l o U G J a S 2 l h a F B z O W t z U 0 V s T 3 d L W W Z H c 1 l M U k d T Q T I x R y 9 F T U R W e G t a R 1 J O U X g 0 Y n F t V 3 o w c E 5 m V 2 s 1 c D E v M 3 J q e F Z m a j k 5 V V l F U k 4 x R y t m b k l r V D l 2 M 3 Z u Q X l w V V B i a T h 2 T C t u b 3 h a c F B M N i 9 U O V g 0 M X l w M m Z Y e m h m U k h J Q 2 J Z d k Z C S m V M T z d N U W h j c k Z G M H c x T 2 d T a V B p V T I x Z 2 V y O W Z E R V J R V z R y U G l 4 Z X d j Y k d C S V J V W W V G N V h E V z h Z b U p 4 M F Z i c m R I T i s x L z Y r d X V Y b 3 F 4 V z d z L 1 N o N T J W b V h u b V F J K 2 5 5 V 0 x J b l Z W V k 8 1 L z Y z L z h l Y W 4 1 c 1 o y W T B t Q l h G M 0 o 3 e m V 1 T U 1 n S T Q 2 N X B n W j B Z c W k z e G p j R n g z d D V i U n l v a E R K S H B J Q 3 A 4 T m 1 k Q m h F Z l l x a U t N a k 1 T T U d h d G Q 4 M G R B a X N K b 3 Z w a V Z k Z W 1 W T j Q 1 c G x M T 0 p C Q 1 J I M U N X Q 2 J k c D Z l b m 4 5 N j g 3 N X V 5 c 2 0 4 K z N i V n I 2 Y X l V b E N O R 3 d J M 1 c x b H J y e n V q S 0 Z Q c k 9 T S H Y 1 N W J U T 2 5 E Y z d M V z E y U z l Q Y W o w S X B H a j M 2 a n V h Z G Q z M 3 h 4 V j I 3 Z 1 E 2 d m N l L 3 Z y R m I 5 R G d D T k Q 2 Y z h I a W N z R m x a V G J 1 N 1 d n N G Y v V 3 d H Z 1 N N U D J C M V l B a 1 F J T V V J Q n h L c U F h R k I v M U R h c X F Z T n F V V V V h S F F k U W 5 1 V n d P e E 1 U N H N H d l h I c U J o a H R x R W l u M W o 1 Z 0 J M L 2 1 o d 2 F F U k U 3 U k t P U 2 J k M l J u c j Z H Y z A 3 Z j d 0 a H c 0 c 0 E 4 S F Z a M m R x Y m x p M j c 4 Y 2 p U c U x l N 2 V N Q 0 F D d 2 Q 3 U E U y b W x L M H R M V j M 3 N U x w M X h R Q n d 5 N m h S d D Q 2 T W p C e H h 6 L 0 x s Z D d X M U Y z d C 9 s N T l m b U N z a T U r S F E 5 S H B G R V V S R X V E a k s z W U t 0 e l I 5 Z k 5 X d C 9 X Q S t z O F F P W H Q 3 b 1 J J Z l Y z R T Q 4 Z H h v Z G F S S j B r S W t o T W l N V 2 V Q Z n R R W D E 4 U E F D W W R 1 T H U 0 K 0 w 1 L 3 p K d j M 4 e k t q N H l N a W F r d l l K Z D N U a 3 B L b X h O a H N N Y 0 Y 5 T 3 F D L 3 Z H N 2 R T d 0 N 3 b 2 F 6 c y t 3 Z F d y W H J R b U 9 o Y X R 2 V 0 N D N 1 l Z S F V N Z j R M a G 5 6 S m g 3 b W 5 k Z X Y y e l p m Q U Q x c 1 U 1 b n p N O U h q T G p a W l R L N X p z a k l P T 1 B W a l J 0 Z k 5 T R E d Q b U t T S n F M K 0 F r Q k V v T W Z y Z G J P Y W N o Z X M 5 e H N k Q W Z W b V R v Y 1 Z 1 U 0 1 I R 0 I w R 1 V a O W 1 0 V n F R b U J p T H p a d T N C N 3 F 5 T k d n M 0 F i a l Z 3 T E N J a U 5 v b D d P N n l 6 e D h 3 N F B 6 b W Z U W D E 5 V F V i c T Z 0 L 0 N P N 0 w 4 W H F I a F N x R 2 p Y V j F P O H J M e S 9 l R T Z 2 c j k w Y 0 t 4 W T I 5 U G R E Z 1 N n L 3 Y r K 3 N N U G Y z M T d 5 N V o v Q X N E d E k w Z m U 0 V E t a W E V C R G N i U 1 d a a n Z v Z 0 w 2 M 3 V u c H Z j S i 9 Q Y X Z X M W R V e W s x U n A 1 b F A y O C s 2 U z h Q T X N r R W Y z a 3 d J K 2 t h U 3 J j Y m 9 m Q l V m V n R W Z j J w M 2 o x M V d P R U p v M k F 5 Y 1 F F Q 1 V W Z k Z 4 V V p o M T Y 0 U 1 Z G Z l h I T 3 J S c j N u c X F R W F B Y S E h G T H p Z W k d S Y 1 J V V n Z D S 3 V u M k F w N 1 Q w O U 5 Q Y T g r e E s r Z k 0 r U 3 B V Y 1 Z 5 M 2 J O b D F q N j V h O V d p b 3 J 0 L 2 Z q S T Z M R 3 p O L y t Q R H J n L 3 V x N n V x c X J s b T I 3 R 2 N B T U 1 6 b k d 6 S j M 4 T 0 M 1 d 2 E 5 W D F 0 V l Y y a l d 0 U 1 J u d X Z k W F Z l N k 5 l Z k R F c T B I W U R r V 1 Z 6 N X p a N U 9 Q S k R l Z m t Q N l g v N F E z c H d Y O G 1 G R j V Z M F Q 4 N z d y a 2 1 h c H N t a k l 0 S T R H Z H J u a T R D c U 1 p S G 9 p b j V W O H A 0 N n h P d H h Z T 0 N B e E x Z U E p L S T J x Y X F L c k 1 3 M H J G N n p B U U F n Q X F k W l V m O E l v Q U Q 5 Y T d 0 U E l 1 c G p 3 a X J w U G 1 2 S W t I T n R t d G J u U 3 N Q Z T h j V V h S Z n Z y N n J w M V R k S W p Z O G M r M H A z W E 0 w b z A 0 R n d 5 Z W Z L Z l Z K R W 1 X Z U g r M n R y O V R 4 U V V Q T z R 3 b V d 5 W k x s Z V d w a W h O L 2 k 3 Z i 9 i L y 8 z Y k 5 n e k p o N 1 c 3 d T J 5 M l k 3 W W 0 r c 3 N w c W F z R j R i T m 5 h c z V Y b 1 J 5 U T Y w c l Z Z T H R 3 a n J C c H h k V G k w U k F T N j V z S k M x R W 9 p N m t k T n B S M 1 I w S k h i d k R r e E t r O X p u R m k r O D Z M S z V O L z N H e U x p S W l G b 1 R W a 2 4 z L z J W b l g y R j B E S j N 4 M 0 x w M X o z V j M 5 Z k p 3 U 2 J w M 0 E x V U 9 r K 2 1 J d W M r e E 5 s d n N 6 S l N V R T F z N l o w T l o y W W I 3 V n F 4 N H F L M m s y O X Z D O W 5 H b E 5 U V j d X e m 8 y S E 9 U b l Q w b 1 N V Y T R M N 2 9 1 T z l o b 1 Z U b G p o O E F x M V p O V E l M S m p O W W Z V M V M y U T R F V U Z T W W h 6 M j d p M U R m W D A 5 U k t C Q n h 5 K 2 Z m Y m p v c n o r W l h 4 U z I z K 0 Z F M U x l R n p k M 0 F j Z k h 4 R T R a S F J n N D N P b z d P T 0 N V d D d l U T l Z W n p z Z F Z I O W 5 6 Z H V m U F d L S V V N d W I r O E p W e T F k Z W p X Q W 1 y Y U 9 T M 1 E 0 R X B y M 2 J U b H d v R n N m Z n Z R a W 9 p a l c y d 0 E 5 S n J D V z I r M T J N Q 0 h v S m t 5 N n F U b U x 4 W V J q e H c z b E t E Z F J D R m d z N X F a R j F V V F N 4 V 0 c v S G l 5 c V J r U z l W T m p j Y 2 M v U H l i b W h J O G Z M N H N X a D N P Q 2 5 2 a U 1 I U H p G a H d o T 2 h D a V F j d k x K e D Q 1 L 2 F t M 1 M v d W 1 u V H E r O X U y Z k p P Z T Q 0 Z E Z C R n h S R G 5 o Q T N W M U Z S M k 5 y e S 9 J e l o x M m p B a k 9 i W m p 3 M n J C b n N O Z n J a a 0 p B R k N L V E o r Y k F a c l V Z S F F a U l d C S V J 4 T V p F W W Z l d V B h a X F Q Z 2 d B a W t D d W V 2 Y U p C U y 8 4 N U 1 w Z m Z H d D B m R V J F e l l W R j B q M 0 0 1 e H N 5 S 3 p W M V Z n Z F B Z K z J q Y m l D S E J 2 b H l 2 T j V o b 1 N w T z k 4 S F d y Z i 9 a V V Z t N U k 4 c H F q Z H A 2 N E 1 E V 2 J a V 1 Y y e F F S W l Z 4 c z d M a m c 0 e X J y N m l w d i t 1 a W o r Z T I 5 N 2 5 D Z k w 2 Z D U z O F V E Q m x 4 M C 8 2 c F Z D M z h v S z l 2 W U h i S D N E c E 0 w c z F u d U F z U V o 2 U E Y 0 b k 5 3 a W p D a E V Y Q z Z i U D J k W X V z S 0 h X a 1 N o b z J r c T B 0 T 1 R z W G J k b 1 J 4 Y j R G W k 1 X a k d B S 2 V B R U p D T H F a Y 0 x p c n Z 1 V 0 V T T n U 2 K 2 l X V H Z y Y 3 V T S D d R Q T d U N n V V d G x y Z l d P a m l x M z B u K z B X K z h r Y k 8 5 d k h 3 d k R 0 V 3 N l b l A 2 O U x l Y U g z V G I 4 d V c z Z l Y 5 V n R i b T l G N T B R R 3 p 1 a G V a O U 4 w M n h Q R k J R O G Z 0 T G J i O C 9 z V X N T O X l K Z 3 h s b W 1 B e k F p M E 5 V M k Z 4 K 0 5 z N 1 J R a T Z v S X h l W U 1 l V m x Y b G V v V F J W b 0 5 F d l p I Y j d Z V F A 1 O F d l U G F X Q n J z b l B Q T D N 3 e k o 5 Z W Z 0 T 2 Z q S X l M a U t p N W N F a T Y x V E 1 5 T W 8 3 W W s 3 a 3 Z H Z m 5 h Y T Z P M l Y x Y n U 2 T T V y N 2 p y d n Z H N j l I b z Z T Z E 8 v d W 9 S a 0 Q y O H Z M U 3 d M L 2 Z j N k F B Z W M w T D Z L M m J P Z k 9 a U S t 2 W E 5 u d U J 4 M 3 B W b X Z x b 0 l p S V F T M j l O a k 1 s N W N R N T Z l b G 5 M T m 0 0 O G M r Z G o 3 a D N T R X V i W k Z W V m V V d 0 V T c U F 2 S 2 9 w Y m h C R 0 Z p c T d y S D Z T a 0 R 2 b U Z q c n F a Q W h r T U p 0 N U V J U 0 1 p U 0 V 0 T n h M N T l a Y W l 2 O X d P Q U t J S U h u M 3 Z 1 L 3 I 5 Z m R 0 b k 4 1 V W J I U j B R V U V B N U p k L z N H O H Z L T k F 6 M m V n V V l I M G x r b E J 3 N 3 M z b D F W O W F Q U m N i U W 1 6 d W s 4 b 2 9 M N E l i V T l H V W U w d 3 h I M 1 d F S E J Z O E Y 5 Q i t 2 c k Q v N z A 0 N D h 2 U l F k M m J q c H I 4 T 0 J 6 V z N 2 O W t Y S G p I b j E v N D h a L 2 x n Q j k r a 3 M 3 U H Q 1 M m l 3 Z 2 E 5 e D I z M n k x d 0 9 y b E Z H R k V v N k R y c X l z d H J U N T A 4 Z V h M Z D Z 0 W H Y v R l Q x e T N z Q X p F Y k h S U l R P V E N Z T n F T b U o r S D d q R m d D Q W l D V D Y 2 L 0 J M Q U R j Y k d 4 a 1 I w V 0 h o a 0 h S a n h a N D l L L 3 B 5 M H I z M W d n d T J H Q j F E V 3 l 5 c W V z U j g 1 T 3 I 2 K 2 1 y M H p Q V H l S c i t k T 1 B G N W 4 5 W H F D K z Y 3 Y y 9 u e X U x Y n Y y Y k 9 1 Q T V m U k x o O D Z k R j V y Q n l R N k h J b T N q a H Q z O T N W T G w v N n N V N E g y Q X N j Z U 9 5 W E Q 3 O W V 2 Q 0 F 5 M G l R Q S t Y N F R C V V J H R k w 3 O W Z 2 L 2 Y x M T M r e k R 3 Q 0 d E U 3 Y 4 W k 4 y c W Y 3 M E I 0 Q X h 3 d E x 2 Z j B u V W R a V 1 h s M k Z k V 2 p v c k t L d F R X M X N I d j k w T l R O W m h N R 3 B 4 T 0 8 5 e H V K e n h 1 T H Z u c E x C R k J W S l F Y U C s 0 c 1 F X V m x G Z E F 3 M m 4 z S k M 4 V V B 2 b k R K d k J 2 V 0 d 4 M G Z F U k V R S m t u M 3 F q M T d 2 a m 9 6 S S t O T U F I a D M 2 O V o z c H l Z b F R X M 3 J u R 0 5 l Z S s y W V V N W H p Z M V h W d G x C Z D J 5 a l J O b H Q w O D c 0 R H R i V U h B d i s 5 c X J S M H R T e G U z T 0 V i e T l s c G F i T m Z L e X g 4 c l Q z S D N q U n k 1 S T B 6 a 3 B O b k J Q Z X R L U z F k O C t y R 2 p Y O G N I U m M z S n N s c V R V a H h P c E 1 Q K 3 Y y M X h X d l h Q b j I w N j h 3 Y l B Q a l N W S 2 N 6 T m J p d l h 0 Z n J W W k V t Y z Y 2 d n p z N i s 2 a m Z m Z l B Q Y m p 2 d z h 2 W W h T W D Y v Z E l p S l J n U T Z Q e H d t e k 9 a U k Y r N G 4 2 T D E z W G Q 5 Y l U 3 S H M 0 d U s 5 R 3 I 3 L 0 V M T 3 F K Q U k 0 M l U 0 a k N 6 T U d E T l Z p M W V n T y t X c j B C M z I v Y 2 l t M 2 J k N k t t c H U w S l l X Y X p D W E d 4 V V V o U F M 4 U 0 F y R F N N R 0 Q 0 S W t a R 2 V I b 2 c 0 U E t p c W l w U 1 V C S 3 h m L z k y a E h v b j J p L y t l T 1 h Q b W 5 M V m t 5 W k l l S F J 3 Z 0 l t c E p X Q 1 R k Y T B w T F Z 3 T 0 F Y O W Y 5 O H o v O T l J Y X Y 1 c 3 h a M m R Z N U s z Y n Z Y a E g 2 e U 1 K S G l z V 1 M y T H l 2 N U 9 E Q m t w Y U 9 E W V V w Q 1 F s V D d z M 0 x X O U M 4 U D l 2 c n p m N z Z y T E 8 r Q y s 1 N 2 Z k T 2 1 O N D Z X Z E 1 j N m 5 U S D M 1 d W N m Y 1 o w L 2 Y v L z l u M F Z F Q W c 5 d k F F Q V Z V W X Z I a j M 5 Y U V W R 2 F I O S 9 i a l I x Y m 1 B Z E k 0 e F I 2 V l Z Y Z z h i a T R S U m h S Q 0 9 n T m Z y R m t 5 W k t 5 N F A 0 U k k 2 W l Z m U D N W T 3 h m N G R l V l Z j T F E 3 c k 8 z Y 3 V R Z C 9 m Z X Q 5 T F B 0 O E J h c X J h e n A 4 Z m s x T k x U W n Y y W U h O V z N i Z 3 c 0 K y t B Q U J r W m F a Z z B z U X h t R E E r R j V y R 0 9 o e H R p Z k M 0 N E l 1 T X d K N j k r d 0 F B Q X B r O W J j c V k 2 V X V X T E R t a T h D b 1 J V V T h M a T Z S N 2 J Y b j V l Z 0 I 0 Y n Y z N j U x Y V h s c T V x e H l u S 0 1 4 T W 5 M Z z V W U E l 2 W H J D b i s 3 N T Q 5 L 3 c z V j l Z M l F G a E d S M 3 J 4 d l Y y W G x y c D U 0 N z J p S E k r N H Y w N m I 5 c G Z s S T l O S H N x S 3 p j M 2 x L L 3 F p a n F L N U 1 u d n h K c H N V U T J m K z N S M W F z Z j J i V i 8 v N D V a S 1 N t e m J K c G 1 D L 1 R u e D h T T T Z Y e m t o d E V B W l l F S U d u K 0 9 p Q W d Y d H d n a k N o R m R s N D B I R C s 1 N 3 N h W F h C Z z B 2 Z k c z d H l u Z l h p R W c y b U h p S G 5 k c m F P c n p 5 N n R 2 N D U 3 c 2 Z C d 3 A 1 Z F p 0 d n Y 5 d U 1 i N y 9 i a k w r O D h T N 0 9 P b U 1 H a m g w M 3 F s d X Z I M j V F Q k d s c G l k a G J X Z 1 p k M X d G Q U Z k R W Z l N k d v N k 4 r W E Z C V l Z H e D B m R W Z W d l l Y R V h 2 b U h Q b m 0 5 L 3 J L e j g 4 Z m 9 W S z M 3 U n p s T 1 V u d 3 d l Z k Z t b z R 2 b l h 0 b T M v T 2 x y U 0 x Z c 1 h k M l o r c i 9 u U m N l T V d Y R H R z M k R V Q V V G R l h W e k h 1 d G R m R 3 J p b 3 R i Z G R h c G N s e G N l T n J G Y V Y r V z F Y V j F r N j h O d 0 J n d U 5 k N 3 h K N 1 d t e X N x M n I w O V Y x Z n N y c W p Z V l Y 1 Y l c r N H l t V n p 0 T 1 g 3 S F V Z c l N S W m p O R V J Q a j Q 0 O X I z d i 8 2 c G s y d k w 5 d T U 4 e k 1 B V 0 x o e T V R T j M 1 T 2 J l M 3 J X S W p U V j J i T 0 h w a W l L V E E y M l R T Z U 1 X W V V R a G 9 1 d T Z y c W 8 0 d W J V c H J K c k l L Z l h B R 2 d E V 0 h n e U 5 R c X g w M z M 0 O D h Q R H o r R 0 Z 6 a T g 5 N X U 4 M 2 V 2 V 1 Y 0 Y X Z F Z n N l e n p s Z m k v d V d m R G J y Z T F m V k k v W l R h Y m t a N l d k T G l v R 2 l S Z F Q 3 R G Z E Z U J H W X l N a m 9 2 N n V 6 M D J i U F l x N m N 6 N z Q 0 S n p 5 O H Z J O V J n Z l N t a l B T M C t k Y 1 B H R E E r V k d B R F E x Y m J k V U J x S E 1 E N 3 B I U j B j T 2 E v d 0 9 n e m d P N H Z q a j k 5 U D h F R W 0 0 Q W N H a W E 0 d z l U c H Z 3 S m d D W D R P c z M v R 1 J j V G s v Z k 9 p U 2 Y r L 2 I y V F Q v N m d l U H o 0 W W 5 U a E l j d T Q y T m l D N W 4 x Z m w 1 V n Q 2 T 3 o x T 3 N q L z h q Z m Y v T D Y 5 Q i s r c X F t c j N D S H h W W F Y z V m p a O T l k a 0 9 n W G J S O C t m M D d 1 b m 4 3 d H A 2 V W 4 1 L 3 Z W a F I x W V h C Z l Z G U U V G Q 1 Z j Z n R X S m V o Z E Z r V G Q r K z l 0 b j F y U j J 6 T U N j S 2 Q v R G o r Z D Z L a V l L d l g x b D V i a n J W M C t H U E 9 F T z l 1 V 0 t k Y m p q N 2 l k U X V t O S 9 q N z F u W C t U e m V a c y 9 t T G p z K 2 F j Z k h H c F V Q R V J F U V B n a z N m a G c 2 O V l Q a k k 2 a E x i Z U 9 H b l h M Q z V N b n Y 3 R D U w a 3 Q z d m 5 6 Q 0 N Y K 1 l u c H A 2 S W d C d H p w Q W h w M z E 1 N n F s Z k 5 2 O E h B T X F B M H M z b D V V Z U 1 L Q S 8 x Z W 9 l K 2 Z Q e n h 6 e H p s c m V 4 d n o 1 a n g 5 a W V 6 W n k 4 T k Z K V W I 2 d l V P d l h y W X N Q L 3 J U T n d E U F o 2 T W x x c k R m M U Z T c 3 J 3 e j E r d U 1 G e m R z Z U N t N H J R U D Z k L 3 Y z Z i 9 m V z V z M X Z Q Y n h x M W N P W G Y v e n h G Z F A v L 3 Z j W m c x N T l k V W p 4 M n J Y U H Q z U 0 5 n L 1 g x Q j B 1 c X E 1 d X N R N z k y N m R K c n Z 5 M H J D M T R U W G 5 u S E Y x L 2 N F V 2 o 4 c j Z U a 2 Z 4 V j F k U l h k K 3 N P R W t L S j R i O U 4 x U F R u U W R q c H R z T n M 1 d U V Z V U N y c X U x K 3 p m W C 8 y V D l o e n I z L 0 R 4 Z k I z W U Y r c V l L U F R x N i t 2 e D B L T X Z Z T m Z 1 d l Q z K z N 0 d D M 3 T U t D a G M r Z 3 V 2 c G d q N z k z W D Z H c U N s S l N F b 0 o 2 S k F L S 2 Z 1 O H J j K 1 p 3 W V R 3 U k d T W X N w c G Y z Q l l O Y 3 J r R W p m Y j Z S Q U d E V E 5 O c z V t W m x u b j V P W m V m Y X N 0 O T g r d W E x e k w z d m 5 u V X R H b m 4 z M m l I U z N P e U 8 0 L z V 5 c 3 J I T 1 c 3 Z H I x N m F M V n F 4 O E R v T 0 x 3 O W w y V n R T M 3 N u M z F u Y m 0 3 U m I x Z X Y v d D E r b 0 1 V N 2 h h T l Z I e j l 2 N E 1 D T G 0 v Z l Y 2 M 3 I 5 c H o v O D h H b G J z W G V Y c j B w T H Y z c G l 6 W m 9 u T m x k V S 9 M Q j A x N j V Q M T I v Z n Z y S 2 p l M m d m c U s w O U 1 I T E p r b U 5 l S 1 N 6 O D A 3 a l k y S E h Q c k Z 2 M 3 p E U H I x e C 9 4 N E 9 L W j l l d W Z 2 M 2 I 0 O E d 2 Z j N i Y n R Y O W N 0 W F h w V H l Z V V h i b m R v V 3 E r d l B w e V h O e T B i d 0 t W e X F G c W F D Q k F a N l d I e E 5 L S V F P R l E 4 N 1 p l d n Z m W m l 1 M l p Z W l o 5 W l Z M T i s x V H R 6 Z F N p d m h E b z J D c T A z L 3 Z Z Z X Z 0 L 1 k 2 Z F Z h W G J a d C s w N j g 4 T 0 p y d U d M d T J Z Y k Y w S n V K Q 0 N J O E x u a T l I c F N X b G d H Q T Z E c G 0 3 c D h 5 W m p w W V Z J M k l E T U t r T z h q W i 8 v N z N P W C 8 2 N 3 J z L 2 R 1 U W N m Z T V j d l Q z S G 5 U T m 8 w R G 5 O K z d a V l Z H e D d j L 1 B t d j E 4 M l p N Z 2 x y W j F i Q 3 B T Z D l l N j d a M z l 5 N n F t Z m 1 C U 2 x 5 W n J 3 b V N r c E p 5 M W F 2 Z n J 4 a j A 0 K y t m M F h O M n g 0 N l p u M T Y 1 O E Q 0 T C 8 r O D g 5 d m 5 K N l l P R j F U b E 1 i L 3 g x N k x 4 Z n V y O G V Q d n Z Q c V R U N j V 1 N T Q r S E 9 L Y 3 o r c H J z N 0 N P T y 8 z R E h q Z y 9 M Z 0 5 M M l h x Y z d Y U F h K S j F k M T l S c m J x c X E y a m 4 v a m p j b n p o Z z Y 5 d E h q d D J x T V Y w N n V m c 0 d U S i t G S 2 c 3 Q 2 l 2 O T B h S 3 F z b 0 5 J d E p Z S k 0 3 d G R y S j R H b E h v N 0 J J N S t H U k h U a G l j V T d o a z N j c C 9 m U T N C b 0 Z B R l J h R l Z X V m 1 G d D k 3 K z B P Z 3 c 4 U E h T L z J I c U N l T 1 F s W m x p Z E N p O W t v Z 2 d K V G t l W l d Y b D h Q d j l F S U V t d W 4 3 L z N 4 Y 3 Q r d G V K M T F 6 R G F R S m h J a E p 3 Z T k z d U d J d W 1 X Z G J 1 M 2 R 2 c U 1 w K 3 V p Q U F p W W 5 5 K 3 V B M T c 5 d l R L Z m Q 4 V F h L N m 9 r N U 9 T N W p 5 O W J 0 M V R Y Y m x P O G J I S E h y S H p 6 N D h I R C s 2 N j Q 3 L y 8 3 Z E 8 x a m 5 v T D N w S D N r S E 1 5 T T Q 5 S X V w O X R T S k R i d F g v a 2 Y v Z n M r Z T l 0 e T V m Z m Z 0 K 2 h i Y k 5 x L 2 Y 3 Y T I 1 W X Z 2 L z M r T D c 5 Y 0 N N Q T Z O a W F t N E 5 p N H V B b F h a b W R m Z W R O L y 8 z d m p P N X M z d j F 1 O G J s M 3 h s Z G 5 a V n d a Z j U v S W h R e T U v Z k 5 X c X g 3 O H V M L y s 2 U G U r N 1 l Q V G 9 C e U x N N W 9 q b S 9 S M V p Z e D F L a 1 l B N 1 B T b 3 F L O V B s e W h v U U V U R n d V R V R F d 0 F G d T k 0 Q 0 N O O T R Z M z h w c E 5 h M 3 Q 0 d z A w U E 9 q b z V s Q k R L a S t 2 Y 0 t 5 a W 9 Q S H Z t S 2 9 x a U l q Z 0 Z t R k V v W E J v b F B 1 N j M v M 3 V w U T R 2 U G J G S F d B b 3 E 5 e D N j R F F H b n V 2 W k J 5 N z l j M j Z r d H d R S k d I V E 1 V V 1 J r c E t E O V F n W T g r W G 8 0 R E Z a V 2 R 2 d G J i N z N 5 T X E 2 N D R 0 K z B E K 3 l t N z N Z Y k V 4 R m h z M l h L b 1 R J d E k 5 Z z V M O W U w Q W J q V T B N S U 9 k b n B G e C t 1 O G 5 U M j d 4 S H U 3 R 1 p j d H V l R 3 p O b X N j N 2 U r M 0 J M d G Z B S n l a T 1 B P S m g 1 Q W x 2 d l R X b H M 5 Y 0 0 5 b k J C d 2 N N V F l t T W 5 4 T n J 0 T W R F M l c 0 e F Z W Y T B B V U Z s W F Y 1 b j Q v U E 9 K K z B L d 2 h P Z m s 1 T 1 N U b n o 3 d X V L Z n J k Y j E r M U 9 1 d j U r M n V x R 2 l 4 V 0 s 5 Q m x N d U h E S m w z N z V n e H Y v S m F M T j V h d i 8 v Z 2 M x O S 8 z Z U l T e S 9 h W U 8 z V G 9 2 T 1 o 5 M y s z Z i 9 4 M l Q 3 d T d C c E x z S F R F M U 9 M b X k r S n J w Z T E r c 1 h y M T M 3 Y k V l d W M v K 1 h Y e T Q 4 T 1 N W b F Z y V F Z H b j M r d i 8 5 O T d 1 Y 2 x K V j h B d 0 5 U R X h I R 0 J F Z T B S U H Q r S W Y w N m Y v c z U v Z H V 6 N G N Q N m 5 u O D Q v Z j h D Q T h 6 M W 1 z e W R 3 R F U x U n R Q c 0 t D d T Q 3 O V o x M 1 R t M 3 I v Y z R i T U 9 E Y 2 l 3 Y 0 9 2 S 2 g 1 Z j B s M W R j b H p Y M y 8 5 Y 2 t k a T d 3 S W w x Z U 5 K e l h J N j A x S 2 N 6 c l I w d H p z a j A r W E t 5 S E M 1 T W p J O W 5 z e G 9 x e l c 2 K 1 F s V m R Y V l Z B T H B 0 N z V i b X N 3 d D Z J Z E U w Z F N F Y U N 1 c 0 J B T H h l T j B l N W l V S k V S S G E 4 O U Z M a W 5 6 c H p i b X J x a E 5 M M U s v O T l o d z c 5 Y m 5 B T H N U N W 5 3 e m V i T 2 4 z d X V M R W p j Z V h s a D V Q a 2 t U b U R z Z U N C b z V W b W F k d V h L O W V p d n Q 0 U F Z R M m I 4 a n p k T G p F a E Z q d D N s c U N t c G 1 I R m 5 R a m 1 2 L 0 R V Z 2 1 j d X V l S V h t N H l O e k R D V 0 J Y b D V D e X l x Y W 1 u c H h R a X I 5 W W d 0 V l R 2 Q 2 J i R z R q M D l N U E t F c j E y a k 5 o b j M 3 d n J s d S t Q R H J t d m Z i T m M x K z R i Q m h G e H h h Y n R r d E V s e X V x Q W Z 6 O G h h Z G s 1 W F Z P S 0 R 4 e H B R c G Z 4 b j N 4 a H V U Q W J R N F d 5 S X R J a U p 0 N D V s b m J 1 e n F l N D l Z c 2 1 U N H F 0 T F M x Y T B k a 3 g 4 Y k 8 v Y k o 4 Z U 9 m R 0 J V V j F i a V g 0 S 0 x 4 N H g v N 3 J L V G s w O V Y 3 O X F 6 c m F n e l U v W G h Y S H V U e W 9 V U G 5 U a 2 x N N 0 p h b m N j R n V H R D c 4 K 3 V a O W I y M 2 U v T m I y c X F v d H J a M F g 1 M 1 J H L z N q Z 3 d P N m d M d i t a N z d 4 e j F y Y X F x b E l B a l N N c 0 Y 3 U 1 F H S S t K a W N u L 3 Z x V G t 1 M F Z y M W p 4 M j J 6 S E g v R E w 0 d G R s c G F i T U x Z b U x H Z m J w c j E 5 S 2 p 2 W G V l e j V l M 2 V N S 0 V G d T h H S G x p M W F p R 0 E 2 Z 2 d n b 2 5 U d T N K Q k 9 N W G U 1 W E 4 1 T l o 1 M z F m V W Z P T 1 Z C W G Q 2 Q z c z a i 9 C W m t 0 M m 0 4 M 3 U 3 c n B l S 0 9 U b n o 3 a E V C S T B q K z l 3 a W p D a W s v R F U x Z F h s Q V V h Y 2 Y 3 Q j J v L 1 h h a H c 1 e D V O W U R Z Y m 9 5 T G V z R D J I Y n Z i U H V n b 0 J n O X F V c F l G Q T d K U 3 V 4 U k x k W F V O Z n R 5 N U c 0 a 0 o v R 3 Q w T k N L Q 3 p J d 1 V y R n N m c U p j c V Z y K 3 E v c n F v c U 9 q V W 9 x T E 8 v d z c z V l V X N X V i Y 0 0 4 S G d H S E 8 z M X U z S n o 3 L 3 l 1 c k 9 5 N 2 w 3 L z l O d V N 6 R 2 M v T H l q c S 9 v K 2 Z v d W w 3 d j E z V y 9 J b k x F a z Z a N V E 0 W m N 2 c W U 2 d W t Q M 3 B E d X F x c m E v d D I z Y m V 5 M j h a U D U 0 N X N 6 U G 1 0 Z F N L b 2 l O T F h o a D B x U 2 5 M L 2 5 n Z z F h W G h m Y U V o V 1 B H M 0 I r Y 2 N B T U 5 E e D l l b W p U c D V X T m V m W F V z a n Z K Z 2 d J e k R w R H Z J c F B q N H l a U G k 0 e W U z Z l d U N 0 R m Z D Z o e G N t S l J V M j c z O X l 6 W n J H Z F J m M W R Y V j F M W j M 3 K 0 x o e F Q v M z h z O D l 1 L 3 J h c 2 J C T U 9 U V U 1 Q M m 1 2 Y m x P b D J w M T Q w Y U 5 C R j V 3 O F l j T V F I M T V 1 Y k 4 3 O V p D c F E 5 d l g 3 O X I 2 O G Z Q b n k r W G R Q c 3 d h L y 9 Y M 2 I y L 3 g w d D Z j N k 5 p a H I x e m t r b n Z k U D h I Q U R Z d U g v L 3 h v V X J W b l R i a z h T M m x K Z V g 3 O W x l V 2 J r O X d X N V B h U H Z v Q m 5 W K 2 Y 0 d C 9 u c T F R e n N y T V B Q T k F Y V j E 1 Z F Y x Z F p Z M n U x O V R W M W V t S k R r Z m k v S n l j S T U 2 b 1 Z 0 Y l Z k W D Q r W U R m T H p p N k l W Q l R j R 2 R 3 W E h l M 2 x 0 S E t p R V B I N z l W Z i s r T W Z u d T d S U D F P a l I 4 M n J Y c j N w M 2 5 n N z h C V G p 5 N X B G N n I 3 M T d P e j k 3 M W V W c 1 d v K 3 p x a H N x a 0 8 4 d D N j K 2 t 1 d z F 1 d H h P U m t S N 3 M z Z H V 3 Y W t 5 Q X d v U V k y M G t B L 2 1 w c 1 p E M X J i R 3 h z L 3 E z S E h I T k x X O G U 5 T U d u U z g x c 3 J L c m I 4 W j h l T y 8 0 U X l u d D h k Z i 9 4 T G J S L 1 Z m a 0 8 5 M 3 F F Z H Z l W S 9 0 M n o 1 N T F H U z d w c W J Q L 3 Z z N W x l b V R s M 1 M v S V d M Q n c 2 O C t I O G x K V j g r d G 5 y M W 9 1 Y X Y 2 Y n J l W X p k Z l Y z L z g 4 W l h M V H o v O X k r R G F U U U F 3 M H V j Y i t V a E J 3 W D N Y Z m Z y c E V m Z X Z a Q 3 d t M 1 N F M m Y 4 U 0 k r Y z M 3 d m l r c i s r Y W Z X N 2 Y r T T l E Z V V W W F Y 0 d n F R M D l Q U 1 R q O D l M Z T M w e n J 6 d n I 5 Z X M r V F V B Y k M 4 d k w z b G 0 v Z n B u Q S 9 0 O D c 2 a X M z S E h Y O H V W M 1 A 3 M X V Y W X V q M k 5 O V F U w L z g w K 1 R K Z n p q Y T Z P N 2 x T N W Z P Q T F E Z G 1 a Z z Z h M V Z K e W F x R X B 2 d C 9 k R G Y v U F h s N W Q y Z T U z V m 5 0 T 1 h o Y l J j V z J F T W J T S V M 2 W D U 1 Z U F u a G l Z c G V w e T J X R 3 p 0 V G h y a k l p N l R E O V l W b m F n M 1 l V b 1 d 6 T T R a K 2 9 i N j F i O W F 6 b U F 2 T z Y 0 S H Z X T U F 4 V l Z u V D V Y Y V R Z T m Z P M j Z i N 3 N h R H Z 6 K 2 Z q Z F k y M k d L b 2 l B N X F h R 2 9 X b j I 5 S D R C W V Z V M 3 V Y c l N v N k l O c n J p b n F G N X V l S j d o Y 1 V Y O D g 0 W V E v T l U v U V d t S l d G U E 5 y a F l X d m p m d k x Y O F k x c i 8 v V F V 2 S G d R Y S s r T 3 F T M 0 Z o a n J p a V V i T i 8 3 N W l U V n J u b W h l R 3 d r Q U h o b z c 5 c 0 V 2 Z H U z N m 9 2 b m d s V n R S Z W 1 5 Y T R h c l M w d F d Q c k Y 3 O T h J M D V P V G M x Z i s z Y T R j T 3 Y v Y 2 U y Y l g 5 L 1 o v U G 1 k M 3 N x S G 1 v Y m 4 3 Q 0 g y U E 1 i T m p 6 N z V w W X R i K 3 B B N H d m V j Q y d l d Q S U d n O X V k Y n Q z N T Z h Q j F 5 d D N o d j I 3 W i 9 m N 3 g 5 K z h l Q j l z S X Z 2 M 3 h 3 Z D N Y M T d s c y s v L 3 p X a E 4 v O U x 1 d F F k Y 0 1 q U m 9 Q Z F F P U n Z K a z U 4 L 2 1 n S j k 2 T m Z m Z l d v R W I v Q V g r M 2 J 0 N n E x M T Z 2 c j Y 2 d F g 3 T m 1 6 N H V W d n Y z M z V 0 d V h M Y j c v O H d 3 O H Y 3 K 2 g 3 Z l B 6 a m p 4 K z N m V l N E e j N i d C t y e W o x d y t G c 1 d P b k R G R V V 1 Z m p 3 R m 1 F Q 3 I 5 Z k 5 V V z Z p R U 5 C M V h R Z G t 3 Z C 8 r O W 9 l U z d y c m 1 r S n d w W X d D Z F d W T W Z j d k J n N T R 1 b 0 5 m Z k J o L y 9 0 O G p X Y W o 1 N V R 5 K 3 g y R y t M a l l o c m J B d V R Z e m Z a c k R B e X B K N W w v Z j l 4 e F M x S 2 R 6 a V B X T T F U V j F W W D l i Z l B t d n p Y d m o 3 U l l J d C t h T 2 Z N d E 4 5 Q 2 x O Z D U 5 M 1 Z X Z m Z I T E Q y d E x T d G M z N 1 R Z c G k r b k 5 o N F p J W W g 2 U E p O S k 0 w a n l l a i t i R U F z S E x Q b n B X Z i 9 Q a m p K O D M v N m V y O T V F M 0 x s d D M 1 d z R F R F B 6 V H Z G M E J l b U R q e E 5 4 N 0 E y N V h y V S 9 m a V N I Z U l m Y l I 5 K 3 l j Z m J k O C t L e n N 5 Y 3 V n T k 9 U a z N u c F N T Y 3 R M T H E x Y z N x U 3 h Z Q 3 B U Z H U z T G x n c n R 6 Y y s v c T Z 2 d n R x Y T d l Y z h Y S E g 4 O E 4 3 d H R l V m J V b D V z V V h r O U h H K 2 8 3 O X d O N k p m L z N y d U x k b X p Q a G 4 4 M U h m c F R 0 M 0 x y M 3 U w M C t Q Z U p y V 0 U x Y V V s S 3 d D R 2 9 y U G Z W d F c 5 d T N L d l h 0 W G Z s V m F 1 b n B 0 U 2 N u c W x h V 2 x Y M z I z Z i 8 v M z Z H T G h 0 S T k y N 3 Z 6 N D R o Y j J J M i 9 K Y n p a c 2 V L N H I 3 O V Z O V k J I V E x 4 S D B n Z X J 4 T 0 d F M j k v Y W F i M F I 5 a z R q O H V I b n p o d n U 3 K z d x N m p 1 d E Y 4 R W g z W D V k Q 2 8 3 d E d s c i 9 l c 0 F s c k 1 2 e U V Z Z 0 F B S U F C S l J F R l V 1 b U d r T 3 l x S z k 5 V H R s W k F R Z z E y N z l 4 d 3 V x c W J J V F M r O H N Q R F p T e T Y 1 c V R k V m 8 r N X U 4 d k x 4 e C 8 5 b V V r T E N w S l p l d k h i c D B t d W Z X Y i 8 r T i s r Z m R O S T d 6 W S 9 K Z E x z e l g 1 c z U 4 N V V U M 2 5 w c k 9 s b 1 l x T 2 x 5 W U l z W H R 6 U k N v Q l d t c E V 3 K 0 p T V m w 5 a W 1 w c W F j a 0 9 o e U p P c U J m O F A 3 N z U v L y t t M i 9 h V T h C W C t m Z k 1 t Z T h j b j V o N F F s V m R Y Z F c v d G 0 v L z E 5 O D J i Z n J i Y T V z M 3 Y x b F N X Y m 1 q R T J G V 1 g v V F J S N W N z b X p W c n F T c l N a T W V K Q k x z O T R a W V J J M j c 1 M m R L b D F 3 Y j Z K c 2 J H d H J o e n p y b n Z 2 M z l l U z F 1 Y V J U c 2 N j Y n Z P T z Y 4 e m N R V l U v b X p w M H A r O V Z s a j R X d k 1 Y R X V 6 M m h N Y 2 5 U M z d z Z 3 Z m Z j c v R G F l U W 9 O S n Q x Q l F y b F A 5 N X E 5 Z T l j Z U t y e G d B M 0 R F c V B Z O X k 1 Z m Z Y V l Z Y V j N u c n l K R z N l a T J X R G 4 r T D Z v R C t y N j F i L z N Y M V J 4 O W R 2 Y U c 4 d k t Y Q 1 k r M W F Q T G F o c k 9 6 N 2 N Y L z c y N F F Q W j g 1 O G I w a E V 4 Q k F B K 0 h i L y 9 t L 2 5 2 U G Z l S 1 F C c W c 0 L 2 R C K 3 c 3 e W 9 k b X U 4 M U 9 T N X Z k M G 9 k R n N E Z S 8 v Z l l m K 2 Z 2 M j V Y M W V V c k l h S V p y Y S 9 y K 1 N r d V h 0 T 2 U 1 W E s x Y m M r K z l 0 M j k 0 U F J R d 2 R r W n M 3 Y l N L Z 3 p 3 b E 1 L O W M w R l J F U k x v T 2 p J Z 3 B u L 2 l z K y t P Q 0 R i d i 8 4 V 2 Y x M T Z X U E R o M F J l R F I w d G p w Q l E 3 N k x y N 2 Z y S 2 I v T W F 2 L y 9 q R V l P T E h S W W Z G d z I z a X l Q Z D d h V 3 F L c k l 5 V T d C M l h V T l J O U U Z j O V R Y N G 5 h N 3 J V M F d r N i 8 5 a m U 2 R W 5 K M H g 0 T X J q N m R y Q 1 h 2 d j c 2 e F d m V 3 I z O E d B R 2 E v K 2 V a c G 4 1 O T E x c k x t T y s w Y 2 4 1 a D R 3 b V B q e H o 5 e T l T Z W Z k T X V 5 b X Z h N F l 2 R G d L M m V u c F o w U 2 F B c 2 d M e H g z M 0 c v M l Z G Z n Z l W H Z M b G 4 r M m R t N 1 I 2 T k c z Q j Z x b j J 6 V E 5 O a X N s W m R h c 2 x K U l p P Y X R Y U D N i M T B x V 2 R t d G 5 3 e F k 4 L 2 Z 2 N 2 9 W M T g 5 Z W 4 x T 1 R t T l I 1 R H E v d i s 1 W E s x Y j h x d W l M T C s 0 S k 9 s U 2 R r N W w 1 W m t 2 W D J M W j N i N G Z x Z 0 N p Y T F 1 N z g 3 U F Z O b T E 3 L 1 l Q d j J E N W 8 v T k Z t M m M r Z X l C M W V 2 Z n F n a j c w d W h 4 Y V M 3 N X g x M U d 2 b E R L M W M r O U 5 E S 2 x Z O G Z t N U N R b C t G M F p q c F Y x Y U V x U 3 F 0 T E F H c n E 2 M n U y V j F m d l h M R n I x M y s z V k Z a M n F i a F B 3 T z Z L a W g 4 b n Z m W F c 1 U C 9 N b l B t a F h k U H N V L z d 4 a j h M d D V l W G R O c V d 5 b y 9 Z R G V 6 O H Z L Z G t i e X Z k W X N Y d j N t b 1 A x O V F j d H F t c n g 2 N 3 E v d X I 2 K 3 V y S 3 V y b k p m V G M y K 0 h 5 c 3 J k N n p j c z J m V n k 5 O T g 4 L 3 V s d T N a O U d z b z Q y a 2 t 4 b S t V a E V X a 2 M x d l o 2 M 2 R B M G J 2 d E x G Q X E 2 c m 0 5 O T Z h V m 5 1 N T R s d G V E T U 0 4 K 3 N Y N 1 B p M 1 l z V V J U N E V s M 3 o x Q y s 5 O T h C b S s r N z d W e l V 2 Y U p X Z l l 3 T F l Q b 2 l i Y 2 J o Z W l v c n d v S 1 d r b 2 N p M 0 F j U z h V U D N B b W d F N X R B Z G l M e V J Q S E h 2 d j R G V U 9 H d E x q Y z d q O D d k d n p u d 2 c 4 L y 9 H b W d Y U W F V b n Z p U G Y 4 e j h i U G J z W l Q 2 c j F S Z D g 3 R l h a M l Z l d D J M d D M 1 W F B y M W 5 W b 2 0 5 d W p 1 V 2 5 r e U J 0 Z G 1 1 W T U y d X N i e T h 1 L 3 I 5 Z j E r d U N S W l p P a W 1 K W k 1 t Z k x u U m F 0 W F A r Y l h X M T Z T N H p T W k h O Y 2 N x b D h V Y k Z k V j F h N T l O V F g 3 N 3 g 0 O S t w N l d 6 Z 3 U 0 N 2 Y v W n U 4 L 0 F x S 3 E 4 R G V E U H V k U F R K a D F D Q 3 N V Z 2 d V Z 1 J J b T F k b F p W b X d i W X J 1 N j Z 2 W G J H N z Z x N T k x Y X k 5 Z y t 1 a U F p c U l B b U o w R m V 1 S 2 9 x a W d x S 0 J J T D Z M M E Z r Z 3 Z V K z k 1 U D R R S l E w a l B U T T Z V N S 9 k R j d w b T V k N T R n U 2 V Z L z U 5 e i 9 X Y j c 4 b j A w O T l v O W x 5 K z Z m M k t 2 W C t k b H h j V G 1 i e X N z M 1 h m a m x s e G N 0 M z d 2 M 2 l L W G h s L 2 Z 0 Z T J s a l M v a T N W b F p 1 T F F m Y T F G W D l s S X l N V T F Z V 0 Y 2 O X M 3 Z k 5 2 L 3 U 2 N 1 c z O D g 1 N X p s b W h C Y X N j T l J m T 2 N Q U D l 6 M X l 2 c j F y O E R 2 V m x a U 0 x 5 S n Y v c n l p Y j k 4 c i 9 Z K z l I b z l u M X V i T n M v e U d 4 Q l Y 5 K z E 3 U j h M e X Z k K y 8 r Z k Z O N W V a d T J w M n I 0 V 3 U y O V R p a k t z d G t 5 c l d h e j l a Z n k 4 a T B 0 U D d 0 O W t n Q j c 5 N 1 M w b m c z S D I v T E R w a G t O U D F T U 0 9 O U U Z 2 Z 2 1 H U T g 4 S j Z Y c 3 N o d z h m Z T R 1 b U d a N 3 h I W n Z O S n V U a 2 R G V V p p U U M 4 Y X U z N E 5 X N X h B a V g 4 R l J s c T l P T G k 2 c V N Q U D U 0 V D F J W k w 2 M y 8 r N 0 g w S W 5 J R U k v Y j B j S 2 Q 1 O W I x R z d 6 e D A y Z E F C T U p p U H U v T 2 R r M U 5 a M m Z O S E V v d y 9 l Z 3 B 6 c 2 p B N W Z K O X J V M W p x d 2 F 2 V k d 2 M X N G N U Z w a n V S a D I 4 V z I z V l R k N 1 l 2 Z 3 d 6 R H p s b E p j d m J X U T d X U U J Z W F Z L e S t z U z M z a n F s Q W p o c U 1 1 T V B t W m w v K 1 B U M D B 6 O X R 1 Q 1 Z Y d W N 0 V m 5 q d H J W b m J 4 c E V s S C 9 S e j B i N l E y T k R X M T R M d n p 6 a n V x V 1 l I L 3 F z a W R G M T Y 0 T X p N M k 5 y T T l Y M W d 3 d G J S e W M w S 1 B I b W V m b H B V M T d y b 2 x T L z R C N E l o Z G J M c m I 3 V D E v U E 9 l Y z V j a 1 d 5 M U g z d 0 Q r L 2 J 0 M 3 o x e T l a Y 2 x R e k 5 n Q k l q N D N 0 c 3 U v Q 0 N 4 d T l 2 V 0 Z I V m R Y M k 1 w Z X I z T G R G M m l 1 Y k 5 y M H l a Z F d x S 1 U z b G 0 z S H l 5 V F B j W H E v N 3 J p V k w 3 b W x y a 2 U v V D J P c m R M U l V W V z N M Z m V L T l Z q W W F w Z V J F N T A 5 M k t U K 0 5 r b 0 Q 2 e E M 5 U j F R d E h P M n R w Z H F B M V l m N 2 R H b F F M b H B Z R X B z Q n Z U M W 5 1 U W 1 p d k l R O E p 4 e D U z Y V J R a n R O d i t 4 O U h U Z T B 4 Y 0 t M d W 5 V b n Y 3 V W l W N E 5 k c 0 V O Q U t Y V k 1 S T 1 Q 0 M n R L c E V R Q V B y N m h Z R G 5 u c k Z Q Y m Z h N n U 2 M 2 p 3 M F J j R F V u Q W Z t O X V k Q l h j N 1 d h M F d k T X R J d z g 1 Z C t 3 N k 5 p S D R l T z I 0 Q z h L a k t Y Q U V T K z h I N D h X K 2 V r W k 5 6 Z W 1 N U H J p O H J X e i 9 t Z i 8 4 Y j N W a k J E U U N m N z l y M W V l R 1 B Q L z d y Z 1 N G R D Z y Y 2 l k W H E 5 e n Z N W E x a c D R B S 2 d N V n V o d z h Q N 1 d y U X Z l M z d w M V F j U H g 3 S m l Z Y n A r T U c v Z H h Z d 1 U z Q U 1 6 W X V M S F I z W U l B W U g 5 M W R W V l R q M l h I e G V W a y t 4 M X Z y Y W p Z M m x 5 K 3 E 3 N z h j a E k 0 c 3 g z U 0 l y T G 9 K b 3 B R S W k 3 T 2 R B K 0 E r b W 5 0 a E l S W V d D e G 1 o W k d J S X B t c 0 x p M n Q 2 c F F H a 2 l O S G p x e m R 1 S E x o S k t s c H N 6 d m o 5 Y W p 6 R m Y z M 0 U y e m F 2 R F V n M S 9 y e i t h Y 0 Y 1 R H J S U 0 F p Q m p J e D B I R G h Z Q m t m Z F h 1 a 0 N V d D Q y W T h h V G I x e D E x V z I v c W M 3 W E V S Z m w 1 c D d Y V k 1 H O X V x U m s 5 Y W t m Z n p 5 M n V M c D Z m M 1 B Y Z U h E R m l v Z C s z N l h M a V d P e X N z Y T R k T j M x e D g 4 K y s r T 2 5 P M 1 l z R E U 3 a T h K W W F F N V B 4 N 2 J u b m Z 0 L 1 V 6 U D M 3 M j d l L z M 4 T E t 6 Z W 9 O N W V V Y j h 1 e j J 2 S l p l Y T J s e D h i S V d u d E p r d 1 g x a X Q y N G 5 0 b l Q 5 c G x n T k J t d H J 6 a S t y c m E x W V U x c m E 3 R z V E M F k 1 R k 4 x R 1 l H R E Z p O U h G Q 2 l J d H d h U G 1 w c G d r a 0 p z W n p p e k N p S U 5 G M S t Y Z 2 d 0 d 2 h y U 1 o 5 Q l k x O W J 2 L 3 F 6 a H l D U j A x b X Z T W j F q N W F v T m V Q L 0 R 4 U U c 1 M X V E a i t 5 R 3 Z E L 3 Z 1 Z F l U U m F F U 1 A 3 c G 5 Z c 1 B I U W 5 Z Q k N K Q m 1 r K 0 R l Q U N V c U R k Z E J y d i 9 6 e X h v T k R o e j d Z O E 4 3 a W I v Y n Q r K 2 I w Q l F 2 T 2 J P V 3 l Z L z N p c j c 2 N m N O b F p a L z F 3 O H p m Z j N Q e m h 0 b T B m Q m p K a j F w d z V X W U c 4 W G 9 B W m h u W H B j a 0 p M V C 9 w d T M 3 N W x B S E N n c G 1 i U D N D M W I 1 a l M y V j N h M X g x T j k 2 N 2 Z m M 3 R M U 3 R S N z Q 4 Y 2 N I N W 8 0 Y T F X e G 4 5 b D N W M W J 1 S 3 E 2 d j N B a k I w a T Q 5 d m N Y b G p 3 e j V N W D U 5 N T V 0 Y 3 R u Z E 9 V e k 5 q W X p O Y W M v O T M r L 2 Q 4 T m Y v Z m Q 0 Z T E 5 b l d q Q W 9 w c 2 9 Q Q m d B d 3 d N Q U V u M E R k b n M 4 d H d n a k N w N j l U b W Q 1 d 0 x j S W E 0 a 0 p w a F B k M H Z V Y k d t e F B R K 0 d y K 0 V B c F h w a j J S a 0 E 2 b j h m W X J M a n N v b k 1 E a 0 l x U 2 t 1 e E l T a 3 B B Y W F u d j d o R j U 1 c X p w a j U 5 M T Z h U T c z b E 1 h c k d Q Y 1 Q v e j A w e E 5 U Z i 8 v N 3 F m N k Q x V z U z O W F 5 e F k y Z T I 1 V U p i e X N 0 L 3 V l V F l Z e S 8 5 d G J 6 O G w x V 2 x w V 3 N D R y 9 P d 2 J 2 S H h x Y 0 c 2 Z G 5 N Y W F 4 Q 2 N D T V F 2 T y 9 2 c 0 Z o d m 0 r d C 8 v Z m Z 1 e V p Y Z k V H Q X l 4 M S t m b k g z S G Y 5 c l Z m Z l h W d G E z b 2 l 6 Z H U 4 Z V o 3 V D V Y T G N O b W p R N 2 N l b n B o N X Z N U m d z d n N j a 0 l E M j Y 3 d m 1 o d U h n N U F B e E l T d X I 3 O C 9 u b n I y N U x Q Z 2 9 k T E x x S n d z R H c 0 Z U 5 H Q W R w W n Z t T 2 o w U U M 3 U F U 1 b E p L S 0 k 1 d l h L c T R x S 2 l s e W Q v Y n E 1 L 1 U v Z X N X S D F a e k 9 s e E Z G T k 9 p b j h 1 T j B l V E h s d U 5 x c X F h M X A r Y 2 l 0 Y 2 N l a 2 Z r W n p j W k 9 O b m F x T W U z Y k 5 R W H I 2 a H Z x b W F M c 1 Z U V T Z j V 2 Z u N z k 5 W V Z O M 2 1 z Y j Z w N W Z 2 L z Z W d 2 h O T 0 t F e X p X d E 4 4 W T J P e X N z Y T A 5 M 2 9 Q c j F y M V N H Q 1 N O Y 3 E 0 N j R J T G l v T j Q v U 2 F K N m R O T k N O R C s 0 e m N z W F h w a n F 0 V 2 E r d W R q a n Z r e k F Q e n J 4 e C 8 v O W R v d n Y 3 e l c y d l A v d T I z Y k 8 v L 2 R 0 c z I z Z m E 0 R m R V d k Z Q U W p 4 e H I 3 V U 5 0 e W V o Q 2 p F R F J r e X h D U 0 U 5 c n d R a D c 5 Z l U x T H M z Q 0 t N S 0 h q V 3 p K a 3 p J N k J M S 3 R 1 a X l s b j d O d 0 F I V m I w K 0 J j N 0 x y N z Z O c m R 0 M k J l U m F w N D R h a n V I R E J n Y m t X b F R I W W p F a k s 4 d H Y 5 d z h o a n J F W l l t N X I r b 3 l 3 N E h o K z d k b 1 h Y d H E 0 T V N D T m Z s M U 9 a M k E r T V l w c z h p K 0 x G b D N 5 M V o 0 O V g v M 3 J 4 e C 8 v V m J o O G V X R U h y d V V F N E F J T D d v a k R t V z Z p R U d l e H B O M E J v T G Z 2 M k d h e k l D N H V S b U V p b 2 9 p b V M 2 b W R D b 1 Z k W U F z S 0 p 0 U n N Y U G 5 K O W J w b W V F T l Z C d X E 0 V H h k O W k 2 K 1 h y Q W p J d F h L U H l j S E Z G N T R k a 0 d 2 U l l V S U l w S 2 N s b z d p N H h O Z F Z Y c E 1 D M T c z O C 9 P T n p y N 2 p 1 a m 8 y c T g 3 V l g 0 W W 9 W R D J U Y W J C b F g 5 d W 5 U N F J V e j V i b 2 V L V n V w Q l k z L 1 Z s c 2 5 a V 1 N j Z F A v Z 3 d m Y 0 g 0 c n B M O S s 1 Z G V 1 S j c 3 N 1 c 3 Q 1 J x R k Z o Y m R S Q 0 h z K 0 9 Q S G R K T V N O L 2 4 z U 2 t 0 S n N i T j V H b E h 3 V E h 2 d H R S Z V Z M S G Y w M T J m U X V Q b n J W M z M y R 0 l B Z X F y T l E y M j N j d E J X d n p R M 0 1 y Y 0 Z K U 1 h i Y 2 Z P U E Z Y T j B V S k N h V E N k b l p H Z G k w c W E 1 e H V S Q W l G U W J 4 U 0 d G a D R m b U Z o W V h o T 3 R z W X N D M V F I V j V 2 c H h m Z H Z l Z l B 6 L 1 V J R V p D d n d T a W x Z Z k 9 m L y 9 4 T E l L N F Z y b H A 3 a n p m M z Z R N H V G d D F F b 1 V 0 W U x O b y 9 o U k Q x O T J Y W j d k d 2 l q Q 2 l J e X Q x d T N J Y 1 E y Z X U w M m x X Y k g y d X l W V U N B M V Z Z W U t T M H R 4 N 1 A v b V E y d n Q r T T F n O W x z d 3 E w M 1 h Z S 2 t 4 S V F B S k t P b U p D Z l p r W l N Z Z 0 5 L e V E w M 1 Z C T T d 1 b m h r e k h z Q k h T b 0 1 G U V h N R j J M N k x M d H F Y Y n J P b E h 6 R l d W Z F h w U m Z j d j V l W G J F S 0 Q 3 c m R H R 1 d x Y 0 1 L R S t m T X l m R G R 6 e T Z X N 2 R S T F h V V z c w e X J T a 3 Z Y K 1 A v L 0 c 1 U 1 d O d W l u Y z g v O V N X V W 1 h a j B X M 1 V R a H F x Q m c 5 Q 0 F o e E 1 X K 1 k w M 1 R Z T G R 6 a X p D a V l K Q l N T a W 0 x U i t m T m 0 5 W n B X N F M x c E t C Z 1 F z M 2 F u e j k 5 V E l P N F I z V V d h a D I z M j R Q S n o 4 M U d l V V h I K z N B S k l Y R H R w T C t n V j g 5 U T N t R X B N Z 2 d o M E t O S E Z z c C t Y d S 9 y T W 0 v U W R V e W R O b T N h c 1 Z k Z m Z i V m J k Y j d P R W 1 z e X h m b 2 Z 5 N 2 9 Q S U R 2 O W 5 t N D V h W k t x d j N O N W F H c 3 V B R U J K Y l c x c n R s Z 2 p h a F V X M 1 V T a F N U T 1 p q S T h K S W V w L 0 F T W W 1 j b 3 N 3 b 2 1 B U l F o U 3 Z X e W V m V V o y a m 9 m M G x 4 c 0 t 1 S 2 Q 1 c k F L U 2 9 6 a 0 l 0 Z T N u V z I 5 a n k 2 N D Z B W E 9 z d k U w L 0 g w S U w r Q W J r V 3 R j e H F 0 Y U I 3 O T B 4 c z N i b 1 R B Q 0 N F N k d H U z V Z O E M r S W Z h W k o z R 0 d H c z B I b E Y w T 3 p 3 Z U I w S m s 1 V T h v M j F o V 2 R z V D k v N z N 0 O X Q 0 S E h J N E R w V T V u c T R y M l J J c 2 x z W X Z O M X F Y a G V K W G J I Y l p k O U 9 s b 0 x M c U p R d E N J R V d Q U E V r S 0 0 5 U j B i a l F Z a 0 p u S 0 x N S 0 p n M F h Y O X p 5 d F d 2 Q l J 5 T T F x a l J v M 3 l i R m o 3 K 2 V Y d z Z 2 K 1 Y 0 R E x 6 V V B i e E o x L 2 o 2 N l d C Y V p 3 M j V 0 U V J P U E 8 w a 3 d O e U x X c T l 0 T l J r N 0 5 0 Y m p G c U h F d 0 F n Z 1 V 1 b l Q z O W s r c V J K Z D I 5 U 0 h D M 2 9 z a G 9 w K 3 F v O U h p V k 4 x Q m 9 X c 1 I z V k p 6 R 3 h U e U N 2 M T F E Z W 0 y L 2 1 B V U N t e l p Z M T d l U 1 R w L 1 Z K V E 9 5 e n Q 3 W j I 3 O E M z M 2 h v R 3 d O S E M 2 V 0 x w M l d j d m F h e m 9 m b n J W c W l l R G t a Z l V Z T k Z O R k d J R 0 R C Z 2 J D M m h U L 0 1 m U z B o S 2 h h Z H p o a n l n N D V M T F h Y M y 9 w U z l V c G 1 w S 1 g v N G Y z M X Y v O D J W S U l u S 1 E 2 Q 3 p W d X p k c k 5 t R H M v T U x 2 T U R S b W N q M H Y r N z V 5 Q V h J d m F 4 b W c w b 0 h 2 M 1 R H e l k r Q 3 N B U U F p U l l w U 2 1 S O T k 4 O C 9 5 S k V 5 Y 1 d C Y X c 1 b V d x c F F M d 0 F a R E Z R a l V N e j J l Z m 4 1 a z V z K 0 x 4 a W g w T k p V O G 0 4 T j k 4 O E R n R z h w N 3 N U b H F 1 T G E v c j F t L 1 Q 0 M E t G U E p K a k 5 D U U F 3 S U R s N X d M U 1 R U b n I y N n E r K 3 V y c T V F N i 9 w M T I v U 3 l D N W R S a l l j L z N E N z l v O C s z Y l Z y V W J B Q 1 U r Z G o w V T B V W W 1 K a X h G M E F j Z z R m V 3 h F V F k x T 1 l p Q 2 l p N l M 2 W F p 5 S k N m Q W x s d G J 2 M n R G a X p y U W 9 B b X p x R W 1 I M z d E K 0 s 1 N S t k Q T F 6 d m U 2 U H J Z M 0 8 2 N D R a c S 9 z b m V I U W 5 a N 1 B K S 1 M 3 Q 2 d 0 T G E 4 Y k V K a F F V V H B r U E Z B V W 1 F O V Z R c 0 R G Q X d k Z T l m U 3 d Z V T h E Z 0 V 2 W F h W S k t h V E V Z T E E y Z n Q 3 R 3 N U T W t N L y 9 B d V h Z Y m 9 n Z W h F Q 0 V B e k d J S z Z R c W h Y U W t M d l h 5 c 3 F k d C 9 h d i 8 v Z m Z R V z N 6 N l M 4 d k V r Y l N r c z N U R j Y 5 Z W 5 K a j U v W l B T d X I v e l B E a F J 6 M 2 0 4 S G 9 k Z j E r N j l O W m d a U 1 k x V 0 h R V G h a Q 2 h R O G Y y M U R U d G F 2 a T l z Z V l X W V V U Q m 8 r d H l 4 a H R 2 e k 5 5 c E 9 r Z E x D Z 2 9 t M U d 4 W S 9 k b k 5 V d U p a M V Z u b 0 1 J Z k R p Y W V u e k V K V m R j Z D d U V 1 Y y N j R K L z N I S T V l M 2 N v c G 1 r Y X V 1 Z D B R M 2 w 1 c G U r R E Z K T V E y c E 9 G a F l X T E N n c 0 x X M W 9 x S E J a K 0 t T b X A z M E x M c k d s T m J v b n k v b z R k N z N k T 2 9 p T j l l L 2 J a e T F T O G J s d G Q x c W Z Q W l Z m b D V W M D F j c 0 d D a 1 J j c 1 d 2 U 1 h i O D Q 1 N T l 1 R 2 Y 1 O V B E U i 8 r M U V H b n M y V D J w a z J 2 K 2 8 r b n h j W j J Y V E J 1 M 0 x z M m 8 v R 2 9 X W l h D R l N 2 d T M x a F p H Z E F s O X Q z d D l w N 2 J 5 c 3 Q v Q y t R M X F X M j R Y c F V v Z E d p Y V p y Z 1 h R S 3 B 2 d 0 c 2 U D R 4 c 3 d v c U N S W l p w b X Z n Y 2 h Q c 3 Z 0 M C t l N D B j O U J Z c X Z x S E Z S S F N v b X B M O D d E c n Q z N 0 9 u e X R s T 1 J F M 1 B t U E t 4 R W J 5 M V Z O b 2 N C b X N 5 S X J z M n Y 5 c 1 l E b 2 0 1 M F J j N y 9 D U 0 F I M V c x V l Z p O F h Y N n B L U z F h K 3 N Y L z l h W i t R S l I 1 Z j E 2 W F B a e X l l Z i 9 I S m V Z b U l l Q U t 3 N G N P R E h P N z c v L 2 8 2 R 3 o 5 T 0 U w R 2 F k Y 3 N y T X E v d j F 1 O F k z R m g 4 Z m 4 3 T G 9 0 T k 1 X O W t 4 S T Z O W H c r Y 3 Y y N 1 Z 2 M i t N c V Z U d 2 N 3 c X U z Q m d v S 0 h O d n p w V C t 2 Q X Z p Q k t z Z W d t Q 2 h I R G h v M G V x b W 4 0 a S s v W V l O Q 1 F t Q m p I V 1 c 2 a U l K Q l N T b D N I Z z d O b l R 6 M m 9 P a 3 R y Q 1 F F S l h W d 0 l 5 S T Z 2 W T Z Z T 2 U v U H Q v K 0 h I b G V z N m Z K M z Q r R m p j Z W R 1 V l N F N j J C e U F W Q l V w R 1 J o c H N 0 c 0 1 y c m 9 V U U 4 3 N z Q 0 a E 8 5 R l V Z S 2 1 K M m x w Z H V i Z T N 6 S j N y M U x U d i 9 3 d z l N Q X V E b 3 B V b G k 1 S 0 R m M 2 9 w Z E 9 P d W t s Q V l n a 2 l 5 V X B M V G E y S 3 d C T V d i V n F 5 Z 2 M 3 Z G 5 6 U T h Q a 0 N F Q y t l Z U 9 J T G s w Z U 1 t T n d y S W F I M z h 0 T l A v N l o v Y 3 Z K U l d 4 T V V P e H p G Z j F x N D h I d 0 F B V m x h Z j F a M j l s b S 9 Y W E R C d W 4 4 T 0 h u e V A x V 0 N 3 c H N i R X B M Z D h G Z 1 V M b D V j V G h R a E 5 N e j B P b 0 g 2 Y U l 5 a 3 B B U 1 l U W j d t S m d r T 1 U 3 Z H k 1 N m Q r c V U 3 U l Y z K 0 5 Q L 1 d i O X F z O F d B R G h Y Z F p a b z l z M n l s W G p 2 Z 3 k 4 N m Z C M n I x W X p i Y j c w Y z N U T D R Y a m p V Y U p x R 0 h 0 M n p z S D d E R n Q 5 U W p G a 1 R U M G 9 w e n h W Q 2 h N W H F t S 2 F V Q X V X d m I 5 N D h K O D V r a W d N Z 1 h i c n V x b k M 1 S 3 J k W F Y y O W Z 2 R 2 Z Q S W 9 2 Z m V 4 R i 8 w O W V 0 b T l a d 3 J N e m h h T m R l M W t O V F V 3 d D Z 4 T W Y z R X R P b j I z Q m t o M i 9 0 d 1 l L Q 0 J 4 b y s v O G 5 s e T U r c E F F c H Z 6 T S s v L 3 R G a H d 4 N 3 p i V z k y M E 9 F N E 9 P b k x M N i 8 2 N z d a d D c 3 V G g 1 V 0 1 u N U 9 T T W Y z L z c 5 c U 1 L N U 5 h W U 9 X c l V U R T J J K 2 9 u T E U 3 d D B H Z m 5 P c j c v K 0 Z 3 Q X U v L 2 p q Q 3 h h Y 2 Z m Y k N F V j I 2 a k d o N D N z M z k r O T k 4 N D N I S D N X Z 1 E 0 c W d a W j Q r d W V 5 N V l 0 T 2 p Q d T J w c k 8 z e T c w N 0 V w S 1 h u U G 5 u R E M 1 U E U 1 T 2 V Q O X g z d m F i R m t I Y W 1 y M m R Q V D Y x R D R z d W 9 s Q 3 d Q R G g 0 e T h W Z n A y S l R T W U Q 3 S F p 1 R V V Z V U R G S k s 2 W E o 1 U n k x Z X Z E a F E z W E U 3 b G R I V y 9 R S j N 6 Y l p T S V J w L 1 k w e k I 5 Z X R 2 T 3 p E O T V U Y 0 R j c T J U V H p 3 Q k p h V V Z L Q 2 x k M i t a e m M z d G x J e k V 4 b 2 V V b l V y c 2 x K T V F o T 1 R r U k p T V m x R R j J 2 b G Z H d n p I a G l B b 0 Q z M U N i c n V J d S s r T 0 w v b W 5 w c z g x L y t z a m s z S V N G M 1 k x b l p 4 c S 8 z N 2 Z 0 N j Z l N 2 R T M m R 0 M 3 Z 6 b T F V d V d Y T l B V T 1 c x M S s v S E g z L 1 h I b m o z U G 0 r W n l s Y j M 1 N j Y 5 d n Z 2 N 0 x M N 0 8 v M 3 I x N 0 t R R H R u N E 1 I M z l Q d y t i T T J i W n F W c k d r S m R 4 M S 8 v T j M r K z R t b l d L M H B i N D h i O T k 4 W D F x O S 8 4 Y n F 2 d j c 0 W m d Q U H h v V U 1 m Z T I z e j V y b H J T a 3 R Y T m J p T T h a c S t m Y S s 2 Z j h p U S s 3 c k d 4 S F E 5 Z C t I Q 2 M 5 L 2 R 1 d l h k d G 1 a d l d E U 2 Z t S j c r T z E v U l h R e F V u Y k Z n d 1 d t Z m 5 Y Z m V G N E 5 U V T Q 5 d j Z W d 0 F r S U M 4 Z F B I a X l 4 Y n Q y d F h 4 V C 9 J Q X J E M z M z T l Z H V F R 1 c X h 1 d V J r T k Q 5 a D R N S G Z 3 a k V h M U R i c 2 V n b V V p d y 9 m M X l 5 R U 9 J a C 8 3 R z B 0 R 1 F 1 S 3 l j S 2 5 p L 2 5 6 M y t s N F p 1 e H N O R z d k M i 9 u b X A 4 W D N t U 0 F O a 0 4 x b G 1 o V F d s Y U J a N T U 5 R l c 1 M 1 l E N n Y r Z V N 6 c G Z q a 3 M 2 W H R P d m V X b X k 1 Q n d l R D h n T 1 N n e G 1 t Y W h 1 e X N E R l N V V j h K V D E w e m J J c V Q y O E 9 U S m h W L 2 R j a 3 R o b W V w O F F T S 3 l Z b U 9 6 Z 0 x y O X J m c 2 t K d m E 1 c 2 s r Z k t 4 Z H M z d n h P d T Z h M E c 1 R W V H O X Z s c k 8 3 Z E p 3 Q k F v d G 1 j T 0 N r d m I 5 S 2 t 2 T H h K N H o v N j Z M U l B k d T c 4 c k t u e n R w Y V Z i V D N w L 2 Z k L y 8 v a 1 p a M 3 l S S F J l W D d m L 1 l h V m x a N D d 2 Y j d k M j J s W m Y v Z G 5 X L 2 Z 0 Z m N O b W p R N 1 I 5 c z M v N 0 I 1 S l V y b i 8 1 a T c 5 N H Z 4 M m R u a j N 0 M j V N a C 9 I M n U z S C t z N 1 o r W X B w O H h j U G 4 v K 0 R 6 d H J h M 2 Q x N U 9 1 S j g v c 1 F B S 2 h i U 1 R E a D A w L 0 h m a n A r L 0 p m O W t w T D Z 0 W F Q r M z V Z d X Z X b k 9 M N y s 4 M 3 B F T S 9 o b 3 J 1 Q U d n b D k x K z F E M 2 s x S G w 0 V H p l U l l 2 S H h 1 Q U 9 R M 1 h 6 S G N Y R X h S O X h I U m t T Q k l 5 V T h R b 2 h M R U N i T j A 1 c H k z T U N 4 T D B G S 2 R x T H R a S l A v L 1 N w S 3 l 5 c F V 4 N k J P W k x O W m t P R y 8 v R j h n U H l I R 2 R y T z Z S Q j J U Q U N R M z k z Z z N t e T N M Y W p C W S 9 j Z T J W b F p 1 T F F Y S 1 c 3 c D J p d F d h M X B v T W w r Z m 1 Y b X J T d E N Q d W 4 v d X R v d U x Y V D N i d V h O a l N 1 Y i t V b D I v N S 9 Z Y 2 Z u c n l 6 d X J w K 0 d m Y X F r c E p W S n l 4 W U 1 I S m J l Z m x 2 d l J J U 2 V 0 d k 5 a c n N B e E l T Y 2 5 B b W Z u M 1 h X N G x W L y t 0 T X F n N l l a L 1 F 0 d W 9 L N 2 d m M l h V c U p u T m Z E M H B M Z V d a d V h I a k s x Y 3 Z X W E p E Z z J I T E d a b V o 1 N W 9 O a G l Z N 3 c v d j d X L y 8 r T j k 4 N m N P Q 3 R k a U N w T m M r d m Z 4 R k 5 z N 2 I 4 c k R v N 3 E 2 d D N m b m Z n d 1 B k d H V U N E Z G b 3 R 1 S W 9 W R 2 p C a V h L N F M 0 V l B o T m F 5 Y 2 5 K M 0 N X b X l n S X B K U l N T b j N X N 0 5 u V G Q 2 a k 9 F Z 2 p T N 2 Y w Z H d 2 e k R n M 0 N 6 N W R l S S t L Z E R i U 0 N F U U V a R 0 9 v e E c 0 K 0 V o Y U x k U G 0 v W l l T S G U r M D R S b 3 R P S G l s U U 1 I W H R y Y 2 V W Z j A 2 M 2 R a d z d F V k J 3 N z g y S n J Y S E p 1 V E 0 2 N 2 h X S T N I M D N B L 1 B l d U 4 v Z n Z m M V B C N X o 2 M W Q r e D h B V F R h S n R K d k 4 5 W C 9 m M j h y T G Z 4 d j k z b n V q R H p v Y 0 I 3 L 2 F z K 2 V y V T k 1 N j Z 5 V G Z 2 Y 3 A v e W M y Z D J Q Q m N Y V X I 5 d z I z Y l B w e S t Z Y 1 A w a G 8 r T n l j b 2 F j M k Z 1 Y n F O T D d Z O U 5 U R 3 k y Y 2 Q 1 R F A v N z Q 4 T 1 Z m Z m 5 r R k F B O V F 0 K y 8 y M D h P S F A 3 M y 8 0 b 3 Q z V E Q v c H B P b T V D U W 0 1 e l o z d m M w e E N 3 a k Z Q R H h 2 M m R Q R 1 Z W K z c 3 W V B 6 N E R 5 L 3 Q z Z n Z T N 0 p p W W J p M m R s O X R J O S 9 P R 2 R D b j F a O W V z K 2 Z m Z 0 9 Y U D Z M d D Y 1 Y z N G c j h s Q n d j S G s 1 a 1 R v Q 0 V Q O F V R d F I v a E 0 0 d H d v a U N S d 2 h S N V h D V S 9 R T V J V c W o y S 3 h p L 1 o v M 0 t o Y T l D M H k 1 V m 5 Z V W 9 r a G t N R 2 5 y b m R q L 2 N W R T N B W n B M Y V d 3 R E d J a 1 I v b n V 5 b 3 F X b D B a d n J w W W N P Z V B x O T c 5 L 0 8 y V l Z W d D A 2 V 3 N 6 N j R K S V k 1 S l N E a G 1 X S H I 2 c 0 l i b m Z G O W N Y T D l 2 O X J G M m U 2 L 2 h Y Y n I 4 M 2 k y b H k r d n h l Q 1 d n R z Q x R z A 4 a j A 5 S k h Y O W V 0 M 1 h j T n p E e m 9 j U i t 3 U W N l T n h 4 M D N x M X F D Z 3 J I S z d x M m F 0 W H Y z S 2 9 j T k d D K y 9 D Z 2 9 M N 3 I v b n l 5 K 3 Q z M X p V Y W t 4 c 3 J L e m V l O U 1 F S E o 2 O H J L Z G t D d 0 o x c H M y V 2 Q w N n Z Y M m Z j T U d u U j N 3 M 0 0 v M 0 w 3 O U l 3 Q z Q 1 N n V 2 L 2 5 G Y V Z 0 Y j Q 3 T G k 0 b k N Q K 1 R r Y U 1 l R 3 J o T D c r O F d 3 e F U r U T B i T C t u Z C s 1 T E d z a 2 h B M 3 J w c z J h M V R W c T J h T 2 l J O W Z l U 0 V u a j B u b k 5 P O S s 5 b D l F e F A 3 T n Z i O D F q S n B t d W 1 N b k p 6 V H o 4 a k p P U j B B T n B T W G I x a X l k K y t T b F F j T 3 J G e X l m L z g z U H h j W C 8 r V C 8 v U E h a M m F j M W Q 3 M T F w Y V h y T H Y v c X F 5 d S s y N 2 N 2 T F B Z O W o z U X N 1 b 2 t V T 2 V H R X N T T U F j W U h 2 M k d E U W t K V E V w a m h F d 1 N J b D d p O H F L b X B 4 a V d R N E V W V z F O O G 1 F b U x N Q T B l e V N V U 0 x x R 0 x z O U h r b E p k c F N X M X Y w S W t j Q X B M M D E 3 L 0 9 3 c n I 3 N m p 6 W T I 0 T 2 t u M X h y S 3 l q W D B T R S 9 z M G Z P Q j N Y Y n Y r N 2 5 m Q T c x c D d v Y z k y N 3 Z 6 Y z k y Z X J w c 1 c 4 Z X N v c H M x c D c 3 d n F 5 c 3 Z W K 2 g 5 W T d C d z A 2 Y W k v c k Z 6 Z H N l T k Z 2 K 2 J w K z B P R T Q y S E J w O T R T Y 2 5 B a 1 R M c n B v U W 1 0 Z j E 5 O X J H e m J N Q W 9 B R F F P W G Z 2 L z M y N z I r T 0 d W U G s v M 2 d Y b T Y z T H h Q e j h T N m F 1 W F R 2 V m Y 3 e k U 2 U 3 p w R V I v Z n c z L 0 1 L N l g z b G 0 r L 3 Z m V z A 3 T 3 p 4 R H h V V V B C V G I 0 S D d 1 N X V o U z Z p c 1 B I d n k 1 c 1 F a c m p j b X o y L 1 B 5 N 1 B Z O D l P b U R h N V l z d W J a Q j B S M X p i b z h l a m U 1 a T R a W F M r O F N x V l U v Z S 9 k M T N o U U N j c m M x S H d j W G w 1 V V J x Q 0 t O U m 1 5 d 0 U 2 d S 8 z U 1 U 1 T 2 d O R j R W R k 5 M S W d x T T J o M D d O a j J u T 2 t T Z z V a M T R k c V V R N G 0 4 S T B k a z J v a 2 d o a E V C T 2 R n W U 1 t d V k 3 T m d x S U J 4 N S 8 v U F o 0 e G R H Y T l Q e T Z k V k 5 i Z m x i e l Z w Z V V y U D d 4 d 0 l F V n Z 1 T l Z w Y V Z y R z g 1 Z U 4 y Z l I 3 d D M x a m R H R 3 B x W W U x L 0 I r O F V x M 3 U z T H l t a l d Q K z Q 5 O X R t d F h r O D N V M n V x Z H J W d m Y y V k J a d W N s M 1 h Q V G J i M j k 5 d F d m U F Y 3 N 2 p n d z d I d 1 d 1 W E x M b G 0 2 d H E x T H p R N D F Y U F I 0 c 1 V Y T z c z Z S t x T F Z L N l g z a 3 N X T E w z N X V 6 W n A v T D l 1 M z c 3 d T J G T n p M O X U x Y k 5 2 U 2 R k M D R Z O H Q v L 0 R q N z l v N D l P Y i 9 C a F J M T 1 c 3 O S s v Z k 5 x N m R R M l h 4 d G Z j d U h U c G p R M m Z 1 N 1 d 5 Y 3 V 2 d k Z 5 d z Q 2 Z T d 2 d n J z T E x M a E R D b 3 R 1 S W d W R 2 p o e C 9 y U k J p c U 8 v W V p E T E N i Z y 9 a M z l 0 R V l V M U t L V D B l Y j k 5 d z N T S 3 N K W G 4 5 U j c 4 T 3 l H T F Z P W W d p W F V 5 T U R W M H p E d m N L R T B M M F Q w b E t h Z G h F S z J U O G U 4 M m E v O H h Z d j c 3 Z H V 4 e n N y Y W 5 a Z S t H a V J S Y z J H S m J m R m h k L z I 1 c n p x e j J l N m x t Y k 4 4 L z J I W D k v N E 1 E e V B x K y s y d U 9 l N W N 2 L z Z T d m N K N j l a T T J W M 1 p l V U I v L 0 1 L d i 8 v K 3 Z s S 2 5 z O F B O M G 5 k V 1 Y r K z g 0 Z X V 2 L z l a d y 9 L W m x 5 M j U y N j d y N 2 h m W H J Y K 3 c x Z S 9 h e E w 5 Y n R Q M z d V c 3 Z a M U p T V n I 3 M W 0 r L 0 I 2 Z 3 J 1 R C t 2 O D g v d j N E T z V z M X p B Z U N C S D M 5 O G V G V k p T W X U 3 W U t 3 c E x W M 3 o x e S s r K 0 9 1 S U J R d E c r d T Z O L z N q b n p v L z d 2 Z m 5 t Z 0 l z L y 8 v e m k x b H p q a G 0 r L 3 Z i R 3 h m R E 0 z Y n B 3 N W M r T k c z N 0 o 4 d k x 0 M T Y 3 d U Q 1 O D B i O U 8 z K y 9 k K z B k R T N x Z k 9 6 V 1 J O V E p S b 3 d Z b H l 5 R V d B T 0 l E T j l Z V m x Z N n J G W j J M Q 2 N L a 2 k 5 b X o 1 N S t L a U o 0 T m 5 q S G p t O X N W Y V U x V m V D S D Z V R j E 0 Y V c z c T Q 1 U W o x d U d x Z U h 4 Z U x C N n p T W T R I U F d U a U N W Z X A 2 U G d x a H Z 2 R G R u Z E J F N 0 5 6 Q n g x e W J I S F h q W X N Q W D F Z W m 1 4 c 1 p s T X p 0 T H F V Z X J u T F Z i N n B 2 S H p U Q n p 0 M m Z Q a n N w a z N Q V j F a V 0 h q V 3 I v Z m p R b 1 k v Z D N z Z 3 l j W D h T a 0 p k L z h j W G x z e l p 2 b n R Y W T Q 2 b E E v Q l d E Q m w w N 2 Z l W E t h W T E x U n M r T G p 6 L z I w U k V q b m p n e k o r Z U 1 w c m J B Y W t x V j I x M V Y 5 T 3 V 2 Y j k 3 M y 9 m Z j N O Y l V k V 0 t i T m x y V 3 I 3 d j d 3 b G 1 o Z l R w a n c r Y X h O b T E 2 Z H V Y S G p F W j N P V C t 6 V z d j U 3 Z 6 e n p 6 N j R Z b l N F Q i t z W H Y z R j F Q V 3 J Q b j M r M X U z d m 9 j V 2 Z 2 Z U 1 5 Y z R l Z T J X Z l B s Z W M x Y j M 3 V 1 E x W E F y e T N i Z H Q 3 W j M v e X l k b k 5 u R z c 5 N l k 5 L y 9 Q Y j k 3 Z H M v d U 8 r S E g r N X I 2 Y l d h S X l k T k 9 1 c m N M U l V W V z N M Z m V L T l Z E Z U d v Z W J 5 b m 0 2 a V R T W W 5 i Q V h U M U 5 T a V B p N H V C e G R L c V h T V 0 l x S T J r b E Y 2 S H c z R U Z J c m p n Q m 9 E c z d K R z E 2 M y 8 r O U J r S T h R L 1 Z X W W d p b W R G b 1 J Q Z n V t Z G k 0 O F Z m Z l V M T E J Z c G t N N E J 5 R n N a c T F h T m V 1 T H h i d D J 2 V k Z v S z Y z d H B t b D B V N n Y x L 2 5 k L 3 Y z T E h s e X g 0 c U h Q L 0 p h V 0 4 z U U F x S H g 4 N W N v b m 1 u c D h R M l h s c G 5 N W E x q d 0 h R T 3 p R M U 5 T K 2 R w c 3 Q y U 3 B F a z I r V 2 R D R 2 s w K z E y N 3 F 1 d D N i Z T Z 0 S F F E Q U h k e l g w T X J D M j R B M E U 5 K y 8 v M 3 h B Q n d O S D F p e W U v Z V N E N 2 R 2 L y 9 D T W 5 K d 3 p n T H F 0 e T R w K y s r M n R 1 Z X Z X d m Z w c m J l M z J W b D R m b i s 3 W X N m R F R I V H N X S m d I M m M v c j B P Z S t N b k p 3 e l Q 4 M 0 0 v S V B k Y k x i Z j g v M z M 5 N 1 o y b F I 0 L 0 F B Q W d B R W x F U V Z S d 3 V t U H M y M i 8 v d m t F V E 9 B c E J u T 2 t t N m t S R G h v e k 5 N N X N O M 3 d o U n R 4 Z W p w Z 2 x r W n F h e j Z D W U t F a W 5 s e T Y r O U 5 1 T X F S S G p S R F F D Y k 4 z O W s 4 Z F N h O T Z D T m U 3 M V M 2 M 0 d t b X d C Q V N v b E 5 t N 2 V p c E t T c z d o a l F k Z U U 5 N z Z x c j d s e W d P R n B u c 2 V Y Y T d k M 2 N n S z Q 1 b m J w T E N L O W I w O X l P N m 1 w M 0 J W Q 0 d a c m I r a W p T R D B 0 S U d E V W x P S H J 4 d 3 g 0 N y 8 3 Y W l w M l I z Q V N 4 d j Z K U 2 Z u c l N z c F d S d k F h N U p D T E x x S k 9 v O F l N V 0 w 4 Z k N I R S t i N k J 4 T V E 0 c E t i e S 9 U R l J N R W d w c X d G S G w 5 Z G V l N j F h Z F p i T 3 N u S D F v b k 4 x c W I 4 R k N D N H p K d 2 9 p c D l P R k g z L 3 l x N G N r T m 0 3 Z j g v M k F 3 c 0 l p b D d w V V J C U 3 E r R X V a c U p P T U h E b C t P Q 0 Q r N k R z M k d B e m N J b 3 d v c U 9 R L 2 8 2 b m d C b 0 E r L 1 U 5 O V J 3 a X d p U T V S a 0 p u T k p t U m 5 a e H d l R U 9 p Z G 5 U S D B M b l d K a U N p V X N l Z 2 0 2 a H d h S U o 0 W D R 2 R D N Y R X B L Q W d 3 R 2 J o R k d G Q 1 F W R G t k N X h H M F I x a H E y Q k 9 0 W m l J T G w 5 R V F x Q 1 N I U X B V d X F m e E 5 V R F V K Z V A v M C 9 q e H l y T W h j U m h T W V c z V V N k W V B q d z A 2 N E d N T W g z Y k x X Y U V S L 2 Y 2 d T B k a W F p T m F t d m R J N H F L a X J 5 c W M 2 a l F 2 Z n Z 2 U z Z X V U x U W G Z J Y U l P T W h t T j Z K N 1 R y Z j V Z U U t R W l R h W k h w Z V R 0 b T B S M E p Q N V F J Q X F 5 b 1 V O U F R U R V l U T X V G R U Q x O F k 5 d 2 l q Q 2 g 0 c E 1 U e T E x N m J Q a F J S U H R 1 N 1 l k V 2 5 a U k x D c m p v S F V h U m J 0 M z R 6 e X N 2 c m 0 w Z E x R S T Y 2 Z k 5 M d F g 2 c k 1 S R V N o a F R Q Z F J F R m 1 N S m o r N 2 w 5 d 3 g 4 Z H p p e k N p S U h K T D Z i N G F V V j V 3 Q T R B d z R F e n c 3 N E V v N k h y M X p J R V E 5 Z k 5 Z Q W h L d k Z C W V c 4 a G M 5 R W R W a j B V M F V S R U 9 H a k 0 w R G N K M 3 Z X T k 1 F a 3 B M a S 9 Y O D V F M U Z n R m I z K y t z e V Z x a 0 9 F Z 2 o 3 N V k 1 W k l p U T l W N X l D S 2 R G Y X J C V G w r e T h 3 a F J L L 3 N M c l o v c W t 0 R V J L R 0 d S V G R S O E F p e l d m d V h F S W V Y Z D l y d D h U Q 1 p U Q 2 9 6 R V V V c 0 t W S H J k b G Y r R F Z H M F I y e E x a R W 5 K Q l Z K S 2 J t R k V G R 1 J w c W N s S D N q W m 0 w S z Z k K 2 V J V H Z k V W x J c U p R d 3 F L Y k t F a U d E e D k z c W h C a W 9 1 L 1 l Z T k E 0 e T A w V V h J W H o 1 c z A 3 b 0 R w R U t N a 2 Z O Y k V L Q U d m Y 2 l J T E 1 a R E t p Z T A 1 b S 9 i R U F V b l V O a j U 5 L y 9 2 b m N w b 1 N J V 0 h R V E J V T n V i c T V G Q 0 h I R W R r V X B L W W 5 R T k g 3 T E V R V 0 R s T E x r d 0 l F Z H o 2 c k 9 F W X I 2 R F J 6 e n B B R D J x O D V C R k 9 r U 0 U r T 1 J s S F M 0 Z D Z H Q U 9 H U G M 2 S 0 h q R l V Z a W 9 o R E J D b 0 F v Q 0 Z K V G M 2 O E g w T W Q z Y k x O W k V C O G Z v e k F S V V V T V G d P Z T h q e i 8 r M k t r N l N L Z 3 l T T m N R c 0 t r Y V V W Q n B t b 2 F j b k F 4 b 1 d 2 M k t O c k 1 R O G t r M l Z T T W l G d D F F Q V h i O D h X T z Z h W n I 0 b S 9 C Y l I 1 N m N i T 2 V 5 Y 3 F J Z 2 t W T C t Z T E 9 a d m x H Z E k 1 V D F I b m o 2 V G t E T V U 1 M k R L T k x G M k d 6 S X p P e G F m e X d n K 2 1 a M X R S V 3 F T M F J F b 1 l C R k 4 x R m d D Y X R W d X c x Q W p t O G d Q a j R H V m l z L z V D W U t C a W 1 s M i t 0 M V h U Z D k r b l M z N m l 5 a H p o e X J Y e W V B Y 3 R V N W l D S m R 0 N H o w S T d Z R z F U V H R o b W 5 U S H N 0 c D V o U W l p b k F z d W 9 r Q 2 F N a V E w N D h U U W x 6 c E 8 5 W T B E V W x K Q 1 p 6 b E p n b 0 9 D W W o v e n A z N z Z r K 3 F n N F N E W T Q 0 W l V 5 N k J P O E J s N W t S Q n B X a 2 F l d m J N O G g r S 0 1 3 c k Q 0 d 0 Q 0 W m 9 B b 1 N y S G 9 K Z 2 9 n c z F r K 0 F v Z z Q z N 0 h k S G d l e m 1 W d U V F U V d E b E 5 K Z F Z W V j d F N 2 h G V 0 t 2 M U h U Q j Z t Z 0 I y c W M 1 Q k Z P b n N D Z k Z J V H E 1 d n F p W W d j Z T c w R n g 0 Y n F 6 S V R F Y W 5 E b 3 B z b 1 F J W U 5 H L 2 R I S V h D b T c 5 a G 9 O Q 0 E 1 T 1 V G b E p L S 0 l K a V h 1 Z X V l Z D E 5 a V Z 1 N D B N T m E 1 O G N M Y W J L S 2 c w V F V O T 2 R q Y 1 l E S F Z 2 d F l X Q V J k T z B 4 N l p P T F l 4 c j R W U W l p a 0 F z d W 9 r Q 1 l N Q 0 F z Y k V H Z y 9 h R S 8 x a G F X a U t Y b F J N R n o 0 R 0 R C N j F U V l l j S V I 3 M k h u M T R o S l Y 1 U m 5 Z T W 8 w d G x z V m 5 U T F N L O C 8 x b 1 F Z W k R I R l h L T X d F a E V w d 3 F L Y k t B Q m l Z d z N Y U 2 l s N y t v N W p Z a X l J a W J H c G p F U V V z Y V N V M H V Q U n I v e j Q 0 K 2 U 0 U l Z n N z F i a H J i d 0 p R c V R v S F V h V E x 5 R W l I e G U 4 M k 0 w M k t l M m Z N Z U x p T H d r a E V w Q U N M Y n F J T 0 d q b n l E O T B C M 0 1 3 d H d v Z z Z o e E R h Z D I 1 M y t j Z X F j N F N 6 Z 2 9 J S k 5 a Q z R F V n h t V G h S V U J v T U J 2 W H I 1 T l M 0 W F N O Q j A w N H Z x R W h H U k N p e T Z p V H B H U 0 d t K 1 N 3 a G s r Z 1 l T R W 1 K a H R W c F V a a U t L V 0 Z K S 2 o 4 Z m p 2 Y U d v c U 1 p b E 9 r d T R 5 O X R Z O G p v Z 1 Y 2 a k 9 R U l R w R W h M a W t K U m s 5 e H N S c D c w M D d i R X p s Q V V p b 2 s 3 S G 9 w d W 9 B N F l N R 1 h l O E V P S l M z N 0 Z 2 a X p B a U N o Y j U z d H k 1 T D N H T H N B Q V F F e W Q 2 Z F l Q M 0 F n Q W U x V m 1 J S X B t b W F j a k 8 2 Z 3 F E Z H J p c G 1 v R D J 3 T X N 2 U H g 2 d k 9 C b 1 J k U k l X M 1 V U d E o 4 e G 0 3 V 2 t B O W R Q Y V N V b n h N S m 1 N Q 2 l N U l J U U z l x c 3 A 1 T G J o R l d N R G s 1 N C 8 v U l V v N V h Y V U 9 v a 2 d Y R T J O R D E 2 N X A 5 Y 2 R D a U V I U 0 s 2 N V d H S W 1 J T 2 h H T G J x S j J H a m x 5 M 1 A 4 S m d a T j l 4 M G F q Q V l t S i 9 O Q 2 F L R m l r M V A v T 0 x j S U N y O G F k Z E x N R T N L c H p F R V V 5 S V F T N m R V d U g r W E J U T l U x S W N k Z T B 5 U T l u c U 1 4 R l J K M k R S V G R S T 3 d 3 Y m R s c U N s T 0 o r Q V B Y Z D B 0 T F R r O W s 4 a l N o N E R o N D R Z S H R C Z F l o S V Z G Q l E 0 Q m E 2 b k F B M l Z T T U t L c V B S a U I 3 Z D Y x d k F R Q W d r R z J Q T l V 4 U k d J c U p P d 3 F L Y n F C M D B U V j R Q b 0 p m d k 9 D Y k d D c H V O e m R P S W d z W H I x Y S 9 u R m 1 I Q n M z c F Q 2 V 2 R D W U t u c U h F U 1 J M a V V s Q 1 h i N z R W V n h B a m g v e G d 1 U G 5 x S X V F U k Y x Q m h i Z F J H M D B m U G o 0 S G t J Y z N p S k 1 D S U h r N U F U T 2 N o T U Z p W l Q 2 V H l V b H U 5 N V Z u U 0 9 T V F p 3 N D B l d V N 1 R V N 5 c V J w U j B Q W H N r U V c v d H d 6 Q 2 9 C b W 5 U S n M y e W R U T U t V U V U 1 b G g w R T d X T k F N U j l n R W o z R F h D T E 1 L S 2 c w b 1 d R V j N 6 O D h j Z W M 1 U T Z 5 Q V F O R y 9 5 b 2 d 1 W V N m S 0 1 o c 0 5 p d T Z a W F E 1 U E N B d z B J a m V O N n R M U k V U Q n h x S 2 J x Q T J H R H g 5 M 3 Z C Q z R 4 S G R z T U h D T E 1 L S m d r b E o r T 2 5 2 M n l 5 d F Y 1 N G d X M W E 2 a 3 Z 3 T n d x T T V C R k 9 r e U 1 0 S m d z W m p y a n d Y a 3 J i T m 5 Q T m x U W V N R a U N p S V c z V V J 0 b 0 d u Y W k w S W M v c j V K V E V 5 Q T B X a F F H W W t v b 2 p r Y 2 5 v d k F C b C t k c H F D Z 3 d B M G h U b F d k Z 3 l q U 2 1 V d 2 0 1 R 1 Q 3 T l M 0 W G 9 x d G J v c k N 3 c 0 p E d n p Z a 2 l F T C t 4 a V Z w c D J M Q n h G d 0 U 0 d 1 h k c 0 5 w d V F t Q m l u T U J G U l p O T j F l V n R S M G N 4 a T F U b W l 6 Z n k z d j E 0 b X B W e W t P Z 2 R S c E V 0 S l N V S k N m T 3 p o Q V l t L 1 p t Z F l S N n B M U k V U Q n d x S 2 J x Q l g 2 O X o 4 e F N k U E V B L z V q c W F t S m J K N U d G Q 1 J T e X N y e T h y M 1 B x O D R S a l F v T E M z W E 5 J a T h H O S s 0 b U N p b 2 h C S H I x e X Z F N 2 h s S E F N S T J 6 M 1 V T U m g 5 L 1 V S S z B R R n h k N 3 N 4 Q 2 l o K z g 0 T n R i R 0 x j S 0 l n a 2 p Y e F R Y d n Y v O S t q Z W 9 j M F N v d m I r e H V B V H l v T 2 d k U n B M U F p y T W p z Z G t S V H R i N V o z V 0 p 2 V T V l S W l J S 0 J S V G R S Q z B h T U d K Y 3 J o S G F q N z F q V H V F V V l V W E R K V l N V b E 8 5 N V d u U 0 x h c m R x d z V I R U k 3 R k d k Z 3 l q U 0 5 X a X F K a l N K b T J l d 3 F S c F J S R 0 h S V G R R O E l h V j R F R U N T Y n l B a E l R N W 1 N N 2 Z U S k F v R 0 t h W D B l T n l Y Y 0 l z d z l T W k 9 M S F J K Z y t s a z F U b U l J c D N K W k V M M 2 5 H N k h C d 1 M 2 Y W p v Z V V a Z U l p Q U t O U l R k U k 0 0 W U 9 I W G V p c G 9 t L y t J N T l X N F J 4 b H B z b 0 9 J U V F Y O C t k T y t 0 b j F U b W 9 U c j k r S j I r V 1 V u N n B P Z 2 R S c E V 0 T 1 R v U T l J Z D V 2 U l A 1 c H h n d V B u c U l x R H h F R k Z v d H V v a W F k W W p R Y X R T T W F P U 1 V u M j J F d z h O d U d L R m d x S 3 g z b m d W d U V o W l I 0 b y 9 j O E F D N 1 Z P W W d p b V J B Q z N i d G 4 x b i t v T D R R d 0 d n e k d 5 W X B q R V Z H Q X N I b 2 d h c 0 x J a 2 J i T H B a V D V 2 b U 9 M e F l 5 R W h O a m 1 U a U d p R H B C U 2 Y v a W R k M l l m V k o y R G p w U 2 R Q N z R F d X Z 5 S D Z o e E V r U z Q y M W 9 h T X J t b i t R N E 5 l b W Y 0 R X Y v Z U l J Z 0 N M Y n F K R 2 5 I R E N L V j B C M 0 N Q O D F w R n p p e k N p N E p F U 3 R l W G w r d U 9 x Y z F E a j l w W W F Y d 0 N 3 V V h V T 2 9 r a V h u W j B C a z h u b 1 A x U T R Z O G J E W F p w N l B o R 0 Z C e G J k U k V j V E p w U H R G Z 0 Q x b T J m R 3 h k b G d 0 W n F i T 1 l X S U 9 r S U l l Y 0 4 3 N z c x U 3 F U b 0 h O V z d V c U Z F Z U U 3 U U x B Y W 1 y e m t J V X l U U k 5 R O D h l V 1 g 0 a k l s Y V R w c 2 t B K 0 t r L 1 V S a G o w V T N V d 0 9 E Q m 8 v T U F Y T 3 M 3 M W p R T n l j b D J 6 b k l U Q m M 4 R 1 R Y U F B W U j J D b X B j N z R B O H J J T 1 d I c W 5 N U V J i c W t K R H N T R X h Q c W o 0 V V U 1 N 3 c 4 N 1 l r e E N p T V J V U W V 4 N k N a c X d H S X h Q Z 1 N n d m 9 X b z N S N 0 x M Y 0 t J Z 2 t S S 0 t Y V m R Y a k Z y M W l 5 S D Z p e l V z d E x x c 2 o r c n p r Q V U 2 V F J O U T N a V 1 Y y a m F v Y m Z w Q W p Z S V B Q a m t r M C t 5 c 1 F 4 U m 1 H T F J U Z V J u e E l p e F p 3 b 2 h 6 d k 1 k R 3 d 4 M X M 5 e E V G Q n h D a U p X d n Z 6 N 2 p H O V U 1 c U h W R 2 p w e F l D N C 9 u V D Z w e k V F V z Z 1 T G h Z Z E 8 y Y V d u O H N J S W F t S k 9 o W E t J e E V S Q j N B b 3 B 2 b 2 t Q e j h m R E 5 n Z U 5 S L 0 x D M H R p Y 3 Z L a V l K S H V 0 M F l x e m 9 F d F U x Z S t i S U Z B T m F x e m t F V T Z U S z d k W V h C W V B B Y j B S N z h 6 M z h l U 1 Z F V 2 l J a m F q V V U z M F N I e D h k a 1 h D S U c r d m 1 P c j F Z T F l X S n Z L U 0 V R U l R V b z h N M i 9 l Z E c 0 U k Z t Y k V x R U t Q c n N 1 T D J G U 0 5 L T G l N U m d P T 0 9 T Y m 4 4 S U J B U W 9 6 W j l M e T Z S R V R V W G l 5 N m l R Q 0 1 H R E h D c G 1 u a V J n R D F I e W 1 u c H J K N U d s R 3 d T Q 2 1 y R E F i W F F 3 Q 2 s 2 a X p V Z H Z t R H h 2 d 2 t J Z G o 4 a m l q S W t w U H N T U E p y c W d i S X M x N m U 5 d l F v W l l H S X F G M V l k Q k 1 C R U N K K 2 h K U T Q z b m N j S H g 4 T H E 5 V 2 l N a E p S U k p O U 3 Y y d l d y R m x s c W 5 O U S s 1 b H N y a X M 1 M j A w V V h F S U k 1 T 1 I w O D V z R U V G W U I 3 e T F L U X h G U m 0 3 S G 9 K Z 0 t F b E 5 w Z m h h a j d m c W p i S W l 5 a H B Y T 0 l x S j J r e E s 5 R 2 8 v Y 2 w x V G 1 v W T N y M 1 B 0 M 3 A w W E c r N m h 4 R W t T N G 1 4 b 2 F N a k h U L 2 9 S T m 5 6 S G k 4 Y j F Q U E o 2 T F F 3 N k t i b 3 Q 2 U U l h T V R B U H p C Z D J 5 M 3 g 4 R m t N a X B N U k J U W k 5 N M T d H Y m N J a X d 6 S E R S e j l M a U R X c U 0 1 Q k Z P b T Z a Y V F m M 3 I 1 V W l D U 0 R y b k h m Y n F J d 3 d x S 2 J v c D d K c E 9 V Q j Z B R n d s c H N v M k t U R X V s Z G Z m Z m t y M V R r b 0 1 J U V F 1 a l I 2 e j J 2 N W 1 V V F V F U 2 F U R V R r N T N R N F B D T W 1 p b X l p T X N P a W 1 x Q 2 V F R 0 N F T z N T e V Z r c 0 x t Y V V U Q k l x V 1 V I Z z l P V n A y R E F x d G Z 2 N 0 d i c G N D e n F u T V F S Y n E w M U d U R X h C e m F W V V d L W E x W c G l L Z 3 R X S F F U U V R z Z X F K d m w 1 a F p o U k 1 F a k J L W n l p N 0 R J V k 9 P c 3 Z S c 0 N C M V R u S U l w M F d a b G R m W C 9 z b 2 p J S E V i V U 5 p M j Z L Z W t M S X Z n Q V F H M n V G d 2 N C d k N h S m d r R k p X d X Q y U 1 c 0 U k Z x S U t D Q 1 R W Q 3 l p d F Y 1 e U N L Z E F r S n N U Q 1 p U S U F B N z R V a k N p T 3 N N S W l B T E F D S W p Z M 2 g w b k t p S U 5 F M C 9 Z R j U 4 M T d h c H p v S E J V L 2 V n R E V M S U 1 S Z T F U b U l J c G 5 S Y U V S a V l q d 0 F H R l J u S W F M V 1 k 5 R k 5 V V T l L a 1 d J d 0 d H Q 3 h t R l J I S V l w S V V z c W R O V F V W V T F Y b m 9 P Q 3 J x Q 2 s v V G d o d z c y N m l J Q k Z D S U Q 0 K 0 Z n Q 2 N x c k 1 R V W V 1 e D Z L Y W 9 K d 1 R N S n B N Q l J p T S 9 O Q 1 l L Q m w z W E x 5 M H F L c X B W b l l P Q 2 I 5 a X c 4 d z d x V W o 2 a U 9 n Z F J K S X V 4 M l F D S l V 0 V T V p S 2 o x V 0 h R V F F Y b 3 N G a k 9 Y b G h N R m d a U l l N M m Z P e T U r c n p r R 2 R w N n d x O W h G S T d G Y W R n e W h T R 1 k w R 0 d J M 2 F E d F U 1 a U t q M V d I U V R R V l N a V E V i V k l Z Z 2 l q c F J T U 2 1 u N E U 5 Z z h M Y X F N S E R t e V Z n a D V I Z m o v b l N n b 2 h C Q X d H b z F y V k 9 j Z 2 9 0 W m o w V T B F d V l 0 T H k 0 b U M 0 d F h j M 0 M 2 Y l Z Z Z W d 6 d G V u L z l M M 3 B S U n J W Z W N n a W t T Y U p u U 0 w y Z k t S N m h 4 R T F I b 3 N 1 b 2 t n d G 1 n Y X Z 4 V 0 l B a 2 x L V k R r Y 3 p 2 c 0 x D d 3 Z a V k N z S 0 N W R 2 9 3 M j B h c X p v S F V T U X l h S V o 5 V n J Q e E I 5 V T V p S 2 o x V 0 d s U T F C T k M r N W 4 z Y 3 h N R m 1 u e X l x R 2 o y Z H R V c F N K M S t C U 2 Z 0 R W R E d l Z K M k R L T k p v Q n J I a m p E O W V 1 V T E x R G l K c V B S Y m R S U E F 1 W T g x T k Z G Q U h B Y 2 Z U c W t P U W V n Y W J a d 3 F B R X R V N W l D S 0 t w c T F T S F l H S T J v W k Z O M F U 5 a j h l O F F r c l V x T T V C R k N t a z l G N z I y b X V 2 V m F 2 T 1 F l c j E 3 b j I 2 M C t 1 V 2 Z 3 V 2 J x a E V G a U 5 R M X I v e E d k U W 9 p Y W h z V z N S V D F Q S j V k S l N h V G N h b n F I R V N S U W E 3 Z H N X U E x 4 N n B U V U 9 q S U h 6 e j Z V e U V F L z A w U U J Z Q 0 V x S U F 1 U D F H Z G c 0 a m F o a 1 U z U m I w V k s x Y T R O V T M 4 b 2 p v S F V T V H d l T n o v d D N q e F l v L 3 F I Q l E 2 a E J D N l M 1 c i 9 E d 0 Q v W F J C M W t K R H k 4 N 3 p C W T N l c n p r R k V i Y 0 9 p b X d p Q U V P S W 4 x U m 1 J d 3 A r Y z U z W l h y M W F k Z 2 t M U G d B R y 9 M N F V V R D Z 2 T 1 F S V F d K T H h D T X o 2 c U 9 n W V J 0 U j J M Y m l J Q V h x L y t N e U J k c W 5 N U W h T c 3 B a W T N M N W I 2 N 3 F L a k l x e m 9 M a G F h O E F k c E R B d G l 2 T 2 d k U n V K S W E z c 3 J y U D J x N T Z o e E U x S F l z d W 9 r Q X V O M z Z i M U p p a C t v Y 1 J H S H M y V G Z l b U x W V m R R Z 0 t Y V U t N O G 5 o M U 1 V R j F E c U t 3 S k Z E a G N Y b 0 x W Y 2 N n b 3 Z a a D B V M E V v S 2 h v W n J H V S t G N T F E c U p 3 N V h D V V B h S T Z B N F c r b 2 5 l L 1 h p N G c z M V N k Z 3 l n T X p S c F F N R z Z E N m h C R T F E N H N 1 b 2 t P Z T F 0 S 3 l h V 3 h S R z N r O W N y e m l v c U t x b F R u b 0 5 C W F d G a W 9 l e D J 1 d n d H U z J 6 U V N 0 Z D R 1 Y V h B K 2 9 6 b 0 V F Y l V m a T I 2 a V E 1 e k 9 z a z h B N 0 Z H Z G d 5 a W N T S W x m W T J Q R k I 2 c H p V U G p J S D N y R 1 h n Q V B x c z V C R k N a M E F m R m l 2 M z V u Y k Z N Z G h J a m F q M F U z M F N G R l J V V l Z V c 3 F a c W 5 N U W h S T m Q 5 M D Z h U G 4 y N l c z V U 9 D a T k 1 L 1 k x U H N Y a 2 x V U 3 R J Y k x j Y z F K N V N I W U 9 J T 2 9 a R k 4 1 R 2 Z u V H Q v Z V V S S 1 Z L a k 9 R U l F P Z E Y x K 0 h C d H I r R X A x R G d v L 1 F v e n l H S 1 h 4 R 0 5 V N W l F S 2 M x R F g 5 M 3 A 2 a l J q b F V C e U d p a m 1 I U l R l U m 4 4 Z U x G R G l u b G Z h c H p F S V U 2 S 2 F Y V D d k W n Y 1 e X c z d F Z m d W d G R z d J T 1 R i c W 5 N U W h i Q m w r Z j N I d n E 0 N k J C R j F I S X R 1 b 2 d Z c U t 2 Y T l B b 0 Q 3 W U J J M V E w c k 1 t a i 8 v N W J X c W M x R D R F Z 0 x T c E 9 2 W F N U W l Z J M n F F Z E h s M T N L T T Z C U k V G Q m 9 0 d W 9 n Y m V l K y s 5 U 2 w z M z N n d U F N M 2 h F V G R B M D V 6 M E F w T 2 9 j R k 4 1 e U I 0 N 2 J M d 1 R 1 V k o y R E t O U k l p Q S 9 6 Q j U 3 N n B l b 2 N S Q l F Z T E x x S k d 2 S D Y 2 e T k v W X J O W i 9 3 Y 1 d G V V J I a 1 Z K T 2 1 q M T c 5 a 0 h W T 1 N n e V Z E d V R Y a F N R T z F U b k l B b 1 p F d V V l d C 9 k a E l Z U 3 V P Z 2 9 S Q l F h T G J x T E d T Y V B S Y 0 Z k O F h K e F R k U k N p V U N L b D N P b H d s T T F U b l l N a V I w R k J n Z H Z 0 a 2 V l c H p r R V V J a V N F Z k h Q Q W t I R X J W Q W N o b 3 N C a D B V M 1 V o S 2 x U S j Y r T m k 3 Z E 5 p W W 1 4 c V k 1 Q 0 Z E S j B I Z G N X R l J W V n F j N U J r Y V g v N E x I T G h R U 2 J x a E Z K V 1 Z I c m N m T m V i c U l J d z Z L Y n F C a 3 V W O D B E c W F t S j J 5 M W 1 r K 2 9 v U k 1 w S k t i O T B 1 Y 2 9 X c X M 1 Q m t T a z V 3 M 0 N w N m d 4 R X F r b U J w d 1 l Q U H I x W W R R N G l D a X d X M 1 V U T m 1 E e D V j c T N E N G I 0 d G 8 x d W F i a k F Z V k 1 j a F V r W k t l T H h l M 0 Z 4 V V Z P U l N u W V V p V T N y N n F D c E 4 0 b n J W T 1 l o V U V j Q V d h U 2 l k b 2 p v S E V R V W V p M j Z p R m p p Z G x R d W t 4 T U x N e k h R S W 9 U b 0 5 r U n B T N n U v T 2 5 U d m p a O V U 1 S 0 x K V n V t d G 5 R Y 2 9 O c W 5 N U W R U N n B l e U V m e n M r Z n l O d D N p Q 0 l R a T I 2 a U Z q e j M z S F B P a W 9 y S y t 5 e G 1 V M F Z X V m x m V m N Z a V U 4 S H B 4 Q T l q T m 4 0 S 3 N v R 0 J D R F l T N E h B Q z d O b E 9 V R W Q r V l Y 1 V y t v V G 9 G R V F V S G k y N m l W b m o y M m F k L 2 N M b z h N M j A y S 3 p J e n U 2 a U 9 R O V N w c E 5 U L 0 5 t L 2 V T L 3 R V N T Z E b z B I Z k E 2 R 1 d B V 0 t J N k I x S G 5 r U z d w b F E r U E h E b X h W b l V T S W d v T 0 Z 0 M U V y Y l I v L y s 3 N 3 Z W N X Z S V 3 l z R F J r W m F W e H F U b E Z C U 3 J s U D E y d G 5 x Y z V C V V V Y c U J 2 Z T V B R H l x Z 3 h C M U N v R X Y r a D A v N W l Q V k 1 Z Z 2 9 l R m g w R T d Y U z l P b l R 5 e X N y Y T Y 4 S G d Q a j R X S F R 0 b X F Z N k V s S F F T W W 1 i N X N 5 W l U 2 R T Z C M F d Y L 1 B 6 e E p Z Q i t s Z W 9 j U k V F b n B k Y 0 E 4 e T N n N 1 R 0 R U V Z M U Z O M U V i Y k 5 1 M i t V M m 4 w N 1 Z Z Q 0 l I N C t G a G t a c W F y a m t R V U 5 G T G l C N l B S L 1 o 3 c U h C U 2 R y U E c 3 M 3 B D U T Y x V G 5 J Q W 9 t Q V R I e j J Q N G 5 y M W V k Z z R p Q 2 k w V T N V U n N V R l J X N W 5 F N z N I V j Z 2 M X l X R V F H e H N E R E l 6 d T N D c E 9 V V W k z Z X Z W c j U w M W E 1 W k R k U k N L V G o x N 1 h 1 Y U F 4 Q l Z n V X p X S 1 h L V m V v K 0 Z l M V N H S U t Q a F l k Q k 8 x M F J O U F B Q e U Q w K 2 w r W F V x S n V z T G J o c 3 p N c n R B M F Z 0 N F V P Y V N V W D g r Z C s 5 S 1 B x b k 5 R Z E 9 z N 1 l Q V D N V d X B 2 c X M 1 Q k Z B U l N s L 0 x m K 2 Z t a j l x b 0 9 R a 1 R C e D Z L Y n F P M W t X V m 5 W Q T d x d T d 3 T U F J U V J p W X F 6 S X p z N k F 3 V 0 J R b l k w b 0 l O e H V 6 M F h n U F l h a 2 1 C Q k N 0 e G x O d H d C d 3 F j N U N G R W d T K 0 5 V R C 9 Y b l Z P W W l v Y z d E b 0 p t c U h x V k 9 m M 2 x a V D Q z a k 9 k e X l F Z 0 5 W c V F V N U 9 C c 3 h t a z h w b 1 J C M G 1 w W H p n a l R k b T d s U 2 R n d 2 d B Z X V h U D J p c z E v W H J W T 1 l n Q 1 I r b 0 F K Z z h j T 0 c 2 L z Z p U k U x R G x Z Z E J P M T A 3 S m x T e D U z T 3 A y L y t J K 1 p 6 U 2 J r N U d U Q V p y T 2 9 p a 1 h V U W J M T T Q 2 b D Z E c H p s c G h C U z Q v a n R W U U M 3 V m V j Z 0 N w Q k 5 O Y T R 0 M D F X S E l L T E 9 3 N k t i c U o w V 0 w x N 3 N j V G h j M S t p N m Z z U m V z Z 2 F E Q V Z s W l h a R 1 l H S z h x R 2 x H N 1 N T b n Z t R G R 2 M 2 d I V k 9 Z a j h G U l J j N 1 F h M H M 4 Q V B n e W o 4 U 1 F I Y 1 d m Z H Z t b 2 l p Q l l 0 d W 9 n N z Q v d n R 2 d m 5 T N z N V V U 5 4 e l Z O U T N w N k N y c D J U V 1 Z u Y 3 d v Y l V z c j F E a 2 Y 1 W E 5 V N W l C c X p l c 0 9 C b F J K e X B 1 b 2 N S Q j B q U H U z V G Z 3 e T N Z a V N L T W l 5 N m l U c G c 4 Z U x G b m 9 x S 2 1 n Z T l Y d j F n d z h l R U V F a E l p R U 5 P V G p j M l d L T 3 c 0 U F Y 2 c n k 4 c U t x c F N u W U 9 v T V J N b l R 2 U z Z L L 1 c 3 a E V D b D Z p e E U 3 Z V F 5 R 3 Z R N 2 h l Q 0 t E Y U p v d z Z L Y n F J T 2 1 U S G x p d m R Q c G 1 J c E d s a j M 2 R 3 F 6 M T d K b k o r N 3 d w c E V r c F Y 4 M m R t L 0 9 s N m h 4 R X p S b j R 1 M 0 g 3 d m R E L 3 B U b 0 h V Y n N J K 1 V a d X Y 5 R X J W Y 2 N n b 3 M 3 S G 9 w c 2 9 B U G J z Y 1 Q 3 b G R u d T J O L 1 c 0 N 3 o 3 d n R O U W t D S z Q z c D l B a k R R Y k Q y V U N o c m p v S V V Z d T B 6 T 2 N B N 0 Z J Z G c 2 a E 5 w Q 3 d X d X V j U k l R U m 5 1 W W 1 p R U l 0 d W 9 n Q j Q 1 W l V u S 2 l z c U t t N l R z d W 5 m c F p x b U l T b l p q d X p z c m p B Y X V k e W N R b 2 1 j U E d 2 V 2 k w M S t h R V F V U 3 Z M e j g x M F d x W j J x T 2 d k U k c w Z 2 h 4 T X k 4 Z 2 F k d F Z C M k V p T l J n M F U w V U l N O D g 4 K 1 J i V H F m c m c r Y W V j M 2 k 1 Z V J Z U z d Y R 2 R G W T J v U 1 Z M S z Z 0 c G E 5 N U 1 B T 0 1 0 T l l h U G 5 n R k d i Z E V o d X V V U m h R U U p s e V F i R G c 2 c H p F S k U 2 T E x x S k F r Z F d W Z F h l N m Z W N n E 1 d D d r a E N p c n J 0 N W w x U m t a W F h o c k R j c E p T V U t p N H B t N 1 Z X Z G c 2 Z 3 R o Q k R T S X Z W N 0 l W R 3 V P Z 3 R S U z Z T d V Q w b l B I O F V t b F V S U m p F V T N V U U J O b n Z 6 N E 9 v Z k Q 5 Z S 9 t b H B u N 0 N D R V F H M k 5 E a n g 2 W l N F c E s 2 S V I w U k E z S j N W T F d j T G F R d 2 x M d X d I S D d K Z l I v c U 0 1 Q j F D e U p q Z n R M Z H o y a E 9 n W V J x Y 1 d p b X l p d 1 p H V m w 2 V 1 N 2 M T d 1 b F Z j O F d B Z 2 F E Q V d s c H l l a m V Q U k 5 X c X p u S T h Z Z 0 8 4 M 3 B 4 O V p 3 N W N 5 c F U 1 e U J x c j M w b H B 0 Y 2 g 4 W n Z x S E V T T k V R S z Z M d V Y 5 b z B a Z D V s Q 2 R o W W p V W X R G T k Z H R F B Q Z m R j Y 1 U y T j g w a z B z b 1 Z Z V T R R U X N G a E 1 5 T W 5 w a H E 1 Z D A 0 S 1 l q c W l P c m 1 Q e m 5 E a 3 p Q b E t k Z z Z n a l J v M G E 1 V E F h Y 2 F i c U h F U 0 5 r U k x M Y W o x S j c 2 a k 9 R V V R x c 2 V n b U N v S m Z m O T M 0 a 3 N Q a C 9 M N H Q 1 d 2 d o S U l T Q T N S N k g z T n d j S k N m Y n V i M F l C W X Z 1 Z H V 0 b m c 4 M 1 R L Q U w w e m g r O U R 0 Q m Z W W j J E c U l F Y T Z j S D l C U V V G Y n R W Q m l F Z z l G d D F F U V Z C V V Z P U 3 R y S 3 k r e H V 2 V l B l M D U z M k F 3 S U R V M U N U M T Z a T U p 1 a n c 5 M F B J c H l V c 3 F Y Z G I x O G s r b 2 N S S U Z T V 3 F Y Z k t x V n N 0 b 2 t s V V d l U 1 V u N 2 E 5 L 2 h U R j Z u T 1 F V U 2 h n V V U z V V p C T W 1 m T G t T b 2 Z E U G E y O T V 3 c 2 h Z R G F i M E t W T E N u c j J 6 R U p D Z k d 3 Z z Q x R 1 V r b E p X Z T c z N n c w V k Z S V j d W V 1 l n Q 1 p l V E k 4 U 1 V D K 3 Z X c W N 4 R F Z r Y n B Y Y y 8 5 Z E N O S H E y O H l J S 0 x L e D Z D W U t v c 3 J L Z z Q 5 N V B K N W R I Y m 1 H c i 9 q d W 1 w R 0 d Y c j J 5 R V J j W E U 2 a D R G S D J r b F B L W n V Y T m Y z c V k 2 Q 0 Z H Z 1 d S U E 0 4 d 0 d 4 U m 5 V T 0 l p S E V L L z M 3 b j k 2 N m h x c E V G Q l Z Z Z E J N R j B Y U F B Q Y m V 6 c H N i N X N K U 3 l 3 N 0 9 L U W d p W V R F W j A 2 N W F P W H I y e W t K S m l o O E h B Y j J G c U M x b H F O S H F l V V o y Q 0 t C a D Y 5 a H p s a 0 Z L L 1 N r c l p y d H Q 2 a U F K a 3 I z Q W E 3 b E l k Z 2 9 o Q 2 k w R j F B S 0 p J M T Y z Y m t M W E p 5 W m J 4 U n F N a E 1 4 R F h F N G U y R 2 J Q W n J F a E 1 q S W Z W Y W 9 i T D V Z S F h 5 O V h D M U R 3 c G N m b n M y Y T h z V j U y R E t G a l N 1 a D Z 6 d T M r L 2 5 I e E E 1 S 3 Z P U X R G S k F n L z J Q Z j d V V D F Y b k l L T F F 3 d G J J U k o z Z 2 x o d H Z H N X Z h S m V r V E J L R W J 1 W l F T V W t w N F B G N l V s b G F n c k l 6 Y k x 0 U F J w T V J X a D Z N M G w v Z H l V N l Q 3 N m F k M 0 V x M k c r R k x W T 1 N n S 1 N i b X A y b z J o Q l F W a n l s V k h J Y U x R d 3 F L Y n F K U G N m Z m Y 5 c j h i R 1 d p O E 8 5 d X Z v d W c 2 b n c 0 b V M w Z 3 J V M U R p Z z Y 5 d 1 Z L d H B K S 2 F X d X U 0 Z k 5 t V F B y Q j l W W m l E c k R o d F d m V D V S U 2 4 2 O D Z C M F V Q S 2 V F U l F y K 3 E 3 N E N 4 c z F S b k l h T F F 3 e H R D a V R w S l N V b k Y z V j Z 2 T i t p e k w 1 c W 1 3 U l p q T z N U d m R 6 Y X l z c n J B Y m 8 v a i 9 k O V J U Y n k 1 Y T l m V 2 4 x U 2 5 J T 2 9 z Q n F 0 a m d Z R G t y U l R V Y V l U Q X o z b j l U Y S t y e m t G R W 9 Z a 3 o z V V N k N k s 2 N z d y M D d O d G I y c 0 F q Q 0 1 2 U G 0 r S m F n d T F 4 d U 9 C e E 9 W R l J V b 2 J i V z J h a 1 p T Q T B w V W V 0 e X l V S H o 1 O C 9 n d n R 3 V V V X N j g 4 V V p M U 2 t x S 3 d X c T F t c 3 J M e T g w V 2 k w V z Q z V z Z i e V d R U 0 F H S k 9 H S G p N d 0 Y 3 S F p M d 0 9 U a k J R S j V E Q W 1 I N E R S b i t t T 2 d j U m h T Y W o 2 Z 0 J F M F d U N z l y T C 9 I S H V z K 2 E 5 R 2 8 3 R l R t L 3 d J S V N D R W d O V n F n Y 1 Z p a H Q w Z U R 5 a 2 x k R j F I Y m E w V F p X V j F T O U V w R X V r d n p a L y 8 w b W J W S 2 F o T 1 l X R m h 3 c U U v R 2 d I R U F J R E I 0 T E Y 0 d l V Z T E F H a W F a d E 4 x M 1 h U b 0 9 i N 2 5 R Z 2 d S c j J s U 0 F J Q 1 V X b 0 x m S m V 1 d n A y b D E x e E 5 D V 0 h W Z E 4 5 Y 0 5 h e k d B Z n V o M 3 Z l W j N Q V m 4 v W n l u c n J x R n B 3 c X p y M G x y M 0 9 P S j l 6 L 1 I 3 T G U z U T g 0 V V E 5 U i 9 h S H h x V E F o Q V F B c E J T Y X Y 2 U E N T S H F 4 O F N o V H h 3 Y n U w Y U R Q d 3 U v L 3 p a O G 5 w Q l M r a T R G a j h l T j J O a T Z y U l N O e H Z y K 3 N H T G x 1 c T J 3 e G x o R n Q 0 d 2 t F Q V d Y W E 5 o d n d C Z 1 c z R V R V S k 0 1 M E U z V 3 l P M i s 3 N T Q 5 e D l 0 a D V R Z 2 h U e T g v d V B M N G k z T 3 Z W N F h R N j R h a D F 3 Z U Y w d 2 V 2 M X d P d X R H N W R T c W 8 1 S m J T Q 0 U w S H Y w e U Z o b U 5 C c H F H b i t H Y m h W Q 2 E 5 T X N v S l R R a E l D M W t Y R 2 J F T E x C N 3 h S a G t W S W V z V X V H Y U d T W n g 2 R U N x c k h m U j Q x b D h 5 L 0 M v T S 8 z U D l Z Y U h 2 d E 9 F Y U t 1 W U d z a V Q 4 T n I x N z k r S X h s Y m R W N H p Y d 2 Q x Q X J Q W m l O U E d E S W J S d 0 0 x Y U t E a W t s R F Z l R F F Y O S s 0 O V p y e m 9 M R V l V d X p u U V R k V E p y c k 9 r Z H A 5 U D F 0 Z F Z x K 1 l Q c U x Q N T h X N U V a R E F h W X p T Y k V 4 N k 8 r e U s 1 Y m 5 n N U l Y W W Y z V U d I d T l l c l F k U z k w W G R i L 1 d l b 1 N Y b D J I c n V 2 U W R Y b m 9 2 T G 8 v N j d w Z W Q 0 M U R T O T B w K 0 5 M U 0 V q V 2 p V U n Z a O U 4 w T W J h O E Z t N 3 B X M 2 Z q U k Q 3 Y m 1 W b 3 F P M 2 0 3 U j h Q e T J I c m Z u T l Z U e D V S Q j E 4 O H A x Z j l Z T z E v e E h q e D g 2 e i s v L 3 p S S G o 5 Z G M 3 L 0 F 6 Z j V 6 R E N k M E g v N S 9 t T m F Y N V p E c i s r M z M 4 U F h k R D N Q U G h k U X p T N D d s S G 5 O a k h t Z T Y z N j F 6 e j h N a E N p T H J m V z R P d m J 1 N j h h V 2 Q z O E Z 3 Y 1 F C W T Z V O H J Y K y 9 j Z H V V S j J E a U V K Y m F M e U x J S W 9 5 V j E 5 O V U r L 0 1 6 Q z d y R E F Z d F l q N z R h c T Z R c m 5 0 S U 5 q c m 0 v O S s 2 Y S 9 q R 2 N N U 2 Z q M 3 k r L y t P S E I v e G Z S O W N Q a j l k M 2 N K Z U h 6 O W V s W G 4 r T z c z V V B Y U k o 2 Z 3 k r b H N R O E t t d n A 2 M i 9 x a F F q Q S t o T k E w R F V J S T l N N 0 5 Q c k p Z R k w 1 Y k R k c C t U W E g w Q l B P a D E y c H E 3 T 2 h D d D d I W G J X e W l Y U k 9 O a k d u a X F K Y 1 h F S T B V M U V j K 2 8 r b k h q b j d j d j N E R k V Y O X R E Z j R P a j B y b l g r U T E 5 N W l v S H h J T n h 4 c W U x Z T R p d j d r c 3 d S T X F I M G 8 w S m J k S E V p e V d p U G x 4 U z Z G a k w 3 e U d F W D J Q S D d W V m R S Q W l D b T J o L 1 Z 1 U 0 t J T G R l Z W Q 5 V D h Y R l d m O G U 2 b T l X d z F X M H o 2 W j N 5 M G h E Z k h 5 c z Z o a E J 4 K z h m Y W c y T H h Z Q m p 1 a W Z 4 M 3 d z R m t w U z Z m T G p m b 0 R I M 3 F n N U N S S 0 d Q S C 9 z U 0 t W S m V Y d n l 3 e F p K e H R 0 b H N 5 b F d k S l J K R j g 1 d H J p O F d F d U x p W X F Q N D d J U E x u Z E h w U l d 1 W k F j c E p O Z F J T S 0 Z C S j d w S 2 4 w Y 2 R V e G l D Z z h z T G t M a 1 N J d n Z Q Q k N x Z H Z o K 0 p l V T B x c z Z D M F d X d E 5 S a 0 Z 0 e E V E U l F m c k l i S H E 2 d U 9 R U k Z D U W o 2 V W 5 6 K 3 h T b l V P S W d v U E x M c U p G R H B R Z W 1 D K z I r V m V x a m 9 I U l E 2 c n h Z e V l H Q 3 V M Y n F J R 1 B G N k o 0 Z 1 B W c W 1 O U U J K Q V N Q N z M 1 e n R K c H F u T V F V Z m p n S G h w R U N x M V l z V U k v N F l U a F c z U z d R a F l B Q U N B Q V N V U k J W Q z B X e T E r R U V M e m R n e n B H U 2 1 S b G Q 0 W F J 5 S D l L U k k x e E 9 E e E l T c l E x M m d D U X F E V W s 0 S k h B b F J Q L 2 N 2 b G 0 x V m 1 J S 0 h 4 d 3 B w d E l z Y W V l Z W 1 5 e H c r R j R X M 1 V P Q 2 4 4 S j l u a V l U U 0 c x L 1 R 0 U l N K R U F 0 d T R v V X g y R H d w c F l X T 3 Z l c 2 t o M U N p S U t M e X k 2 a V V M Q W p o M E g v K 1 o y Z X c 2 b 3 p r S G h M V D J O M 1 p t S l d 1 S j B l V k Z h N 2 x B Z G c 4 S l R w Z k I 2 S G k 0 b 3 V O c X R P Z 2 d S a F J j V z N V U W h Z U G J z c V F k c m F o e j N S L 3 M y V j l S K z Z X b E o w Q n J a O D V x S W p y Y S 9 1 Q X E 2 e n A r M z F E W V N X S k E z Y U 5 5 M 3 F u T V F V Z m p o T 3 p T a U V G R l d W a n p M N V h M e m x 6 b T F t Y 2 x r U U V K Q 1 B H Z T V p V n J K M T F T T l p U Z T F R W l Z a b U 8 0 V 2 d 2 O X N p S 2 p 0 V 0 h R V G h Z a n A w N m Z Y V k Z j N z c 5 Z D F u Z X N l c V U z U 1 V w U F p H S X F v a l E 2 V z F j T G w 4 c W l P U W V G Q 1 l G c H U v N U 4 z c U k 1 Q l J P R 0 p S V G R S Q 0 l t U E 5 5 O X l 1 Z H d m Y 3 B r N X R a Y l p a R V J z Y k F 4 b n V Z b m F T R X B n M T k 1 S z F U R W 9 E R W d w Z H h p c l h R K 2 9 6 a 0 Z F N F l 0 Y m h o R 0 Z r T V d M R j h 0 a m p 1 b j N i V 0 p p M 0 x X Y X B u S G Z K M n B S V m x Z W G 1 F e j h w M E x V S G g 2 U G p o a W J D V 1 l 6 M 3 c 1 U j A 2 V F U 3 c 3 d y R 0 x k V W R R N G l D b C t j N l N Z S 0 1 U T m 5 Q c i t q c H N i e E V H Z T d x U 1 Z 4 Y 1 R H d 1 d N e X F Z e E N G d F o y N 0 s 5 a F V q W n F 6 d 2 l N O H I 2 a 0 9 R V V R o a l V V M 1 V R a H l P c X V m Y 2 J u Y 3 E x W G 5 v T k N X b n B i T V p l V k V I Z V R W S m Z Z V l Y 2 b U 9 R Y U h K c V V 2 d l l 3 T U h q c X R X S F l T S X d o d U x i c U l R T k h u e T V G c D N y Z U 5 P W G R l O X F y T l F h R X B O U 1 l U U n l D V 3 h S S U Z R V n U 1 Z 1 V 6 V T Z p c F Q 0 Y m 4 r S i t W M 1 Z P W W d v L 1 B F Z E c x R 0 l 5 c 2 p N K 0 R V c E t X V 0 E w V 2 p N Q T h E c F R L c G 5 N Q m l R M F R X V i s z S V R C W W d F N E h S N l l V K 3 d j U F V J Q V F B R T R K V 1 F m e D A 2 L 0 5 U d H F y T V F V Z m p q T 3 p h a U V G V l V W T 1 N 0 c W l v d j l I c T k 1 Y X F 6 V U d o S l M w M W l 3 V T B V W U 5 X M W J s V F h 1 b F h I b 0 J B a E J Z c j Z E U n l 6 V E h V T 0 l v b 0 1 m T m R H R k 1 J b V Q 1 N j h 1 c m J X T 1 V 0 M U R n b 2 R C b 0 1 C O G Z I Y 0 l v d 2 9 H S G J 0 c m x B Z G d V S k R x W F N M T z F X S E l L T E l 3 Y U t i S 0 1 U O T h z d k J l O T F 1 e n g 3 V k 9 T Z z B j R m s 1 V W Z C N H Z C S j c 5 M 0 h 2 N 2 1 n b m d P b j l C c C s 2 V F h V T 0 l v b 2 N m T 2 R H R k 9 L S 2 l w N n Z x c T Z 1 d m x G S 3 F h d k 9 R b X J a Y k J i R X h G a F Z 4 e U N L Y U N W c 3 F o Y m R w U H p O T E R C W m R R d 2 l p a X d z d W 9 u Q 1 F H e X N k W U h U N F Z x b 0 9 n Z X A x U 1 U 5 a G N 2 S 2 l Z S k 1 T b U R Q d m l w S X l i M j d v M D F k O H p U O H U x Z i 8 w Z n R V W n l H a X l N S 2 l t e W d N R k J Z V 2 V x c X F h K z d W Z F o x T j F h S l V v a j B P W n J O S m R R e W l x R k J W N D B Z T m 0 2 c E Z I U W x z U 1 h R N 3 B x d k 9 R V V N S a D B V M 1 V a a V l Q U G 1 K R m M 1 Y T U y e k 9 2 a 1 F m S V F T U 2 t 4 T T V 5 M D N V a V h i d H F l U n N k N V N S T 3 U 3 c l Z q Q 2 h S b l V P S W 9 v O E x M c U p 3 b 2 Z j d T c v O F l h L 1 h 5 N l p x V V N Z N U 9 R R k d v M E Y x R E t L b z R 2 Y m 9 L Q 2 1 y V l I y R E 9 z O V g v U W F O b n E 4 N k J C R k Z K a G J k U k d I a 3 B a Z W U z V m R W V m Z z d 1 o x K 2 l o N l l K S k N Y Y U 9 j d E 5 w T U Q r Q X p Y d 2 V O b k R N Z 2 8 0 W E c 3 W E h h c E R F R k h r W X R G T k Z H Y T J i d D M 4 b 3 N 2 b C 9 s W j F E d W 9 j W G J 1 b X d t R G d q M m 9 p R l h S Z F l z O W V i a U V X K 2 N S L 0 J 3 e i s v b n Z W S 1 l n b 2 N 2 R 2 R I R k d Z S 1 N v c T h s W l V W R j J u Z T c z c z h o U G h M Q l l 6 N G 1 K a l Z N Y 2 d p b X F W M V M 3 V T F Q R E h i Y 1 N T T 0 9 C e D Z 3 O E p V Y 2 d s R F V R V U 5 D e T Z p Y 0 x R b E N s U C 9 s e n J j T D N D W m V h U n J V d D Z p d W 9 J U k Z G U F N t R H Y v a X J v T 2 4 v Z V J p Q X B K Z W I z S H p K b X Z l b 2 d S Q l R a V 0 h R V G h T Z F p V M V B 4 b U 5 m c j N h c z Z D Q V Z I Z k h 3 T X J G W X o 3 K 1 V t Q 2 d H M V R n L 0 t L e D J x W T F E Q X l R U F N a S G h J Z F F v a W l u d 3 N 1 b 2 5 D M U p R c F U 3 Y l c x d G I r U j B y S k p Y R V J S Z 2 d n a F Z 1 R U V Z V 1 V m Y 1 h W c W l O U W 9 P b n l Q L 2 4 1 b y 9 q a E 5 S R U Z I W X R 1 b 2 p D M l p j d m 1 K M T B 1 e j J i V k 9 T a X d F d T N 4 T U p 0 T n F t T V F r U i t 2 V j J M S H J u T F Z N U 2 h n N U l i V m 0 4 b 2 V W c D J D a U t J R G k y N m l N R l p V V k 9 T c X J L e T R R V X J w V l o y R k F r U k t K S E 9 X b X l n a 1 Z W Y T d V T 3 R n V T d V S T R C R l M z R H R 4 N G t U K z d p U 2 l U c 0 d p b X l q T V R a N z g x R 2 N P a D d O S W R R N E t q S z R a Y V R B Y U R h c G p F R k V q c E F U M j d L c 0 N l M W l H T z d u R U V P T j Z Y M 1 V L S W 9 v Z U x M c U p J b 0 R E V V g y M z E r c 3 R W c D J E T 3 N a c 0 1 p S S t q b H V F R V l X e V d v Y 0 h G V 3 l x R n M 2 c U l m Q 3 Y z c j F Q Z D Z v T 1 F r V F J n M F U z V V F S N D Z x b W 5 m b k 0 0 W E 0 r e H F W c D R T M D l Q N X J K e W 9 q Q 3 d y N 2 d h W G k 5 L z N J W W h L W U Z Q O D Q 0 Y i 9 h W H F J R V F V W F Z o M E U w V 0 l m Z n Q y V G Z W N D N K d F U 1 N k Q y c 2 R r c 3 N O b X N M T H F K d 2 9 E Y m 8 2 T z R w R V o x R E d v c k N Z Y z B h U D h V U X Z B R 0 F T T H F W Q 3 k 2 a V N M R X l 5 K y 9 Y R k p U N D N n R U F C d k R o S 0 h V b E N S b 0 d u O G t F N F d M a 3 R K Y W V E e W M 3 U T R y U X A r Z m 4 v K 0 h 0 Y X B q R U Z I M D R U c z h v Z 2 p 5 e E J P U H p u R T R u R i t v e m t G d E V 4 O F h B N X Z O b 2 p v R 0 V i V 0 J s T U I y Y m l F V 1 B x U X N k c 0 4 x c S t v W V J C U 2 R X S F F U U l J h O X B L V G l l c S 9 Y e T N X U D R V S k t w S 1 h 4 W G 0 2 a W N G V H I 4 S 0 N 5 a X Y y N H d v R F V C W j R a T U 9 E T V V 0 V k J p Q 2 c 2 c 2 V n b W l q Q l R w e j Z 6 N l Z C V E 5 k V l J x Q l Z T M D V K a E 1 o b F Z 4 e U N p Z H R w W F h B M W Q 1 e k x 6 V U N Z a E 4 4 R G d u Y T Q 2 Q n h G R k x 4 Y m R S Q k d v c 3 R M O X R O Z n I z Y W c 2 Q n p Y U F l E R E F u a E N u T 2 d Z U m R Z R F Q 1 Y 1 h C M G x y V k 1 h Z 0 p F d k J J e U N m e T g 4 Z V h x T T V D U k 5 H T F J U Z F J C S H J 1 d V V l T G E y d G R U M G t w M l Z R d G h L V 2 5 K Y 0 Z n N E k 5 a G 9 u Q j N v S 1 F X S G k 5 L z N J W W t L Z G Z V d X B M b n F J N U J S T k d O N y 9 h S U l 0 U 1 d M U n R t d T F 6 d T c x W G 5 v T V p a T E N i R X h j W H d Y b T Z p Q 0 t E c k V u d j J W Y X V P U V V l U k 9 q V D h z N k N n d 0 s w N k N S R k Z O e G J k U k J H c X F L a k l W V l Z W O H c 5 Z D U y e D M 2 S k Z J U y t V V 1 l V U 1 J w S 0 x T a W R w Y W w r b 1 k 1 R W R B T E 9 4 N z N K a V B W T 2 N n S X V J N 1 B x S U k 5 c 3 d 6 a j M 5 V F c r T j R T W F V P T 2 x L T X p Z Y V l H S n Z x R 0 V R V V l M d j J W c W 1 P U U l k V l E 3 c H Z G Z 0 x z S 2 t w R X l y S G 9 K b 3 B 3 N V J Y d W U 5 e H V 6 M j d W T 2 V n U U t k R z F h d 3 F Y b F J O R k l L Z k x p O U l 5 T m x V T E F W S U l N V H R 2 N E d t Y l Z B Y 2 h J Z 0 p Z Z E J O R n Z L b F R I e j N v Y 0 x n Z W x G S n l U N X N R a 0 p 4 a W g 4 b G t V a D J E a U l K a y 8 4 R W F l R H k 4 c T B l e F B k Q T l U d 0 t j N V N h a T B N Q 2 l t e W d L V k Z R Y 2 Z O M 3 R k d i t v T 2 t l M D B 6 U U 5 p Z l l F M V R H S U t J Z z h I a D B I R H R a Q 3 N 0 e F R S Z X E 2 b k o w M 2 N O e H Z x b 0 1 R R W Z t d z Z D Y U t B c z g v L z N 4 V l R V M 1 Z 2 V k x Y b m F x e l J M U F U x R V F Z a l F i V k 1 Z Z 2 9 5 R X J L Y S t I b E Z t S k t T T W g 5 W m 9 m N 1 V k V T V p S W o 4 c 2 V n b W l o S l B Q d m 5 r L z V 3 d T V 3 Z X F j M F F y a z h t Q W h Q Z z Q z c 3 R O R k F X a 0 J M Y n Z x b E F k S X h w S l F F N 3 V Q Z n g w L 3 V V V F V V a G g w V T B V U m Z i c 0 t i M 1 o 2 L 1 d X c T g 0 U m J h U 1 V T R X R O a H N I Q U g 3 b E U w Y U x X N F V G N W h V T j F q S 2 d p S V R m c 0 8 y a D Z S b l V P S X F L R 3 V N N l J L S X I 4 K 0 9 Q M 0 Z j T 0 d q W F N h e m F a e G 5 I S H R Q R G F y Q l d s c H l a e m x K b 2 9 5 d F E 0 U G t o S 3 Q v T j d 2 S E I 1 T m l r d F B H S D R x T z V Z V F V j a m h 0 Q X R S b E N r c D J U L 0 4 0 L 0 d z V U o w a m F r a U p y b D F U K 2 F h Y k t B c T V Q V G 9 P b G 5 B T H N V N G g 4 V l d m a l N X Z n F v N U J S T l F Z e m 5 R V F J a a 1 Z L M W E 0 Q 3 d w R 0 Z s d k 1 4 b k 9 G S n Z n e k l N a n N p Z k d 3 S i 9 C Z W J x S m 8 1 W E I 2 a 0 p C Z z R l M G x R U 1 d y b 2 V t W H A v M 2 g 3 T z J x a 3 h B U k 5 Z Y S 9 B W W l p V U V W R j h R Z H V q K 2 N U e V Q x d G d r b 0 l J R G 5 K e m 9 L Y k t J c D V k W W 4 5 e G R X c V k w U X l D W W l G O D k v K 2 R w b n F J R V J F V G V F N 1 F h S W 9 k Y 0 1 O Z j g v c j B p V j V o Y V p w T W F x e l J L c V V a R H R T V W h K W m R C T V J q d W 1 S Q k t 2 R n F E c E d K S 3 B 5 Q X d N S E R C a j l x K 2 9 n U k V S T j R V d z N V W l Q 2 e j M r Z T N s Q m Q 3 W G l k c z k z Q l l U Q m 9 T R X B L W U 1 G T l J B Q 0 F I Y n Z L d 1 o r M 2 d T Y 2 s z b U R C V F V T a G p r V T N V U l R i O H Y v d D N Y b W N Y R l d k O S 9 I Z n V W W F Z Y Y j N 2 M l R R a 0 l X U W 5 Z V W x R R n J j b z J 6 Q 0 R D c E V t N G d 3 a k Q 0 O W s 1 b U V l W k p 3 Q k J 4 Q 1 N B Z G 1 F R 0 V B R W p j c 2 p M Z 3 p T Q X d p a U 9 N U W x z a E 9 J b W h D U 2 t F Q W d P K 2 s 5 W G Q x Z D Y 3 M i 8 1 N D h R Y k p x a 3 U 3 c H J P Y l Y 4 M 3 E r W E w 3 d X F i N T M 3 N 2 J 4 Q 3 A 3 N T E 3 a j N u a m Q 3 T D N Z U z c z W G F P U X R U V V d D Y y t I N 2 Z N Q X p n Z 0 Z 2 Z W t l e j l i a U t X W D d x M m 9 M N y 9 N Z G d v Q U d B N m x H e W h p T F M w c n d u M z l r V 3 R V M W J P Z H B a Q U U v R D Z w c X F x M E h R T k F q b W 5 y N k p l R X k 2 L 2 J O R k h 4 N U 9 h S k U w O W 1 l W G d B T 1 k v U 0 R S U z U 3 d T Y y Q j J P e C t E T z J j e F F N V l p r d 1 l Z d z R E c G V W Q T N p d m V N S 1 Q 5 b z U r M n p F S 2 d v c H M 2 R X Z V L 2 N C M k R n Q k l C c V V i S 0 h J c l Y 2 N k 0 5 L 1 g x W C t 0 N V h x L 3 R M S V d n c X F w Q 1 N r d E x i T W N B a 0 t P N n V z T V N p N 3 U y W S t T N 3 V J c T V Z Y 0 d D Q l h 5 Q 0 F T Q X Z V T G 9 C e V B M b H R 6 N F Z q Y 1 l m R W h G V y t V b U J F V 0 c x Y 2 d C R D h s U m s 3 N z Z R N 1 J q N V R F V j A 3 Z X d P N X h I Y l F R Q W d X W l J 1 Q U N J a T B 0 N 2 V l M l V p N G J i W n p w S F B h b X F x c E t R a 1 l E c 0 d n Q n p Y M n h l W D N y N l k 3 U m o 1 S 2 h H T H U x Z W F o U X N U d G 9 N Q V F M S W 8 z U U J F U k 9 R N z M 3 b T l k Z i 8 r M E R L M n R C a 2 R 4 M 0 d r b 2 F H R 1 d X N E F T Z G 5 6 T n J Q Z G 8 2 S G k v Z m F Z K 1 d j K 2 J U c 0 h B S X d F c F J 2 Q X U z Y n U z T F l 5 R m t 1 O G F E d E h Q b X B x c k J X L z M y O D d C b 0 E 4 R V U 5 N D B 0 S E Z M Y 2 t q W W l U a 0 p P U i 8 y N D R C Q U N O R j Z R Y n d y c G F X R m p j U 2 l W e n J l U j V i c 0 l 5 Q X o r Z E l k V F Z i a E F F W W 1 m Y k 9 z Q 1 F T T E t x V 0 x G W D k v c 3 p q V D k 5 a k 9 3 Y 0 F q Q l N s R z h C N 2 x K Z V g v Q z R X a X o z R V p l Y k p H e i s r U 1 J 5 S F g 2 Y 0 F S a W F S O E t T T k x j U 1 N v c U k 3 Z z h i Y 2 F q c 0 h B S X d H N 3 h J Q n Z N Z X l a Y 3 U 4 b n A 3 d W F 6 e F B P M n h u e V F j V j V X V l N G Z 3 p h a m d F Z 1 Q z W H R q M G l j T G N T R 1 p J e D R q c 3 A z a j V 4 N z Z q N 2 J X U U J n T k N q Z E F O N 2 5 6 a n Z 2 M 0 J H T l J y N 0 x i U G Z 3 R 2 h w c X h I R l l Q Q T N B N k t p S z d H W l J 0 U 0 d w e W x 1 K 2 N Q e G J 0 b k 1 B d 0 d o U n V n R W M w c F l 0 d l Y 5 U H h C T 2 J i Z W Z J W l Z W V j V S S U 1 s d H F P Q V N E U D l m W E h w Y S t m T G N R T 3 g v U D B 4 b W t u b n R W a k 9 3 Y 0 F q Q m F s R z h B a H R i U 3 N D U G Y y O W Y 5 Z l Z l V z Z 4 M E 1 3 U n F T e G 9 Z N H R 3 Z 0 N r e G Q 1 O X Z j T E Z S W W Y w c D F l M 2 R O M W 5 P d 1 F B c E l M O W J R Q W N W b V Z s O F B m U m F P e F h 3 V 0 R w M l N K Q 3 V 4 e W d v Y j V H Q W d G K 2 h S W W p q V V p G M j l 2 R j Y r d 1 N E W V Z F K y 9 w R W 8 x R 1 J X R X p F O V V U V U V 6 R 0 9 p T T h S O G Z u R k J F d k Z C S U 5 p S 2 l 2 R l Z G Z U x x Y T h Y c D c 3 d X d D Y z N 3 R H V p T V Z l N j l v Z W x 2 c m J N Z H B T Y 2 9 T b 0 p F Y j I w d W J t W k Q z O E I 1 R F g r e F F j d 3 B L O T g 1 V C t P c T Y y d C 9 K M 1 A 1 N n V 6 b l N W W E 9 J N l J J N m R N R k o r U G k 0 V 0 t o Y m R y d H l T M m J C V n Y r M X Z p Z F h T b V B x R G Z M O D c 0 Y 2 V L Y k 5 F b j h N N m F M c W V N L 0 w 0 Z 0 U v S T R j T 2 F s T y 9 I N S t 0 N G l J c U 9 x a n N 4 N T U 5 b H l 6 Y k p s b k 9 3 c 0 F w S U x T R F d C W V g 3 d D Y y Z T N C O H B K L 0 5 j Y n d U b E J F S m 9 4 d m x L b 3 E 5 d V V 1 Q n U 3 b T F 5 V C s v U F B w S 2 R w R G N D W i t V Q U l u b n l T K 2 l S T X p l a D d r d n N h N k 1 o a 3 p w c E k z Y U N M N z N V V G k 0 M G N m Z i t Z N j I w R U F J R l U r M n d F Q T V M N G p w e D Y 3 c H F Z b W V J S G p P T F c y c z l n V 0 x D M l J 4 a 2 J 1 N V M 1 N D h i a E V I M 3 R j N G k r K 0 t C b 0 9 a L 3 g w M n R N a j d x c 2 J S V U 8 5 N H B z O F N Z U j k z N H R X S k p h U S t 0 c X l Z d D h W U V V Y T W Y 4 M D U 5 d l R 2 M l E 0 Q 0 F P b k F 2 K 2 9 B a H Z X a k g 5 M 1 I z Z E 1 U V 2 l y c 0 l T W U 5 q Y l h p V U l n S 2 0 2 c E V I M 2 x V M 0 R m Z X l Q c X B F N i s 4 S X B I L 2 Z s Z 2 t u c 2 o 2 d V p F Y l B F O W s x N T d p W H F o Y l J i d W l u b H d y S W t Y L 2 J 3 N k F 3 c 0 E 3 U n d C S l d i N z h H L 2 R G b 3 J I V n R u U F l W R j R l b F B J e U Z q a 3 F k U E d Y W G h a M 3 h 3 N X I 1 L 2 Q y N 1 p M b 3 I z O X Q 3 Z n l 3 c j d j L 0 x 1 R k k z S F l N a T h 6 M 2 p 6 M z J V N 3 R 0 c H d D Q W R L R j B B M G h h Y j I v N H k 1 N 2 5 o V 3 p u c 0 d W T V U z M n h Y L 0 p a K 0 9 J S l N i e T R 4 b l l L Y 2 J l K 0 x v a 0 5 y O X F P Q V l 2 Z W J p M 0 9 M Y 1 N N e U p 0 b E h i N m x 0 b k 1 B U U R w U n V n R W t i Y 1 d L V 3 p l R X c 5 R W Z G K 0 5 W N W 5 X M T F W S l N F c k F k Q X h t V 2 V Q M z F B O X Q v N V l E N E 0 4 K 0 t 1 T 3 l V V k t 6 N n d 3 b n A 2 Y z J O d j R 0 W n B K N G p W M D l a d U R C a U 9 3 Z 0 F w Q k 9 s R z h C S W F F O V A 1 M D J 1 N j l x N z l 0 W U N Z N H c w T k 5 T d 2 V G b 1 I 4 T F p 2 d H g z a F h k c m J L K z d y M m I r d k h M b W p 0 Y j F Q U E s r W W R z d l N s d 0 9 s c 1 V k c 3 B 3 Q 0 F k R 1 A x Y 2 d B a n N t Y k 5 t d E N I U D N 5 U 1 c x c F N j c m 9 V e V J a a V k 4 Z l V T M W x a a 0 5 K Z E J P T F B 2 U 0 R h M T V m U 0 d J R 1 B m V l N D N T N 4 V 1 R F M U 4 2 b 3 V 4 T 1 k 3 N H A w O U x i U X p r T G R k V j h m d D l V b D V X R k Z m W l J E e l Z 5 M m J P U G 5 P a j d T Q U F r R z V G O F l Z W l F I c H Q y N 2 I x d T l G W X Z D a j J U Z z B F L 0 Z K W l Z V S G h M a E l h U 2 4 z V m F O K 1 J S N H I 0 L 2 V K T F E x b j I 5 d T V O Z V F 6 a 3 Q 3 Y U 9 2 c U s 0 d D l z W S t l U H N l Z D I v c 3 A w R E F E S 0 I w Z z F n e E Z w Y V d t S n R i Y U d M W E x m d 3 I z d H N h c X d U S D F 1 R U Z R M k 5 4 b E l l d z V T V X Z P Z i 9 V N k U 5 U F F m M m t F T F J j b D J W U F c 4 W C t 2 c V Z H a l V t O F Z W a m 1 s b k V B R U J C N H A w a 2 d G R z U 5 O T d i M T B l a n N Z S m V W S z I w S k N B V k Z X W E 1 j a G V U Z E J U Y 2 c z O W Q w d k g z U m p W b k Z u Y U R Q V D I 5 V V l r b k N y a V B x a n c r N C t n e m k r T H F L U U R G a W R J T l l O V D Y r c U w v N l h s Z V l l N m x x a X B O W S t y R l l a W W J 0 a F h 3 Q j F 0 S W p 1 Z X A 3 R 3 R M Y m E y Q m 5 H V 2 s z Z k 8 3 b D l p T 0 F R Q 1 p 4 T H R K Q U t O M n h 4 M j N 2 Q l V P U i s 5 U z F Z S z c v c l d 5 c W x 6 S 3 k 0 S z J Z d 0 J w d V V 3 Z C t T L 1 V H N V Z J T k d F N 1 J 0 c X B a K z Z Z T S t m T V R 0 c z V B Q 0 N U S 0 4 w Q V V 0 T F J z Z S 9 1 U k N M e H F v Z 1 U x S F R j b U t a N k x p d E h h d U x 4 b E l j d 3 d h Q 0 k z N S t H T U 1 o M 2 5 u Z G d D N 0 Z D d X F Y S G l M d 1 I 5 W H E r Y l R z S E F H U W F w U n R B U 2 x h d V h O b m Y w e F A r R D F V d G 1 D b V l 1 d G 9 x O F Z O M G t D S 3 Z 1 e n Z s T V p 3 e F k 5 S 1 F C S V d p d H k 5 V 0 1 M U G R x c E x 3 U k Z Z Y 2 Q 5 d z V x Z i t I Q W d B N W p t a 2 N B R 2 x 4 N 2 J Y T E h n N E d T O C t 4 b l N O V l B w O G p r N D R Z T D R G Q V V l e U x p M E Z T M 2 F O Y l J N U 1 V s N H R H b 3 h M N z l X L 0 U z Y l l 0 c G J G S 1 B 2 V k o 4 U j k z Y k 1 x W l V E a k t 5 L 3 d 5 N V l n N j J 6 R l N w c X A v c W F x d k 9 I b m l 4 S l B E d H J N Q V F L W X h s U U 1 n T G J x N j J 2 K 2 x x V 2 5 j U X I v Z l Y y c z d 5 N m l w U 2 4 x Z E R i U G N S Y 3 h V V k N S O W J P e j N x O F Z y Y X o x d 1 k 0 V j Z C N j c v V G J p a X N a a G 9 i N i t J b T l w c T A 2 Y X l V b n h 6 W n F j M E J n c F B m e m d o L 2 V H N G x K Z m w 4 U W V E S 3 E 0 Y V d V Y m h C b E F z Z k x Z R E F D Z 0 1 h O W F z Q 1 o x e T B p b m x n W k x B e H l S U H I 2 T H h C L 3 d 5 Y m 1 3 R E s 1 W W p L Z k U x Y T h U Y n V V d T B w M G M w R k J M d D d S W H Q 3 e G V K U m x O Z m N k e H h w U F F 6 W j R 0 V F g 1 K 2 V z Q 2 d v M F d o Q 2 F t d U M r Y n Z 1 a E d P Z W 5 6 M 3 Y x S y 9 h a m d F Q T J j S T d T d 0 J w M H g v c H Z U T W V U N 3 h x T z h l b 3 F N c V l w b n J 4 K 2 Z n c 0 V w W V p J e V Y v Y z R i N G p q a k N k a E x r c U V n a 0 l i M T l N Z H N 4 U m t W V i t 6 M D N 2 c 1 I y R G d E S U p r b z N n T F J a c 1 d K R l o 3 Z z N m S 0 9 x U m 0 x b k d h b X l z c U J V V n B i Y m p n R 0 l m O V p N O G M r Y V p U c 0 d j c G l L U 0 h 0 b n Y z a G V I c T V r N 3 B q N z V 4 e D d a b j U r T 0 F z Q W 8 w V H B C c E J X M j d a d m J Z b k Y 0 a y 9 a e m p F a X F q S m 1 E R n V F S V R j a 0 5 t N l N 4 S 2 J O d G 1 N Z 3 g 0 W E R D U W 1 I V T k r V 0 x x d U 1 0 S n R F L 0 V i Y k 1 R Q W c y e W p k Q U 5 L c X B h W E Y 3 Z X p z d W N 6 e n Z M e V o 3 Y T Z 1 c n B U U z B o T G J N W U I z e G Y 3 b l N m S D I 3 Y k 1 k Q X p s T V J h U 3 R z e i t m O X U x V 1 V m b n h y T 1 A r N W k z Y l F R Q W c y e W p k Q U 5 M d T d y d V h i d z Z I d z k v T W h 6 Z U R q a k Z T W D E v R E x E Z H l T e U l o c 2 Y 5 W l p U c 0 Z j b H g v T 0 M 3 U l d H c X I 1 R 2 V O a 1 I x T 0 x I e X o 3 U m d B W U F P b E c w Q k d 0 T G U z M 3 V x N j d o d T J j d 3 h G V m F X M n J s c E t T d k o 0 N n g w V U x L K z F W Y n k 5 Z T I z S F F B N V R G V 2 x 0 V D M x d i t X e F E x V H R u T E R p N z N Y W U 9 B T E N C M G c w Z 0 k x Y X V Y T G s v S E E 1 L z N m U F V z N T N s Y 0 h 5 T 2 t i c m F h b W E 1 a 2 J Q Y 0 4 5 K 3 l I U U U 1 c n J j d k p x N m J z N z l t U l V U R W l O a z h h M j d Y W G J a e k F J Q X R m d H N C Q U J T d X Z y N 1 F m N V d V b E Y 1 W V d s c n l D Y 2 5 C d m J 1 Y n h q U 0 k z O D h X W V J n Z 2 t V a j Y w T 0 N p Y z B W V V J O V V R j V D J S U k Z 3 M E d o W H R D V W x p d 3 d a e H Q y e E 5 P U T c z Z F d N N H F p S W R Y V 0 V a M D F o a E 8 4 c m h 4 T l h 6 T G p l b U 9 V K 3 V n d 2 V B O U t O M E E 4 a V l i M z N y V z l G L 3 Y v e m Z y d 2 s w M U s x e U h D Z W 4 z a E d X b G d T a 3 B y c l N k Z 3 p r b V A 0 N 1 V w K 0 1 L M X Z 5 S l N u O T l O a 1 N l M 0 t W S k 5 h L 2 t 0 S l k y d F d W Y 2 g 0 V X Z 2 M D l F V 2 1 z T H h m S H l i b l B O a 1 Z F L y 9 E S 2 x x N 2 Y y a z R C Q U R a e G V U b U F q T H I 5 a n R 1 Z m o 0 W m p E O W 5 P O F I 2 c T B q U 2 1 q c 3 Z L a 1 Z I K 1 k 0 O U p l U X d 2 M U p 1 R 0 p D a D B z Y m d u Z m V H W T d S a U g w d X V w K 1 h w e k 0 3 U G N B S W 9 i c F J 0 Q X h 1 M 2 F z L y 9 M a V V T a X c z Y U 9 n O H J M e T Z R c 0 d M U W R B d 1 h P c W F 0 T G Z a Q j R Y T V R M N 2 Z 0 M W t S d j I 5 M F F s e H p h T V V C V l p O W H Z l c D U 2 e E h R U U F i S 0 4 w Q T h p N E g v M 2 9 q d T c r L 3 V o U 1 Z m d U x x a G t S Y V d 5 c 0 Z j Z m g x e D h 5 T E p D Z V Z m R T F s c E 1 6 b U 1 n e G Z Y M H h j Z D N j b V Z C V 2 t m M X V Y S z h 4 e H V U V 1 J 3 R U F Z Q U h 2 T 2 d G a 1 J T a l V l V j h z b G x o c k 5 Z U 3 F W R l Z Y U 0 R C W W F q V U d N Q 0 k 1 V k t T U X V 4 S 3 V T b j g 0 K 1 l V Q U 0 4 N 2 9 B M 1 B u b j d i S m R n d 0 F 5 Q V d V Y m d C W m N j O D k 5 L 1 J H b z V H b D Z u b G h h e U d N a 2 N h R 1 d 1 N 2 x 4 d U g 1 V 0 0 w Z S t h d D d m M F E w T j Y 0 e D M r Y 0 U r c S s w S F F J Q W N n V 2 x H M E R X M 0 h y c l R V L 0 V Z d k Z m a T R p V m Q 0 V 0 5 q Y l V T U 0 5 N b H Z 5 a E 1 K a G R M T j M 5 b m t h V C t T R H d Y N 3 V 0 V 1 Z i M W w 1 c 3 p Q a E d 3 S E F Z Q m N R Z W t H a 0 Z X a D N z a V Z y d X R t Z l I 4 a 3 Y 4 K 1 I y c H J x Y k o 4 V y t j Y W Z 4 c D A w M D l S K 0 R L V W J T W E p k b F h B a 2 J q V 0 R x b X l N d i s x O X o y b 0 l B T W d 4 b E c 0 Q V d i V m l 4 U z N i K 3 Z y Q 2 Q y Y j N F a 2 l W e H N i N k h O M 0 R G c m 5 F b E p l b m I 3 Q T B y R H B 1 e X N 0 R X V C M E N J O U R a W m U 4 T 0 h o R 0 5 p V 0 5 1 U G V h T U 0 v b 3 N o Z 0 N B b k V Q c E J w Q j F M N z c 0 N 0 U y S m V H S n p 0 c z R Y T E M y V n l z c H k 3 d V h H c 0 V 4 b F p l c U R 2 U E 9 C a 3 N a V G 4 z R T B 0 V 2 5 Z Z G d 4 R k p S e X h 1 S m l h T V M r c j A v R n p l d 0 V B S U R k U n V n R m s z Z X J W c X h P a D N 2 Q l Z u d W R s W l M r a 3 h z W T Y 4 Z m 4 0 Z F l m a G 1 i c m F s T W Z R M k l H e X J Y M n B U L 1 k 1 V F k w c G o 0 S G l r b k E 5 a W N l e n Y r S z l N U k x S d U N 5 Z E 0 2 Z V p Q Z T R B W U J E Z W h R S 3 d J a F R x K 0 Z V O G 5 u Z 2 k w N W V a V j F T V V N Y b D V N S 1 B u U U 9 G d 3 h v M U x l W X p F K 3 Z Y a W J u d F Q 0 c z g r b i 9 K W X Z r b V R V a D R E e F V W V n B L Y z N h d U h F O G 9 m W n g 1 L z Y y K 3 l m R 0 F C e U g 2 V W J n Q l V y V j Y 2 T T k v Z E h y M V A x T X J l b 2 1 v b z B O Z F p 4 V 1 R t U z V 2 d m d C M U 1 l S S 9 H b l A w d j A 0 V W Z F M 2 J J b H R Z R U N B W E V t V T d v e G N 2 M z l X V j l N T G V U R z l K K 3 l m V k l B e U J l V W J n R F c z S D c 3 V G V 1 a j R k a F B K V U 5 i a U 5 V M z F F a E p D U 3 M v S T N t b X B s c W N p Y W t Y N z N U d 0 h 6 M U h U R W 1 K N 1 J q S V E 1 R l l 0 d S 9 y T n Z m T l d Y R G F q a X l m R k F E e U J x V W J n R l d 2 Y l c y L 0 9 o N V A 3 R X o z d U k 1 a n B L N j J p b G x 1 a k Z q S l J 6 O W l m Y 1 Z 3 R X d 4 S z R N U V B X O D J B L 0 p W S X F N U 3 l k V i s z N m 0 2 b l Z H N 0 p 6 c 2 t B S U Q 5 U n V n R l k x Z E p 5 V D I 4 a 0 V 2 a 1 B W V T E 5 Z j Z W M 3 F U U T I x S X J Q N T B 2 Z m t D Z 2 F 6 b 1 F K R X Z q S U t m W U N H Q 0 1 s W j V 3 d X B x T E N Y Z 2 J r T m M 5 V G l V Y X p N Z H V 0 b m 5 H Y 2 U y Z k 0 r T l R 1 T E p 3 T U F Q S V d w U n V B Z F o y Z G J m O G R q e W F l U 3 R k N E p Z R 0 F W R m R Y T X N 1 T l V R d D g r R U 5 T c 3 Z E a k l r N l c v N W w w S E N u O T I 3 O F I z N 1 N q c 2 5 0 Z U Z K e H N i Q j F t e E d 3 U F J M M j d N M z R p Q U 1 o e l R B T U J z R z d 0 M n J Y Z W g w O D h Z V k 5 K U 2 V s a V k w e H B x d U 9 O R 1 Z z d n d k S l N T a m R T N G t 5 W U l M N G p w N G k z Y j E 5 Y X R 2 O G E 5 b n h O V F Z L N j Z C e F d M R W R h K 0 h 4 R 2 F x b 3 p 1 W E 9 E Z W 8 2 Y W E 2 Y 2 R m O W 9 6 R 1 R 3 S k F C U U V T a m V B b l B E c 3 M 4 L 3 U v c 2 p K S C 8 y Z 1 A r Q m Z J Q 0 t q Y n N 2 Q l l L a z B O Z G F M N D F D N G t U c F R X U 2 4 r W S t h S k 0 2 W k p 0 T G R Q d E t j b j d l Z H d 4 b z Z W a 2 9 V Z m w 1 S l B m V k p N W l d Y Y X g w Z n h x c X N O W n Z E R F I 3 U H h n V W V l d V h q M T Z 0 V 1 o z Z m N S Q U F v Q T c w b 0 I 1 S X p M T D c 5 O G Z I M T k 0 N T k 4 U H Q r b 0 4 w c y t Z d U o 0 S 1 N 0 T G V i S W N P Q 1 F O a G N U Z H N s W G M z Y n Z G M i 9 1 M m F D Z z A 0 a k Z N U l l V N F k 4 Z U l N M 0 d p K 0 t j Z E p h Y T J O Z 0 5 K V W V 4 O F B p T k h U Y T R Y d n o v O X Q w a W 9 T T n l J Z D l x c 2 V h Z i 9 N Z T J E Q T B B Q m 9 u U U R 5 Q 2 x Y W G 5 u M V Y 2 d X J L M j h a e m V 4 T W R W V 0 Z q Q n Z Y e U d Y b H l C c U 5 S R V J E S W R H Z W t H a C 9 2 M G c 4 T H B w S W l M a X V p R 1 B F K 1 A w a S 9 v Q 1 k 4 a k l 4 b F Z W a W F x c k Z s S m Z i a m 8 w a V l J e k k x R W w x V W x y c X o 4 R G 8 r d V R N d W F l Z W F Z e G h s a H N B a 3 N B N 1 V 3 Q T V a O W 1 5 N j l j S E F v R z V J M 2 1 O T V N L V E o z M k F m Y m t C N E I y V E o 5 W k l S W G 0 2 O T N v M 0 l X T 2 N U O D Z j d S 9 E b E 5 B O E 1 B Q V d M M W N z Q j V K e i s v c 2 l Y M W Z P a X l i O U N w Y T Z 1 V 2 d L Q l R N e m 9 B R U I r a X N i U 3 Z s Z T N x b n E v b U R s M z R k c D B E d 3 d B a F l 6 U 0 R T R G 5 2 U G 5 t M X F j a T B m Z 3 Z W S k 8 3 Y 3 R I d j g w d H R U V F d Y b F F Q Q U F O R m 9 l a 3 U z a W 5 T V 2 x m a X Z P L 0 F s Q U N C W m x H N E F P Y W V s c G N Y d D Y 0 d D h 6 Z l B j O W 1 T T 3 I 2 K 3 Z F Y i t m e l J n Q V l L Q l l Q T D E 3 Z F R 0 R 2 Z q c G w x c 0 s z M G p v b 0 F C U U J T a m V B b k x S a X h T M n Z 4 M k x 4 Z T F Y V k c r c T R R T U F 2 T l R X V n p I S U R 3 Q 0 N K U k J v b n B G W D M r S U t 4 c j Z a d l F B Q W 9 I c F J 1 Q U R s c i s v Y i t X O T F F N H Z Y R E h x Q X F Z O G M w a U 9 Q d 3 F 3 d 0 F C d k 9 T d k V W b m V P c U o w V 3 V t V F R 0 c k J H d H R B Q U F P N H A w c W d K e j F r N S 9 j M 3 R m Y k Y v N D N Q Y 3 p O M 2 V V V l p W S m V I c 3 g y T E F E S U M r c W x x W F N y d k 9 y N X V 1 O V B 6 M k F B V U h 3 b z N R Q n k y b T I z M 2 Z 4 N E x C Y i 8 v Y U Y 2 Z D J O R E h a Z V Z B O E J o c E d t b U 8 y c U 1 Y R H R u V G 5 N c 0 h Z T U J R R E d p Z E F Q S W V Y M W R Q W m Q 1 b n J m L z N T Z F V w Y W E 2 V W 9 M Q m R P O C 9 D d 0 N G S X c y Z F c x W D B t U m x 6 d X g 1 U F F 4 d 0 F L R n F V Y m d B N W I v b T N s b T l N e E J M Z m w z Z T J x W E V j U i t y c m E 1 a m x C b 0 F o S k x 2 d D R o Q 3 Z E L 3 Q 5 d m 1 1 T W F V N z d o d D h B V U V 3 b z N R R H l R b D g 0 Z E V z a T R X N F h F Y W 1 y c T V a Q X d H O D d F Z 0 F V T m l P c n B z L z U 1 S X U y W X d C Q X Z x T j B B O G d M e T V j d m I 0 O U V J b D k z S E p P b 3 E 2 d G 1 s a H N B a H B I S 1 J M Y 1 I y W i t R N k V Y c F N 3 T U F 4 W X Z T R F N C d j N I e n o x M z g 0 Z m x 6 V D R 6 N m Z 6 M 1 l V Q U N o a z Z v b D h a O T Y 4 d i t 1 e U h R U U F D Z 0 d s R z B B K z B m S 0 t x b j h X a 1 R i Y l F R Q 2 d V Q m t 4 d T k z K 3 Z o V z J j d 0 J B b 2 F C M E E 4 Z 3 J 6 Y z N O Y j R 1 Y V c r U 2 R S Z F V B Q U 9 s a l J G d 1 Z Y V E g z e E 0 v c 3 M 1 M E Z B Q W 9 G c F J 0 Q T N 0 a 2 Y 2 d n V l a U s 2 e m 5 R T U F D b 3 l x a 2 R m N l l 1 S H Y y Q T R D Q U l X R T B n M G c 3 M X g 4 O G N V a G 8 5 N z F x a H F 4 b l F V Q W N 0 V k k x N X R V R l Z m V X V Y S E J n c l A 3 T T V N S U F J b 1 R w U n R B W G 5 L b D V E R V I 4 d 2 Z i T 1 F B Z 1 Y 0 M T h r d 2 Z k T V B Q a H B 4 N 0 l S Q l l B S 0 d i c 3 V R T W d i e j N 3 d 0 F O V C 9 U N T l W V V J L Y l d j Q m d G e m o 4 e G 1 a Z V Z S a l V z Z X F T b H o 5 Y 3 V 5 Y 0 9 h Z H V 6 S E F z Q U N n N n p I U U R 5 R n V M R n k 5 K 1 E w V H V F U l p W Q T R E M 0 1 j b F B k Y X Z Q T W I r a 2 N B T k F a b E M 2 Q W V R M W 5 6 O T R 2 W W k 4 Y V R z S E F P U 2 F F V n h l M 2 0 z R S s x b 0 d v d 0 J B V W F O M E E 4 a H I 1 N X h 6 V H J m c n l Z M G l r c k N k Q l F C e W l a T m M 2 M W I x N V A 3 c G M w L 2 J s T 2 s 4 Q U Z D c 0 t O M E E 4 c D R 4 d n A r S z Z u U E N a Z V l B O E M 3 S F N h W j A 2 O X N C T C 9 h Z k d R O E R B R V d N M G c w Z z d 6 V T N O O G V N e j N l d H F 2 V F p 6 Z 0 l B d V N M Z 0 g v c H R u a k h p c W N n O T A 0 N C 9 x e T F M a 1 F D Z 0 t G R z Z B U l N F U l l 2 T 2 Y 4 c U k 5 N W p 0 S E F D U U s w c E s v R U 4 r W H o z W k V T a U w z N W F s T 0 F C U X R D a m R B Q X F H S j R I T F J i V E R k Z z R B e U F X b E p i N G h 2 c X V l S y t h e W F k U E 9 p b V l 0 R U F B V U t V b z N n S U x S M 0 5 6 Y z V x b m N L d H p i R F F E R G x H N T V h Y z Y 4 V H o 2 Z X J T d 0 F V T X d v M 1 F B S 1 N s b F o x Y m R G Z E o z d E h B Q m d r e k V p U H Q 5 a E Z s S l R D W H Z x W F c y T T R R T k t B T W d D U 2 p l Q W d u T D I y V 2 Y z c X p q T F Z E V m l P d 3 N B M k 9 K e k h I R j h o M 3 l i c H l L N j Z 0 W F g 5 d j h 4 M j V r Q W 9 G a F J 1 Z 0 V V S E Z Y b m N U S G 1 m M n p u Q U F C Y k h K O D U z R D d k b 2 J q e H Z 0 c m M z T 3 h t T 3 h N Q U Z D d E t O N E N D M D l 6 Y z d M c X V 1 V X B W Z T J 4 b k F R Q W J T a 3 Q 4 d D J 5 Q 2 1 3 Q U F F R l p K U k V G V W g 5 e W 4 y N G g 1 Y U 4 2 O E 1 6 W m J p Q V F B U l l 2 U 0 R h Q W d M V j Y 4 Z U p N U j h 6 U G J P U U R B a G 1 E c E l S Z F I 2 N G p 0 R C 8 5 Y n R y T U F R T E d q Z E F N b 1 d G V 1 I r Q l d p d X R O M k R n R E l 0 b U J w W V B C V D Z v a T V m Z D V I L z Y 3 T F J o N E F L R 2 F V Y m d B R j Y 0 d 0 x M K 3 d U U j c 2 c X F w N 3 R M Q U N R T F k 1 a n B I V F F U T G V L Y k V 2 N E 9 1 N j J G Q W t B a W h x b E c w Q k I y N 0 9 u L 1 d G a n p G T z J j d 0 J B d G p p T 2 t a T E F l M H A z M 0 t q Y 0 1 H Z E 9 j N i t 0 V E F C U X p D a m R B Q X J h W l p k Z E Z u V T l i N m 1 J a G 1 4 b k F Z Q n N L Q z N 4 a V J t d 2 N y b W 4 z c C 9 m N 3 R 6 N W M 0 d V J B S 0 N v V W J v Q k Z M e m 0 1 Z 3 V l V n B H S F J V U n R a d 0 d B V E N z T C t n Y z g w c W h 4 b k s 4 d F h I a F J 4 R m 9 n Q U N o e W x H N E F C Y z h Z b z Z y K 0 s w U j B 2 K z B z Q U p C c G x S V W x m M z J n N X J u W m M w O W R a U z h O Q U l E U 0 R h Q W 9 O R G M z d D Z t b n R 3 b X o z U U F L b U 9 N W U t T O T d a K 1 Z 5 b G J B U j k y S z d p U U F B b E c 0 Q V J h T 2 l x b U 8 1 a U c 2 d 2 5 R T U F N a V V R Y 0 4 2 O W 4 x d E Y 3 c D k 1 e k J s d l d v N E V B R V d Q M G c y Z 2 F K e D E x b V Z S V C t W S 0 V l S G V S Z 0 F G c W V y Z F M 4 d T E x W E c 5 N j Z 5 R 0 F R Q 0 l p S W h 2 K 0 V N Q W 9 K Q T R i e D Q 5 Z S t i e F l z d 0 1 F V E h E S G c 0 Q W V l U U Q 0 N n Z G N X p P Z X F O d y s 2 N 2 p U S D d l Z E J 3 R E F U R G V B S X R Q U z B 1 S j Y 0 b D J u S 2 w y M n N 3 Q k F P d m 4 5 a n Z o O W p v a k l 0 b m h Q O U M 3 Y m V R Q U F C M U M 2 Q V J T Z D V 1 Y S 9 m M F Z G N 3 J l Z E F 3 R F N x Y U x N c j Q 0 U l Y w U y t N Z S t q Z j h j S G l 3 Q 1 F J e W p k Q U l w U 1 c x d m 5 W U 0 t 5 M j N Z T 0 F F Z 1 A x Z H F h M H J n W T g v b 3 J t N 3 Q r Y U R z T k F P Q 3 Z L T j B B a X R L b G w x N 2 F L M G F 1 V T F Y U G R o W U F T S V d x a W h H M 3 Z h S z h O Q 1 N l Z n J t N X V k b T F u U W t B O E Z l V W J n Q k Z h O E 9 H M T M 1 c X h E e H Z P d 2 N B c E V a a n R k V 0 I x W T V 4 L 2 p M e m 1 G T 2 Z 0 S j B H Q V B C Z W x H N E F S V 3 Z a c 2 1 V e G 8 4 N 1 Z J d E p y T 3 d z Q W p K S j Z i b X p k d U x I M W t Z U 2 p W e G x q M U h Z Z 0 F N Q j d V Y m 9 C R k x W R j U 1 L y 9 0 S W c 4 S k N L O F V R V 1 F k M V M x c D Z y Q 2 Q 0 V X h w d S 9 v b z A 5 O X l Y W W V B T U Q 3 V W J v Q k Z E c z F q c m R V V l Z w d E J 3 R 0 F F Z k p j e j F 0 M j V L U U p a V z Q 4 Z n J 2 d E 1 B Q 0 F R N k 4 w Q X l o N m l 4 W j l Z Y n R q W k t Y d E h B Q X d F c D Z u R z J N e D c z d E d U Z F B j Q l d l O V l U c 1 B B T 0 R R S 0 4 w Q U l D S 3 U r c j R 1 S X B 0 d D V 3 Q 0 F K R V c 5 Z V B 5 c V k 0 N F p X M U U x c H Y 4 a D I y R U F B S W R I N l F Z Q U V X b H V i b z U 1 c X Y 4 c U l u S G J X U U J n R 0 9 x c H J q N y 9 D e G Y r e X Z O S 1 l o T W 1 u T j F 2 T 3 h B Q T R Q Q W 8 z U U R 3 a m 8 w Y n Q v e F d W S D h q T E t v R 0 l J Z X B T c 2 p 6 b k t 1 T k 1 Y c m N j U X U 3 Y m V j Q k F B e k 4 y Q T R B Q U x u a z R Z Y 2 Z P T V p 6 d m Q r S m 1 B Y m J X U U R n V U 5 U V G U 4 N D c v N E p M Y m V j Q U F D U 0 h t V z R B R 0 9 E Y 2 N 4 Z X Z F N V g 3 a E 5 s d U F M b H B 1 e H I v d j l z T 0 F R Q k l I c V V i Q U F i c D Z B c G R M e U w 3 Y k 9 j Q W d J R l V O Y U l p L z l E Y z N C e T J u U V V B a 0 R 4 S 0 5 3 Q U 1 z b V R K a 3 Y w c W V v T 3 F l c m F 6 Q U 1 B N 0 V t T E 1 y Z W V k O S 9 t b m J R Y 0 J B S X d N c F J z Q U R 1 R z g 4 e T Y 0 M T R o N T N u W U 9 B R k J W V D B W L 0 1 L V 3 o 1 M G J i V 1 F B Q U k w Z n B C b 0 J E V S t P N S 9 5 b 2 l i T V V E d 0 N v a n B r V j F 5 M l V M b G l 4 a F M w T U F 5 R U 9 z W G c 0 Q V E y a j U r Z j E z a V p G T G p U R j h T Q W t n M i t J a T h v U F B u Z m Y 1 Z j d Z Z E J B Q X d l c n l K Q k l B a G x B V E Q x e G l S W j R U V n p B R m t q N n B L b D Z o M 2 h h Z S t m N 0 V k Q m d D U U d t Y T Z B V 0 F Z R H o v O D R 6 R 3 V X L 0 p y S X p y Z m R o W U F C V T l W O U J s V n Z h e T U r U X Q v c 1 I w R 0 F K Q T Z a c m 9 C W U J q b m 5 u d G h h e l N h K 0 t T c V B H a z d D N E R D c G F y N 2 p N c V g 5 d T V 0 U D Q z Q 0 R R Q 0 Z n N W x 1 Q U V q U 1 h Y Z m R W V H A r Z k 9 O U 0 k 4 N i 9 p R 2 l W N 1 R 3 Q U N r S k 1 S T G V y e U h k V l E 5 O X Z i b D Z 5 M z N Z Z 0 F F Q j Z V Y m 9 C W U l R Z W Z Q R C t r e H h 4 L 2 s y T W 5 p a 2 l G Y m J 6 Q U 1 n N 3 Z V Y k 1 h N T d v c 3 o 3 V k o v Y j N S V m R m Z E 5 G R k V k d W h B Q U N a U W V r R 2 d G R j Q 4 T U V I Z l o 0 W F B k c n Y 5 e T B X T l d l c n l p e G p 1 R 1 V I R 2 F V a U V o d i t H Q j F t V 3 l u a m 1 R T 3 J Z a C t T c H l M R 1 N F S l Z 2 T U 9 P W U V S R k p T N 2 0 4 Q X N N c W 9 v W W 8 w b m t O Y 0 1 j b z U 2 S V N R d z l p T H F P T 2 Z 3 e D Z v b W 9 h T U x J V U Q r V E d m Y l B W d y 8 4 V 0 V Q K y t S c F Z 6 e G p 6 N 2 p I d i 9 E b U d S Y l J U U G R s c G p H N H l m d G 5 x d X Q y d H p j M l g 5 Z z Q x R m d D Z 0 1 G Q z Z B U 0 J G Z i 9 q R E g v e W R u Y n V h a k 9 z N 3 h o T m 5 p a k Z l c m V y U U J k d 1 k 4 V H h 2 N k h L a 3 h u a U 8 0 d 3 h k U 0 R 6 W E Z j Y 1 p z c E F Z V C t L Z T h R N W J O a 1 J F S E 1 l S m l q d E V G a 2 R W W E l r N W p u U F l r c F Z R V l p H a F M 1 W m Z 4 R l d m Y j h p O F h p e V d F U D l R Y V V S T X d o O H p K V 2 J J b j B u V m l 3 N T V I c y t 2 S X R F a D g v c D h q a G V M T 2 N Q d G p l e l c r S H h E S H R N V m I w L 1 U x V l V Q K 1 R P S j F B K 1 o 5 N E R Y a C 8 z M k 1 F Z k l 1 S E h q a 2 x p S m Y r T 1 E z K z N x R 3 A r V z F m e W 5 U N S t 1 S W 4 4 Y z h w Z y 9 E d j F 0 R V J H W l B Y d D J F b m x h a H Z 6 d X h v M X o w d k l 6 T F Y y N l Z B Z S t 2 V E l I d m 1 U M 0 F 3 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H U m U 4 S j M v Q V F D Q V B P T z N I U U F B Z 0 V 5 Y j N 0 Q X c 4 N 1 Z G a X p Z T m Z 0 N n N Y R 2 x T S F R 0 e T h j V 1 J 3 Y z h G Z i 9 D R H B B c n k 5 U 2 V j Y 0 1 P c z J 0 c V p 2 O W 1 4 N D R s S G Q r N T h v c j I v Z i s r a G p s c 3 l l L 1 l Y N 3 p y N T V E d l h 0 c l d 0 Z l d i Z n Z x Z W Y y c l B u b W F k M j d I a T J S N l F 6 M W Z 3 Q U F D Q 3 p L T j B B Z 0 l M d 3 N m S G p Q M 2 J P N U 1 u b n J P L 3 N Y T C t 1 b z J Q O W 4 5 c m J Y e F d S O X h Y a W R D d j E r V X B I K z l v d l R w d j J q e E 1 y S 3 l k K 2 J z c V V 6 M z F Q U l A v Y z N 2 N l g r N 1 p z K 1 g 5 M 2 J k a n d y W U h I T F p v O C t k d 1 N 4 e W s 1 Y W V 6 W W s w N G F P L 2 F r S y t i T n U v T D V m Z n V l U C 9 u U l I w O U 8 v U 2 N B Q U F D W l J P a 0 d B Q l N F V D A r Y T l P b k w 1 O D Y 5 L 0 9 E a i 9 r U 2 l 2 K 0 t I U D Z 3 W G t X a X F Z M C t 0 c m o 1 c T R P T m 9 Q Q j d l R l E 3 d l R t W E 1 F e G 9 h V H B o W V d U b n g 0 R 0 1 q W W 8 1 d m J E e n V p V j I 3 b m h o N F h J M U k z U 2 N t V F B q R T R O Y y 9 0 b j M 3 T D F N N V B 3 Q U F 5 Q T V L T n d D Z 0 l K d z R a c 3 l K Q X g r L z N O Y j J r c V N o Y 0 l 1 S X Z M N T Q 4 Z G F C a j U 5 O S s r M W 5 Q L 0 x Z W X g 5 S l p j e H p q a n J x M 0 V N O S 8 r R F d y Z j g x O F B G b n A w O C 9 P K 0 E 0 Z 2 N I S C 9 Y T E h q a 2 R U T 1 Q 4 Q U F N Z 0 9 4 M 1 l B Q U F E U 0 l E Q y 9 x V 2 4 r d 0 N k V z d k b n p P M X R o a 3 J G b z h 1 V D N s Z T R O W F Y w Y j F u Z D F i U m o 0 M 0 9 l b l R y M W c 4 S E d i d X J z M 3 Z k c l p 1 V E d U K 1 F B Q V F I b 3 c w d z B B e U h z b k 5 E U W N H L 1 Q 1 M 3 J O N D J R M 3 o 1 M T k v d y 9 6 N T F 3 L z F P c j N r R W o z Y z k 2 N T g 0 W V V y Y m x 1 L y 9 2 W j B a U n h v d 2 J o e E g 1 c G V V e k 4 5 O F B N L 2 Z m M z F u d z E 4 U E t t b V p z c n B F e W V l U H Z p N H g z Z n M r R 1 d U U 0 d V c U d k c E V Y Q k V K c H p J R 0 F B Q V l I c V V i Q U p E M 1 R 2 b k F C M D Z 4 b l d F a 2 x z e V k 4 Y V h C e n l V O E w v S E R M V n Q r T l B D N V M 2 W l A v N U l S Z W Q 4 S z Y x Z k 1 t M 2 Z s R m Z Q b V h a b E t o b l V k S G V 1 T 2 Z l a W h Z M U 1 a Q X d B Q U R J L 0 x 5 d 0 V B Z W U r c 0 Q z N 3 d M T n N a a 3 R V a 1 V y b j R 5 Q 0 1 Y R D M 3 K z B l M 2 J I M n Z y N j N 0 N 3 d G T 0 J p M m Z P L 0 Y 5 W m p B W U F B R E t B M G c w Q X l I Y 1 Z I e H M v L 2 1 P M l F 5 V H I w N 0 5 t T G E 0 T U J O N T N h Z m o z T j I 5 Z U 9 m R H h G N D Q 2 N n Z 5 e F p X V m p z N W N N Q U F C a 0 F w Z V h B d 0 R 5 M n F j b l R 2 e l U 0 T D J 5 c j F 1 N 2 R t a 2 t I d T g v K 0 x p c H Z M e n B V S m R q W C 9 u Q 0 M x Y 2 N i d H c v N 3 R t e k 9 w M D V E L 3 F u R 1 R P V 0 h P c j U z K 3 p j d V d y Q V E 5 K z F 4 e C 8 v d F V 5 Y 0 h 3 Q U F a Q m V s R 3 d D U T E v N T I w c V Q z W E Z y K 1 d u Z j N h e m V z W G Z 1 Z U J k U 2 1 O e l R N U E Z U c H p 0 U k N h W W R 6 N m 9 R S n B 5 N F l N M m J C W W I 3 d E h m e m l n c U 9 P V 2 p 5 a n R u W k d s b U l C Q U l B T W 9 u U U R B U E x h Z D d a c 3 V W Y 2 N 4 M 3 g r N n R U U F Z 3 V U N W W S 9 s O F A 3 V j E 4 e W Z m M 1 V T a H p u W H p w L y 9 2 b G 5 1 d U 9 m R k o v L 3 N a M U 1 2 b V R Q b j R x W E h I N z k w O F B m T n l w W H Z X M 0 F O Q U F E W V I r a 0 d B T 1 M x U D d l M n J s d l M y c n J r c X F l Z X V 1 S W Y 1 O D Y 5 K 0 h l N 2 R x M G E v b F h a Z C t M W X N S L y t 4 U G p 4 Q z R j N 2 J z b n M y W m Z N c k t t W k 9 m a j V u M j d k K 3 B N O T R m R E 9 6 S 1 F E Q U F D W l F 1 a 0 d B T 1 M x b 2 Z i Y V R 2 V z F E N z M x M W t P Z m U v T E p 6 N D E y L 0 l H d V B 1 N j R h N F k 3 W m x 4 b F p k U E 5 K N X h 3 M C t E b l h W W D N H M y 8 2 M D Y z c H l B R U F B T E t M M W N z Q k F N a X d o Z V B H Z m Z 6 c 0 k 0 N D R l N 2 p q Y n B v L y 8 5 Y T Y w d E s 2 d 2 M v L 2 V N d V c r e m F I U W x z e W t 3 N E F B R 1 F T c F J z Q W d N e H l 2 b m 5 L S 1 h j T W Q x Q 0 5 T T j A v V E p 2 M k Q 0 T 2 Z q N 2 h 1 N U 5 v M W E 5 N T N E e m N B Q U 1 n U F h G N E 9 B R U F H Z l d u b X p J d V B i V 2 c 0 Z H J q a j l v d D A z Y j F 4 N D d j d l A v c m 9 M d z k 4 L 2 h 2 c j E 5 K z J P e H p l T m R 6 c m s 3 M 0 1 m d V h H a m Q 5 Z D h z d 3 o v N V R N c 1 F B Q U l I V 1 V i Z 0 J B W G h 0 c X I r M k R S c k 5 Q d D R q S X B 1 N 3 U x M U x K S m l M b W h o T k 9 1 Q 0 h a Z z I 5 O D d y b H J 6 N X N 5 N V h N Z n F L a j R n S W p J R 3 o w O W J 5 e D k 2 Y V g z M 2 V N T k F B R H l C N l V i Q U p E W G t 0 b H I y K 0 k r M 1 J x S 3 g w T m p 5 O H J H S m 5 O d 3 U w a m 9 L O D g 5 O T V X Z m 4 z Y m F 6 M V Z F L z g 5 e n o v M n p p R V F 5 b k J F Q U F H U V E 5 M 1 F E Q U p C Q k w 3 U z J 2 a k R 3 c 2 F 2 c U R u W D h n M i s r K 2 V C e i s v W T k 5 K z B O R y s 1 K 2 N z Z U 9 u T n o r R E F B Q U p J K 1 p i Z 0 J B M 2 p 0 L z Z 0 V E Z z K 3 J x M 3 J l M z l V R 0 5 w Y V d O a D N w K z J Z S U Z 5 d z c z b W s x Z F h a d C 8 v c 1 l i R D Z T Y T d h W F c x a l Y v Z j l S U m Z 5 O G l r d k M 4 e E R m V 3 J i d n Q 2 d U 9 P d T J x b z E x e n k 5 T k 5 m Z X J X e j g 4 M l J u S 2 N q R X V s S T V y a F F J d E U 3 a 2 5 F Q k F F Q n F L T j B B Z 0 x 5 M 2 V P c l V 4 W i t k U F B r e k k z M 2 Q w d U 9 Q U C t 5 c T R M O T Q 2 N j F I M D F H N l g y N X R m Z m 5 n M T l l O S 9 Q T F N U Z D N k R z R k N 3 p h d W R u Y 0 1 l T T F q a m o z O T h 5 Q T h X Q U F D Q V h W e G V E Z 0 J B Q m 0 x d G J Y M 0 Z V L 1 Z X N 2 R x M T Z 1 Y S 8 v T 1 V X M j N r Q U F F Q j J V Y m 9 C Q U 1 p Z 0 5 w S G V w L 2 J 1 Z l d y U j A w O S 9 Y a 1 E 4 M j N r Q U F F Q j J j W G s 1 Q U F B W m R z N 2 p q N T h U R X V t M m 5 R T U F B R 1 F m c F J z Q V V K R E 1 5 c F h t N E 5 m V E d 4 c G 1 2 c l p v M G F h a G p 0 R k x M d E Z N W m V u T 1 F 1 R n V 2 L 0 R D O W 1 T U H Z X b m R 1 c H U r d V c 3 Z E 5 6 T 1 p C d 0 F B S E V E c E J n Q 2 d B R F F F Z 3 c z S k h s d m 1 P T 1 d a e k F J Q U F Q N k t l N 2 9 C Q U F B Q U F N Z 1 F T a m N B Q U F B Q U F C b k M 1 Z V V B Q U l p W U l i O D U 0 T j V 2 Q U F D Q W t h Q j B B d 0 N L V n F O S V Z i d E k r T 1 B q e D U 4 M H l p R k s w a G 9 v Q l h 3 d 0 F B Q k F i c U o w Q X d D S z F t M m Y r T V J k W D V 3 K y 9 Z d U g r b D R v R 3 Q w L z N P c y 8 x T m c 0 T C s y a E F B Q k F R Y U Y w Q X d D S z F n d X R y U z h l c m 5 S d j c r d m J l Z k R y U l V j Z X V T a m 8 4 N V h 1 a j B a R F V k Z n R q M 2 x l Y k V 3 d 0 9 Q Y T Z C U X V X R G 4 1 Z D F I V 2 p H W X d N Q U F E e U R L V W J B R k M w W G 0 1 d F h Y T z Q 3 L z F x N T g 1 Z k h 2 e j Z 2 Q 2 x U e m p 0 L z Z 0 V H p r e G 1 6 T l J 4 d V R V Y z J B Q U J R R 0 Z p O U h B Q l F 0 T m E y d D c r Y T h M e k U 0 T 2 Q v O G R a Y n Y z a G g z N z R Y M 3 o y d X J l M 2 x a T W Q 4 c 2 E z d H h l R 1 B B Z 0 F B e F l L W m J n Q k E z b n R t M z c 2 b m 8 2 N G J H Y 1 Z M b 3 k z Y n R y V 0 1 M e T h m S D B r a 0 l w M n h X T 2 Z 2 O X U 3 O S 9 R O D N i Y n B 2 N E V F d m R Y W W 1 Y Y n B Y Y n Q 3 O H Z W S G t B Q U F B Q l l y U 0 R R R E l l O H Z Y c l Z z K z J 0 Z G U 4 U H Z m W H p E Y 0 1 a d T Z 1 e m N t T T l h S 1 Y x N V p z V 3 J u e m l k S G 1 3 V U F B Q l F l U 2 p j Q U F N U F k x O X Z i M m h H S m R E U U V n d z J E d j l j V m p Y Y X R i V z l m Z T g r b V R m Y y t z b T N i d z h P T j F S Z V B o M T d y N 2 4 1 d H R G b D Y 0 d k d l M 1 g x O X U w Z j d l Z 0 F B a 0 Y z c z Z R a 0 F L S G l O N W V Y a m I v d l F o M j R l L 1 B 4 R n E x Z C 9 N Z G t 4 Y W t W c V B S S E h F Z k g 4 S W 0 2 N 1 N G e E V Z a U x p c F R F c 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9 T b S 9 3 O H J m U 0 1 2 U X E w Q 1 F 3 Q U F B Q U J K U l U 1 R X J r S m d n Z z 0 9 I i w K C S J U a G V t Z S I g O i A i I i w K C S J U e X B l I i A 6 I C J m b G 9 3 I i w K C S J W Z X J z a W 9 u I i A 6 I C I i C n 0 K " / > < / e x t o b j > < / e x t o b j s > < / s : c u s t o m D a t a > 
</file>

<file path=customXml/itemProps78.xml><?xml version="1.0" encoding="utf-8"?>
<ds:datastoreItem xmlns:ds="http://schemas.openxmlformats.org/officeDocument/2006/customXml" ds:itemID="s:customData">
  <ds:schemaRefs>
    <ds:schemaRef ds:uri="http://www.wps.cn/officeDocument/2013/wpsCustomData"/>
  </ds:schemaRefs>
</ds:datastoreItem>
</file>

<file path=customXml/itemProps79.xml><?xml version="1.0" encoding="utf-8"?>
<ds:datastoreItem xmlns:ds="http://schemas.openxmlformats.org/officeDocument/2006/customXml" ds:itemID="{212B2993-049C-47AD-BBA1-AA18C8BA7537}">
  <ds:schemaRefs/>
</ds:datastoreItem>
</file>

<file path=docProps/app.xml><?xml version="1.0" encoding="utf-8"?>
<Properties xmlns="http://schemas.openxmlformats.org/officeDocument/2006/extended-properties" xmlns:vt="http://schemas.openxmlformats.org/officeDocument/2006/docPropsVTypes">
  <TotalTime>0</TotalTime>
  <Words>1337</Words>
  <Application>WPS 演示</Application>
  <PresentationFormat>宽屏</PresentationFormat>
  <Paragraphs>108</Paragraphs>
  <Slides>18</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18</vt:i4>
      </vt:variant>
    </vt:vector>
  </HeadingPairs>
  <TitlesOfParts>
    <vt:vector size="29" baseType="lpstr">
      <vt:lpstr>Arial</vt:lpstr>
      <vt:lpstr>宋体</vt:lpstr>
      <vt:lpstr>Wingdings</vt:lpstr>
      <vt:lpstr>楷体</vt:lpstr>
      <vt:lpstr>汉仪力量黑简</vt:lpstr>
      <vt:lpstr>仿宋</vt:lpstr>
      <vt:lpstr>隶书</vt:lpstr>
      <vt:lpstr>微软雅黑</vt:lpstr>
      <vt:lpstr>Arial Unicode MS</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dc:creator>
  <cp:lastModifiedBy>Cheryl</cp:lastModifiedBy>
  <cp:revision>206</cp:revision>
  <dcterms:created xsi:type="dcterms:W3CDTF">2018-07-11T11:06:00Z</dcterms:created>
  <dcterms:modified xsi:type="dcterms:W3CDTF">2024-07-19T06:19:11Z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2052-12.1.0.17147</vt:lpwstr>
  </property>
  <property fmtid="{D5CDD505-2E9C-101B-9397-08002B2CF9AE}" pid="3" name="KSOTemplateUUID">
    <vt:lpwstr>v1.0_mb_4fKEeLE3as8TYU2lfZvB6g==</vt:lpwstr>
  </property>
  <property fmtid="{D5CDD505-2E9C-101B-9397-08002B2CF9AE}" pid="4" name="ICV">
    <vt:lpwstr>EC47285B546E445AAADF3D6BC771A44C_13</vt:lpwstr>
  </property>
</Properties>
</file>