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0" r:id="rId10"/>
    <p:sldId id="266" r:id="rId11"/>
    <p:sldId id="267" r:id="rId12"/>
    <p:sldId id="268" r:id="rId13"/>
    <p:sldId id="269" r:id="rId14"/>
    <p:sldId id="270" r:id="rId15"/>
    <p:sldId id="257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5B64"/>
    <a:srgbClr val="BC8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中度样式 3 - 强调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929F9F4-4A8F-4326-A1B4-22849713DDAB}" styleName="深色样式 1 - 强调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2" autoAdjust="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96" y="5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DDC92-06A2-4B69-8063-D495E990A706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A1AC94-04D5-4D9D-B662-21BBF2B4AA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8818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kern="0" dirty="0">
                <a:solidFill>
                  <a:srgbClr val="515B64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首先可以断定不能使用欧姆档，使用欧姆档时，被测元件必须与电源断开。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A1AC94-04D5-4D9D-B662-21BBF2B4AA91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8612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A1AC94-04D5-4D9D-B662-21BBF2B4AA9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2543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A1AC94-04D5-4D9D-B662-21BBF2B4AA9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5586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A1AC94-04D5-4D9D-B662-21BBF2B4AA9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8184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FA9BBB8-F88D-4712-8F64-EE01A4980E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ED9CC0CD-C600-43FA-AE9E-936B508578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D8997BBA-AA23-4E53-A3E5-0FD20604C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58DC-D3D9-42B5-BEC7-32B65EB10641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3C8BFD80-9D47-406C-82CD-48D35D233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38A69AA9-F753-4228-8811-2812C59C9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42D3A-2F9F-4B8C-ACE5-5E9CF88259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4245056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A8EA61D-F04A-4982-83B0-C2C311470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80D939FA-0DDD-4040-976A-5C764970EA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B78DD223-F7E0-4A00-8EE9-8C0FBBCC3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58DC-D3D9-42B5-BEC7-32B65EB10641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E4DD79B1-093E-45C2-B0E2-5CA46820C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3335415F-110B-4B64-AB30-59EB7FD21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42D3A-2F9F-4B8C-ACE5-5E9CF88259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339028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6DC4F150-BB7C-45D7-A232-18EA95811A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C43EA1B6-A68E-4AF9-A1A5-6E5BF65765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2709CE2-35D0-4292-9064-2AB43E24E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58DC-D3D9-42B5-BEC7-32B65EB10641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C7F0455F-4F74-46B7-9E15-2CA4F5327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EF80CD1B-EB47-4955-929F-BC368DCCA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42D3A-2F9F-4B8C-ACE5-5E9CF88259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1133262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1DE476F-8932-43D8-821F-20F843815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A6D9F30B-483F-4DC9-8FA5-F680C4FF4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8D7A1DB9-391D-41A0-A837-B706685A9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58DC-D3D9-42B5-BEC7-32B65EB10641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2B1613C-85F8-43AE-A38B-E03181879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B5A5CE8D-3152-4CC5-A5B1-C846A1906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42D3A-2F9F-4B8C-ACE5-5E9CF88259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7482417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78C84D9-6025-4985-B6C3-067D2DBC8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896D56E4-F6C3-42A4-AEE0-CA6364B91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30B5EF7B-F54D-43C8-B36D-B4EAC3207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58DC-D3D9-42B5-BEC7-32B65EB10641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E342B017-1327-4712-B80A-B41A4AC49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08A628A3-47EE-4126-8677-C2F98512E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42D3A-2F9F-4B8C-ACE5-5E9CF88259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8105706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1CB81AB-3FB8-4D72-93B9-9BF7EB246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B540464-0CDA-460E-8F8D-75E03AABC0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2EF223F8-B4AA-4346-932B-203CFCF41C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7F07FFEF-4B54-4AA7-902E-BDF9D87FE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58DC-D3D9-42B5-BEC7-32B65EB10641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8CF28EC3-EDDE-446F-954D-6F6C0AFBD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7EE15F81-09A4-4EA5-BCC2-BFD15E238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42D3A-2F9F-4B8C-ACE5-5E9CF88259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2105863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65BCE78-450E-4CD6-9216-313CCBF6E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4074E5CC-18AB-430B-A329-E607436A1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73EB0BAE-8C08-4D26-811D-ECC855835E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225D230A-C224-47E7-9846-239FFEC9D4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C5A05C67-3D70-4840-9B0E-2517A934E5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4A3BE4B3-3E26-40BF-ABDD-4C761381D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58DC-D3D9-42B5-BEC7-32B65EB10641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EC6E32BD-DCBC-497F-A0F3-7779CA503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A119B0B4-F651-4DC9-9D02-018B6D10A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42D3A-2F9F-4B8C-ACE5-5E9CF88259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2425664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462AA80-BF7F-4821-93AA-C0FDC1C2E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6CE4812B-F2DC-40BE-992E-1368C262D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58DC-D3D9-42B5-BEC7-32B65EB10641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0FBB86F2-C685-4905-B4B1-41152EFB9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5E03E406-F0B0-499A-BFBC-AB9E3F45B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42D3A-2F9F-4B8C-ACE5-5E9CF88259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9548483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0BE5D29A-D59F-4540-8D75-08C4512D1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58DC-D3D9-42B5-BEC7-32B65EB10641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A5DA9522-8313-4CC1-AD33-E9C3F3EDC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B3DD6C26-F040-4347-9168-562BFA6F2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42D3A-2F9F-4B8C-ACE5-5E9CF88259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6668533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6AA9B05-9112-4FFD-93C7-7248EC09E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7A24533E-562D-414C-8F0B-D98C019D4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A18F41A2-E0BA-4A1F-9BC0-A2CD158CB1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D01D44AA-C663-47A3-A68E-4A22D8E34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58DC-D3D9-42B5-BEC7-32B65EB10641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2CDBA0B3-3D3F-4722-8AA5-83DF25F2E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2D9E2703-84D0-4F57-8921-460000B70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42D3A-2F9F-4B8C-ACE5-5E9CF88259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3947205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1340D6C-71F3-44C7-8D3F-559565A01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4254ABA3-6E6C-4E4F-934F-93C4009F4C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7EC7939D-0420-4520-97B8-74391EAF78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16D41135-5015-4E81-AB0C-F00B93062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58DC-D3D9-42B5-BEC7-32B65EB10641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A98667ED-A414-4C80-A2C5-02B437BE0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633BC411-0F5F-452A-BF86-7E53DCEE4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42D3A-2F9F-4B8C-ACE5-5E9CF88259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6468660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A950822C-4EA8-4C54-AF47-C138F05BB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F3E9428F-E20D-4C40-AD90-4DAA90F42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31139442-66BF-431F-A39D-E58AADE54B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158DC-D3D9-42B5-BEC7-32B65EB10641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54055A3E-C67A-4917-AF24-C87B285FF0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97E1EBD1-96DA-4D6F-9695-8EBEA9CFE4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42D3A-2F9F-4B8C-ACE5-5E9CF88259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3996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GI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15B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组合 65">
            <a:extLst>
              <a:ext uri="{FF2B5EF4-FFF2-40B4-BE49-F238E27FC236}">
                <a16:creationId xmlns:a16="http://schemas.microsoft.com/office/drawing/2014/main" xmlns="" id="{FD2C90E3-170B-4536-92AE-6B506BF24BE6}"/>
              </a:ext>
            </a:extLst>
          </p:cNvPr>
          <p:cNvGrpSpPr/>
          <p:nvPr/>
        </p:nvGrpSpPr>
        <p:grpSpPr>
          <a:xfrm>
            <a:off x="1436106" y="1694814"/>
            <a:ext cx="2602744" cy="3117328"/>
            <a:chOff x="8514026" y="1299029"/>
            <a:chExt cx="2602744" cy="3117328"/>
          </a:xfrm>
        </p:grpSpPr>
        <p:sp>
          <p:nvSpPr>
            <p:cNvPr id="8" name="梯形 7">
              <a:extLst>
                <a:ext uri="{FF2B5EF4-FFF2-40B4-BE49-F238E27FC236}">
                  <a16:creationId xmlns:a16="http://schemas.microsoft.com/office/drawing/2014/main" xmlns="" id="{09E60C3F-DB19-4103-AD3E-445965DCDCE7}"/>
                </a:ext>
              </a:extLst>
            </p:cNvPr>
            <p:cNvSpPr/>
            <p:nvPr/>
          </p:nvSpPr>
          <p:spPr>
            <a:xfrm>
              <a:off x="8560340" y="1299029"/>
              <a:ext cx="2556430" cy="420914"/>
            </a:xfrm>
            <a:prstGeom prst="trapezoid">
              <a:avLst>
                <a:gd name="adj" fmla="val 157165"/>
              </a:avLst>
            </a:prstGeom>
            <a:noFill/>
            <a:ln w="254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04F938D1-FBD9-4AEB-AFCD-D71A3E22A605}"/>
                </a:ext>
              </a:extLst>
            </p:cNvPr>
            <p:cNvGrpSpPr/>
            <p:nvPr/>
          </p:nvGrpSpPr>
          <p:grpSpPr>
            <a:xfrm>
              <a:off x="8955314" y="1307697"/>
              <a:ext cx="1748971" cy="3108660"/>
              <a:chOff x="8955314" y="1327577"/>
              <a:chExt cx="1748971" cy="2946400"/>
            </a:xfrm>
          </p:grpSpPr>
          <p:cxnSp>
            <p:nvCxnSpPr>
              <p:cNvPr id="12" name="直接连接符 11">
                <a:extLst>
                  <a:ext uri="{FF2B5EF4-FFF2-40B4-BE49-F238E27FC236}">
                    <a16:creationId xmlns:a16="http://schemas.microsoft.com/office/drawing/2014/main" xmlns="" id="{4C62EAAC-E477-4CEB-8F69-FF4F11E22DB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955314" y="1327577"/>
                <a:ext cx="874486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3">
                <a:extLst>
                  <a:ext uri="{FF2B5EF4-FFF2-40B4-BE49-F238E27FC236}">
                    <a16:creationId xmlns:a16="http://schemas.microsoft.com/office/drawing/2014/main" xmlns="" id="{08E3CFCD-3D8B-4BFA-A3DE-CC69DD2210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9800" y="1327577"/>
                <a:ext cx="874485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xmlns="" id="{510DAA61-FDF9-4A70-A004-C2BF85CA42B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90305" y="2287589"/>
              <a:ext cx="673154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>
              <a:extLst>
                <a:ext uri="{FF2B5EF4-FFF2-40B4-BE49-F238E27FC236}">
                  <a16:creationId xmlns:a16="http://schemas.microsoft.com/office/drawing/2014/main" xmlns="" id="{1C0B3638-51A2-402D-86D0-7C11CC9D79D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4078" y="3003309"/>
              <a:ext cx="1097265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>
              <a:extLst>
                <a:ext uri="{FF2B5EF4-FFF2-40B4-BE49-F238E27FC236}">
                  <a16:creationId xmlns:a16="http://schemas.microsoft.com/office/drawing/2014/main" xmlns="" id="{CC5C7A46-962F-4F24-A9DC-8E6FF0155507}"/>
                </a:ext>
              </a:extLst>
            </p:cNvPr>
            <p:cNvCxnSpPr>
              <a:cxnSpLocks/>
            </p:cNvCxnSpPr>
            <p:nvPr/>
          </p:nvCxnSpPr>
          <p:spPr>
            <a:xfrm>
              <a:off x="9719877" y="1719943"/>
              <a:ext cx="381325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>
              <a:extLst>
                <a:ext uri="{FF2B5EF4-FFF2-40B4-BE49-F238E27FC236}">
                  <a16:creationId xmlns:a16="http://schemas.microsoft.com/office/drawing/2014/main" xmlns="" id="{E303EC4B-E03F-4371-B9DE-3E8C5FF74DE9}"/>
                </a:ext>
              </a:extLst>
            </p:cNvPr>
            <p:cNvCxnSpPr>
              <a:cxnSpLocks/>
            </p:cNvCxnSpPr>
            <p:nvPr/>
          </p:nvCxnSpPr>
          <p:spPr>
            <a:xfrm>
              <a:off x="9568126" y="2296610"/>
              <a:ext cx="739302" cy="707057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>
              <a:extLst>
                <a:ext uri="{FF2B5EF4-FFF2-40B4-BE49-F238E27FC236}">
                  <a16:creationId xmlns:a16="http://schemas.microsoft.com/office/drawing/2014/main" xmlns="" id="{D4BA1074-7A3B-496B-A691-B23A136B413F}"/>
                </a:ext>
              </a:extLst>
            </p:cNvPr>
            <p:cNvCxnSpPr>
              <a:cxnSpLocks/>
            </p:cNvCxnSpPr>
            <p:nvPr/>
          </p:nvCxnSpPr>
          <p:spPr>
            <a:xfrm>
              <a:off x="9361900" y="3020998"/>
              <a:ext cx="1138586" cy="7070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>
              <a:extLst>
                <a:ext uri="{FF2B5EF4-FFF2-40B4-BE49-F238E27FC236}">
                  <a16:creationId xmlns:a16="http://schemas.microsoft.com/office/drawing/2014/main" xmlns="" id="{AA54DFFE-9E20-409C-B663-3BB2152B1F5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8126" y="1719943"/>
              <a:ext cx="369651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>
              <a:extLst>
                <a:ext uri="{FF2B5EF4-FFF2-40B4-BE49-F238E27FC236}">
                  <a16:creationId xmlns:a16="http://schemas.microsoft.com/office/drawing/2014/main" xmlns="" id="{AA840D01-1840-4173-A621-5915E78E62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61900" y="2278569"/>
              <a:ext cx="727628" cy="73376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>
              <a:extLst>
                <a:ext uri="{FF2B5EF4-FFF2-40B4-BE49-F238E27FC236}">
                  <a16:creationId xmlns:a16="http://schemas.microsoft.com/office/drawing/2014/main" xmlns="" id="{08865903-E188-4264-AD92-2CF517504E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3707" y="3012330"/>
              <a:ext cx="1143994" cy="70670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" name="组合 60">
              <a:extLst>
                <a:ext uri="{FF2B5EF4-FFF2-40B4-BE49-F238E27FC236}">
                  <a16:creationId xmlns:a16="http://schemas.microsoft.com/office/drawing/2014/main" xmlns="" id="{47122421-6A27-4484-99C0-40E1452959BE}"/>
                </a:ext>
              </a:extLst>
            </p:cNvPr>
            <p:cNvGrpSpPr/>
            <p:nvPr/>
          </p:nvGrpSpPr>
          <p:grpSpPr>
            <a:xfrm>
              <a:off x="8514026" y="1719943"/>
              <a:ext cx="240760" cy="396796"/>
              <a:chOff x="8514026" y="1719943"/>
              <a:chExt cx="240760" cy="396796"/>
            </a:xfrm>
          </p:grpSpPr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867804C0-C88B-43BA-9873-EBCD340ACA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接连接符 54">
                <a:extLst>
                  <a:ext uri="{FF2B5EF4-FFF2-40B4-BE49-F238E27FC236}">
                    <a16:creationId xmlns:a16="http://schemas.microsoft.com/office/drawing/2014/main" xmlns="" id="{79DBB887-60DB-4D44-80BB-7E6CEF1B9A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xmlns="" id="{FA4A1779-3F19-479B-8C42-B6986951B05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2" name="组合 61">
              <a:extLst>
                <a:ext uri="{FF2B5EF4-FFF2-40B4-BE49-F238E27FC236}">
                  <a16:creationId xmlns:a16="http://schemas.microsoft.com/office/drawing/2014/main" xmlns="" id="{A9AE7649-FA0D-4031-A705-80229C2A3C6B}"/>
                </a:ext>
              </a:extLst>
            </p:cNvPr>
            <p:cNvGrpSpPr/>
            <p:nvPr/>
          </p:nvGrpSpPr>
          <p:grpSpPr>
            <a:xfrm>
              <a:off x="10876010" y="1719943"/>
              <a:ext cx="240760" cy="396796"/>
              <a:chOff x="8514026" y="1719943"/>
              <a:chExt cx="240760" cy="396796"/>
            </a:xfrm>
          </p:grpSpPr>
          <p:cxnSp>
            <p:nvCxnSpPr>
              <p:cNvPr id="63" name="直接连接符 62">
                <a:extLst>
                  <a:ext uri="{FF2B5EF4-FFF2-40B4-BE49-F238E27FC236}">
                    <a16:creationId xmlns:a16="http://schemas.microsoft.com/office/drawing/2014/main" xmlns="" id="{D7B005EB-49DA-437D-8752-BA3CF8B7429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接连接符 63">
                <a:extLst>
                  <a:ext uri="{FF2B5EF4-FFF2-40B4-BE49-F238E27FC236}">
                    <a16:creationId xmlns:a16="http://schemas.microsoft.com/office/drawing/2014/main" xmlns="" id="{FAC035BA-E28C-4B45-ADAC-B448DE2B5C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xmlns="" id="{25F71DFC-2C25-4A67-8578-E252FFC806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9" name="组合 68">
            <a:extLst>
              <a:ext uri="{FF2B5EF4-FFF2-40B4-BE49-F238E27FC236}">
                <a16:creationId xmlns:a16="http://schemas.microsoft.com/office/drawing/2014/main" xmlns="" id="{CA19C495-305C-4F74-AC60-1D6544BD488B}"/>
              </a:ext>
            </a:extLst>
          </p:cNvPr>
          <p:cNvGrpSpPr/>
          <p:nvPr/>
        </p:nvGrpSpPr>
        <p:grpSpPr>
          <a:xfrm>
            <a:off x="3829152" y="3257812"/>
            <a:ext cx="1262543" cy="1517938"/>
            <a:chOff x="8514026" y="1299029"/>
            <a:chExt cx="2602744" cy="3117328"/>
          </a:xfrm>
        </p:grpSpPr>
        <p:sp>
          <p:nvSpPr>
            <p:cNvPr id="70" name="梯形 69">
              <a:extLst>
                <a:ext uri="{FF2B5EF4-FFF2-40B4-BE49-F238E27FC236}">
                  <a16:creationId xmlns:a16="http://schemas.microsoft.com/office/drawing/2014/main" xmlns="" id="{DC1CD3AD-9E60-4DC8-9BD5-33FEE8B4EDA6}"/>
                </a:ext>
              </a:extLst>
            </p:cNvPr>
            <p:cNvSpPr/>
            <p:nvPr/>
          </p:nvSpPr>
          <p:spPr>
            <a:xfrm>
              <a:off x="8560340" y="1299029"/>
              <a:ext cx="2556430" cy="420914"/>
            </a:xfrm>
            <a:prstGeom prst="trapezoid">
              <a:avLst>
                <a:gd name="adj" fmla="val 157165"/>
              </a:avLst>
            </a:prstGeom>
            <a:noFill/>
            <a:ln w="254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1" name="组合 70">
              <a:extLst>
                <a:ext uri="{FF2B5EF4-FFF2-40B4-BE49-F238E27FC236}">
                  <a16:creationId xmlns:a16="http://schemas.microsoft.com/office/drawing/2014/main" xmlns="" id="{1B84FE9E-CB15-4A50-87A4-072AE7BFAD58}"/>
                </a:ext>
              </a:extLst>
            </p:cNvPr>
            <p:cNvGrpSpPr/>
            <p:nvPr/>
          </p:nvGrpSpPr>
          <p:grpSpPr>
            <a:xfrm>
              <a:off x="8955314" y="1307697"/>
              <a:ext cx="1748971" cy="3108660"/>
              <a:chOff x="8955314" y="1327577"/>
              <a:chExt cx="1748971" cy="2946400"/>
            </a:xfrm>
          </p:grpSpPr>
          <p:cxnSp>
            <p:nvCxnSpPr>
              <p:cNvPr id="88" name="直接连接符 87">
                <a:extLst>
                  <a:ext uri="{FF2B5EF4-FFF2-40B4-BE49-F238E27FC236}">
                    <a16:creationId xmlns:a16="http://schemas.microsoft.com/office/drawing/2014/main" xmlns="" id="{A43111E1-2F93-4B58-9C3E-A760C674AE4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955314" y="1327577"/>
                <a:ext cx="874486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接连接符 88">
                <a:extLst>
                  <a:ext uri="{FF2B5EF4-FFF2-40B4-BE49-F238E27FC236}">
                    <a16:creationId xmlns:a16="http://schemas.microsoft.com/office/drawing/2014/main" xmlns="" id="{A30257FC-5A24-46FE-98DF-5AD637767C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9800" y="1327577"/>
                <a:ext cx="874485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2" name="直接连接符 71">
              <a:extLst>
                <a:ext uri="{FF2B5EF4-FFF2-40B4-BE49-F238E27FC236}">
                  <a16:creationId xmlns:a16="http://schemas.microsoft.com/office/drawing/2014/main" xmlns="" id="{A7DCFE71-22BF-4FAD-A2F2-65DEEC4CE80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90305" y="2287589"/>
              <a:ext cx="673154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接连接符 72">
              <a:extLst>
                <a:ext uri="{FF2B5EF4-FFF2-40B4-BE49-F238E27FC236}">
                  <a16:creationId xmlns:a16="http://schemas.microsoft.com/office/drawing/2014/main" xmlns="" id="{3D88B385-D752-4A88-8A2B-2E2F61A21F3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4078" y="3003309"/>
              <a:ext cx="1097265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接连接符 73">
              <a:extLst>
                <a:ext uri="{FF2B5EF4-FFF2-40B4-BE49-F238E27FC236}">
                  <a16:creationId xmlns:a16="http://schemas.microsoft.com/office/drawing/2014/main" xmlns="" id="{E7AF2675-DAC5-4062-9866-C89E75BDAF58}"/>
                </a:ext>
              </a:extLst>
            </p:cNvPr>
            <p:cNvCxnSpPr>
              <a:cxnSpLocks/>
            </p:cNvCxnSpPr>
            <p:nvPr/>
          </p:nvCxnSpPr>
          <p:spPr>
            <a:xfrm>
              <a:off x="9719877" y="1719943"/>
              <a:ext cx="381325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连接符 74">
              <a:extLst>
                <a:ext uri="{FF2B5EF4-FFF2-40B4-BE49-F238E27FC236}">
                  <a16:creationId xmlns:a16="http://schemas.microsoft.com/office/drawing/2014/main" xmlns="" id="{126C7242-0072-4FF9-8A76-3153129EBB27}"/>
                </a:ext>
              </a:extLst>
            </p:cNvPr>
            <p:cNvCxnSpPr>
              <a:cxnSpLocks/>
            </p:cNvCxnSpPr>
            <p:nvPr/>
          </p:nvCxnSpPr>
          <p:spPr>
            <a:xfrm>
              <a:off x="9568126" y="2296610"/>
              <a:ext cx="739302" cy="707057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接连接符 75">
              <a:extLst>
                <a:ext uri="{FF2B5EF4-FFF2-40B4-BE49-F238E27FC236}">
                  <a16:creationId xmlns:a16="http://schemas.microsoft.com/office/drawing/2014/main" xmlns="" id="{1ADCEBBF-E984-481D-B61D-1CD10BEFA0EE}"/>
                </a:ext>
              </a:extLst>
            </p:cNvPr>
            <p:cNvCxnSpPr>
              <a:cxnSpLocks/>
            </p:cNvCxnSpPr>
            <p:nvPr/>
          </p:nvCxnSpPr>
          <p:spPr>
            <a:xfrm>
              <a:off x="9361900" y="3020998"/>
              <a:ext cx="1138586" cy="7070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接连接符 76">
              <a:extLst>
                <a:ext uri="{FF2B5EF4-FFF2-40B4-BE49-F238E27FC236}">
                  <a16:creationId xmlns:a16="http://schemas.microsoft.com/office/drawing/2014/main" xmlns="" id="{03F45907-5FAF-4C6A-A5C2-C916178C14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8126" y="1719943"/>
              <a:ext cx="369651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连接符 77">
              <a:extLst>
                <a:ext uri="{FF2B5EF4-FFF2-40B4-BE49-F238E27FC236}">
                  <a16:creationId xmlns:a16="http://schemas.microsoft.com/office/drawing/2014/main" xmlns="" id="{A650B0C0-4040-4AEA-A0CF-8673D90500F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61900" y="2278569"/>
              <a:ext cx="727628" cy="73376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接连接符 78">
              <a:extLst>
                <a:ext uri="{FF2B5EF4-FFF2-40B4-BE49-F238E27FC236}">
                  <a16:creationId xmlns:a16="http://schemas.microsoft.com/office/drawing/2014/main" xmlns="" id="{DC75BA3B-AAD3-45ED-A526-1E0E5A05CD4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3707" y="3012330"/>
              <a:ext cx="1143994" cy="70670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0" name="组合 79">
              <a:extLst>
                <a:ext uri="{FF2B5EF4-FFF2-40B4-BE49-F238E27FC236}">
                  <a16:creationId xmlns:a16="http://schemas.microsoft.com/office/drawing/2014/main" xmlns="" id="{6B12BE3F-64D0-46F6-8889-49BD1E530DBC}"/>
                </a:ext>
              </a:extLst>
            </p:cNvPr>
            <p:cNvGrpSpPr/>
            <p:nvPr/>
          </p:nvGrpSpPr>
          <p:grpSpPr>
            <a:xfrm>
              <a:off x="8514026" y="1719943"/>
              <a:ext cx="240760" cy="396796"/>
              <a:chOff x="8514026" y="1719943"/>
              <a:chExt cx="240760" cy="396796"/>
            </a:xfrm>
          </p:grpSpPr>
          <p:cxnSp>
            <p:nvCxnSpPr>
              <p:cNvPr id="85" name="直接连接符 84">
                <a:extLst>
                  <a:ext uri="{FF2B5EF4-FFF2-40B4-BE49-F238E27FC236}">
                    <a16:creationId xmlns:a16="http://schemas.microsoft.com/office/drawing/2014/main" xmlns="" id="{9120ADA6-7189-4002-A7B3-3C86F0A625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接连接符 85">
                <a:extLst>
                  <a:ext uri="{FF2B5EF4-FFF2-40B4-BE49-F238E27FC236}">
                    <a16:creationId xmlns:a16="http://schemas.microsoft.com/office/drawing/2014/main" xmlns="" id="{7D1595D6-2F77-4F7E-A65A-9527A5E4C9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接连接符 86">
                <a:extLst>
                  <a:ext uri="{FF2B5EF4-FFF2-40B4-BE49-F238E27FC236}">
                    <a16:creationId xmlns:a16="http://schemas.microsoft.com/office/drawing/2014/main" xmlns="" id="{208CB789-D4AE-45BB-9601-3909764D90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组合 80">
              <a:extLst>
                <a:ext uri="{FF2B5EF4-FFF2-40B4-BE49-F238E27FC236}">
                  <a16:creationId xmlns:a16="http://schemas.microsoft.com/office/drawing/2014/main" xmlns="" id="{3EFEDDDC-A8DF-4F58-A09B-C7617DA3949E}"/>
                </a:ext>
              </a:extLst>
            </p:cNvPr>
            <p:cNvGrpSpPr/>
            <p:nvPr/>
          </p:nvGrpSpPr>
          <p:grpSpPr>
            <a:xfrm>
              <a:off x="10876010" y="1719943"/>
              <a:ext cx="240760" cy="396796"/>
              <a:chOff x="8514026" y="1719943"/>
              <a:chExt cx="240760" cy="396796"/>
            </a:xfrm>
          </p:grpSpPr>
          <p:cxnSp>
            <p:nvCxnSpPr>
              <p:cNvPr id="82" name="直接连接符 81">
                <a:extLst>
                  <a:ext uri="{FF2B5EF4-FFF2-40B4-BE49-F238E27FC236}">
                    <a16:creationId xmlns:a16="http://schemas.microsoft.com/office/drawing/2014/main" xmlns="" id="{E802B711-3F10-4A42-819E-7B2B967F07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>
                <a:extLst>
                  <a:ext uri="{FF2B5EF4-FFF2-40B4-BE49-F238E27FC236}">
                    <a16:creationId xmlns:a16="http://schemas.microsoft.com/office/drawing/2014/main" xmlns="" id="{E5C11FDC-CA9F-4BCE-B9C5-D1270F70A2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接连接符 83">
                <a:extLst>
                  <a:ext uri="{FF2B5EF4-FFF2-40B4-BE49-F238E27FC236}">
                    <a16:creationId xmlns:a16="http://schemas.microsoft.com/office/drawing/2014/main" xmlns="" id="{AC53B343-57C8-4B67-B51F-22D02943BA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0" name="闪电形 89">
            <a:extLst>
              <a:ext uri="{FF2B5EF4-FFF2-40B4-BE49-F238E27FC236}">
                <a16:creationId xmlns:a16="http://schemas.microsoft.com/office/drawing/2014/main" xmlns="" id="{0DB97FD5-B3AF-40C2-A72B-4313C7FD065F}"/>
              </a:ext>
            </a:extLst>
          </p:cNvPr>
          <p:cNvSpPr/>
          <p:nvPr/>
        </p:nvSpPr>
        <p:spPr>
          <a:xfrm rot="2836858">
            <a:off x="8916823" y="476596"/>
            <a:ext cx="472504" cy="678739"/>
          </a:xfrm>
          <a:prstGeom prst="lightningBolt">
            <a:avLst/>
          </a:prstGeom>
          <a:solidFill>
            <a:srgbClr val="BC8B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1" name="任意多边形: 形状 90">
            <a:extLst>
              <a:ext uri="{FF2B5EF4-FFF2-40B4-BE49-F238E27FC236}">
                <a16:creationId xmlns:a16="http://schemas.microsoft.com/office/drawing/2014/main" xmlns="" id="{F5BADFDF-BF26-46B2-8DA8-DAF5A702C501}"/>
              </a:ext>
            </a:extLst>
          </p:cNvPr>
          <p:cNvSpPr/>
          <p:nvPr/>
        </p:nvSpPr>
        <p:spPr>
          <a:xfrm>
            <a:off x="1242248" y="180366"/>
            <a:ext cx="314411" cy="674532"/>
          </a:xfrm>
          <a:custGeom>
            <a:avLst/>
            <a:gdLst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82137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22830 w 334370"/>
              <a:gd name="connsiteY5" fmla="*/ 354842 h 716507"/>
              <a:gd name="connsiteX6" fmla="*/ 191069 w 334370"/>
              <a:gd name="connsiteY6" fmla="*/ 0 h 716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370" h="716507">
                <a:moveTo>
                  <a:pt x="191069" y="0"/>
                </a:moveTo>
                <a:lnTo>
                  <a:pt x="0" y="436728"/>
                </a:lnTo>
                <a:lnTo>
                  <a:pt x="170597" y="416257"/>
                </a:lnTo>
                <a:lnTo>
                  <a:pt x="75063" y="716507"/>
                </a:lnTo>
                <a:lnTo>
                  <a:pt x="334370" y="327546"/>
                </a:lnTo>
                <a:lnTo>
                  <a:pt x="122830" y="354842"/>
                </a:lnTo>
                <a:lnTo>
                  <a:pt x="191069" y="0"/>
                </a:lnTo>
                <a:close/>
              </a:path>
            </a:pathLst>
          </a:custGeom>
          <a:solidFill>
            <a:srgbClr val="BC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3" name="组合 92">
            <a:extLst>
              <a:ext uri="{FF2B5EF4-FFF2-40B4-BE49-F238E27FC236}">
                <a16:creationId xmlns:a16="http://schemas.microsoft.com/office/drawing/2014/main" xmlns="" id="{C73FC96D-1157-4B89-BB2A-BCD2DE133D87}"/>
              </a:ext>
            </a:extLst>
          </p:cNvPr>
          <p:cNvGrpSpPr/>
          <p:nvPr/>
        </p:nvGrpSpPr>
        <p:grpSpPr>
          <a:xfrm>
            <a:off x="5806491" y="1896651"/>
            <a:ext cx="5130800" cy="2400657"/>
            <a:chOff x="5806491" y="1896651"/>
            <a:chExt cx="5130800" cy="2400657"/>
          </a:xfrm>
        </p:grpSpPr>
        <p:grpSp>
          <p:nvGrpSpPr>
            <p:cNvPr id="67" name="组合 66">
              <a:extLst>
                <a:ext uri="{FF2B5EF4-FFF2-40B4-BE49-F238E27FC236}">
                  <a16:creationId xmlns:a16="http://schemas.microsoft.com/office/drawing/2014/main" xmlns="" id="{E1CCA839-DFF1-49B6-8E5F-DE7B4FEEF7D5}"/>
                </a:ext>
              </a:extLst>
            </p:cNvPr>
            <p:cNvGrpSpPr/>
            <p:nvPr/>
          </p:nvGrpSpPr>
          <p:grpSpPr>
            <a:xfrm>
              <a:off x="5806491" y="1896651"/>
              <a:ext cx="5130800" cy="2400657"/>
              <a:chOff x="4593087" y="1575064"/>
              <a:chExt cx="5130800" cy="2400657"/>
            </a:xfrm>
          </p:grpSpPr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E31A04C1-2DFB-4F2C-B2D3-FC2089527471}"/>
                  </a:ext>
                </a:extLst>
              </p:cNvPr>
              <p:cNvSpPr txBox="1"/>
              <p:nvPr/>
            </p:nvSpPr>
            <p:spPr>
              <a:xfrm>
                <a:off x="4593087" y="1575064"/>
                <a:ext cx="5130800" cy="24006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5400" dirty="0">
                    <a:solidFill>
                      <a:srgbClr val="FFC000"/>
                    </a:solidFill>
                    <a:latin typeface="华文彩云" panose="02010800040101010101" pitchFamily="2" charset="-122"/>
                    <a:ea typeface="华文彩云" panose="02010800040101010101" pitchFamily="2" charset="-122"/>
                  </a:rPr>
                  <a:t>电路故障问题的</a:t>
                </a:r>
                <a:endParaRPr lang="en-US" altLang="zh-CN" sz="5400" dirty="0">
                  <a:solidFill>
                    <a:srgbClr val="FFC000"/>
                  </a:solidFill>
                  <a:latin typeface="华文彩云" panose="02010800040101010101" pitchFamily="2" charset="-122"/>
                  <a:ea typeface="华文彩云" panose="02010800040101010101" pitchFamily="2" charset="-122"/>
                </a:endParaRPr>
              </a:p>
              <a:p>
                <a:pPr algn="ctr"/>
                <a:r>
                  <a:rPr lang="zh-CN" altLang="en-US" sz="9600" dirty="0">
                    <a:solidFill>
                      <a:srgbClr val="FFC000"/>
                    </a:solidFill>
                    <a:latin typeface="华文琥珀" panose="02010800040101010101" pitchFamily="2" charset="-122"/>
                    <a:ea typeface="华文琥珀" panose="02010800040101010101" pitchFamily="2" charset="-122"/>
                  </a:rPr>
                  <a:t>分析方法</a:t>
                </a:r>
              </a:p>
            </p:txBody>
          </p:sp>
          <p:sp>
            <p:nvSpPr>
              <p:cNvPr id="4" name="闪电形 3">
                <a:extLst>
                  <a:ext uri="{FF2B5EF4-FFF2-40B4-BE49-F238E27FC236}">
                    <a16:creationId xmlns:a16="http://schemas.microsoft.com/office/drawing/2014/main" xmlns="" id="{19D19D4F-2D85-4FE9-BC1D-6D1758829044}"/>
                  </a:ext>
                </a:extLst>
              </p:cNvPr>
              <p:cNvSpPr/>
              <p:nvPr/>
            </p:nvSpPr>
            <p:spPr>
              <a:xfrm rot="1934590">
                <a:off x="4978635" y="2660471"/>
                <a:ext cx="704536" cy="1042214"/>
              </a:xfrm>
              <a:prstGeom prst="lightningBolt">
                <a:avLst/>
              </a:prstGeom>
              <a:solidFill>
                <a:srgbClr val="BC8B00"/>
              </a:solidFill>
              <a:ln>
                <a:noFill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92" name="任意多边形: 形状 91">
              <a:extLst>
                <a:ext uri="{FF2B5EF4-FFF2-40B4-BE49-F238E27FC236}">
                  <a16:creationId xmlns:a16="http://schemas.microsoft.com/office/drawing/2014/main" xmlns="" id="{BE7A8FF4-E40C-4A60-85B7-A67AA3483F96}"/>
                </a:ext>
              </a:extLst>
            </p:cNvPr>
            <p:cNvSpPr/>
            <p:nvPr/>
          </p:nvSpPr>
          <p:spPr>
            <a:xfrm rot="1239656">
              <a:off x="10135393" y="3037821"/>
              <a:ext cx="455220" cy="930689"/>
            </a:xfrm>
            <a:custGeom>
              <a:avLst/>
              <a:gdLst>
                <a:gd name="connsiteX0" fmla="*/ 191069 w 334370"/>
                <a:gd name="connsiteY0" fmla="*/ 0 h 716507"/>
                <a:gd name="connsiteX1" fmla="*/ 0 w 334370"/>
                <a:gd name="connsiteY1" fmla="*/ 436728 h 716507"/>
                <a:gd name="connsiteX2" fmla="*/ 170597 w 334370"/>
                <a:gd name="connsiteY2" fmla="*/ 416257 h 716507"/>
                <a:gd name="connsiteX3" fmla="*/ 27296 w 334370"/>
                <a:gd name="connsiteY3" fmla="*/ 716507 h 716507"/>
                <a:gd name="connsiteX4" fmla="*/ 334370 w 334370"/>
                <a:gd name="connsiteY4" fmla="*/ 382137 h 716507"/>
                <a:gd name="connsiteX5" fmla="*/ 136478 w 334370"/>
                <a:gd name="connsiteY5" fmla="*/ 327546 h 716507"/>
                <a:gd name="connsiteX6" fmla="*/ 191069 w 334370"/>
                <a:gd name="connsiteY6" fmla="*/ 0 h 716507"/>
                <a:gd name="connsiteX0" fmla="*/ 191069 w 334370"/>
                <a:gd name="connsiteY0" fmla="*/ 0 h 716507"/>
                <a:gd name="connsiteX1" fmla="*/ 0 w 334370"/>
                <a:gd name="connsiteY1" fmla="*/ 436728 h 716507"/>
                <a:gd name="connsiteX2" fmla="*/ 170597 w 334370"/>
                <a:gd name="connsiteY2" fmla="*/ 416257 h 716507"/>
                <a:gd name="connsiteX3" fmla="*/ 27296 w 334370"/>
                <a:gd name="connsiteY3" fmla="*/ 716507 h 716507"/>
                <a:gd name="connsiteX4" fmla="*/ 334370 w 334370"/>
                <a:gd name="connsiteY4" fmla="*/ 327546 h 716507"/>
                <a:gd name="connsiteX5" fmla="*/ 136478 w 334370"/>
                <a:gd name="connsiteY5" fmla="*/ 327546 h 716507"/>
                <a:gd name="connsiteX6" fmla="*/ 191069 w 334370"/>
                <a:gd name="connsiteY6" fmla="*/ 0 h 716507"/>
                <a:gd name="connsiteX0" fmla="*/ 191069 w 334370"/>
                <a:gd name="connsiteY0" fmla="*/ 0 h 716507"/>
                <a:gd name="connsiteX1" fmla="*/ 0 w 334370"/>
                <a:gd name="connsiteY1" fmla="*/ 436728 h 716507"/>
                <a:gd name="connsiteX2" fmla="*/ 170597 w 334370"/>
                <a:gd name="connsiteY2" fmla="*/ 416257 h 716507"/>
                <a:gd name="connsiteX3" fmla="*/ 75063 w 334370"/>
                <a:gd name="connsiteY3" fmla="*/ 716507 h 716507"/>
                <a:gd name="connsiteX4" fmla="*/ 334370 w 334370"/>
                <a:gd name="connsiteY4" fmla="*/ 327546 h 716507"/>
                <a:gd name="connsiteX5" fmla="*/ 136478 w 334370"/>
                <a:gd name="connsiteY5" fmla="*/ 327546 h 716507"/>
                <a:gd name="connsiteX6" fmla="*/ 191069 w 334370"/>
                <a:gd name="connsiteY6" fmla="*/ 0 h 716507"/>
                <a:gd name="connsiteX0" fmla="*/ 191069 w 334370"/>
                <a:gd name="connsiteY0" fmla="*/ 0 h 716507"/>
                <a:gd name="connsiteX1" fmla="*/ 0 w 334370"/>
                <a:gd name="connsiteY1" fmla="*/ 436728 h 716507"/>
                <a:gd name="connsiteX2" fmla="*/ 170597 w 334370"/>
                <a:gd name="connsiteY2" fmla="*/ 416257 h 716507"/>
                <a:gd name="connsiteX3" fmla="*/ 75063 w 334370"/>
                <a:gd name="connsiteY3" fmla="*/ 716507 h 716507"/>
                <a:gd name="connsiteX4" fmla="*/ 334370 w 334370"/>
                <a:gd name="connsiteY4" fmla="*/ 327546 h 716507"/>
                <a:gd name="connsiteX5" fmla="*/ 122830 w 334370"/>
                <a:gd name="connsiteY5" fmla="*/ 354842 h 716507"/>
                <a:gd name="connsiteX6" fmla="*/ 191069 w 334370"/>
                <a:gd name="connsiteY6" fmla="*/ 0 h 716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4370" h="716507">
                  <a:moveTo>
                    <a:pt x="191069" y="0"/>
                  </a:moveTo>
                  <a:lnTo>
                    <a:pt x="0" y="436728"/>
                  </a:lnTo>
                  <a:lnTo>
                    <a:pt x="170597" y="416257"/>
                  </a:lnTo>
                  <a:lnTo>
                    <a:pt x="75063" y="716507"/>
                  </a:lnTo>
                  <a:lnTo>
                    <a:pt x="334370" y="327546"/>
                  </a:lnTo>
                  <a:lnTo>
                    <a:pt x="122830" y="354842"/>
                  </a:lnTo>
                  <a:lnTo>
                    <a:pt x="191069" y="0"/>
                  </a:lnTo>
                  <a:close/>
                </a:path>
              </a:pathLst>
            </a:custGeom>
            <a:solidFill>
              <a:srgbClr val="BC8B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94" name="任意多边形: 形状 93">
            <a:extLst>
              <a:ext uri="{FF2B5EF4-FFF2-40B4-BE49-F238E27FC236}">
                <a16:creationId xmlns:a16="http://schemas.microsoft.com/office/drawing/2014/main" xmlns="" id="{AA9F4E56-CB09-4739-8B0D-C9964A99A76C}"/>
              </a:ext>
            </a:extLst>
          </p:cNvPr>
          <p:cNvSpPr/>
          <p:nvPr/>
        </p:nvSpPr>
        <p:spPr>
          <a:xfrm rot="1069888">
            <a:off x="11125200" y="5000932"/>
            <a:ext cx="314411" cy="674532"/>
          </a:xfrm>
          <a:custGeom>
            <a:avLst/>
            <a:gdLst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82137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22830 w 334370"/>
              <a:gd name="connsiteY5" fmla="*/ 354842 h 716507"/>
              <a:gd name="connsiteX6" fmla="*/ 191069 w 334370"/>
              <a:gd name="connsiteY6" fmla="*/ 0 h 716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370" h="716507">
                <a:moveTo>
                  <a:pt x="191069" y="0"/>
                </a:moveTo>
                <a:lnTo>
                  <a:pt x="0" y="436728"/>
                </a:lnTo>
                <a:lnTo>
                  <a:pt x="170597" y="416257"/>
                </a:lnTo>
                <a:lnTo>
                  <a:pt x="75063" y="716507"/>
                </a:lnTo>
                <a:lnTo>
                  <a:pt x="334370" y="327546"/>
                </a:lnTo>
                <a:lnTo>
                  <a:pt x="122830" y="354842"/>
                </a:lnTo>
                <a:lnTo>
                  <a:pt x="191069" y="0"/>
                </a:lnTo>
                <a:close/>
              </a:path>
            </a:pathLst>
          </a:custGeom>
          <a:solidFill>
            <a:srgbClr val="BC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5" name="闪电形 94">
            <a:extLst>
              <a:ext uri="{FF2B5EF4-FFF2-40B4-BE49-F238E27FC236}">
                <a16:creationId xmlns:a16="http://schemas.microsoft.com/office/drawing/2014/main" xmlns="" id="{495801C4-C998-4CCF-AC91-B540FB247832}"/>
              </a:ext>
            </a:extLst>
          </p:cNvPr>
          <p:cNvSpPr/>
          <p:nvPr/>
        </p:nvSpPr>
        <p:spPr>
          <a:xfrm rot="20048514">
            <a:off x="3313482" y="5065489"/>
            <a:ext cx="472504" cy="678739"/>
          </a:xfrm>
          <a:prstGeom prst="lightningBolt">
            <a:avLst/>
          </a:prstGeom>
          <a:solidFill>
            <a:srgbClr val="BC8B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6" name="闪电形 95">
            <a:extLst>
              <a:ext uri="{FF2B5EF4-FFF2-40B4-BE49-F238E27FC236}">
                <a16:creationId xmlns:a16="http://schemas.microsoft.com/office/drawing/2014/main" xmlns="" id="{E2DBE316-C7CF-4BF9-BCEF-F32A371B8EC9}"/>
              </a:ext>
            </a:extLst>
          </p:cNvPr>
          <p:cNvSpPr/>
          <p:nvPr/>
        </p:nvSpPr>
        <p:spPr>
          <a:xfrm rot="535125">
            <a:off x="5397401" y="5416555"/>
            <a:ext cx="652222" cy="815409"/>
          </a:xfrm>
          <a:prstGeom prst="lightningBolt">
            <a:avLst/>
          </a:prstGeom>
          <a:solidFill>
            <a:srgbClr val="BC8B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7" name="闪电形 96">
            <a:extLst>
              <a:ext uri="{FF2B5EF4-FFF2-40B4-BE49-F238E27FC236}">
                <a16:creationId xmlns:a16="http://schemas.microsoft.com/office/drawing/2014/main" xmlns="" id="{B88EDFB2-A026-4C82-ADDA-55DC56ECC285}"/>
              </a:ext>
            </a:extLst>
          </p:cNvPr>
          <p:cNvSpPr/>
          <p:nvPr/>
        </p:nvSpPr>
        <p:spPr>
          <a:xfrm rot="20839354">
            <a:off x="5966941" y="821141"/>
            <a:ext cx="472504" cy="678739"/>
          </a:xfrm>
          <a:prstGeom prst="lightningBolt">
            <a:avLst/>
          </a:prstGeom>
          <a:solidFill>
            <a:srgbClr val="BC8B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8" name="任意多边形: 形状 97">
            <a:extLst>
              <a:ext uri="{FF2B5EF4-FFF2-40B4-BE49-F238E27FC236}">
                <a16:creationId xmlns:a16="http://schemas.microsoft.com/office/drawing/2014/main" xmlns="" id="{F6A7D1EB-76F2-4A7C-ADED-D5F4ED6298B5}"/>
              </a:ext>
            </a:extLst>
          </p:cNvPr>
          <p:cNvSpPr/>
          <p:nvPr/>
        </p:nvSpPr>
        <p:spPr>
          <a:xfrm>
            <a:off x="4151583" y="5903570"/>
            <a:ext cx="314411" cy="674532"/>
          </a:xfrm>
          <a:custGeom>
            <a:avLst/>
            <a:gdLst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82137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22830 w 334370"/>
              <a:gd name="connsiteY5" fmla="*/ 354842 h 716507"/>
              <a:gd name="connsiteX6" fmla="*/ 191069 w 334370"/>
              <a:gd name="connsiteY6" fmla="*/ 0 h 716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370" h="716507">
                <a:moveTo>
                  <a:pt x="191069" y="0"/>
                </a:moveTo>
                <a:lnTo>
                  <a:pt x="0" y="436728"/>
                </a:lnTo>
                <a:lnTo>
                  <a:pt x="170597" y="416257"/>
                </a:lnTo>
                <a:lnTo>
                  <a:pt x="75063" y="716507"/>
                </a:lnTo>
                <a:lnTo>
                  <a:pt x="334370" y="327546"/>
                </a:lnTo>
                <a:lnTo>
                  <a:pt x="122830" y="354842"/>
                </a:lnTo>
                <a:lnTo>
                  <a:pt x="191069" y="0"/>
                </a:lnTo>
                <a:close/>
              </a:path>
            </a:pathLst>
          </a:custGeom>
          <a:solidFill>
            <a:srgbClr val="BC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9" name="任意多边形: 形状 98">
            <a:extLst>
              <a:ext uri="{FF2B5EF4-FFF2-40B4-BE49-F238E27FC236}">
                <a16:creationId xmlns:a16="http://schemas.microsoft.com/office/drawing/2014/main" xmlns="" id="{EC7ECCEB-09A2-445B-83A1-74954068270C}"/>
              </a:ext>
            </a:extLst>
          </p:cNvPr>
          <p:cNvSpPr/>
          <p:nvPr/>
        </p:nvSpPr>
        <p:spPr>
          <a:xfrm rot="793717">
            <a:off x="928564" y="3386131"/>
            <a:ext cx="314411" cy="674532"/>
          </a:xfrm>
          <a:custGeom>
            <a:avLst/>
            <a:gdLst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82137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22830 w 334370"/>
              <a:gd name="connsiteY5" fmla="*/ 354842 h 716507"/>
              <a:gd name="connsiteX6" fmla="*/ 191069 w 334370"/>
              <a:gd name="connsiteY6" fmla="*/ 0 h 716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370" h="716507">
                <a:moveTo>
                  <a:pt x="191069" y="0"/>
                </a:moveTo>
                <a:lnTo>
                  <a:pt x="0" y="436728"/>
                </a:lnTo>
                <a:lnTo>
                  <a:pt x="170597" y="416257"/>
                </a:lnTo>
                <a:lnTo>
                  <a:pt x="75063" y="716507"/>
                </a:lnTo>
                <a:lnTo>
                  <a:pt x="334370" y="327546"/>
                </a:lnTo>
                <a:lnTo>
                  <a:pt x="122830" y="354842"/>
                </a:lnTo>
                <a:lnTo>
                  <a:pt x="191069" y="0"/>
                </a:lnTo>
                <a:close/>
              </a:path>
            </a:pathLst>
          </a:custGeom>
          <a:solidFill>
            <a:srgbClr val="BC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0" name="任意多边形: 形状 99">
            <a:extLst>
              <a:ext uri="{FF2B5EF4-FFF2-40B4-BE49-F238E27FC236}">
                <a16:creationId xmlns:a16="http://schemas.microsoft.com/office/drawing/2014/main" xmlns="" id="{EEA4CBA3-41B1-4B06-B172-7B8908538BA7}"/>
              </a:ext>
            </a:extLst>
          </p:cNvPr>
          <p:cNvSpPr/>
          <p:nvPr/>
        </p:nvSpPr>
        <p:spPr>
          <a:xfrm rot="19062511">
            <a:off x="4837693" y="1726259"/>
            <a:ext cx="314411" cy="674532"/>
          </a:xfrm>
          <a:custGeom>
            <a:avLst/>
            <a:gdLst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82137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22830 w 334370"/>
              <a:gd name="connsiteY5" fmla="*/ 354842 h 716507"/>
              <a:gd name="connsiteX6" fmla="*/ 191069 w 334370"/>
              <a:gd name="connsiteY6" fmla="*/ 0 h 716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370" h="716507">
                <a:moveTo>
                  <a:pt x="191069" y="0"/>
                </a:moveTo>
                <a:lnTo>
                  <a:pt x="0" y="436728"/>
                </a:lnTo>
                <a:lnTo>
                  <a:pt x="170597" y="416257"/>
                </a:lnTo>
                <a:lnTo>
                  <a:pt x="75063" y="716507"/>
                </a:lnTo>
                <a:lnTo>
                  <a:pt x="334370" y="327546"/>
                </a:lnTo>
                <a:lnTo>
                  <a:pt x="122830" y="354842"/>
                </a:lnTo>
                <a:lnTo>
                  <a:pt x="191069" y="0"/>
                </a:lnTo>
                <a:close/>
              </a:path>
            </a:pathLst>
          </a:custGeom>
          <a:solidFill>
            <a:srgbClr val="BC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1" name="任意多边形: 形状 100">
            <a:extLst>
              <a:ext uri="{FF2B5EF4-FFF2-40B4-BE49-F238E27FC236}">
                <a16:creationId xmlns:a16="http://schemas.microsoft.com/office/drawing/2014/main" xmlns="" id="{A1ED11E0-794F-4360-83BB-5681EBF76460}"/>
              </a:ext>
            </a:extLst>
          </p:cNvPr>
          <p:cNvSpPr/>
          <p:nvPr/>
        </p:nvSpPr>
        <p:spPr>
          <a:xfrm rot="846021">
            <a:off x="10426484" y="74897"/>
            <a:ext cx="314411" cy="674532"/>
          </a:xfrm>
          <a:custGeom>
            <a:avLst/>
            <a:gdLst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82137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22830 w 334370"/>
              <a:gd name="connsiteY5" fmla="*/ 354842 h 716507"/>
              <a:gd name="connsiteX6" fmla="*/ 191069 w 334370"/>
              <a:gd name="connsiteY6" fmla="*/ 0 h 716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370" h="716507">
                <a:moveTo>
                  <a:pt x="191069" y="0"/>
                </a:moveTo>
                <a:lnTo>
                  <a:pt x="0" y="436728"/>
                </a:lnTo>
                <a:lnTo>
                  <a:pt x="170597" y="416257"/>
                </a:lnTo>
                <a:lnTo>
                  <a:pt x="75063" y="716507"/>
                </a:lnTo>
                <a:lnTo>
                  <a:pt x="334370" y="327546"/>
                </a:lnTo>
                <a:lnTo>
                  <a:pt x="122830" y="354842"/>
                </a:lnTo>
                <a:lnTo>
                  <a:pt x="191069" y="0"/>
                </a:lnTo>
                <a:close/>
              </a:path>
            </a:pathLst>
          </a:custGeom>
          <a:solidFill>
            <a:srgbClr val="BC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2" name="闪电形 101">
            <a:extLst>
              <a:ext uri="{FF2B5EF4-FFF2-40B4-BE49-F238E27FC236}">
                <a16:creationId xmlns:a16="http://schemas.microsoft.com/office/drawing/2014/main" xmlns="" id="{02037BDF-738C-4923-B11A-059508714DAC}"/>
              </a:ext>
            </a:extLst>
          </p:cNvPr>
          <p:cNvSpPr/>
          <p:nvPr/>
        </p:nvSpPr>
        <p:spPr>
          <a:xfrm rot="16746522">
            <a:off x="895349" y="5580149"/>
            <a:ext cx="472504" cy="678739"/>
          </a:xfrm>
          <a:prstGeom prst="lightningBolt">
            <a:avLst/>
          </a:prstGeom>
          <a:solidFill>
            <a:srgbClr val="BC8B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3" name="任意多边形: 形状 102">
            <a:extLst>
              <a:ext uri="{FF2B5EF4-FFF2-40B4-BE49-F238E27FC236}">
                <a16:creationId xmlns:a16="http://schemas.microsoft.com/office/drawing/2014/main" xmlns="" id="{5E02686C-5910-48C5-BB5D-BA2D7F31396F}"/>
              </a:ext>
            </a:extLst>
          </p:cNvPr>
          <p:cNvSpPr/>
          <p:nvPr/>
        </p:nvSpPr>
        <p:spPr>
          <a:xfrm rot="504778">
            <a:off x="5613821" y="4417935"/>
            <a:ext cx="217893" cy="431822"/>
          </a:xfrm>
          <a:custGeom>
            <a:avLst/>
            <a:gdLst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82137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22830 w 334370"/>
              <a:gd name="connsiteY5" fmla="*/ 354842 h 716507"/>
              <a:gd name="connsiteX6" fmla="*/ 191069 w 334370"/>
              <a:gd name="connsiteY6" fmla="*/ 0 h 716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370" h="716507">
                <a:moveTo>
                  <a:pt x="191069" y="0"/>
                </a:moveTo>
                <a:lnTo>
                  <a:pt x="0" y="436728"/>
                </a:lnTo>
                <a:lnTo>
                  <a:pt x="170597" y="416257"/>
                </a:lnTo>
                <a:lnTo>
                  <a:pt x="75063" y="716507"/>
                </a:lnTo>
                <a:lnTo>
                  <a:pt x="334370" y="327546"/>
                </a:lnTo>
                <a:lnTo>
                  <a:pt x="122830" y="354842"/>
                </a:lnTo>
                <a:lnTo>
                  <a:pt x="191069" y="0"/>
                </a:lnTo>
                <a:close/>
              </a:path>
            </a:pathLst>
          </a:custGeom>
          <a:solidFill>
            <a:srgbClr val="BC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4" name="闪电形 103">
            <a:extLst>
              <a:ext uri="{FF2B5EF4-FFF2-40B4-BE49-F238E27FC236}">
                <a16:creationId xmlns:a16="http://schemas.microsoft.com/office/drawing/2014/main" xmlns="" id="{7A3D29C4-F5DF-4BF3-9CE2-B67C0857F78C}"/>
              </a:ext>
            </a:extLst>
          </p:cNvPr>
          <p:cNvSpPr/>
          <p:nvPr/>
        </p:nvSpPr>
        <p:spPr>
          <a:xfrm rot="4595504">
            <a:off x="2617020" y="288370"/>
            <a:ext cx="472504" cy="678739"/>
          </a:xfrm>
          <a:prstGeom prst="lightningBolt">
            <a:avLst/>
          </a:prstGeom>
          <a:solidFill>
            <a:srgbClr val="BC8B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5" name="任意多边形: 形状 104">
            <a:extLst>
              <a:ext uri="{FF2B5EF4-FFF2-40B4-BE49-F238E27FC236}">
                <a16:creationId xmlns:a16="http://schemas.microsoft.com/office/drawing/2014/main" xmlns="" id="{3A43C24F-4850-4AD9-A27B-0F264659B735}"/>
              </a:ext>
            </a:extLst>
          </p:cNvPr>
          <p:cNvSpPr/>
          <p:nvPr/>
        </p:nvSpPr>
        <p:spPr>
          <a:xfrm rot="3219211">
            <a:off x="4157482" y="454374"/>
            <a:ext cx="314411" cy="674532"/>
          </a:xfrm>
          <a:custGeom>
            <a:avLst/>
            <a:gdLst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82137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22830 w 334370"/>
              <a:gd name="connsiteY5" fmla="*/ 354842 h 716507"/>
              <a:gd name="connsiteX6" fmla="*/ 191069 w 334370"/>
              <a:gd name="connsiteY6" fmla="*/ 0 h 716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370" h="716507">
                <a:moveTo>
                  <a:pt x="191069" y="0"/>
                </a:moveTo>
                <a:lnTo>
                  <a:pt x="0" y="436728"/>
                </a:lnTo>
                <a:lnTo>
                  <a:pt x="170597" y="416257"/>
                </a:lnTo>
                <a:lnTo>
                  <a:pt x="75063" y="716507"/>
                </a:lnTo>
                <a:lnTo>
                  <a:pt x="334370" y="327546"/>
                </a:lnTo>
                <a:lnTo>
                  <a:pt x="122830" y="354842"/>
                </a:lnTo>
                <a:lnTo>
                  <a:pt x="191069" y="0"/>
                </a:lnTo>
                <a:close/>
              </a:path>
            </a:pathLst>
          </a:custGeom>
          <a:solidFill>
            <a:srgbClr val="BC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6" name="任意多边形: 形状 105">
            <a:extLst>
              <a:ext uri="{FF2B5EF4-FFF2-40B4-BE49-F238E27FC236}">
                <a16:creationId xmlns:a16="http://schemas.microsoft.com/office/drawing/2014/main" xmlns="" id="{A4E43118-8765-4564-B4D8-E41DB6103272}"/>
              </a:ext>
            </a:extLst>
          </p:cNvPr>
          <p:cNvSpPr/>
          <p:nvPr/>
        </p:nvSpPr>
        <p:spPr>
          <a:xfrm rot="3219211">
            <a:off x="2274201" y="5699857"/>
            <a:ext cx="314411" cy="674532"/>
          </a:xfrm>
          <a:custGeom>
            <a:avLst/>
            <a:gdLst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82137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22830 w 334370"/>
              <a:gd name="connsiteY5" fmla="*/ 354842 h 716507"/>
              <a:gd name="connsiteX6" fmla="*/ 191069 w 334370"/>
              <a:gd name="connsiteY6" fmla="*/ 0 h 716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370" h="716507">
                <a:moveTo>
                  <a:pt x="191069" y="0"/>
                </a:moveTo>
                <a:lnTo>
                  <a:pt x="0" y="436728"/>
                </a:lnTo>
                <a:lnTo>
                  <a:pt x="170597" y="416257"/>
                </a:lnTo>
                <a:lnTo>
                  <a:pt x="75063" y="716507"/>
                </a:lnTo>
                <a:lnTo>
                  <a:pt x="334370" y="327546"/>
                </a:lnTo>
                <a:lnTo>
                  <a:pt x="122830" y="354842"/>
                </a:lnTo>
                <a:lnTo>
                  <a:pt x="191069" y="0"/>
                </a:lnTo>
                <a:close/>
              </a:path>
            </a:pathLst>
          </a:custGeom>
          <a:solidFill>
            <a:srgbClr val="BC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7" name="任意多边形: 形状 106">
            <a:extLst>
              <a:ext uri="{FF2B5EF4-FFF2-40B4-BE49-F238E27FC236}">
                <a16:creationId xmlns:a16="http://schemas.microsoft.com/office/drawing/2014/main" xmlns="" id="{26F43731-7ED1-4E81-B882-28B20AF0B8DC}"/>
              </a:ext>
            </a:extLst>
          </p:cNvPr>
          <p:cNvSpPr/>
          <p:nvPr/>
        </p:nvSpPr>
        <p:spPr>
          <a:xfrm rot="1066993">
            <a:off x="7468611" y="261514"/>
            <a:ext cx="314411" cy="674532"/>
          </a:xfrm>
          <a:custGeom>
            <a:avLst/>
            <a:gdLst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82137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22830 w 334370"/>
              <a:gd name="connsiteY5" fmla="*/ 354842 h 716507"/>
              <a:gd name="connsiteX6" fmla="*/ 191069 w 334370"/>
              <a:gd name="connsiteY6" fmla="*/ 0 h 716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370" h="716507">
                <a:moveTo>
                  <a:pt x="191069" y="0"/>
                </a:moveTo>
                <a:lnTo>
                  <a:pt x="0" y="436728"/>
                </a:lnTo>
                <a:lnTo>
                  <a:pt x="170597" y="416257"/>
                </a:lnTo>
                <a:lnTo>
                  <a:pt x="75063" y="716507"/>
                </a:lnTo>
                <a:lnTo>
                  <a:pt x="334370" y="327546"/>
                </a:lnTo>
                <a:lnTo>
                  <a:pt x="122830" y="354842"/>
                </a:lnTo>
                <a:lnTo>
                  <a:pt x="191069" y="0"/>
                </a:lnTo>
                <a:close/>
              </a:path>
            </a:pathLst>
          </a:custGeom>
          <a:solidFill>
            <a:srgbClr val="BC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8" name="闪电形 107">
            <a:extLst>
              <a:ext uri="{FF2B5EF4-FFF2-40B4-BE49-F238E27FC236}">
                <a16:creationId xmlns:a16="http://schemas.microsoft.com/office/drawing/2014/main" xmlns="" id="{C1E32BDE-9213-47FF-A2CB-912D0E7C5F97}"/>
              </a:ext>
            </a:extLst>
          </p:cNvPr>
          <p:cNvSpPr/>
          <p:nvPr/>
        </p:nvSpPr>
        <p:spPr>
          <a:xfrm rot="619819">
            <a:off x="11304545" y="673286"/>
            <a:ext cx="472504" cy="678739"/>
          </a:xfrm>
          <a:prstGeom prst="lightningBolt">
            <a:avLst/>
          </a:prstGeom>
          <a:solidFill>
            <a:srgbClr val="BC8B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9" name="任意多边形: 形状 108">
            <a:extLst>
              <a:ext uri="{FF2B5EF4-FFF2-40B4-BE49-F238E27FC236}">
                <a16:creationId xmlns:a16="http://schemas.microsoft.com/office/drawing/2014/main" xmlns="" id="{1C3DBF8B-7397-46A2-BDBF-B973C53E254A}"/>
              </a:ext>
            </a:extLst>
          </p:cNvPr>
          <p:cNvSpPr/>
          <p:nvPr/>
        </p:nvSpPr>
        <p:spPr>
          <a:xfrm rot="18673507">
            <a:off x="11446659" y="2062463"/>
            <a:ext cx="314411" cy="674532"/>
          </a:xfrm>
          <a:custGeom>
            <a:avLst/>
            <a:gdLst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82137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22830 w 334370"/>
              <a:gd name="connsiteY5" fmla="*/ 354842 h 716507"/>
              <a:gd name="connsiteX6" fmla="*/ 191069 w 334370"/>
              <a:gd name="connsiteY6" fmla="*/ 0 h 716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370" h="716507">
                <a:moveTo>
                  <a:pt x="191069" y="0"/>
                </a:moveTo>
                <a:lnTo>
                  <a:pt x="0" y="436728"/>
                </a:lnTo>
                <a:lnTo>
                  <a:pt x="170597" y="416257"/>
                </a:lnTo>
                <a:lnTo>
                  <a:pt x="75063" y="716507"/>
                </a:lnTo>
                <a:lnTo>
                  <a:pt x="334370" y="327546"/>
                </a:lnTo>
                <a:lnTo>
                  <a:pt x="122830" y="354842"/>
                </a:lnTo>
                <a:lnTo>
                  <a:pt x="191069" y="0"/>
                </a:lnTo>
                <a:close/>
              </a:path>
            </a:pathLst>
          </a:custGeom>
          <a:solidFill>
            <a:srgbClr val="BC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0" name="闪电形 109">
            <a:extLst>
              <a:ext uri="{FF2B5EF4-FFF2-40B4-BE49-F238E27FC236}">
                <a16:creationId xmlns:a16="http://schemas.microsoft.com/office/drawing/2014/main" xmlns="" id="{915D788A-AADC-4784-A056-AD16265E162F}"/>
              </a:ext>
            </a:extLst>
          </p:cNvPr>
          <p:cNvSpPr/>
          <p:nvPr/>
        </p:nvSpPr>
        <p:spPr>
          <a:xfrm rot="3609454">
            <a:off x="11309962" y="3440597"/>
            <a:ext cx="472504" cy="678739"/>
          </a:xfrm>
          <a:prstGeom prst="lightningBolt">
            <a:avLst/>
          </a:prstGeom>
          <a:solidFill>
            <a:srgbClr val="BC8B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1" name="闪电形 110">
            <a:extLst>
              <a:ext uri="{FF2B5EF4-FFF2-40B4-BE49-F238E27FC236}">
                <a16:creationId xmlns:a16="http://schemas.microsoft.com/office/drawing/2014/main" xmlns="" id="{DB207394-5708-441D-A967-917EE52D6A9B}"/>
              </a:ext>
            </a:extLst>
          </p:cNvPr>
          <p:cNvSpPr/>
          <p:nvPr/>
        </p:nvSpPr>
        <p:spPr>
          <a:xfrm rot="4999631">
            <a:off x="9749588" y="5664137"/>
            <a:ext cx="472504" cy="678739"/>
          </a:xfrm>
          <a:prstGeom prst="lightningBolt">
            <a:avLst/>
          </a:prstGeom>
          <a:solidFill>
            <a:srgbClr val="BC8B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2" name="闪电形 111">
            <a:extLst>
              <a:ext uri="{FF2B5EF4-FFF2-40B4-BE49-F238E27FC236}">
                <a16:creationId xmlns:a16="http://schemas.microsoft.com/office/drawing/2014/main" xmlns="" id="{DC753498-9E1F-42AF-B3E0-AAC7C0FFD670}"/>
              </a:ext>
            </a:extLst>
          </p:cNvPr>
          <p:cNvSpPr/>
          <p:nvPr/>
        </p:nvSpPr>
        <p:spPr>
          <a:xfrm rot="2858352">
            <a:off x="9058714" y="4475906"/>
            <a:ext cx="472504" cy="678739"/>
          </a:xfrm>
          <a:prstGeom prst="lightningBolt">
            <a:avLst/>
          </a:prstGeom>
          <a:solidFill>
            <a:srgbClr val="BC8B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3" name="任意多边形: 形状 112">
            <a:extLst>
              <a:ext uri="{FF2B5EF4-FFF2-40B4-BE49-F238E27FC236}">
                <a16:creationId xmlns:a16="http://schemas.microsoft.com/office/drawing/2014/main" xmlns="" id="{23D5ED2F-F1F2-4AA2-ABE4-95E5547E74E2}"/>
              </a:ext>
            </a:extLst>
          </p:cNvPr>
          <p:cNvSpPr/>
          <p:nvPr/>
        </p:nvSpPr>
        <p:spPr>
          <a:xfrm rot="19535636">
            <a:off x="8185095" y="5654558"/>
            <a:ext cx="314411" cy="674532"/>
          </a:xfrm>
          <a:custGeom>
            <a:avLst/>
            <a:gdLst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82137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22830 w 334370"/>
              <a:gd name="connsiteY5" fmla="*/ 354842 h 716507"/>
              <a:gd name="connsiteX6" fmla="*/ 191069 w 334370"/>
              <a:gd name="connsiteY6" fmla="*/ 0 h 716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370" h="716507">
                <a:moveTo>
                  <a:pt x="191069" y="0"/>
                </a:moveTo>
                <a:lnTo>
                  <a:pt x="0" y="436728"/>
                </a:lnTo>
                <a:lnTo>
                  <a:pt x="170597" y="416257"/>
                </a:lnTo>
                <a:lnTo>
                  <a:pt x="75063" y="716507"/>
                </a:lnTo>
                <a:lnTo>
                  <a:pt x="334370" y="327546"/>
                </a:lnTo>
                <a:lnTo>
                  <a:pt x="122830" y="354842"/>
                </a:lnTo>
                <a:lnTo>
                  <a:pt x="191069" y="0"/>
                </a:lnTo>
                <a:close/>
              </a:path>
            </a:pathLst>
          </a:custGeom>
          <a:solidFill>
            <a:srgbClr val="BC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4" name="闪电形 113">
            <a:extLst>
              <a:ext uri="{FF2B5EF4-FFF2-40B4-BE49-F238E27FC236}">
                <a16:creationId xmlns:a16="http://schemas.microsoft.com/office/drawing/2014/main" xmlns="" id="{B3125886-3D77-4F14-A6BF-9354389C8746}"/>
              </a:ext>
            </a:extLst>
          </p:cNvPr>
          <p:cNvSpPr/>
          <p:nvPr/>
        </p:nvSpPr>
        <p:spPr>
          <a:xfrm rot="1030699">
            <a:off x="7367927" y="4669925"/>
            <a:ext cx="310026" cy="481067"/>
          </a:xfrm>
          <a:prstGeom prst="lightningBolt">
            <a:avLst/>
          </a:prstGeom>
          <a:solidFill>
            <a:srgbClr val="BC8B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5" name="闪电形 114">
            <a:extLst>
              <a:ext uri="{FF2B5EF4-FFF2-40B4-BE49-F238E27FC236}">
                <a16:creationId xmlns:a16="http://schemas.microsoft.com/office/drawing/2014/main" xmlns="" id="{281740E6-886A-49D8-9DBA-61E49DA35446}"/>
              </a:ext>
            </a:extLst>
          </p:cNvPr>
          <p:cNvSpPr/>
          <p:nvPr/>
        </p:nvSpPr>
        <p:spPr>
          <a:xfrm rot="535125">
            <a:off x="752950" y="1427708"/>
            <a:ext cx="355486" cy="525236"/>
          </a:xfrm>
          <a:prstGeom prst="lightningBolt">
            <a:avLst/>
          </a:prstGeom>
          <a:solidFill>
            <a:srgbClr val="BC8B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3080174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6022CEA6-1848-C999-48BB-776A953D028A}"/>
                  </a:ext>
                </a:extLst>
              </p:cNvPr>
              <p:cNvSpPr txBox="1"/>
              <p:nvPr/>
            </p:nvSpPr>
            <p:spPr>
              <a:xfrm>
                <a:off x="539211" y="1514747"/>
                <a:ext cx="11273037" cy="44191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719138">
                  <a:lnSpc>
                    <a:spcPct val="150000"/>
                  </a:lnSpc>
                </a:pPr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如图</a:t>
                </a:r>
                <a:r>
                  <a:rPr lang="en-US" altLang="zh-CN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3</a:t>
                </a:r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所示电路中，闭合开关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400" i="0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S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后，灯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𝐿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、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𝐿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都正常发光，后来由于某种故障使灯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𝐿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突然变亮，同时电压表示数变大，由此可断定电路中的故障可能是（     ）</a:t>
                </a:r>
                <a:endParaRPr kumimoji="0" lang="zh-CN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515B64"/>
                  </a:solidFill>
                  <a:effectLst/>
                  <a:uLnTx/>
                  <a:uFillTx/>
                  <a:latin typeface="华文细黑" panose="02010600040101010101" pitchFamily="2" charset="-122"/>
                  <a:ea typeface="华文细黑" panose="02010600040101010101" pitchFamily="2" charset="-122"/>
                  <a:cs typeface="Times New Roman" panose="02020603050405020304" pitchFamily="18" charset="0"/>
                </a:endParaRPr>
              </a:p>
              <a:p>
                <a:pPr marL="0" marR="0" lvl="0" indent="719138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515B64"/>
                  </a:solidFill>
                  <a:effectLst/>
                  <a:uLnTx/>
                  <a:uFillTx/>
                  <a:latin typeface="华文细黑" panose="02010600040101010101" pitchFamily="2" charset="-122"/>
                  <a:ea typeface="华文细黑" panose="02010600040101010101" pitchFamily="2" charset="-122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CN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．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𝐿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灯丝烧断 </a:t>
                </a:r>
                <a:endParaRPr lang="zh-CN" altLang="en-US" sz="2400" kern="100" dirty="0">
                  <a:solidFill>
                    <a:srgbClr val="515B64"/>
                  </a:solidFill>
                  <a:effectLst/>
                  <a:latin typeface="华文细黑" panose="02010600040101010101" pitchFamily="2" charset="-122"/>
                  <a:ea typeface="华文细黑" panose="02010600040101010101" pitchFamily="2" charset="-122"/>
                  <a:cs typeface="Times New Roman" panose="02020603050405020304" pitchFamily="18" charset="0"/>
                </a:endParaRPr>
              </a:p>
              <a:p>
                <a:pPr marL="0" marR="0" algn="l"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en-US" altLang="zh-CN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B</a:t>
                </a:r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．电阻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烧断</a:t>
                </a:r>
                <a:endParaRPr lang="zh-CN" altLang="en-US" sz="2400" kern="100" dirty="0">
                  <a:solidFill>
                    <a:srgbClr val="515B64"/>
                  </a:solidFill>
                  <a:effectLst/>
                  <a:latin typeface="华文细黑" panose="02010600040101010101" pitchFamily="2" charset="-122"/>
                  <a:ea typeface="华文细黑" panose="02010600040101010101" pitchFamily="2" charset="-122"/>
                  <a:cs typeface="Times New Roman" panose="02020603050405020304" pitchFamily="18" charset="0"/>
                </a:endParaRPr>
              </a:p>
              <a:p>
                <a:pPr marL="0" marR="0" algn="l"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en-US" altLang="zh-CN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C</a:t>
                </a:r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．电阻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短路 </a:t>
                </a:r>
                <a:endParaRPr lang="zh-CN" altLang="en-US" sz="2400" kern="100" dirty="0">
                  <a:solidFill>
                    <a:srgbClr val="515B64"/>
                  </a:solidFill>
                  <a:effectLst/>
                  <a:latin typeface="华文细黑" panose="02010600040101010101" pitchFamily="2" charset="-122"/>
                  <a:ea typeface="华文细黑" panose="02010600040101010101" pitchFamily="2" charset="-122"/>
                  <a:cs typeface="Times New Roman" panose="02020603050405020304" pitchFamily="18" charset="0"/>
                </a:endParaRPr>
              </a:p>
              <a:p>
                <a:pPr marL="0" marR="0" algn="l"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en-US" altLang="zh-CN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D</a:t>
                </a:r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．电容器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𝐶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被击穿</a:t>
                </a:r>
                <a:endParaRPr kumimoji="0" lang="zh-CN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515B64"/>
                  </a:solidFill>
                  <a:effectLst/>
                  <a:uLnTx/>
                  <a:uFillTx/>
                  <a:latin typeface="华文细黑" panose="02010600040101010101" pitchFamily="2" charset="-122"/>
                  <a:ea typeface="华文细黑" panose="0201060004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022CEA6-1848-C999-48BB-776A953D02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211" y="1514747"/>
                <a:ext cx="11273037" cy="4419158"/>
              </a:xfrm>
              <a:prstGeom prst="rect">
                <a:avLst/>
              </a:prstGeom>
              <a:blipFill rotWithShape="0">
                <a:blip r:embed="rId3"/>
                <a:stretch>
                  <a:fillRect l="-811" r="-378" b="-55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矩形 7">
            <a:extLst>
              <a:ext uri="{FF2B5EF4-FFF2-40B4-BE49-F238E27FC236}">
                <a16:creationId xmlns:a16="http://schemas.microsoft.com/office/drawing/2014/main" xmlns="" id="{AD1478F1-31E2-EB58-F49B-38940AD7266F}"/>
              </a:ext>
            </a:extLst>
          </p:cNvPr>
          <p:cNvSpPr/>
          <p:nvPr/>
        </p:nvSpPr>
        <p:spPr>
          <a:xfrm>
            <a:off x="0" y="0"/>
            <a:ext cx="12192000" cy="1328057"/>
          </a:xfrm>
          <a:prstGeom prst="rect">
            <a:avLst/>
          </a:prstGeom>
          <a:solidFill>
            <a:srgbClr val="515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B1D0F3AF-7B45-1972-5052-C60185FB4229}"/>
              </a:ext>
            </a:extLst>
          </p:cNvPr>
          <p:cNvSpPr txBox="1"/>
          <p:nvPr/>
        </p:nvSpPr>
        <p:spPr>
          <a:xfrm>
            <a:off x="174172" y="186690"/>
            <a:ext cx="4243522" cy="793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30480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例</a:t>
            </a:r>
            <a:r>
              <a:rPr kumimoji="0" lang="en-US" altLang="zh-CN" sz="36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xmlns="" id="{926EDF2F-558E-5FDC-63E3-E0299AA04700}"/>
              </a:ext>
            </a:extLst>
          </p:cNvPr>
          <p:cNvGrpSpPr/>
          <p:nvPr/>
        </p:nvGrpSpPr>
        <p:grpSpPr>
          <a:xfrm>
            <a:off x="11132573" y="186690"/>
            <a:ext cx="885255" cy="1141367"/>
            <a:chOff x="8514026" y="1299029"/>
            <a:chExt cx="2602744" cy="3117328"/>
          </a:xfrm>
        </p:grpSpPr>
        <p:sp>
          <p:nvSpPr>
            <p:cNvPr id="13" name="梯形 12">
              <a:extLst>
                <a:ext uri="{FF2B5EF4-FFF2-40B4-BE49-F238E27FC236}">
                  <a16:creationId xmlns:a16="http://schemas.microsoft.com/office/drawing/2014/main" xmlns="" id="{FA7594C3-3E95-3D34-0414-505E881A3142}"/>
                </a:ext>
              </a:extLst>
            </p:cNvPr>
            <p:cNvSpPr/>
            <p:nvPr/>
          </p:nvSpPr>
          <p:spPr>
            <a:xfrm>
              <a:off x="8560340" y="1299029"/>
              <a:ext cx="2556430" cy="420914"/>
            </a:xfrm>
            <a:prstGeom prst="trapezoid">
              <a:avLst>
                <a:gd name="adj" fmla="val 157165"/>
              </a:avLst>
            </a:prstGeom>
            <a:noFill/>
            <a:ln w="254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33332A03-1CDE-5FED-4E91-174C5DDDC950}"/>
                </a:ext>
              </a:extLst>
            </p:cNvPr>
            <p:cNvGrpSpPr/>
            <p:nvPr/>
          </p:nvGrpSpPr>
          <p:grpSpPr>
            <a:xfrm>
              <a:off x="8955314" y="1307697"/>
              <a:ext cx="1748971" cy="3108660"/>
              <a:chOff x="8955314" y="1327577"/>
              <a:chExt cx="1748971" cy="2946400"/>
            </a:xfrm>
          </p:grpSpPr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A55218E4-EBA4-1A7D-11EF-AECD4871AB9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955314" y="1327577"/>
                <a:ext cx="874486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81A076DF-A9CF-84E0-DEC1-21C1508433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9800" y="1327577"/>
                <a:ext cx="874485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xmlns="" id="{F5351E4B-E47A-FAA0-4B9A-111ADBB069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90305" y="2287589"/>
              <a:ext cx="673154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xmlns="" id="{8640E178-6BF3-D471-6251-C09CABB142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4078" y="3003309"/>
              <a:ext cx="1097265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xmlns="" id="{A4D3199D-BC43-30D9-EA0B-7C026B1B19A3}"/>
                </a:ext>
              </a:extLst>
            </p:cNvPr>
            <p:cNvCxnSpPr>
              <a:cxnSpLocks/>
            </p:cNvCxnSpPr>
            <p:nvPr/>
          </p:nvCxnSpPr>
          <p:spPr>
            <a:xfrm>
              <a:off x="9719877" y="1719943"/>
              <a:ext cx="381325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xmlns="" id="{28EBA0D8-461D-9F79-B5FB-621623B07CBA}"/>
                </a:ext>
              </a:extLst>
            </p:cNvPr>
            <p:cNvCxnSpPr>
              <a:cxnSpLocks/>
            </p:cNvCxnSpPr>
            <p:nvPr/>
          </p:nvCxnSpPr>
          <p:spPr>
            <a:xfrm>
              <a:off x="9568126" y="2296610"/>
              <a:ext cx="739302" cy="707057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xmlns="" id="{10CAFC63-258A-90BC-A27F-B87F90BC617A}"/>
                </a:ext>
              </a:extLst>
            </p:cNvPr>
            <p:cNvCxnSpPr>
              <a:cxnSpLocks/>
            </p:cNvCxnSpPr>
            <p:nvPr/>
          </p:nvCxnSpPr>
          <p:spPr>
            <a:xfrm>
              <a:off x="9361900" y="3020998"/>
              <a:ext cx="1138586" cy="7070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xmlns="" id="{3348C5BF-885C-6009-A1E3-801DE94B7B2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8126" y="1719943"/>
              <a:ext cx="369651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>
              <a:extLst>
                <a:ext uri="{FF2B5EF4-FFF2-40B4-BE49-F238E27FC236}">
                  <a16:creationId xmlns:a16="http://schemas.microsoft.com/office/drawing/2014/main" xmlns="" id="{AA22088B-EF2D-CE61-B094-09F9501FC0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61900" y="2278569"/>
              <a:ext cx="727628" cy="73376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xmlns="" id="{9F48887C-0B76-E118-BAF0-0D8DD5870F2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3707" y="3012330"/>
              <a:ext cx="1143994" cy="70670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1ED3821A-4519-351B-8D02-342BEE053AB6}"/>
                </a:ext>
              </a:extLst>
            </p:cNvPr>
            <p:cNvGrpSpPr/>
            <p:nvPr/>
          </p:nvGrpSpPr>
          <p:grpSpPr>
            <a:xfrm>
              <a:off x="8514026" y="1719943"/>
              <a:ext cx="240760" cy="396796"/>
              <a:chOff x="8514026" y="1719943"/>
              <a:chExt cx="240760" cy="396796"/>
            </a:xfrm>
          </p:grpSpPr>
          <p:cxnSp>
            <p:nvCxnSpPr>
              <p:cNvPr id="28" name="直接连接符 27">
                <a:extLst>
                  <a:ext uri="{FF2B5EF4-FFF2-40B4-BE49-F238E27FC236}">
                    <a16:creationId xmlns:a16="http://schemas.microsoft.com/office/drawing/2014/main" xmlns="" id="{776C47C3-3E0C-C2F9-756B-C68CB31779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>
                <a:extLst>
                  <a:ext uri="{FF2B5EF4-FFF2-40B4-BE49-F238E27FC236}">
                    <a16:creationId xmlns:a16="http://schemas.microsoft.com/office/drawing/2014/main" xmlns="" id="{5DE3A1D1-29A1-42B6-0149-5F9D77EDED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>
                <a:extLst>
                  <a:ext uri="{FF2B5EF4-FFF2-40B4-BE49-F238E27FC236}">
                    <a16:creationId xmlns:a16="http://schemas.microsoft.com/office/drawing/2014/main" xmlns="" id="{5E917E54-1C3A-4A69-51A4-47B7A1CF64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C5FD54C4-7F5C-3F60-514A-0C6256AF9AF2}"/>
                </a:ext>
              </a:extLst>
            </p:cNvPr>
            <p:cNvGrpSpPr/>
            <p:nvPr/>
          </p:nvGrpSpPr>
          <p:grpSpPr>
            <a:xfrm>
              <a:off x="10876010" y="1719943"/>
              <a:ext cx="240760" cy="396796"/>
              <a:chOff x="8514026" y="1719943"/>
              <a:chExt cx="240760" cy="396796"/>
            </a:xfrm>
          </p:grpSpPr>
          <p:cxnSp>
            <p:nvCxnSpPr>
              <p:cNvPr id="25" name="直接连接符 24">
                <a:extLst>
                  <a:ext uri="{FF2B5EF4-FFF2-40B4-BE49-F238E27FC236}">
                    <a16:creationId xmlns:a16="http://schemas.microsoft.com/office/drawing/2014/main" xmlns="" id="{5E6A8F32-C177-232E-F86B-E3ADEA9FF3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>
                <a:extLst>
                  <a:ext uri="{FF2B5EF4-FFF2-40B4-BE49-F238E27FC236}">
                    <a16:creationId xmlns:a16="http://schemas.microsoft.com/office/drawing/2014/main" xmlns="" id="{EC50A172-8E0E-6B44-D13F-A4A23B829F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>
                <a:extLst>
                  <a:ext uri="{FF2B5EF4-FFF2-40B4-BE49-F238E27FC236}">
                    <a16:creationId xmlns:a16="http://schemas.microsoft.com/office/drawing/2014/main" xmlns="" id="{ECCC10B3-B0CA-FDE9-C8AA-5584DBFEEE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xmlns="" id="{1AD4506A-899E-53E2-2F97-A6B5C45C37C4}"/>
              </a:ext>
            </a:extLst>
          </p:cNvPr>
          <p:cNvGrpSpPr/>
          <p:nvPr/>
        </p:nvGrpSpPr>
        <p:grpSpPr>
          <a:xfrm>
            <a:off x="10553459" y="664028"/>
            <a:ext cx="529978" cy="658148"/>
            <a:chOff x="8514026" y="1299029"/>
            <a:chExt cx="2602744" cy="3117328"/>
          </a:xfrm>
        </p:grpSpPr>
        <p:sp>
          <p:nvSpPr>
            <p:cNvPr id="34" name="梯形 33">
              <a:extLst>
                <a:ext uri="{FF2B5EF4-FFF2-40B4-BE49-F238E27FC236}">
                  <a16:creationId xmlns:a16="http://schemas.microsoft.com/office/drawing/2014/main" xmlns="" id="{98D1D577-7F59-4EE5-F0DC-A978A16FB491}"/>
                </a:ext>
              </a:extLst>
            </p:cNvPr>
            <p:cNvSpPr/>
            <p:nvPr/>
          </p:nvSpPr>
          <p:spPr>
            <a:xfrm>
              <a:off x="8560340" y="1299029"/>
              <a:ext cx="2556430" cy="420914"/>
            </a:xfrm>
            <a:prstGeom prst="trapezoid">
              <a:avLst>
                <a:gd name="adj" fmla="val 157165"/>
              </a:avLst>
            </a:prstGeom>
            <a:noFill/>
            <a:ln w="254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xmlns="" id="{BE59D716-9C1F-7EE0-E6FE-315605AAA8E9}"/>
                </a:ext>
              </a:extLst>
            </p:cNvPr>
            <p:cNvGrpSpPr/>
            <p:nvPr/>
          </p:nvGrpSpPr>
          <p:grpSpPr>
            <a:xfrm>
              <a:off x="8955314" y="1307697"/>
              <a:ext cx="1748971" cy="3108660"/>
              <a:chOff x="8955314" y="1327577"/>
              <a:chExt cx="1748971" cy="2946400"/>
            </a:xfrm>
          </p:grpSpPr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3B7FDA46-6814-FA49-9EB3-CCF92A1A337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955314" y="1327577"/>
                <a:ext cx="874486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>
                <a:extLst>
                  <a:ext uri="{FF2B5EF4-FFF2-40B4-BE49-F238E27FC236}">
                    <a16:creationId xmlns:a16="http://schemas.microsoft.com/office/drawing/2014/main" xmlns="" id="{5B0A4A04-48EF-3815-21B4-EA0060D978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9800" y="1327577"/>
                <a:ext cx="874485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直接连接符 35">
              <a:extLst>
                <a:ext uri="{FF2B5EF4-FFF2-40B4-BE49-F238E27FC236}">
                  <a16:creationId xmlns:a16="http://schemas.microsoft.com/office/drawing/2014/main" xmlns="" id="{00315B82-B032-0AD4-D812-4D96B60D0C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90305" y="2287589"/>
              <a:ext cx="673154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>
              <a:extLst>
                <a:ext uri="{FF2B5EF4-FFF2-40B4-BE49-F238E27FC236}">
                  <a16:creationId xmlns:a16="http://schemas.microsoft.com/office/drawing/2014/main" xmlns="" id="{40776C78-DCEC-A592-3873-F79C9CDF3A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4078" y="3003309"/>
              <a:ext cx="1097265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>
              <a:extLst>
                <a:ext uri="{FF2B5EF4-FFF2-40B4-BE49-F238E27FC236}">
                  <a16:creationId xmlns:a16="http://schemas.microsoft.com/office/drawing/2014/main" xmlns="" id="{AD7FC13E-BB80-907D-BB7E-386D82D2904C}"/>
                </a:ext>
              </a:extLst>
            </p:cNvPr>
            <p:cNvCxnSpPr>
              <a:cxnSpLocks/>
            </p:cNvCxnSpPr>
            <p:nvPr/>
          </p:nvCxnSpPr>
          <p:spPr>
            <a:xfrm>
              <a:off x="9719877" y="1719943"/>
              <a:ext cx="381325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>
              <a:extLst>
                <a:ext uri="{FF2B5EF4-FFF2-40B4-BE49-F238E27FC236}">
                  <a16:creationId xmlns:a16="http://schemas.microsoft.com/office/drawing/2014/main" xmlns="" id="{FB6E2763-664B-5380-A828-7DD5674F1A1A}"/>
                </a:ext>
              </a:extLst>
            </p:cNvPr>
            <p:cNvCxnSpPr>
              <a:cxnSpLocks/>
            </p:cNvCxnSpPr>
            <p:nvPr/>
          </p:nvCxnSpPr>
          <p:spPr>
            <a:xfrm>
              <a:off x="9568126" y="2296610"/>
              <a:ext cx="739302" cy="707057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>
              <a:extLst>
                <a:ext uri="{FF2B5EF4-FFF2-40B4-BE49-F238E27FC236}">
                  <a16:creationId xmlns:a16="http://schemas.microsoft.com/office/drawing/2014/main" xmlns="" id="{79D6F570-AF3A-E3CB-09D1-CE40F1F1373E}"/>
                </a:ext>
              </a:extLst>
            </p:cNvPr>
            <p:cNvCxnSpPr>
              <a:cxnSpLocks/>
            </p:cNvCxnSpPr>
            <p:nvPr/>
          </p:nvCxnSpPr>
          <p:spPr>
            <a:xfrm>
              <a:off x="9361900" y="3020998"/>
              <a:ext cx="1138586" cy="7070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>
              <a:extLst>
                <a:ext uri="{FF2B5EF4-FFF2-40B4-BE49-F238E27FC236}">
                  <a16:creationId xmlns:a16="http://schemas.microsoft.com/office/drawing/2014/main" xmlns="" id="{950557D8-093A-07E8-3B64-5DCB2B1A44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8126" y="1719943"/>
              <a:ext cx="369651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>
              <a:extLst>
                <a:ext uri="{FF2B5EF4-FFF2-40B4-BE49-F238E27FC236}">
                  <a16:creationId xmlns:a16="http://schemas.microsoft.com/office/drawing/2014/main" xmlns="" id="{31367AF4-0E0E-3E64-80F2-638614A375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61900" y="2278569"/>
              <a:ext cx="727628" cy="73376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>
              <a:extLst>
                <a:ext uri="{FF2B5EF4-FFF2-40B4-BE49-F238E27FC236}">
                  <a16:creationId xmlns:a16="http://schemas.microsoft.com/office/drawing/2014/main" xmlns="" id="{E4945AE5-C190-9B0D-3022-06A2FA4F22E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3707" y="3012330"/>
              <a:ext cx="1143994" cy="70670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组合 43">
              <a:extLst>
                <a:ext uri="{FF2B5EF4-FFF2-40B4-BE49-F238E27FC236}">
                  <a16:creationId xmlns:a16="http://schemas.microsoft.com/office/drawing/2014/main" xmlns="" id="{16E5D240-AEDA-ACFA-2BF0-B794C39F3EB8}"/>
                </a:ext>
              </a:extLst>
            </p:cNvPr>
            <p:cNvGrpSpPr/>
            <p:nvPr/>
          </p:nvGrpSpPr>
          <p:grpSpPr>
            <a:xfrm>
              <a:off x="8514026" y="1719943"/>
              <a:ext cx="240760" cy="396796"/>
              <a:chOff x="8514026" y="1719943"/>
              <a:chExt cx="240760" cy="396796"/>
            </a:xfrm>
          </p:grpSpPr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8E752E4B-076E-13C5-F1A8-2F16C8C03A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 50">
                <a:extLst>
                  <a:ext uri="{FF2B5EF4-FFF2-40B4-BE49-F238E27FC236}">
                    <a16:creationId xmlns:a16="http://schemas.microsoft.com/office/drawing/2014/main" xmlns="" id="{FBFB26DD-BC51-8919-FEA5-25AF59F852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525C6197-FB86-2FF6-2661-C2375C96E3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组合 44">
              <a:extLst>
                <a:ext uri="{FF2B5EF4-FFF2-40B4-BE49-F238E27FC236}">
                  <a16:creationId xmlns:a16="http://schemas.microsoft.com/office/drawing/2014/main" xmlns="" id="{37190FEA-2D7F-B241-3179-D423873B629C}"/>
                </a:ext>
              </a:extLst>
            </p:cNvPr>
            <p:cNvGrpSpPr/>
            <p:nvPr/>
          </p:nvGrpSpPr>
          <p:grpSpPr>
            <a:xfrm>
              <a:off x="10876010" y="1719943"/>
              <a:ext cx="240760" cy="396796"/>
              <a:chOff x="8514026" y="1719943"/>
              <a:chExt cx="240760" cy="396796"/>
            </a:xfrm>
          </p:grpSpPr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60D9C728-90F1-B587-465F-8C45C4CC35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FBC21E6E-D42A-3D59-DBE1-E668AB9B27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 47">
                <a:extLst>
                  <a:ext uri="{FF2B5EF4-FFF2-40B4-BE49-F238E27FC236}">
                    <a16:creationId xmlns:a16="http://schemas.microsoft.com/office/drawing/2014/main" xmlns="" id="{8A1A3A1D-629C-2C61-507E-0F62976DB6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1D2DE7AA-5FE7-B345-EF51-2EFE71B434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63961" y="2901028"/>
            <a:ext cx="3789999" cy="34050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345975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6022CEA6-1848-C999-48BB-776A953D028A}"/>
                  </a:ext>
                </a:extLst>
              </p:cNvPr>
              <p:cNvSpPr txBox="1"/>
              <p:nvPr/>
            </p:nvSpPr>
            <p:spPr>
              <a:xfrm>
                <a:off x="535178" y="1798539"/>
                <a:ext cx="11273037" cy="34163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719138">
                  <a:lnSpc>
                    <a:spcPct val="150000"/>
                  </a:lnSpc>
                </a:pPr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故障发生后，电压表示数变大，由闭合电路欧姆定律</a:t>
                </a:r>
                <a14:m>
                  <m:oMath xmlns:m="http://schemas.openxmlformats.org/officeDocument/2006/math">
                    <m:r>
                      <a:rPr lang="en-US" altLang="zh-CN" sz="2400" b="0" i="1" kern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𝑈</m:t>
                    </m:r>
                    <m:r>
                      <a:rPr lang="en-US" altLang="zh-CN" sz="2400" b="0" i="1" kern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CN" sz="2400" b="0" i="1" kern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𝐸</m:t>
                    </m:r>
                    <m:r>
                      <a:rPr lang="en-US" altLang="zh-CN" sz="2400" b="0" i="1" kern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zh-CN" sz="2400" b="0" i="1" kern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𝐼𝑟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可知，电路中的总电流变小，说明总电阻变大了，由此判断，故障不可能是某部分电路短路（包括电容器被击穿），排除</a:t>
                </a:r>
                <a:r>
                  <a:rPr lang="en-US" altLang="zh-CN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C</a:t>
                </a:r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、</a:t>
                </a:r>
                <a:r>
                  <a:rPr lang="en-US" altLang="zh-CN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D</a:t>
                </a:r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两项所述故障；若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𝐿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灯丝烧断，总电阻变大，总电流变小，电压表示数会变大，但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𝐿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两端电压将变小，灯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𝐿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不会变亮，排除</a:t>
                </a:r>
                <a:r>
                  <a:rPr lang="en-US" altLang="zh-CN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项所述故障；若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断路，总电阻变大，总电流变小，电压表示数（路端电压）会变大，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𝐿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与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并联部分电压变小，</a:t>
                </a:r>
                <a:r>
                  <a:rPr lang="zh-CN" altLang="en-US" sz="2400" i="1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𝐿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两端电压将变大，灯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𝐿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将变亮，故</a:t>
                </a:r>
                <a:r>
                  <a:rPr lang="en-US" altLang="zh-CN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B</a:t>
                </a:r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项正确。本题选</a:t>
                </a:r>
                <a:r>
                  <a:rPr lang="en-US" altLang="zh-CN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B</a:t>
                </a:r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。</a:t>
                </a:r>
                <a:endParaRPr lang="zh-CN" altLang="en-US" sz="2400" kern="100" dirty="0">
                  <a:solidFill>
                    <a:srgbClr val="515B64"/>
                  </a:solidFill>
                  <a:effectLst/>
                  <a:latin typeface="华文细黑" panose="02010600040101010101" pitchFamily="2" charset="-122"/>
                  <a:ea typeface="华文细黑" panose="0201060004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022CEA6-1848-C999-48BB-776A953D02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178" y="1798539"/>
                <a:ext cx="11273037" cy="3416320"/>
              </a:xfrm>
              <a:prstGeom prst="rect">
                <a:avLst/>
              </a:prstGeom>
              <a:blipFill rotWithShape="0">
                <a:blip r:embed="rId2"/>
                <a:stretch>
                  <a:fillRect l="-865" r="-757" b="-125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矩形 7">
            <a:extLst>
              <a:ext uri="{FF2B5EF4-FFF2-40B4-BE49-F238E27FC236}">
                <a16:creationId xmlns:a16="http://schemas.microsoft.com/office/drawing/2014/main" xmlns="" id="{AD1478F1-31E2-EB58-F49B-38940AD7266F}"/>
              </a:ext>
            </a:extLst>
          </p:cNvPr>
          <p:cNvSpPr/>
          <p:nvPr/>
        </p:nvSpPr>
        <p:spPr>
          <a:xfrm>
            <a:off x="0" y="0"/>
            <a:ext cx="12192000" cy="1328057"/>
          </a:xfrm>
          <a:prstGeom prst="rect">
            <a:avLst/>
          </a:prstGeom>
          <a:solidFill>
            <a:srgbClr val="515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B1D0F3AF-7B45-1972-5052-C60185FB4229}"/>
              </a:ext>
            </a:extLst>
          </p:cNvPr>
          <p:cNvSpPr txBox="1"/>
          <p:nvPr/>
        </p:nvSpPr>
        <p:spPr>
          <a:xfrm>
            <a:off x="174172" y="186690"/>
            <a:ext cx="4243522" cy="793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30480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例</a:t>
            </a:r>
            <a:r>
              <a:rPr kumimoji="0" lang="en-US" altLang="zh-CN" sz="36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3-</a:t>
            </a: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endParaRPr kumimoji="0" lang="en-US" altLang="zh-CN" sz="3600" b="0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xmlns="" id="{926EDF2F-558E-5FDC-63E3-E0299AA04700}"/>
              </a:ext>
            </a:extLst>
          </p:cNvPr>
          <p:cNvGrpSpPr/>
          <p:nvPr/>
        </p:nvGrpSpPr>
        <p:grpSpPr>
          <a:xfrm>
            <a:off x="11132573" y="186690"/>
            <a:ext cx="885255" cy="1141367"/>
            <a:chOff x="8514026" y="1299029"/>
            <a:chExt cx="2602744" cy="3117328"/>
          </a:xfrm>
        </p:grpSpPr>
        <p:sp>
          <p:nvSpPr>
            <p:cNvPr id="13" name="梯形 12">
              <a:extLst>
                <a:ext uri="{FF2B5EF4-FFF2-40B4-BE49-F238E27FC236}">
                  <a16:creationId xmlns:a16="http://schemas.microsoft.com/office/drawing/2014/main" xmlns="" id="{FA7594C3-3E95-3D34-0414-505E881A3142}"/>
                </a:ext>
              </a:extLst>
            </p:cNvPr>
            <p:cNvSpPr/>
            <p:nvPr/>
          </p:nvSpPr>
          <p:spPr>
            <a:xfrm>
              <a:off x="8560340" y="1299029"/>
              <a:ext cx="2556430" cy="420914"/>
            </a:xfrm>
            <a:prstGeom prst="trapezoid">
              <a:avLst>
                <a:gd name="adj" fmla="val 157165"/>
              </a:avLst>
            </a:prstGeom>
            <a:noFill/>
            <a:ln w="254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33332A03-1CDE-5FED-4E91-174C5DDDC950}"/>
                </a:ext>
              </a:extLst>
            </p:cNvPr>
            <p:cNvGrpSpPr/>
            <p:nvPr/>
          </p:nvGrpSpPr>
          <p:grpSpPr>
            <a:xfrm>
              <a:off x="8955314" y="1307697"/>
              <a:ext cx="1748971" cy="3108660"/>
              <a:chOff x="8955314" y="1327577"/>
              <a:chExt cx="1748971" cy="2946400"/>
            </a:xfrm>
          </p:grpSpPr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A55218E4-EBA4-1A7D-11EF-AECD4871AB9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955314" y="1327577"/>
                <a:ext cx="874486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81A076DF-A9CF-84E0-DEC1-21C1508433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9800" y="1327577"/>
                <a:ext cx="874485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xmlns="" id="{F5351E4B-E47A-FAA0-4B9A-111ADBB069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90305" y="2287589"/>
              <a:ext cx="673154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xmlns="" id="{8640E178-6BF3-D471-6251-C09CABB142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4078" y="3003309"/>
              <a:ext cx="1097265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xmlns="" id="{A4D3199D-BC43-30D9-EA0B-7C026B1B19A3}"/>
                </a:ext>
              </a:extLst>
            </p:cNvPr>
            <p:cNvCxnSpPr>
              <a:cxnSpLocks/>
            </p:cNvCxnSpPr>
            <p:nvPr/>
          </p:nvCxnSpPr>
          <p:spPr>
            <a:xfrm>
              <a:off x="9719877" y="1719943"/>
              <a:ext cx="381325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xmlns="" id="{28EBA0D8-461D-9F79-B5FB-621623B07CBA}"/>
                </a:ext>
              </a:extLst>
            </p:cNvPr>
            <p:cNvCxnSpPr>
              <a:cxnSpLocks/>
            </p:cNvCxnSpPr>
            <p:nvPr/>
          </p:nvCxnSpPr>
          <p:spPr>
            <a:xfrm>
              <a:off x="9568126" y="2296610"/>
              <a:ext cx="739302" cy="707057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xmlns="" id="{10CAFC63-258A-90BC-A27F-B87F90BC617A}"/>
                </a:ext>
              </a:extLst>
            </p:cNvPr>
            <p:cNvCxnSpPr>
              <a:cxnSpLocks/>
            </p:cNvCxnSpPr>
            <p:nvPr/>
          </p:nvCxnSpPr>
          <p:spPr>
            <a:xfrm>
              <a:off x="9361900" y="3020998"/>
              <a:ext cx="1138586" cy="7070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xmlns="" id="{3348C5BF-885C-6009-A1E3-801DE94B7B2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8126" y="1719943"/>
              <a:ext cx="369651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>
              <a:extLst>
                <a:ext uri="{FF2B5EF4-FFF2-40B4-BE49-F238E27FC236}">
                  <a16:creationId xmlns:a16="http://schemas.microsoft.com/office/drawing/2014/main" xmlns="" id="{AA22088B-EF2D-CE61-B094-09F9501FC0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61900" y="2278569"/>
              <a:ext cx="727628" cy="73376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xmlns="" id="{9F48887C-0B76-E118-BAF0-0D8DD5870F2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3707" y="3012330"/>
              <a:ext cx="1143994" cy="70670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1ED3821A-4519-351B-8D02-342BEE053AB6}"/>
                </a:ext>
              </a:extLst>
            </p:cNvPr>
            <p:cNvGrpSpPr/>
            <p:nvPr/>
          </p:nvGrpSpPr>
          <p:grpSpPr>
            <a:xfrm>
              <a:off x="8514026" y="1719943"/>
              <a:ext cx="240760" cy="396796"/>
              <a:chOff x="8514026" y="1719943"/>
              <a:chExt cx="240760" cy="396796"/>
            </a:xfrm>
          </p:grpSpPr>
          <p:cxnSp>
            <p:nvCxnSpPr>
              <p:cNvPr id="28" name="直接连接符 27">
                <a:extLst>
                  <a:ext uri="{FF2B5EF4-FFF2-40B4-BE49-F238E27FC236}">
                    <a16:creationId xmlns:a16="http://schemas.microsoft.com/office/drawing/2014/main" xmlns="" id="{776C47C3-3E0C-C2F9-756B-C68CB31779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>
                <a:extLst>
                  <a:ext uri="{FF2B5EF4-FFF2-40B4-BE49-F238E27FC236}">
                    <a16:creationId xmlns:a16="http://schemas.microsoft.com/office/drawing/2014/main" xmlns="" id="{5DE3A1D1-29A1-42B6-0149-5F9D77EDED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>
                <a:extLst>
                  <a:ext uri="{FF2B5EF4-FFF2-40B4-BE49-F238E27FC236}">
                    <a16:creationId xmlns:a16="http://schemas.microsoft.com/office/drawing/2014/main" xmlns="" id="{5E917E54-1C3A-4A69-51A4-47B7A1CF64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C5FD54C4-7F5C-3F60-514A-0C6256AF9AF2}"/>
                </a:ext>
              </a:extLst>
            </p:cNvPr>
            <p:cNvGrpSpPr/>
            <p:nvPr/>
          </p:nvGrpSpPr>
          <p:grpSpPr>
            <a:xfrm>
              <a:off x="10876010" y="1719943"/>
              <a:ext cx="240760" cy="396796"/>
              <a:chOff x="8514026" y="1719943"/>
              <a:chExt cx="240760" cy="396796"/>
            </a:xfrm>
          </p:grpSpPr>
          <p:cxnSp>
            <p:nvCxnSpPr>
              <p:cNvPr id="25" name="直接连接符 24">
                <a:extLst>
                  <a:ext uri="{FF2B5EF4-FFF2-40B4-BE49-F238E27FC236}">
                    <a16:creationId xmlns:a16="http://schemas.microsoft.com/office/drawing/2014/main" xmlns="" id="{5E6A8F32-C177-232E-F86B-E3ADEA9FF3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>
                <a:extLst>
                  <a:ext uri="{FF2B5EF4-FFF2-40B4-BE49-F238E27FC236}">
                    <a16:creationId xmlns:a16="http://schemas.microsoft.com/office/drawing/2014/main" xmlns="" id="{EC50A172-8E0E-6B44-D13F-A4A23B829F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>
                <a:extLst>
                  <a:ext uri="{FF2B5EF4-FFF2-40B4-BE49-F238E27FC236}">
                    <a16:creationId xmlns:a16="http://schemas.microsoft.com/office/drawing/2014/main" xmlns="" id="{ECCC10B3-B0CA-FDE9-C8AA-5584DBFEEE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xmlns="" id="{1AD4506A-899E-53E2-2F97-A6B5C45C37C4}"/>
              </a:ext>
            </a:extLst>
          </p:cNvPr>
          <p:cNvGrpSpPr/>
          <p:nvPr/>
        </p:nvGrpSpPr>
        <p:grpSpPr>
          <a:xfrm>
            <a:off x="10553459" y="664028"/>
            <a:ext cx="529978" cy="658148"/>
            <a:chOff x="8514026" y="1299029"/>
            <a:chExt cx="2602744" cy="3117328"/>
          </a:xfrm>
        </p:grpSpPr>
        <p:sp>
          <p:nvSpPr>
            <p:cNvPr id="34" name="梯形 33">
              <a:extLst>
                <a:ext uri="{FF2B5EF4-FFF2-40B4-BE49-F238E27FC236}">
                  <a16:creationId xmlns:a16="http://schemas.microsoft.com/office/drawing/2014/main" xmlns="" id="{98D1D577-7F59-4EE5-F0DC-A978A16FB491}"/>
                </a:ext>
              </a:extLst>
            </p:cNvPr>
            <p:cNvSpPr/>
            <p:nvPr/>
          </p:nvSpPr>
          <p:spPr>
            <a:xfrm>
              <a:off x="8560340" y="1299029"/>
              <a:ext cx="2556430" cy="420914"/>
            </a:xfrm>
            <a:prstGeom prst="trapezoid">
              <a:avLst>
                <a:gd name="adj" fmla="val 157165"/>
              </a:avLst>
            </a:prstGeom>
            <a:noFill/>
            <a:ln w="254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xmlns="" id="{BE59D716-9C1F-7EE0-E6FE-315605AAA8E9}"/>
                </a:ext>
              </a:extLst>
            </p:cNvPr>
            <p:cNvGrpSpPr/>
            <p:nvPr/>
          </p:nvGrpSpPr>
          <p:grpSpPr>
            <a:xfrm>
              <a:off x="8955314" y="1307697"/>
              <a:ext cx="1748971" cy="3108660"/>
              <a:chOff x="8955314" y="1327577"/>
              <a:chExt cx="1748971" cy="2946400"/>
            </a:xfrm>
          </p:grpSpPr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3B7FDA46-6814-FA49-9EB3-CCF92A1A337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955314" y="1327577"/>
                <a:ext cx="874486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>
                <a:extLst>
                  <a:ext uri="{FF2B5EF4-FFF2-40B4-BE49-F238E27FC236}">
                    <a16:creationId xmlns:a16="http://schemas.microsoft.com/office/drawing/2014/main" xmlns="" id="{5B0A4A04-48EF-3815-21B4-EA0060D978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9800" y="1327577"/>
                <a:ext cx="874485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直接连接符 35">
              <a:extLst>
                <a:ext uri="{FF2B5EF4-FFF2-40B4-BE49-F238E27FC236}">
                  <a16:creationId xmlns:a16="http://schemas.microsoft.com/office/drawing/2014/main" xmlns="" id="{00315B82-B032-0AD4-D812-4D96B60D0C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90305" y="2287589"/>
              <a:ext cx="673154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>
              <a:extLst>
                <a:ext uri="{FF2B5EF4-FFF2-40B4-BE49-F238E27FC236}">
                  <a16:creationId xmlns:a16="http://schemas.microsoft.com/office/drawing/2014/main" xmlns="" id="{40776C78-DCEC-A592-3873-F79C9CDF3A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4078" y="3003309"/>
              <a:ext cx="1097265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>
              <a:extLst>
                <a:ext uri="{FF2B5EF4-FFF2-40B4-BE49-F238E27FC236}">
                  <a16:creationId xmlns:a16="http://schemas.microsoft.com/office/drawing/2014/main" xmlns="" id="{AD7FC13E-BB80-907D-BB7E-386D82D2904C}"/>
                </a:ext>
              </a:extLst>
            </p:cNvPr>
            <p:cNvCxnSpPr>
              <a:cxnSpLocks/>
            </p:cNvCxnSpPr>
            <p:nvPr/>
          </p:nvCxnSpPr>
          <p:spPr>
            <a:xfrm>
              <a:off x="9719877" y="1719943"/>
              <a:ext cx="381325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>
              <a:extLst>
                <a:ext uri="{FF2B5EF4-FFF2-40B4-BE49-F238E27FC236}">
                  <a16:creationId xmlns:a16="http://schemas.microsoft.com/office/drawing/2014/main" xmlns="" id="{FB6E2763-664B-5380-A828-7DD5674F1A1A}"/>
                </a:ext>
              </a:extLst>
            </p:cNvPr>
            <p:cNvCxnSpPr>
              <a:cxnSpLocks/>
            </p:cNvCxnSpPr>
            <p:nvPr/>
          </p:nvCxnSpPr>
          <p:spPr>
            <a:xfrm>
              <a:off x="9568126" y="2296610"/>
              <a:ext cx="739302" cy="707057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>
              <a:extLst>
                <a:ext uri="{FF2B5EF4-FFF2-40B4-BE49-F238E27FC236}">
                  <a16:creationId xmlns:a16="http://schemas.microsoft.com/office/drawing/2014/main" xmlns="" id="{79D6F570-AF3A-E3CB-09D1-CE40F1F1373E}"/>
                </a:ext>
              </a:extLst>
            </p:cNvPr>
            <p:cNvCxnSpPr>
              <a:cxnSpLocks/>
            </p:cNvCxnSpPr>
            <p:nvPr/>
          </p:nvCxnSpPr>
          <p:spPr>
            <a:xfrm>
              <a:off x="9361900" y="3020998"/>
              <a:ext cx="1138586" cy="7070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>
              <a:extLst>
                <a:ext uri="{FF2B5EF4-FFF2-40B4-BE49-F238E27FC236}">
                  <a16:creationId xmlns:a16="http://schemas.microsoft.com/office/drawing/2014/main" xmlns="" id="{950557D8-093A-07E8-3B64-5DCB2B1A44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8126" y="1719943"/>
              <a:ext cx="369651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>
              <a:extLst>
                <a:ext uri="{FF2B5EF4-FFF2-40B4-BE49-F238E27FC236}">
                  <a16:creationId xmlns:a16="http://schemas.microsoft.com/office/drawing/2014/main" xmlns="" id="{31367AF4-0E0E-3E64-80F2-638614A375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61900" y="2278569"/>
              <a:ext cx="727628" cy="73376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>
              <a:extLst>
                <a:ext uri="{FF2B5EF4-FFF2-40B4-BE49-F238E27FC236}">
                  <a16:creationId xmlns:a16="http://schemas.microsoft.com/office/drawing/2014/main" xmlns="" id="{E4945AE5-C190-9B0D-3022-06A2FA4F22E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3707" y="3012330"/>
              <a:ext cx="1143994" cy="70670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组合 43">
              <a:extLst>
                <a:ext uri="{FF2B5EF4-FFF2-40B4-BE49-F238E27FC236}">
                  <a16:creationId xmlns:a16="http://schemas.microsoft.com/office/drawing/2014/main" xmlns="" id="{16E5D240-AEDA-ACFA-2BF0-B794C39F3EB8}"/>
                </a:ext>
              </a:extLst>
            </p:cNvPr>
            <p:cNvGrpSpPr/>
            <p:nvPr/>
          </p:nvGrpSpPr>
          <p:grpSpPr>
            <a:xfrm>
              <a:off x="8514026" y="1719943"/>
              <a:ext cx="240760" cy="396796"/>
              <a:chOff x="8514026" y="1719943"/>
              <a:chExt cx="240760" cy="396796"/>
            </a:xfrm>
          </p:grpSpPr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8E752E4B-076E-13C5-F1A8-2F16C8C03A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 50">
                <a:extLst>
                  <a:ext uri="{FF2B5EF4-FFF2-40B4-BE49-F238E27FC236}">
                    <a16:creationId xmlns:a16="http://schemas.microsoft.com/office/drawing/2014/main" xmlns="" id="{FBFB26DD-BC51-8919-FEA5-25AF59F852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525C6197-FB86-2FF6-2661-C2375C96E3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组合 44">
              <a:extLst>
                <a:ext uri="{FF2B5EF4-FFF2-40B4-BE49-F238E27FC236}">
                  <a16:creationId xmlns:a16="http://schemas.microsoft.com/office/drawing/2014/main" xmlns="" id="{37190FEA-2D7F-B241-3179-D423873B629C}"/>
                </a:ext>
              </a:extLst>
            </p:cNvPr>
            <p:cNvGrpSpPr/>
            <p:nvPr/>
          </p:nvGrpSpPr>
          <p:grpSpPr>
            <a:xfrm>
              <a:off x="10876010" y="1719943"/>
              <a:ext cx="240760" cy="396796"/>
              <a:chOff x="8514026" y="1719943"/>
              <a:chExt cx="240760" cy="396796"/>
            </a:xfrm>
          </p:grpSpPr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60D9C728-90F1-B587-465F-8C45C4CC35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FBC21E6E-D42A-3D59-DBE1-E668AB9B27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 47">
                <a:extLst>
                  <a:ext uri="{FF2B5EF4-FFF2-40B4-BE49-F238E27FC236}">
                    <a16:creationId xmlns:a16="http://schemas.microsoft.com/office/drawing/2014/main" xmlns="" id="{8A1A3A1D-629C-2C61-507E-0F62976DB6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771527681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6022CEA6-1848-C999-48BB-776A953D028A}"/>
                  </a:ext>
                </a:extLst>
              </p:cNvPr>
              <p:cNvSpPr txBox="1"/>
              <p:nvPr/>
            </p:nvSpPr>
            <p:spPr>
              <a:xfrm>
                <a:off x="539211" y="1514747"/>
                <a:ext cx="11273037" cy="16870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719138">
                  <a:lnSpc>
                    <a:spcPct val="150000"/>
                  </a:lnSpc>
                </a:pPr>
                <a:r>
                  <a:rPr lang="zh-CN" altLang="en-US" sz="2400" kern="0" dirty="0" smtClean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如图</a:t>
                </a:r>
                <a:r>
                  <a:rPr lang="en-US" altLang="zh-CN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4</a:t>
                </a:r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所示电路，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=4</m:t>
                    </m:r>
                    <m:r>
                      <a:rPr lang="en-US" altLang="zh-CN" sz="2400" b="0" i="0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400" i="0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Ω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，电流表的读数为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0.75</m:t>
                    </m:r>
                    <m:r>
                      <a:rPr lang="en-US" altLang="zh-CN" sz="2400" b="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400" i="0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，电压表</a:t>
                </a:r>
                <a:r>
                  <a:rPr lang="zh-CN" altLang="en-US" sz="2400" kern="0" dirty="0" smtClean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读数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altLang="zh-CN" sz="2400" b="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400" i="0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V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。工作中有一电阻断路，使电流表、电压表示数分别变成了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0.8</m:t>
                    </m:r>
                    <m:r>
                      <a:rPr lang="en-US" altLang="zh-CN" sz="2400" b="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400" i="0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和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3.2</m:t>
                    </m:r>
                    <m:r>
                      <a:rPr lang="en-US" altLang="zh-CN" sz="2400" b="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400" i="0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V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。求电源的电动势和内阻（电压表为理想电压表）。</a:t>
                </a:r>
                <a:endParaRPr lang="zh-CN" altLang="en-US" sz="2400" kern="100" dirty="0">
                  <a:solidFill>
                    <a:srgbClr val="515B64"/>
                  </a:solidFill>
                  <a:effectLst/>
                  <a:latin typeface="华文细黑" panose="02010600040101010101" pitchFamily="2" charset="-122"/>
                  <a:ea typeface="华文细黑" panose="0201060004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022CEA6-1848-C999-48BB-776A953D02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211" y="1514747"/>
                <a:ext cx="11273037" cy="1687000"/>
              </a:xfrm>
              <a:prstGeom prst="rect">
                <a:avLst/>
              </a:prstGeom>
              <a:blipFill rotWithShape="0">
                <a:blip r:embed="rId3"/>
                <a:stretch>
                  <a:fillRect l="-811" r="-595" b="-722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矩形 7">
            <a:extLst>
              <a:ext uri="{FF2B5EF4-FFF2-40B4-BE49-F238E27FC236}">
                <a16:creationId xmlns:a16="http://schemas.microsoft.com/office/drawing/2014/main" xmlns="" id="{AD1478F1-31E2-EB58-F49B-38940AD7266F}"/>
              </a:ext>
            </a:extLst>
          </p:cNvPr>
          <p:cNvSpPr/>
          <p:nvPr/>
        </p:nvSpPr>
        <p:spPr>
          <a:xfrm>
            <a:off x="0" y="0"/>
            <a:ext cx="12192000" cy="1328057"/>
          </a:xfrm>
          <a:prstGeom prst="rect">
            <a:avLst/>
          </a:prstGeom>
          <a:solidFill>
            <a:srgbClr val="515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B1D0F3AF-7B45-1972-5052-C60185FB4229}"/>
              </a:ext>
            </a:extLst>
          </p:cNvPr>
          <p:cNvSpPr txBox="1"/>
          <p:nvPr/>
        </p:nvSpPr>
        <p:spPr>
          <a:xfrm>
            <a:off x="174172" y="186690"/>
            <a:ext cx="4243522" cy="793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30480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例</a:t>
            </a:r>
            <a:r>
              <a:rPr kumimoji="0" lang="en-US" altLang="zh-CN" sz="36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4</a:t>
            </a: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xmlns="" id="{926EDF2F-558E-5FDC-63E3-E0299AA04700}"/>
              </a:ext>
            </a:extLst>
          </p:cNvPr>
          <p:cNvGrpSpPr/>
          <p:nvPr/>
        </p:nvGrpSpPr>
        <p:grpSpPr>
          <a:xfrm>
            <a:off x="11132573" y="186690"/>
            <a:ext cx="885255" cy="1141367"/>
            <a:chOff x="8514026" y="1299029"/>
            <a:chExt cx="2602744" cy="3117328"/>
          </a:xfrm>
        </p:grpSpPr>
        <p:sp>
          <p:nvSpPr>
            <p:cNvPr id="13" name="梯形 12">
              <a:extLst>
                <a:ext uri="{FF2B5EF4-FFF2-40B4-BE49-F238E27FC236}">
                  <a16:creationId xmlns:a16="http://schemas.microsoft.com/office/drawing/2014/main" xmlns="" id="{FA7594C3-3E95-3D34-0414-505E881A3142}"/>
                </a:ext>
              </a:extLst>
            </p:cNvPr>
            <p:cNvSpPr/>
            <p:nvPr/>
          </p:nvSpPr>
          <p:spPr>
            <a:xfrm>
              <a:off x="8560340" y="1299029"/>
              <a:ext cx="2556430" cy="420914"/>
            </a:xfrm>
            <a:prstGeom prst="trapezoid">
              <a:avLst>
                <a:gd name="adj" fmla="val 157165"/>
              </a:avLst>
            </a:prstGeom>
            <a:noFill/>
            <a:ln w="254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33332A03-1CDE-5FED-4E91-174C5DDDC950}"/>
                </a:ext>
              </a:extLst>
            </p:cNvPr>
            <p:cNvGrpSpPr/>
            <p:nvPr/>
          </p:nvGrpSpPr>
          <p:grpSpPr>
            <a:xfrm>
              <a:off x="8955314" y="1307697"/>
              <a:ext cx="1748971" cy="3108660"/>
              <a:chOff x="8955314" y="1327577"/>
              <a:chExt cx="1748971" cy="2946400"/>
            </a:xfrm>
          </p:grpSpPr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A55218E4-EBA4-1A7D-11EF-AECD4871AB9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955314" y="1327577"/>
                <a:ext cx="874486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81A076DF-A9CF-84E0-DEC1-21C1508433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9800" y="1327577"/>
                <a:ext cx="874485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xmlns="" id="{F5351E4B-E47A-FAA0-4B9A-111ADBB069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90305" y="2287589"/>
              <a:ext cx="673154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xmlns="" id="{8640E178-6BF3-D471-6251-C09CABB142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4078" y="3003309"/>
              <a:ext cx="1097265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xmlns="" id="{A4D3199D-BC43-30D9-EA0B-7C026B1B19A3}"/>
                </a:ext>
              </a:extLst>
            </p:cNvPr>
            <p:cNvCxnSpPr>
              <a:cxnSpLocks/>
            </p:cNvCxnSpPr>
            <p:nvPr/>
          </p:nvCxnSpPr>
          <p:spPr>
            <a:xfrm>
              <a:off x="9719877" y="1719943"/>
              <a:ext cx="381325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xmlns="" id="{28EBA0D8-461D-9F79-B5FB-621623B07CBA}"/>
                </a:ext>
              </a:extLst>
            </p:cNvPr>
            <p:cNvCxnSpPr>
              <a:cxnSpLocks/>
            </p:cNvCxnSpPr>
            <p:nvPr/>
          </p:nvCxnSpPr>
          <p:spPr>
            <a:xfrm>
              <a:off x="9568126" y="2296610"/>
              <a:ext cx="739302" cy="707057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xmlns="" id="{10CAFC63-258A-90BC-A27F-B87F90BC617A}"/>
                </a:ext>
              </a:extLst>
            </p:cNvPr>
            <p:cNvCxnSpPr>
              <a:cxnSpLocks/>
            </p:cNvCxnSpPr>
            <p:nvPr/>
          </p:nvCxnSpPr>
          <p:spPr>
            <a:xfrm>
              <a:off x="9361900" y="3020998"/>
              <a:ext cx="1138586" cy="7070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xmlns="" id="{3348C5BF-885C-6009-A1E3-801DE94B7B2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8126" y="1719943"/>
              <a:ext cx="369651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>
              <a:extLst>
                <a:ext uri="{FF2B5EF4-FFF2-40B4-BE49-F238E27FC236}">
                  <a16:creationId xmlns:a16="http://schemas.microsoft.com/office/drawing/2014/main" xmlns="" id="{AA22088B-EF2D-CE61-B094-09F9501FC0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61900" y="2278569"/>
              <a:ext cx="727628" cy="73376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xmlns="" id="{9F48887C-0B76-E118-BAF0-0D8DD5870F2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3707" y="3012330"/>
              <a:ext cx="1143994" cy="70670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1ED3821A-4519-351B-8D02-342BEE053AB6}"/>
                </a:ext>
              </a:extLst>
            </p:cNvPr>
            <p:cNvGrpSpPr/>
            <p:nvPr/>
          </p:nvGrpSpPr>
          <p:grpSpPr>
            <a:xfrm>
              <a:off x="8514026" y="1719943"/>
              <a:ext cx="240760" cy="396796"/>
              <a:chOff x="8514026" y="1719943"/>
              <a:chExt cx="240760" cy="396796"/>
            </a:xfrm>
          </p:grpSpPr>
          <p:cxnSp>
            <p:nvCxnSpPr>
              <p:cNvPr id="28" name="直接连接符 27">
                <a:extLst>
                  <a:ext uri="{FF2B5EF4-FFF2-40B4-BE49-F238E27FC236}">
                    <a16:creationId xmlns:a16="http://schemas.microsoft.com/office/drawing/2014/main" xmlns="" id="{776C47C3-3E0C-C2F9-756B-C68CB31779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>
                <a:extLst>
                  <a:ext uri="{FF2B5EF4-FFF2-40B4-BE49-F238E27FC236}">
                    <a16:creationId xmlns:a16="http://schemas.microsoft.com/office/drawing/2014/main" xmlns="" id="{5DE3A1D1-29A1-42B6-0149-5F9D77EDED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>
                <a:extLst>
                  <a:ext uri="{FF2B5EF4-FFF2-40B4-BE49-F238E27FC236}">
                    <a16:creationId xmlns:a16="http://schemas.microsoft.com/office/drawing/2014/main" xmlns="" id="{5E917E54-1C3A-4A69-51A4-47B7A1CF64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C5FD54C4-7F5C-3F60-514A-0C6256AF9AF2}"/>
                </a:ext>
              </a:extLst>
            </p:cNvPr>
            <p:cNvGrpSpPr/>
            <p:nvPr/>
          </p:nvGrpSpPr>
          <p:grpSpPr>
            <a:xfrm>
              <a:off x="10876010" y="1719943"/>
              <a:ext cx="240760" cy="396796"/>
              <a:chOff x="8514026" y="1719943"/>
              <a:chExt cx="240760" cy="396796"/>
            </a:xfrm>
          </p:grpSpPr>
          <p:cxnSp>
            <p:nvCxnSpPr>
              <p:cNvPr id="25" name="直接连接符 24">
                <a:extLst>
                  <a:ext uri="{FF2B5EF4-FFF2-40B4-BE49-F238E27FC236}">
                    <a16:creationId xmlns:a16="http://schemas.microsoft.com/office/drawing/2014/main" xmlns="" id="{5E6A8F32-C177-232E-F86B-E3ADEA9FF3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>
                <a:extLst>
                  <a:ext uri="{FF2B5EF4-FFF2-40B4-BE49-F238E27FC236}">
                    <a16:creationId xmlns:a16="http://schemas.microsoft.com/office/drawing/2014/main" xmlns="" id="{EC50A172-8E0E-6B44-D13F-A4A23B829F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>
                <a:extLst>
                  <a:ext uri="{FF2B5EF4-FFF2-40B4-BE49-F238E27FC236}">
                    <a16:creationId xmlns:a16="http://schemas.microsoft.com/office/drawing/2014/main" xmlns="" id="{ECCC10B3-B0CA-FDE9-C8AA-5584DBFEEE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xmlns="" id="{1AD4506A-899E-53E2-2F97-A6B5C45C37C4}"/>
              </a:ext>
            </a:extLst>
          </p:cNvPr>
          <p:cNvGrpSpPr/>
          <p:nvPr/>
        </p:nvGrpSpPr>
        <p:grpSpPr>
          <a:xfrm>
            <a:off x="10553459" y="664028"/>
            <a:ext cx="529978" cy="658148"/>
            <a:chOff x="8514026" y="1299029"/>
            <a:chExt cx="2602744" cy="3117328"/>
          </a:xfrm>
        </p:grpSpPr>
        <p:sp>
          <p:nvSpPr>
            <p:cNvPr id="34" name="梯形 33">
              <a:extLst>
                <a:ext uri="{FF2B5EF4-FFF2-40B4-BE49-F238E27FC236}">
                  <a16:creationId xmlns:a16="http://schemas.microsoft.com/office/drawing/2014/main" xmlns="" id="{98D1D577-7F59-4EE5-F0DC-A978A16FB491}"/>
                </a:ext>
              </a:extLst>
            </p:cNvPr>
            <p:cNvSpPr/>
            <p:nvPr/>
          </p:nvSpPr>
          <p:spPr>
            <a:xfrm>
              <a:off x="8560340" y="1299029"/>
              <a:ext cx="2556430" cy="420914"/>
            </a:xfrm>
            <a:prstGeom prst="trapezoid">
              <a:avLst>
                <a:gd name="adj" fmla="val 157165"/>
              </a:avLst>
            </a:prstGeom>
            <a:noFill/>
            <a:ln w="254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xmlns="" id="{BE59D716-9C1F-7EE0-E6FE-315605AAA8E9}"/>
                </a:ext>
              </a:extLst>
            </p:cNvPr>
            <p:cNvGrpSpPr/>
            <p:nvPr/>
          </p:nvGrpSpPr>
          <p:grpSpPr>
            <a:xfrm>
              <a:off x="8955314" y="1307697"/>
              <a:ext cx="1748971" cy="3108660"/>
              <a:chOff x="8955314" y="1327577"/>
              <a:chExt cx="1748971" cy="2946400"/>
            </a:xfrm>
          </p:grpSpPr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3B7FDA46-6814-FA49-9EB3-CCF92A1A337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955314" y="1327577"/>
                <a:ext cx="874486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>
                <a:extLst>
                  <a:ext uri="{FF2B5EF4-FFF2-40B4-BE49-F238E27FC236}">
                    <a16:creationId xmlns:a16="http://schemas.microsoft.com/office/drawing/2014/main" xmlns="" id="{5B0A4A04-48EF-3815-21B4-EA0060D978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9800" y="1327577"/>
                <a:ext cx="874485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直接连接符 35">
              <a:extLst>
                <a:ext uri="{FF2B5EF4-FFF2-40B4-BE49-F238E27FC236}">
                  <a16:creationId xmlns:a16="http://schemas.microsoft.com/office/drawing/2014/main" xmlns="" id="{00315B82-B032-0AD4-D812-4D96B60D0C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90305" y="2287589"/>
              <a:ext cx="673154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>
              <a:extLst>
                <a:ext uri="{FF2B5EF4-FFF2-40B4-BE49-F238E27FC236}">
                  <a16:creationId xmlns:a16="http://schemas.microsoft.com/office/drawing/2014/main" xmlns="" id="{40776C78-DCEC-A592-3873-F79C9CDF3A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4078" y="3003309"/>
              <a:ext cx="1097265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>
              <a:extLst>
                <a:ext uri="{FF2B5EF4-FFF2-40B4-BE49-F238E27FC236}">
                  <a16:creationId xmlns:a16="http://schemas.microsoft.com/office/drawing/2014/main" xmlns="" id="{AD7FC13E-BB80-907D-BB7E-386D82D2904C}"/>
                </a:ext>
              </a:extLst>
            </p:cNvPr>
            <p:cNvCxnSpPr>
              <a:cxnSpLocks/>
            </p:cNvCxnSpPr>
            <p:nvPr/>
          </p:nvCxnSpPr>
          <p:spPr>
            <a:xfrm>
              <a:off x="9719877" y="1719943"/>
              <a:ext cx="381325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>
              <a:extLst>
                <a:ext uri="{FF2B5EF4-FFF2-40B4-BE49-F238E27FC236}">
                  <a16:creationId xmlns:a16="http://schemas.microsoft.com/office/drawing/2014/main" xmlns="" id="{FB6E2763-664B-5380-A828-7DD5674F1A1A}"/>
                </a:ext>
              </a:extLst>
            </p:cNvPr>
            <p:cNvCxnSpPr>
              <a:cxnSpLocks/>
            </p:cNvCxnSpPr>
            <p:nvPr/>
          </p:nvCxnSpPr>
          <p:spPr>
            <a:xfrm>
              <a:off x="9568126" y="2296610"/>
              <a:ext cx="739302" cy="707057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>
              <a:extLst>
                <a:ext uri="{FF2B5EF4-FFF2-40B4-BE49-F238E27FC236}">
                  <a16:creationId xmlns:a16="http://schemas.microsoft.com/office/drawing/2014/main" xmlns="" id="{79D6F570-AF3A-E3CB-09D1-CE40F1F1373E}"/>
                </a:ext>
              </a:extLst>
            </p:cNvPr>
            <p:cNvCxnSpPr>
              <a:cxnSpLocks/>
            </p:cNvCxnSpPr>
            <p:nvPr/>
          </p:nvCxnSpPr>
          <p:spPr>
            <a:xfrm>
              <a:off x="9361900" y="3020998"/>
              <a:ext cx="1138586" cy="7070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>
              <a:extLst>
                <a:ext uri="{FF2B5EF4-FFF2-40B4-BE49-F238E27FC236}">
                  <a16:creationId xmlns:a16="http://schemas.microsoft.com/office/drawing/2014/main" xmlns="" id="{950557D8-093A-07E8-3B64-5DCB2B1A44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8126" y="1719943"/>
              <a:ext cx="369651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>
              <a:extLst>
                <a:ext uri="{FF2B5EF4-FFF2-40B4-BE49-F238E27FC236}">
                  <a16:creationId xmlns:a16="http://schemas.microsoft.com/office/drawing/2014/main" xmlns="" id="{31367AF4-0E0E-3E64-80F2-638614A375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61900" y="2278569"/>
              <a:ext cx="727628" cy="73376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>
              <a:extLst>
                <a:ext uri="{FF2B5EF4-FFF2-40B4-BE49-F238E27FC236}">
                  <a16:creationId xmlns:a16="http://schemas.microsoft.com/office/drawing/2014/main" xmlns="" id="{E4945AE5-C190-9B0D-3022-06A2FA4F22E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3707" y="3012330"/>
              <a:ext cx="1143994" cy="70670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组合 43">
              <a:extLst>
                <a:ext uri="{FF2B5EF4-FFF2-40B4-BE49-F238E27FC236}">
                  <a16:creationId xmlns:a16="http://schemas.microsoft.com/office/drawing/2014/main" xmlns="" id="{16E5D240-AEDA-ACFA-2BF0-B794C39F3EB8}"/>
                </a:ext>
              </a:extLst>
            </p:cNvPr>
            <p:cNvGrpSpPr/>
            <p:nvPr/>
          </p:nvGrpSpPr>
          <p:grpSpPr>
            <a:xfrm>
              <a:off x="8514026" y="1719943"/>
              <a:ext cx="240760" cy="396796"/>
              <a:chOff x="8514026" y="1719943"/>
              <a:chExt cx="240760" cy="396796"/>
            </a:xfrm>
          </p:grpSpPr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8E752E4B-076E-13C5-F1A8-2F16C8C03A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 50">
                <a:extLst>
                  <a:ext uri="{FF2B5EF4-FFF2-40B4-BE49-F238E27FC236}">
                    <a16:creationId xmlns:a16="http://schemas.microsoft.com/office/drawing/2014/main" xmlns="" id="{FBFB26DD-BC51-8919-FEA5-25AF59F852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525C6197-FB86-2FF6-2661-C2375C96E3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组合 44">
              <a:extLst>
                <a:ext uri="{FF2B5EF4-FFF2-40B4-BE49-F238E27FC236}">
                  <a16:creationId xmlns:a16="http://schemas.microsoft.com/office/drawing/2014/main" xmlns="" id="{37190FEA-2D7F-B241-3179-D423873B629C}"/>
                </a:ext>
              </a:extLst>
            </p:cNvPr>
            <p:cNvGrpSpPr/>
            <p:nvPr/>
          </p:nvGrpSpPr>
          <p:grpSpPr>
            <a:xfrm>
              <a:off x="10876010" y="1719943"/>
              <a:ext cx="240760" cy="396796"/>
              <a:chOff x="8514026" y="1719943"/>
              <a:chExt cx="240760" cy="396796"/>
            </a:xfrm>
          </p:grpSpPr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60D9C728-90F1-B587-465F-8C45C4CC35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FBC21E6E-D42A-3D59-DBE1-E668AB9B27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 47">
                <a:extLst>
                  <a:ext uri="{FF2B5EF4-FFF2-40B4-BE49-F238E27FC236}">
                    <a16:creationId xmlns:a16="http://schemas.microsoft.com/office/drawing/2014/main" xmlns="" id="{8A1A3A1D-629C-2C61-507E-0F62976DB6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6EDD3FA3-E20E-E4FD-87A0-B3FAAB61EA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52713" y="3329900"/>
            <a:ext cx="3789999" cy="28622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7037658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6022CEA6-1848-C999-48BB-776A953D028A}"/>
                  </a:ext>
                </a:extLst>
              </p:cNvPr>
              <p:cNvSpPr txBox="1"/>
              <p:nvPr/>
            </p:nvSpPr>
            <p:spPr>
              <a:xfrm>
                <a:off x="535178" y="1798539"/>
                <a:ext cx="11273037" cy="27949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719138">
                  <a:lnSpc>
                    <a:spcPct val="150000"/>
                  </a:lnSpc>
                </a:pPr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若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断路，则电流表示数会变成零，故不会是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断路；若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断路，电路变成了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电流表、电源组成的串联电路，电压表示数为路端电压，由于总电阻变大，电压表示数将变大，对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运用部分电路欧姆定律可知，流过的电流增大，即电流表示数会变大，故，可能是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断路；若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3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断路，则电压表示数为零，故不可能是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3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断路。由以上分析可以判定，断路的一定是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。</a:t>
                </a:r>
                <a:endParaRPr lang="zh-CN" altLang="en-US" sz="2400" kern="100" dirty="0">
                  <a:solidFill>
                    <a:srgbClr val="515B64"/>
                  </a:solidFill>
                  <a:effectLst/>
                  <a:latin typeface="华文细黑" panose="02010600040101010101" pitchFamily="2" charset="-122"/>
                  <a:ea typeface="华文细黑" panose="0201060004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6022CEA6-1848-C999-48BB-776A953D02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178" y="1798539"/>
                <a:ext cx="11273037" cy="2794996"/>
              </a:xfrm>
              <a:prstGeom prst="rect">
                <a:avLst/>
              </a:prstGeom>
              <a:blipFill>
                <a:blip r:embed="rId2"/>
                <a:stretch>
                  <a:fillRect l="-865" r="-757" b="-392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矩形 7">
            <a:extLst>
              <a:ext uri="{FF2B5EF4-FFF2-40B4-BE49-F238E27FC236}">
                <a16:creationId xmlns:a16="http://schemas.microsoft.com/office/drawing/2014/main" xmlns="" id="{AD1478F1-31E2-EB58-F49B-38940AD7266F}"/>
              </a:ext>
            </a:extLst>
          </p:cNvPr>
          <p:cNvSpPr/>
          <p:nvPr/>
        </p:nvSpPr>
        <p:spPr>
          <a:xfrm>
            <a:off x="0" y="0"/>
            <a:ext cx="12192000" cy="1328057"/>
          </a:xfrm>
          <a:prstGeom prst="rect">
            <a:avLst/>
          </a:prstGeom>
          <a:solidFill>
            <a:srgbClr val="515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B1D0F3AF-7B45-1972-5052-C60185FB4229}"/>
              </a:ext>
            </a:extLst>
          </p:cNvPr>
          <p:cNvSpPr txBox="1"/>
          <p:nvPr/>
        </p:nvSpPr>
        <p:spPr>
          <a:xfrm>
            <a:off x="174172" y="186690"/>
            <a:ext cx="4243522" cy="793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30480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例</a:t>
            </a:r>
            <a:r>
              <a:rPr kumimoji="0" lang="en-US" altLang="zh-CN" sz="36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4-</a:t>
            </a: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endParaRPr kumimoji="0" lang="en-US" altLang="zh-CN" sz="3600" b="0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xmlns="" id="{926EDF2F-558E-5FDC-63E3-E0299AA04700}"/>
              </a:ext>
            </a:extLst>
          </p:cNvPr>
          <p:cNvGrpSpPr/>
          <p:nvPr/>
        </p:nvGrpSpPr>
        <p:grpSpPr>
          <a:xfrm>
            <a:off x="11132573" y="186690"/>
            <a:ext cx="885255" cy="1141367"/>
            <a:chOff x="8514026" y="1299029"/>
            <a:chExt cx="2602744" cy="3117328"/>
          </a:xfrm>
        </p:grpSpPr>
        <p:sp>
          <p:nvSpPr>
            <p:cNvPr id="13" name="梯形 12">
              <a:extLst>
                <a:ext uri="{FF2B5EF4-FFF2-40B4-BE49-F238E27FC236}">
                  <a16:creationId xmlns:a16="http://schemas.microsoft.com/office/drawing/2014/main" xmlns="" id="{FA7594C3-3E95-3D34-0414-505E881A3142}"/>
                </a:ext>
              </a:extLst>
            </p:cNvPr>
            <p:cNvSpPr/>
            <p:nvPr/>
          </p:nvSpPr>
          <p:spPr>
            <a:xfrm>
              <a:off x="8560340" y="1299029"/>
              <a:ext cx="2556430" cy="420914"/>
            </a:xfrm>
            <a:prstGeom prst="trapezoid">
              <a:avLst>
                <a:gd name="adj" fmla="val 157165"/>
              </a:avLst>
            </a:prstGeom>
            <a:noFill/>
            <a:ln w="254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33332A03-1CDE-5FED-4E91-174C5DDDC950}"/>
                </a:ext>
              </a:extLst>
            </p:cNvPr>
            <p:cNvGrpSpPr/>
            <p:nvPr/>
          </p:nvGrpSpPr>
          <p:grpSpPr>
            <a:xfrm>
              <a:off x="8955314" y="1307697"/>
              <a:ext cx="1748971" cy="3108660"/>
              <a:chOff x="8955314" y="1327577"/>
              <a:chExt cx="1748971" cy="2946400"/>
            </a:xfrm>
          </p:grpSpPr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A55218E4-EBA4-1A7D-11EF-AECD4871AB9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955314" y="1327577"/>
                <a:ext cx="874486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81A076DF-A9CF-84E0-DEC1-21C1508433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9800" y="1327577"/>
                <a:ext cx="874485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xmlns="" id="{F5351E4B-E47A-FAA0-4B9A-111ADBB069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90305" y="2287589"/>
              <a:ext cx="673154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xmlns="" id="{8640E178-6BF3-D471-6251-C09CABB142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4078" y="3003309"/>
              <a:ext cx="1097265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xmlns="" id="{A4D3199D-BC43-30D9-EA0B-7C026B1B19A3}"/>
                </a:ext>
              </a:extLst>
            </p:cNvPr>
            <p:cNvCxnSpPr>
              <a:cxnSpLocks/>
            </p:cNvCxnSpPr>
            <p:nvPr/>
          </p:nvCxnSpPr>
          <p:spPr>
            <a:xfrm>
              <a:off x="9719877" y="1719943"/>
              <a:ext cx="381325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xmlns="" id="{28EBA0D8-461D-9F79-B5FB-621623B07CBA}"/>
                </a:ext>
              </a:extLst>
            </p:cNvPr>
            <p:cNvCxnSpPr>
              <a:cxnSpLocks/>
            </p:cNvCxnSpPr>
            <p:nvPr/>
          </p:nvCxnSpPr>
          <p:spPr>
            <a:xfrm>
              <a:off x="9568126" y="2296610"/>
              <a:ext cx="739302" cy="707057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xmlns="" id="{10CAFC63-258A-90BC-A27F-B87F90BC617A}"/>
                </a:ext>
              </a:extLst>
            </p:cNvPr>
            <p:cNvCxnSpPr>
              <a:cxnSpLocks/>
            </p:cNvCxnSpPr>
            <p:nvPr/>
          </p:nvCxnSpPr>
          <p:spPr>
            <a:xfrm>
              <a:off x="9361900" y="3020998"/>
              <a:ext cx="1138586" cy="7070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xmlns="" id="{3348C5BF-885C-6009-A1E3-801DE94B7B2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8126" y="1719943"/>
              <a:ext cx="369651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>
              <a:extLst>
                <a:ext uri="{FF2B5EF4-FFF2-40B4-BE49-F238E27FC236}">
                  <a16:creationId xmlns:a16="http://schemas.microsoft.com/office/drawing/2014/main" xmlns="" id="{AA22088B-EF2D-CE61-B094-09F9501FC0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61900" y="2278569"/>
              <a:ext cx="727628" cy="73376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xmlns="" id="{9F48887C-0B76-E118-BAF0-0D8DD5870F2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3707" y="3012330"/>
              <a:ext cx="1143994" cy="70670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1ED3821A-4519-351B-8D02-342BEE053AB6}"/>
                </a:ext>
              </a:extLst>
            </p:cNvPr>
            <p:cNvGrpSpPr/>
            <p:nvPr/>
          </p:nvGrpSpPr>
          <p:grpSpPr>
            <a:xfrm>
              <a:off x="8514026" y="1719943"/>
              <a:ext cx="240760" cy="396796"/>
              <a:chOff x="8514026" y="1719943"/>
              <a:chExt cx="240760" cy="396796"/>
            </a:xfrm>
          </p:grpSpPr>
          <p:cxnSp>
            <p:nvCxnSpPr>
              <p:cNvPr id="28" name="直接连接符 27">
                <a:extLst>
                  <a:ext uri="{FF2B5EF4-FFF2-40B4-BE49-F238E27FC236}">
                    <a16:creationId xmlns:a16="http://schemas.microsoft.com/office/drawing/2014/main" xmlns="" id="{776C47C3-3E0C-C2F9-756B-C68CB31779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>
                <a:extLst>
                  <a:ext uri="{FF2B5EF4-FFF2-40B4-BE49-F238E27FC236}">
                    <a16:creationId xmlns:a16="http://schemas.microsoft.com/office/drawing/2014/main" xmlns="" id="{5DE3A1D1-29A1-42B6-0149-5F9D77EDED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>
                <a:extLst>
                  <a:ext uri="{FF2B5EF4-FFF2-40B4-BE49-F238E27FC236}">
                    <a16:creationId xmlns:a16="http://schemas.microsoft.com/office/drawing/2014/main" xmlns="" id="{5E917E54-1C3A-4A69-51A4-47B7A1CF64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C5FD54C4-7F5C-3F60-514A-0C6256AF9AF2}"/>
                </a:ext>
              </a:extLst>
            </p:cNvPr>
            <p:cNvGrpSpPr/>
            <p:nvPr/>
          </p:nvGrpSpPr>
          <p:grpSpPr>
            <a:xfrm>
              <a:off x="10876010" y="1719943"/>
              <a:ext cx="240760" cy="396796"/>
              <a:chOff x="8514026" y="1719943"/>
              <a:chExt cx="240760" cy="396796"/>
            </a:xfrm>
          </p:grpSpPr>
          <p:cxnSp>
            <p:nvCxnSpPr>
              <p:cNvPr id="25" name="直接连接符 24">
                <a:extLst>
                  <a:ext uri="{FF2B5EF4-FFF2-40B4-BE49-F238E27FC236}">
                    <a16:creationId xmlns:a16="http://schemas.microsoft.com/office/drawing/2014/main" xmlns="" id="{5E6A8F32-C177-232E-F86B-E3ADEA9FF3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>
                <a:extLst>
                  <a:ext uri="{FF2B5EF4-FFF2-40B4-BE49-F238E27FC236}">
                    <a16:creationId xmlns:a16="http://schemas.microsoft.com/office/drawing/2014/main" xmlns="" id="{EC50A172-8E0E-6B44-D13F-A4A23B829F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>
                <a:extLst>
                  <a:ext uri="{FF2B5EF4-FFF2-40B4-BE49-F238E27FC236}">
                    <a16:creationId xmlns:a16="http://schemas.microsoft.com/office/drawing/2014/main" xmlns="" id="{ECCC10B3-B0CA-FDE9-C8AA-5584DBFEEE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xmlns="" id="{1AD4506A-899E-53E2-2F97-A6B5C45C37C4}"/>
              </a:ext>
            </a:extLst>
          </p:cNvPr>
          <p:cNvGrpSpPr/>
          <p:nvPr/>
        </p:nvGrpSpPr>
        <p:grpSpPr>
          <a:xfrm>
            <a:off x="10553459" y="664028"/>
            <a:ext cx="529978" cy="658148"/>
            <a:chOff x="8514026" y="1299029"/>
            <a:chExt cx="2602744" cy="3117328"/>
          </a:xfrm>
        </p:grpSpPr>
        <p:sp>
          <p:nvSpPr>
            <p:cNvPr id="34" name="梯形 33">
              <a:extLst>
                <a:ext uri="{FF2B5EF4-FFF2-40B4-BE49-F238E27FC236}">
                  <a16:creationId xmlns:a16="http://schemas.microsoft.com/office/drawing/2014/main" xmlns="" id="{98D1D577-7F59-4EE5-F0DC-A978A16FB491}"/>
                </a:ext>
              </a:extLst>
            </p:cNvPr>
            <p:cNvSpPr/>
            <p:nvPr/>
          </p:nvSpPr>
          <p:spPr>
            <a:xfrm>
              <a:off x="8560340" y="1299029"/>
              <a:ext cx="2556430" cy="420914"/>
            </a:xfrm>
            <a:prstGeom prst="trapezoid">
              <a:avLst>
                <a:gd name="adj" fmla="val 157165"/>
              </a:avLst>
            </a:prstGeom>
            <a:noFill/>
            <a:ln w="254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xmlns="" id="{BE59D716-9C1F-7EE0-E6FE-315605AAA8E9}"/>
                </a:ext>
              </a:extLst>
            </p:cNvPr>
            <p:cNvGrpSpPr/>
            <p:nvPr/>
          </p:nvGrpSpPr>
          <p:grpSpPr>
            <a:xfrm>
              <a:off x="8955314" y="1307697"/>
              <a:ext cx="1748971" cy="3108660"/>
              <a:chOff x="8955314" y="1327577"/>
              <a:chExt cx="1748971" cy="2946400"/>
            </a:xfrm>
          </p:grpSpPr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3B7FDA46-6814-FA49-9EB3-CCF92A1A337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955314" y="1327577"/>
                <a:ext cx="874486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>
                <a:extLst>
                  <a:ext uri="{FF2B5EF4-FFF2-40B4-BE49-F238E27FC236}">
                    <a16:creationId xmlns:a16="http://schemas.microsoft.com/office/drawing/2014/main" xmlns="" id="{5B0A4A04-48EF-3815-21B4-EA0060D978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9800" y="1327577"/>
                <a:ext cx="874485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直接连接符 35">
              <a:extLst>
                <a:ext uri="{FF2B5EF4-FFF2-40B4-BE49-F238E27FC236}">
                  <a16:creationId xmlns:a16="http://schemas.microsoft.com/office/drawing/2014/main" xmlns="" id="{00315B82-B032-0AD4-D812-4D96B60D0C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90305" y="2287589"/>
              <a:ext cx="673154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>
              <a:extLst>
                <a:ext uri="{FF2B5EF4-FFF2-40B4-BE49-F238E27FC236}">
                  <a16:creationId xmlns:a16="http://schemas.microsoft.com/office/drawing/2014/main" xmlns="" id="{40776C78-DCEC-A592-3873-F79C9CDF3A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4078" y="3003309"/>
              <a:ext cx="1097265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>
              <a:extLst>
                <a:ext uri="{FF2B5EF4-FFF2-40B4-BE49-F238E27FC236}">
                  <a16:creationId xmlns:a16="http://schemas.microsoft.com/office/drawing/2014/main" xmlns="" id="{AD7FC13E-BB80-907D-BB7E-386D82D2904C}"/>
                </a:ext>
              </a:extLst>
            </p:cNvPr>
            <p:cNvCxnSpPr>
              <a:cxnSpLocks/>
            </p:cNvCxnSpPr>
            <p:nvPr/>
          </p:nvCxnSpPr>
          <p:spPr>
            <a:xfrm>
              <a:off x="9719877" y="1719943"/>
              <a:ext cx="381325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>
              <a:extLst>
                <a:ext uri="{FF2B5EF4-FFF2-40B4-BE49-F238E27FC236}">
                  <a16:creationId xmlns:a16="http://schemas.microsoft.com/office/drawing/2014/main" xmlns="" id="{FB6E2763-664B-5380-A828-7DD5674F1A1A}"/>
                </a:ext>
              </a:extLst>
            </p:cNvPr>
            <p:cNvCxnSpPr>
              <a:cxnSpLocks/>
            </p:cNvCxnSpPr>
            <p:nvPr/>
          </p:nvCxnSpPr>
          <p:spPr>
            <a:xfrm>
              <a:off x="9568126" y="2296610"/>
              <a:ext cx="739302" cy="707057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>
              <a:extLst>
                <a:ext uri="{FF2B5EF4-FFF2-40B4-BE49-F238E27FC236}">
                  <a16:creationId xmlns:a16="http://schemas.microsoft.com/office/drawing/2014/main" xmlns="" id="{79D6F570-AF3A-E3CB-09D1-CE40F1F1373E}"/>
                </a:ext>
              </a:extLst>
            </p:cNvPr>
            <p:cNvCxnSpPr>
              <a:cxnSpLocks/>
            </p:cNvCxnSpPr>
            <p:nvPr/>
          </p:nvCxnSpPr>
          <p:spPr>
            <a:xfrm>
              <a:off x="9361900" y="3020998"/>
              <a:ext cx="1138586" cy="7070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>
              <a:extLst>
                <a:ext uri="{FF2B5EF4-FFF2-40B4-BE49-F238E27FC236}">
                  <a16:creationId xmlns:a16="http://schemas.microsoft.com/office/drawing/2014/main" xmlns="" id="{950557D8-093A-07E8-3B64-5DCB2B1A44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8126" y="1719943"/>
              <a:ext cx="369651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>
              <a:extLst>
                <a:ext uri="{FF2B5EF4-FFF2-40B4-BE49-F238E27FC236}">
                  <a16:creationId xmlns:a16="http://schemas.microsoft.com/office/drawing/2014/main" xmlns="" id="{31367AF4-0E0E-3E64-80F2-638614A375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61900" y="2278569"/>
              <a:ext cx="727628" cy="73376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>
              <a:extLst>
                <a:ext uri="{FF2B5EF4-FFF2-40B4-BE49-F238E27FC236}">
                  <a16:creationId xmlns:a16="http://schemas.microsoft.com/office/drawing/2014/main" xmlns="" id="{E4945AE5-C190-9B0D-3022-06A2FA4F22E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3707" y="3012330"/>
              <a:ext cx="1143994" cy="70670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组合 43">
              <a:extLst>
                <a:ext uri="{FF2B5EF4-FFF2-40B4-BE49-F238E27FC236}">
                  <a16:creationId xmlns:a16="http://schemas.microsoft.com/office/drawing/2014/main" xmlns="" id="{16E5D240-AEDA-ACFA-2BF0-B794C39F3EB8}"/>
                </a:ext>
              </a:extLst>
            </p:cNvPr>
            <p:cNvGrpSpPr/>
            <p:nvPr/>
          </p:nvGrpSpPr>
          <p:grpSpPr>
            <a:xfrm>
              <a:off x="8514026" y="1719943"/>
              <a:ext cx="240760" cy="396796"/>
              <a:chOff x="8514026" y="1719943"/>
              <a:chExt cx="240760" cy="396796"/>
            </a:xfrm>
          </p:grpSpPr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8E752E4B-076E-13C5-F1A8-2F16C8C03A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 50">
                <a:extLst>
                  <a:ext uri="{FF2B5EF4-FFF2-40B4-BE49-F238E27FC236}">
                    <a16:creationId xmlns:a16="http://schemas.microsoft.com/office/drawing/2014/main" xmlns="" id="{FBFB26DD-BC51-8919-FEA5-25AF59F852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525C6197-FB86-2FF6-2661-C2375C96E3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组合 44">
              <a:extLst>
                <a:ext uri="{FF2B5EF4-FFF2-40B4-BE49-F238E27FC236}">
                  <a16:creationId xmlns:a16="http://schemas.microsoft.com/office/drawing/2014/main" xmlns="" id="{37190FEA-2D7F-B241-3179-D423873B629C}"/>
                </a:ext>
              </a:extLst>
            </p:cNvPr>
            <p:cNvGrpSpPr/>
            <p:nvPr/>
          </p:nvGrpSpPr>
          <p:grpSpPr>
            <a:xfrm>
              <a:off x="10876010" y="1719943"/>
              <a:ext cx="240760" cy="396796"/>
              <a:chOff x="8514026" y="1719943"/>
              <a:chExt cx="240760" cy="396796"/>
            </a:xfrm>
          </p:grpSpPr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60D9C728-90F1-B587-465F-8C45C4CC35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FBC21E6E-D42A-3D59-DBE1-E668AB9B27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 47">
                <a:extLst>
                  <a:ext uri="{FF2B5EF4-FFF2-40B4-BE49-F238E27FC236}">
                    <a16:creationId xmlns:a16="http://schemas.microsoft.com/office/drawing/2014/main" xmlns="" id="{8A1A3A1D-629C-2C61-507E-0F62976DB6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609439500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6022CEA6-1848-C999-48BB-776A953D028A}"/>
                  </a:ext>
                </a:extLst>
              </p:cNvPr>
              <p:cNvSpPr txBox="1"/>
              <p:nvPr/>
            </p:nvSpPr>
            <p:spPr>
              <a:xfrm>
                <a:off x="535178" y="1798539"/>
                <a:ext cx="11273037" cy="31032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719138">
                  <a:lnSpc>
                    <a:spcPct val="150000"/>
                  </a:lnSpc>
                </a:pPr>
                <a:r>
                  <a:rPr lang="zh-CN" altLang="en-US" sz="2400" kern="0" dirty="0" smtClean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电路未发生故障时，流过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支路的电流为</a:t>
                </a:r>
                <a14:m>
                  <m:oMath xmlns:m="http://schemas.openxmlformats.org/officeDocument/2006/math">
                    <m:r>
                      <a:rPr lang="en-US" altLang="zh-CN" sz="2400" b="0" i="1" kern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𝐼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：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kern="0" dirty="0" smtClean="0">
                            <a:solidFill>
                              <a:srgbClr val="515B64"/>
                            </a:solidFill>
                            <a:effectLst/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kern="0" dirty="0" smtClean="0">
                            <a:solidFill>
                              <a:srgbClr val="515B64"/>
                            </a:solidFill>
                            <a:effectLst/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zh-CN" sz="2400" b="0" i="1" kern="0" dirty="0" smtClean="0">
                            <a:solidFill>
                              <a:srgbClr val="515B64"/>
                            </a:solidFill>
                            <a:effectLst/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sz="2400" b="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400" b="0" i="1" kern="0" dirty="0" smtClean="0">
                            <a:solidFill>
                              <a:srgbClr val="515B64"/>
                            </a:solidFill>
                            <a:effectLst/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400" b="0" i="1" kern="0" dirty="0" smtClean="0">
                            <a:solidFill>
                              <a:srgbClr val="515B64"/>
                            </a:solidFill>
                            <a:effectLst/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altLang="zh-CN" sz="2400" b="0" i="0" kern="0" dirty="0" smtClean="0">
                            <a:solidFill>
                              <a:srgbClr val="515B64"/>
                            </a:solidFill>
                            <a:effectLst/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 sz="2400" b="0" i="0" kern="0" dirty="0" smtClean="0">
                            <a:solidFill>
                              <a:srgbClr val="515B64"/>
                            </a:solidFill>
                            <a:effectLst/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  <m:t>V</m:t>
                        </m:r>
                      </m:num>
                      <m:den>
                        <m:r>
                          <a:rPr lang="en-US" altLang="zh-CN" sz="2400" b="0" i="1" kern="0" dirty="0" smtClean="0">
                            <a:solidFill>
                              <a:srgbClr val="515B64"/>
                            </a:solidFill>
                            <a:effectLst/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altLang="zh-CN" sz="2400" b="0" i="0" kern="0" dirty="0" smtClean="0">
                            <a:solidFill>
                              <a:srgbClr val="515B64"/>
                            </a:solidFill>
                            <a:effectLst/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altLang="zh-CN" sz="2400" i="0" kern="0" dirty="0">
                            <a:solidFill>
                              <a:srgbClr val="515B64"/>
                            </a:solidFill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  <m:t>Ω</m:t>
                        </m:r>
                      </m:den>
                    </m:f>
                    <m:r>
                      <a:rPr lang="en-US" altLang="zh-CN" sz="2400" b="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=0.25</m:t>
                    </m:r>
                    <m:r>
                      <a:rPr lang="en-US" altLang="zh-CN" sz="2400" b="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400" b="0" i="0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r>
                  <a:rPr lang="zh-CN" altLang="en-US" sz="2400" kern="10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，</a:t>
                </a:r>
                <a:r>
                  <a:rPr lang="zh-CN" altLang="en-US" sz="240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rPr>
                  <a:t>流过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𝑅</m:t>
                    </m:r>
                    <m:r>
                      <a:rPr lang="en-US" altLang="zh-CN" sz="2400" i="1" baseline="-25000" dirty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1</m:t>
                    </m:r>
                  </m:oMath>
                </a14:m>
                <a:r>
                  <a:rPr lang="zh-CN" altLang="en-US" sz="240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rPr>
                  <a:t>支路的电流为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solidFill>
                              <a:srgbClr val="515B64"/>
                            </a:solidFill>
                            <a:latin typeface="Cambria Math" panose="02040503050406030204" pitchFamily="18" charset="0"/>
                            <a:ea typeface="华文细黑" panose="02010600040101010101" pitchFamily="2" charset="-122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solidFill>
                              <a:srgbClr val="515B64"/>
                            </a:solidFill>
                            <a:latin typeface="Cambria Math" panose="02040503050406030204" pitchFamily="18" charset="0"/>
                            <a:ea typeface="华文细黑" panose="02010600040101010101" pitchFamily="2" charset="-122"/>
                          </a:rPr>
                          <m:t>𝐼</m:t>
                        </m:r>
                      </m:e>
                      <m:sub>
                        <m:r>
                          <a:rPr lang="en-US" altLang="zh-CN" sz="2400" b="0" i="1" smtClean="0">
                            <a:solidFill>
                              <a:srgbClr val="515B64"/>
                            </a:solidFill>
                            <a:latin typeface="Cambria Math" panose="02040503050406030204" pitchFamily="18" charset="0"/>
                            <a:ea typeface="华文细黑" panose="02010600040101010101" pitchFamily="2" charset="-122"/>
                          </a:rPr>
                          <m:t>1</m:t>
                        </m:r>
                      </m:sub>
                    </m:sSub>
                    <m:r>
                      <a:rPr lang="en-US" altLang="zh-CN" sz="2400" b="0" i="1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=0.75</m:t>
                    </m:r>
                    <m:r>
                      <a:rPr lang="en-US" altLang="zh-CN" sz="2400" b="0" i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400" b="0" i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A</m:t>
                    </m:r>
                  </m:oMath>
                </a14:m>
                <a:r>
                  <a:rPr lang="zh-CN" altLang="en-US" sz="240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rPr>
                  <a:t>，</a:t>
                </a:r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电路总电流为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kern="0" smtClean="0">
                            <a:solidFill>
                              <a:srgbClr val="515B64"/>
                            </a:solidFill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kern="0" smtClean="0">
                            <a:solidFill>
                              <a:srgbClr val="515B64"/>
                            </a:solidFill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zh-CN" sz="2400" b="0" i="1" kern="0" smtClean="0">
                            <a:solidFill>
                              <a:srgbClr val="515B64"/>
                            </a:solidFill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2400" b="0" i="1" kern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CN" sz="2400" b="0" i="1" kern="0" smtClean="0">
                            <a:solidFill>
                              <a:srgbClr val="515B64"/>
                            </a:solidFill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kern="0" smtClean="0">
                            <a:solidFill>
                              <a:srgbClr val="515B64"/>
                            </a:solidFill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zh-CN" sz="2400" b="0" i="1" kern="0" smtClean="0">
                            <a:solidFill>
                              <a:srgbClr val="515B64"/>
                            </a:solidFill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sz="2400" b="0" i="1" kern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=1.0</m:t>
                    </m:r>
                    <m:r>
                      <a:rPr lang="en-US" altLang="zh-CN" sz="2400" b="0" i="0" kern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400" b="0" i="0" kern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，</a:t>
                </a:r>
                <a:r>
                  <a:rPr lang="zh-CN" altLang="en-US" sz="240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rPr>
                  <a:t>对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𝑅</m:t>
                    </m:r>
                    <m:r>
                      <a:rPr lang="en-US" altLang="zh-CN" sz="2400" i="1" baseline="-25000" dirty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1</m:t>
                    </m:r>
                  </m:oMath>
                </a14:m>
                <a:r>
                  <a:rPr lang="zh-CN" altLang="en-US" sz="240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rPr>
                  <a:t>支路运用部分电路欧姆定律可知，路端电压为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0.75</m:t>
                    </m:r>
                    <m:r>
                      <a:rPr lang="en-US" altLang="zh-CN" sz="2400" b="0" i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400" b="0" i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A</m:t>
                    </m:r>
                    <m:r>
                      <a:rPr lang="en-US" altLang="zh-CN" sz="2400" b="0" i="1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</m:t>
                    </m:r>
                    <m:r>
                      <a:rPr lang="en-US" altLang="zh-CN" sz="2400" b="0" i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altLang="zh-CN" sz="2400" i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  <m:r>
                      <a:rPr lang="en-US" altLang="zh-CN" sz="2400" b="0" i="1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  <m:r>
                      <a:rPr lang="en-US" altLang="zh-CN" sz="2400" b="0" i="1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400" b="0" i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V</m:t>
                    </m:r>
                  </m:oMath>
                </a14:m>
                <a:r>
                  <a:rPr lang="zh-CN" altLang="en-US" sz="240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rPr>
                  <a:t>，</a:t>
                </a:r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由闭合电路欧姆定律有：</a:t>
                </a:r>
                <a14:m>
                  <m:oMath xmlns:m="http://schemas.openxmlformats.org/officeDocument/2006/math">
                    <m:r>
                      <a:rPr lang="en-US" altLang="zh-CN" sz="2400" b="0" i="1" kern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𝐸</m:t>
                    </m:r>
                    <m:r>
                      <a:rPr lang="en-US" altLang="zh-CN" sz="2400" b="0" i="1" kern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=3</m:t>
                    </m:r>
                    <m:r>
                      <a:rPr lang="en-US" altLang="zh-CN" sz="2400" b="0" i="0" kern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400" b="0" i="0" kern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V</m:t>
                    </m:r>
                    <m:r>
                      <a:rPr lang="en-US" altLang="zh-CN" sz="2400" b="0" i="1" kern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+1.0</m:t>
                    </m:r>
                    <m:r>
                      <a:rPr lang="en-US" altLang="zh-CN" sz="2400" b="0" i="1" kern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𝑟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；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𝑅</m:t>
                    </m:r>
                  </m:oMath>
                </a14:m>
                <a:r>
                  <a:rPr lang="en-US" altLang="zh-CN" sz="2400" baseline="-2500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rPr>
                  <a:t>2</a:t>
                </a:r>
                <a:r>
                  <a:rPr lang="zh-CN" altLang="en-US" sz="240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rPr>
                  <a:t>断路后，电路中电流为电流表示数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0</m:t>
                    </m:r>
                    <m:r>
                      <a:rPr lang="en-US" altLang="zh-CN" sz="2400" b="0" i="1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.</m:t>
                    </m:r>
                    <m:r>
                      <a:rPr lang="en-US" altLang="zh-CN" sz="2400" i="1" dirty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8</m:t>
                    </m:r>
                    <m:r>
                      <a:rPr lang="en-US" altLang="zh-CN" sz="2400" b="0" i="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400" i="0" dirty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A</m:t>
                    </m:r>
                  </m:oMath>
                </a14:m>
                <a:r>
                  <a:rPr lang="zh-CN" altLang="en-US" sz="240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rPr>
                  <a:t>，路端电压为电压表示数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3</m:t>
                    </m:r>
                    <m:r>
                      <a:rPr lang="en-US" altLang="zh-CN" sz="2400" b="0" i="1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.</m:t>
                    </m:r>
                    <m:r>
                      <a:rPr lang="en-US" altLang="zh-CN" sz="2400" i="1" dirty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2</m:t>
                    </m:r>
                    <m:r>
                      <a:rPr lang="en-US" altLang="zh-CN" sz="2400" b="0" i="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400" i="0" dirty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V</m:t>
                    </m:r>
                  </m:oMath>
                </a14:m>
                <a:r>
                  <a:rPr lang="zh-CN" altLang="en-US" sz="240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rPr>
                  <a:t>，同理有：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𝐸</m:t>
                    </m:r>
                    <m:r>
                      <a:rPr lang="en-US" altLang="zh-CN" sz="2400" b="0" i="1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=3.2</m:t>
                    </m:r>
                    <m:r>
                      <a:rPr lang="en-US" altLang="zh-CN" sz="2400" b="0" i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400" b="0" i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V</m:t>
                    </m:r>
                    <m:r>
                      <a:rPr lang="en-US" altLang="zh-CN" sz="2400" b="0" i="1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+0.8</m:t>
                    </m:r>
                    <m:r>
                      <a:rPr lang="en-US" altLang="zh-CN" sz="2400" b="0" i="1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𝑟</m:t>
                    </m:r>
                    <m:r>
                      <a:rPr lang="zh-CN" altLang="en-US" sz="2400" i="1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。</m:t>
                    </m:r>
                  </m:oMath>
                </a14:m>
                <a:r>
                  <a:rPr lang="zh-CN" altLang="en-US" sz="240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rPr>
                  <a:t>解以上两式得：电源电动势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𝐸</m:t>
                    </m:r>
                    <m:r>
                      <a:rPr lang="en-US" altLang="zh-CN" sz="2400" b="0" i="1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=4 </m:t>
                    </m:r>
                    <m:r>
                      <m:rPr>
                        <m:sty m:val="p"/>
                      </m:rPr>
                      <a:rPr lang="en-US" altLang="zh-CN" sz="2400" b="0" i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V</m:t>
                    </m:r>
                  </m:oMath>
                </a14:m>
                <a:r>
                  <a:rPr lang="zh-CN" altLang="en-US" sz="240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rPr>
                  <a:t>，内阻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𝑟</m:t>
                    </m:r>
                    <m:r>
                      <a:rPr lang="en-US" altLang="zh-CN" sz="2400" b="0" i="1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=1</m:t>
                    </m:r>
                    <m:r>
                      <a:rPr lang="en-US" altLang="zh-CN" sz="2400" b="0" i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 </m:t>
                    </m:r>
                    <m:r>
                      <m:rPr>
                        <m:sty m:val="p"/>
                      </m:rPr>
                      <a:rPr lang="el-GR" altLang="zh-CN" sz="2400" i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</a:rPr>
                      <m:t>Ω</m:t>
                    </m:r>
                  </m:oMath>
                </a14:m>
                <a:r>
                  <a:rPr lang="zh-CN" altLang="en-US" sz="240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</a:rPr>
                  <a:t>。</a:t>
                </a:r>
              </a:p>
            </p:txBody>
          </p:sp>
        </mc:Choice>
        <mc:Fallback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022CEA6-1848-C999-48BB-776A953D02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178" y="1798539"/>
                <a:ext cx="11273037" cy="3103285"/>
              </a:xfrm>
              <a:prstGeom prst="rect">
                <a:avLst/>
              </a:prstGeom>
              <a:blipFill rotWithShape="0">
                <a:blip r:embed="rId2"/>
                <a:stretch>
                  <a:fillRect l="-865" r="-162" b="-137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矩形 7">
            <a:extLst>
              <a:ext uri="{FF2B5EF4-FFF2-40B4-BE49-F238E27FC236}">
                <a16:creationId xmlns:a16="http://schemas.microsoft.com/office/drawing/2014/main" xmlns="" id="{AD1478F1-31E2-EB58-F49B-38940AD7266F}"/>
              </a:ext>
            </a:extLst>
          </p:cNvPr>
          <p:cNvSpPr/>
          <p:nvPr/>
        </p:nvSpPr>
        <p:spPr>
          <a:xfrm>
            <a:off x="0" y="0"/>
            <a:ext cx="12192000" cy="1328057"/>
          </a:xfrm>
          <a:prstGeom prst="rect">
            <a:avLst/>
          </a:prstGeom>
          <a:solidFill>
            <a:srgbClr val="515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B1D0F3AF-7B45-1972-5052-C60185FB4229}"/>
              </a:ext>
            </a:extLst>
          </p:cNvPr>
          <p:cNvSpPr txBox="1"/>
          <p:nvPr/>
        </p:nvSpPr>
        <p:spPr>
          <a:xfrm>
            <a:off x="174172" y="186690"/>
            <a:ext cx="4243522" cy="793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30480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例</a:t>
            </a:r>
            <a:r>
              <a:rPr kumimoji="0" lang="en-US" altLang="zh-CN" sz="36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4-</a:t>
            </a: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endParaRPr kumimoji="0" lang="en-US" altLang="zh-CN" sz="3600" b="0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xmlns="" id="{926EDF2F-558E-5FDC-63E3-E0299AA04700}"/>
              </a:ext>
            </a:extLst>
          </p:cNvPr>
          <p:cNvGrpSpPr/>
          <p:nvPr/>
        </p:nvGrpSpPr>
        <p:grpSpPr>
          <a:xfrm>
            <a:off x="11132573" y="186690"/>
            <a:ext cx="885255" cy="1141367"/>
            <a:chOff x="8514026" y="1299029"/>
            <a:chExt cx="2602744" cy="3117328"/>
          </a:xfrm>
        </p:grpSpPr>
        <p:sp>
          <p:nvSpPr>
            <p:cNvPr id="13" name="梯形 12">
              <a:extLst>
                <a:ext uri="{FF2B5EF4-FFF2-40B4-BE49-F238E27FC236}">
                  <a16:creationId xmlns:a16="http://schemas.microsoft.com/office/drawing/2014/main" xmlns="" id="{FA7594C3-3E95-3D34-0414-505E881A3142}"/>
                </a:ext>
              </a:extLst>
            </p:cNvPr>
            <p:cNvSpPr/>
            <p:nvPr/>
          </p:nvSpPr>
          <p:spPr>
            <a:xfrm>
              <a:off x="8560340" y="1299029"/>
              <a:ext cx="2556430" cy="420914"/>
            </a:xfrm>
            <a:prstGeom prst="trapezoid">
              <a:avLst>
                <a:gd name="adj" fmla="val 157165"/>
              </a:avLst>
            </a:prstGeom>
            <a:noFill/>
            <a:ln w="254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33332A03-1CDE-5FED-4E91-174C5DDDC950}"/>
                </a:ext>
              </a:extLst>
            </p:cNvPr>
            <p:cNvGrpSpPr/>
            <p:nvPr/>
          </p:nvGrpSpPr>
          <p:grpSpPr>
            <a:xfrm>
              <a:off x="8955314" y="1307697"/>
              <a:ext cx="1748971" cy="3108660"/>
              <a:chOff x="8955314" y="1327577"/>
              <a:chExt cx="1748971" cy="2946400"/>
            </a:xfrm>
          </p:grpSpPr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A55218E4-EBA4-1A7D-11EF-AECD4871AB9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955314" y="1327577"/>
                <a:ext cx="874486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81A076DF-A9CF-84E0-DEC1-21C1508433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9800" y="1327577"/>
                <a:ext cx="874485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xmlns="" id="{F5351E4B-E47A-FAA0-4B9A-111ADBB069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90305" y="2287589"/>
              <a:ext cx="673154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xmlns="" id="{8640E178-6BF3-D471-6251-C09CABB142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4078" y="3003309"/>
              <a:ext cx="1097265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xmlns="" id="{A4D3199D-BC43-30D9-EA0B-7C026B1B19A3}"/>
                </a:ext>
              </a:extLst>
            </p:cNvPr>
            <p:cNvCxnSpPr>
              <a:cxnSpLocks/>
            </p:cNvCxnSpPr>
            <p:nvPr/>
          </p:nvCxnSpPr>
          <p:spPr>
            <a:xfrm>
              <a:off x="9719877" y="1719943"/>
              <a:ext cx="381325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xmlns="" id="{28EBA0D8-461D-9F79-B5FB-621623B07CBA}"/>
                </a:ext>
              </a:extLst>
            </p:cNvPr>
            <p:cNvCxnSpPr>
              <a:cxnSpLocks/>
            </p:cNvCxnSpPr>
            <p:nvPr/>
          </p:nvCxnSpPr>
          <p:spPr>
            <a:xfrm>
              <a:off x="9568126" y="2296610"/>
              <a:ext cx="739302" cy="707057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xmlns="" id="{10CAFC63-258A-90BC-A27F-B87F90BC617A}"/>
                </a:ext>
              </a:extLst>
            </p:cNvPr>
            <p:cNvCxnSpPr>
              <a:cxnSpLocks/>
            </p:cNvCxnSpPr>
            <p:nvPr/>
          </p:nvCxnSpPr>
          <p:spPr>
            <a:xfrm>
              <a:off x="9361900" y="3020998"/>
              <a:ext cx="1138586" cy="7070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xmlns="" id="{3348C5BF-885C-6009-A1E3-801DE94B7B2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8126" y="1719943"/>
              <a:ext cx="369651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>
              <a:extLst>
                <a:ext uri="{FF2B5EF4-FFF2-40B4-BE49-F238E27FC236}">
                  <a16:creationId xmlns:a16="http://schemas.microsoft.com/office/drawing/2014/main" xmlns="" id="{AA22088B-EF2D-CE61-B094-09F9501FC0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61900" y="2278569"/>
              <a:ext cx="727628" cy="73376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xmlns="" id="{9F48887C-0B76-E118-BAF0-0D8DD5870F2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3707" y="3012330"/>
              <a:ext cx="1143994" cy="70670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1ED3821A-4519-351B-8D02-342BEE053AB6}"/>
                </a:ext>
              </a:extLst>
            </p:cNvPr>
            <p:cNvGrpSpPr/>
            <p:nvPr/>
          </p:nvGrpSpPr>
          <p:grpSpPr>
            <a:xfrm>
              <a:off x="8514026" y="1719943"/>
              <a:ext cx="240760" cy="396796"/>
              <a:chOff x="8514026" y="1719943"/>
              <a:chExt cx="240760" cy="396796"/>
            </a:xfrm>
          </p:grpSpPr>
          <p:cxnSp>
            <p:nvCxnSpPr>
              <p:cNvPr id="28" name="直接连接符 27">
                <a:extLst>
                  <a:ext uri="{FF2B5EF4-FFF2-40B4-BE49-F238E27FC236}">
                    <a16:creationId xmlns:a16="http://schemas.microsoft.com/office/drawing/2014/main" xmlns="" id="{776C47C3-3E0C-C2F9-756B-C68CB31779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>
                <a:extLst>
                  <a:ext uri="{FF2B5EF4-FFF2-40B4-BE49-F238E27FC236}">
                    <a16:creationId xmlns:a16="http://schemas.microsoft.com/office/drawing/2014/main" xmlns="" id="{5DE3A1D1-29A1-42B6-0149-5F9D77EDED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>
                <a:extLst>
                  <a:ext uri="{FF2B5EF4-FFF2-40B4-BE49-F238E27FC236}">
                    <a16:creationId xmlns:a16="http://schemas.microsoft.com/office/drawing/2014/main" xmlns="" id="{5E917E54-1C3A-4A69-51A4-47B7A1CF64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C5FD54C4-7F5C-3F60-514A-0C6256AF9AF2}"/>
                </a:ext>
              </a:extLst>
            </p:cNvPr>
            <p:cNvGrpSpPr/>
            <p:nvPr/>
          </p:nvGrpSpPr>
          <p:grpSpPr>
            <a:xfrm>
              <a:off x="10876010" y="1719943"/>
              <a:ext cx="240760" cy="396796"/>
              <a:chOff x="8514026" y="1719943"/>
              <a:chExt cx="240760" cy="396796"/>
            </a:xfrm>
          </p:grpSpPr>
          <p:cxnSp>
            <p:nvCxnSpPr>
              <p:cNvPr id="25" name="直接连接符 24">
                <a:extLst>
                  <a:ext uri="{FF2B5EF4-FFF2-40B4-BE49-F238E27FC236}">
                    <a16:creationId xmlns:a16="http://schemas.microsoft.com/office/drawing/2014/main" xmlns="" id="{5E6A8F32-C177-232E-F86B-E3ADEA9FF3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>
                <a:extLst>
                  <a:ext uri="{FF2B5EF4-FFF2-40B4-BE49-F238E27FC236}">
                    <a16:creationId xmlns:a16="http://schemas.microsoft.com/office/drawing/2014/main" xmlns="" id="{EC50A172-8E0E-6B44-D13F-A4A23B829F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>
                <a:extLst>
                  <a:ext uri="{FF2B5EF4-FFF2-40B4-BE49-F238E27FC236}">
                    <a16:creationId xmlns:a16="http://schemas.microsoft.com/office/drawing/2014/main" xmlns="" id="{ECCC10B3-B0CA-FDE9-C8AA-5584DBFEEE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xmlns="" id="{1AD4506A-899E-53E2-2F97-A6B5C45C37C4}"/>
              </a:ext>
            </a:extLst>
          </p:cNvPr>
          <p:cNvGrpSpPr/>
          <p:nvPr/>
        </p:nvGrpSpPr>
        <p:grpSpPr>
          <a:xfrm>
            <a:off x="10553459" y="664028"/>
            <a:ext cx="529978" cy="658148"/>
            <a:chOff x="8514026" y="1299029"/>
            <a:chExt cx="2602744" cy="3117328"/>
          </a:xfrm>
        </p:grpSpPr>
        <p:sp>
          <p:nvSpPr>
            <p:cNvPr id="34" name="梯形 33">
              <a:extLst>
                <a:ext uri="{FF2B5EF4-FFF2-40B4-BE49-F238E27FC236}">
                  <a16:creationId xmlns:a16="http://schemas.microsoft.com/office/drawing/2014/main" xmlns="" id="{98D1D577-7F59-4EE5-F0DC-A978A16FB491}"/>
                </a:ext>
              </a:extLst>
            </p:cNvPr>
            <p:cNvSpPr/>
            <p:nvPr/>
          </p:nvSpPr>
          <p:spPr>
            <a:xfrm>
              <a:off x="8560340" y="1299029"/>
              <a:ext cx="2556430" cy="420914"/>
            </a:xfrm>
            <a:prstGeom prst="trapezoid">
              <a:avLst>
                <a:gd name="adj" fmla="val 157165"/>
              </a:avLst>
            </a:prstGeom>
            <a:noFill/>
            <a:ln w="254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xmlns="" id="{BE59D716-9C1F-7EE0-E6FE-315605AAA8E9}"/>
                </a:ext>
              </a:extLst>
            </p:cNvPr>
            <p:cNvGrpSpPr/>
            <p:nvPr/>
          </p:nvGrpSpPr>
          <p:grpSpPr>
            <a:xfrm>
              <a:off x="8955314" y="1307697"/>
              <a:ext cx="1748971" cy="3108660"/>
              <a:chOff x="8955314" y="1327577"/>
              <a:chExt cx="1748971" cy="2946400"/>
            </a:xfrm>
          </p:grpSpPr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3B7FDA46-6814-FA49-9EB3-CCF92A1A337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955314" y="1327577"/>
                <a:ext cx="874486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>
                <a:extLst>
                  <a:ext uri="{FF2B5EF4-FFF2-40B4-BE49-F238E27FC236}">
                    <a16:creationId xmlns:a16="http://schemas.microsoft.com/office/drawing/2014/main" xmlns="" id="{5B0A4A04-48EF-3815-21B4-EA0060D978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9800" y="1327577"/>
                <a:ext cx="874485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直接连接符 35">
              <a:extLst>
                <a:ext uri="{FF2B5EF4-FFF2-40B4-BE49-F238E27FC236}">
                  <a16:creationId xmlns:a16="http://schemas.microsoft.com/office/drawing/2014/main" xmlns="" id="{00315B82-B032-0AD4-D812-4D96B60D0C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90305" y="2287589"/>
              <a:ext cx="673154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>
              <a:extLst>
                <a:ext uri="{FF2B5EF4-FFF2-40B4-BE49-F238E27FC236}">
                  <a16:creationId xmlns:a16="http://schemas.microsoft.com/office/drawing/2014/main" xmlns="" id="{40776C78-DCEC-A592-3873-F79C9CDF3A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4078" y="3003309"/>
              <a:ext cx="1097265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>
              <a:extLst>
                <a:ext uri="{FF2B5EF4-FFF2-40B4-BE49-F238E27FC236}">
                  <a16:creationId xmlns:a16="http://schemas.microsoft.com/office/drawing/2014/main" xmlns="" id="{AD7FC13E-BB80-907D-BB7E-386D82D2904C}"/>
                </a:ext>
              </a:extLst>
            </p:cNvPr>
            <p:cNvCxnSpPr>
              <a:cxnSpLocks/>
            </p:cNvCxnSpPr>
            <p:nvPr/>
          </p:nvCxnSpPr>
          <p:spPr>
            <a:xfrm>
              <a:off x="9719877" y="1719943"/>
              <a:ext cx="381325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>
              <a:extLst>
                <a:ext uri="{FF2B5EF4-FFF2-40B4-BE49-F238E27FC236}">
                  <a16:creationId xmlns:a16="http://schemas.microsoft.com/office/drawing/2014/main" xmlns="" id="{FB6E2763-664B-5380-A828-7DD5674F1A1A}"/>
                </a:ext>
              </a:extLst>
            </p:cNvPr>
            <p:cNvCxnSpPr>
              <a:cxnSpLocks/>
            </p:cNvCxnSpPr>
            <p:nvPr/>
          </p:nvCxnSpPr>
          <p:spPr>
            <a:xfrm>
              <a:off x="9568126" y="2296610"/>
              <a:ext cx="739302" cy="707057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>
              <a:extLst>
                <a:ext uri="{FF2B5EF4-FFF2-40B4-BE49-F238E27FC236}">
                  <a16:creationId xmlns:a16="http://schemas.microsoft.com/office/drawing/2014/main" xmlns="" id="{79D6F570-AF3A-E3CB-09D1-CE40F1F1373E}"/>
                </a:ext>
              </a:extLst>
            </p:cNvPr>
            <p:cNvCxnSpPr>
              <a:cxnSpLocks/>
            </p:cNvCxnSpPr>
            <p:nvPr/>
          </p:nvCxnSpPr>
          <p:spPr>
            <a:xfrm>
              <a:off x="9361900" y="3020998"/>
              <a:ext cx="1138586" cy="7070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>
              <a:extLst>
                <a:ext uri="{FF2B5EF4-FFF2-40B4-BE49-F238E27FC236}">
                  <a16:creationId xmlns:a16="http://schemas.microsoft.com/office/drawing/2014/main" xmlns="" id="{950557D8-093A-07E8-3B64-5DCB2B1A44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8126" y="1719943"/>
              <a:ext cx="369651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>
              <a:extLst>
                <a:ext uri="{FF2B5EF4-FFF2-40B4-BE49-F238E27FC236}">
                  <a16:creationId xmlns:a16="http://schemas.microsoft.com/office/drawing/2014/main" xmlns="" id="{31367AF4-0E0E-3E64-80F2-638614A375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61900" y="2278569"/>
              <a:ext cx="727628" cy="73376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>
              <a:extLst>
                <a:ext uri="{FF2B5EF4-FFF2-40B4-BE49-F238E27FC236}">
                  <a16:creationId xmlns:a16="http://schemas.microsoft.com/office/drawing/2014/main" xmlns="" id="{E4945AE5-C190-9B0D-3022-06A2FA4F22E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3707" y="3012330"/>
              <a:ext cx="1143994" cy="70670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组合 43">
              <a:extLst>
                <a:ext uri="{FF2B5EF4-FFF2-40B4-BE49-F238E27FC236}">
                  <a16:creationId xmlns:a16="http://schemas.microsoft.com/office/drawing/2014/main" xmlns="" id="{16E5D240-AEDA-ACFA-2BF0-B794C39F3EB8}"/>
                </a:ext>
              </a:extLst>
            </p:cNvPr>
            <p:cNvGrpSpPr/>
            <p:nvPr/>
          </p:nvGrpSpPr>
          <p:grpSpPr>
            <a:xfrm>
              <a:off x="8514026" y="1719943"/>
              <a:ext cx="240760" cy="396796"/>
              <a:chOff x="8514026" y="1719943"/>
              <a:chExt cx="240760" cy="396796"/>
            </a:xfrm>
          </p:grpSpPr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8E752E4B-076E-13C5-F1A8-2F16C8C03A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 50">
                <a:extLst>
                  <a:ext uri="{FF2B5EF4-FFF2-40B4-BE49-F238E27FC236}">
                    <a16:creationId xmlns:a16="http://schemas.microsoft.com/office/drawing/2014/main" xmlns="" id="{FBFB26DD-BC51-8919-FEA5-25AF59F852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525C6197-FB86-2FF6-2661-C2375C96E3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组合 44">
              <a:extLst>
                <a:ext uri="{FF2B5EF4-FFF2-40B4-BE49-F238E27FC236}">
                  <a16:creationId xmlns:a16="http://schemas.microsoft.com/office/drawing/2014/main" xmlns="" id="{37190FEA-2D7F-B241-3179-D423873B629C}"/>
                </a:ext>
              </a:extLst>
            </p:cNvPr>
            <p:cNvGrpSpPr/>
            <p:nvPr/>
          </p:nvGrpSpPr>
          <p:grpSpPr>
            <a:xfrm>
              <a:off x="10876010" y="1719943"/>
              <a:ext cx="240760" cy="396796"/>
              <a:chOff x="8514026" y="1719943"/>
              <a:chExt cx="240760" cy="396796"/>
            </a:xfrm>
          </p:grpSpPr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60D9C728-90F1-B587-465F-8C45C4CC35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FBC21E6E-D42A-3D59-DBE1-E668AB9B27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 47">
                <a:extLst>
                  <a:ext uri="{FF2B5EF4-FFF2-40B4-BE49-F238E27FC236}">
                    <a16:creationId xmlns:a16="http://schemas.microsoft.com/office/drawing/2014/main" xmlns="" id="{8A1A3A1D-629C-2C61-507E-0F62976DB6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168043008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15B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组合 65">
            <a:extLst>
              <a:ext uri="{FF2B5EF4-FFF2-40B4-BE49-F238E27FC236}">
                <a16:creationId xmlns:a16="http://schemas.microsoft.com/office/drawing/2014/main" xmlns="" id="{FD2C90E3-170B-4536-92AE-6B506BF24BE6}"/>
              </a:ext>
            </a:extLst>
          </p:cNvPr>
          <p:cNvGrpSpPr/>
          <p:nvPr/>
        </p:nvGrpSpPr>
        <p:grpSpPr>
          <a:xfrm>
            <a:off x="1436106" y="1694814"/>
            <a:ext cx="2602744" cy="3117328"/>
            <a:chOff x="8514026" y="1299029"/>
            <a:chExt cx="2602744" cy="3117328"/>
          </a:xfrm>
        </p:grpSpPr>
        <p:sp>
          <p:nvSpPr>
            <p:cNvPr id="8" name="梯形 7">
              <a:extLst>
                <a:ext uri="{FF2B5EF4-FFF2-40B4-BE49-F238E27FC236}">
                  <a16:creationId xmlns:a16="http://schemas.microsoft.com/office/drawing/2014/main" xmlns="" id="{09E60C3F-DB19-4103-AD3E-445965DCDCE7}"/>
                </a:ext>
              </a:extLst>
            </p:cNvPr>
            <p:cNvSpPr/>
            <p:nvPr/>
          </p:nvSpPr>
          <p:spPr>
            <a:xfrm>
              <a:off x="8560340" y="1299029"/>
              <a:ext cx="2556430" cy="420914"/>
            </a:xfrm>
            <a:prstGeom prst="trapezoid">
              <a:avLst>
                <a:gd name="adj" fmla="val 157165"/>
              </a:avLst>
            </a:prstGeom>
            <a:noFill/>
            <a:ln w="254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04F938D1-FBD9-4AEB-AFCD-D71A3E22A605}"/>
                </a:ext>
              </a:extLst>
            </p:cNvPr>
            <p:cNvGrpSpPr/>
            <p:nvPr/>
          </p:nvGrpSpPr>
          <p:grpSpPr>
            <a:xfrm>
              <a:off x="8955314" y="1307697"/>
              <a:ext cx="1748971" cy="3108660"/>
              <a:chOff x="8955314" y="1327577"/>
              <a:chExt cx="1748971" cy="2946400"/>
            </a:xfrm>
          </p:grpSpPr>
          <p:cxnSp>
            <p:nvCxnSpPr>
              <p:cNvPr id="12" name="直接连接符 11">
                <a:extLst>
                  <a:ext uri="{FF2B5EF4-FFF2-40B4-BE49-F238E27FC236}">
                    <a16:creationId xmlns:a16="http://schemas.microsoft.com/office/drawing/2014/main" xmlns="" id="{4C62EAAC-E477-4CEB-8F69-FF4F11E22DB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955314" y="1327577"/>
                <a:ext cx="874486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3">
                <a:extLst>
                  <a:ext uri="{FF2B5EF4-FFF2-40B4-BE49-F238E27FC236}">
                    <a16:creationId xmlns:a16="http://schemas.microsoft.com/office/drawing/2014/main" xmlns="" id="{08E3CFCD-3D8B-4BFA-A3DE-CC69DD2210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9800" y="1327577"/>
                <a:ext cx="874485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xmlns="" id="{510DAA61-FDF9-4A70-A004-C2BF85CA42B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90305" y="2287589"/>
              <a:ext cx="673154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>
              <a:extLst>
                <a:ext uri="{FF2B5EF4-FFF2-40B4-BE49-F238E27FC236}">
                  <a16:creationId xmlns:a16="http://schemas.microsoft.com/office/drawing/2014/main" xmlns="" id="{1C0B3638-51A2-402D-86D0-7C11CC9D79D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4078" y="3003309"/>
              <a:ext cx="1097265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>
              <a:extLst>
                <a:ext uri="{FF2B5EF4-FFF2-40B4-BE49-F238E27FC236}">
                  <a16:creationId xmlns:a16="http://schemas.microsoft.com/office/drawing/2014/main" xmlns="" id="{CC5C7A46-962F-4F24-A9DC-8E6FF0155507}"/>
                </a:ext>
              </a:extLst>
            </p:cNvPr>
            <p:cNvCxnSpPr>
              <a:cxnSpLocks/>
            </p:cNvCxnSpPr>
            <p:nvPr/>
          </p:nvCxnSpPr>
          <p:spPr>
            <a:xfrm>
              <a:off x="9719877" y="1719943"/>
              <a:ext cx="381325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>
              <a:extLst>
                <a:ext uri="{FF2B5EF4-FFF2-40B4-BE49-F238E27FC236}">
                  <a16:creationId xmlns:a16="http://schemas.microsoft.com/office/drawing/2014/main" xmlns="" id="{E303EC4B-E03F-4371-B9DE-3E8C5FF74DE9}"/>
                </a:ext>
              </a:extLst>
            </p:cNvPr>
            <p:cNvCxnSpPr>
              <a:cxnSpLocks/>
            </p:cNvCxnSpPr>
            <p:nvPr/>
          </p:nvCxnSpPr>
          <p:spPr>
            <a:xfrm>
              <a:off x="9568126" y="2296610"/>
              <a:ext cx="739302" cy="707057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>
              <a:extLst>
                <a:ext uri="{FF2B5EF4-FFF2-40B4-BE49-F238E27FC236}">
                  <a16:creationId xmlns:a16="http://schemas.microsoft.com/office/drawing/2014/main" xmlns="" id="{D4BA1074-7A3B-496B-A691-B23A136B413F}"/>
                </a:ext>
              </a:extLst>
            </p:cNvPr>
            <p:cNvCxnSpPr>
              <a:cxnSpLocks/>
            </p:cNvCxnSpPr>
            <p:nvPr/>
          </p:nvCxnSpPr>
          <p:spPr>
            <a:xfrm>
              <a:off x="9361900" y="3020998"/>
              <a:ext cx="1138586" cy="7070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>
              <a:extLst>
                <a:ext uri="{FF2B5EF4-FFF2-40B4-BE49-F238E27FC236}">
                  <a16:creationId xmlns:a16="http://schemas.microsoft.com/office/drawing/2014/main" xmlns="" id="{AA54DFFE-9E20-409C-B663-3BB2152B1F5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8126" y="1719943"/>
              <a:ext cx="369651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>
              <a:extLst>
                <a:ext uri="{FF2B5EF4-FFF2-40B4-BE49-F238E27FC236}">
                  <a16:creationId xmlns:a16="http://schemas.microsoft.com/office/drawing/2014/main" xmlns="" id="{AA840D01-1840-4173-A621-5915E78E62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61900" y="2278569"/>
              <a:ext cx="727628" cy="73376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>
              <a:extLst>
                <a:ext uri="{FF2B5EF4-FFF2-40B4-BE49-F238E27FC236}">
                  <a16:creationId xmlns:a16="http://schemas.microsoft.com/office/drawing/2014/main" xmlns="" id="{08865903-E188-4264-AD92-2CF517504E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3707" y="3012330"/>
              <a:ext cx="1143994" cy="70670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" name="组合 60">
              <a:extLst>
                <a:ext uri="{FF2B5EF4-FFF2-40B4-BE49-F238E27FC236}">
                  <a16:creationId xmlns:a16="http://schemas.microsoft.com/office/drawing/2014/main" xmlns="" id="{47122421-6A27-4484-99C0-40E1452959BE}"/>
                </a:ext>
              </a:extLst>
            </p:cNvPr>
            <p:cNvGrpSpPr/>
            <p:nvPr/>
          </p:nvGrpSpPr>
          <p:grpSpPr>
            <a:xfrm>
              <a:off x="8514026" y="1719943"/>
              <a:ext cx="240760" cy="396796"/>
              <a:chOff x="8514026" y="1719943"/>
              <a:chExt cx="240760" cy="396796"/>
            </a:xfrm>
          </p:grpSpPr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867804C0-C88B-43BA-9873-EBCD340ACA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接连接符 54">
                <a:extLst>
                  <a:ext uri="{FF2B5EF4-FFF2-40B4-BE49-F238E27FC236}">
                    <a16:creationId xmlns:a16="http://schemas.microsoft.com/office/drawing/2014/main" xmlns="" id="{79DBB887-60DB-4D44-80BB-7E6CEF1B9A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xmlns="" id="{FA4A1779-3F19-479B-8C42-B6986951B05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2" name="组合 61">
              <a:extLst>
                <a:ext uri="{FF2B5EF4-FFF2-40B4-BE49-F238E27FC236}">
                  <a16:creationId xmlns:a16="http://schemas.microsoft.com/office/drawing/2014/main" xmlns="" id="{A9AE7649-FA0D-4031-A705-80229C2A3C6B}"/>
                </a:ext>
              </a:extLst>
            </p:cNvPr>
            <p:cNvGrpSpPr/>
            <p:nvPr/>
          </p:nvGrpSpPr>
          <p:grpSpPr>
            <a:xfrm>
              <a:off x="10876010" y="1719943"/>
              <a:ext cx="240760" cy="396796"/>
              <a:chOff x="8514026" y="1719943"/>
              <a:chExt cx="240760" cy="396796"/>
            </a:xfrm>
          </p:grpSpPr>
          <p:cxnSp>
            <p:nvCxnSpPr>
              <p:cNvPr id="63" name="直接连接符 62">
                <a:extLst>
                  <a:ext uri="{FF2B5EF4-FFF2-40B4-BE49-F238E27FC236}">
                    <a16:creationId xmlns:a16="http://schemas.microsoft.com/office/drawing/2014/main" xmlns="" id="{D7B005EB-49DA-437D-8752-BA3CF8B7429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接连接符 63">
                <a:extLst>
                  <a:ext uri="{FF2B5EF4-FFF2-40B4-BE49-F238E27FC236}">
                    <a16:creationId xmlns:a16="http://schemas.microsoft.com/office/drawing/2014/main" xmlns="" id="{FAC035BA-E28C-4B45-ADAC-B448DE2B5C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xmlns="" id="{25F71DFC-2C25-4A67-8578-E252FFC806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9" name="组合 68">
            <a:extLst>
              <a:ext uri="{FF2B5EF4-FFF2-40B4-BE49-F238E27FC236}">
                <a16:creationId xmlns:a16="http://schemas.microsoft.com/office/drawing/2014/main" xmlns="" id="{CA19C495-305C-4F74-AC60-1D6544BD488B}"/>
              </a:ext>
            </a:extLst>
          </p:cNvPr>
          <p:cNvGrpSpPr/>
          <p:nvPr/>
        </p:nvGrpSpPr>
        <p:grpSpPr>
          <a:xfrm>
            <a:off x="3829152" y="3257812"/>
            <a:ext cx="1262543" cy="1517938"/>
            <a:chOff x="8514026" y="1299029"/>
            <a:chExt cx="2602744" cy="3117328"/>
          </a:xfrm>
        </p:grpSpPr>
        <p:sp>
          <p:nvSpPr>
            <p:cNvPr id="70" name="梯形 69">
              <a:extLst>
                <a:ext uri="{FF2B5EF4-FFF2-40B4-BE49-F238E27FC236}">
                  <a16:creationId xmlns:a16="http://schemas.microsoft.com/office/drawing/2014/main" xmlns="" id="{DC1CD3AD-9E60-4DC8-9BD5-33FEE8B4EDA6}"/>
                </a:ext>
              </a:extLst>
            </p:cNvPr>
            <p:cNvSpPr/>
            <p:nvPr/>
          </p:nvSpPr>
          <p:spPr>
            <a:xfrm>
              <a:off x="8560340" y="1299029"/>
              <a:ext cx="2556430" cy="420914"/>
            </a:xfrm>
            <a:prstGeom prst="trapezoid">
              <a:avLst>
                <a:gd name="adj" fmla="val 157165"/>
              </a:avLst>
            </a:prstGeom>
            <a:noFill/>
            <a:ln w="254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grpSp>
          <p:nvGrpSpPr>
            <p:cNvPr id="71" name="组合 70">
              <a:extLst>
                <a:ext uri="{FF2B5EF4-FFF2-40B4-BE49-F238E27FC236}">
                  <a16:creationId xmlns:a16="http://schemas.microsoft.com/office/drawing/2014/main" xmlns="" id="{1B84FE9E-CB15-4A50-87A4-072AE7BFAD58}"/>
                </a:ext>
              </a:extLst>
            </p:cNvPr>
            <p:cNvGrpSpPr/>
            <p:nvPr/>
          </p:nvGrpSpPr>
          <p:grpSpPr>
            <a:xfrm>
              <a:off x="8955314" y="1307697"/>
              <a:ext cx="1748971" cy="3108660"/>
              <a:chOff x="8955314" y="1327577"/>
              <a:chExt cx="1748971" cy="2946400"/>
            </a:xfrm>
          </p:grpSpPr>
          <p:cxnSp>
            <p:nvCxnSpPr>
              <p:cNvPr id="88" name="直接连接符 87">
                <a:extLst>
                  <a:ext uri="{FF2B5EF4-FFF2-40B4-BE49-F238E27FC236}">
                    <a16:creationId xmlns:a16="http://schemas.microsoft.com/office/drawing/2014/main" xmlns="" id="{A43111E1-2F93-4B58-9C3E-A760C674AE4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955314" y="1327577"/>
                <a:ext cx="874486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接连接符 88">
                <a:extLst>
                  <a:ext uri="{FF2B5EF4-FFF2-40B4-BE49-F238E27FC236}">
                    <a16:creationId xmlns:a16="http://schemas.microsoft.com/office/drawing/2014/main" xmlns="" id="{A30257FC-5A24-46FE-98DF-5AD637767C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9800" y="1327577"/>
                <a:ext cx="874485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2" name="直接连接符 71">
              <a:extLst>
                <a:ext uri="{FF2B5EF4-FFF2-40B4-BE49-F238E27FC236}">
                  <a16:creationId xmlns:a16="http://schemas.microsoft.com/office/drawing/2014/main" xmlns="" id="{A7DCFE71-22BF-4FAD-A2F2-65DEEC4CE80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90305" y="2287589"/>
              <a:ext cx="673154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接连接符 72">
              <a:extLst>
                <a:ext uri="{FF2B5EF4-FFF2-40B4-BE49-F238E27FC236}">
                  <a16:creationId xmlns:a16="http://schemas.microsoft.com/office/drawing/2014/main" xmlns="" id="{3D88B385-D752-4A88-8A2B-2E2F61A21F3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4078" y="3003309"/>
              <a:ext cx="1097265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接连接符 73">
              <a:extLst>
                <a:ext uri="{FF2B5EF4-FFF2-40B4-BE49-F238E27FC236}">
                  <a16:creationId xmlns:a16="http://schemas.microsoft.com/office/drawing/2014/main" xmlns="" id="{E7AF2675-DAC5-4062-9866-C89E75BDAF58}"/>
                </a:ext>
              </a:extLst>
            </p:cNvPr>
            <p:cNvCxnSpPr>
              <a:cxnSpLocks/>
            </p:cNvCxnSpPr>
            <p:nvPr/>
          </p:nvCxnSpPr>
          <p:spPr>
            <a:xfrm>
              <a:off x="9719877" y="1719943"/>
              <a:ext cx="381325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连接符 74">
              <a:extLst>
                <a:ext uri="{FF2B5EF4-FFF2-40B4-BE49-F238E27FC236}">
                  <a16:creationId xmlns:a16="http://schemas.microsoft.com/office/drawing/2014/main" xmlns="" id="{126C7242-0072-4FF9-8A76-3153129EBB27}"/>
                </a:ext>
              </a:extLst>
            </p:cNvPr>
            <p:cNvCxnSpPr>
              <a:cxnSpLocks/>
            </p:cNvCxnSpPr>
            <p:nvPr/>
          </p:nvCxnSpPr>
          <p:spPr>
            <a:xfrm>
              <a:off x="9568126" y="2296610"/>
              <a:ext cx="739302" cy="707057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接连接符 75">
              <a:extLst>
                <a:ext uri="{FF2B5EF4-FFF2-40B4-BE49-F238E27FC236}">
                  <a16:creationId xmlns:a16="http://schemas.microsoft.com/office/drawing/2014/main" xmlns="" id="{1ADCEBBF-E984-481D-B61D-1CD10BEFA0EE}"/>
                </a:ext>
              </a:extLst>
            </p:cNvPr>
            <p:cNvCxnSpPr>
              <a:cxnSpLocks/>
            </p:cNvCxnSpPr>
            <p:nvPr/>
          </p:nvCxnSpPr>
          <p:spPr>
            <a:xfrm>
              <a:off x="9361900" y="3020998"/>
              <a:ext cx="1138586" cy="7070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接连接符 76">
              <a:extLst>
                <a:ext uri="{FF2B5EF4-FFF2-40B4-BE49-F238E27FC236}">
                  <a16:creationId xmlns:a16="http://schemas.microsoft.com/office/drawing/2014/main" xmlns="" id="{03F45907-5FAF-4C6A-A5C2-C916178C14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8126" y="1719943"/>
              <a:ext cx="369651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连接符 77">
              <a:extLst>
                <a:ext uri="{FF2B5EF4-FFF2-40B4-BE49-F238E27FC236}">
                  <a16:creationId xmlns:a16="http://schemas.microsoft.com/office/drawing/2014/main" xmlns="" id="{A650B0C0-4040-4AEA-A0CF-8673D90500F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61900" y="2278569"/>
              <a:ext cx="727628" cy="73376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接连接符 78">
              <a:extLst>
                <a:ext uri="{FF2B5EF4-FFF2-40B4-BE49-F238E27FC236}">
                  <a16:creationId xmlns:a16="http://schemas.microsoft.com/office/drawing/2014/main" xmlns="" id="{DC75BA3B-AAD3-45ED-A526-1E0E5A05CD4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3707" y="3012330"/>
              <a:ext cx="1143994" cy="70670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0" name="组合 79">
              <a:extLst>
                <a:ext uri="{FF2B5EF4-FFF2-40B4-BE49-F238E27FC236}">
                  <a16:creationId xmlns:a16="http://schemas.microsoft.com/office/drawing/2014/main" xmlns="" id="{6B12BE3F-64D0-46F6-8889-49BD1E530DBC}"/>
                </a:ext>
              </a:extLst>
            </p:cNvPr>
            <p:cNvGrpSpPr/>
            <p:nvPr/>
          </p:nvGrpSpPr>
          <p:grpSpPr>
            <a:xfrm>
              <a:off x="8514026" y="1719943"/>
              <a:ext cx="240760" cy="396796"/>
              <a:chOff x="8514026" y="1719943"/>
              <a:chExt cx="240760" cy="396796"/>
            </a:xfrm>
          </p:grpSpPr>
          <p:cxnSp>
            <p:nvCxnSpPr>
              <p:cNvPr id="85" name="直接连接符 84">
                <a:extLst>
                  <a:ext uri="{FF2B5EF4-FFF2-40B4-BE49-F238E27FC236}">
                    <a16:creationId xmlns:a16="http://schemas.microsoft.com/office/drawing/2014/main" xmlns="" id="{9120ADA6-7189-4002-A7B3-3C86F0A625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接连接符 85">
                <a:extLst>
                  <a:ext uri="{FF2B5EF4-FFF2-40B4-BE49-F238E27FC236}">
                    <a16:creationId xmlns:a16="http://schemas.microsoft.com/office/drawing/2014/main" xmlns="" id="{7D1595D6-2F77-4F7E-A65A-9527A5E4C9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接连接符 86">
                <a:extLst>
                  <a:ext uri="{FF2B5EF4-FFF2-40B4-BE49-F238E27FC236}">
                    <a16:creationId xmlns:a16="http://schemas.microsoft.com/office/drawing/2014/main" xmlns="" id="{208CB789-D4AE-45BB-9601-3909764D90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组合 80">
              <a:extLst>
                <a:ext uri="{FF2B5EF4-FFF2-40B4-BE49-F238E27FC236}">
                  <a16:creationId xmlns:a16="http://schemas.microsoft.com/office/drawing/2014/main" xmlns="" id="{3EFEDDDC-A8DF-4F58-A09B-C7617DA3949E}"/>
                </a:ext>
              </a:extLst>
            </p:cNvPr>
            <p:cNvGrpSpPr/>
            <p:nvPr/>
          </p:nvGrpSpPr>
          <p:grpSpPr>
            <a:xfrm>
              <a:off x="10876010" y="1719943"/>
              <a:ext cx="240760" cy="396796"/>
              <a:chOff x="8514026" y="1719943"/>
              <a:chExt cx="240760" cy="396796"/>
            </a:xfrm>
          </p:grpSpPr>
          <p:cxnSp>
            <p:nvCxnSpPr>
              <p:cNvPr id="82" name="直接连接符 81">
                <a:extLst>
                  <a:ext uri="{FF2B5EF4-FFF2-40B4-BE49-F238E27FC236}">
                    <a16:creationId xmlns:a16="http://schemas.microsoft.com/office/drawing/2014/main" xmlns="" id="{E802B711-3F10-4A42-819E-7B2B967F07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>
                <a:extLst>
                  <a:ext uri="{FF2B5EF4-FFF2-40B4-BE49-F238E27FC236}">
                    <a16:creationId xmlns:a16="http://schemas.microsoft.com/office/drawing/2014/main" xmlns="" id="{E5C11FDC-CA9F-4BCE-B9C5-D1270F70A2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接连接符 83">
                <a:extLst>
                  <a:ext uri="{FF2B5EF4-FFF2-40B4-BE49-F238E27FC236}">
                    <a16:creationId xmlns:a16="http://schemas.microsoft.com/office/drawing/2014/main" xmlns="" id="{AC53B343-57C8-4B67-B51F-22D02943BA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0" name="闪电形 89">
            <a:extLst>
              <a:ext uri="{FF2B5EF4-FFF2-40B4-BE49-F238E27FC236}">
                <a16:creationId xmlns:a16="http://schemas.microsoft.com/office/drawing/2014/main" xmlns="" id="{0DB97FD5-B3AF-40C2-A72B-4313C7FD065F}"/>
              </a:ext>
            </a:extLst>
          </p:cNvPr>
          <p:cNvSpPr/>
          <p:nvPr/>
        </p:nvSpPr>
        <p:spPr>
          <a:xfrm rot="2836858">
            <a:off x="5788594" y="2576956"/>
            <a:ext cx="472504" cy="678739"/>
          </a:xfrm>
          <a:prstGeom prst="lightningBolt">
            <a:avLst/>
          </a:prstGeom>
          <a:solidFill>
            <a:srgbClr val="BC8B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1" name="任意多边形: 形状 90">
            <a:extLst>
              <a:ext uri="{FF2B5EF4-FFF2-40B4-BE49-F238E27FC236}">
                <a16:creationId xmlns:a16="http://schemas.microsoft.com/office/drawing/2014/main" xmlns="" id="{F5BADFDF-BF26-46B2-8DA8-DAF5A702C501}"/>
              </a:ext>
            </a:extLst>
          </p:cNvPr>
          <p:cNvSpPr/>
          <p:nvPr/>
        </p:nvSpPr>
        <p:spPr>
          <a:xfrm>
            <a:off x="1242248" y="180366"/>
            <a:ext cx="314411" cy="674532"/>
          </a:xfrm>
          <a:custGeom>
            <a:avLst/>
            <a:gdLst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82137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22830 w 334370"/>
              <a:gd name="connsiteY5" fmla="*/ 354842 h 716507"/>
              <a:gd name="connsiteX6" fmla="*/ 191069 w 334370"/>
              <a:gd name="connsiteY6" fmla="*/ 0 h 716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370" h="716507">
                <a:moveTo>
                  <a:pt x="191069" y="0"/>
                </a:moveTo>
                <a:lnTo>
                  <a:pt x="0" y="436728"/>
                </a:lnTo>
                <a:lnTo>
                  <a:pt x="170597" y="416257"/>
                </a:lnTo>
                <a:lnTo>
                  <a:pt x="75063" y="716507"/>
                </a:lnTo>
                <a:lnTo>
                  <a:pt x="334370" y="327546"/>
                </a:lnTo>
                <a:lnTo>
                  <a:pt x="122830" y="354842"/>
                </a:lnTo>
                <a:lnTo>
                  <a:pt x="191069" y="0"/>
                </a:lnTo>
                <a:close/>
              </a:path>
            </a:pathLst>
          </a:custGeom>
          <a:solidFill>
            <a:srgbClr val="BC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93" name="组合 92">
            <a:extLst>
              <a:ext uri="{FF2B5EF4-FFF2-40B4-BE49-F238E27FC236}">
                <a16:creationId xmlns:a16="http://schemas.microsoft.com/office/drawing/2014/main" xmlns="" id="{C73FC96D-1157-4B89-BB2A-BCD2DE133D87}"/>
              </a:ext>
            </a:extLst>
          </p:cNvPr>
          <p:cNvGrpSpPr/>
          <p:nvPr/>
        </p:nvGrpSpPr>
        <p:grpSpPr>
          <a:xfrm>
            <a:off x="6660885" y="2153737"/>
            <a:ext cx="2960432" cy="1569660"/>
            <a:chOff x="5040544" y="1568269"/>
            <a:chExt cx="2960432" cy="1569660"/>
          </a:xfrm>
        </p:grpSpPr>
        <p:grpSp>
          <p:nvGrpSpPr>
            <p:cNvPr id="67" name="组合 66">
              <a:extLst>
                <a:ext uri="{FF2B5EF4-FFF2-40B4-BE49-F238E27FC236}">
                  <a16:creationId xmlns:a16="http://schemas.microsoft.com/office/drawing/2014/main" xmlns="" id="{E1CCA839-DFF1-49B6-8E5F-DE7B4FEEF7D5}"/>
                </a:ext>
              </a:extLst>
            </p:cNvPr>
            <p:cNvGrpSpPr/>
            <p:nvPr/>
          </p:nvGrpSpPr>
          <p:grpSpPr>
            <a:xfrm>
              <a:off x="5040544" y="1568269"/>
              <a:ext cx="2960432" cy="1569660"/>
              <a:chOff x="3827140" y="1246682"/>
              <a:chExt cx="2960432" cy="1569660"/>
            </a:xfrm>
          </p:grpSpPr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E31A04C1-2DFB-4F2C-B2D3-FC2089527471}"/>
                  </a:ext>
                </a:extLst>
              </p:cNvPr>
              <p:cNvSpPr txBox="1"/>
              <p:nvPr/>
            </p:nvSpPr>
            <p:spPr>
              <a:xfrm>
                <a:off x="3827140" y="1246682"/>
                <a:ext cx="2960432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9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C000"/>
                    </a:solidFill>
                    <a:effectLst/>
                    <a:uLnTx/>
                    <a:uFillTx/>
                    <a:latin typeface="华文彩云" panose="02010800040101010101" pitchFamily="2" charset="-122"/>
                    <a:ea typeface="华文彩云" panose="02010800040101010101" pitchFamily="2" charset="-122"/>
                    <a:cs typeface="+mn-cs"/>
                  </a:rPr>
                  <a:t>下</a:t>
                </a:r>
                <a:r>
                  <a:rPr kumimoji="0" lang="zh-CN" altLang="en-US" sz="9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C000"/>
                    </a:solidFill>
                    <a:effectLst/>
                    <a:uLnTx/>
                    <a:uFillTx/>
                    <a:latin typeface="华文琥珀" panose="02010800040101010101" pitchFamily="2" charset="-122"/>
                    <a:ea typeface="华文琥珀" panose="02010800040101010101" pitchFamily="2" charset="-122"/>
                    <a:cs typeface="+mn-cs"/>
                  </a:rPr>
                  <a:t>课</a:t>
                </a:r>
              </a:p>
            </p:txBody>
          </p:sp>
          <p:sp>
            <p:nvSpPr>
              <p:cNvPr id="4" name="闪电形 3">
                <a:extLst>
                  <a:ext uri="{FF2B5EF4-FFF2-40B4-BE49-F238E27FC236}">
                    <a16:creationId xmlns:a16="http://schemas.microsoft.com/office/drawing/2014/main" xmlns="" id="{19D19D4F-2D85-4FE9-BC1D-6D1758829044}"/>
                  </a:ext>
                </a:extLst>
              </p:cNvPr>
              <p:cNvSpPr/>
              <p:nvPr/>
            </p:nvSpPr>
            <p:spPr>
              <a:xfrm rot="12146726">
                <a:off x="5784892" y="1580979"/>
                <a:ext cx="602814" cy="1028100"/>
              </a:xfrm>
              <a:prstGeom prst="lightningBolt">
                <a:avLst/>
              </a:prstGeom>
              <a:solidFill>
                <a:srgbClr val="BC8B00"/>
              </a:solidFill>
              <a:ln>
                <a:noFill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92" name="任意多边形: 形状 91">
              <a:extLst>
                <a:ext uri="{FF2B5EF4-FFF2-40B4-BE49-F238E27FC236}">
                  <a16:creationId xmlns:a16="http://schemas.microsoft.com/office/drawing/2014/main" xmlns="" id="{BE7A8FF4-E40C-4A60-85B7-A67AA3483F96}"/>
                </a:ext>
              </a:extLst>
            </p:cNvPr>
            <p:cNvSpPr/>
            <p:nvPr/>
          </p:nvSpPr>
          <p:spPr>
            <a:xfrm rot="17915218">
              <a:off x="5946463" y="2017665"/>
              <a:ext cx="394348" cy="626386"/>
            </a:xfrm>
            <a:custGeom>
              <a:avLst/>
              <a:gdLst>
                <a:gd name="connsiteX0" fmla="*/ 191069 w 334370"/>
                <a:gd name="connsiteY0" fmla="*/ 0 h 716507"/>
                <a:gd name="connsiteX1" fmla="*/ 0 w 334370"/>
                <a:gd name="connsiteY1" fmla="*/ 436728 h 716507"/>
                <a:gd name="connsiteX2" fmla="*/ 170597 w 334370"/>
                <a:gd name="connsiteY2" fmla="*/ 416257 h 716507"/>
                <a:gd name="connsiteX3" fmla="*/ 27296 w 334370"/>
                <a:gd name="connsiteY3" fmla="*/ 716507 h 716507"/>
                <a:gd name="connsiteX4" fmla="*/ 334370 w 334370"/>
                <a:gd name="connsiteY4" fmla="*/ 382137 h 716507"/>
                <a:gd name="connsiteX5" fmla="*/ 136478 w 334370"/>
                <a:gd name="connsiteY5" fmla="*/ 327546 h 716507"/>
                <a:gd name="connsiteX6" fmla="*/ 191069 w 334370"/>
                <a:gd name="connsiteY6" fmla="*/ 0 h 716507"/>
                <a:gd name="connsiteX0" fmla="*/ 191069 w 334370"/>
                <a:gd name="connsiteY0" fmla="*/ 0 h 716507"/>
                <a:gd name="connsiteX1" fmla="*/ 0 w 334370"/>
                <a:gd name="connsiteY1" fmla="*/ 436728 h 716507"/>
                <a:gd name="connsiteX2" fmla="*/ 170597 w 334370"/>
                <a:gd name="connsiteY2" fmla="*/ 416257 h 716507"/>
                <a:gd name="connsiteX3" fmla="*/ 27296 w 334370"/>
                <a:gd name="connsiteY3" fmla="*/ 716507 h 716507"/>
                <a:gd name="connsiteX4" fmla="*/ 334370 w 334370"/>
                <a:gd name="connsiteY4" fmla="*/ 327546 h 716507"/>
                <a:gd name="connsiteX5" fmla="*/ 136478 w 334370"/>
                <a:gd name="connsiteY5" fmla="*/ 327546 h 716507"/>
                <a:gd name="connsiteX6" fmla="*/ 191069 w 334370"/>
                <a:gd name="connsiteY6" fmla="*/ 0 h 716507"/>
                <a:gd name="connsiteX0" fmla="*/ 191069 w 334370"/>
                <a:gd name="connsiteY0" fmla="*/ 0 h 716507"/>
                <a:gd name="connsiteX1" fmla="*/ 0 w 334370"/>
                <a:gd name="connsiteY1" fmla="*/ 436728 h 716507"/>
                <a:gd name="connsiteX2" fmla="*/ 170597 w 334370"/>
                <a:gd name="connsiteY2" fmla="*/ 416257 h 716507"/>
                <a:gd name="connsiteX3" fmla="*/ 75063 w 334370"/>
                <a:gd name="connsiteY3" fmla="*/ 716507 h 716507"/>
                <a:gd name="connsiteX4" fmla="*/ 334370 w 334370"/>
                <a:gd name="connsiteY4" fmla="*/ 327546 h 716507"/>
                <a:gd name="connsiteX5" fmla="*/ 136478 w 334370"/>
                <a:gd name="connsiteY5" fmla="*/ 327546 h 716507"/>
                <a:gd name="connsiteX6" fmla="*/ 191069 w 334370"/>
                <a:gd name="connsiteY6" fmla="*/ 0 h 716507"/>
                <a:gd name="connsiteX0" fmla="*/ 191069 w 334370"/>
                <a:gd name="connsiteY0" fmla="*/ 0 h 716507"/>
                <a:gd name="connsiteX1" fmla="*/ 0 w 334370"/>
                <a:gd name="connsiteY1" fmla="*/ 436728 h 716507"/>
                <a:gd name="connsiteX2" fmla="*/ 170597 w 334370"/>
                <a:gd name="connsiteY2" fmla="*/ 416257 h 716507"/>
                <a:gd name="connsiteX3" fmla="*/ 75063 w 334370"/>
                <a:gd name="connsiteY3" fmla="*/ 716507 h 716507"/>
                <a:gd name="connsiteX4" fmla="*/ 334370 w 334370"/>
                <a:gd name="connsiteY4" fmla="*/ 327546 h 716507"/>
                <a:gd name="connsiteX5" fmla="*/ 122830 w 334370"/>
                <a:gd name="connsiteY5" fmla="*/ 354842 h 716507"/>
                <a:gd name="connsiteX6" fmla="*/ 191069 w 334370"/>
                <a:gd name="connsiteY6" fmla="*/ 0 h 716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4370" h="716507">
                  <a:moveTo>
                    <a:pt x="191069" y="0"/>
                  </a:moveTo>
                  <a:lnTo>
                    <a:pt x="0" y="436728"/>
                  </a:lnTo>
                  <a:lnTo>
                    <a:pt x="170597" y="416257"/>
                  </a:lnTo>
                  <a:lnTo>
                    <a:pt x="75063" y="716507"/>
                  </a:lnTo>
                  <a:lnTo>
                    <a:pt x="334370" y="327546"/>
                  </a:lnTo>
                  <a:lnTo>
                    <a:pt x="122830" y="354842"/>
                  </a:lnTo>
                  <a:lnTo>
                    <a:pt x="191069" y="0"/>
                  </a:lnTo>
                  <a:close/>
                </a:path>
              </a:pathLst>
            </a:custGeom>
            <a:solidFill>
              <a:srgbClr val="BC8B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94" name="任意多边形: 形状 93">
            <a:extLst>
              <a:ext uri="{FF2B5EF4-FFF2-40B4-BE49-F238E27FC236}">
                <a16:creationId xmlns:a16="http://schemas.microsoft.com/office/drawing/2014/main" xmlns="" id="{AA9F4E56-CB09-4739-8B0D-C9964A99A76C}"/>
              </a:ext>
            </a:extLst>
          </p:cNvPr>
          <p:cNvSpPr/>
          <p:nvPr/>
        </p:nvSpPr>
        <p:spPr>
          <a:xfrm rot="1069888">
            <a:off x="11125200" y="5000932"/>
            <a:ext cx="314411" cy="674532"/>
          </a:xfrm>
          <a:custGeom>
            <a:avLst/>
            <a:gdLst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82137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22830 w 334370"/>
              <a:gd name="connsiteY5" fmla="*/ 354842 h 716507"/>
              <a:gd name="connsiteX6" fmla="*/ 191069 w 334370"/>
              <a:gd name="connsiteY6" fmla="*/ 0 h 716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370" h="716507">
                <a:moveTo>
                  <a:pt x="191069" y="0"/>
                </a:moveTo>
                <a:lnTo>
                  <a:pt x="0" y="436728"/>
                </a:lnTo>
                <a:lnTo>
                  <a:pt x="170597" y="416257"/>
                </a:lnTo>
                <a:lnTo>
                  <a:pt x="75063" y="716507"/>
                </a:lnTo>
                <a:lnTo>
                  <a:pt x="334370" y="327546"/>
                </a:lnTo>
                <a:lnTo>
                  <a:pt x="122830" y="354842"/>
                </a:lnTo>
                <a:lnTo>
                  <a:pt x="191069" y="0"/>
                </a:lnTo>
                <a:close/>
              </a:path>
            </a:pathLst>
          </a:custGeom>
          <a:solidFill>
            <a:srgbClr val="BC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5" name="闪电形 94">
            <a:extLst>
              <a:ext uri="{FF2B5EF4-FFF2-40B4-BE49-F238E27FC236}">
                <a16:creationId xmlns:a16="http://schemas.microsoft.com/office/drawing/2014/main" xmlns="" id="{495801C4-C998-4CCF-AC91-B540FB247832}"/>
              </a:ext>
            </a:extLst>
          </p:cNvPr>
          <p:cNvSpPr/>
          <p:nvPr/>
        </p:nvSpPr>
        <p:spPr>
          <a:xfrm rot="20048514">
            <a:off x="3313482" y="5065489"/>
            <a:ext cx="472504" cy="678739"/>
          </a:xfrm>
          <a:prstGeom prst="lightningBolt">
            <a:avLst/>
          </a:prstGeom>
          <a:solidFill>
            <a:srgbClr val="BC8B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6" name="闪电形 95">
            <a:extLst>
              <a:ext uri="{FF2B5EF4-FFF2-40B4-BE49-F238E27FC236}">
                <a16:creationId xmlns:a16="http://schemas.microsoft.com/office/drawing/2014/main" xmlns="" id="{E2DBE316-C7CF-4BF9-BCEF-F32A371B8EC9}"/>
              </a:ext>
            </a:extLst>
          </p:cNvPr>
          <p:cNvSpPr/>
          <p:nvPr/>
        </p:nvSpPr>
        <p:spPr>
          <a:xfrm rot="535125">
            <a:off x="5397401" y="5416555"/>
            <a:ext cx="652222" cy="815409"/>
          </a:xfrm>
          <a:prstGeom prst="lightningBolt">
            <a:avLst/>
          </a:prstGeom>
          <a:solidFill>
            <a:srgbClr val="BC8B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7" name="闪电形 96">
            <a:extLst>
              <a:ext uri="{FF2B5EF4-FFF2-40B4-BE49-F238E27FC236}">
                <a16:creationId xmlns:a16="http://schemas.microsoft.com/office/drawing/2014/main" xmlns="" id="{B88EDFB2-A026-4C82-ADDA-55DC56ECC285}"/>
              </a:ext>
            </a:extLst>
          </p:cNvPr>
          <p:cNvSpPr/>
          <p:nvPr/>
        </p:nvSpPr>
        <p:spPr>
          <a:xfrm rot="20839354">
            <a:off x="5966941" y="821141"/>
            <a:ext cx="472504" cy="678739"/>
          </a:xfrm>
          <a:prstGeom prst="lightningBolt">
            <a:avLst/>
          </a:prstGeom>
          <a:solidFill>
            <a:srgbClr val="BC8B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8" name="任意多边形: 形状 97">
            <a:extLst>
              <a:ext uri="{FF2B5EF4-FFF2-40B4-BE49-F238E27FC236}">
                <a16:creationId xmlns:a16="http://schemas.microsoft.com/office/drawing/2014/main" xmlns="" id="{F6A7D1EB-76F2-4A7C-ADED-D5F4ED6298B5}"/>
              </a:ext>
            </a:extLst>
          </p:cNvPr>
          <p:cNvSpPr/>
          <p:nvPr/>
        </p:nvSpPr>
        <p:spPr>
          <a:xfrm>
            <a:off x="4151583" y="5903570"/>
            <a:ext cx="314411" cy="674532"/>
          </a:xfrm>
          <a:custGeom>
            <a:avLst/>
            <a:gdLst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82137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22830 w 334370"/>
              <a:gd name="connsiteY5" fmla="*/ 354842 h 716507"/>
              <a:gd name="connsiteX6" fmla="*/ 191069 w 334370"/>
              <a:gd name="connsiteY6" fmla="*/ 0 h 716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370" h="716507">
                <a:moveTo>
                  <a:pt x="191069" y="0"/>
                </a:moveTo>
                <a:lnTo>
                  <a:pt x="0" y="436728"/>
                </a:lnTo>
                <a:lnTo>
                  <a:pt x="170597" y="416257"/>
                </a:lnTo>
                <a:lnTo>
                  <a:pt x="75063" y="716507"/>
                </a:lnTo>
                <a:lnTo>
                  <a:pt x="334370" y="327546"/>
                </a:lnTo>
                <a:lnTo>
                  <a:pt x="122830" y="354842"/>
                </a:lnTo>
                <a:lnTo>
                  <a:pt x="191069" y="0"/>
                </a:lnTo>
                <a:close/>
              </a:path>
            </a:pathLst>
          </a:custGeom>
          <a:solidFill>
            <a:srgbClr val="BC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9" name="任意多边形: 形状 98">
            <a:extLst>
              <a:ext uri="{FF2B5EF4-FFF2-40B4-BE49-F238E27FC236}">
                <a16:creationId xmlns:a16="http://schemas.microsoft.com/office/drawing/2014/main" xmlns="" id="{EC7ECCEB-09A2-445B-83A1-74954068270C}"/>
              </a:ext>
            </a:extLst>
          </p:cNvPr>
          <p:cNvSpPr/>
          <p:nvPr/>
        </p:nvSpPr>
        <p:spPr>
          <a:xfrm rot="793717">
            <a:off x="928564" y="3386131"/>
            <a:ext cx="314411" cy="674532"/>
          </a:xfrm>
          <a:custGeom>
            <a:avLst/>
            <a:gdLst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82137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22830 w 334370"/>
              <a:gd name="connsiteY5" fmla="*/ 354842 h 716507"/>
              <a:gd name="connsiteX6" fmla="*/ 191069 w 334370"/>
              <a:gd name="connsiteY6" fmla="*/ 0 h 716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370" h="716507">
                <a:moveTo>
                  <a:pt x="191069" y="0"/>
                </a:moveTo>
                <a:lnTo>
                  <a:pt x="0" y="436728"/>
                </a:lnTo>
                <a:lnTo>
                  <a:pt x="170597" y="416257"/>
                </a:lnTo>
                <a:lnTo>
                  <a:pt x="75063" y="716507"/>
                </a:lnTo>
                <a:lnTo>
                  <a:pt x="334370" y="327546"/>
                </a:lnTo>
                <a:lnTo>
                  <a:pt x="122830" y="354842"/>
                </a:lnTo>
                <a:lnTo>
                  <a:pt x="191069" y="0"/>
                </a:lnTo>
                <a:close/>
              </a:path>
            </a:pathLst>
          </a:custGeom>
          <a:solidFill>
            <a:srgbClr val="BC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0" name="任意多边形: 形状 99">
            <a:extLst>
              <a:ext uri="{FF2B5EF4-FFF2-40B4-BE49-F238E27FC236}">
                <a16:creationId xmlns:a16="http://schemas.microsoft.com/office/drawing/2014/main" xmlns="" id="{EEA4CBA3-41B1-4B06-B172-7B8908538BA7}"/>
              </a:ext>
            </a:extLst>
          </p:cNvPr>
          <p:cNvSpPr/>
          <p:nvPr/>
        </p:nvSpPr>
        <p:spPr>
          <a:xfrm rot="19062511">
            <a:off x="5002052" y="1827881"/>
            <a:ext cx="314411" cy="674532"/>
          </a:xfrm>
          <a:custGeom>
            <a:avLst/>
            <a:gdLst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82137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22830 w 334370"/>
              <a:gd name="connsiteY5" fmla="*/ 354842 h 716507"/>
              <a:gd name="connsiteX6" fmla="*/ 191069 w 334370"/>
              <a:gd name="connsiteY6" fmla="*/ 0 h 716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370" h="716507">
                <a:moveTo>
                  <a:pt x="191069" y="0"/>
                </a:moveTo>
                <a:lnTo>
                  <a:pt x="0" y="436728"/>
                </a:lnTo>
                <a:lnTo>
                  <a:pt x="170597" y="416257"/>
                </a:lnTo>
                <a:lnTo>
                  <a:pt x="75063" y="716507"/>
                </a:lnTo>
                <a:lnTo>
                  <a:pt x="334370" y="327546"/>
                </a:lnTo>
                <a:lnTo>
                  <a:pt x="122830" y="354842"/>
                </a:lnTo>
                <a:lnTo>
                  <a:pt x="191069" y="0"/>
                </a:lnTo>
                <a:close/>
              </a:path>
            </a:pathLst>
          </a:custGeom>
          <a:solidFill>
            <a:srgbClr val="BC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1" name="任意多边形: 形状 100">
            <a:extLst>
              <a:ext uri="{FF2B5EF4-FFF2-40B4-BE49-F238E27FC236}">
                <a16:creationId xmlns:a16="http://schemas.microsoft.com/office/drawing/2014/main" xmlns="" id="{A1ED11E0-794F-4360-83BB-5681EBF76460}"/>
              </a:ext>
            </a:extLst>
          </p:cNvPr>
          <p:cNvSpPr/>
          <p:nvPr/>
        </p:nvSpPr>
        <p:spPr>
          <a:xfrm rot="846021">
            <a:off x="10426484" y="74897"/>
            <a:ext cx="314411" cy="674532"/>
          </a:xfrm>
          <a:custGeom>
            <a:avLst/>
            <a:gdLst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82137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22830 w 334370"/>
              <a:gd name="connsiteY5" fmla="*/ 354842 h 716507"/>
              <a:gd name="connsiteX6" fmla="*/ 191069 w 334370"/>
              <a:gd name="connsiteY6" fmla="*/ 0 h 716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370" h="716507">
                <a:moveTo>
                  <a:pt x="191069" y="0"/>
                </a:moveTo>
                <a:lnTo>
                  <a:pt x="0" y="436728"/>
                </a:lnTo>
                <a:lnTo>
                  <a:pt x="170597" y="416257"/>
                </a:lnTo>
                <a:lnTo>
                  <a:pt x="75063" y="716507"/>
                </a:lnTo>
                <a:lnTo>
                  <a:pt x="334370" y="327546"/>
                </a:lnTo>
                <a:lnTo>
                  <a:pt x="122830" y="354842"/>
                </a:lnTo>
                <a:lnTo>
                  <a:pt x="191069" y="0"/>
                </a:lnTo>
                <a:close/>
              </a:path>
            </a:pathLst>
          </a:custGeom>
          <a:solidFill>
            <a:srgbClr val="BC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2" name="闪电形 101">
            <a:extLst>
              <a:ext uri="{FF2B5EF4-FFF2-40B4-BE49-F238E27FC236}">
                <a16:creationId xmlns:a16="http://schemas.microsoft.com/office/drawing/2014/main" xmlns="" id="{02037BDF-738C-4923-B11A-059508714DAC}"/>
              </a:ext>
            </a:extLst>
          </p:cNvPr>
          <p:cNvSpPr/>
          <p:nvPr/>
        </p:nvSpPr>
        <p:spPr>
          <a:xfrm rot="16746522">
            <a:off x="895349" y="5580149"/>
            <a:ext cx="472504" cy="678739"/>
          </a:xfrm>
          <a:prstGeom prst="lightningBolt">
            <a:avLst/>
          </a:prstGeom>
          <a:solidFill>
            <a:srgbClr val="BC8B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3" name="任意多边形: 形状 102">
            <a:extLst>
              <a:ext uri="{FF2B5EF4-FFF2-40B4-BE49-F238E27FC236}">
                <a16:creationId xmlns:a16="http://schemas.microsoft.com/office/drawing/2014/main" xmlns="" id="{5E02686C-5910-48C5-BB5D-BA2D7F31396F}"/>
              </a:ext>
            </a:extLst>
          </p:cNvPr>
          <p:cNvSpPr/>
          <p:nvPr/>
        </p:nvSpPr>
        <p:spPr>
          <a:xfrm rot="504778">
            <a:off x="5613821" y="4417935"/>
            <a:ext cx="217893" cy="431822"/>
          </a:xfrm>
          <a:custGeom>
            <a:avLst/>
            <a:gdLst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82137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22830 w 334370"/>
              <a:gd name="connsiteY5" fmla="*/ 354842 h 716507"/>
              <a:gd name="connsiteX6" fmla="*/ 191069 w 334370"/>
              <a:gd name="connsiteY6" fmla="*/ 0 h 716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370" h="716507">
                <a:moveTo>
                  <a:pt x="191069" y="0"/>
                </a:moveTo>
                <a:lnTo>
                  <a:pt x="0" y="436728"/>
                </a:lnTo>
                <a:lnTo>
                  <a:pt x="170597" y="416257"/>
                </a:lnTo>
                <a:lnTo>
                  <a:pt x="75063" y="716507"/>
                </a:lnTo>
                <a:lnTo>
                  <a:pt x="334370" y="327546"/>
                </a:lnTo>
                <a:lnTo>
                  <a:pt x="122830" y="354842"/>
                </a:lnTo>
                <a:lnTo>
                  <a:pt x="191069" y="0"/>
                </a:lnTo>
                <a:close/>
              </a:path>
            </a:pathLst>
          </a:custGeom>
          <a:solidFill>
            <a:srgbClr val="BC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4" name="闪电形 103">
            <a:extLst>
              <a:ext uri="{FF2B5EF4-FFF2-40B4-BE49-F238E27FC236}">
                <a16:creationId xmlns:a16="http://schemas.microsoft.com/office/drawing/2014/main" xmlns="" id="{7A3D29C4-F5DF-4BF3-9CE2-B67C0857F78C}"/>
              </a:ext>
            </a:extLst>
          </p:cNvPr>
          <p:cNvSpPr/>
          <p:nvPr/>
        </p:nvSpPr>
        <p:spPr>
          <a:xfrm rot="4595504">
            <a:off x="2617020" y="288370"/>
            <a:ext cx="472504" cy="678739"/>
          </a:xfrm>
          <a:prstGeom prst="lightningBolt">
            <a:avLst/>
          </a:prstGeom>
          <a:solidFill>
            <a:srgbClr val="BC8B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5" name="任意多边形: 形状 104">
            <a:extLst>
              <a:ext uri="{FF2B5EF4-FFF2-40B4-BE49-F238E27FC236}">
                <a16:creationId xmlns:a16="http://schemas.microsoft.com/office/drawing/2014/main" xmlns="" id="{3A43C24F-4850-4AD9-A27B-0F264659B735}"/>
              </a:ext>
            </a:extLst>
          </p:cNvPr>
          <p:cNvSpPr/>
          <p:nvPr/>
        </p:nvSpPr>
        <p:spPr>
          <a:xfrm rot="3219211">
            <a:off x="4157482" y="454374"/>
            <a:ext cx="314411" cy="674532"/>
          </a:xfrm>
          <a:custGeom>
            <a:avLst/>
            <a:gdLst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82137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22830 w 334370"/>
              <a:gd name="connsiteY5" fmla="*/ 354842 h 716507"/>
              <a:gd name="connsiteX6" fmla="*/ 191069 w 334370"/>
              <a:gd name="connsiteY6" fmla="*/ 0 h 716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370" h="716507">
                <a:moveTo>
                  <a:pt x="191069" y="0"/>
                </a:moveTo>
                <a:lnTo>
                  <a:pt x="0" y="436728"/>
                </a:lnTo>
                <a:lnTo>
                  <a:pt x="170597" y="416257"/>
                </a:lnTo>
                <a:lnTo>
                  <a:pt x="75063" y="716507"/>
                </a:lnTo>
                <a:lnTo>
                  <a:pt x="334370" y="327546"/>
                </a:lnTo>
                <a:lnTo>
                  <a:pt x="122830" y="354842"/>
                </a:lnTo>
                <a:lnTo>
                  <a:pt x="191069" y="0"/>
                </a:lnTo>
                <a:close/>
              </a:path>
            </a:pathLst>
          </a:custGeom>
          <a:solidFill>
            <a:srgbClr val="BC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6" name="任意多边形: 形状 105">
            <a:extLst>
              <a:ext uri="{FF2B5EF4-FFF2-40B4-BE49-F238E27FC236}">
                <a16:creationId xmlns:a16="http://schemas.microsoft.com/office/drawing/2014/main" xmlns="" id="{A4E43118-8765-4564-B4D8-E41DB6103272}"/>
              </a:ext>
            </a:extLst>
          </p:cNvPr>
          <p:cNvSpPr/>
          <p:nvPr/>
        </p:nvSpPr>
        <p:spPr>
          <a:xfrm rot="3219211">
            <a:off x="2274201" y="5699857"/>
            <a:ext cx="314411" cy="674532"/>
          </a:xfrm>
          <a:custGeom>
            <a:avLst/>
            <a:gdLst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82137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22830 w 334370"/>
              <a:gd name="connsiteY5" fmla="*/ 354842 h 716507"/>
              <a:gd name="connsiteX6" fmla="*/ 191069 w 334370"/>
              <a:gd name="connsiteY6" fmla="*/ 0 h 716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370" h="716507">
                <a:moveTo>
                  <a:pt x="191069" y="0"/>
                </a:moveTo>
                <a:lnTo>
                  <a:pt x="0" y="436728"/>
                </a:lnTo>
                <a:lnTo>
                  <a:pt x="170597" y="416257"/>
                </a:lnTo>
                <a:lnTo>
                  <a:pt x="75063" y="716507"/>
                </a:lnTo>
                <a:lnTo>
                  <a:pt x="334370" y="327546"/>
                </a:lnTo>
                <a:lnTo>
                  <a:pt x="122830" y="354842"/>
                </a:lnTo>
                <a:lnTo>
                  <a:pt x="191069" y="0"/>
                </a:lnTo>
                <a:close/>
              </a:path>
            </a:pathLst>
          </a:custGeom>
          <a:solidFill>
            <a:srgbClr val="BC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7" name="任意多边形: 形状 106">
            <a:extLst>
              <a:ext uri="{FF2B5EF4-FFF2-40B4-BE49-F238E27FC236}">
                <a16:creationId xmlns:a16="http://schemas.microsoft.com/office/drawing/2014/main" xmlns="" id="{26F43731-7ED1-4E81-B882-28B20AF0B8DC}"/>
              </a:ext>
            </a:extLst>
          </p:cNvPr>
          <p:cNvSpPr/>
          <p:nvPr/>
        </p:nvSpPr>
        <p:spPr>
          <a:xfrm rot="1066993">
            <a:off x="7256520" y="212264"/>
            <a:ext cx="314411" cy="674532"/>
          </a:xfrm>
          <a:custGeom>
            <a:avLst/>
            <a:gdLst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82137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22830 w 334370"/>
              <a:gd name="connsiteY5" fmla="*/ 354842 h 716507"/>
              <a:gd name="connsiteX6" fmla="*/ 191069 w 334370"/>
              <a:gd name="connsiteY6" fmla="*/ 0 h 716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370" h="716507">
                <a:moveTo>
                  <a:pt x="191069" y="0"/>
                </a:moveTo>
                <a:lnTo>
                  <a:pt x="0" y="436728"/>
                </a:lnTo>
                <a:lnTo>
                  <a:pt x="170597" y="416257"/>
                </a:lnTo>
                <a:lnTo>
                  <a:pt x="75063" y="716507"/>
                </a:lnTo>
                <a:lnTo>
                  <a:pt x="334370" y="327546"/>
                </a:lnTo>
                <a:lnTo>
                  <a:pt x="122830" y="354842"/>
                </a:lnTo>
                <a:lnTo>
                  <a:pt x="191069" y="0"/>
                </a:lnTo>
                <a:close/>
              </a:path>
            </a:pathLst>
          </a:custGeom>
          <a:solidFill>
            <a:srgbClr val="BC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8" name="闪电形 107">
            <a:extLst>
              <a:ext uri="{FF2B5EF4-FFF2-40B4-BE49-F238E27FC236}">
                <a16:creationId xmlns:a16="http://schemas.microsoft.com/office/drawing/2014/main" xmlns="" id="{C1E32BDE-9213-47FF-A2CB-912D0E7C5F97}"/>
              </a:ext>
            </a:extLst>
          </p:cNvPr>
          <p:cNvSpPr/>
          <p:nvPr/>
        </p:nvSpPr>
        <p:spPr>
          <a:xfrm rot="619819">
            <a:off x="11304545" y="673286"/>
            <a:ext cx="472504" cy="678739"/>
          </a:xfrm>
          <a:prstGeom prst="lightningBolt">
            <a:avLst/>
          </a:prstGeom>
          <a:solidFill>
            <a:srgbClr val="BC8B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9" name="任意多边形: 形状 108">
            <a:extLst>
              <a:ext uri="{FF2B5EF4-FFF2-40B4-BE49-F238E27FC236}">
                <a16:creationId xmlns:a16="http://schemas.microsoft.com/office/drawing/2014/main" xmlns="" id="{1C3DBF8B-7397-46A2-BDBF-B973C53E254A}"/>
              </a:ext>
            </a:extLst>
          </p:cNvPr>
          <p:cNvSpPr/>
          <p:nvPr/>
        </p:nvSpPr>
        <p:spPr>
          <a:xfrm rot="18673507">
            <a:off x="11446659" y="2062463"/>
            <a:ext cx="314411" cy="674532"/>
          </a:xfrm>
          <a:custGeom>
            <a:avLst/>
            <a:gdLst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82137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22830 w 334370"/>
              <a:gd name="connsiteY5" fmla="*/ 354842 h 716507"/>
              <a:gd name="connsiteX6" fmla="*/ 191069 w 334370"/>
              <a:gd name="connsiteY6" fmla="*/ 0 h 716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370" h="716507">
                <a:moveTo>
                  <a:pt x="191069" y="0"/>
                </a:moveTo>
                <a:lnTo>
                  <a:pt x="0" y="436728"/>
                </a:lnTo>
                <a:lnTo>
                  <a:pt x="170597" y="416257"/>
                </a:lnTo>
                <a:lnTo>
                  <a:pt x="75063" y="716507"/>
                </a:lnTo>
                <a:lnTo>
                  <a:pt x="334370" y="327546"/>
                </a:lnTo>
                <a:lnTo>
                  <a:pt x="122830" y="354842"/>
                </a:lnTo>
                <a:lnTo>
                  <a:pt x="191069" y="0"/>
                </a:lnTo>
                <a:close/>
              </a:path>
            </a:pathLst>
          </a:custGeom>
          <a:solidFill>
            <a:srgbClr val="BC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10" name="闪电形 109">
            <a:extLst>
              <a:ext uri="{FF2B5EF4-FFF2-40B4-BE49-F238E27FC236}">
                <a16:creationId xmlns:a16="http://schemas.microsoft.com/office/drawing/2014/main" xmlns="" id="{915D788A-AADC-4784-A056-AD16265E162F}"/>
              </a:ext>
            </a:extLst>
          </p:cNvPr>
          <p:cNvSpPr/>
          <p:nvPr/>
        </p:nvSpPr>
        <p:spPr>
          <a:xfrm rot="3609454">
            <a:off x="11309962" y="3440597"/>
            <a:ext cx="472504" cy="678739"/>
          </a:xfrm>
          <a:prstGeom prst="lightningBolt">
            <a:avLst/>
          </a:prstGeom>
          <a:solidFill>
            <a:srgbClr val="BC8B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11" name="闪电形 110">
            <a:extLst>
              <a:ext uri="{FF2B5EF4-FFF2-40B4-BE49-F238E27FC236}">
                <a16:creationId xmlns:a16="http://schemas.microsoft.com/office/drawing/2014/main" xmlns="" id="{DB207394-5708-441D-A967-917EE52D6A9B}"/>
              </a:ext>
            </a:extLst>
          </p:cNvPr>
          <p:cNvSpPr/>
          <p:nvPr/>
        </p:nvSpPr>
        <p:spPr>
          <a:xfrm rot="4999631">
            <a:off x="9749588" y="5664137"/>
            <a:ext cx="472504" cy="678739"/>
          </a:xfrm>
          <a:prstGeom prst="lightningBolt">
            <a:avLst/>
          </a:prstGeom>
          <a:solidFill>
            <a:srgbClr val="BC8B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12" name="闪电形 111">
            <a:extLst>
              <a:ext uri="{FF2B5EF4-FFF2-40B4-BE49-F238E27FC236}">
                <a16:creationId xmlns:a16="http://schemas.microsoft.com/office/drawing/2014/main" xmlns="" id="{DC753498-9E1F-42AF-B3E0-AAC7C0FFD670}"/>
              </a:ext>
            </a:extLst>
          </p:cNvPr>
          <p:cNvSpPr/>
          <p:nvPr/>
        </p:nvSpPr>
        <p:spPr>
          <a:xfrm rot="2858352">
            <a:off x="9872722" y="4641816"/>
            <a:ext cx="472504" cy="678739"/>
          </a:xfrm>
          <a:prstGeom prst="lightningBolt">
            <a:avLst/>
          </a:prstGeom>
          <a:solidFill>
            <a:srgbClr val="BC8B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13" name="任意多边形: 形状 112">
            <a:extLst>
              <a:ext uri="{FF2B5EF4-FFF2-40B4-BE49-F238E27FC236}">
                <a16:creationId xmlns:a16="http://schemas.microsoft.com/office/drawing/2014/main" xmlns="" id="{23D5ED2F-F1F2-4AA2-ABE4-95E5547E74E2}"/>
              </a:ext>
            </a:extLst>
          </p:cNvPr>
          <p:cNvSpPr/>
          <p:nvPr/>
        </p:nvSpPr>
        <p:spPr>
          <a:xfrm rot="19535636">
            <a:off x="8185095" y="5654558"/>
            <a:ext cx="314411" cy="674532"/>
          </a:xfrm>
          <a:custGeom>
            <a:avLst/>
            <a:gdLst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82137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22830 w 334370"/>
              <a:gd name="connsiteY5" fmla="*/ 354842 h 716507"/>
              <a:gd name="connsiteX6" fmla="*/ 191069 w 334370"/>
              <a:gd name="connsiteY6" fmla="*/ 0 h 716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370" h="716507">
                <a:moveTo>
                  <a:pt x="191069" y="0"/>
                </a:moveTo>
                <a:lnTo>
                  <a:pt x="0" y="436728"/>
                </a:lnTo>
                <a:lnTo>
                  <a:pt x="170597" y="416257"/>
                </a:lnTo>
                <a:lnTo>
                  <a:pt x="75063" y="716507"/>
                </a:lnTo>
                <a:lnTo>
                  <a:pt x="334370" y="327546"/>
                </a:lnTo>
                <a:lnTo>
                  <a:pt x="122830" y="354842"/>
                </a:lnTo>
                <a:lnTo>
                  <a:pt x="191069" y="0"/>
                </a:lnTo>
                <a:close/>
              </a:path>
            </a:pathLst>
          </a:custGeom>
          <a:solidFill>
            <a:srgbClr val="BC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14" name="闪电形 113">
            <a:extLst>
              <a:ext uri="{FF2B5EF4-FFF2-40B4-BE49-F238E27FC236}">
                <a16:creationId xmlns:a16="http://schemas.microsoft.com/office/drawing/2014/main" xmlns="" id="{B3125886-3D77-4F14-A6BF-9354389C8746}"/>
              </a:ext>
            </a:extLst>
          </p:cNvPr>
          <p:cNvSpPr/>
          <p:nvPr/>
        </p:nvSpPr>
        <p:spPr>
          <a:xfrm rot="1030699">
            <a:off x="7445071" y="4426749"/>
            <a:ext cx="310026" cy="481067"/>
          </a:xfrm>
          <a:prstGeom prst="lightningBolt">
            <a:avLst/>
          </a:prstGeom>
          <a:solidFill>
            <a:srgbClr val="BC8B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15" name="闪电形 114">
            <a:extLst>
              <a:ext uri="{FF2B5EF4-FFF2-40B4-BE49-F238E27FC236}">
                <a16:creationId xmlns:a16="http://schemas.microsoft.com/office/drawing/2014/main" xmlns="" id="{281740E6-886A-49D8-9DBA-61E49DA35446}"/>
              </a:ext>
            </a:extLst>
          </p:cNvPr>
          <p:cNvSpPr/>
          <p:nvPr/>
        </p:nvSpPr>
        <p:spPr>
          <a:xfrm rot="535125">
            <a:off x="752950" y="1427708"/>
            <a:ext cx="355486" cy="525236"/>
          </a:xfrm>
          <a:prstGeom prst="lightningBolt">
            <a:avLst/>
          </a:prstGeom>
          <a:solidFill>
            <a:srgbClr val="BC8B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16" name="任意多边形: 形状 115">
            <a:extLst>
              <a:ext uri="{FF2B5EF4-FFF2-40B4-BE49-F238E27FC236}">
                <a16:creationId xmlns:a16="http://schemas.microsoft.com/office/drawing/2014/main" xmlns="" id="{84AAE58B-3E42-4305-80AE-6FB6986579B5}"/>
              </a:ext>
            </a:extLst>
          </p:cNvPr>
          <p:cNvSpPr/>
          <p:nvPr/>
        </p:nvSpPr>
        <p:spPr>
          <a:xfrm rot="376338">
            <a:off x="6648181" y="5203407"/>
            <a:ext cx="457097" cy="1045521"/>
          </a:xfrm>
          <a:custGeom>
            <a:avLst/>
            <a:gdLst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82137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22830 w 334370"/>
              <a:gd name="connsiteY5" fmla="*/ 354842 h 716507"/>
              <a:gd name="connsiteX6" fmla="*/ 191069 w 334370"/>
              <a:gd name="connsiteY6" fmla="*/ 0 h 716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370" h="716507">
                <a:moveTo>
                  <a:pt x="191069" y="0"/>
                </a:moveTo>
                <a:lnTo>
                  <a:pt x="0" y="436728"/>
                </a:lnTo>
                <a:lnTo>
                  <a:pt x="170597" y="416257"/>
                </a:lnTo>
                <a:lnTo>
                  <a:pt x="75063" y="716507"/>
                </a:lnTo>
                <a:lnTo>
                  <a:pt x="334370" y="327546"/>
                </a:lnTo>
                <a:lnTo>
                  <a:pt x="122830" y="354842"/>
                </a:lnTo>
                <a:lnTo>
                  <a:pt x="191069" y="0"/>
                </a:lnTo>
                <a:close/>
              </a:path>
            </a:pathLst>
          </a:custGeom>
          <a:solidFill>
            <a:srgbClr val="BC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17" name="闪电形 116">
            <a:extLst>
              <a:ext uri="{FF2B5EF4-FFF2-40B4-BE49-F238E27FC236}">
                <a16:creationId xmlns:a16="http://schemas.microsoft.com/office/drawing/2014/main" xmlns="" id="{A3EF77CE-531D-47B5-9514-984CC31B0105}"/>
              </a:ext>
            </a:extLst>
          </p:cNvPr>
          <p:cNvSpPr/>
          <p:nvPr/>
        </p:nvSpPr>
        <p:spPr>
          <a:xfrm rot="3851187">
            <a:off x="9812649" y="1063958"/>
            <a:ext cx="472504" cy="678739"/>
          </a:xfrm>
          <a:prstGeom prst="lightningBolt">
            <a:avLst/>
          </a:prstGeom>
          <a:solidFill>
            <a:srgbClr val="BC8B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18" name="任意多边形: 形状 117">
            <a:extLst>
              <a:ext uri="{FF2B5EF4-FFF2-40B4-BE49-F238E27FC236}">
                <a16:creationId xmlns:a16="http://schemas.microsoft.com/office/drawing/2014/main" xmlns="" id="{EFD871F4-92F2-40C1-87DD-C7536670342B}"/>
              </a:ext>
            </a:extLst>
          </p:cNvPr>
          <p:cNvSpPr/>
          <p:nvPr/>
        </p:nvSpPr>
        <p:spPr>
          <a:xfrm rot="1059258">
            <a:off x="10132661" y="2938040"/>
            <a:ext cx="602591" cy="957486"/>
          </a:xfrm>
          <a:custGeom>
            <a:avLst/>
            <a:gdLst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82137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22830 w 334370"/>
              <a:gd name="connsiteY5" fmla="*/ 354842 h 716507"/>
              <a:gd name="connsiteX6" fmla="*/ 191069 w 334370"/>
              <a:gd name="connsiteY6" fmla="*/ 0 h 716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370" h="716507">
                <a:moveTo>
                  <a:pt x="191069" y="0"/>
                </a:moveTo>
                <a:lnTo>
                  <a:pt x="0" y="436728"/>
                </a:lnTo>
                <a:lnTo>
                  <a:pt x="170597" y="416257"/>
                </a:lnTo>
                <a:lnTo>
                  <a:pt x="75063" y="716507"/>
                </a:lnTo>
                <a:lnTo>
                  <a:pt x="334370" y="327546"/>
                </a:lnTo>
                <a:lnTo>
                  <a:pt x="122830" y="354842"/>
                </a:lnTo>
                <a:lnTo>
                  <a:pt x="191069" y="0"/>
                </a:lnTo>
                <a:close/>
              </a:path>
            </a:pathLst>
          </a:custGeom>
          <a:solidFill>
            <a:srgbClr val="BC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19" name="闪电形 118">
            <a:extLst>
              <a:ext uri="{FF2B5EF4-FFF2-40B4-BE49-F238E27FC236}">
                <a16:creationId xmlns:a16="http://schemas.microsoft.com/office/drawing/2014/main" xmlns="" id="{4052B1F7-2962-494C-9A2C-EB8B96291793}"/>
              </a:ext>
            </a:extLst>
          </p:cNvPr>
          <p:cNvSpPr/>
          <p:nvPr/>
        </p:nvSpPr>
        <p:spPr>
          <a:xfrm>
            <a:off x="8297417" y="853406"/>
            <a:ext cx="622627" cy="992293"/>
          </a:xfrm>
          <a:prstGeom prst="lightningBolt">
            <a:avLst/>
          </a:prstGeom>
          <a:solidFill>
            <a:srgbClr val="BC8B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20" name="任意多边形: 形状 119">
            <a:extLst>
              <a:ext uri="{FF2B5EF4-FFF2-40B4-BE49-F238E27FC236}">
                <a16:creationId xmlns:a16="http://schemas.microsoft.com/office/drawing/2014/main" xmlns="" id="{1CF8371E-3EB3-47DE-9036-CA27B8EB149E}"/>
              </a:ext>
            </a:extLst>
          </p:cNvPr>
          <p:cNvSpPr/>
          <p:nvPr/>
        </p:nvSpPr>
        <p:spPr>
          <a:xfrm rot="1192934">
            <a:off x="8787943" y="4438484"/>
            <a:ext cx="314411" cy="674532"/>
          </a:xfrm>
          <a:custGeom>
            <a:avLst/>
            <a:gdLst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82137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27296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36478 w 334370"/>
              <a:gd name="connsiteY5" fmla="*/ 327546 h 716507"/>
              <a:gd name="connsiteX6" fmla="*/ 191069 w 334370"/>
              <a:gd name="connsiteY6" fmla="*/ 0 h 716507"/>
              <a:gd name="connsiteX0" fmla="*/ 191069 w 334370"/>
              <a:gd name="connsiteY0" fmla="*/ 0 h 716507"/>
              <a:gd name="connsiteX1" fmla="*/ 0 w 334370"/>
              <a:gd name="connsiteY1" fmla="*/ 436728 h 716507"/>
              <a:gd name="connsiteX2" fmla="*/ 170597 w 334370"/>
              <a:gd name="connsiteY2" fmla="*/ 416257 h 716507"/>
              <a:gd name="connsiteX3" fmla="*/ 75063 w 334370"/>
              <a:gd name="connsiteY3" fmla="*/ 716507 h 716507"/>
              <a:gd name="connsiteX4" fmla="*/ 334370 w 334370"/>
              <a:gd name="connsiteY4" fmla="*/ 327546 h 716507"/>
              <a:gd name="connsiteX5" fmla="*/ 122830 w 334370"/>
              <a:gd name="connsiteY5" fmla="*/ 354842 h 716507"/>
              <a:gd name="connsiteX6" fmla="*/ 191069 w 334370"/>
              <a:gd name="connsiteY6" fmla="*/ 0 h 716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370" h="716507">
                <a:moveTo>
                  <a:pt x="191069" y="0"/>
                </a:moveTo>
                <a:lnTo>
                  <a:pt x="0" y="436728"/>
                </a:lnTo>
                <a:lnTo>
                  <a:pt x="170597" y="416257"/>
                </a:lnTo>
                <a:lnTo>
                  <a:pt x="75063" y="716507"/>
                </a:lnTo>
                <a:lnTo>
                  <a:pt x="334370" y="327546"/>
                </a:lnTo>
                <a:lnTo>
                  <a:pt x="122830" y="354842"/>
                </a:lnTo>
                <a:lnTo>
                  <a:pt x="191069" y="0"/>
                </a:lnTo>
                <a:close/>
              </a:path>
            </a:pathLst>
          </a:custGeom>
          <a:solidFill>
            <a:srgbClr val="BC8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061156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15B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>
            <a:extLst>
              <a:ext uri="{FF2B5EF4-FFF2-40B4-BE49-F238E27FC236}">
                <a16:creationId xmlns:a16="http://schemas.microsoft.com/office/drawing/2014/main" xmlns="" id="{3622555D-6A70-35FC-CC67-2BEE6CD943EE}"/>
              </a:ext>
            </a:extLst>
          </p:cNvPr>
          <p:cNvGrpSpPr/>
          <p:nvPr/>
        </p:nvGrpSpPr>
        <p:grpSpPr>
          <a:xfrm>
            <a:off x="6869387" y="2029465"/>
            <a:ext cx="3242944" cy="3777225"/>
            <a:chOff x="2004504" y="2029465"/>
            <a:chExt cx="3242944" cy="3777225"/>
          </a:xfrm>
        </p:grpSpPr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xmlns="" id="{67901EFB-5EAA-6EE7-D8F3-447ABBE9E989}"/>
                </a:ext>
              </a:extLst>
            </p:cNvPr>
            <p:cNvGrpSpPr/>
            <p:nvPr/>
          </p:nvGrpSpPr>
          <p:grpSpPr>
            <a:xfrm>
              <a:off x="2004504" y="2029465"/>
              <a:ext cx="3242944" cy="3777225"/>
              <a:chOff x="3775154" y="969108"/>
              <a:chExt cx="8416843" cy="4551081"/>
            </a:xfrm>
          </p:grpSpPr>
          <p:sp>
            <p:nvSpPr>
              <p:cNvPr id="47" name="矩形 46">
                <a:extLst>
                  <a:ext uri="{FF2B5EF4-FFF2-40B4-BE49-F238E27FC236}">
                    <a16:creationId xmlns:a16="http://schemas.microsoft.com/office/drawing/2014/main" xmlns="" id="{EFB1D845-EFCD-6BA7-77A5-3DA61E1A9AD1}"/>
                  </a:ext>
                </a:extLst>
              </p:cNvPr>
              <p:cNvSpPr/>
              <p:nvPr/>
            </p:nvSpPr>
            <p:spPr>
              <a:xfrm>
                <a:off x="4038850" y="969108"/>
                <a:ext cx="8153147" cy="4415677"/>
              </a:xfrm>
              <a:prstGeom prst="rect">
                <a:avLst/>
              </a:prstGeom>
              <a:solidFill>
                <a:srgbClr val="BC8B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xmlns="" id="{7C3A8F72-ABB8-F4FE-48A6-CDD7FB3CBEA1}"/>
                  </a:ext>
                </a:extLst>
              </p:cNvPr>
              <p:cNvSpPr/>
              <p:nvPr/>
            </p:nvSpPr>
            <p:spPr>
              <a:xfrm>
                <a:off x="3775154" y="1104512"/>
                <a:ext cx="8153147" cy="4415677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BFEF7542-B2B9-DAB3-5E34-9B82ECE5E507}"/>
                </a:ext>
              </a:extLst>
            </p:cNvPr>
            <p:cNvGrpSpPr/>
            <p:nvPr/>
          </p:nvGrpSpPr>
          <p:grpSpPr>
            <a:xfrm>
              <a:off x="2380865" y="2578956"/>
              <a:ext cx="2446685" cy="2903004"/>
              <a:chOff x="8514026" y="1299029"/>
              <a:chExt cx="2602744" cy="3117328"/>
            </a:xfrm>
          </p:grpSpPr>
          <p:sp>
            <p:nvSpPr>
              <p:cNvPr id="20" name="梯形 19">
                <a:extLst>
                  <a:ext uri="{FF2B5EF4-FFF2-40B4-BE49-F238E27FC236}">
                    <a16:creationId xmlns:a16="http://schemas.microsoft.com/office/drawing/2014/main" xmlns="" id="{DA1BE1BA-EAFF-7A46-FC04-4320F73BEEE5}"/>
                  </a:ext>
                </a:extLst>
              </p:cNvPr>
              <p:cNvSpPr/>
              <p:nvPr/>
            </p:nvSpPr>
            <p:spPr>
              <a:xfrm>
                <a:off x="8560340" y="1299029"/>
                <a:ext cx="2556430" cy="420914"/>
              </a:xfrm>
              <a:prstGeom prst="trapezoid">
                <a:avLst>
                  <a:gd name="adj" fmla="val 157165"/>
                </a:avLst>
              </a:prstGeom>
              <a:noFill/>
              <a:ln w="25400">
                <a:solidFill>
                  <a:srgbClr val="BC8B00">
                    <a:alpha val="43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BC8B00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grpSp>
            <p:nvGrpSpPr>
              <p:cNvPr id="21" name="组合 20">
                <a:extLst>
                  <a:ext uri="{FF2B5EF4-FFF2-40B4-BE49-F238E27FC236}">
                    <a16:creationId xmlns:a16="http://schemas.microsoft.com/office/drawing/2014/main" xmlns="" id="{F5ACFA30-7BFA-A5C4-D06D-3B31082EF1AC}"/>
                  </a:ext>
                </a:extLst>
              </p:cNvPr>
              <p:cNvGrpSpPr/>
              <p:nvPr/>
            </p:nvGrpSpPr>
            <p:grpSpPr>
              <a:xfrm>
                <a:off x="8955314" y="1307697"/>
                <a:ext cx="1748971" cy="3108660"/>
                <a:chOff x="8955314" y="1327577"/>
                <a:chExt cx="1748971" cy="2946400"/>
              </a:xfrm>
            </p:grpSpPr>
            <p:cxnSp>
              <p:nvCxnSpPr>
                <p:cNvPr id="45" name="直接连接符 44">
                  <a:extLst>
                    <a:ext uri="{FF2B5EF4-FFF2-40B4-BE49-F238E27FC236}">
                      <a16:creationId xmlns:a16="http://schemas.microsoft.com/office/drawing/2014/main" xmlns="" id="{81229FD4-E215-6600-6C68-DFADE7061AB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8955314" y="1327577"/>
                  <a:ext cx="874486" cy="2946400"/>
                </a:xfrm>
                <a:prstGeom prst="line">
                  <a:avLst/>
                </a:prstGeom>
                <a:ln w="25400">
                  <a:solidFill>
                    <a:srgbClr val="BC8B00">
                      <a:alpha val="43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直接连接符 45">
                  <a:extLst>
                    <a:ext uri="{FF2B5EF4-FFF2-40B4-BE49-F238E27FC236}">
                      <a16:creationId xmlns:a16="http://schemas.microsoft.com/office/drawing/2014/main" xmlns="" id="{14620426-164A-7F19-4661-552327DE398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29800" y="1327577"/>
                  <a:ext cx="874485" cy="2946400"/>
                </a:xfrm>
                <a:prstGeom prst="line">
                  <a:avLst/>
                </a:prstGeom>
                <a:ln w="25400">
                  <a:solidFill>
                    <a:srgbClr val="BC8B00">
                      <a:alpha val="43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" name="直接连接符 21">
                <a:extLst>
                  <a:ext uri="{FF2B5EF4-FFF2-40B4-BE49-F238E27FC236}">
                    <a16:creationId xmlns:a16="http://schemas.microsoft.com/office/drawing/2014/main" xmlns="" id="{CDB052B3-0555-EF37-4223-3E890A4274B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490305" y="2287589"/>
                <a:ext cx="673154" cy="358"/>
              </a:xfrm>
              <a:prstGeom prst="line">
                <a:avLst/>
              </a:prstGeom>
              <a:ln w="25400">
                <a:solidFill>
                  <a:srgbClr val="BC8B00">
                    <a:alpha val="43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>
                <a:extLst>
                  <a:ext uri="{FF2B5EF4-FFF2-40B4-BE49-F238E27FC236}">
                    <a16:creationId xmlns:a16="http://schemas.microsoft.com/office/drawing/2014/main" xmlns="" id="{34929CC5-DFAB-0031-9900-AE108ABCEF1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84078" y="3003309"/>
                <a:ext cx="1097265" cy="358"/>
              </a:xfrm>
              <a:prstGeom prst="line">
                <a:avLst/>
              </a:prstGeom>
              <a:ln w="25400">
                <a:solidFill>
                  <a:srgbClr val="BC8B00">
                    <a:alpha val="43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连接符 24">
                <a:extLst>
                  <a:ext uri="{FF2B5EF4-FFF2-40B4-BE49-F238E27FC236}">
                    <a16:creationId xmlns:a16="http://schemas.microsoft.com/office/drawing/2014/main" xmlns="" id="{5687DC2B-AA56-D8C7-C067-DCAEF8946D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19877" y="1719943"/>
                <a:ext cx="381325" cy="568002"/>
              </a:xfrm>
              <a:prstGeom prst="line">
                <a:avLst/>
              </a:prstGeom>
              <a:ln w="25400">
                <a:solidFill>
                  <a:srgbClr val="BC8B00">
                    <a:alpha val="43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>
                <a:extLst>
                  <a:ext uri="{FF2B5EF4-FFF2-40B4-BE49-F238E27FC236}">
                    <a16:creationId xmlns:a16="http://schemas.microsoft.com/office/drawing/2014/main" xmlns="" id="{8D95BE36-D75D-9C87-D04A-AD6172CB75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68126" y="2296610"/>
                <a:ext cx="739302" cy="707057"/>
              </a:xfrm>
              <a:prstGeom prst="line">
                <a:avLst/>
              </a:prstGeom>
              <a:ln w="25400">
                <a:solidFill>
                  <a:srgbClr val="BC8B00">
                    <a:alpha val="43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>
                <a:extLst>
                  <a:ext uri="{FF2B5EF4-FFF2-40B4-BE49-F238E27FC236}">
                    <a16:creationId xmlns:a16="http://schemas.microsoft.com/office/drawing/2014/main" xmlns="" id="{5DCF585B-1129-52D5-8BC9-E8D9F2DB05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61900" y="3020998"/>
                <a:ext cx="1138586" cy="707054"/>
              </a:xfrm>
              <a:prstGeom prst="line">
                <a:avLst/>
              </a:prstGeom>
              <a:ln w="25400">
                <a:solidFill>
                  <a:srgbClr val="BC8B00">
                    <a:alpha val="43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E67F3748-DB4A-E6D8-AE12-BA004B38217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568126" y="1719943"/>
                <a:ext cx="369651" cy="568002"/>
              </a:xfrm>
              <a:prstGeom prst="line">
                <a:avLst/>
              </a:prstGeom>
              <a:ln w="25400">
                <a:solidFill>
                  <a:srgbClr val="BC8B00">
                    <a:alpha val="43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7069D4DF-25F3-0666-6E82-6133E7ABB56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361900" y="2278569"/>
                <a:ext cx="727628" cy="733761"/>
              </a:xfrm>
              <a:prstGeom prst="line">
                <a:avLst/>
              </a:prstGeom>
              <a:ln w="25400">
                <a:solidFill>
                  <a:srgbClr val="BC8B00">
                    <a:alpha val="43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>
                <a:extLst>
                  <a:ext uri="{FF2B5EF4-FFF2-40B4-BE49-F238E27FC236}">
                    <a16:creationId xmlns:a16="http://schemas.microsoft.com/office/drawing/2014/main" xmlns="" id="{57F95B67-759B-0E7A-0E7F-CFBCBDA4D99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153707" y="3012330"/>
                <a:ext cx="1143994" cy="706701"/>
              </a:xfrm>
              <a:prstGeom prst="line">
                <a:avLst/>
              </a:prstGeom>
              <a:ln w="25400">
                <a:solidFill>
                  <a:srgbClr val="BC8B00">
                    <a:alpha val="43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4" name="组合 33">
                <a:extLst>
                  <a:ext uri="{FF2B5EF4-FFF2-40B4-BE49-F238E27FC236}">
                    <a16:creationId xmlns:a16="http://schemas.microsoft.com/office/drawing/2014/main" xmlns="" id="{3A955935-C468-C3AA-CAD4-7CEA228A326C}"/>
                  </a:ext>
                </a:extLst>
              </p:cNvPr>
              <p:cNvGrpSpPr/>
              <p:nvPr/>
            </p:nvGrpSpPr>
            <p:grpSpPr>
              <a:xfrm>
                <a:off x="8514026" y="1719943"/>
                <a:ext cx="240760" cy="396796"/>
                <a:chOff x="8514026" y="1719943"/>
                <a:chExt cx="240760" cy="396796"/>
              </a:xfrm>
            </p:grpSpPr>
            <p:cxnSp>
              <p:nvCxnSpPr>
                <p:cNvPr id="42" name="直接连接符 41">
                  <a:extLst>
                    <a:ext uri="{FF2B5EF4-FFF2-40B4-BE49-F238E27FC236}">
                      <a16:creationId xmlns:a16="http://schemas.microsoft.com/office/drawing/2014/main" xmlns="" id="{FEB7C281-45D2-AE06-D8E5-36325049DDB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514026" y="1894112"/>
                  <a:ext cx="240760" cy="0"/>
                </a:xfrm>
                <a:prstGeom prst="line">
                  <a:avLst/>
                </a:prstGeom>
                <a:ln w="25400">
                  <a:solidFill>
                    <a:srgbClr val="BC8B00">
                      <a:alpha val="43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直接连接符 42">
                  <a:extLst>
                    <a:ext uri="{FF2B5EF4-FFF2-40B4-BE49-F238E27FC236}">
                      <a16:creationId xmlns:a16="http://schemas.microsoft.com/office/drawing/2014/main" xmlns="" id="{5DE27CD7-2CA3-51D7-FB51-1684CAE24D5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514026" y="2003944"/>
                  <a:ext cx="240760" cy="0"/>
                </a:xfrm>
                <a:prstGeom prst="line">
                  <a:avLst/>
                </a:prstGeom>
                <a:ln w="25400">
                  <a:solidFill>
                    <a:srgbClr val="BC8B00">
                      <a:alpha val="43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直接连接符 43">
                  <a:extLst>
                    <a:ext uri="{FF2B5EF4-FFF2-40B4-BE49-F238E27FC236}">
                      <a16:creationId xmlns:a16="http://schemas.microsoft.com/office/drawing/2014/main" xmlns="" id="{44DAD121-B132-EF27-E0D4-F9EA0D65525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634406" y="1719943"/>
                  <a:ext cx="0" cy="396796"/>
                </a:xfrm>
                <a:prstGeom prst="line">
                  <a:avLst/>
                </a:prstGeom>
                <a:ln w="25400">
                  <a:solidFill>
                    <a:srgbClr val="BC8B00">
                      <a:alpha val="43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" name="组合 34">
                <a:extLst>
                  <a:ext uri="{FF2B5EF4-FFF2-40B4-BE49-F238E27FC236}">
                    <a16:creationId xmlns:a16="http://schemas.microsoft.com/office/drawing/2014/main" xmlns="" id="{CF755F26-11C8-1C71-6106-E6022D664CEC}"/>
                  </a:ext>
                </a:extLst>
              </p:cNvPr>
              <p:cNvGrpSpPr/>
              <p:nvPr/>
            </p:nvGrpSpPr>
            <p:grpSpPr>
              <a:xfrm>
                <a:off x="10876010" y="1719943"/>
                <a:ext cx="240760" cy="396796"/>
                <a:chOff x="8514026" y="1719943"/>
                <a:chExt cx="240760" cy="396796"/>
              </a:xfrm>
            </p:grpSpPr>
            <p:cxnSp>
              <p:nvCxnSpPr>
                <p:cNvPr id="36" name="直接连接符 35">
                  <a:extLst>
                    <a:ext uri="{FF2B5EF4-FFF2-40B4-BE49-F238E27FC236}">
                      <a16:creationId xmlns:a16="http://schemas.microsoft.com/office/drawing/2014/main" xmlns="" id="{70640804-DD73-5DB2-A10B-01ACFA57631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514026" y="1894112"/>
                  <a:ext cx="240760" cy="0"/>
                </a:xfrm>
                <a:prstGeom prst="line">
                  <a:avLst/>
                </a:prstGeom>
                <a:ln w="25400">
                  <a:solidFill>
                    <a:srgbClr val="BC8B00">
                      <a:alpha val="43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接连接符 37">
                  <a:extLst>
                    <a:ext uri="{FF2B5EF4-FFF2-40B4-BE49-F238E27FC236}">
                      <a16:creationId xmlns:a16="http://schemas.microsoft.com/office/drawing/2014/main" xmlns="" id="{998F4B4A-C27F-4D5C-ABD2-EFAD290E993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514026" y="2003944"/>
                  <a:ext cx="240760" cy="0"/>
                </a:xfrm>
                <a:prstGeom prst="line">
                  <a:avLst/>
                </a:prstGeom>
                <a:ln w="25400">
                  <a:solidFill>
                    <a:srgbClr val="BC8B00">
                      <a:alpha val="43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接连接符 39">
                  <a:extLst>
                    <a:ext uri="{FF2B5EF4-FFF2-40B4-BE49-F238E27FC236}">
                      <a16:creationId xmlns:a16="http://schemas.microsoft.com/office/drawing/2014/main" xmlns="" id="{203D0164-A8C6-E00C-0171-B5F6DA16002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634406" y="1719943"/>
                  <a:ext cx="0" cy="396796"/>
                </a:xfrm>
                <a:prstGeom prst="line">
                  <a:avLst/>
                </a:prstGeom>
                <a:ln w="25400">
                  <a:solidFill>
                    <a:srgbClr val="BC8B00">
                      <a:alpha val="43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8A4E269E-51D3-58DA-ED1B-FF8B5156FC6B}"/>
              </a:ext>
            </a:extLst>
          </p:cNvPr>
          <p:cNvSpPr txBox="1"/>
          <p:nvPr/>
        </p:nvSpPr>
        <p:spPr>
          <a:xfrm>
            <a:off x="4076573" y="782971"/>
            <a:ext cx="40388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dirty="0">
                <a:solidFill>
                  <a:srgbClr val="FFC000"/>
                </a:solidFill>
                <a:latin typeface="华文彩云" panose="02010800040101010101" pitchFamily="2" charset="-122"/>
                <a:ea typeface="华文彩云" panose="02010800040101010101" pitchFamily="2" charset="-122"/>
              </a:rPr>
              <a:t>判断电路故障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4BA7C9EA-9699-63EA-090F-4C8AA57ACFF0}"/>
              </a:ext>
            </a:extLst>
          </p:cNvPr>
          <p:cNvSpPr txBox="1"/>
          <p:nvPr/>
        </p:nvSpPr>
        <p:spPr>
          <a:xfrm>
            <a:off x="6654999" y="2747981"/>
            <a:ext cx="3265515" cy="17527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304800" algn="ctr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zh-CN" altLang="en-US" sz="3600" kern="0" dirty="0">
                <a:solidFill>
                  <a:srgbClr val="515B64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二</a:t>
            </a:r>
            <a:endParaRPr lang="en-US" altLang="zh-CN" sz="3600" kern="0" dirty="0">
              <a:solidFill>
                <a:srgbClr val="515B64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marR="0" indent="304800" algn="ctr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zh-CN" altLang="en-US" sz="3600" kern="0" dirty="0">
                <a:solidFill>
                  <a:srgbClr val="515B64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用假设法推断</a:t>
            </a:r>
            <a:endParaRPr lang="zh-CN" altLang="en-US" sz="3600" kern="100" dirty="0">
              <a:solidFill>
                <a:srgbClr val="515B64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xmlns="" id="{D232D128-0101-6590-3F03-9810147378D1}"/>
              </a:ext>
            </a:extLst>
          </p:cNvPr>
          <p:cNvGrpSpPr/>
          <p:nvPr/>
        </p:nvGrpSpPr>
        <p:grpSpPr>
          <a:xfrm>
            <a:off x="2004504" y="2029465"/>
            <a:ext cx="3242944" cy="3777225"/>
            <a:chOff x="2004504" y="2029465"/>
            <a:chExt cx="3242944" cy="3777225"/>
          </a:xfrm>
        </p:grpSpPr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xmlns="" id="{AF175EEA-025E-5B7A-6F77-1C7F5674C36A}"/>
                </a:ext>
              </a:extLst>
            </p:cNvPr>
            <p:cNvGrpSpPr/>
            <p:nvPr/>
          </p:nvGrpSpPr>
          <p:grpSpPr>
            <a:xfrm>
              <a:off x="2004504" y="2029465"/>
              <a:ext cx="3242944" cy="3777225"/>
              <a:chOff x="3775154" y="969108"/>
              <a:chExt cx="8416843" cy="4551081"/>
            </a:xfrm>
          </p:grpSpPr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xmlns="" id="{E1BC4669-FE8D-D256-5BFF-CEF25156B99B}"/>
                  </a:ext>
                </a:extLst>
              </p:cNvPr>
              <p:cNvSpPr/>
              <p:nvPr/>
            </p:nvSpPr>
            <p:spPr>
              <a:xfrm>
                <a:off x="4038850" y="969108"/>
                <a:ext cx="8153147" cy="4415677"/>
              </a:xfrm>
              <a:prstGeom prst="rect">
                <a:avLst/>
              </a:prstGeom>
              <a:solidFill>
                <a:srgbClr val="BC8B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xmlns="" id="{64E798F8-9DDE-8521-EC49-F569A1AB61C6}"/>
                  </a:ext>
                </a:extLst>
              </p:cNvPr>
              <p:cNvSpPr/>
              <p:nvPr/>
            </p:nvSpPr>
            <p:spPr>
              <a:xfrm>
                <a:off x="3775154" y="1104512"/>
                <a:ext cx="8153147" cy="4415677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66" name="组合 65">
              <a:extLst>
                <a:ext uri="{FF2B5EF4-FFF2-40B4-BE49-F238E27FC236}">
                  <a16:creationId xmlns:a16="http://schemas.microsoft.com/office/drawing/2014/main" xmlns="" id="{FD2C90E3-170B-4536-92AE-6B506BF24BE6}"/>
                </a:ext>
              </a:extLst>
            </p:cNvPr>
            <p:cNvGrpSpPr/>
            <p:nvPr/>
          </p:nvGrpSpPr>
          <p:grpSpPr>
            <a:xfrm>
              <a:off x="2380865" y="2578956"/>
              <a:ext cx="2446685" cy="2903004"/>
              <a:chOff x="8514026" y="1299029"/>
              <a:chExt cx="2602744" cy="3117328"/>
            </a:xfrm>
          </p:grpSpPr>
          <p:sp>
            <p:nvSpPr>
              <p:cNvPr id="8" name="梯形 7">
                <a:extLst>
                  <a:ext uri="{FF2B5EF4-FFF2-40B4-BE49-F238E27FC236}">
                    <a16:creationId xmlns:a16="http://schemas.microsoft.com/office/drawing/2014/main" xmlns="" id="{09E60C3F-DB19-4103-AD3E-445965DCDCE7}"/>
                  </a:ext>
                </a:extLst>
              </p:cNvPr>
              <p:cNvSpPr/>
              <p:nvPr/>
            </p:nvSpPr>
            <p:spPr>
              <a:xfrm>
                <a:off x="8560340" y="1299029"/>
                <a:ext cx="2556430" cy="420914"/>
              </a:xfrm>
              <a:prstGeom prst="trapezoid">
                <a:avLst>
                  <a:gd name="adj" fmla="val 157165"/>
                </a:avLst>
              </a:prstGeom>
              <a:noFill/>
              <a:ln w="25400">
                <a:solidFill>
                  <a:srgbClr val="BC8B00">
                    <a:alpha val="43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BC8B00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grpSp>
            <p:nvGrpSpPr>
              <p:cNvPr id="17" name="组合 16">
                <a:extLst>
                  <a:ext uri="{FF2B5EF4-FFF2-40B4-BE49-F238E27FC236}">
                    <a16:creationId xmlns:a16="http://schemas.microsoft.com/office/drawing/2014/main" xmlns="" id="{04F938D1-FBD9-4AEB-AFCD-D71A3E22A605}"/>
                  </a:ext>
                </a:extLst>
              </p:cNvPr>
              <p:cNvGrpSpPr/>
              <p:nvPr/>
            </p:nvGrpSpPr>
            <p:grpSpPr>
              <a:xfrm>
                <a:off x="8955314" y="1307697"/>
                <a:ext cx="1748971" cy="3108660"/>
                <a:chOff x="8955314" y="1327577"/>
                <a:chExt cx="1748971" cy="2946400"/>
              </a:xfrm>
            </p:grpSpPr>
            <p:cxnSp>
              <p:nvCxnSpPr>
                <p:cNvPr id="12" name="直接连接符 11">
                  <a:extLst>
                    <a:ext uri="{FF2B5EF4-FFF2-40B4-BE49-F238E27FC236}">
                      <a16:creationId xmlns:a16="http://schemas.microsoft.com/office/drawing/2014/main" xmlns="" id="{4C62EAAC-E477-4CEB-8F69-FF4F11E22DB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8955314" y="1327577"/>
                  <a:ext cx="874486" cy="2946400"/>
                </a:xfrm>
                <a:prstGeom prst="line">
                  <a:avLst/>
                </a:prstGeom>
                <a:ln w="25400">
                  <a:solidFill>
                    <a:srgbClr val="BC8B00">
                      <a:alpha val="43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直接连接符 13">
                  <a:extLst>
                    <a:ext uri="{FF2B5EF4-FFF2-40B4-BE49-F238E27FC236}">
                      <a16:creationId xmlns:a16="http://schemas.microsoft.com/office/drawing/2014/main" xmlns="" id="{08E3CFCD-3D8B-4BFA-A3DE-CC69DD22109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29800" y="1327577"/>
                  <a:ext cx="874485" cy="2946400"/>
                </a:xfrm>
                <a:prstGeom prst="line">
                  <a:avLst/>
                </a:prstGeom>
                <a:ln w="25400">
                  <a:solidFill>
                    <a:srgbClr val="BC8B00">
                      <a:alpha val="43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9" name="直接连接符 18">
                <a:extLst>
                  <a:ext uri="{FF2B5EF4-FFF2-40B4-BE49-F238E27FC236}">
                    <a16:creationId xmlns:a16="http://schemas.microsoft.com/office/drawing/2014/main" xmlns="" id="{510DAA61-FDF9-4A70-A004-C2BF85CA42B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490305" y="2287589"/>
                <a:ext cx="673154" cy="358"/>
              </a:xfrm>
              <a:prstGeom prst="line">
                <a:avLst/>
              </a:prstGeom>
              <a:ln w="25400">
                <a:solidFill>
                  <a:srgbClr val="BC8B00">
                    <a:alpha val="43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接连接符 22">
                <a:extLst>
                  <a:ext uri="{FF2B5EF4-FFF2-40B4-BE49-F238E27FC236}">
                    <a16:creationId xmlns:a16="http://schemas.microsoft.com/office/drawing/2014/main" xmlns="" id="{1C0B3638-51A2-402D-86D0-7C11CC9D79D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84078" y="3003309"/>
                <a:ext cx="1097265" cy="358"/>
              </a:xfrm>
              <a:prstGeom prst="line">
                <a:avLst/>
              </a:prstGeom>
              <a:ln w="25400">
                <a:solidFill>
                  <a:srgbClr val="BC8B00">
                    <a:alpha val="43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>
                <a:extLst>
                  <a:ext uri="{FF2B5EF4-FFF2-40B4-BE49-F238E27FC236}">
                    <a16:creationId xmlns:a16="http://schemas.microsoft.com/office/drawing/2014/main" xmlns="" id="{CC5C7A46-962F-4F24-A9DC-8E6FF01555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19877" y="1719943"/>
                <a:ext cx="381325" cy="568002"/>
              </a:xfrm>
              <a:prstGeom prst="line">
                <a:avLst/>
              </a:prstGeom>
              <a:ln w="25400">
                <a:solidFill>
                  <a:srgbClr val="BC8B00">
                    <a:alpha val="43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>
                <a:extLst>
                  <a:ext uri="{FF2B5EF4-FFF2-40B4-BE49-F238E27FC236}">
                    <a16:creationId xmlns:a16="http://schemas.microsoft.com/office/drawing/2014/main" xmlns="" id="{E303EC4B-E03F-4371-B9DE-3E8C5FF74D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68126" y="2296610"/>
                <a:ext cx="739302" cy="707057"/>
              </a:xfrm>
              <a:prstGeom prst="line">
                <a:avLst/>
              </a:prstGeom>
              <a:ln w="25400">
                <a:solidFill>
                  <a:srgbClr val="BC8B00">
                    <a:alpha val="43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>
                <a:extLst>
                  <a:ext uri="{FF2B5EF4-FFF2-40B4-BE49-F238E27FC236}">
                    <a16:creationId xmlns:a16="http://schemas.microsoft.com/office/drawing/2014/main" xmlns="" id="{D4BA1074-7A3B-496B-A691-B23A136B41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61900" y="3020998"/>
                <a:ext cx="1138586" cy="707054"/>
              </a:xfrm>
              <a:prstGeom prst="line">
                <a:avLst/>
              </a:prstGeom>
              <a:ln w="25400">
                <a:solidFill>
                  <a:srgbClr val="BC8B00">
                    <a:alpha val="43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AA54DFFE-9E20-409C-B663-3BB2152B1F5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568126" y="1719943"/>
                <a:ext cx="369651" cy="568002"/>
              </a:xfrm>
              <a:prstGeom prst="line">
                <a:avLst/>
              </a:prstGeom>
              <a:ln w="25400">
                <a:solidFill>
                  <a:srgbClr val="BC8B00">
                    <a:alpha val="43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 38">
                <a:extLst>
                  <a:ext uri="{FF2B5EF4-FFF2-40B4-BE49-F238E27FC236}">
                    <a16:creationId xmlns:a16="http://schemas.microsoft.com/office/drawing/2014/main" xmlns="" id="{AA840D01-1840-4173-A621-5915E78E620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361900" y="2278569"/>
                <a:ext cx="727628" cy="733761"/>
              </a:xfrm>
              <a:prstGeom prst="line">
                <a:avLst/>
              </a:prstGeom>
              <a:ln w="25400">
                <a:solidFill>
                  <a:srgbClr val="BC8B00">
                    <a:alpha val="43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08865903-E188-4264-AD92-2CF517504E7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153707" y="3012330"/>
                <a:ext cx="1143994" cy="706701"/>
              </a:xfrm>
              <a:prstGeom prst="line">
                <a:avLst/>
              </a:prstGeom>
              <a:ln w="25400">
                <a:solidFill>
                  <a:srgbClr val="BC8B00">
                    <a:alpha val="43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1" name="组合 60">
                <a:extLst>
                  <a:ext uri="{FF2B5EF4-FFF2-40B4-BE49-F238E27FC236}">
                    <a16:creationId xmlns:a16="http://schemas.microsoft.com/office/drawing/2014/main" xmlns="" id="{47122421-6A27-4484-99C0-40E1452959BE}"/>
                  </a:ext>
                </a:extLst>
              </p:cNvPr>
              <p:cNvGrpSpPr/>
              <p:nvPr/>
            </p:nvGrpSpPr>
            <p:grpSpPr>
              <a:xfrm>
                <a:off x="8514026" y="1719943"/>
                <a:ext cx="240760" cy="396796"/>
                <a:chOff x="8514026" y="1719943"/>
                <a:chExt cx="240760" cy="396796"/>
              </a:xfrm>
            </p:grpSpPr>
            <p:cxnSp>
              <p:nvCxnSpPr>
                <p:cNvPr id="53" name="直接连接符 52">
                  <a:extLst>
                    <a:ext uri="{FF2B5EF4-FFF2-40B4-BE49-F238E27FC236}">
                      <a16:creationId xmlns:a16="http://schemas.microsoft.com/office/drawing/2014/main" xmlns="" id="{867804C0-C88B-43BA-9873-EBCD340ACA7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514026" y="1894112"/>
                  <a:ext cx="240760" cy="0"/>
                </a:xfrm>
                <a:prstGeom prst="line">
                  <a:avLst/>
                </a:prstGeom>
                <a:ln w="25400">
                  <a:solidFill>
                    <a:srgbClr val="BC8B00">
                      <a:alpha val="43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接连接符 54">
                  <a:extLst>
                    <a:ext uri="{FF2B5EF4-FFF2-40B4-BE49-F238E27FC236}">
                      <a16:creationId xmlns:a16="http://schemas.microsoft.com/office/drawing/2014/main" xmlns="" id="{79DBB887-60DB-4D44-80BB-7E6CEF1B9A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514026" y="2003944"/>
                  <a:ext cx="240760" cy="0"/>
                </a:xfrm>
                <a:prstGeom prst="line">
                  <a:avLst/>
                </a:prstGeom>
                <a:ln w="25400">
                  <a:solidFill>
                    <a:srgbClr val="BC8B00">
                      <a:alpha val="43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接连接符 55">
                  <a:extLst>
                    <a:ext uri="{FF2B5EF4-FFF2-40B4-BE49-F238E27FC236}">
                      <a16:creationId xmlns:a16="http://schemas.microsoft.com/office/drawing/2014/main" xmlns="" id="{FA4A1779-3F19-479B-8C42-B6986951B05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634406" y="1719943"/>
                  <a:ext cx="0" cy="396796"/>
                </a:xfrm>
                <a:prstGeom prst="line">
                  <a:avLst/>
                </a:prstGeom>
                <a:ln w="25400">
                  <a:solidFill>
                    <a:srgbClr val="BC8B00">
                      <a:alpha val="43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2" name="组合 61">
                <a:extLst>
                  <a:ext uri="{FF2B5EF4-FFF2-40B4-BE49-F238E27FC236}">
                    <a16:creationId xmlns:a16="http://schemas.microsoft.com/office/drawing/2014/main" xmlns="" id="{A9AE7649-FA0D-4031-A705-80229C2A3C6B}"/>
                  </a:ext>
                </a:extLst>
              </p:cNvPr>
              <p:cNvGrpSpPr/>
              <p:nvPr/>
            </p:nvGrpSpPr>
            <p:grpSpPr>
              <a:xfrm>
                <a:off x="10876010" y="1719943"/>
                <a:ext cx="240760" cy="396796"/>
                <a:chOff x="8514026" y="1719943"/>
                <a:chExt cx="240760" cy="396796"/>
              </a:xfrm>
            </p:grpSpPr>
            <p:cxnSp>
              <p:nvCxnSpPr>
                <p:cNvPr id="63" name="直接连接符 62">
                  <a:extLst>
                    <a:ext uri="{FF2B5EF4-FFF2-40B4-BE49-F238E27FC236}">
                      <a16:creationId xmlns:a16="http://schemas.microsoft.com/office/drawing/2014/main" xmlns="" id="{D7B005EB-49DA-437D-8752-BA3CF8B7429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514026" y="1894112"/>
                  <a:ext cx="240760" cy="0"/>
                </a:xfrm>
                <a:prstGeom prst="line">
                  <a:avLst/>
                </a:prstGeom>
                <a:ln w="25400">
                  <a:solidFill>
                    <a:srgbClr val="BC8B00">
                      <a:alpha val="43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直接连接符 63">
                  <a:extLst>
                    <a:ext uri="{FF2B5EF4-FFF2-40B4-BE49-F238E27FC236}">
                      <a16:creationId xmlns:a16="http://schemas.microsoft.com/office/drawing/2014/main" xmlns="" id="{FAC035BA-E28C-4B45-ADAC-B448DE2B5C3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514026" y="2003944"/>
                  <a:ext cx="240760" cy="0"/>
                </a:xfrm>
                <a:prstGeom prst="line">
                  <a:avLst/>
                </a:prstGeom>
                <a:ln w="25400">
                  <a:solidFill>
                    <a:srgbClr val="BC8B00">
                      <a:alpha val="43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直接连接符 64">
                  <a:extLst>
                    <a:ext uri="{FF2B5EF4-FFF2-40B4-BE49-F238E27FC236}">
                      <a16:creationId xmlns:a16="http://schemas.microsoft.com/office/drawing/2014/main" xmlns="" id="{25F71DFC-2C25-4A67-8578-E252FFC806A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634406" y="1719943"/>
                  <a:ext cx="0" cy="396796"/>
                </a:xfrm>
                <a:prstGeom prst="line">
                  <a:avLst/>
                </a:prstGeom>
                <a:ln w="25400">
                  <a:solidFill>
                    <a:srgbClr val="BC8B00">
                      <a:alpha val="43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3A994CAE-5D6E-0D91-02DF-1EBE550BC87F}"/>
              </a:ext>
            </a:extLst>
          </p:cNvPr>
          <p:cNvSpPr txBox="1"/>
          <p:nvPr/>
        </p:nvSpPr>
        <p:spPr>
          <a:xfrm>
            <a:off x="1624908" y="2750796"/>
            <a:ext cx="3584229" cy="17527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304800" algn="ctr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zh-CN" altLang="en-US" sz="3600" kern="0" dirty="0">
                <a:solidFill>
                  <a:srgbClr val="515B64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一</a:t>
            </a:r>
            <a:endParaRPr lang="en-US" altLang="zh-CN" sz="3600" kern="0" dirty="0">
              <a:solidFill>
                <a:srgbClr val="515B64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marR="0" indent="304800" algn="ctr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zh-CN" altLang="en-US" sz="3600" kern="0" dirty="0">
                <a:solidFill>
                  <a:srgbClr val="515B64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用电压表检测</a:t>
            </a:r>
            <a:endParaRPr lang="en-US" altLang="zh-CN" sz="3600" kern="0" dirty="0">
              <a:solidFill>
                <a:srgbClr val="515B64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04550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xmlns="" id="{CF9AC4A7-D5C2-7569-6D3D-8F51842A7DA7}"/>
              </a:ext>
            </a:extLst>
          </p:cNvPr>
          <p:cNvSpPr/>
          <p:nvPr/>
        </p:nvSpPr>
        <p:spPr>
          <a:xfrm>
            <a:off x="0" y="0"/>
            <a:ext cx="12192000" cy="1328057"/>
          </a:xfrm>
          <a:prstGeom prst="rect">
            <a:avLst/>
          </a:prstGeom>
          <a:solidFill>
            <a:srgbClr val="515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3A994CAE-5D6E-0D91-02DF-1EBE550BC87F}"/>
              </a:ext>
            </a:extLst>
          </p:cNvPr>
          <p:cNvSpPr txBox="1"/>
          <p:nvPr/>
        </p:nvSpPr>
        <p:spPr>
          <a:xfrm>
            <a:off x="174172" y="186690"/>
            <a:ext cx="4243522" cy="793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304800" algn="ctr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一、用电压表检测</a:t>
            </a:r>
            <a:endParaRPr kumimoji="0" lang="en-US" altLang="zh-CN" sz="3600" b="0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0" name="表格 50">
            <a:extLst>
              <a:ext uri="{FF2B5EF4-FFF2-40B4-BE49-F238E27FC236}">
                <a16:creationId xmlns:a16="http://schemas.microsoft.com/office/drawing/2014/main" xmlns="" id="{7A817BF8-F41F-FA0A-4E1E-44E3910B2D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561737"/>
              </p:ext>
            </p:extLst>
          </p:nvPr>
        </p:nvGraphicFramePr>
        <p:xfrm>
          <a:off x="854439" y="2263529"/>
          <a:ext cx="10373194" cy="3212592"/>
        </p:xfrm>
        <a:graphic>
          <a:graphicData uri="http://schemas.openxmlformats.org/drawingml/2006/table">
            <a:tbl>
              <a:tblPr firstRow="1" bandRow="1">
                <a:tableStyleId>{E929F9F4-4A8F-4326-A1B4-22849713DDAB}</a:tableStyleId>
              </a:tblPr>
              <a:tblGrid>
                <a:gridCol w="1491522">
                  <a:extLst>
                    <a:ext uri="{9D8B030D-6E8A-4147-A177-3AD203B41FA5}">
                      <a16:colId xmlns:a16="http://schemas.microsoft.com/office/drawing/2014/main" xmlns="" val="2011754536"/>
                    </a:ext>
                  </a:extLst>
                </a:gridCol>
                <a:gridCol w="2345960">
                  <a:extLst>
                    <a:ext uri="{9D8B030D-6E8A-4147-A177-3AD203B41FA5}">
                      <a16:colId xmlns:a16="http://schemas.microsoft.com/office/drawing/2014/main" xmlns="" val="1569403422"/>
                    </a:ext>
                  </a:extLst>
                </a:gridCol>
                <a:gridCol w="3020518">
                  <a:extLst>
                    <a:ext uri="{9D8B030D-6E8A-4147-A177-3AD203B41FA5}">
                      <a16:colId xmlns:a16="http://schemas.microsoft.com/office/drawing/2014/main" xmlns="" val="2506656111"/>
                    </a:ext>
                  </a:extLst>
                </a:gridCol>
                <a:gridCol w="3515194">
                  <a:extLst>
                    <a:ext uri="{9D8B030D-6E8A-4147-A177-3AD203B41FA5}">
                      <a16:colId xmlns:a16="http://schemas.microsoft.com/office/drawing/2014/main" xmlns="" val="1021797970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b="1" kern="0" dirty="0">
                          <a:ln>
                            <a:solidFill>
                              <a:srgbClr val="515B64"/>
                            </a:solidFill>
                          </a:ln>
                          <a:solidFill>
                            <a:schemeClr val="lt1"/>
                          </a:solidFill>
                          <a:effectLst/>
                        </a:rPr>
                        <a:t>将电压表与某段电路</a:t>
                      </a:r>
                      <a:r>
                        <a:rPr lang="zh-CN" altLang="en-US" sz="2400" b="1" kern="0" dirty="0">
                          <a:ln>
                            <a:solidFill>
                              <a:srgbClr val="515B64"/>
                            </a:solidFill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并联</a:t>
                      </a:r>
                      <a:endParaRPr lang="zh-CN" altLang="en-US" sz="2400" b="1" kern="100" dirty="0">
                        <a:ln>
                          <a:solidFill>
                            <a:srgbClr val="515B64"/>
                          </a:solidFill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515B6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zh-CN" altLang="en-US" sz="2800" dirty="0">
                          <a:ln>
                            <a:solidFill>
                              <a:srgbClr val="515B64"/>
                            </a:solidFill>
                          </a:ln>
                        </a:rPr>
                        <a:t>电压表示数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515B6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zh-CN" altLang="en-US" sz="2800" dirty="0">
                          <a:ln>
                            <a:solidFill>
                              <a:srgbClr val="515B64"/>
                            </a:solidFill>
                          </a:ln>
                        </a:rPr>
                        <a:t>电压表中</a:t>
                      </a:r>
                      <a:endParaRPr lang="en-US" altLang="zh-CN" sz="2800" dirty="0">
                        <a:ln>
                          <a:solidFill>
                            <a:srgbClr val="515B64"/>
                          </a:solidFill>
                        </a:ln>
                      </a:endParaRPr>
                    </a:p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zh-CN" altLang="en-US" sz="2800" dirty="0">
                          <a:ln>
                            <a:solidFill>
                              <a:srgbClr val="515B64"/>
                            </a:solidFill>
                          </a:ln>
                        </a:rPr>
                        <a:t>有</a:t>
                      </a:r>
                      <a:r>
                        <a:rPr lang="en-US" altLang="zh-CN" sz="2800" dirty="0">
                          <a:ln>
                            <a:solidFill>
                              <a:srgbClr val="515B64"/>
                            </a:solidFill>
                          </a:ln>
                        </a:rPr>
                        <a:t>/</a:t>
                      </a:r>
                      <a:r>
                        <a:rPr lang="zh-CN" altLang="en-US" sz="2800" dirty="0">
                          <a:ln>
                            <a:solidFill>
                              <a:srgbClr val="515B64"/>
                            </a:solidFill>
                          </a:ln>
                        </a:rPr>
                        <a:t>无电流通过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515B6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zh-CN" altLang="en-US" sz="2800" dirty="0">
                          <a:ln>
                            <a:solidFill>
                              <a:srgbClr val="515B64"/>
                            </a:solidFill>
                          </a:ln>
                        </a:rPr>
                        <a:t>结论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515B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6354346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2000" b="1" dirty="0"/>
                        <a:t>为零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2000" b="1" dirty="0"/>
                        <a:t>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2000" b="1" kern="0" dirty="0">
                          <a:effectLst/>
                        </a:rPr>
                        <a:t>可能是该段电路短路，或该段电路以外电路断路</a:t>
                      </a:r>
                      <a:endParaRPr lang="zh-CN" alt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5178303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2000" b="1" dirty="0">
                          <a:solidFill>
                            <a:schemeClr val="tx1"/>
                          </a:solidFill>
                        </a:rPr>
                        <a:t>不为零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2000" b="1" dirty="0">
                          <a:solidFill>
                            <a:schemeClr val="tx1"/>
                          </a:solidFill>
                        </a:rPr>
                        <a:t>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1" kern="0" dirty="0">
                          <a:solidFill>
                            <a:schemeClr val="tx1"/>
                          </a:solidFill>
                          <a:effectLst/>
                        </a:rPr>
                        <a:t>该部分电路以外电路无断路，该部分电路无短路。</a:t>
                      </a:r>
                      <a:endParaRPr lang="zh-CN" altLang="en-US" sz="2000" b="1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5716565"/>
                  </a:ext>
                </a:extLst>
              </a:tr>
            </a:tbl>
          </a:graphicData>
        </a:graphic>
      </p:graphicFrame>
      <p:grpSp>
        <p:nvGrpSpPr>
          <p:cNvPr id="6" name="组合 5">
            <a:extLst>
              <a:ext uri="{FF2B5EF4-FFF2-40B4-BE49-F238E27FC236}">
                <a16:creationId xmlns:a16="http://schemas.microsoft.com/office/drawing/2014/main" xmlns="" id="{7F2E8EEC-6E16-77FE-0300-2907D833D303}"/>
              </a:ext>
            </a:extLst>
          </p:cNvPr>
          <p:cNvGrpSpPr/>
          <p:nvPr/>
        </p:nvGrpSpPr>
        <p:grpSpPr>
          <a:xfrm>
            <a:off x="11132573" y="186690"/>
            <a:ext cx="885255" cy="1141367"/>
            <a:chOff x="8514026" y="1299029"/>
            <a:chExt cx="2602744" cy="3117328"/>
          </a:xfrm>
        </p:grpSpPr>
        <p:sp>
          <p:nvSpPr>
            <p:cNvPr id="7" name="梯形 6">
              <a:extLst>
                <a:ext uri="{FF2B5EF4-FFF2-40B4-BE49-F238E27FC236}">
                  <a16:creationId xmlns:a16="http://schemas.microsoft.com/office/drawing/2014/main" xmlns="" id="{6E307059-178D-7137-63C6-F740B51974C1}"/>
                </a:ext>
              </a:extLst>
            </p:cNvPr>
            <p:cNvSpPr/>
            <p:nvPr/>
          </p:nvSpPr>
          <p:spPr>
            <a:xfrm>
              <a:off x="8560340" y="1299029"/>
              <a:ext cx="2556430" cy="420914"/>
            </a:xfrm>
            <a:prstGeom prst="trapezoid">
              <a:avLst>
                <a:gd name="adj" fmla="val 157165"/>
              </a:avLst>
            </a:prstGeom>
            <a:noFill/>
            <a:ln w="254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xmlns="" id="{F093F1CE-B189-0A86-67AA-92A4FA60D09C}"/>
                </a:ext>
              </a:extLst>
            </p:cNvPr>
            <p:cNvGrpSpPr/>
            <p:nvPr/>
          </p:nvGrpSpPr>
          <p:grpSpPr>
            <a:xfrm>
              <a:off x="8955314" y="1307697"/>
              <a:ext cx="1748971" cy="3108660"/>
              <a:chOff x="8955314" y="1327577"/>
              <a:chExt cx="1748971" cy="2946400"/>
            </a:xfrm>
          </p:grpSpPr>
          <p:cxnSp>
            <p:nvCxnSpPr>
              <p:cNvPr id="26" name="直接连接符 25">
                <a:extLst>
                  <a:ext uri="{FF2B5EF4-FFF2-40B4-BE49-F238E27FC236}">
                    <a16:creationId xmlns:a16="http://schemas.microsoft.com/office/drawing/2014/main" xmlns="" id="{400DB00E-24DB-EFEE-420F-41A23BF463E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955314" y="1327577"/>
                <a:ext cx="874486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>
                <a:extLst>
                  <a:ext uri="{FF2B5EF4-FFF2-40B4-BE49-F238E27FC236}">
                    <a16:creationId xmlns:a16="http://schemas.microsoft.com/office/drawing/2014/main" xmlns="" id="{F1A60093-E07C-8602-E147-612E743C96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9800" y="1327577"/>
                <a:ext cx="874485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" name="直接连接符 8">
              <a:extLst>
                <a:ext uri="{FF2B5EF4-FFF2-40B4-BE49-F238E27FC236}">
                  <a16:creationId xmlns:a16="http://schemas.microsoft.com/office/drawing/2014/main" xmlns="" id="{B27CBD33-8E33-3D73-FC52-F47BBFEE660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90305" y="2287589"/>
              <a:ext cx="673154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xmlns="" id="{6046F4DE-AE92-8BB0-BB42-0C776182F9E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4078" y="3003309"/>
              <a:ext cx="1097265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xmlns="" id="{B5F647D9-8819-8F26-0FA9-5DC2FD09A7B3}"/>
                </a:ext>
              </a:extLst>
            </p:cNvPr>
            <p:cNvCxnSpPr>
              <a:cxnSpLocks/>
            </p:cNvCxnSpPr>
            <p:nvPr/>
          </p:nvCxnSpPr>
          <p:spPr>
            <a:xfrm>
              <a:off x="9719877" y="1719943"/>
              <a:ext cx="381325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>
              <a:extLst>
                <a:ext uri="{FF2B5EF4-FFF2-40B4-BE49-F238E27FC236}">
                  <a16:creationId xmlns:a16="http://schemas.microsoft.com/office/drawing/2014/main" xmlns="" id="{A9355529-AEC5-5017-24C8-E4313E293087}"/>
                </a:ext>
              </a:extLst>
            </p:cNvPr>
            <p:cNvCxnSpPr>
              <a:cxnSpLocks/>
            </p:cNvCxnSpPr>
            <p:nvPr/>
          </p:nvCxnSpPr>
          <p:spPr>
            <a:xfrm>
              <a:off x="9568126" y="2296610"/>
              <a:ext cx="739302" cy="707057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>
              <a:extLst>
                <a:ext uri="{FF2B5EF4-FFF2-40B4-BE49-F238E27FC236}">
                  <a16:creationId xmlns:a16="http://schemas.microsoft.com/office/drawing/2014/main" xmlns="" id="{0B0F0EEA-F3BA-B0CF-A2A0-6AD5E0306DA4}"/>
                </a:ext>
              </a:extLst>
            </p:cNvPr>
            <p:cNvCxnSpPr>
              <a:cxnSpLocks/>
            </p:cNvCxnSpPr>
            <p:nvPr/>
          </p:nvCxnSpPr>
          <p:spPr>
            <a:xfrm>
              <a:off x="9361900" y="3020998"/>
              <a:ext cx="1138586" cy="7070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xmlns="" id="{F34B67FA-51DC-3017-F538-9BF1CA50A0E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8126" y="1719943"/>
              <a:ext cx="369651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xmlns="" id="{36B9D1C5-D9A0-0051-124B-622390E902A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61900" y="2278569"/>
              <a:ext cx="727628" cy="73376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xmlns="" id="{DCD8E12D-A8A1-79F7-E928-F1AC41BD16B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3707" y="3012330"/>
              <a:ext cx="1143994" cy="70670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131D0811-B219-384D-7B20-A015D7A011A7}"/>
                </a:ext>
              </a:extLst>
            </p:cNvPr>
            <p:cNvGrpSpPr/>
            <p:nvPr/>
          </p:nvGrpSpPr>
          <p:grpSpPr>
            <a:xfrm>
              <a:off x="8514026" y="1719943"/>
              <a:ext cx="240760" cy="396796"/>
              <a:chOff x="8514026" y="1719943"/>
              <a:chExt cx="240760" cy="396796"/>
            </a:xfrm>
          </p:grpSpPr>
          <p:cxnSp>
            <p:nvCxnSpPr>
              <p:cNvPr id="23" name="直接连接符 22">
                <a:extLst>
                  <a:ext uri="{FF2B5EF4-FFF2-40B4-BE49-F238E27FC236}">
                    <a16:creationId xmlns:a16="http://schemas.microsoft.com/office/drawing/2014/main" xmlns="" id="{D60BAABF-7FDF-7D46-3466-0FCF1A98C3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>
                <a:extLst>
                  <a:ext uri="{FF2B5EF4-FFF2-40B4-BE49-F238E27FC236}">
                    <a16:creationId xmlns:a16="http://schemas.microsoft.com/office/drawing/2014/main" xmlns="" id="{0E8778CA-3DCD-B33C-6102-21250C1687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连接符 24">
                <a:extLst>
                  <a:ext uri="{FF2B5EF4-FFF2-40B4-BE49-F238E27FC236}">
                    <a16:creationId xmlns:a16="http://schemas.microsoft.com/office/drawing/2014/main" xmlns="" id="{EBD4E70A-ECE5-26E4-AA81-0C376D8BF4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xmlns="" id="{27494471-AD83-C4AD-B3BD-B8AB7A25B56C}"/>
                </a:ext>
              </a:extLst>
            </p:cNvPr>
            <p:cNvGrpSpPr/>
            <p:nvPr/>
          </p:nvGrpSpPr>
          <p:grpSpPr>
            <a:xfrm>
              <a:off x="10876010" y="1719943"/>
              <a:ext cx="240760" cy="396796"/>
              <a:chOff x="8514026" y="1719943"/>
              <a:chExt cx="240760" cy="396796"/>
            </a:xfrm>
          </p:grpSpPr>
          <p:cxnSp>
            <p:nvCxnSpPr>
              <p:cNvPr id="20" name="直接连接符 19">
                <a:extLst>
                  <a:ext uri="{FF2B5EF4-FFF2-40B4-BE49-F238E27FC236}">
                    <a16:creationId xmlns:a16="http://schemas.microsoft.com/office/drawing/2014/main" xmlns="" id="{43BA0E80-07CE-E391-3D32-ED07497B9F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接连接符 20">
                <a:extLst>
                  <a:ext uri="{FF2B5EF4-FFF2-40B4-BE49-F238E27FC236}">
                    <a16:creationId xmlns:a16="http://schemas.microsoft.com/office/drawing/2014/main" xmlns="" id="{4B68B1A3-D901-11B4-633A-B87BAB9EF7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接连接符 21">
                <a:extLst>
                  <a:ext uri="{FF2B5EF4-FFF2-40B4-BE49-F238E27FC236}">
                    <a16:creationId xmlns:a16="http://schemas.microsoft.com/office/drawing/2014/main" xmlns="" id="{1C2C3EA2-82A5-258C-4A6A-D8E0D24B345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xmlns="" id="{AB2876F7-E4AF-8123-40C0-58B7DACDF5AE}"/>
              </a:ext>
            </a:extLst>
          </p:cNvPr>
          <p:cNvGrpSpPr/>
          <p:nvPr/>
        </p:nvGrpSpPr>
        <p:grpSpPr>
          <a:xfrm>
            <a:off x="10553459" y="664028"/>
            <a:ext cx="529978" cy="658148"/>
            <a:chOff x="8514026" y="1299029"/>
            <a:chExt cx="2602744" cy="3117328"/>
          </a:xfrm>
        </p:grpSpPr>
        <p:sp>
          <p:nvSpPr>
            <p:cNvPr id="29" name="梯形 28">
              <a:extLst>
                <a:ext uri="{FF2B5EF4-FFF2-40B4-BE49-F238E27FC236}">
                  <a16:creationId xmlns:a16="http://schemas.microsoft.com/office/drawing/2014/main" xmlns="" id="{F248AA39-4C34-129E-2F0D-0FE892990A06}"/>
                </a:ext>
              </a:extLst>
            </p:cNvPr>
            <p:cNvSpPr/>
            <p:nvPr/>
          </p:nvSpPr>
          <p:spPr>
            <a:xfrm>
              <a:off x="8560340" y="1299029"/>
              <a:ext cx="2556430" cy="420914"/>
            </a:xfrm>
            <a:prstGeom prst="trapezoid">
              <a:avLst>
                <a:gd name="adj" fmla="val 157165"/>
              </a:avLst>
            </a:prstGeom>
            <a:noFill/>
            <a:ln w="254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0" name="组合 29">
              <a:extLst>
                <a:ext uri="{FF2B5EF4-FFF2-40B4-BE49-F238E27FC236}">
                  <a16:creationId xmlns:a16="http://schemas.microsoft.com/office/drawing/2014/main" xmlns="" id="{4B956B3E-A6FF-E236-FDFD-AE283BBAF922}"/>
                </a:ext>
              </a:extLst>
            </p:cNvPr>
            <p:cNvGrpSpPr/>
            <p:nvPr/>
          </p:nvGrpSpPr>
          <p:grpSpPr>
            <a:xfrm>
              <a:off x="8955314" y="1307697"/>
              <a:ext cx="1748971" cy="3108660"/>
              <a:chOff x="8955314" y="1327577"/>
              <a:chExt cx="1748971" cy="2946400"/>
            </a:xfrm>
          </p:grpSpPr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D4E17615-2D5D-55A9-3377-9513C2E19A2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955314" y="1327577"/>
                <a:ext cx="874486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 47">
                <a:extLst>
                  <a:ext uri="{FF2B5EF4-FFF2-40B4-BE49-F238E27FC236}">
                    <a16:creationId xmlns:a16="http://schemas.microsoft.com/office/drawing/2014/main" xmlns="" id="{FAFF8734-8D12-5550-C3C0-17A4D33D81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9800" y="1327577"/>
                <a:ext cx="874485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直接连接符 30">
              <a:extLst>
                <a:ext uri="{FF2B5EF4-FFF2-40B4-BE49-F238E27FC236}">
                  <a16:creationId xmlns:a16="http://schemas.microsoft.com/office/drawing/2014/main" xmlns="" id="{BE2604B0-4BEE-0F53-6770-C2BDCA27962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90305" y="2287589"/>
              <a:ext cx="673154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>
              <a:extLst>
                <a:ext uri="{FF2B5EF4-FFF2-40B4-BE49-F238E27FC236}">
                  <a16:creationId xmlns:a16="http://schemas.microsoft.com/office/drawing/2014/main" xmlns="" id="{51E0B6AC-0D3C-3AAB-1986-0E2134189B4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4078" y="3003309"/>
              <a:ext cx="1097265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>
              <a:extLst>
                <a:ext uri="{FF2B5EF4-FFF2-40B4-BE49-F238E27FC236}">
                  <a16:creationId xmlns:a16="http://schemas.microsoft.com/office/drawing/2014/main" xmlns="" id="{BD93AA39-0B11-16BF-396A-980151326781}"/>
                </a:ext>
              </a:extLst>
            </p:cNvPr>
            <p:cNvCxnSpPr>
              <a:cxnSpLocks/>
            </p:cNvCxnSpPr>
            <p:nvPr/>
          </p:nvCxnSpPr>
          <p:spPr>
            <a:xfrm>
              <a:off x="9719877" y="1719943"/>
              <a:ext cx="381325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>
              <a:extLst>
                <a:ext uri="{FF2B5EF4-FFF2-40B4-BE49-F238E27FC236}">
                  <a16:creationId xmlns:a16="http://schemas.microsoft.com/office/drawing/2014/main" xmlns="" id="{6AFBD684-62CF-FE98-B343-AE8FBF669FB7}"/>
                </a:ext>
              </a:extLst>
            </p:cNvPr>
            <p:cNvCxnSpPr>
              <a:cxnSpLocks/>
            </p:cNvCxnSpPr>
            <p:nvPr/>
          </p:nvCxnSpPr>
          <p:spPr>
            <a:xfrm>
              <a:off x="9568126" y="2296610"/>
              <a:ext cx="739302" cy="707057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>
              <a:extLst>
                <a:ext uri="{FF2B5EF4-FFF2-40B4-BE49-F238E27FC236}">
                  <a16:creationId xmlns:a16="http://schemas.microsoft.com/office/drawing/2014/main" xmlns="" id="{586B8441-C342-235B-1461-FCFFFE17E5B4}"/>
                </a:ext>
              </a:extLst>
            </p:cNvPr>
            <p:cNvCxnSpPr>
              <a:cxnSpLocks/>
            </p:cNvCxnSpPr>
            <p:nvPr/>
          </p:nvCxnSpPr>
          <p:spPr>
            <a:xfrm>
              <a:off x="9361900" y="3020998"/>
              <a:ext cx="1138586" cy="7070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>
              <a:extLst>
                <a:ext uri="{FF2B5EF4-FFF2-40B4-BE49-F238E27FC236}">
                  <a16:creationId xmlns:a16="http://schemas.microsoft.com/office/drawing/2014/main" xmlns="" id="{DBA2340C-F6DA-603A-470F-989382CD2C9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8126" y="1719943"/>
              <a:ext cx="369651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>
              <a:extLst>
                <a:ext uri="{FF2B5EF4-FFF2-40B4-BE49-F238E27FC236}">
                  <a16:creationId xmlns:a16="http://schemas.microsoft.com/office/drawing/2014/main" xmlns="" id="{F3C5AD83-3200-2CBD-6748-138A7845A18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61900" y="2278569"/>
              <a:ext cx="727628" cy="73376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>
              <a:extLst>
                <a:ext uri="{FF2B5EF4-FFF2-40B4-BE49-F238E27FC236}">
                  <a16:creationId xmlns:a16="http://schemas.microsoft.com/office/drawing/2014/main" xmlns="" id="{C69ED6CB-6356-4747-1F50-082D6B28D38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3707" y="3012330"/>
              <a:ext cx="1143994" cy="70670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" name="组合 38">
              <a:extLst>
                <a:ext uri="{FF2B5EF4-FFF2-40B4-BE49-F238E27FC236}">
                  <a16:creationId xmlns:a16="http://schemas.microsoft.com/office/drawing/2014/main" xmlns="" id="{27176FC7-04A3-1671-AE7A-CB6AB914DEBC}"/>
                </a:ext>
              </a:extLst>
            </p:cNvPr>
            <p:cNvGrpSpPr/>
            <p:nvPr/>
          </p:nvGrpSpPr>
          <p:grpSpPr>
            <a:xfrm>
              <a:off x="8514026" y="1719943"/>
              <a:ext cx="240760" cy="396796"/>
              <a:chOff x="8514026" y="1719943"/>
              <a:chExt cx="240760" cy="396796"/>
            </a:xfrm>
          </p:grpSpPr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xmlns="" id="{5AC1DBB1-1893-4792-30FB-E26A6C2DF2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 44">
                <a:extLst>
                  <a:ext uri="{FF2B5EF4-FFF2-40B4-BE49-F238E27FC236}">
                    <a16:creationId xmlns:a16="http://schemas.microsoft.com/office/drawing/2014/main" xmlns="" id="{66D8D49F-2DD0-A043-8695-5B2896875A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5B2C3E74-041F-6CF5-C7FD-59726416D1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组合 39">
              <a:extLst>
                <a:ext uri="{FF2B5EF4-FFF2-40B4-BE49-F238E27FC236}">
                  <a16:creationId xmlns:a16="http://schemas.microsoft.com/office/drawing/2014/main" xmlns="" id="{F718BCF9-49BC-745F-1B05-31A4BFA9475D}"/>
                </a:ext>
              </a:extLst>
            </p:cNvPr>
            <p:cNvGrpSpPr/>
            <p:nvPr/>
          </p:nvGrpSpPr>
          <p:grpSpPr>
            <a:xfrm>
              <a:off x="10876010" y="1719943"/>
              <a:ext cx="240760" cy="396796"/>
              <a:chOff x="8514026" y="1719943"/>
              <a:chExt cx="240760" cy="396796"/>
            </a:xfrm>
          </p:grpSpPr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D785F353-ACE5-1FE1-43AE-745706BB2D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 41">
                <a:extLst>
                  <a:ext uri="{FF2B5EF4-FFF2-40B4-BE49-F238E27FC236}">
                    <a16:creationId xmlns:a16="http://schemas.microsoft.com/office/drawing/2014/main" xmlns="" id="{370FF797-442C-43CA-D33E-75940E1E29A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接连接符 42">
                <a:extLst>
                  <a:ext uri="{FF2B5EF4-FFF2-40B4-BE49-F238E27FC236}">
                    <a16:creationId xmlns:a16="http://schemas.microsoft.com/office/drawing/2014/main" xmlns="" id="{81A7F192-FFDA-A468-A8C1-DF9FFB8EFA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987929440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6022CEA6-1848-C999-48BB-776A953D028A}"/>
                  </a:ext>
                </a:extLst>
              </p:cNvPr>
              <p:cNvSpPr txBox="1"/>
              <p:nvPr/>
            </p:nvSpPr>
            <p:spPr>
              <a:xfrm>
                <a:off x="539211" y="1514747"/>
                <a:ext cx="11273037" cy="36086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719138">
                  <a:lnSpc>
                    <a:spcPct val="150000"/>
                  </a:lnSpc>
                </a:pPr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如图</a:t>
                </a:r>
                <a:r>
                  <a:rPr lang="en-US" altLang="zh-CN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1</a:t>
                </a:r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所示，电路的三根导线中，有一根是断的。电源、电阻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、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及另外两根导线都是好的。为了查出断导线，某同学想先将多用表的红表笔接在电源的正极，再将黑表笔分别接在电阻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的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端和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的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端，并</a:t>
                </a:r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观察多用表指针的示数。在下</a:t>
                </a:r>
                <a:r>
                  <a:rPr lang="zh-CN" altLang="en-US" sz="2400" kern="0" dirty="0" smtClean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列选挡中</a:t>
                </a:r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，符合操作规程的是（    ）</a:t>
                </a:r>
                <a:endParaRPr lang="en-US" altLang="zh-CN" sz="2400" kern="0" dirty="0">
                  <a:solidFill>
                    <a:srgbClr val="515B64"/>
                  </a:solidFill>
                  <a:latin typeface="华文细黑" panose="02010600040101010101" pitchFamily="2" charset="-122"/>
                  <a:ea typeface="华文细黑" panose="0201060004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en-US" altLang="zh-CN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A. </a:t>
                </a:r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直流</a:t>
                </a:r>
                <a:r>
                  <a:rPr lang="en-US" altLang="zh-CN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10 </a:t>
                </a:r>
                <a:r>
                  <a:rPr lang="en-US" altLang="zh-CN" sz="2400" kern="0" dirty="0" smtClean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V</a:t>
                </a:r>
                <a:r>
                  <a:rPr lang="zh-CN" altLang="en-US" sz="2400" kern="0" dirty="0" smtClean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挡           </a:t>
                </a:r>
                <a:r>
                  <a:rPr lang="en-US" altLang="zh-CN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B.</a:t>
                </a:r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 直流</a:t>
                </a:r>
                <a:r>
                  <a:rPr lang="en-US" altLang="zh-CN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0.5 </a:t>
                </a:r>
                <a:r>
                  <a:rPr lang="en-US" altLang="zh-CN" sz="2400" kern="0" dirty="0" smtClean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挡</a:t>
                </a:r>
                <a:endParaRPr lang="zh-CN" altLang="en-US" sz="2400" kern="0" dirty="0">
                  <a:solidFill>
                    <a:srgbClr val="515B64"/>
                  </a:solidFill>
                  <a:latin typeface="华文细黑" panose="02010600040101010101" pitchFamily="2" charset="-122"/>
                  <a:ea typeface="华文细黑" panose="0201060004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en-US" altLang="zh-CN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C.</a:t>
                </a:r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 直流</a:t>
                </a:r>
                <a:r>
                  <a:rPr lang="en-US" altLang="zh-CN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2.5 </a:t>
                </a:r>
                <a:r>
                  <a:rPr lang="en-US" altLang="zh-CN" sz="2400" kern="0" dirty="0" smtClean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V</a:t>
                </a:r>
                <a:r>
                  <a:rPr lang="zh-CN" altLang="en-US" sz="2400" kern="0" dirty="0" smtClean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挡</a:t>
                </a:r>
                <a:r>
                  <a:rPr lang="en-US" altLang="zh-CN" sz="2400" kern="0" dirty="0" smtClean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	</a:t>
                </a:r>
                <a:r>
                  <a:rPr lang="en-US" altLang="zh-CN" sz="2400" kern="0" dirty="0" smtClean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D</a:t>
                </a:r>
                <a:r>
                  <a:rPr lang="en-US" altLang="zh-CN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.</a:t>
                </a:r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欧姆挡</a:t>
                </a:r>
                <a:endParaRPr lang="zh-CN" altLang="en-US" sz="2400" kern="0" dirty="0">
                  <a:solidFill>
                    <a:srgbClr val="515B64"/>
                  </a:solidFill>
                  <a:latin typeface="华文细黑" panose="02010600040101010101" pitchFamily="2" charset="-122"/>
                  <a:ea typeface="华文细黑" panose="0201060004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022CEA6-1848-C999-48BB-776A953D02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211" y="1514747"/>
                <a:ext cx="11273037" cy="3608680"/>
              </a:xfrm>
              <a:prstGeom prst="rect">
                <a:avLst/>
              </a:prstGeom>
              <a:blipFill rotWithShape="0">
                <a:blip r:embed="rId3"/>
                <a:stretch>
                  <a:fillRect l="-811" r="-2486" b="-101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矩形 7">
            <a:extLst>
              <a:ext uri="{FF2B5EF4-FFF2-40B4-BE49-F238E27FC236}">
                <a16:creationId xmlns:a16="http://schemas.microsoft.com/office/drawing/2014/main" xmlns="" id="{AD1478F1-31E2-EB58-F49B-38940AD7266F}"/>
              </a:ext>
            </a:extLst>
          </p:cNvPr>
          <p:cNvSpPr/>
          <p:nvPr/>
        </p:nvSpPr>
        <p:spPr>
          <a:xfrm>
            <a:off x="0" y="0"/>
            <a:ext cx="12192000" cy="1328057"/>
          </a:xfrm>
          <a:prstGeom prst="rect">
            <a:avLst/>
          </a:prstGeom>
          <a:solidFill>
            <a:srgbClr val="515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B1D0F3AF-7B45-1972-5052-C60185FB4229}"/>
              </a:ext>
            </a:extLst>
          </p:cNvPr>
          <p:cNvSpPr txBox="1"/>
          <p:nvPr/>
        </p:nvSpPr>
        <p:spPr>
          <a:xfrm>
            <a:off x="174172" y="186690"/>
            <a:ext cx="4243522" cy="793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304800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3600" kern="0" dirty="0">
                <a:solidFill>
                  <a:srgbClr val="FFC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例</a:t>
            </a:r>
            <a:r>
              <a:rPr lang="en-US" altLang="zh-CN" sz="3600" kern="0" dirty="0">
                <a:solidFill>
                  <a:srgbClr val="FFC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1</a:t>
            </a:r>
            <a:endParaRPr kumimoji="0" lang="en-US" altLang="zh-CN" sz="3600" b="0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xmlns="" id="{38C4DC34-A756-EDAB-C3CA-21E74D716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059756" y="3372373"/>
            <a:ext cx="3554829" cy="221789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组合 11">
            <a:extLst>
              <a:ext uri="{FF2B5EF4-FFF2-40B4-BE49-F238E27FC236}">
                <a16:creationId xmlns:a16="http://schemas.microsoft.com/office/drawing/2014/main" xmlns="" id="{926EDF2F-558E-5FDC-63E3-E0299AA04700}"/>
              </a:ext>
            </a:extLst>
          </p:cNvPr>
          <p:cNvGrpSpPr/>
          <p:nvPr/>
        </p:nvGrpSpPr>
        <p:grpSpPr>
          <a:xfrm>
            <a:off x="11132573" y="186690"/>
            <a:ext cx="885255" cy="1141367"/>
            <a:chOff x="8514026" y="1299029"/>
            <a:chExt cx="2602744" cy="3117328"/>
          </a:xfrm>
        </p:grpSpPr>
        <p:sp>
          <p:nvSpPr>
            <p:cNvPr id="13" name="梯形 12">
              <a:extLst>
                <a:ext uri="{FF2B5EF4-FFF2-40B4-BE49-F238E27FC236}">
                  <a16:creationId xmlns:a16="http://schemas.microsoft.com/office/drawing/2014/main" xmlns="" id="{FA7594C3-3E95-3D34-0414-505E881A3142}"/>
                </a:ext>
              </a:extLst>
            </p:cNvPr>
            <p:cNvSpPr/>
            <p:nvPr/>
          </p:nvSpPr>
          <p:spPr>
            <a:xfrm>
              <a:off x="8560340" y="1299029"/>
              <a:ext cx="2556430" cy="420914"/>
            </a:xfrm>
            <a:prstGeom prst="trapezoid">
              <a:avLst>
                <a:gd name="adj" fmla="val 157165"/>
              </a:avLst>
            </a:prstGeom>
            <a:noFill/>
            <a:ln w="254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33332A03-1CDE-5FED-4E91-174C5DDDC950}"/>
                </a:ext>
              </a:extLst>
            </p:cNvPr>
            <p:cNvGrpSpPr/>
            <p:nvPr/>
          </p:nvGrpSpPr>
          <p:grpSpPr>
            <a:xfrm>
              <a:off x="8955314" y="1307697"/>
              <a:ext cx="1748971" cy="3108660"/>
              <a:chOff x="8955314" y="1327577"/>
              <a:chExt cx="1748971" cy="2946400"/>
            </a:xfrm>
          </p:grpSpPr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A55218E4-EBA4-1A7D-11EF-AECD4871AB9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955314" y="1327577"/>
                <a:ext cx="874486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81A076DF-A9CF-84E0-DEC1-21C1508433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9800" y="1327577"/>
                <a:ext cx="874485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xmlns="" id="{F5351E4B-E47A-FAA0-4B9A-111ADBB069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90305" y="2287589"/>
              <a:ext cx="673154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xmlns="" id="{8640E178-6BF3-D471-6251-C09CABB142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4078" y="3003309"/>
              <a:ext cx="1097265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xmlns="" id="{A4D3199D-BC43-30D9-EA0B-7C026B1B19A3}"/>
                </a:ext>
              </a:extLst>
            </p:cNvPr>
            <p:cNvCxnSpPr>
              <a:cxnSpLocks/>
            </p:cNvCxnSpPr>
            <p:nvPr/>
          </p:nvCxnSpPr>
          <p:spPr>
            <a:xfrm>
              <a:off x="9719877" y="1719943"/>
              <a:ext cx="381325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xmlns="" id="{28EBA0D8-461D-9F79-B5FB-621623B07CBA}"/>
                </a:ext>
              </a:extLst>
            </p:cNvPr>
            <p:cNvCxnSpPr>
              <a:cxnSpLocks/>
            </p:cNvCxnSpPr>
            <p:nvPr/>
          </p:nvCxnSpPr>
          <p:spPr>
            <a:xfrm>
              <a:off x="9568126" y="2296610"/>
              <a:ext cx="739302" cy="707057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xmlns="" id="{10CAFC63-258A-90BC-A27F-B87F90BC617A}"/>
                </a:ext>
              </a:extLst>
            </p:cNvPr>
            <p:cNvCxnSpPr>
              <a:cxnSpLocks/>
            </p:cNvCxnSpPr>
            <p:nvPr/>
          </p:nvCxnSpPr>
          <p:spPr>
            <a:xfrm>
              <a:off x="9361900" y="3020998"/>
              <a:ext cx="1138586" cy="7070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xmlns="" id="{3348C5BF-885C-6009-A1E3-801DE94B7B2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8126" y="1719943"/>
              <a:ext cx="369651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>
              <a:extLst>
                <a:ext uri="{FF2B5EF4-FFF2-40B4-BE49-F238E27FC236}">
                  <a16:creationId xmlns:a16="http://schemas.microsoft.com/office/drawing/2014/main" xmlns="" id="{AA22088B-EF2D-CE61-B094-09F9501FC0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61900" y="2278569"/>
              <a:ext cx="727628" cy="73376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xmlns="" id="{9F48887C-0B76-E118-BAF0-0D8DD5870F2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3707" y="3012330"/>
              <a:ext cx="1143994" cy="70670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1ED3821A-4519-351B-8D02-342BEE053AB6}"/>
                </a:ext>
              </a:extLst>
            </p:cNvPr>
            <p:cNvGrpSpPr/>
            <p:nvPr/>
          </p:nvGrpSpPr>
          <p:grpSpPr>
            <a:xfrm>
              <a:off x="8514026" y="1719943"/>
              <a:ext cx="240760" cy="396796"/>
              <a:chOff x="8514026" y="1719943"/>
              <a:chExt cx="240760" cy="396796"/>
            </a:xfrm>
          </p:grpSpPr>
          <p:cxnSp>
            <p:nvCxnSpPr>
              <p:cNvPr id="28" name="直接连接符 27">
                <a:extLst>
                  <a:ext uri="{FF2B5EF4-FFF2-40B4-BE49-F238E27FC236}">
                    <a16:creationId xmlns:a16="http://schemas.microsoft.com/office/drawing/2014/main" xmlns="" id="{776C47C3-3E0C-C2F9-756B-C68CB31779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>
                <a:extLst>
                  <a:ext uri="{FF2B5EF4-FFF2-40B4-BE49-F238E27FC236}">
                    <a16:creationId xmlns:a16="http://schemas.microsoft.com/office/drawing/2014/main" xmlns="" id="{5DE3A1D1-29A1-42B6-0149-5F9D77EDED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>
                <a:extLst>
                  <a:ext uri="{FF2B5EF4-FFF2-40B4-BE49-F238E27FC236}">
                    <a16:creationId xmlns:a16="http://schemas.microsoft.com/office/drawing/2014/main" xmlns="" id="{5E917E54-1C3A-4A69-51A4-47B7A1CF64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C5FD54C4-7F5C-3F60-514A-0C6256AF9AF2}"/>
                </a:ext>
              </a:extLst>
            </p:cNvPr>
            <p:cNvGrpSpPr/>
            <p:nvPr/>
          </p:nvGrpSpPr>
          <p:grpSpPr>
            <a:xfrm>
              <a:off x="10876010" y="1719943"/>
              <a:ext cx="240760" cy="396796"/>
              <a:chOff x="8514026" y="1719943"/>
              <a:chExt cx="240760" cy="396796"/>
            </a:xfrm>
          </p:grpSpPr>
          <p:cxnSp>
            <p:nvCxnSpPr>
              <p:cNvPr id="25" name="直接连接符 24">
                <a:extLst>
                  <a:ext uri="{FF2B5EF4-FFF2-40B4-BE49-F238E27FC236}">
                    <a16:creationId xmlns:a16="http://schemas.microsoft.com/office/drawing/2014/main" xmlns="" id="{5E6A8F32-C177-232E-F86B-E3ADEA9FF3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>
                <a:extLst>
                  <a:ext uri="{FF2B5EF4-FFF2-40B4-BE49-F238E27FC236}">
                    <a16:creationId xmlns:a16="http://schemas.microsoft.com/office/drawing/2014/main" xmlns="" id="{EC50A172-8E0E-6B44-D13F-A4A23B829F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>
                <a:extLst>
                  <a:ext uri="{FF2B5EF4-FFF2-40B4-BE49-F238E27FC236}">
                    <a16:creationId xmlns:a16="http://schemas.microsoft.com/office/drawing/2014/main" xmlns="" id="{ECCC10B3-B0CA-FDE9-C8AA-5584DBFEEE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xmlns="" id="{1AD4506A-899E-53E2-2F97-A6B5C45C37C4}"/>
              </a:ext>
            </a:extLst>
          </p:cNvPr>
          <p:cNvGrpSpPr/>
          <p:nvPr/>
        </p:nvGrpSpPr>
        <p:grpSpPr>
          <a:xfrm>
            <a:off x="10553459" y="664028"/>
            <a:ext cx="529978" cy="658148"/>
            <a:chOff x="8514026" y="1299029"/>
            <a:chExt cx="2602744" cy="3117328"/>
          </a:xfrm>
        </p:grpSpPr>
        <p:sp>
          <p:nvSpPr>
            <p:cNvPr id="34" name="梯形 33">
              <a:extLst>
                <a:ext uri="{FF2B5EF4-FFF2-40B4-BE49-F238E27FC236}">
                  <a16:creationId xmlns:a16="http://schemas.microsoft.com/office/drawing/2014/main" xmlns="" id="{98D1D577-7F59-4EE5-F0DC-A978A16FB491}"/>
                </a:ext>
              </a:extLst>
            </p:cNvPr>
            <p:cNvSpPr/>
            <p:nvPr/>
          </p:nvSpPr>
          <p:spPr>
            <a:xfrm>
              <a:off x="8560340" y="1299029"/>
              <a:ext cx="2556430" cy="420914"/>
            </a:xfrm>
            <a:prstGeom prst="trapezoid">
              <a:avLst>
                <a:gd name="adj" fmla="val 157165"/>
              </a:avLst>
            </a:prstGeom>
            <a:noFill/>
            <a:ln w="254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xmlns="" id="{BE59D716-9C1F-7EE0-E6FE-315605AAA8E9}"/>
                </a:ext>
              </a:extLst>
            </p:cNvPr>
            <p:cNvGrpSpPr/>
            <p:nvPr/>
          </p:nvGrpSpPr>
          <p:grpSpPr>
            <a:xfrm>
              <a:off x="8955314" y="1307697"/>
              <a:ext cx="1748971" cy="3108660"/>
              <a:chOff x="8955314" y="1327577"/>
              <a:chExt cx="1748971" cy="2946400"/>
            </a:xfrm>
          </p:grpSpPr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3B7FDA46-6814-FA49-9EB3-CCF92A1A337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955314" y="1327577"/>
                <a:ext cx="874486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>
                <a:extLst>
                  <a:ext uri="{FF2B5EF4-FFF2-40B4-BE49-F238E27FC236}">
                    <a16:creationId xmlns:a16="http://schemas.microsoft.com/office/drawing/2014/main" xmlns="" id="{5B0A4A04-48EF-3815-21B4-EA0060D978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9800" y="1327577"/>
                <a:ext cx="874485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直接连接符 35">
              <a:extLst>
                <a:ext uri="{FF2B5EF4-FFF2-40B4-BE49-F238E27FC236}">
                  <a16:creationId xmlns:a16="http://schemas.microsoft.com/office/drawing/2014/main" xmlns="" id="{00315B82-B032-0AD4-D812-4D96B60D0C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90305" y="2287589"/>
              <a:ext cx="673154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>
              <a:extLst>
                <a:ext uri="{FF2B5EF4-FFF2-40B4-BE49-F238E27FC236}">
                  <a16:creationId xmlns:a16="http://schemas.microsoft.com/office/drawing/2014/main" xmlns="" id="{40776C78-DCEC-A592-3873-F79C9CDF3A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4078" y="3003309"/>
              <a:ext cx="1097265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>
              <a:extLst>
                <a:ext uri="{FF2B5EF4-FFF2-40B4-BE49-F238E27FC236}">
                  <a16:creationId xmlns:a16="http://schemas.microsoft.com/office/drawing/2014/main" xmlns="" id="{AD7FC13E-BB80-907D-BB7E-386D82D2904C}"/>
                </a:ext>
              </a:extLst>
            </p:cNvPr>
            <p:cNvCxnSpPr>
              <a:cxnSpLocks/>
            </p:cNvCxnSpPr>
            <p:nvPr/>
          </p:nvCxnSpPr>
          <p:spPr>
            <a:xfrm>
              <a:off x="9719877" y="1719943"/>
              <a:ext cx="381325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>
              <a:extLst>
                <a:ext uri="{FF2B5EF4-FFF2-40B4-BE49-F238E27FC236}">
                  <a16:creationId xmlns:a16="http://schemas.microsoft.com/office/drawing/2014/main" xmlns="" id="{FB6E2763-664B-5380-A828-7DD5674F1A1A}"/>
                </a:ext>
              </a:extLst>
            </p:cNvPr>
            <p:cNvCxnSpPr>
              <a:cxnSpLocks/>
            </p:cNvCxnSpPr>
            <p:nvPr/>
          </p:nvCxnSpPr>
          <p:spPr>
            <a:xfrm>
              <a:off x="9568126" y="2296610"/>
              <a:ext cx="739302" cy="707057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>
              <a:extLst>
                <a:ext uri="{FF2B5EF4-FFF2-40B4-BE49-F238E27FC236}">
                  <a16:creationId xmlns:a16="http://schemas.microsoft.com/office/drawing/2014/main" xmlns="" id="{79D6F570-AF3A-E3CB-09D1-CE40F1F1373E}"/>
                </a:ext>
              </a:extLst>
            </p:cNvPr>
            <p:cNvCxnSpPr>
              <a:cxnSpLocks/>
            </p:cNvCxnSpPr>
            <p:nvPr/>
          </p:nvCxnSpPr>
          <p:spPr>
            <a:xfrm>
              <a:off x="9361900" y="3020998"/>
              <a:ext cx="1138586" cy="7070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>
              <a:extLst>
                <a:ext uri="{FF2B5EF4-FFF2-40B4-BE49-F238E27FC236}">
                  <a16:creationId xmlns:a16="http://schemas.microsoft.com/office/drawing/2014/main" xmlns="" id="{950557D8-093A-07E8-3B64-5DCB2B1A44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8126" y="1719943"/>
              <a:ext cx="369651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>
              <a:extLst>
                <a:ext uri="{FF2B5EF4-FFF2-40B4-BE49-F238E27FC236}">
                  <a16:creationId xmlns:a16="http://schemas.microsoft.com/office/drawing/2014/main" xmlns="" id="{31367AF4-0E0E-3E64-80F2-638614A375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61900" y="2278569"/>
              <a:ext cx="727628" cy="73376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>
              <a:extLst>
                <a:ext uri="{FF2B5EF4-FFF2-40B4-BE49-F238E27FC236}">
                  <a16:creationId xmlns:a16="http://schemas.microsoft.com/office/drawing/2014/main" xmlns="" id="{E4945AE5-C190-9B0D-3022-06A2FA4F22E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3707" y="3012330"/>
              <a:ext cx="1143994" cy="70670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组合 43">
              <a:extLst>
                <a:ext uri="{FF2B5EF4-FFF2-40B4-BE49-F238E27FC236}">
                  <a16:creationId xmlns:a16="http://schemas.microsoft.com/office/drawing/2014/main" xmlns="" id="{16E5D240-AEDA-ACFA-2BF0-B794C39F3EB8}"/>
                </a:ext>
              </a:extLst>
            </p:cNvPr>
            <p:cNvGrpSpPr/>
            <p:nvPr/>
          </p:nvGrpSpPr>
          <p:grpSpPr>
            <a:xfrm>
              <a:off x="8514026" y="1719943"/>
              <a:ext cx="240760" cy="396796"/>
              <a:chOff x="8514026" y="1719943"/>
              <a:chExt cx="240760" cy="396796"/>
            </a:xfrm>
          </p:grpSpPr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8E752E4B-076E-13C5-F1A8-2F16C8C03A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 50">
                <a:extLst>
                  <a:ext uri="{FF2B5EF4-FFF2-40B4-BE49-F238E27FC236}">
                    <a16:creationId xmlns:a16="http://schemas.microsoft.com/office/drawing/2014/main" xmlns="" id="{FBFB26DD-BC51-8919-FEA5-25AF59F852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525C6197-FB86-2FF6-2661-C2375C96E3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组合 44">
              <a:extLst>
                <a:ext uri="{FF2B5EF4-FFF2-40B4-BE49-F238E27FC236}">
                  <a16:creationId xmlns:a16="http://schemas.microsoft.com/office/drawing/2014/main" xmlns="" id="{37190FEA-2D7F-B241-3179-D423873B629C}"/>
                </a:ext>
              </a:extLst>
            </p:cNvPr>
            <p:cNvGrpSpPr/>
            <p:nvPr/>
          </p:nvGrpSpPr>
          <p:grpSpPr>
            <a:xfrm>
              <a:off x="10876010" y="1719943"/>
              <a:ext cx="240760" cy="396796"/>
              <a:chOff x="8514026" y="1719943"/>
              <a:chExt cx="240760" cy="396796"/>
            </a:xfrm>
          </p:grpSpPr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60D9C728-90F1-B587-465F-8C45C4CC35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FBC21E6E-D42A-3D59-DBE1-E668AB9B27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 47">
                <a:extLst>
                  <a:ext uri="{FF2B5EF4-FFF2-40B4-BE49-F238E27FC236}">
                    <a16:creationId xmlns:a16="http://schemas.microsoft.com/office/drawing/2014/main" xmlns="" id="{8A1A3A1D-629C-2C61-507E-0F62976DB6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8" name="标注: 下箭头 57">
            <a:extLst>
              <a:ext uri="{FF2B5EF4-FFF2-40B4-BE49-F238E27FC236}">
                <a16:creationId xmlns:a16="http://schemas.microsoft.com/office/drawing/2014/main" xmlns="" id="{FC2B6A09-17E5-C7DA-0822-010AFA983D9A}"/>
              </a:ext>
            </a:extLst>
          </p:cNvPr>
          <p:cNvSpPr/>
          <p:nvPr/>
        </p:nvSpPr>
        <p:spPr>
          <a:xfrm>
            <a:off x="289811" y="3759924"/>
            <a:ext cx="5561351" cy="1928843"/>
          </a:xfrm>
          <a:prstGeom prst="downArrowCallout">
            <a:avLst>
              <a:gd name="adj1" fmla="val 7066"/>
              <a:gd name="adj2" fmla="val 9468"/>
              <a:gd name="adj3" fmla="val 13849"/>
              <a:gd name="adj4" fmla="val 71736"/>
            </a:avLst>
          </a:prstGeom>
          <a:noFill/>
          <a:ln w="25400">
            <a:solidFill>
              <a:srgbClr val="515B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xmlns="" id="{959208E5-7704-006E-B7A8-BD3FE2838CE2}"/>
              </a:ext>
            </a:extLst>
          </p:cNvPr>
          <p:cNvSpPr txBox="1"/>
          <p:nvPr/>
        </p:nvSpPr>
        <p:spPr>
          <a:xfrm>
            <a:off x="1543987" y="5801194"/>
            <a:ext cx="3230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anose="02010600040101010101" pitchFamily="2" charset="-122"/>
                <a:ea typeface="华文细黑" panose="02010600040101010101" pitchFamily="2" charset="-122"/>
              </a:rPr>
              <a:t>欧姆档？直流电压档？</a:t>
            </a:r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xmlns="" id="{D3471501-DE3A-CE5D-0ABB-0EE00229824C}"/>
              </a:ext>
            </a:extLst>
          </p:cNvPr>
          <p:cNvSpPr txBox="1"/>
          <p:nvPr/>
        </p:nvSpPr>
        <p:spPr>
          <a:xfrm>
            <a:off x="2121109" y="5688767"/>
            <a:ext cx="8769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dirty="0">
                <a:solidFill>
                  <a:srgbClr val="FF0000"/>
                </a:solidFill>
              </a:rPr>
              <a:t>×</a:t>
            </a:r>
            <a:endParaRPr lang="zh-CN" altLang="en-US" sz="6600" dirty="0">
              <a:solidFill>
                <a:srgbClr val="FF0000"/>
              </a:solidFill>
            </a:endParaRP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xmlns="" id="{8DFAFC84-18E5-BC2B-ED20-1BB338CDC936}"/>
              </a:ext>
            </a:extLst>
          </p:cNvPr>
          <p:cNvSpPr txBox="1"/>
          <p:nvPr/>
        </p:nvSpPr>
        <p:spPr>
          <a:xfrm>
            <a:off x="3952407" y="5827266"/>
            <a:ext cx="876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dirty="0">
                <a:solidFill>
                  <a:srgbClr val="FF0000"/>
                </a:solidFill>
              </a:rPr>
              <a:t>√</a:t>
            </a:r>
          </a:p>
        </p:txBody>
      </p:sp>
    </p:spTree>
    <p:extLst>
      <p:ext uri="{BB962C8B-B14F-4D97-AF65-F5344CB8AC3E}">
        <p14:creationId xmlns:p14="http://schemas.microsoft.com/office/powerpoint/2010/main" val="37681334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60" grpId="0"/>
      <p:bldP spid="6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6022CEA6-1848-C999-48BB-776A953D028A}"/>
                  </a:ext>
                </a:extLst>
              </p:cNvPr>
              <p:cNvSpPr txBox="1"/>
              <p:nvPr/>
            </p:nvSpPr>
            <p:spPr>
              <a:xfrm>
                <a:off x="535178" y="1798539"/>
                <a:ext cx="11273037" cy="39703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719138">
                  <a:lnSpc>
                    <a:spcPct val="150000"/>
                  </a:lnSpc>
                </a:pPr>
                <a:r>
                  <a:rPr lang="zh-CN" altLang="en-US" sz="2400" kern="0" dirty="0" smtClean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若指针示数不为零，说明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与电源正极连线断了，而与电源负极连线完好，此时指针示数应为电源电动势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6</m:t>
                    </m:r>
                    <m:r>
                      <a:rPr lang="en-US" altLang="zh-CN" sz="2400" b="0" i="1" kern="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400" i="0" kern="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V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；</a:t>
                </a:r>
                <a:endParaRPr lang="en-US" altLang="zh-CN" sz="2400" kern="0" dirty="0">
                  <a:solidFill>
                    <a:srgbClr val="515B64"/>
                  </a:solidFill>
                  <a:latin typeface="华文细黑" panose="02010600040101010101" pitchFamily="2" charset="-122"/>
                  <a:ea typeface="华文细黑" panose="02010600040101010101" pitchFamily="2" charset="-122"/>
                  <a:cs typeface="Times New Roman" panose="02020603050405020304" pitchFamily="18" charset="0"/>
                </a:endParaRPr>
              </a:p>
              <a:p>
                <a:pPr indent="719138">
                  <a:lnSpc>
                    <a:spcPct val="150000"/>
                  </a:lnSpc>
                </a:pPr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若指针示数为零，说明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与电源正极连线是通的，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、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间连线及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与电源负极连线中必有一根是断的。</a:t>
                </a:r>
                <a:endParaRPr lang="en-US" altLang="zh-CN" sz="2400" kern="0" dirty="0">
                  <a:solidFill>
                    <a:srgbClr val="515B64"/>
                  </a:solidFill>
                  <a:latin typeface="华文细黑" panose="02010600040101010101" pitchFamily="2" charset="-122"/>
                  <a:ea typeface="华文细黑" panose="02010600040101010101" pitchFamily="2" charset="-122"/>
                  <a:cs typeface="Times New Roman" panose="02020603050405020304" pitchFamily="18" charset="0"/>
                </a:endParaRPr>
              </a:p>
              <a:p>
                <a:pPr indent="719138">
                  <a:lnSpc>
                    <a:spcPct val="150000"/>
                  </a:lnSpc>
                </a:pPr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再把黑表笔接在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点，若指针示数不为零（应为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6</m:t>
                    </m:r>
                    <m:r>
                      <a:rPr lang="en-US" altLang="zh-CN" sz="2400" b="0" i="0" kern="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400" i="0" kern="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V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），说明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与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间连线是断的，若指针示数为零，说明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与电源负极连线是断的。</a:t>
                </a:r>
                <a:endParaRPr lang="en-US" altLang="zh-CN" sz="2400" kern="0" dirty="0">
                  <a:solidFill>
                    <a:srgbClr val="515B64"/>
                  </a:solidFill>
                  <a:latin typeface="华文细黑" panose="02010600040101010101" pitchFamily="2" charset="-122"/>
                  <a:ea typeface="华文细黑" panose="02010600040101010101" pitchFamily="2" charset="-122"/>
                  <a:cs typeface="Times New Roman" panose="02020603050405020304" pitchFamily="18" charset="0"/>
                </a:endParaRPr>
              </a:p>
              <a:p>
                <a:pPr indent="719138">
                  <a:lnSpc>
                    <a:spcPct val="150000"/>
                  </a:lnSpc>
                </a:pPr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故，若用</a:t>
                </a:r>
                <a:r>
                  <a:rPr lang="zh-CN" altLang="en-US" sz="2400" kern="0" dirty="0" smtClean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电压挡检测</a:t>
                </a:r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，应选</a:t>
                </a:r>
                <a:r>
                  <a:rPr lang="zh-CN" altLang="en-US" sz="2400" kern="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直流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10</m:t>
                    </m:r>
                    <m:r>
                      <a:rPr lang="en-US" altLang="zh-CN" sz="2400" b="0" i="0" kern="0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400" i="0" kern="0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V</m:t>
                    </m:r>
                  </m:oMath>
                </a14:m>
                <a:r>
                  <a:rPr lang="zh-CN" altLang="en-US" sz="2400" kern="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挡</a:t>
                </a:r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。</a:t>
                </a:r>
              </a:p>
            </p:txBody>
          </p:sp>
        </mc:Choice>
        <mc:Fallback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022CEA6-1848-C999-48BB-776A953D02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178" y="1798539"/>
                <a:ext cx="11273037" cy="3970318"/>
              </a:xfrm>
              <a:prstGeom prst="rect">
                <a:avLst/>
              </a:prstGeom>
              <a:blipFill rotWithShape="0">
                <a:blip r:embed="rId2"/>
                <a:stretch>
                  <a:fillRect l="-865" r="-757" b="-16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矩形 7">
            <a:extLst>
              <a:ext uri="{FF2B5EF4-FFF2-40B4-BE49-F238E27FC236}">
                <a16:creationId xmlns:a16="http://schemas.microsoft.com/office/drawing/2014/main" xmlns="" id="{AD1478F1-31E2-EB58-F49B-38940AD7266F}"/>
              </a:ext>
            </a:extLst>
          </p:cNvPr>
          <p:cNvSpPr/>
          <p:nvPr/>
        </p:nvSpPr>
        <p:spPr>
          <a:xfrm>
            <a:off x="0" y="0"/>
            <a:ext cx="12192000" cy="1328057"/>
          </a:xfrm>
          <a:prstGeom prst="rect">
            <a:avLst/>
          </a:prstGeom>
          <a:solidFill>
            <a:srgbClr val="515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B1D0F3AF-7B45-1972-5052-C60185FB4229}"/>
              </a:ext>
            </a:extLst>
          </p:cNvPr>
          <p:cNvSpPr txBox="1"/>
          <p:nvPr/>
        </p:nvSpPr>
        <p:spPr>
          <a:xfrm>
            <a:off x="174172" y="186690"/>
            <a:ext cx="4243522" cy="793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30480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例</a:t>
            </a:r>
            <a:r>
              <a:rPr kumimoji="0" lang="en-US" altLang="zh-CN" sz="36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1-</a:t>
            </a: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endParaRPr kumimoji="0" lang="en-US" altLang="zh-CN" sz="3600" b="0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xmlns="" id="{926EDF2F-558E-5FDC-63E3-E0299AA04700}"/>
              </a:ext>
            </a:extLst>
          </p:cNvPr>
          <p:cNvGrpSpPr/>
          <p:nvPr/>
        </p:nvGrpSpPr>
        <p:grpSpPr>
          <a:xfrm>
            <a:off x="11132573" y="186690"/>
            <a:ext cx="885255" cy="1141367"/>
            <a:chOff x="8514026" y="1299029"/>
            <a:chExt cx="2602744" cy="3117328"/>
          </a:xfrm>
        </p:grpSpPr>
        <p:sp>
          <p:nvSpPr>
            <p:cNvPr id="13" name="梯形 12">
              <a:extLst>
                <a:ext uri="{FF2B5EF4-FFF2-40B4-BE49-F238E27FC236}">
                  <a16:creationId xmlns:a16="http://schemas.microsoft.com/office/drawing/2014/main" xmlns="" id="{FA7594C3-3E95-3D34-0414-505E881A3142}"/>
                </a:ext>
              </a:extLst>
            </p:cNvPr>
            <p:cNvSpPr/>
            <p:nvPr/>
          </p:nvSpPr>
          <p:spPr>
            <a:xfrm>
              <a:off x="8560340" y="1299029"/>
              <a:ext cx="2556430" cy="420914"/>
            </a:xfrm>
            <a:prstGeom prst="trapezoid">
              <a:avLst>
                <a:gd name="adj" fmla="val 157165"/>
              </a:avLst>
            </a:prstGeom>
            <a:noFill/>
            <a:ln w="254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33332A03-1CDE-5FED-4E91-174C5DDDC950}"/>
                </a:ext>
              </a:extLst>
            </p:cNvPr>
            <p:cNvGrpSpPr/>
            <p:nvPr/>
          </p:nvGrpSpPr>
          <p:grpSpPr>
            <a:xfrm>
              <a:off x="8955314" y="1307697"/>
              <a:ext cx="1748971" cy="3108660"/>
              <a:chOff x="8955314" y="1327577"/>
              <a:chExt cx="1748971" cy="2946400"/>
            </a:xfrm>
          </p:grpSpPr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A55218E4-EBA4-1A7D-11EF-AECD4871AB9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955314" y="1327577"/>
                <a:ext cx="874486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81A076DF-A9CF-84E0-DEC1-21C1508433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9800" y="1327577"/>
                <a:ext cx="874485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xmlns="" id="{F5351E4B-E47A-FAA0-4B9A-111ADBB069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90305" y="2287589"/>
              <a:ext cx="673154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xmlns="" id="{8640E178-6BF3-D471-6251-C09CABB142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4078" y="3003309"/>
              <a:ext cx="1097265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xmlns="" id="{A4D3199D-BC43-30D9-EA0B-7C026B1B19A3}"/>
                </a:ext>
              </a:extLst>
            </p:cNvPr>
            <p:cNvCxnSpPr>
              <a:cxnSpLocks/>
            </p:cNvCxnSpPr>
            <p:nvPr/>
          </p:nvCxnSpPr>
          <p:spPr>
            <a:xfrm>
              <a:off x="9719877" y="1719943"/>
              <a:ext cx="381325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xmlns="" id="{28EBA0D8-461D-9F79-B5FB-621623B07CBA}"/>
                </a:ext>
              </a:extLst>
            </p:cNvPr>
            <p:cNvCxnSpPr>
              <a:cxnSpLocks/>
            </p:cNvCxnSpPr>
            <p:nvPr/>
          </p:nvCxnSpPr>
          <p:spPr>
            <a:xfrm>
              <a:off x="9568126" y="2296610"/>
              <a:ext cx="739302" cy="707057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xmlns="" id="{10CAFC63-258A-90BC-A27F-B87F90BC617A}"/>
                </a:ext>
              </a:extLst>
            </p:cNvPr>
            <p:cNvCxnSpPr>
              <a:cxnSpLocks/>
            </p:cNvCxnSpPr>
            <p:nvPr/>
          </p:nvCxnSpPr>
          <p:spPr>
            <a:xfrm>
              <a:off x="9361900" y="3020998"/>
              <a:ext cx="1138586" cy="7070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xmlns="" id="{3348C5BF-885C-6009-A1E3-801DE94B7B2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8126" y="1719943"/>
              <a:ext cx="369651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>
              <a:extLst>
                <a:ext uri="{FF2B5EF4-FFF2-40B4-BE49-F238E27FC236}">
                  <a16:creationId xmlns:a16="http://schemas.microsoft.com/office/drawing/2014/main" xmlns="" id="{AA22088B-EF2D-CE61-B094-09F9501FC0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61900" y="2278569"/>
              <a:ext cx="727628" cy="73376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xmlns="" id="{9F48887C-0B76-E118-BAF0-0D8DD5870F2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3707" y="3012330"/>
              <a:ext cx="1143994" cy="70670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1ED3821A-4519-351B-8D02-342BEE053AB6}"/>
                </a:ext>
              </a:extLst>
            </p:cNvPr>
            <p:cNvGrpSpPr/>
            <p:nvPr/>
          </p:nvGrpSpPr>
          <p:grpSpPr>
            <a:xfrm>
              <a:off x="8514026" y="1719943"/>
              <a:ext cx="240760" cy="396796"/>
              <a:chOff x="8514026" y="1719943"/>
              <a:chExt cx="240760" cy="396796"/>
            </a:xfrm>
          </p:grpSpPr>
          <p:cxnSp>
            <p:nvCxnSpPr>
              <p:cNvPr id="28" name="直接连接符 27">
                <a:extLst>
                  <a:ext uri="{FF2B5EF4-FFF2-40B4-BE49-F238E27FC236}">
                    <a16:creationId xmlns:a16="http://schemas.microsoft.com/office/drawing/2014/main" xmlns="" id="{776C47C3-3E0C-C2F9-756B-C68CB31779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>
                <a:extLst>
                  <a:ext uri="{FF2B5EF4-FFF2-40B4-BE49-F238E27FC236}">
                    <a16:creationId xmlns:a16="http://schemas.microsoft.com/office/drawing/2014/main" xmlns="" id="{5DE3A1D1-29A1-42B6-0149-5F9D77EDED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>
                <a:extLst>
                  <a:ext uri="{FF2B5EF4-FFF2-40B4-BE49-F238E27FC236}">
                    <a16:creationId xmlns:a16="http://schemas.microsoft.com/office/drawing/2014/main" xmlns="" id="{5E917E54-1C3A-4A69-51A4-47B7A1CF64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C5FD54C4-7F5C-3F60-514A-0C6256AF9AF2}"/>
                </a:ext>
              </a:extLst>
            </p:cNvPr>
            <p:cNvGrpSpPr/>
            <p:nvPr/>
          </p:nvGrpSpPr>
          <p:grpSpPr>
            <a:xfrm>
              <a:off x="10876010" y="1719943"/>
              <a:ext cx="240760" cy="396796"/>
              <a:chOff x="8514026" y="1719943"/>
              <a:chExt cx="240760" cy="396796"/>
            </a:xfrm>
          </p:grpSpPr>
          <p:cxnSp>
            <p:nvCxnSpPr>
              <p:cNvPr id="25" name="直接连接符 24">
                <a:extLst>
                  <a:ext uri="{FF2B5EF4-FFF2-40B4-BE49-F238E27FC236}">
                    <a16:creationId xmlns:a16="http://schemas.microsoft.com/office/drawing/2014/main" xmlns="" id="{5E6A8F32-C177-232E-F86B-E3ADEA9FF3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>
                <a:extLst>
                  <a:ext uri="{FF2B5EF4-FFF2-40B4-BE49-F238E27FC236}">
                    <a16:creationId xmlns:a16="http://schemas.microsoft.com/office/drawing/2014/main" xmlns="" id="{EC50A172-8E0E-6B44-D13F-A4A23B829F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>
                <a:extLst>
                  <a:ext uri="{FF2B5EF4-FFF2-40B4-BE49-F238E27FC236}">
                    <a16:creationId xmlns:a16="http://schemas.microsoft.com/office/drawing/2014/main" xmlns="" id="{ECCC10B3-B0CA-FDE9-C8AA-5584DBFEEE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xmlns="" id="{1AD4506A-899E-53E2-2F97-A6B5C45C37C4}"/>
              </a:ext>
            </a:extLst>
          </p:cNvPr>
          <p:cNvGrpSpPr/>
          <p:nvPr/>
        </p:nvGrpSpPr>
        <p:grpSpPr>
          <a:xfrm>
            <a:off x="10553459" y="664028"/>
            <a:ext cx="529978" cy="658148"/>
            <a:chOff x="8514026" y="1299029"/>
            <a:chExt cx="2602744" cy="3117328"/>
          </a:xfrm>
        </p:grpSpPr>
        <p:sp>
          <p:nvSpPr>
            <p:cNvPr id="34" name="梯形 33">
              <a:extLst>
                <a:ext uri="{FF2B5EF4-FFF2-40B4-BE49-F238E27FC236}">
                  <a16:creationId xmlns:a16="http://schemas.microsoft.com/office/drawing/2014/main" xmlns="" id="{98D1D577-7F59-4EE5-F0DC-A978A16FB491}"/>
                </a:ext>
              </a:extLst>
            </p:cNvPr>
            <p:cNvSpPr/>
            <p:nvPr/>
          </p:nvSpPr>
          <p:spPr>
            <a:xfrm>
              <a:off x="8560340" y="1299029"/>
              <a:ext cx="2556430" cy="420914"/>
            </a:xfrm>
            <a:prstGeom prst="trapezoid">
              <a:avLst>
                <a:gd name="adj" fmla="val 157165"/>
              </a:avLst>
            </a:prstGeom>
            <a:noFill/>
            <a:ln w="254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xmlns="" id="{BE59D716-9C1F-7EE0-E6FE-315605AAA8E9}"/>
                </a:ext>
              </a:extLst>
            </p:cNvPr>
            <p:cNvGrpSpPr/>
            <p:nvPr/>
          </p:nvGrpSpPr>
          <p:grpSpPr>
            <a:xfrm>
              <a:off x="8955314" y="1307697"/>
              <a:ext cx="1748971" cy="3108660"/>
              <a:chOff x="8955314" y="1327577"/>
              <a:chExt cx="1748971" cy="2946400"/>
            </a:xfrm>
          </p:grpSpPr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3B7FDA46-6814-FA49-9EB3-CCF92A1A337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955314" y="1327577"/>
                <a:ext cx="874486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>
                <a:extLst>
                  <a:ext uri="{FF2B5EF4-FFF2-40B4-BE49-F238E27FC236}">
                    <a16:creationId xmlns:a16="http://schemas.microsoft.com/office/drawing/2014/main" xmlns="" id="{5B0A4A04-48EF-3815-21B4-EA0060D978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9800" y="1327577"/>
                <a:ext cx="874485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直接连接符 35">
              <a:extLst>
                <a:ext uri="{FF2B5EF4-FFF2-40B4-BE49-F238E27FC236}">
                  <a16:creationId xmlns:a16="http://schemas.microsoft.com/office/drawing/2014/main" xmlns="" id="{00315B82-B032-0AD4-D812-4D96B60D0C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90305" y="2287589"/>
              <a:ext cx="673154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>
              <a:extLst>
                <a:ext uri="{FF2B5EF4-FFF2-40B4-BE49-F238E27FC236}">
                  <a16:creationId xmlns:a16="http://schemas.microsoft.com/office/drawing/2014/main" xmlns="" id="{40776C78-DCEC-A592-3873-F79C9CDF3A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4078" y="3003309"/>
              <a:ext cx="1097265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>
              <a:extLst>
                <a:ext uri="{FF2B5EF4-FFF2-40B4-BE49-F238E27FC236}">
                  <a16:creationId xmlns:a16="http://schemas.microsoft.com/office/drawing/2014/main" xmlns="" id="{AD7FC13E-BB80-907D-BB7E-386D82D2904C}"/>
                </a:ext>
              </a:extLst>
            </p:cNvPr>
            <p:cNvCxnSpPr>
              <a:cxnSpLocks/>
            </p:cNvCxnSpPr>
            <p:nvPr/>
          </p:nvCxnSpPr>
          <p:spPr>
            <a:xfrm>
              <a:off x="9719877" y="1719943"/>
              <a:ext cx="381325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>
              <a:extLst>
                <a:ext uri="{FF2B5EF4-FFF2-40B4-BE49-F238E27FC236}">
                  <a16:creationId xmlns:a16="http://schemas.microsoft.com/office/drawing/2014/main" xmlns="" id="{FB6E2763-664B-5380-A828-7DD5674F1A1A}"/>
                </a:ext>
              </a:extLst>
            </p:cNvPr>
            <p:cNvCxnSpPr>
              <a:cxnSpLocks/>
            </p:cNvCxnSpPr>
            <p:nvPr/>
          </p:nvCxnSpPr>
          <p:spPr>
            <a:xfrm>
              <a:off x="9568126" y="2296610"/>
              <a:ext cx="739302" cy="707057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>
              <a:extLst>
                <a:ext uri="{FF2B5EF4-FFF2-40B4-BE49-F238E27FC236}">
                  <a16:creationId xmlns:a16="http://schemas.microsoft.com/office/drawing/2014/main" xmlns="" id="{79D6F570-AF3A-E3CB-09D1-CE40F1F1373E}"/>
                </a:ext>
              </a:extLst>
            </p:cNvPr>
            <p:cNvCxnSpPr>
              <a:cxnSpLocks/>
            </p:cNvCxnSpPr>
            <p:nvPr/>
          </p:nvCxnSpPr>
          <p:spPr>
            <a:xfrm>
              <a:off x="9361900" y="3020998"/>
              <a:ext cx="1138586" cy="7070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>
              <a:extLst>
                <a:ext uri="{FF2B5EF4-FFF2-40B4-BE49-F238E27FC236}">
                  <a16:creationId xmlns:a16="http://schemas.microsoft.com/office/drawing/2014/main" xmlns="" id="{950557D8-093A-07E8-3B64-5DCB2B1A44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8126" y="1719943"/>
              <a:ext cx="369651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>
              <a:extLst>
                <a:ext uri="{FF2B5EF4-FFF2-40B4-BE49-F238E27FC236}">
                  <a16:creationId xmlns:a16="http://schemas.microsoft.com/office/drawing/2014/main" xmlns="" id="{31367AF4-0E0E-3E64-80F2-638614A375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61900" y="2278569"/>
              <a:ext cx="727628" cy="73376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>
              <a:extLst>
                <a:ext uri="{FF2B5EF4-FFF2-40B4-BE49-F238E27FC236}">
                  <a16:creationId xmlns:a16="http://schemas.microsoft.com/office/drawing/2014/main" xmlns="" id="{E4945AE5-C190-9B0D-3022-06A2FA4F22E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3707" y="3012330"/>
              <a:ext cx="1143994" cy="70670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组合 43">
              <a:extLst>
                <a:ext uri="{FF2B5EF4-FFF2-40B4-BE49-F238E27FC236}">
                  <a16:creationId xmlns:a16="http://schemas.microsoft.com/office/drawing/2014/main" xmlns="" id="{16E5D240-AEDA-ACFA-2BF0-B794C39F3EB8}"/>
                </a:ext>
              </a:extLst>
            </p:cNvPr>
            <p:cNvGrpSpPr/>
            <p:nvPr/>
          </p:nvGrpSpPr>
          <p:grpSpPr>
            <a:xfrm>
              <a:off x="8514026" y="1719943"/>
              <a:ext cx="240760" cy="396796"/>
              <a:chOff x="8514026" y="1719943"/>
              <a:chExt cx="240760" cy="396796"/>
            </a:xfrm>
          </p:grpSpPr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8E752E4B-076E-13C5-F1A8-2F16C8C03A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 50">
                <a:extLst>
                  <a:ext uri="{FF2B5EF4-FFF2-40B4-BE49-F238E27FC236}">
                    <a16:creationId xmlns:a16="http://schemas.microsoft.com/office/drawing/2014/main" xmlns="" id="{FBFB26DD-BC51-8919-FEA5-25AF59F852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525C6197-FB86-2FF6-2661-C2375C96E3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组合 44">
              <a:extLst>
                <a:ext uri="{FF2B5EF4-FFF2-40B4-BE49-F238E27FC236}">
                  <a16:creationId xmlns:a16="http://schemas.microsoft.com/office/drawing/2014/main" xmlns="" id="{37190FEA-2D7F-B241-3179-D423873B629C}"/>
                </a:ext>
              </a:extLst>
            </p:cNvPr>
            <p:cNvGrpSpPr/>
            <p:nvPr/>
          </p:nvGrpSpPr>
          <p:grpSpPr>
            <a:xfrm>
              <a:off x="10876010" y="1719943"/>
              <a:ext cx="240760" cy="396796"/>
              <a:chOff x="8514026" y="1719943"/>
              <a:chExt cx="240760" cy="396796"/>
            </a:xfrm>
          </p:grpSpPr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60D9C728-90F1-B587-465F-8C45C4CC35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FBC21E6E-D42A-3D59-DBE1-E668AB9B27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 47">
                <a:extLst>
                  <a:ext uri="{FF2B5EF4-FFF2-40B4-BE49-F238E27FC236}">
                    <a16:creationId xmlns:a16="http://schemas.microsoft.com/office/drawing/2014/main" xmlns="" id="{8A1A3A1D-629C-2C61-507E-0F62976DB6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415768130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6022CEA6-1848-C999-48BB-776A953D028A}"/>
                  </a:ext>
                </a:extLst>
              </p:cNvPr>
              <p:cNvSpPr txBox="1"/>
              <p:nvPr/>
            </p:nvSpPr>
            <p:spPr>
              <a:xfrm>
                <a:off x="535178" y="1798539"/>
                <a:ext cx="11273037" cy="40132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719138">
                  <a:lnSpc>
                    <a:spcPct val="150000"/>
                  </a:lnSpc>
                </a:pPr>
                <a:r>
                  <a:rPr lang="zh-CN" altLang="en-US" sz="2400" kern="0" dirty="0" smtClean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若用直流电流挡，</a:t>
                </a:r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当黑表笔接在</a:t>
                </a:r>
                <a:r>
                  <a:rPr lang="en-US" altLang="zh-CN" sz="2400" i="1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b</a:t>
                </a:r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端时，若指针示数不为零，说明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与电源正极连线是断的，此时流过电流表的电流（被电流表接通的闭合电路中的电流）是</a:t>
                </a:r>
                <a14:m>
                  <m:oMath xmlns:m="http://schemas.openxmlformats.org/officeDocument/2006/math">
                    <m:r>
                      <a:rPr lang="en-US" altLang="zh-CN" sz="2400" b="0" i="1" kern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𝐼</m:t>
                    </m:r>
                    <m:r>
                      <a:rPr lang="en-US" altLang="zh-CN" sz="2400" b="0" i="1" kern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400" b="0" i="1" kern="0" smtClean="0">
                            <a:solidFill>
                              <a:srgbClr val="515B64"/>
                            </a:solidFill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400" b="0" i="1" kern="0" smtClean="0">
                            <a:solidFill>
                              <a:srgbClr val="515B64"/>
                            </a:solidFill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  <m:t>𝐸</m:t>
                        </m:r>
                      </m:num>
                      <m:den>
                        <m:sSub>
                          <m:sSubPr>
                            <m:ctrlPr>
                              <a:rPr lang="en-US" altLang="zh-CN" sz="2400" b="0" i="1" kern="0" smtClean="0">
                                <a:solidFill>
                                  <a:srgbClr val="515B64"/>
                                </a:solidFill>
                                <a:latin typeface="Cambria Math" panose="02040503050406030204" pitchFamily="18" charset="0"/>
                                <a:ea typeface="华文细黑" panose="0201060004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b="0" i="1" kern="0" smtClean="0">
                                <a:solidFill>
                                  <a:srgbClr val="515B64"/>
                                </a:solidFill>
                                <a:latin typeface="Cambria Math" panose="02040503050406030204" pitchFamily="18" charset="0"/>
                                <a:ea typeface="华文细黑" panose="02010600040101010101" pitchFamily="2" charset="-122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altLang="zh-CN" sz="2400" b="0" i="1" kern="0" smtClean="0">
                                <a:solidFill>
                                  <a:srgbClr val="515B64"/>
                                </a:solidFill>
                                <a:latin typeface="Cambria Math" panose="02040503050406030204" pitchFamily="18" charset="0"/>
                                <a:ea typeface="华文细黑" panose="02010600040101010101" pitchFamily="2" charset="-122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sz="2400" b="0" i="1" kern="0" smtClean="0">
                            <a:solidFill>
                              <a:srgbClr val="515B64"/>
                            </a:solidFill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2400" b="0" i="1" kern="0" smtClean="0">
                                <a:solidFill>
                                  <a:srgbClr val="515B64"/>
                                </a:solidFill>
                                <a:latin typeface="Cambria Math" panose="02040503050406030204" pitchFamily="18" charset="0"/>
                                <a:ea typeface="华文细黑" panose="0201060004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b="0" i="1" kern="0" smtClean="0">
                                <a:solidFill>
                                  <a:srgbClr val="515B64"/>
                                </a:solidFill>
                                <a:latin typeface="Cambria Math" panose="02040503050406030204" pitchFamily="18" charset="0"/>
                                <a:ea typeface="华文细黑" panose="02010600040101010101" pitchFamily="2" charset="-122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altLang="zh-CN" sz="2400" b="0" i="1" kern="0" smtClean="0">
                                <a:solidFill>
                                  <a:srgbClr val="515B64"/>
                                </a:solidFill>
                                <a:latin typeface="Cambria Math" panose="02040503050406030204" pitchFamily="18" charset="0"/>
                                <a:ea typeface="华文细黑" panose="0201060004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altLang="zh-CN" sz="2400" b="0" i="1" kern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=0.4</m:t>
                    </m:r>
                    <m:r>
                      <a:rPr lang="en-US" altLang="zh-CN" sz="2400" b="0" i="1" kern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，没有超过量程；若指针示数为零，说明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与电源正极连线是通的，电流表被短路，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、 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间连线及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与电源负极连线中必有一根是断的，黑表笔接在</a:t>
                </a:r>
                <a:r>
                  <a:rPr lang="en-US" altLang="zh-CN" sz="2400" i="1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c</a:t>
                </a:r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端时，若指针示数不为零，说明说明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与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间连线是断的，此时指针示数为</a:t>
                </a:r>
                <a14:m>
                  <m:oMath xmlns:m="http://schemas.openxmlformats.org/officeDocument/2006/math">
                    <m:r>
                      <a:rPr lang="en-US" altLang="zh-CN" sz="2400" b="0" i="1" kern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𝐼</m:t>
                    </m:r>
                    <m:r>
                      <a:rPr lang="en-US" altLang="zh-CN" sz="2400" b="0" i="1" kern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400" b="0" i="1" kern="0" smtClean="0">
                            <a:solidFill>
                              <a:srgbClr val="515B64"/>
                            </a:solidFill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400" b="0" i="1" kern="0" smtClean="0">
                            <a:solidFill>
                              <a:srgbClr val="515B64"/>
                            </a:solidFill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  <m:t>𝐸</m:t>
                        </m:r>
                      </m:num>
                      <m:den>
                        <m:sSub>
                          <m:sSubPr>
                            <m:ctrlPr>
                              <a:rPr lang="en-US" altLang="zh-CN" sz="2400" b="0" i="1" kern="0" smtClean="0">
                                <a:solidFill>
                                  <a:srgbClr val="515B64"/>
                                </a:solidFill>
                                <a:latin typeface="Cambria Math" panose="02040503050406030204" pitchFamily="18" charset="0"/>
                                <a:ea typeface="华文细黑" panose="0201060004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b="0" i="1" kern="0" smtClean="0">
                                <a:solidFill>
                                  <a:srgbClr val="515B64"/>
                                </a:solidFill>
                                <a:latin typeface="Cambria Math" panose="02040503050406030204" pitchFamily="18" charset="0"/>
                                <a:ea typeface="华文细黑" panose="02010600040101010101" pitchFamily="2" charset="-122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altLang="zh-CN" sz="2400" b="0" i="1" kern="0" smtClean="0">
                                <a:solidFill>
                                  <a:srgbClr val="515B64"/>
                                </a:solidFill>
                                <a:latin typeface="Cambria Math" panose="02040503050406030204" pitchFamily="18" charset="0"/>
                                <a:ea typeface="华文细黑" panose="0201060004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altLang="zh-CN" sz="2400" b="0" i="1" kern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=1.2</m:t>
                    </m:r>
                    <m:r>
                      <a:rPr lang="en-US" altLang="zh-CN" sz="2400" b="0" i="0" kern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400" b="0" i="0" kern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A</m:t>
                    </m:r>
                    <m:r>
                      <a:rPr lang="zh-CN" altLang="en-US" sz="2400" i="1" ker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，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将超过量程，故不能选直流</a:t>
                </a:r>
                <a:r>
                  <a:rPr lang="en-US" altLang="zh-CN" sz="2400" kern="0" dirty="0" smtClean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0.5 A</a:t>
                </a:r>
                <a:r>
                  <a:rPr lang="zh-CN" altLang="en-US" sz="2400" kern="0" dirty="0" smtClean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挡。</a:t>
                </a:r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本题选</a:t>
                </a:r>
                <a:r>
                  <a:rPr lang="en-US" altLang="zh-CN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。</a:t>
                </a:r>
              </a:p>
            </p:txBody>
          </p:sp>
        </mc:Choice>
        <mc:Fallback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022CEA6-1848-C999-48BB-776A953D02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178" y="1798539"/>
                <a:ext cx="11273037" cy="4013278"/>
              </a:xfrm>
              <a:prstGeom prst="rect">
                <a:avLst/>
              </a:prstGeom>
              <a:blipFill rotWithShape="0">
                <a:blip r:embed="rId2"/>
                <a:stretch>
                  <a:fillRect l="-865" r="-35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矩形 7">
            <a:extLst>
              <a:ext uri="{FF2B5EF4-FFF2-40B4-BE49-F238E27FC236}">
                <a16:creationId xmlns:a16="http://schemas.microsoft.com/office/drawing/2014/main" xmlns="" id="{AD1478F1-31E2-EB58-F49B-38940AD7266F}"/>
              </a:ext>
            </a:extLst>
          </p:cNvPr>
          <p:cNvSpPr/>
          <p:nvPr/>
        </p:nvSpPr>
        <p:spPr>
          <a:xfrm>
            <a:off x="0" y="0"/>
            <a:ext cx="12192000" cy="1328057"/>
          </a:xfrm>
          <a:prstGeom prst="rect">
            <a:avLst/>
          </a:prstGeom>
          <a:solidFill>
            <a:srgbClr val="515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B1D0F3AF-7B45-1972-5052-C60185FB4229}"/>
              </a:ext>
            </a:extLst>
          </p:cNvPr>
          <p:cNvSpPr txBox="1"/>
          <p:nvPr/>
        </p:nvSpPr>
        <p:spPr>
          <a:xfrm>
            <a:off x="174172" y="186690"/>
            <a:ext cx="4243522" cy="793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30480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例</a:t>
            </a:r>
            <a:r>
              <a:rPr kumimoji="0" lang="en-US" altLang="zh-CN" sz="36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1-</a:t>
            </a: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endParaRPr kumimoji="0" lang="en-US" altLang="zh-CN" sz="3600" b="0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xmlns="" id="{926EDF2F-558E-5FDC-63E3-E0299AA04700}"/>
              </a:ext>
            </a:extLst>
          </p:cNvPr>
          <p:cNvGrpSpPr/>
          <p:nvPr/>
        </p:nvGrpSpPr>
        <p:grpSpPr>
          <a:xfrm>
            <a:off x="11132573" y="186690"/>
            <a:ext cx="885255" cy="1141367"/>
            <a:chOff x="8514026" y="1299029"/>
            <a:chExt cx="2602744" cy="3117328"/>
          </a:xfrm>
        </p:grpSpPr>
        <p:sp>
          <p:nvSpPr>
            <p:cNvPr id="13" name="梯形 12">
              <a:extLst>
                <a:ext uri="{FF2B5EF4-FFF2-40B4-BE49-F238E27FC236}">
                  <a16:creationId xmlns:a16="http://schemas.microsoft.com/office/drawing/2014/main" xmlns="" id="{FA7594C3-3E95-3D34-0414-505E881A3142}"/>
                </a:ext>
              </a:extLst>
            </p:cNvPr>
            <p:cNvSpPr/>
            <p:nvPr/>
          </p:nvSpPr>
          <p:spPr>
            <a:xfrm>
              <a:off x="8560340" y="1299029"/>
              <a:ext cx="2556430" cy="420914"/>
            </a:xfrm>
            <a:prstGeom prst="trapezoid">
              <a:avLst>
                <a:gd name="adj" fmla="val 157165"/>
              </a:avLst>
            </a:prstGeom>
            <a:noFill/>
            <a:ln w="254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33332A03-1CDE-5FED-4E91-174C5DDDC950}"/>
                </a:ext>
              </a:extLst>
            </p:cNvPr>
            <p:cNvGrpSpPr/>
            <p:nvPr/>
          </p:nvGrpSpPr>
          <p:grpSpPr>
            <a:xfrm>
              <a:off x="8955314" y="1307697"/>
              <a:ext cx="1748971" cy="3108660"/>
              <a:chOff x="8955314" y="1327577"/>
              <a:chExt cx="1748971" cy="2946400"/>
            </a:xfrm>
          </p:grpSpPr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A55218E4-EBA4-1A7D-11EF-AECD4871AB9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955314" y="1327577"/>
                <a:ext cx="874486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81A076DF-A9CF-84E0-DEC1-21C1508433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9800" y="1327577"/>
                <a:ext cx="874485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xmlns="" id="{F5351E4B-E47A-FAA0-4B9A-111ADBB069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90305" y="2287589"/>
              <a:ext cx="673154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xmlns="" id="{8640E178-6BF3-D471-6251-C09CABB142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4078" y="3003309"/>
              <a:ext cx="1097265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xmlns="" id="{A4D3199D-BC43-30D9-EA0B-7C026B1B19A3}"/>
                </a:ext>
              </a:extLst>
            </p:cNvPr>
            <p:cNvCxnSpPr>
              <a:cxnSpLocks/>
            </p:cNvCxnSpPr>
            <p:nvPr/>
          </p:nvCxnSpPr>
          <p:spPr>
            <a:xfrm>
              <a:off x="9719877" y="1719943"/>
              <a:ext cx="381325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xmlns="" id="{28EBA0D8-461D-9F79-B5FB-621623B07CBA}"/>
                </a:ext>
              </a:extLst>
            </p:cNvPr>
            <p:cNvCxnSpPr>
              <a:cxnSpLocks/>
            </p:cNvCxnSpPr>
            <p:nvPr/>
          </p:nvCxnSpPr>
          <p:spPr>
            <a:xfrm>
              <a:off x="9568126" y="2296610"/>
              <a:ext cx="739302" cy="707057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xmlns="" id="{10CAFC63-258A-90BC-A27F-B87F90BC617A}"/>
                </a:ext>
              </a:extLst>
            </p:cNvPr>
            <p:cNvCxnSpPr>
              <a:cxnSpLocks/>
            </p:cNvCxnSpPr>
            <p:nvPr/>
          </p:nvCxnSpPr>
          <p:spPr>
            <a:xfrm>
              <a:off x="9361900" y="3020998"/>
              <a:ext cx="1138586" cy="7070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xmlns="" id="{3348C5BF-885C-6009-A1E3-801DE94B7B2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8126" y="1719943"/>
              <a:ext cx="369651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>
              <a:extLst>
                <a:ext uri="{FF2B5EF4-FFF2-40B4-BE49-F238E27FC236}">
                  <a16:creationId xmlns:a16="http://schemas.microsoft.com/office/drawing/2014/main" xmlns="" id="{AA22088B-EF2D-CE61-B094-09F9501FC0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61900" y="2278569"/>
              <a:ext cx="727628" cy="73376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xmlns="" id="{9F48887C-0B76-E118-BAF0-0D8DD5870F2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3707" y="3012330"/>
              <a:ext cx="1143994" cy="70670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1ED3821A-4519-351B-8D02-342BEE053AB6}"/>
                </a:ext>
              </a:extLst>
            </p:cNvPr>
            <p:cNvGrpSpPr/>
            <p:nvPr/>
          </p:nvGrpSpPr>
          <p:grpSpPr>
            <a:xfrm>
              <a:off x="8514026" y="1719943"/>
              <a:ext cx="240760" cy="396796"/>
              <a:chOff x="8514026" y="1719943"/>
              <a:chExt cx="240760" cy="396796"/>
            </a:xfrm>
          </p:grpSpPr>
          <p:cxnSp>
            <p:nvCxnSpPr>
              <p:cNvPr id="28" name="直接连接符 27">
                <a:extLst>
                  <a:ext uri="{FF2B5EF4-FFF2-40B4-BE49-F238E27FC236}">
                    <a16:creationId xmlns:a16="http://schemas.microsoft.com/office/drawing/2014/main" xmlns="" id="{776C47C3-3E0C-C2F9-756B-C68CB31779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>
                <a:extLst>
                  <a:ext uri="{FF2B5EF4-FFF2-40B4-BE49-F238E27FC236}">
                    <a16:creationId xmlns:a16="http://schemas.microsoft.com/office/drawing/2014/main" xmlns="" id="{5DE3A1D1-29A1-42B6-0149-5F9D77EDED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>
                <a:extLst>
                  <a:ext uri="{FF2B5EF4-FFF2-40B4-BE49-F238E27FC236}">
                    <a16:creationId xmlns:a16="http://schemas.microsoft.com/office/drawing/2014/main" xmlns="" id="{5E917E54-1C3A-4A69-51A4-47B7A1CF64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C5FD54C4-7F5C-3F60-514A-0C6256AF9AF2}"/>
                </a:ext>
              </a:extLst>
            </p:cNvPr>
            <p:cNvGrpSpPr/>
            <p:nvPr/>
          </p:nvGrpSpPr>
          <p:grpSpPr>
            <a:xfrm>
              <a:off x="10876010" y="1719943"/>
              <a:ext cx="240760" cy="396796"/>
              <a:chOff x="8514026" y="1719943"/>
              <a:chExt cx="240760" cy="396796"/>
            </a:xfrm>
          </p:grpSpPr>
          <p:cxnSp>
            <p:nvCxnSpPr>
              <p:cNvPr id="25" name="直接连接符 24">
                <a:extLst>
                  <a:ext uri="{FF2B5EF4-FFF2-40B4-BE49-F238E27FC236}">
                    <a16:creationId xmlns:a16="http://schemas.microsoft.com/office/drawing/2014/main" xmlns="" id="{5E6A8F32-C177-232E-F86B-E3ADEA9FF3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>
                <a:extLst>
                  <a:ext uri="{FF2B5EF4-FFF2-40B4-BE49-F238E27FC236}">
                    <a16:creationId xmlns:a16="http://schemas.microsoft.com/office/drawing/2014/main" xmlns="" id="{EC50A172-8E0E-6B44-D13F-A4A23B829F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>
                <a:extLst>
                  <a:ext uri="{FF2B5EF4-FFF2-40B4-BE49-F238E27FC236}">
                    <a16:creationId xmlns:a16="http://schemas.microsoft.com/office/drawing/2014/main" xmlns="" id="{ECCC10B3-B0CA-FDE9-C8AA-5584DBFEEE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xmlns="" id="{1AD4506A-899E-53E2-2F97-A6B5C45C37C4}"/>
              </a:ext>
            </a:extLst>
          </p:cNvPr>
          <p:cNvGrpSpPr/>
          <p:nvPr/>
        </p:nvGrpSpPr>
        <p:grpSpPr>
          <a:xfrm>
            <a:off x="10553459" y="664028"/>
            <a:ext cx="529978" cy="658148"/>
            <a:chOff x="8514026" y="1299029"/>
            <a:chExt cx="2602744" cy="3117328"/>
          </a:xfrm>
        </p:grpSpPr>
        <p:sp>
          <p:nvSpPr>
            <p:cNvPr id="34" name="梯形 33">
              <a:extLst>
                <a:ext uri="{FF2B5EF4-FFF2-40B4-BE49-F238E27FC236}">
                  <a16:creationId xmlns:a16="http://schemas.microsoft.com/office/drawing/2014/main" xmlns="" id="{98D1D577-7F59-4EE5-F0DC-A978A16FB491}"/>
                </a:ext>
              </a:extLst>
            </p:cNvPr>
            <p:cNvSpPr/>
            <p:nvPr/>
          </p:nvSpPr>
          <p:spPr>
            <a:xfrm>
              <a:off x="8560340" y="1299029"/>
              <a:ext cx="2556430" cy="420914"/>
            </a:xfrm>
            <a:prstGeom prst="trapezoid">
              <a:avLst>
                <a:gd name="adj" fmla="val 157165"/>
              </a:avLst>
            </a:prstGeom>
            <a:noFill/>
            <a:ln w="254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xmlns="" id="{BE59D716-9C1F-7EE0-E6FE-315605AAA8E9}"/>
                </a:ext>
              </a:extLst>
            </p:cNvPr>
            <p:cNvGrpSpPr/>
            <p:nvPr/>
          </p:nvGrpSpPr>
          <p:grpSpPr>
            <a:xfrm>
              <a:off x="8955314" y="1307697"/>
              <a:ext cx="1748971" cy="3108660"/>
              <a:chOff x="8955314" y="1327577"/>
              <a:chExt cx="1748971" cy="2946400"/>
            </a:xfrm>
          </p:grpSpPr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3B7FDA46-6814-FA49-9EB3-CCF92A1A337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955314" y="1327577"/>
                <a:ext cx="874486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>
                <a:extLst>
                  <a:ext uri="{FF2B5EF4-FFF2-40B4-BE49-F238E27FC236}">
                    <a16:creationId xmlns:a16="http://schemas.microsoft.com/office/drawing/2014/main" xmlns="" id="{5B0A4A04-48EF-3815-21B4-EA0060D978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9800" y="1327577"/>
                <a:ext cx="874485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直接连接符 35">
              <a:extLst>
                <a:ext uri="{FF2B5EF4-FFF2-40B4-BE49-F238E27FC236}">
                  <a16:creationId xmlns:a16="http://schemas.microsoft.com/office/drawing/2014/main" xmlns="" id="{00315B82-B032-0AD4-D812-4D96B60D0C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90305" y="2287589"/>
              <a:ext cx="673154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>
              <a:extLst>
                <a:ext uri="{FF2B5EF4-FFF2-40B4-BE49-F238E27FC236}">
                  <a16:creationId xmlns:a16="http://schemas.microsoft.com/office/drawing/2014/main" xmlns="" id="{40776C78-DCEC-A592-3873-F79C9CDF3A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4078" y="3003309"/>
              <a:ext cx="1097265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>
              <a:extLst>
                <a:ext uri="{FF2B5EF4-FFF2-40B4-BE49-F238E27FC236}">
                  <a16:creationId xmlns:a16="http://schemas.microsoft.com/office/drawing/2014/main" xmlns="" id="{AD7FC13E-BB80-907D-BB7E-386D82D2904C}"/>
                </a:ext>
              </a:extLst>
            </p:cNvPr>
            <p:cNvCxnSpPr>
              <a:cxnSpLocks/>
            </p:cNvCxnSpPr>
            <p:nvPr/>
          </p:nvCxnSpPr>
          <p:spPr>
            <a:xfrm>
              <a:off x="9719877" y="1719943"/>
              <a:ext cx="381325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>
              <a:extLst>
                <a:ext uri="{FF2B5EF4-FFF2-40B4-BE49-F238E27FC236}">
                  <a16:creationId xmlns:a16="http://schemas.microsoft.com/office/drawing/2014/main" xmlns="" id="{FB6E2763-664B-5380-A828-7DD5674F1A1A}"/>
                </a:ext>
              </a:extLst>
            </p:cNvPr>
            <p:cNvCxnSpPr>
              <a:cxnSpLocks/>
            </p:cNvCxnSpPr>
            <p:nvPr/>
          </p:nvCxnSpPr>
          <p:spPr>
            <a:xfrm>
              <a:off x="9568126" y="2296610"/>
              <a:ext cx="739302" cy="707057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>
              <a:extLst>
                <a:ext uri="{FF2B5EF4-FFF2-40B4-BE49-F238E27FC236}">
                  <a16:creationId xmlns:a16="http://schemas.microsoft.com/office/drawing/2014/main" xmlns="" id="{79D6F570-AF3A-E3CB-09D1-CE40F1F1373E}"/>
                </a:ext>
              </a:extLst>
            </p:cNvPr>
            <p:cNvCxnSpPr>
              <a:cxnSpLocks/>
            </p:cNvCxnSpPr>
            <p:nvPr/>
          </p:nvCxnSpPr>
          <p:spPr>
            <a:xfrm>
              <a:off x="9361900" y="3020998"/>
              <a:ext cx="1138586" cy="7070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>
              <a:extLst>
                <a:ext uri="{FF2B5EF4-FFF2-40B4-BE49-F238E27FC236}">
                  <a16:creationId xmlns:a16="http://schemas.microsoft.com/office/drawing/2014/main" xmlns="" id="{950557D8-093A-07E8-3B64-5DCB2B1A44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8126" y="1719943"/>
              <a:ext cx="369651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>
              <a:extLst>
                <a:ext uri="{FF2B5EF4-FFF2-40B4-BE49-F238E27FC236}">
                  <a16:creationId xmlns:a16="http://schemas.microsoft.com/office/drawing/2014/main" xmlns="" id="{31367AF4-0E0E-3E64-80F2-638614A375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61900" y="2278569"/>
              <a:ext cx="727628" cy="73376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>
              <a:extLst>
                <a:ext uri="{FF2B5EF4-FFF2-40B4-BE49-F238E27FC236}">
                  <a16:creationId xmlns:a16="http://schemas.microsoft.com/office/drawing/2014/main" xmlns="" id="{E4945AE5-C190-9B0D-3022-06A2FA4F22E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3707" y="3012330"/>
              <a:ext cx="1143994" cy="70670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组合 43">
              <a:extLst>
                <a:ext uri="{FF2B5EF4-FFF2-40B4-BE49-F238E27FC236}">
                  <a16:creationId xmlns:a16="http://schemas.microsoft.com/office/drawing/2014/main" xmlns="" id="{16E5D240-AEDA-ACFA-2BF0-B794C39F3EB8}"/>
                </a:ext>
              </a:extLst>
            </p:cNvPr>
            <p:cNvGrpSpPr/>
            <p:nvPr/>
          </p:nvGrpSpPr>
          <p:grpSpPr>
            <a:xfrm>
              <a:off x="8514026" y="1719943"/>
              <a:ext cx="240760" cy="396796"/>
              <a:chOff x="8514026" y="1719943"/>
              <a:chExt cx="240760" cy="396796"/>
            </a:xfrm>
          </p:grpSpPr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8E752E4B-076E-13C5-F1A8-2F16C8C03A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 50">
                <a:extLst>
                  <a:ext uri="{FF2B5EF4-FFF2-40B4-BE49-F238E27FC236}">
                    <a16:creationId xmlns:a16="http://schemas.microsoft.com/office/drawing/2014/main" xmlns="" id="{FBFB26DD-BC51-8919-FEA5-25AF59F852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525C6197-FB86-2FF6-2661-C2375C96E3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组合 44">
              <a:extLst>
                <a:ext uri="{FF2B5EF4-FFF2-40B4-BE49-F238E27FC236}">
                  <a16:creationId xmlns:a16="http://schemas.microsoft.com/office/drawing/2014/main" xmlns="" id="{37190FEA-2D7F-B241-3179-D423873B629C}"/>
                </a:ext>
              </a:extLst>
            </p:cNvPr>
            <p:cNvGrpSpPr/>
            <p:nvPr/>
          </p:nvGrpSpPr>
          <p:grpSpPr>
            <a:xfrm>
              <a:off x="10876010" y="1719943"/>
              <a:ext cx="240760" cy="396796"/>
              <a:chOff x="8514026" y="1719943"/>
              <a:chExt cx="240760" cy="396796"/>
            </a:xfrm>
          </p:grpSpPr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60D9C728-90F1-B587-465F-8C45C4CC35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FBC21E6E-D42A-3D59-DBE1-E668AB9B27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 47">
                <a:extLst>
                  <a:ext uri="{FF2B5EF4-FFF2-40B4-BE49-F238E27FC236}">
                    <a16:creationId xmlns:a16="http://schemas.microsoft.com/office/drawing/2014/main" xmlns="" id="{8A1A3A1D-629C-2C61-507E-0F62976DB6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207106263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6022CEA6-1848-C999-48BB-776A953D028A}"/>
                  </a:ext>
                </a:extLst>
              </p:cNvPr>
              <p:cNvSpPr txBox="1"/>
              <p:nvPr/>
            </p:nvSpPr>
            <p:spPr>
              <a:xfrm>
                <a:off x="539211" y="1514747"/>
                <a:ext cx="11273037" cy="44191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719138">
                  <a:lnSpc>
                    <a:spcPct val="150000"/>
                  </a:lnSpc>
                </a:pPr>
                <a:r>
                  <a:rPr lang="zh-CN" altLang="en-US" sz="2400" kern="0" dirty="0" smtClean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如图</a:t>
                </a:r>
                <a:r>
                  <a:rPr lang="en-US" altLang="zh-CN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2</a:t>
                </a:r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所示电路中，灯泡不亮，为了检查电路中的故障，用电压表测得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kern="0" dirty="0" smtClean="0">
                            <a:solidFill>
                              <a:srgbClr val="515B64"/>
                            </a:solidFill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kern="0" dirty="0" smtClean="0">
                            <a:solidFill>
                              <a:srgbClr val="515B64"/>
                            </a:solidFill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zh-CN" sz="2400" b="0" i="1" kern="0" dirty="0" smtClean="0">
                            <a:solidFill>
                              <a:srgbClr val="515B64"/>
                            </a:solidFill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  <m:t>𝐴𝐸</m:t>
                        </m:r>
                      </m:sub>
                    </m:sSub>
                    <m:r>
                      <a:rPr lang="en-US" altLang="zh-CN" sz="2400" i="1" kern="0" dirty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7</m:t>
                    </m:r>
                    <m:r>
                      <a:rPr lang="en-US" altLang="zh-CN" sz="2400" b="0" i="0" kern="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400" i="0" kern="0" dirty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V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kern="0" dirty="0" smtClean="0">
                            <a:solidFill>
                              <a:srgbClr val="515B64"/>
                            </a:solidFill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kern="0" dirty="0" smtClean="0">
                            <a:solidFill>
                              <a:srgbClr val="515B64"/>
                            </a:solidFill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zh-CN" sz="2400" b="0" i="1" kern="0" dirty="0" smtClean="0">
                            <a:solidFill>
                              <a:srgbClr val="515B64"/>
                            </a:solidFill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  <m:t>𝐸𝐷</m:t>
                        </m:r>
                      </m:sub>
                    </m:sSub>
                    <m:r>
                      <a:rPr lang="en-US" altLang="zh-CN" sz="2400" i="1" kern="0" dirty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kern="0" dirty="0" smtClean="0">
                            <a:solidFill>
                              <a:srgbClr val="515B64"/>
                            </a:solidFill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kern="0" dirty="0" smtClean="0">
                            <a:solidFill>
                              <a:srgbClr val="515B64"/>
                            </a:solidFill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zh-CN" sz="2400" b="0" i="1" kern="0" dirty="0" smtClean="0">
                            <a:solidFill>
                              <a:srgbClr val="515B64"/>
                            </a:solidFill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  <m:t>𝐶𝐷</m:t>
                        </m:r>
                      </m:sub>
                    </m:sSub>
                    <m:r>
                      <a:rPr lang="en-US" altLang="zh-CN" sz="2400" i="1" kern="0" dirty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kern="0" dirty="0" smtClean="0">
                            <a:solidFill>
                              <a:srgbClr val="515B64"/>
                            </a:solidFill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kern="0" dirty="0" smtClean="0">
                            <a:solidFill>
                              <a:srgbClr val="515B64"/>
                            </a:solidFill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zh-CN" sz="2400" b="0" i="1" kern="0" dirty="0" smtClean="0">
                            <a:solidFill>
                              <a:srgbClr val="515B64"/>
                            </a:solidFill>
                            <a:latin typeface="Cambria Math" panose="02040503050406030204" pitchFamily="18" charset="0"/>
                            <a:ea typeface="华文细黑" panose="02010600040101010101" pitchFamily="2" charset="-122"/>
                            <a:cs typeface="Times New Roman" panose="02020603050405020304" pitchFamily="18" charset="0"/>
                          </a:rPr>
                          <m:t>𝐶𝐸</m:t>
                        </m:r>
                      </m:sub>
                    </m:sSub>
                    <m:r>
                      <a:rPr lang="en-US" altLang="zh-CN" sz="2400" i="1" kern="0" dirty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6</m:t>
                    </m:r>
                    <m:r>
                      <a:rPr lang="en-US" altLang="zh-CN" sz="2400" b="0" i="0" kern="0" dirty="0" smtClean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400" i="0" kern="0" dirty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V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。则电路的故障应是（      ）</a:t>
                </a:r>
              </a:p>
              <a:p>
                <a:pPr marL="0" marR="0" lvl="0" indent="719138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515B64"/>
                  </a:solidFill>
                  <a:effectLst/>
                  <a:uLnTx/>
                  <a:uFillTx/>
                  <a:latin typeface="华文细黑" panose="02010600040101010101" pitchFamily="2" charset="-122"/>
                  <a:ea typeface="华文细黑" panose="02010600040101010101" pitchFamily="2" charset="-122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CN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．</a:t>
                </a:r>
                <a:r>
                  <a:rPr lang="en-US" altLang="zh-CN" sz="2400" i="1" kern="0" dirty="0">
                    <a:solidFill>
                      <a:srgbClr val="515B64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断路 </a:t>
                </a:r>
              </a:p>
              <a:p>
                <a:pPr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en-US" altLang="zh-CN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B</a:t>
                </a:r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．</a:t>
                </a:r>
                <a:r>
                  <a:rPr lang="en-US" altLang="zh-CN" sz="2400" i="1" kern="0" dirty="0">
                    <a:solidFill>
                      <a:srgbClr val="515B64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断路</a:t>
                </a:r>
              </a:p>
              <a:p>
                <a:pPr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en-US" altLang="zh-CN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C</a:t>
                </a:r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．</a:t>
                </a:r>
                <a14:m>
                  <m:oMath xmlns:m="http://schemas.openxmlformats.org/officeDocument/2006/math">
                    <m:r>
                      <a:rPr lang="en-US" altLang="zh-CN" sz="2400" i="1" kern="0" dirty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dirty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′</m:t>
                    </m:r>
                  </m:oMath>
                </a14:m>
                <a:r>
                  <a:rPr lang="zh-CN" altLang="en-US" sz="2400" kern="0" dirty="0" smtClean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断路 </a:t>
                </a:r>
                <a:endParaRPr lang="zh-CN" altLang="en-US" sz="2400" kern="0" dirty="0">
                  <a:solidFill>
                    <a:srgbClr val="515B64"/>
                  </a:solidFill>
                  <a:latin typeface="华文细黑" panose="02010600040101010101" pitchFamily="2" charset="-122"/>
                  <a:ea typeface="华文细黑" panose="0201060004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en-US" altLang="zh-CN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D</a:t>
                </a:r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．</a:t>
                </a:r>
                <a14:m>
                  <m:oMath xmlns:m="http://schemas.openxmlformats.org/officeDocument/2006/math">
                    <m:r>
                      <a:rPr lang="en-US" altLang="zh-CN" sz="2400" i="1" kern="0" dirty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i="1" kern="0" dirty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′</m:t>
                    </m:r>
                  </m:oMath>
                </a14:m>
                <a:r>
                  <a:rPr lang="zh-CN" altLang="en-US" sz="2400" kern="0" dirty="0" smtClean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与</a:t>
                </a:r>
                <a:r>
                  <a:rPr lang="en-US" altLang="zh-CN" sz="2400" i="1" kern="0" dirty="0">
                    <a:solidFill>
                      <a:srgbClr val="515B64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zh-CN" altLang="en-US" sz="2400" kern="0" dirty="0">
                    <a:solidFill>
                      <a:srgbClr val="515B64"/>
                    </a:solidFill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同时断路</a:t>
                </a:r>
              </a:p>
            </p:txBody>
          </p:sp>
        </mc:Choice>
        <mc:Fallback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022CEA6-1848-C999-48BB-776A953D02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211" y="1514747"/>
                <a:ext cx="11273037" cy="4419158"/>
              </a:xfrm>
              <a:prstGeom prst="rect">
                <a:avLst/>
              </a:prstGeom>
              <a:blipFill rotWithShape="0">
                <a:blip r:embed="rId3"/>
                <a:stretch>
                  <a:fillRect l="-811" b="-55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矩形 7">
            <a:extLst>
              <a:ext uri="{FF2B5EF4-FFF2-40B4-BE49-F238E27FC236}">
                <a16:creationId xmlns:a16="http://schemas.microsoft.com/office/drawing/2014/main" xmlns="" id="{AD1478F1-31E2-EB58-F49B-38940AD7266F}"/>
              </a:ext>
            </a:extLst>
          </p:cNvPr>
          <p:cNvSpPr/>
          <p:nvPr/>
        </p:nvSpPr>
        <p:spPr>
          <a:xfrm>
            <a:off x="0" y="0"/>
            <a:ext cx="12192000" cy="1328057"/>
          </a:xfrm>
          <a:prstGeom prst="rect">
            <a:avLst/>
          </a:prstGeom>
          <a:solidFill>
            <a:srgbClr val="515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B1D0F3AF-7B45-1972-5052-C60185FB4229}"/>
              </a:ext>
            </a:extLst>
          </p:cNvPr>
          <p:cNvSpPr txBox="1"/>
          <p:nvPr/>
        </p:nvSpPr>
        <p:spPr>
          <a:xfrm>
            <a:off x="174172" y="186690"/>
            <a:ext cx="4243522" cy="793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30480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例</a:t>
            </a:r>
            <a:r>
              <a:rPr kumimoji="0" lang="en-US" altLang="zh-CN" sz="36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xmlns="" id="{926EDF2F-558E-5FDC-63E3-E0299AA04700}"/>
              </a:ext>
            </a:extLst>
          </p:cNvPr>
          <p:cNvGrpSpPr/>
          <p:nvPr/>
        </p:nvGrpSpPr>
        <p:grpSpPr>
          <a:xfrm>
            <a:off x="11132573" y="186690"/>
            <a:ext cx="885255" cy="1141367"/>
            <a:chOff x="8514026" y="1299029"/>
            <a:chExt cx="2602744" cy="3117328"/>
          </a:xfrm>
        </p:grpSpPr>
        <p:sp>
          <p:nvSpPr>
            <p:cNvPr id="13" name="梯形 12">
              <a:extLst>
                <a:ext uri="{FF2B5EF4-FFF2-40B4-BE49-F238E27FC236}">
                  <a16:creationId xmlns:a16="http://schemas.microsoft.com/office/drawing/2014/main" xmlns="" id="{FA7594C3-3E95-3D34-0414-505E881A3142}"/>
                </a:ext>
              </a:extLst>
            </p:cNvPr>
            <p:cNvSpPr/>
            <p:nvPr/>
          </p:nvSpPr>
          <p:spPr>
            <a:xfrm>
              <a:off x="8560340" y="1299029"/>
              <a:ext cx="2556430" cy="420914"/>
            </a:xfrm>
            <a:prstGeom prst="trapezoid">
              <a:avLst>
                <a:gd name="adj" fmla="val 157165"/>
              </a:avLst>
            </a:prstGeom>
            <a:noFill/>
            <a:ln w="254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33332A03-1CDE-5FED-4E91-174C5DDDC950}"/>
                </a:ext>
              </a:extLst>
            </p:cNvPr>
            <p:cNvGrpSpPr/>
            <p:nvPr/>
          </p:nvGrpSpPr>
          <p:grpSpPr>
            <a:xfrm>
              <a:off x="8955314" y="1307697"/>
              <a:ext cx="1748971" cy="3108660"/>
              <a:chOff x="8955314" y="1327577"/>
              <a:chExt cx="1748971" cy="2946400"/>
            </a:xfrm>
          </p:grpSpPr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A55218E4-EBA4-1A7D-11EF-AECD4871AB9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955314" y="1327577"/>
                <a:ext cx="874486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81A076DF-A9CF-84E0-DEC1-21C1508433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9800" y="1327577"/>
                <a:ext cx="874485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xmlns="" id="{F5351E4B-E47A-FAA0-4B9A-111ADBB069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90305" y="2287589"/>
              <a:ext cx="673154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xmlns="" id="{8640E178-6BF3-D471-6251-C09CABB142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4078" y="3003309"/>
              <a:ext cx="1097265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xmlns="" id="{A4D3199D-BC43-30D9-EA0B-7C026B1B19A3}"/>
                </a:ext>
              </a:extLst>
            </p:cNvPr>
            <p:cNvCxnSpPr>
              <a:cxnSpLocks/>
            </p:cNvCxnSpPr>
            <p:nvPr/>
          </p:nvCxnSpPr>
          <p:spPr>
            <a:xfrm>
              <a:off x="9719877" y="1719943"/>
              <a:ext cx="381325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xmlns="" id="{28EBA0D8-461D-9F79-B5FB-621623B07CBA}"/>
                </a:ext>
              </a:extLst>
            </p:cNvPr>
            <p:cNvCxnSpPr>
              <a:cxnSpLocks/>
            </p:cNvCxnSpPr>
            <p:nvPr/>
          </p:nvCxnSpPr>
          <p:spPr>
            <a:xfrm>
              <a:off x="9568126" y="2296610"/>
              <a:ext cx="739302" cy="707057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xmlns="" id="{10CAFC63-258A-90BC-A27F-B87F90BC617A}"/>
                </a:ext>
              </a:extLst>
            </p:cNvPr>
            <p:cNvCxnSpPr>
              <a:cxnSpLocks/>
            </p:cNvCxnSpPr>
            <p:nvPr/>
          </p:nvCxnSpPr>
          <p:spPr>
            <a:xfrm>
              <a:off x="9361900" y="3020998"/>
              <a:ext cx="1138586" cy="7070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xmlns="" id="{3348C5BF-885C-6009-A1E3-801DE94B7B2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8126" y="1719943"/>
              <a:ext cx="369651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>
              <a:extLst>
                <a:ext uri="{FF2B5EF4-FFF2-40B4-BE49-F238E27FC236}">
                  <a16:creationId xmlns:a16="http://schemas.microsoft.com/office/drawing/2014/main" xmlns="" id="{AA22088B-EF2D-CE61-B094-09F9501FC0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61900" y="2278569"/>
              <a:ext cx="727628" cy="73376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xmlns="" id="{9F48887C-0B76-E118-BAF0-0D8DD5870F2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3707" y="3012330"/>
              <a:ext cx="1143994" cy="70670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1ED3821A-4519-351B-8D02-342BEE053AB6}"/>
                </a:ext>
              </a:extLst>
            </p:cNvPr>
            <p:cNvGrpSpPr/>
            <p:nvPr/>
          </p:nvGrpSpPr>
          <p:grpSpPr>
            <a:xfrm>
              <a:off x="8514026" y="1719943"/>
              <a:ext cx="240760" cy="396796"/>
              <a:chOff x="8514026" y="1719943"/>
              <a:chExt cx="240760" cy="396796"/>
            </a:xfrm>
          </p:grpSpPr>
          <p:cxnSp>
            <p:nvCxnSpPr>
              <p:cNvPr id="28" name="直接连接符 27">
                <a:extLst>
                  <a:ext uri="{FF2B5EF4-FFF2-40B4-BE49-F238E27FC236}">
                    <a16:creationId xmlns:a16="http://schemas.microsoft.com/office/drawing/2014/main" xmlns="" id="{776C47C3-3E0C-C2F9-756B-C68CB31779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>
                <a:extLst>
                  <a:ext uri="{FF2B5EF4-FFF2-40B4-BE49-F238E27FC236}">
                    <a16:creationId xmlns:a16="http://schemas.microsoft.com/office/drawing/2014/main" xmlns="" id="{5DE3A1D1-29A1-42B6-0149-5F9D77EDED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>
                <a:extLst>
                  <a:ext uri="{FF2B5EF4-FFF2-40B4-BE49-F238E27FC236}">
                    <a16:creationId xmlns:a16="http://schemas.microsoft.com/office/drawing/2014/main" xmlns="" id="{5E917E54-1C3A-4A69-51A4-47B7A1CF64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C5FD54C4-7F5C-3F60-514A-0C6256AF9AF2}"/>
                </a:ext>
              </a:extLst>
            </p:cNvPr>
            <p:cNvGrpSpPr/>
            <p:nvPr/>
          </p:nvGrpSpPr>
          <p:grpSpPr>
            <a:xfrm>
              <a:off x="10876010" y="1719943"/>
              <a:ext cx="240760" cy="396796"/>
              <a:chOff x="8514026" y="1719943"/>
              <a:chExt cx="240760" cy="396796"/>
            </a:xfrm>
          </p:grpSpPr>
          <p:cxnSp>
            <p:nvCxnSpPr>
              <p:cNvPr id="25" name="直接连接符 24">
                <a:extLst>
                  <a:ext uri="{FF2B5EF4-FFF2-40B4-BE49-F238E27FC236}">
                    <a16:creationId xmlns:a16="http://schemas.microsoft.com/office/drawing/2014/main" xmlns="" id="{5E6A8F32-C177-232E-F86B-E3ADEA9FF3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>
                <a:extLst>
                  <a:ext uri="{FF2B5EF4-FFF2-40B4-BE49-F238E27FC236}">
                    <a16:creationId xmlns:a16="http://schemas.microsoft.com/office/drawing/2014/main" xmlns="" id="{EC50A172-8E0E-6B44-D13F-A4A23B829F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>
                <a:extLst>
                  <a:ext uri="{FF2B5EF4-FFF2-40B4-BE49-F238E27FC236}">
                    <a16:creationId xmlns:a16="http://schemas.microsoft.com/office/drawing/2014/main" xmlns="" id="{ECCC10B3-B0CA-FDE9-C8AA-5584DBFEEE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xmlns="" id="{1AD4506A-899E-53E2-2F97-A6B5C45C37C4}"/>
              </a:ext>
            </a:extLst>
          </p:cNvPr>
          <p:cNvGrpSpPr/>
          <p:nvPr/>
        </p:nvGrpSpPr>
        <p:grpSpPr>
          <a:xfrm>
            <a:off x="10553459" y="664028"/>
            <a:ext cx="529978" cy="658148"/>
            <a:chOff x="8514026" y="1299029"/>
            <a:chExt cx="2602744" cy="3117328"/>
          </a:xfrm>
        </p:grpSpPr>
        <p:sp>
          <p:nvSpPr>
            <p:cNvPr id="34" name="梯形 33">
              <a:extLst>
                <a:ext uri="{FF2B5EF4-FFF2-40B4-BE49-F238E27FC236}">
                  <a16:creationId xmlns:a16="http://schemas.microsoft.com/office/drawing/2014/main" xmlns="" id="{98D1D577-7F59-4EE5-F0DC-A978A16FB491}"/>
                </a:ext>
              </a:extLst>
            </p:cNvPr>
            <p:cNvSpPr/>
            <p:nvPr/>
          </p:nvSpPr>
          <p:spPr>
            <a:xfrm>
              <a:off x="8560340" y="1299029"/>
              <a:ext cx="2556430" cy="420914"/>
            </a:xfrm>
            <a:prstGeom prst="trapezoid">
              <a:avLst>
                <a:gd name="adj" fmla="val 157165"/>
              </a:avLst>
            </a:prstGeom>
            <a:noFill/>
            <a:ln w="254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xmlns="" id="{BE59D716-9C1F-7EE0-E6FE-315605AAA8E9}"/>
                </a:ext>
              </a:extLst>
            </p:cNvPr>
            <p:cNvGrpSpPr/>
            <p:nvPr/>
          </p:nvGrpSpPr>
          <p:grpSpPr>
            <a:xfrm>
              <a:off x="8955314" y="1307697"/>
              <a:ext cx="1748971" cy="3108660"/>
              <a:chOff x="8955314" y="1327577"/>
              <a:chExt cx="1748971" cy="2946400"/>
            </a:xfrm>
          </p:grpSpPr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3B7FDA46-6814-FA49-9EB3-CCF92A1A337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955314" y="1327577"/>
                <a:ext cx="874486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>
                <a:extLst>
                  <a:ext uri="{FF2B5EF4-FFF2-40B4-BE49-F238E27FC236}">
                    <a16:creationId xmlns:a16="http://schemas.microsoft.com/office/drawing/2014/main" xmlns="" id="{5B0A4A04-48EF-3815-21B4-EA0060D978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9800" y="1327577"/>
                <a:ext cx="874485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直接连接符 35">
              <a:extLst>
                <a:ext uri="{FF2B5EF4-FFF2-40B4-BE49-F238E27FC236}">
                  <a16:creationId xmlns:a16="http://schemas.microsoft.com/office/drawing/2014/main" xmlns="" id="{00315B82-B032-0AD4-D812-4D96B60D0C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90305" y="2287589"/>
              <a:ext cx="673154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>
              <a:extLst>
                <a:ext uri="{FF2B5EF4-FFF2-40B4-BE49-F238E27FC236}">
                  <a16:creationId xmlns:a16="http://schemas.microsoft.com/office/drawing/2014/main" xmlns="" id="{40776C78-DCEC-A592-3873-F79C9CDF3A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4078" y="3003309"/>
              <a:ext cx="1097265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>
              <a:extLst>
                <a:ext uri="{FF2B5EF4-FFF2-40B4-BE49-F238E27FC236}">
                  <a16:creationId xmlns:a16="http://schemas.microsoft.com/office/drawing/2014/main" xmlns="" id="{AD7FC13E-BB80-907D-BB7E-386D82D2904C}"/>
                </a:ext>
              </a:extLst>
            </p:cNvPr>
            <p:cNvCxnSpPr>
              <a:cxnSpLocks/>
            </p:cNvCxnSpPr>
            <p:nvPr/>
          </p:nvCxnSpPr>
          <p:spPr>
            <a:xfrm>
              <a:off x="9719877" y="1719943"/>
              <a:ext cx="381325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>
              <a:extLst>
                <a:ext uri="{FF2B5EF4-FFF2-40B4-BE49-F238E27FC236}">
                  <a16:creationId xmlns:a16="http://schemas.microsoft.com/office/drawing/2014/main" xmlns="" id="{FB6E2763-664B-5380-A828-7DD5674F1A1A}"/>
                </a:ext>
              </a:extLst>
            </p:cNvPr>
            <p:cNvCxnSpPr>
              <a:cxnSpLocks/>
            </p:cNvCxnSpPr>
            <p:nvPr/>
          </p:nvCxnSpPr>
          <p:spPr>
            <a:xfrm>
              <a:off x="9568126" y="2296610"/>
              <a:ext cx="739302" cy="707057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>
              <a:extLst>
                <a:ext uri="{FF2B5EF4-FFF2-40B4-BE49-F238E27FC236}">
                  <a16:creationId xmlns:a16="http://schemas.microsoft.com/office/drawing/2014/main" xmlns="" id="{79D6F570-AF3A-E3CB-09D1-CE40F1F1373E}"/>
                </a:ext>
              </a:extLst>
            </p:cNvPr>
            <p:cNvCxnSpPr>
              <a:cxnSpLocks/>
            </p:cNvCxnSpPr>
            <p:nvPr/>
          </p:nvCxnSpPr>
          <p:spPr>
            <a:xfrm>
              <a:off x="9361900" y="3020998"/>
              <a:ext cx="1138586" cy="7070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>
              <a:extLst>
                <a:ext uri="{FF2B5EF4-FFF2-40B4-BE49-F238E27FC236}">
                  <a16:creationId xmlns:a16="http://schemas.microsoft.com/office/drawing/2014/main" xmlns="" id="{950557D8-093A-07E8-3B64-5DCB2B1A44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8126" y="1719943"/>
              <a:ext cx="369651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>
              <a:extLst>
                <a:ext uri="{FF2B5EF4-FFF2-40B4-BE49-F238E27FC236}">
                  <a16:creationId xmlns:a16="http://schemas.microsoft.com/office/drawing/2014/main" xmlns="" id="{31367AF4-0E0E-3E64-80F2-638614A375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61900" y="2278569"/>
              <a:ext cx="727628" cy="73376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>
              <a:extLst>
                <a:ext uri="{FF2B5EF4-FFF2-40B4-BE49-F238E27FC236}">
                  <a16:creationId xmlns:a16="http://schemas.microsoft.com/office/drawing/2014/main" xmlns="" id="{E4945AE5-C190-9B0D-3022-06A2FA4F22E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3707" y="3012330"/>
              <a:ext cx="1143994" cy="70670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组合 43">
              <a:extLst>
                <a:ext uri="{FF2B5EF4-FFF2-40B4-BE49-F238E27FC236}">
                  <a16:creationId xmlns:a16="http://schemas.microsoft.com/office/drawing/2014/main" xmlns="" id="{16E5D240-AEDA-ACFA-2BF0-B794C39F3EB8}"/>
                </a:ext>
              </a:extLst>
            </p:cNvPr>
            <p:cNvGrpSpPr/>
            <p:nvPr/>
          </p:nvGrpSpPr>
          <p:grpSpPr>
            <a:xfrm>
              <a:off x="8514026" y="1719943"/>
              <a:ext cx="240760" cy="396796"/>
              <a:chOff x="8514026" y="1719943"/>
              <a:chExt cx="240760" cy="396796"/>
            </a:xfrm>
          </p:grpSpPr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8E752E4B-076E-13C5-F1A8-2F16C8C03A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 50">
                <a:extLst>
                  <a:ext uri="{FF2B5EF4-FFF2-40B4-BE49-F238E27FC236}">
                    <a16:creationId xmlns:a16="http://schemas.microsoft.com/office/drawing/2014/main" xmlns="" id="{FBFB26DD-BC51-8919-FEA5-25AF59F852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525C6197-FB86-2FF6-2661-C2375C96E3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组合 44">
              <a:extLst>
                <a:ext uri="{FF2B5EF4-FFF2-40B4-BE49-F238E27FC236}">
                  <a16:creationId xmlns:a16="http://schemas.microsoft.com/office/drawing/2014/main" xmlns="" id="{37190FEA-2D7F-B241-3179-D423873B629C}"/>
                </a:ext>
              </a:extLst>
            </p:cNvPr>
            <p:cNvGrpSpPr/>
            <p:nvPr/>
          </p:nvGrpSpPr>
          <p:grpSpPr>
            <a:xfrm>
              <a:off x="10876010" y="1719943"/>
              <a:ext cx="240760" cy="396796"/>
              <a:chOff x="8514026" y="1719943"/>
              <a:chExt cx="240760" cy="396796"/>
            </a:xfrm>
          </p:grpSpPr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60D9C728-90F1-B587-465F-8C45C4CC35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FBC21E6E-D42A-3D59-DBE1-E668AB9B27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 47">
                <a:extLst>
                  <a:ext uri="{FF2B5EF4-FFF2-40B4-BE49-F238E27FC236}">
                    <a16:creationId xmlns:a16="http://schemas.microsoft.com/office/drawing/2014/main" xmlns="" id="{8A1A3A1D-629C-2C61-507E-0F62976DB6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34244AF3-489A-E6BC-A0C1-EA7602B97D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67947" y="3149195"/>
            <a:ext cx="3790000" cy="24871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3170466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="" id="{6022CEA6-1848-C999-48BB-776A953D028A}"/>
                  </a:ext>
                </a:extLst>
              </p:cNvPr>
              <p:cNvSpPr txBox="1"/>
              <p:nvPr/>
            </p:nvSpPr>
            <p:spPr>
              <a:xfrm>
                <a:off x="535178" y="1798539"/>
                <a:ext cx="11273037" cy="39703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719138">
                  <a:lnSpc>
                    <a:spcPct val="150000"/>
                  </a:lnSpc>
                </a:pPr>
                <a:r>
                  <a:rPr lang="zh-CN" altLang="en-US" sz="2400" kern="0" dirty="0" smtClean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电压表接入电路，相当于接入了一个大电阻，它的示数就是这个大电阻两端的电压，测得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𝑈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𝐴𝐸</m:t>
                    </m:r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=7</m:t>
                    </m:r>
                    <m:r>
                      <a:rPr lang="en-US" altLang="zh-CN" sz="2400" b="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400" i="0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V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，表示电源无故障，电源电动势为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7</m:t>
                    </m:r>
                    <m:r>
                      <a:rPr lang="en-US" altLang="zh-CN" sz="2400" b="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400" i="0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V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。测得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𝑈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𝐶𝐸</m:t>
                    </m:r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=6</m:t>
                    </m:r>
                    <m:r>
                      <a:rPr lang="en-US" altLang="zh-CN" sz="2400" b="0" i="0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400" i="0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V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，表示电压表接在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𝐶</m:t>
                    </m:r>
                    <m:r>
                      <a:rPr lang="zh-CN" altLang="en-US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、</m:t>
                    </m:r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𝐸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两点时，电路中有电流，电流方向是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𝐶</m:t>
                    </m:r>
                    <m:r>
                      <a:rPr lang="zh-CN" altLang="en-US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（经电压表）</m:t>
                    </m:r>
                    <m:r>
                      <a:rPr lang="zh-CN" altLang="en-US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𝐸</m:t>
                    </m:r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，由此可判断出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没出现断路故障。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𝑈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𝐶𝐸</m:t>
                    </m:r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&lt; </m:t>
                    </m:r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𝑈𝐴𝐸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，表示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的阻值较大。测得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𝑈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𝐶𝐷</m:t>
                    </m:r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，表示电压表接在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𝐶</m:t>
                    </m:r>
                    <m:r>
                      <a:rPr lang="zh-CN" altLang="en-US" sz="2400" i="1" kern="0" dirty="0">
                        <a:solidFill>
                          <a:srgbClr val="515B64"/>
                        </a:solidFill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、</m:t>
                    </m:r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𝐷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两点时电压表中无电流通过，说明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𝐶𝐷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之外的电路有断路故障，由于电源和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完好，则滑动变阻器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400" b="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′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一定断路，同理可得：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𝑈</m:t>
                    </m:r>
                    <m:r>
                      <a:rPr lang="en-US" altLang="zh-CN" sz="2400" i="1" kern="0" baseline="-2500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𝐸𝐷</m:t>
                    </m:r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zh-CN" sz="2400" i="1" kern="0" dirty="0" smtClean="0">
                        <a:solidFill>
                          <a:srgbClr val="515B64"/>
                        </a:solidFill>
                        <a:effectLst/>
                        <a:latin typeface="Cambria Math" panose="02040503050406030204" pitchFamily="18" charset="0"/>
                        <a:ea typeface="华文细黑" panose="02010600040101010101" pitchFamily="2" charset="-122"/>
                        <a:cs typeface="Times New Roman" panose="02020603050405020304" pitchFamily="18" charset="0"/>
                      </a:rPr>
                      <m:t>𝐿</m:t>
                    </m:r>
                  </m:oMath>
                </a14:m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一定断路。本题选</a:t>
                </a:r>
                <a:r>
                  <a:rPr lang="en-US" altLang="zh-CN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D</a:t>
                </a:r>
                <a:r>
                  <a:rPr lang="zh-CN" altLang="en-US" sz="2400" kern="0" dirty="0">
                    <a:solidFill>
                      <a:srgbClr val="515B64"/>
                    </a:solidFill>
                    <a:effectLst/>
                    <a:latin typeface="华文细黑" panose="02010600040101010101" pitchFamily="2" charset="-122"/>
                    <a:ea typeface="华文细黑" panose="02010600040101010101" pitchFamily="2" charset="-122"/>
                    <a:cs typeface="Times New Roman" panose="02020603050405020304" pitchFamily="18" charset="0"/>
                  </a:rPr>
                  <a:t>。</a:t>
                </a:r>
                <a:endParaRPr lang="zh-CN" altLang="en-US" sz="2400" kern="100" dirty="0">
                  <a:solidFill>
                    <a:srgbClr val="515B64"/>
                  </a:solidFill>
                  <a:effectLst/>
                  <a:latin typeface="华文细黑" panose="02010600040101010101" pitchFamily="2" charset="-122"/>
                  <a:ea typeface="华文细黑" panose="0201060004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022CEA6-1848-C999-48BB-776A953D02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178" y="1798539"/>
                <a:ext cx="11273037" cy="3970318"/>
              </a:xfrm>
              <a:prstGeom prst="rect">
                <a:avLst/>
              </a:prstGeom>
              <a:blipFill rotWithShape="0">
                <a:blip r:embed="rId2"/>
                <a:stretch>
                  <a:fillRect l="-865" r="-757" b="-92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矩形 7">
            <a:extLst>
              <a:ext uri="{FF2B5EF4-FFF2-40B4-BE49-F238E27FC236}">
                <a16:creationId xmlns:a16="http://schemas.microsoft.com/office/drawing/2014/main" xmlns="" id="{AD1478F1-31E2-EB58-F49B-38940AD7266F}"/>
              </a:ext>
            </a:extLst>
          </p:cNvPr>
          <p:cNvSpPr/>
          <p:nvPr/>
        </p:nvSpPr>
        <p:spPr>
          <a:xfrm>
            <a:off x="0" y="0"/>
            <a:ext cx="12192000" cy="1328057"/>
          </a:xfrm>
          <a:prstGeom prst="rect">
            <a:avLst/>
          </a:prstGeom>
          <a:solidFill>
            <a:srgbClr val="515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B1D0F3AF-7B45-1972-5052-C60185FB4229}"/>
              </a:ext>
            </a:extLst>
          </p:cNvPr>
          <p:cNvSpPr txBox="1"/>
          <p:nvPr/>
        </p:nvSpPr>
        <p:spPr>
          <a:xfrm>
            <a:off x="174172" y="186690"/>
            <a:ext cx="4243522" cy="793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30480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例</a:t>
            </a:r>
            <a:r>
              <a:rPr kumimoji="0" lang="en-US" altLang="zh-CN" sz="36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2-</a:t>
            </a: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endParaRPr kumimoji="0" lang="en-US" altLang="zh-CN" sz="3600" b="0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xmlns="" id="{926EDF2F-558E-5FDC-63E3-E0299AA04700}"/>
              </a:ext>
            </a:extLst>
          </p:cNvPr>
          <p:cNvGrpSpPr/>
          <p:nvPr/>
        </p:nvGrpSpPr>
        <p:grpSpPr>
          <a:xfrm>
            <a:off x="11132573" y="186690"/>
            <a:ext cx="885255" cy="1141367"/>
            <a:chOff x="8514026" y="1299029"/>
            <a:chExt cx="2602744" cy="3117328"/>
          </a:xfrm>
        </p:grpSpPr>
        <p:sp>
          <p:nvSpPr>
            <p:cNvPr id="13" name="梯形 12">
              <a:extLst>
                <a:ext uri="{FF2B5EF4-FFF2-40B4-BE49-F238E27FC236}">
                  <a16:creationId xmlns:a16="http://schemas.microsoft.com/office/drawing/2014/main" xmlns="" id="{FA7594C3-3E95-3D34-0414-505E881A3142}"/>
                </a:ext>
              </a:extLst>
            </p:cNvPr>
            <p:cNvSpPr/>
            <p:nvPr/>
          </p:nvSpPr>
          <p:spPr>
            <a:xfrm>
              <a:off x="8560340" y="1299029"/>
              <a:ext cx="2556430" cy="420914"/>
            </a:xfrm>
            <a:prstGeom prst="trapezoid">
              <a:avLst>
                <a:gd name="adj" fmla="val 157165"/>
              </a:avLst>
            </a:prstGeom>
            <a:noFill/>
            <a:ln w="254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33332A03-1CDE-5FED-4E91-174C5DDDC950}"/>
                </a:ext>
              </a:extLst>
            </p:cNvPr>
            <p:cNvGrpSpPr/>
            <p:nvPr/>
          </p:nvGrpSpPr>
          <p:grpSpPr>
            <a:xfrm>
              <a:off x="8955314" y="1307697"/>
              <a:ext cx="1748971" cy="3108660"/>
              <a:chOff x="8955314" y="1327577"/>
              <a:chExt cx="1748971" cy="2946400"/>
            </a:xfrm>
          </p:grpSpPr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A55218E4-EBA4-1A7D-11EF-AECD4871AB9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955314" y="1327577"/>
                <a:ext cx="874486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81A076DF-A9CF-84E0-DEC1-21C1508433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9800" y="1327577"/>
                <a:ext cx="874485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xmlns="" id="{F5351E4B-E47A-FAA0-4B9A-111ADBB069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90305" y="2287589"/>
              <a:ext cx="673154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xmlns="" id="{8640E178-6BF3-D471-6251-C09CABB142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4078" y="3003309"/>
              <a:ext cx="1097265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xmlns="" id="{A4D3199D-BC43-30D9-EA0B-7C026B1B19A3}"/>
                </a:ext>
              </a:extLst>
            </p:cNvPr>
            <p:cNvCxnSpPr>
              <a:cxnSpLocks/>
            </p:cNvCxnSpPr>
            <p:nvPr/>
          </p:nvCxnSpPr>
          <p:spPr>
            <a:xfrm>
              <a:off x="9719877" y="1719943"/>
              <a:ext cx="381325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xmlns="" id="{28EBA0D8-461D-9F79-B5FB-621623B07CBA}"/>
                </a:ext>
              </a:extLst>
            </p:cNvPr>
            <p:cNvCxnSpPr>
              <a:cxnSpLocks/>
            </p:cNvCxnSpPr>
            <p:nvPr/>
          </p:nvCxnSpPr>
          <p:spPr>
            <a:xfrm>
              <a:off x="9568126" y="2296610"/>
              <a:ext cx="739302" cy="707057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xmlns="" id="{10CAFC63-258A-90BC-A27F-B87F90BC617A}"/>
                </a:ext>
              </a:extLst>
            </p:cNvPr>
            <p:cNvCxnSpPr>
              <a:cxnSpLocks/>
            </p:cNvCxnSpPr>
            <p:nvPr/>
          </p:nvCxnSpPr>
          <p:spPr>
            <a:xfrm>
              <a:off x="9361900" y="3020998"/>
              <a:ext cx="1138586" cy="7070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xmlns="" id="{3348C5BF-885C-6009-A1E3-801DE94B7B2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8126" y="1719943"/>
              <a:ext cx="369651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>
              <a:extLst>
                <a:ext uri="{FF2B5EF4-FFF2-40B4-BE49-F238E27FC236}">
                  <a16:creationId xmlns:a16="http://schemas.microsoft.com/office/drawing/2014/main" xmlns="" id="{AA22088B-EF2D-CE61-B094-09F9501FC0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61900" y="2278569"/>
              <a:ext cx="727628" cy="73376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xmlns="" id="{9F48887C-0B76-E118-BAF0-0D8DD5870F2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3707" y="3012330"/>
              <a:ext cx="1143994" cy="70670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1ED3821A-4519-351B-8D02-342BEE053AB6}"/>
                </a:ext>
              </a:extLst>
            </p:cNvPr>
            <p:cNvGrpSpPr/>
            <p:nvPr/>
          </p:nvGrpSpPr>
          <p:grpSpPr>
            <a:xfrm>
              <a:off x="8514026" y="1719943"/>
              <a:ext cx="240760" cy="396796"/>
              <a:chOff x="8514026" y="1719943"/>
              <a:chExt cx="240760" cy="396796"/>
            </a:xfrm>
          </p:grpSpPr>
          <p:cxnSp>
            <p:nvCxnSpPr>
              <p:cNvPr id="28" name="直接连接符 27">
                <a:extLst>
                  <a:ext uri="{FF2B5EF4-FFF2-40B4-BE49-F238E27FC236}">
                    <a16:creationId xmlns:a16="http://schemas.microsoft.com/office/drawing/2014/main" xmlns="" id="{776C47C3-3E0C-C2F9-756B-C68CB31779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>
                <a:extLst>
                  <a:ext uri="{FF2B5EF4-FFF2-40B4-BE49-F238E27FC236}">
                    <a16:creationId xmlns:a16="http://schemas.microsoft.com/office/drawing/2014/main" xmlns="" id="{5DE3A1D1-29A1-42B6-0149-5F9D77EDED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>
                <a:extLst>
                  <a:ext uri="{FF2B5EF4-FFF2-40B4-BE49-F238E27FC236}">
                    <a16:creationId xmlns:a16="http://schemas.microsoft.com/office/drawing/2014/main" xmlns="" id="{5E917E54-1C3A-4A69-51A4-47B7A1CF64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C5FD54C4-7F5C-3F60-514A-0C6256AF9AF2}"/>
                </a:ext>
              </a:extLst>
            </p:cNvPr>
            <p:cNvGrpSpPr/>
            <p:nvPr/>
          </p:nvGrpSpPr>
          <p:grpSpPr>
            <a:xfrm>
              <a:off x="10876010" y="1719943"/>
              <a:ext cx="240760" cy="396796"/>
              <a:chOff x="8514026" y="1719943"/>
              <a:chExt cx="240760" cy="396796"/>
            </a:xfrm>
          </p:grpSpPr>
          <p:cxnSp>
            <p:nvCxnSpPr>
              <p:cNvPr id="25" name="直接连接符 24">
                <a:extLst>
                  <a:ext uri="{FF2B5EF4-FFF2-40B4-BE49-F238E27FC236}">
                    <a16:creationId xmlns:a16="http://schemas.microsoft.com/office/drawing/2014/main" xmlns="" id="{5E6A8F32-C177-232E-F86B-E3ADEA9FF3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>
                <a:extLst>
                  <a:ext uri="{FF2B5EF4-FFF2-40B4-BE49-F238E27FC236}">
                    <a16:creationId xmlns:a16="http://schemas.microsoft.com/office/drawing/2014/main" xmlns="" id="{EC50A172-8E0E-6B44-D13F-A4A23B829F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>
                <a:extLst>
                  <a:ext uri="{FF2B5EF4-FFF2-40B4-BE49-F238E27FC236}">
                    <a16:creationId xmlns:a16="http://schemas.microsoft.com/office/drawing/2014/main" xmlns="" id="{ECCC10B3-B0CA-FDE9-C8AA-5584DBFEEE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xmlns="" id="{1AD4506A-899E-53E2-2F97-A6B5C45C37C4}"/>
              </a:ext>
            </a:extLst>
          </p:cNvPr>
          <p:cNvGrpSpPr/>
          <p:nvPr/>
        </p:nvGrpSpPr>
        <p:grpSpPr>
          <a:xfrm>
            <a:off x="10553459" y="664028"/>
            <a:ext cx="529978" cy="658148"/>
            <a:chOff x="8514026" y="1299029"/>
            <a:chExt cx="2602744" cy="3117328"/>
          </a:xfrm>
        </p:grpSpPr>
        <p:sp>
          <p:nvSpPr>
            <p:cNvPr id="34" name="梯形 33">
              <a:extLst>
                <a:ext uri="{FF2B5EF4-FFF2-40B4-BE49-F238E27FC236}">
                  <a16:creationId xmlns:a16="http://schemas.microsoft.com/office/drawing/2014/main" xmlns="" id="{98D1D577-7F59-4EE5-F0DC-A978A16FB491}"/>
                </a:ext>
              </a:extLst>
            </p:cNvPr>
            <p:cNvSpPr/>
            <p:nvPr/>
          </p:nvSpPr>
          <p:spPr>
            <a:xfrm>
              <a:off x="8560340" y="1299029"/>
              <a:ext cx="2556430" cy="420914"/>
            </a:xfrm>
            <a:prstGeom prst="trapezoid">
              <a:avLst>
                <a:gd name="adj" fmla="val 157165"/>
              </a:avLst>
            </a:prstGeom>
            <a:noFill/>
            <a:ln w="254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xmlns="" id="{BE59D716-9C1F-7EE0-E6FE-315605AAA8E9}"/>
                </a:ext>
              </a:extLst>
            </p:cNvPr>
            <p:cNvGrpSpPr/>
            <p:nvPr/>
          </p:nvGrpSpPr>
          <p:grpSpPr>
            <a:xfrm>
              <a:off x="8955314" y="1307697"/>
              <a:ext cx="1748971" cy="3108660"/>
              <a:chOff x="8955314" y="1327577"/>
              <a:chExt cx="1748971" cy="2946400"/>
            </a:xfrm>
          </p:grpSpPr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3B7FDA46-6814-FA49-9EB3-CCF92A1A337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955314" y="1327577"/>
                <a:ext cx="874486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>
                <a:extLst>
                  <a:ext uri="{FF2B5EF4-FFF2-40B4-BE49-F238E27FC236}">
                    <a16:creationId xmlns:a16="http://schemas.microsoft.com/office/drawing/2014/main" xmlns="" id="{5B0A4A04-48EF-3815-21B4-EA0060D978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9800" y="1327577"/>
                <a:ext cx="874485" cy="294640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直接连接符 35">
              <a:extLst>
                <a:ext uri="{FF2B5EF4-FFF2-40B4-BE49-F238E27FC236}">
                  <a16:creationId xmlns:a16="http://schemas.microsoft.com/office/drawing/2014/main" xmlns="" id="{00315B82-B032-0AD4-D812-4D96B60D0C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90305" y="2287589"/>
              <a:ext cx="673154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>
              <a:extLst>
                <a:ext uri="{FF2B5EF4-FFF2-40B4-BE49-F238E27FC236}">
                  <a16:creationId xmlns:a16="http://schemas.microsoft.com/office/drawing/2014/main" xmlns="" id="{40776C78-DCEC-A592-3873-F79C9CDF3A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4078" y="3003309"/>
              <a:ext cx="1097265" cy="358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>
              <a:extLst>
                <a:ext uri="{FF2B5EF4-FFF2-40B4-BE49-F238E27FC236}">
                  <a16:creationId xmlns:a16="http://schemas.microsoft.com/office/drawing/2014/main" xmlns="" id="{AD7FC13E-BB80-907D-BB7E-386D82D2904C}"/>
                </a:ext>
              </a:extLst>
            </p:cNvPr>
            <p:cNvCxnSpPr>
              <a:cxnSpLocks/>
            </p:cNvCxnSpPr>
            <p:nvPr/>
          </p:nvCxnSpPr>
          <p:spPr>
            <a:xfrm>
              <a:off x="9719877" y="1719943"/>
              <a:ext cx="381325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>
              <a:extLst>
                <a:ext uri="{FF2B5EF4-FFF2-40B4-BE49-F238E27FC236}">
                  <a16:creationId xmlns:a16="http://schemas.microsoft.com/office/drawing/2014/main" xmlns="" id="{FB6E2763-664B-5380-A828-7DD5674F1A1A}"/>
                </a:ext>
              </a:extLst>
            </p:cNvPr>
            <p:cNvCxnSpPr>
              <a:cxnSpLocks/>
            </p:cNvCxnSpPr>
            <p:nvPr/>
          </p:nvCxnSpPr>
          <p:spPr>
            <a:xfrm>
              <a:off x="9568126" y="2296610"/>
              <a:ext cx="739302" cy="707057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>
              <a:extLst>
                <a:ext uri="{FF2B5EF4-FFF2-40B4-BE49-F238E27FC236}">
                  <a16:creationId xmlns:a16="http://schemas.microsoft.com/office/drawing/2014/main" xmlns="" id="{79D6F570-AF3A-E3CB-09D1-CE40F1F1373E}"/>
                </a:ext>
              </a:extLst>
            </p:cNvPr>
            <p:cNvCxnSpPr>
              <a:cxnSpLocks/>
            </p:cNvCxnSpPr>
            <p:nvPr/>
          </p:nvCxnSpPr>
          <p:spPr>
            <a:xfrm>
              <a:off x="9361900" y="3020998"/>
              <a:ext cx="1138586" cy="7070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>
              <a:extLst>
                <a:ext uri="{FF2B5EF4-FFF2-40B4-BE49-F238E27FC236}">
                  <a16:creationId xmlns:a16="http://schemas.microsoft.com/office/drawing/2014/main" xmlns="" id="{950557D8-093A-07E8-3B64-5DCB2B1A44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8126" y="1719943"/>
              <a:ext cx="369651" cy="568002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>
              <a:extLst>
                <a:ext uri="{FF2B5EF4-FFF2-40B4-BE49-F238E27FC236}">
                  <a16:creationId xmlns:a16="http://schemas.microsoft.com/office/drawing/2014/main" xmlns="" id="{31367AF4-0E0E-3E64-80F2-638614A375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61900" y="2278569"/>
              <a:ext cx="727628" cy="73376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>
              <a:extLst>
                <a:ext uri="{FF2B5EF4-FFF2-40B4-BE49-F238E27FC236}">
                  <a16:creationId xmlns:a16="http://schemas.microsoft.com/office/drawing/2014/main" xmlns="" id="{E4945AE5-C190-9B0D-3022-06A2FA4F22E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3707" y="3012330"/>
              <a:ext cx="1143994" cy="70670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组合 43">
              <a:extLst>
                <a:ext uri="{FF2B5EF4-FFF2-40B4-BE49-F238E27FC236}">
                  <a16:creationId xmlns:a16="http://schemas.microsoft.com/office/drawing/2014/main" xmlns="" id="{16E5D240-AEDA-ACFA-2BF0-B794C39F3EB8}"/>
                </a:ext>
              </a:extLst>
            </p:cNvPr>
            <p:cNvGrpSpPr/>
            <p:nvPr/>
          </p:nvGrpSpPr>
          <p:grpSpPr>
            <a:xfrm>
              <a:off x="8514026" y="1719943"/>
              <a:ext cx="240760" cy="396796"/>
              <a:chOff x="8514026" y="1719943"/>
              <a:chExt cx="240760" cy="396796"/>
            </a:xfrm>
          </p:grpSpPr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8E752E4B-076E-13C5-F1A8-2F16C8C03A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 50">
                <a:extLst>
                  <a:ext uri="{FF2B5EF4-FFF2-40B4-BE49-F238E27FC236}">
                    <a16:creationId xmlns:a16="http://schemas.microsoft.com/office/drawing/2014/main" xmlns="" id="{FBFB26DD-BC51-8919-FEA5-25AF59F852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525C6197-FB86-2FF6-2661-C2375C96E3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组合 44">
              <a:extLst>
                <a:ext uri="{FF2B5EF4-FFF2-40B4-BE49-F238E27FC236}">
                  <a16:creationId xmlns:a16="http://schemas.microsoft.com/office/drawing/2014/main" xmlns="" id="{37190FEA-2D7F-B241-3179-D423873B629C}"/>
                </a:ext>
              </a:extLst>
            </p:cNvPr>
            <p:cNvGrpSpPr/>
            <p:nvPr/>
          </p:nvGrpSpPr>
          <p:grpSpPr>
            <a:xfrm>
              <a:off x="10876010" y="1719943"/>
              <a:ext cx="240760" cy="396796"/>
              <a:chOff x="8514026" y="1719943"/>
              <a:chExt cx="240760" cy="396796"/>
            </a:xfrm>
          </p:grpSpPr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60D9C728-90F1-B587-465F-8C45C4CC35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1894112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FBC21E6E-D42A-3D59-DBE1-E668AB9B27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14026" y="2003944"/>
                <a:ext cx="240760" cy="0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 47">
                <a:extLst>
                  <a:ext uri="{FF2B5EF4-FFF2-40B4-BE49-F238E27FC236}">
                    <a16:creationId xmlns:a16="http://schemas.microsoft.com/office/drawing/2014/main" xmlns="" id="{8A1A3A1D-629C-2C61-507E-0F62976DB6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4406" y="1719943"/>
                <a:ext cx="0" cy="396796"/>
              </a:xfrm>
              <a:prstGeom prst="line">
                <a:avLst/>
              </a:prstGeom>
              <a:ln w="254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983417569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xmlns="" id="{CF9AC4A7-D5C2-7569-6D3D-8F51842A7DA7}"/>
              </a:ext>
            </a:extLst>
          </p:cNvPr>
          <p:cNvSpPr/>
          <p:nvPr/>
        </p:nvSpPr>
        <p:spPr>
          <a:xfrm>
            <a:off x="0" y="0"/>
            <a:ext cx="12192000" cy="1328057"/>
          </a:xfrm>
          <a:prstGeom prst="rect">
            <a:avLst/>
          </a:prstGeom>
          <a:solidFill>
            <a:srgbClr val="515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3A994CAE-5D6E-0D91-02DF-1EBE550BC87F}"/>
              </a:ext>
            </a:extLst>
          </p:cNvPr>
          <p:cNvSpPr txBox="1"/>
          <p:nvPr/>
        </p:nvSpPr>
        <p:spPr>
          <a:xfrm>
            <a:off x="174172" y="186690"/>
            <a:ext cx="4243522" cy="793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304800" algn="ctr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二、用假设法推断</a:t>
            </a:r>
            <a:endParaRPr kumimoji="0" lang="en-US" altLang="zh-CN" sz="3600" b="0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xmlns="" id="{1B4F2BFF-A158-3820-F063-0A7C6294A814}"/>
              </a:ext>
            </a:extLst>
          </p:cNvPr>
          <p:cNvSpPr txBox="1"/>
          <p:nvPr/>
        </p:nvSpPr>
        <p:spPr>
          <a:xfrm>
            <a:off x="1254177" y="2391141"/>
            <a:ext cx="9683646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2800" kern="0" dirty="0">
                <a:solidFill>
                  <a:srgbClr val="515B64"/>
                </a:solidFill>
                <a:effectLst/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假设电路某处发生某种故障（断路、短路），然后根据假设后的电路结构，运用直流电路的有关规律（闭合电路、部分电路欧姆定律，串、并联电路分压与分流规律）进行推理判断，若推理结果与电路故障现象一致，说明假设正确，否则，说明不是故障没发生在该处电路就是故障种类（断路与短路）假设有误，应重新假设进行推理判断。</a:t>
            </a:r>
            <a:endParaRPr lang="zh-CN" altLang="en-US" sz="2800" kern="100" dirty="0">
              <a:solidFill>
                <a:srgbClr val="515B64"/>
              </a:solidFill>
              <a:effectLst/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81BFB92F-7E81-2C46-376A-9F0901774EB3}"/>
              </a:ext>
            </a:extLst>
          </p:cNvPr>
          <p:cNvSpPr txBox="1"/>
          <p:nvPr/>
        </p:nvSpPr>
        <p:spPr>
          <a:xfrm rot="401990">
            <a:off x="10667116" y="4915343"/>
            <a:ext cx="9133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000" dirty="0">
                <a:latin typeface="华文琥珀" panose="02010800040101010101" pitchFamily="2" charset="-122"/>
                <a:ea typeface="华文琥珀" panose="02010800040101010101" pitchFamily="2" charset="-122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635260626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1179</Words>
  <Application>Microsoft Office PowerPoint</Application>
  <PresentationFormat>宽屏</PresentationFormat>
  <Paragraphs>66</Paragraphs>
  <Slides>15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5" baseType="lpstr">
      <vt:lpstr>等线</vt:lpstr>
      <vt:lpstr>等线 Light</vt:lpstr>
      <vt:lpstr>黑体</vt:lpstr>
      <vt:lpstr>华文彩云</vt:lpstr>
      <vt:lpstr>华文琥珀</vt:lpstr>
      <vt:lpstr>华文细黑</vt:lpstr>
      <vt:lpstr>Arial</vt:lpstr>
      <vt:lpstr>Cambria Math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Windows</cp:lastModifiedBy>
  <cp:revision>6</cp:revision>
  <dcterms:created xsi:type="dcterms:W3CDTF">2022-10-06T09:16:42Z</dcterms:created>
  <dcterms:modified xsi:type="dcterms:W3CDTF">2022-10-17T08:51:01Z</dcterms:modified>
</cp:coreProperties>
</file>