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1" r:id="rId3"/>
    <p:sldId id="262" r:id="rId4"/>
    <p:sldId id="263" r:id="rId5"/>
    <p:sldId id="264" r:id="rId6"/>
    <p:sldId id="266" r:id="rId7"/>
    <p:sldId id="265" r:id="rId8"/>
    <p:sldId id="267" r:id="rId9"/>
    <p:sldId id="281" r:id="rId10"/>
    <p:sldId id="283" r:id="rId11"/>
    <p:sldId id="268" r:id="rId12"/>
    <p:sldId id="269" r:id="rId13"/>
    <p:sldId id="270" r:id="rId14"/>
    <p:sldId id="282" r:id="rId15"/>
    <p:sldId id="284" r:id="rId16"/>
    <p:sldId id="285" r:id="rId17"/>
    <p:sldId id="286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7" r:id="rId28"/>
    <p:sldId id="258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D9"/>
    <a:srgbClr val="FFC9C9"/>
    <a:srgbClr val="FFC1C1"/>
    <a:srgbClr val="B3CCFF"/>
    <a:srgbClr val="FFF3F3"/>
    <a:srgbClr val="FF7C80"/>
    <a:srgbClr val="6699FF"/>
    <a:srgbClr val="FF0066"/>
    <a:srgbClr val="3B38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7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8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0ED76-9FF7-4F1B-99D3-800CE2FC0542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534F-6DAE-47B7-8F44-4022BA1C55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67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D29C55-096A-8C2D-79AF-D04A52616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F84D821-6D91-94AA-D027-E1F466F91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E73D938-7739-279A-467E-84329FC0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4D8D1E8-5C2D-BEC0-418A-A6EE10AD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02176A0-7828-120A-934D-5FFDAADE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19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6EA5465-E244-07DB-5D4A-C920162AB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74C3812-8CB4-5908-CCE5-DC2693FDA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66A4B03-939E-2015-829F-FAF9A2E6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19593E0-7531-AB68-806B-237C073B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A545A98-9B2C-E246-5DCA-3C76BEC9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43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0472F6A-625E-FB34-0DC6-095702E82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B7FB0DB-4D4B-57AA-E068-B14405818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CAB82CD-0FC9-3173-E42A-AE243061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5BB73A7-6915-4E81-0C69-E7C1C9BC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620911C-FA96-EE9D-5385-38B0C0A27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5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C8CDA92-7CCA-4763-0126-18F508BA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ED4E2C-03CC-71C6-F944-F7D522A08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9818C8-F72E-98DF-106A-6DE4CAF4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3611B57-ACF3-63A4-03AB-FFF24615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050EEA-8E3C-EC9A-436B-3DAD5E9C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49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EF5DCA-B2D9-24BB-EEBE-B4761582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19199F6-3B87-38A2-FC52-2FDD7F7F5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D9292F-3A35-9622-246F-E7BF9D93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2F4A6C-4BD3-B01E-C114-1ABC8C69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65DE01-A3BA-A7C1-00AE-3763B469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96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A86BEA-9D9E-F701-54ED-B0B4B1B0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8729D30-3F55-C43E-7519-4DA060D4C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80139D6-D3B0-9EB1-3BDE-E626A8318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09913B2-C42D-ADAE-D929-59BA2D4F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D856EA3-572A-6578-A1D8-2F9D0CF6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9ABAF55-C134-C5CC-C266-A1338746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1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68B706-EBEC-5D68-EDBF-1D6B637A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043762E-6079-ABA8-5ECE-6EF9D1592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52102D8-70EA-9BD5-AE36-B2983E1E4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0CDFC56-D592-0F8A-C09C-21A500EAB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AA987C9-4260-90AD-E2FF-41260CE5D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229F8F8-A42B-31E1-8C13-C680D4CD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48B2B52-940B-C266-F7FA-38AC9672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E856FC3-9F92-502E-69AE-286ED5A0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5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A28950-52FD-6BBE-07E4-5BFCB9236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0E0434F-9896-FAD0-4802-2AA7A919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1AF72DD-5995-9614-6D94-F06B82EE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663468D-E205-FE6E-DCC8-1BA81602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77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4B7B196-38CC-0D3E-A6B8-4482FF55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142DF0E-7C90-C102-11B6-714AE5D6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EBE5EAB-F938-DBEE-C724-892689A0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25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2F789C3-FBF5-2593-748A-FFDD0493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DED7F94-37C4-30F3-384F-0C4D5ABC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4D730CE-0091-0303-6C98-66D414878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A5DE997-8262-634B-5753-A8CE59E73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693B62-9042-0551-496C-25690D26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25C32-7BA9-B59D-8CC7-0C6222EA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8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CC7DED-81CA-CBC7-2570-16D59864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9C6A615-454D-7F50-83DC-B416232F6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DF8B1A8-E977-824C-08BA-351D0ECB2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74CC246-DC9C-8DDD-67D4-F7887EAC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6B9DFE2-19F9-62B5-AEEF-DB68D22B4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4990CB5-648D-D8EF-327B-7EF2307F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1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614E4D2-8CAB-0FF6-43C7-1B8F8447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5DACE88-3006-10D8-9756-17D673F24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2301E0-0C93-D069-C546-5E1829ECA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A4871-C58F-4792-9986-BF337F2B932F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CD62FB-71AF-A4F7-D918-60AF5A9B7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F2F9334-FE3E-7CE2-C10C-220AA813D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8D5AF-8C6D-4872-85D6-0BE16588BF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2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2.GIF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16F553E7-5307-E0DD-7506-112CC833CECA}"/>
              </a:ext>
            </a:extLst>
          </p:cNvPr>
          <p:cNvGrpSpPr/>
          <p:nvPr/>
        </p:nvGrpSpPr>
        <p:grpSpPr>
          <a:xfrm>
            <a:off x="-7123" y="-1"/>
            <a:ext cx="12199123" cy="6858001"/>
            <a:chOff x="378074" y="427218"/>
            <a:chExt cx="11429178" cy="6003562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xmlns="" id="{E5DAFA19-E653-850E-012B-88CC67CDA419}"/>
                </a:ext>
              </a:extLst>
            </p:cNvPr>
            <p:cNvSpPr/>
            <p:nvPr/>
          </p:nvSpPr>
          <p:spPr>
            <a:xfrm>
              <a:off x="378074" y="427219"/>
              <a:ext cx="6586317" cy="3636939"/>
            </a:xfrm>
            <a:custGeom>
              <a:avLst/>
              <a:gdLst>
                <a:gd name="connsiteX0" fmla="*/ 0 w 6413617"/>
                <a:gd name="connsiteY0" fmla="*/ 0 h 3876424"/>
                <a:gd name="connsiteX1" fmla="*/ 6305889 w 6413617"/>
                <a:gd name="connsiteY1" fmla="*/ 0 h 3876424"/>
                <a:gd name="connsiteX2" fmla="*/ 6313727 w 6413617"/>
                <a:gd name="connsiteY2" fmla="*/ 29126 h 3876424"/>
                <a:gd name="connsiteX3" fmla="*/ 6341112 w 6413617"/>
                <a:gd name="connsiteY3" fmla="*/ 103571 h 3876424"/>
                <a:gd name="connsiteX4" fmla="*/ 6365280 w 6413617"/>
                <a:gd name="connsiteY4" fmla="*/ 141648 h 3876424"/>
                <a:gd name="connsiteX5" fmla="*/ 6413617 w 6413617"/>
                <a:gd name="connsiteY5" fmla="*/ 179725 h 3876424"/>
                <a:gd name="connsiteX6" fmla="*/ 6389448 w 6413617"/>
                <a:gd name="connsiteY6" fmla="*/ 243187 h 3876424"/>
                <a:gd name="connsiteX7" fmla="*/ 6304859 w 6413617"/>
                <a:gd name="connsiteY7" fmla="*/ 344726 h 3876424"/>
                <a:gd name="connsiteX8" fmla="*/ 6135681 w 6413617"/>
                <a:gd name="connsiteY8" fmla="*/ 522417 h 3876424"/>
                <a:gd name="connsiteX9" fmla="*/ 6087344 w 6413617"/>
                <a:gd name="connsiteY9" fmla="*/ 573186 h 3876424"/>
                <a:gd name="connsiteX10" fmla="*/ 5978587 w 6413617"/>
                <a:gd name="connsiteY10" fmla="*/ 687417 h 3876424"/>
                <a:gd name="connsiteX11" fmla="*/ 5930249 w 6413617"/>
                <a:gd name="connsiteY11" fmla="*/ 738187 h 3876424"/>
                <a:gd name="connsiteX12" fmla="*/ 5797324 w 6413617"/>
                <a:gd name="connsiteY12" fmla="*/ 839725 h 3876424"/>
                <a:gd name="connsiteX13" fmla="*/ 5736903 w 6413617"/>
                <a:gd name="connsiteY13" fmla="*/ 903185 h 3876424"/>
                <a:gd name="connsiteX14" fmla="*/ 5688567 w 6413617"/>
                <a:gd name="connsiteY14" fmla="*/ 941263 h 3876424"/>
                <a:gd name="connsiteX15" fmla="*/ 5603977 w 6413617"/>
                <a:gd name="connsiteY15" fmla="*/ 1017416 h 3876424"/>
                <a:gd name="connsiteX16" fmla="*/ 5362293 w 6413617"/>
                <a:gd name="connsiteY16" fmla="*/ 1207800 h 3876424"/>
                <a:gd name="connsiteX17" fmla="*/ 5313957 w 6413617"/>
                <a:gd name="connsiteY17" fmla="*/ 1271262 h 3876424"/>
                <a:gd name="connsiteX18" fmla="*/ 5168947 w 6413617"/>
                <a:gd name="connsiteY18" fmla="*/ 1423570 h 3876424"/>
                <a:gd name="connsiteX19" fmla="*/ 5096441 w 6413617"/>
                <a:gd name="connsiteY19" fmla="*/ 1499723 h 3876424"/>
                <a:gd name="connsiteX20" fmla="*/ 5060190 w 6413617"/>
                <a:gd name="connsiteY20" fmla="*/ 1550493 h 3876424"/>
                <a:gd name="connsiteX21" fmla="*/ 4999768 w 6413617"/>
                <a:gd name="connsiteY21" fmla="*/ 1778953 h 3876424"/>
                <a:gd name="connsiteX22" fmla="*/ 4866843 w 6413617"/>
                <a:gd name="connsiteY22" fmla="*/ 2007415 h 3876424"/>
                <a:gd name="connsiteX23" fmla="*/ 4637243 w 6413617"/>
                <a:gd name="connsiteY23" fmla="*/ 2235876 h 3876424"/>
                <a:gd name="connsiteX24" fmla="*/ 4443896 w 6413617"/>
                <a:gd name="connsiteY24" fmla="*/ 2375491 h 3876424"/>
                <a:gd name="connsiteX25" fmla="*/ 4323054 w 6413617"/>
                <a:gd name="connsiteY25" fmla="*/ 2451645 h 3876424"/>
                <a:gd name="connsiteX26" fmla="*/ 4069287 w 6413617"/>
                <a:gd name="connsiteY26" fmla="*/ 2603953 h 3876424"/>
                <a:gd name="connsiteX27" fmla="*/ 3779267 w 6413617"/>
                <a:gd name="connsiteY27" fmla="*/ 2768952 h 3876424"/>
                <a:gd name="connsiteX28" fmla="*/ 3054216 w 6413617"/>
                <a:gd name="connsiteY28" fmla="*/ 2984722 h 3876424"/>
                <a:gd name="connsiteX29" fmla="*/ 2764196 w 6413617"/>
                <a:gd name="connsiteY29" fmla="*/ 3035490 h 3876424"/>
                <a:gd name="connsiteX30" fmla="*/ 2679607 w 6413617"/>
                <a:gd name="connsiteY30" fmla="*/ 3098952 h 3876424"/>
                <a:gd name="connsiteX31" fmla="*/ 2377502 w 6413617"/>
                <a:gd name="connsiteY31" fmla="*/ 3302029 h 3876424"/>
                <a:gd name="connsiteX32" fmla="*/ 2292913 w 6413617"/>
                <a:gd name="connsiteY32" fmla="*/ 3390875 h 3876424"/>
                <a:gd name="connsiteX33" fmla="*/ 2232492 w 6413617"/>
                <a:gd name="connsiteY33" fmla="*/ 3467029 h 3876424"/>
                <a:gd name="connsiteX34" fmla="*/ 1857883 w 6413617"/>
                <a:gd name="connsiteY34" fmla="*/ 3708182 h 3876424"/>
                <a:gd name="connsiteX35" fmla="*/ 1712873 w 6413617"/>
                <a:gd name="connsiteY35" fmla="*/ 3784336 h 3876424"/>
                <a:gd name="connsiteX36" fmla="*/ 1604116 w 6413617"/>
                <a:gd name="connsiteY36" fmla="*/ 3873182 h 3876424"/>
                <a:gd name="connsiteX37" fmla="*/ 1084496 w 6413617"/>
                <a:gd name="connsiteY37" fmla="*/ 3860490 h 3876424"/>
                <a:gd name="connsiteX38" fmla="*/ 141930 w 6413617"/>
                <a:gd name="connsiteY38" fmla="*/ 3847798 h 3876424"/>
                <a:gd name="connsiteX39" fmla="*/ 29477 w 6413617"/>
                <a:gd name="connsiteY39" fmla="*/ 3827296 h 3876424"/>
                <a:gd name="connsiteX40" fmla="*/ 0 w 6413617"/>
                <a:gd name="connsiteY40" fmla="*/ 3811383 h 3876424"/>
                <a:gd name="connsiteX0" fmla="*/ 0 w 6413617"/>
                <a:gd name="connsiteY0" fmla="*/ 0 h 4151252"/>
                <a:gd name="connsiteX1" fmla="*/ 6305889 w 6413617"/>
                <a:gd name="connsiteY1" fmla="*/ 0 h 4151252"/>
                <a:gd name="connsiteX2" fmla="*/ 6313727 w 6413617"/>
                <a:gd name="connsiteY2" fmla="*/ 29126 h 4151252"/>
                <a:gd name="connsiteX3" fmla="*/ 6341112 w 6413617"/>
                <a:gd name="connsiteY3" fmla="*/ 103571 h 4151252"/>
                <a:gd name="connsiteX4" fmla="*/ 6365280 w 6413617"/>
                <a:gd name="connsiteY4" fmla="*/ 141648 h 4151252"/>
                <a:gd name="connsiteX5" fmla="*/ 6413617 w 6413617"/>
                <a:gd name="connsiteY5" fmla="*/ 179725 h 4151252"/>
                <a:gd name="connsiteX6" fmla="*/ 6389448 w 6413617"/>
                <a:gd name="connsiteY6" fmla="*/ 243187 h 4151252"/>
                <a:gd name="connsiteX7" fmla="*/ 6304859 w 6413617"/>
                <a:gd name="connsiteY7" fmla="*/ 344726 h 4151252"/>
                <a:gd name="connsiteX8" fmla="*/ 6135681 w 6413617"/>
                <a:gd name="connsiteY8" fmla="*/ 522417 h 4151252"/>
                <a:gd name="connsiteX9" fmla="*/ 6087344 w 6413617"/>
                <a:gd name="connsiteY9" fmla="*/ 573186 h 4151252"/>
                <a:gd name="connsiteX10" fmla="*/ 5978587 w 6413617"/>
                <a:gd name="connsiteY10" fmla="*/ 687417 h 4151252"/>
                <a:gd name="connsiteX11" fmla="*/ 5930249 w 6413617"/>
                <a:gd name="connsiteY11" fmla="*/ 738187 h 4151252"/>
                <a:gd name="connsiteX12" fmla="*/ 5797324 w 6413617"/>
                <a:gd name="connsiteY12" fmla="*/ 839725 h 4151252"/>
                <a:gd name="connsiteX13" fmla="*/ 5736903 w 6413617"/>
                <a:gd name="connsiteY13" fmla="*/ 903185 h 4151252"/>
                <a:gd name="connsiteX14" fmla="*/ 5688567 w 6413617"/>
                <a:gd name="connsiteY14" fmla="*/ 941263 h 4151252"/>
                <a:gd name="connsiteX15" fmla="*/ 5603977 w 6413617"/>
                <a:gd name="connsiteY15" fmla="*/ 1017416 h 4151252"/>
                <a:gd name="connsiteX16" fmla="*/ 5362293 w 6413617"/>
                <a:gd name="connsiteY16" fmla="*/ 1207800 h 4151252"/>
                <a:gd name="connsiteX17" fmla="*/ 5313957 w 6413617"/>
                <a:gd name="connsiteY17" fmla="*/ 1271262 h 4151252"/>
                <a:gd name="connsiteX18" fmla="*/ 5168947 w 6413617"/>
                <a:gd name="connsiteY18" fmla="*/ 1423570 h 4151252"/>
                <a:gd name="connsiteX19" fmla="*/ 5096441 w 6413617"/>
                <a:gd name="connsiteY19" fmla="*/ 1499723 h 4151252"/>
                <a:gd name="connsiteX20" fmla="*/ 5060190 w 6413617"/>
                <a:gd name="connsiteY20" fmla="*/ 1550493 h 4151252"/>
                <a:gd name="connsiteX21" fmla="*/ 4999768 w 6413617"/>
                <a:gd name="connsiteY21" fmla="*/ 1778953 h 4151252"/>
                <a:gd name="connsiteX22" fmla="*/ 4866843 w 6413617"/>
                <a:gd name="connsiteY22" fmla="*/ 2007415 h 4151252"/>
                <a:gd name="connsiteX23" fmla="*/ 4637243 w 6413617"/>
                <a:gd name="connsiteY23" fmla="*/ 2235876 h 4151252"/>
                <a:gd name="connsiteX24" fmla="*/ 4443896 w 6413617"/>
                <a:gd name="connsiteY24" fmla="*/ 2375491 h 4151252"/>
                <a:gd name="connsiteX25" fmla="*/ 4323054 w 6413617"/>
                <a:gd name="connsiteY25" fmla="*/ 2451645 h 4151252"/>
                <a:gd name="connsiteX26" fmla="*/ 4069287 w 6413617"/>
                <a:gd name="connsiteY26" fmla="*/ 2603953 h 4151252"/>
                <a:gd name="connsiteX27" fmla="*/ 3779267 w 6413617"/>
                <a:gd name="connsiteY27" fmla="*/ 2768952 h 4151252"/>
                <a:gd name="connsiteX28" fmla="*/ 3054216 w 6413617"/>
                <a:gd name="connsiteY28" fmla="*/ 2984722 h 4151252"/>
                <a:gd name="connsiteX29" fmla="*/ 2764196 w 6413617"/>
                <a:gd name="connsiteY29" fmla="*/ 3035490 h 4151252"/>
                <a:gd name="connsiteX30" fmla="*/ 2679607 w 6413617"/>
                <a:gd name="connsiteY30" fmla="*/ 3098952 h 4151252"/>
                <a:gd name="connsiteX31" fmla="*/ 2377502 w 6413617"/>
                <a:gd name="connsiteY31" fmla="*/ 3302029 h 4151252"/>
                <a:gd name="connsiteX32" fmla="*/ 2292913 w 6413617"/>
                <a:gd name="connsiteY32" fmla="*/ 3390875 h 4151252"/>
                <a:gd name="connsiteX33" fmla="*/ 2232492 w 6413617"/>
                <a:gd name="connsiteY33" fmla="*/ 3467029 h 4151252"/>
                <a:gd name="connsiteX34" fmla="*/ 1857883 w 6413617"/>
                <a:gd name="connsiteY34" fmla="*/ 3708182 h 4151252"/>
                <a:gd name="connsiteX35" fmla="*/ 1712873 w 6413617"/>
                <a:gd name="connsiteY35" fmla="*/ 3784336 h 4151252"/>
                <a:gd name="connsiteX36" fmla="*/ 1604116 w 6413617"/>
                <a:gd name="connsiteY36" fmla="*/ 3873182 h 4151252"/>
                <a:gd name="connsiteX37" fmla="*/ 1133756 w 6413617"/>
                <a:gd name="connsiteY37" fmla="*/ 4151222 h 4151252"/>
                <a:gd name="connsiteX38" fmla="*/ 141930 w 6413617"/>
                <a:gd name="connsiteY38" fmla="*/ 3847798 h 4151252"/>
                <a:gd name="connsiteX39" fmla="*/ 29477 w 6413617"/>
                <a:gd name="connsiteY39" fmla="*/ 3827296 h 4151252"/>
                <a:gd name="connsiteX40" fmla="*/ 0 w 6413617"/>
                <a:gd name="connsiteY40" fmla="*/ 3811383 h 4151252"/>
                <a:gd name="connsiteX41" fmla="*/ 0 w 6413617"/>
                <a:gd name="connsiteY41" fmla="*/ 0 h 4151252"/>
                <a:gd name="connsiteX0" fmla="*/ 0 w 6413617"/>
                <a:gd name="connsiteY0" fmla="*/ 0 h 4151252"/>
                <a:gd name="connsiteX1" fmla="*/ 6305889 w 6413617"/>
                <a:gd name="connsiteY1" fmla="*/ 0 h 4151252"/>
                <a:gd name="connsiteX2" fmla="*/ 6313727 w 6413617"/>
                <a:gd name="connsiteY2" fmla="*/ 29126 h 4151252"/>
                <a:gd name="connsiteX3" fmla="*/ 6341112 w 6413617"/>
                <a:gd name="connsiteY3" fmla="*/ 103571 h 4151252"/>
                <a:gd name="connsiteX4" fmla="*/ 6365280 w 6413617"/>
                <a:gd name="connsiteY4" fmla="*/ 141648 h 4151252"/>
                <a:gd name="connsiteX5" fmla="*/ 6413617 w 6413617"/>
                <a:gd name="connsiteY5" fmla="*/ 179725 h 4151252"/>
                <a:gd name="connsiteX6" fmla="*/ 6389448 w 6413617"/>
                <a:gd name="connsiteY6" fmla="*/ 243187 h 4151252"/>
                <a:gd name="connsiteX7" fmla="*/ 6304859 w 6413617"/>
                <a:gd name="connsiteY7" fmla="*/ 344726 h 4151252"/>
                <a:gd name="connsiteX8" fmla="*/ 6135681 w 6413617"/>
                <a:gd name="connsiteY8" fmla="*/ 522417 h 4151252"/>
                <a:gd name="connsiteX9" fmla="*/ 6087344 w 6413617"/>
                <a:gd name="connsiteY9" fmla="*/ 573186 h 4151252"/>
                <a:gd name="connsiteX10" fmla="*/ 5978587 w 6413617"/>
                <a:gd name="connsiteY10" fmla="*/ 687417 h 4151252"/>
                <a:gd name="connsiteX11" fmla="*/ 5930249 w 6413617"/>
                <a:gd name="connsiteY11" fmla="*/ 738187 h 4151252"/>
                <a:gd name="connsiteX12" fmla="*/ 5797324 w 6413617"/>
                <a:gd name="connsiteY12" fmla="*/ 839725 h 4151252"/>
                <a:gd name="connsiteX13" fmla="*/ 5736903 w 6413617"/>
                <a:gd name="connsiteY13" fmla="*/ 903185 h 4151252"/>
                <a:gd name="connsiteX14" fmla="*/ 5688567 w 6413617"/>
                <a:gd name="connsiteY14" fmla="*/ 941263 h 4151252"/>
                <a:gd name="connsiteX15" fmla="*/ 5603977 w 6413617"/>
                <a:gd name="connsiteY15" fmla="*/ 1017416 h 4151252"/>
                <a:gd name="connsiteX16" fmla="*/ 5362293 w 6413617"/>
                <a:gd name="connsiteY16" fmla="*/ 1207800 h 4151252"/>
                <a:gd name="connsiteX17" fmla="*/ 5313957 w 6413617"/>
                <a:gd name="connsiteY17" fmla="*/ 1271262 h 4151252"/>
                <a:gd name="connsiteX18" fmla="*/ 5168947 w 6413617"/>
                <a:gd name="connsiteY18" fmla="*/ 1423570 h 4151252"/>
                <a:gd name="connsiteX19" fmla="*/ 5096441 w 6413617"/>
                <a:gd name="connsiteY19" fmla="*/ 1499723 h 4151252"/>
                <a:gd name="connsiteX20" fmla="*/ 5060190 w 6413617"/>
                <a:gd name="connsiteY20" fmla="*/ 1550493 h 4151252"/>
                <a:gd name="connsiteX21" fmla="*/ 4999768 w 6413617"/>
                <a:gd name="connsiteY21" fmla="*/ 1778953 h 4151252"/>
                <a:gd name="connsiteX22" fmla="*/ 4866843 w 6413617"/>
                <a:gd name="connsiteY22" fmla="*/ 2007415 h 4151252"/>
                <a:gd name="connsiteX23" fmla="*/ 4637243 w 6413617"/>
                <a:gd name="connsiteY23" fmla="*/ 2235876 h 4151252"/>
                <a:gd name="connsiteX24" fmla="*/ 4443896 w 6413617"/>
                <a:gd name="connsiteY24" fmla="*/ 2375491 h 4151252"/>
                <a:gd name="connsiteX25" fmla="*/ 4323054 w 6413617"/>
                <a:gd name="connsiteY25" fmla="*/ 2451645 h 4151252"/>
                <a:gd name="connsiteX26" fmla="*/ 4069287 w 6413617"/>
                <a:gd name="connsiteY26" fmla="*/ 2603953 h 4151252"/>
                <a:gd name="connsiteX27" fmla="*/ 3779267 w 6413617"/>
                <a:gd name="connsiteY27" fmla="*/ 2768952 h 4151252"/>
                <a:gd name="connsiteX28" fmla="*/ 3054216 w 6413617"/>
                <a:gd name="connsiteY28" fmla="*/ 2984722 h 4151252"/>
                <a:gd name="connsiteX29" fmla="*/ 2764196 w 6413617"/>
                <a:gd name="connsiteY29" fmla="*/ 3035490 h 4151252"/>
                <a:gd name="connsiteX30" fmla="*/ 2679607 w 6413617"/>
                <a:gd name="connsiteY30" fmla="*/ 3098952 h 4151252"/>
                <a:gd name="connsiteX31" fmla="*/ 2377502 w 6413617"/>
                <a:gd name="connsiteY31" fmla="*/ 3302029 h 4151252"/>
                <a:gd name="connsiteX32" fmla="*/ 2292913 w 6413617"/>
                <a:gd name="connsiteY32" fmla="*/ 3390875 h 4151252"/>
                <a:gd name="connsiteX33" fmla="*/ 2232492 w 6413617"/>
                <a:gd name="connsiteY33" fmla="*/ 3467029 h 4151252"/>
                <a:gd name="connsiteX34" fmla="*/ 1857883 w 6413617"/>
                <a:gd name="connsiteY34" fmla="*/ 3708182 h 4151252"/>
                <a:gd name="connsiteX35" fmla="*/ 1712873 w 6413617"/>
                <a:gd name="connsiteY35" fmla="*/ 3784336 h 4151252"/>
                <a:gd name="connsiteX36" fmla="*/ 1604116 w 6413617"/>
                <a:gd name="connsiteY36" fmla="*/ 3873182 h 4151252"/>
                <a:gd name="connsiteX37" fmla="*/ 1133756 w 6413617"/>
                <a:gd name="connsiteY37" fmla="*/ 4151222 h 4151252"/>
                <a:gd name="connsiteX38" fmla="*/ 141930 w 6413617"/>
                <a:gd name="connsiteY38" fmla="*/ 4114303 h 4151252"/>
                <a:gd name="connsiteX39" fmla="*/ 29477 w 6413617"/>
                <a:gd name="connsiteY39" fmla="*/ 3827296 h 4151252"/>
                <a:gd name="connsiteX40" fmla="*/ 0 w 6413617"/>
                <a:gd name="connsiteY40" fmla="*/ 3811383 h 4151252"/>
                <a:gd name="connsiteX41" fmla="*/ 0 w 6413617"/>
                <a:gd name="connsiteY41" fmla="*/ 0 h 4151252"/>
                <a:gd name="connsiteX0" fmla="*/ 0 w 6561396"/>
                <a:gd name="connsiteY0" fmla="*/ 0 h 4151252"/>
                <a:gd name="connsiteX1" fmla="*/ 6305889 w 6561396"/>
                <a:gd name="connsiteY1" fmla="*/ 0 h 4151252"/>
                <a:gd name="connsiteX2" fmla="*/ 6313727 w 6561396"/>
                <a:gd name="connsiteY2" fmla="*/ 29126 h 4151252"/>
                <a:gd name="connsiteX3" fmla="*/ 6341112 w 6561396"/>
                <a:gd name="connsiteY3" fmla="*/ 103571 h 4151252"/>
                <a:gd name="connsiteX4" fmla="*/ 6365280 w 6561396"/>
                <a:gd name="connsiteY4" fmla="*/ 141648 h 4151252"/>
                <a:gd name="connsiteX5" fmla="*/ 6561396 w 6561396"/>
                <a:gd name="connsiteY5" fmla="*/ 191838 h 4151252"/>
                <a:gd name="connsiteX6" fmla="*/ 6389448 w 6561396"/>
                <a:gd name="connsiteY6" fmla="*/ 243187 h 4151252"/>
                <a:gd name="connsiteX7" fmla="*/ 6304859 w 6561396"/>
                <a:gd name="connsiteY7" fmla="*/ 344726 h 4151252"/>
                <a:gd name="connsiteX8" fmla="*/ 6135681 w 6561396"/>
                <a:gd name="connsiteY8" fmla="*/ 522417 h 4151252"/>
                <a:gd name="connsiteX9" fmla="*/ 6087344 w 6561396"/>
                <a:gd name="connsiteY9" fmla="*/ 573186 h 4151252"/>
                <a:gd name="connsiteX10" fmla="*/ 5978587 w 6561396"/>
                <a:gd name="connsiteY10" fmla="*/ 687417 h 4151252"/>
                <a:gd name="connsiteX11" fmla="*/ 5930249 w 6561396"/>
                <a:gd name="connsiteY11" fmla="*/ 738187 h 4151252"/>
                <a:gd name="connsiteX12" fmla="*/ 5797324 w 6561396"/>
                <a:gd name="connsiteY12" fmla="*/ 839725 h 4151252"/>
                <a:gd name="connsiteX13" fmla="*/ 5736903 w 6561396"/>
                <a:gd name="connsiteY13" fmla="*/ 903185 h 4151252"/>
                <a:gd name="connsiteX14" fmla="*/ 5688567 w 6561396"/>
                <a:gd name="connsiteY14" fmla="*/ 941263 h 4151252"/>
                <a:gd name="connsiteX15" fmla="*/ 5603977 w 6561396"/>
                <a:gd name="connsiteY15" fmla="*/ 1017416 h 4151252"/>
                <a:gd name="connsiteX16" fmla="*/ 5362293 w 6561396"/>
                <a:gd name="connsiteY16" fmla="*/ 1207800 h 4151252"/>
                <a:gd name="connsiteX17" fmla="*/ 5313957 w 6561396"/>
                <a:gd name="connsiteY17" fmla="*/ 1271262 h 4151252"/>
                <a:gd name="connsiteX18" fmla="*/ 5168947 w 6561396"/>
                <a:gd name="connsiteY18" fmla="*/ 1423570 h 4151252"/>
                <a:gd name="connsiteX19" fmla="*/ 5096441 w 6561396"/>
                <a:gd name="connsiteY19" fmla="*/ 1499723 h 4151252"/>
                <a:gd name="connsiteX20" fmla="*/ 5060190 w 6561396"/>
                <a:gd name="connsiteY20" fmla="*/ 1550493 h 4151252"/>
                <a:gd name="connsiteX21" fmla="*/ 4999768 w 6561396"/>
                <a:gd name="connsiteY21" fmla="*/ 1778953 h 4151252"/>
                <a:gd name="connsiteX22" fmla="*/ 4866843 w 6561396"/>
                <a:gd name="connsiteY22" fmla="*/ 2007415 h 4151252"/>
                <a:gd name="connsiteX23" fmla="*/ 4637243 w 6561396"/>
                <a:gd name="connsiteY23" fmla="*/ 2235876 h 4151252"/>
                <a:gd name="connsiteX24" fmla="*/ 4443896 w 6561396"/>
                <a:gd name="connsiteY24" fmla="*/ 2375491 h 4151252"/>
                <a:gd name="connsiteX25" fmla="*/ 4323054 w 6561396"/>
                <a:gd name="connsiteY25" fmla="*/ 2451645 h 4151252"/>
                <a:gd name="connsiteX26" fmla="*/ 4069287 w 6561396"/>
                <a:gd name="connsiteY26" fmla="*/ 2603953 h 4151252"/>
                <a:gd name="connsiteX27" fmla="*/ 3779267 w 6561396"/>
                <a:gd name="connsiteY27" fmla="*/ 2768952 h 4151252"/>
                <a:gd name="connsiteX28" fmla="*/ 3054216 w 6561396"/>
                <a:gd name="connsiteY28" fmla="*/ 2984722 h 4151252"/>
                <a:gd name="connsiteX29" fmla="*/ 2764196 w 6561396"/>
                <a:gd name="connsiteY29" fmla="*/ 3035490 h 4151252"/>
                <a:gd name="connsiteX30" fmla="*/ 2679607 w 6561396"/>
                <a:gd name="connsiteY30" fmla="*/ 3098952 h 4151252"/>
                <a:gd name="connsiteX31" fmla="*/ 2377502 w 6561396"/>
                <a:gd name="connsiteY31" fmla="*/ 3302029 h 4151252"/>
                <a:gd name="connsiteX32" fmla="*/ 2292913 w 6561396"/>
                <a:gd name="connsiteY32" fmla="*/ 3390875 h 4151252"/>
                <a:gd name="connsiteX33" fmla="*/ 2232492 w 6561396"/>
                <a:gd name="connsiteY33" fmla="*/ 3467029 h 4151252"/>
                <a:gd name="connsiteX34" fmla="*/ 1857883 w 6561396"/>
                <a:gd name="connsiteY34" fmla="*/ 3708182 h 4151252"/>
                <a:gd name="connsiteX35" fmla="*/ 1712873 w 6561396"/>
                <a:gd name="connsiteY35" fmla="*/ 3784336 h 4151252"/>
                <a:gd name="connsiteX36" fmla="*/ 1604116 w 6561396"/>
                <a:gd name="connsiteY36" fmla="*/ 3873182 h 4151252"/>
                <a:gd name="connsiteX37" fmla="*/ 1133756 w 6561396"/>
                <a:gd name="connsiteY37" fmla="*/ 4151222 h 4151252"/>
                <a:gd name="connsiteX38" fmla="*/ 141930 w 6561396"/>
                <a:gd name="connsiteY38" fmla="*/ 4114303 h 4151252"/>
                <a:gd name="connsiteX39" fmla="*/ 29477 w 6561396"/>
                <a:gd name="connsiteY39" fmla="*/ 3827296 h 4151252"/>
                <a:gd name="connsiteX40" fmla="*/ 0 w 6561396"/>
                <a:gd name="connsiteY40" fmla="*/ 3811383 h 4151252"/>
                <a:gd name="connsiteX41" fmla="*/ 0 w 6561396"/>
                <a:gd name="connsiteY41" fmla="*/ 0 h 4151252"/>
                <a:gd name="connsiteX0" fmla="*/ 0 w 6650987"/>
                <a:gd name="connsiteY0" fmla="*/ 0 h 4151252"/>
                <a:gd name="connsiteX1" fmla="*/ 6305889 w 6650987"/>
                <a:gd name="connsiteY1" fmla="*/ 0 h 4151252"/>
                <a:gd name="connsiteX2" fmla="*/ 6313727 w 6650987"/>
                <a:gd name="connsiteY2" fmla="*/ 29126 h 4151252"/>
                <a:gd name="connsiteX3" fmla="*/ 6341112 w 6650987"/>
                <a:gd name="connsiteY3" fmla="*/ 103571 h 4151252"/>
                <a:gd name="connsiteX4" fmla="*/ 6650987 w 6650987"/>
                <a:gd name="connsiteY4" fmla="*/ 81078 h 4151252"/>
                <a:gd name="connsiteX5" fmla="*/ 6561396 w 6650987"/>
                <a:gd name="connsiteY5" fmla="*/ 191838 h 4151252"/>
                <a:gd name="connsiteX6" fmla="*/ 6389448 w 6650987"/>
                <a:gd name="connsiteY6" fmla="*/ 243187 h 4151252"/>
                <a:gd name="connsiteX7" fmla="*/ 6304859 w 6650987"/>
                <a:gd name="connsiteY7" fmla="*/ 344726 h 4151252"/>
                <a:gd name="connsiteX8" fmla="*/ 6135681 w 6650987"/>
                <a:gd name="connsiteY8" fmla="*/ 522417 h 4151252"/>
                <a:gd name="connsiteX9" fmla="*/ 6087344 w 6650987"/>
                <a:gd name="connsiteY9" fmla="*/ 573186 h 4151252"/>
                <a:gd name="connsiteX10" fmla="*/ 5978587 w 6650987"/>
                <a:gd name="connsiteY10" fmla="*/ 687417 h 4151252"/>
                <a:gd name="connsiteX11" fmla="*/ 5930249 w 6650987"/>
                <a:gd name="connsiteY11" fmla="*/ 738187 h 4151252"/>
                <a:gd name="connsiteX12" fmla="*/ 5797324 w 6650987"/>
                <a:gd name="connsiteY12" fmla="*/ 839725 h 4151252"/>
                <a:gd name="connsiteX13" fmla="*/ 5736903 w 6650987"/>
                <a:gd name="connsiteY13" fmla="*/ 903185 h 4151252"/>
                <a:gd name="connsiteX14" fmla="*/ 5688567 w 6650987"/>
                <a:gd name="connsiteY14" fmla="*/ 941263 h 4151252"/>
                <a:gd name="connsiteX15" fmla="*/ 5603977 w 6650987"/>
                <a:gd name="connsiteY15" fmla="*/ 1017416 h 4151252"/>
                <a:gd name="connsiteX16" fmla="*/ 5362293 w 6650987"/>
                <a:gd name="connsiteY16" fmla="*/ 1207800 h 4151252"/>
                <a:gd name="connsiteX17" fmla="*/ 5313957 w 6650987"/>
                <a:gd name="connsiteY17" fmla="*/ 1271262 h 4151252"/>
                <a:gd name="connsiteX18" fmla="*/ 5168947 w 6650987"/>
                <a:gd name="connsiteY18" fmla="*/ 1423570 h 4151252"/>
                <a:gd name="connsiteX19" fmla="*/ 5096441 w 6650987"/>
                <a:gd name="connsiteY19" fmla="*/ 1499723 h 4151252"/>
                <a:gd name="connsiteX20" fmla="*/ 5060190 w 6650987"/>
                <a:gd name="connsiteY20" fmla="*/ 1550493 h 4151252"/>
                <a:gd name="connsiteX21" fmla="*/ 4999768 w 6650987"/>
                <a:gd name="connsiteY21" fmla="*/ 1778953 h 4151252"/>
                <a:gd name="connsiteX22" fmla="*/ 4866843 w 6650987"/>
                <a:gd name="connsiteY22" fmla="*/ 2007415 h 4151252"/>
                <a:gd name="connsiteX23" fmla="*/ 4637243 w 6650987"/>
                <a:gd name="connsiteY23" fmla="*/ 2235876 h 4151252"/>
                <a:gd name="connsiteX24" fmla="*/ 4443896 w 6650987"/>
                <a:gd name="connsiteY24" fmla="*/ 2375491 h 4151252"/>
                <a:gd name="connsiteX25" fmla="*/ 4323054 w 6650987"/>
                <a:gd name="connsiteY25" fmla="*/ 2451645 h 4151252"/>
                <a:gd name="connsiteX26" fmla="*/ 4069287 w 6650987"/>
                <a:gd name="connsiteY26" fmla="*/ 2603953 h 4151252"/>
                <a:gd name="connsiteX27" fmla="*/ 3779267 w 6650987"/>
                <a:gd name="connsiteY27" fmla="*/ 2768952 h 4151252"/>
                <a:gd name="connsiteX28" fmla="*/ 3054216 w 6650987"/>
                <a:gd name="connsiteY28" fmla="*/ 2984722 h 4151252"/>
                <a:gd name="connsiteX29" fmla="*/ 2764196 w 6650987"/>
                <a:gd name="connsiteY29" fmla="*/ 3035490 h 4151252"/>
                <a:gd name="connsiteX30" fmla="*/ 2679607 w 6650987"/>
                <a:gd name="connsiteY30" fmla="*/ 3098952 h 4151252"/>
                <a:gd name="connsiteX31" fmla="*/ 2377502 w 6650987"/>
                <a:gd name="connsiteY31" fmla="*/ 3302029 h 4151252"/>
                <a:gd name="connsiteX32" fmla="*/ 2292913 w 6650987"/>
                <a:gd name="connsiteY32" fmla="*/ 3390875 h 4151252"/>
                <a:gd name="connsiteX33" fmla="*/ 2232492 w 6650987"/>
                <a:gd name="connsiteY33" fmla="*/ 3467029 h 4151252"/>
                <a:gd name="connsiteX34" fmla="*/ 1857883 w 6650987"/>
                <a:gd name="connsiteY34" fmla="*/ 3708182 h 4151252"/>
                <a:gd name="connsiteX35" fmla="*/ 1712873 w 6650987"/>
                <a:gd name="connsiteY35" fmla="*/ 3784336 h 4151252"/>
                <a:gd name="connsiteX36" fmla="*/ 1604116 w 6650987"/>
                <a:gd name="connsiteY36" fmla="*/ 3873182 h 4151252"/>
                <a:gd name="connsiteX37" fmla="*/ 1133756 w 6650987"/>
                <a:gd name="connsiteY37" fmla="*/ 4151222 h 4151252"/>
                <a:gd name="connsiteX38" fmla="*/ 141930 w 6650987"/>
                <a:gd name="connsiteY38" fmla="*/ 4114303 h 4151252"/>
                <a:gd name="connsiteX39" fmla="*/ 29477 w 6650987"/>
                <a:gd name="connsiteY39" fmla="*/ 3827296 h 4151252"/>
                <a:gd name="connsiteX40" fmla="*/ 0 w 6650987"/>
                <a:gd name="connsiteY40" fmla="*/ 3811383 h 4151252"/>
                <a:gd name="connsiteX41" fmla="*/ 0 w 6650987"/>
                <a:gd name="connsiteY41" fmla="*/ 0 h 4151252"/>
                <a:gd name="connsiteX0" fmla="*/ 0 w 6650987"/>
                <a:gd name="connsiteY0" fmla="*/ 0 h 4151252"/>
                <a:gd name="connsiteX1" fmla="*/ 6305889 w 6650987"/>
                <a:gd name="connsiteY1" fmla="*/ 0 h 4151252"/>
                <a:gd name="connsiteX2" fmla="*/ 6313727 w 6650987"/>
                <a:gd name="connsiteY2" fmla="*/ 29126 h 4151252"/>
                <a:gd name="connsiteX3" fmla="*/ 6567707 w 6650987"/>
                <a:gd name="connsiteY3" fmla="*/ 103571 h 4151252"/>
                <a:gd name="connsiteX4" fmla="*/ 6650987 w 6650987"/>
                <a:gd name="connsiteY4" fmla="*/ 81078 h 4151252"/>
                <a:gd name="connsiteX5" fmla="*/ 6561396 w 6650987"/>
                <a:gd name="connsiteY5" fmla="*/ 191838 h 4151252"/>
                <a:gd name="connsiteX6" fmla="*/ 6389448 w 6650987"/>
                <a:gd name="connsiteY6" fmla="*/ 243187 h 4151252"/>
                <a:gd name="connsiteX7" fmla="*/ 6304859 w 6650987"/>
                <a:gd name="connsiteY7" fmla="*/ 344726 h 4151252"/>
                <a:gd name="connsiteX8" fmla="*/ 6135681 w 6650987"/>
                <a:gd name="connsiteY8" fmla="*/ 522417 h 4151252"/>
                <a:gd name="connsiteX9" fmla="*/ 6087344 w 6650987"/>
                <a:gd name="connsiteY9" fmla="*/ 573186 h 4151252"/>
                <a:gd name="connsiteX10" fmla="*/ 5978587 w 6650987"/>
                <a:gd name="connsiteY10" fmla="*/ 687417 h 4151252"/>
                <a:gd name="connsiteX11" fmla="*/ 5930249 w 6650987"/>
                <a:gd name="connsiteY11" fmla="*/ 738187 h 4151252"/>
                <a:gd name="connsiteX12" fmla="*/ 5797324 w 6650987"/>
                <a:gd name="connsiteY12" fmla="*/ 839725 h 4151252"/>
                <a:gd name="connsiteX13" fmla="*/ 5736903 w 6650987"/>
                <a:gd name="connsiteY13" fmla="*/ 903185 h 4151252"/>
                <a:gd name="connsiteX14" fmla="*/ 5688567 w 6650987"/>
                <a:gd name="connsiteY14" fmla="*/ 941263 h 4151252"/>
                <a:gd name="connsiteX15" fmla="*/ 5603977 w 6650987"/>
                <a:gd name="connsiteY15" fmla="*/ 1017416 h 4151252"/>
                <a:gd name="connsiteX16" fmla="*/ 5362293 w 6650987"/>
                <a:gd name="connsiteY16" fmla="*/ 1207800 h 4151252"/>
                <a:gd name="connsiteX17" fmla="*/ 5313957 w 6650987"/>
                <a:gd name="connsiteY17" fmla="*/ 1271262 h 4151252"/>
                <a:gd name="connsiteX18" fmla="*/ 5168947 w 6650987"/>
                <a:gd name="connsiteY18" fmla="*/ 1423570 h 4151252"/>
                <a:gd name="connsiteX19" fmla="*/ 5096441 w 6650987"/>
                <a:gd name="connsiteY19" fmla="*/ 1499723 h 4151252"/>
                <a:gd name="connsiteX20" fmla="*/ 5060190 w 6650987"/>
                <a:gd name="connsiteY20" fmla="*/ 1550493 h 4151252"/>
                <a:gd name="connsiteX21" fmla="*/ 4999768 w 6650987"/>
                <a:gd name="connsiteY21" fmla="*/ 1778953 h 4151252"/>
                <a:gd name="connsiteX22" fmla="*/ 4866843 w 6650987"/>
                <a:gd name="connsiteY22" fmla="*/ 2007415 h 4151252"/>
                <a:gd name="connsiteX23" fmla="*/ 4637243 w 6650987"/>
                <a:gd name="connsiteY23" fmla="*/ 2235876 h 4151252"/>
                <a:gd name="connsiteX24" fmla="*/ 4443896 w 6650987"/>
                <a:gd name="connsiteY24" fmla="*/ 2375491 h 4151252"/>
                <a:gd name="connsiteX25" fmla="*/ 4323054 w 6650987"/>
                <a:gd name="connsiteY25" fmla="*/ 2451645 h 4151252"/>
                <a:gd name="connsiteX26" fmla="*/ 4069287 w 6650987"/>
                <a:gd name="connsiteY26" fmla="*/ 2603953 h 4151252"/>
                <a:gd name="connsiteX27" fmla="*/ 3779267 w 6650987"/>
                <a:gd name="connsiteY27" fmla="*/ 2768952 h 4151252"/>
                <a:gd name="connsiteX28" fmla="*/ 3054216 w 6650987"/>
                <a:gd name="connsiteY28" fmla="*/ 2984722 h 4151252"/>
                <a:gd name="connsiteX29" fmla="*/ 2764196 w 6650987"/>
                <a:gd name="connsiteY29" fmla="*/ 3035490 h 4151252"/>
                <a:gd name="connsiteX30" fmla="*/ 2679607 w 6650987"/>
                <a:gd name="connsiteY30" fmla="*/ 3098952 h 4151252"/>
                <a:gd name="connsiteX31" fmla="*/ 2377502 w 6650987"/>
                <a:gd name="connsiteY31" fmla="*/ 3302029 h 4151252"/>
                <a:gd name="connsiteX32" fmla="*/ 2292913 w 6650987"/>
                <a:gd name="connsiteY32" fmla="*/ 3390875 h 4151252"/>
                <a:gd name="connsiteX33" fmla="*/ 2232492 w 6650987"/>
                <a:gd name="connsiteY33" fmla="*/ 3467029 h 4151252"/>
                <a:gd name="connsiteX34" fmla="*/ 1857883 w 6650987"/>
                <a:gd name="connsiteY34" fmla="*/ 3708182 h 4151252"/>
                <a:gd name="connsiteX35" fmla="*/ 1712873 w 6650987"/>
                <a:gd name="connsiteY35" fmla="*/ 3784336 h 4151252"/>
                <a:gd name="connsiteX36" fmla="*/ 1604116 w 6650987"/>
                <a:gd name="connsiteY36" fmla="*/ 3873182 h 4151252"/>
                <a:gd name="connsiteX37" fmla="*/ 1133756 w 6650987"/>
                <a:gd name="connsiteY37" fmla="*/ 4151222 h 4151252"/>
                <a:gd name="connsiteX38" fmla="*/ 141930 w 6650987"/>
                <a:gd name="connsiteY38" fmla="*/ 4114303 h 4151252"/>
                <a:gd name="connsiteX39" fmla="*/ 29477 w 6650987"/>
                <a:gd name="connsiteY39" fmla="*/ 3827296 h 4151252"/>
                <a:gd name="connsiteX40" fmla="*/ 0 w 6650987"/>
                <a:gd name="connsiteY40" fmla="*/ 3811383 h 4151252"/>
                <a:gd name="connsiteX41" fmla="*/ 0 w 6650987"/>
                <a:gd name="connsiteY41" fmla="*/ 0 h 4151252"/>
                <a:gd name="connsiteX0" fmla="*/ 0 w 6650987"/>
                <a:gd name="connsiteY0" fmla="*/ 0 h 4151252"/>
                <a:gd name="connsiteX1" fmla="*/ 6305889 w 6650987"/>
                <a:gd name="connsiteY1" fmla="*/ 0 h 4151252"/>
                <a:gd name="connsiteX2" fmla="*/ 6540322 w 6650987"/>
                <a:gd name="connsiteY2" fmla="*/ 77582 h 4151252"/>
                <a:gd name="connsiteX3" fmla="*/ 6567707 w 6650987"/>
                <a:gd name="connsiteY3" fmla="*/ 103571 h 4151252"/>
                <a:gd name="connsiteX4" fmla="*/ 6650987 w 6650987"/>
                <a:gd name="connsiteY4" fmla="*/ 81078 h 4151252"/>
                <a:gd name="connsiteX5" fmla="*/ 6561396 w 6650987"/>
                <a:gd name="connsiteY5" fmla="*/ 191838 h 4151252"/>
                <a:gd name="connsiteX6" fmla="*/ 6389448 w 6650987"/>
                <a:gd name="connsiteY6" fmla="*/ 243187 h 4151252"/>
                <a:gd name="connsiteX7" fmla="*/ 6304859 w 6650987"/>
                <a:gd name="connsiteY7" fmla="*/ 344726 h 4151252"/>
                <a:gd name="connsiteX8" fmla="*/ 6135681 w 6650987"/>
                <a:gd name="connsiteY8" fmla="*/ 522417 h 4151252"/>
                <a:gd name="connsiteX9" fmla="*/ 6087344 w 6650987"/>
                <a:gd name="connsiteY9" fmla="*/ 573186 h 4151252"/>
                <a:gd name="connsiteX10" fmla="*/ 5978587 w 6650987"/>
                <a:gd name="connsiteY10" fmla="*/ 687417 h 4151252"/>
                <a:gd name="connsiteX11" fmla="*/ 5930249 w 6650987"/>
                <a:gd name="connsiteY11" fmla="*/ 738187 h 4151252"/>
                <a:gd name="connsiteX12" fmla="*/ 5797324 w 6650987"/>
                <a:gd name="connsiteY12" fmla="*/ 839725 h 4151252"/>
                <a:gd name="connsiteX13" fmla="*/ 5736903 w 6650987"/>
                <a:gd name="connsiteY13" fmla="*/ 903185 h 4151252"/>
                <a:gd name="connsiteX14" fmla="*/ 5688567 w 6650987"/>
                <a:gd name="connsiteY14" fmla="*/ 941263 h 4151252"/>
                <a:gd name="connsiteX15" fmla="*/ 5603977 w 6650987"/>
                <a:gd name="connsiteY15" fmla="*/ 1017416 h 4151252"/>
                <a:gd name="connsiteX16" fmla="*/ 5362293 w 6650987"/>
                <a:gd name="connsiteY16" fmla="*/ 1207800 h 4151252"/>
                <a:gd name="connsiteX17" fmla="*/ 5313957 w 6650987"/>
                <a:gd name="connsiteY17" fmla="*/ 1271262 h 4151252"/>
                <a:gd name="connsiteX18" fmla="*/ 5168947 w 6650987"/>
                <a:gd name="connsiteY18" fmla="*/ 1423570 h 4151252"/>
                <a:gd name="connsiteX19" fmla="*/ 5096441 w 6650987"/>
                <a:gd name="connsiteY19" fmla="*/ 1499723 h 4151252"/>
                <a:gd name="connsiteX20" fmla="*/ 5060190 w 6650987"/>
                <a:gd name="connsiteY20" fmla="*/ 1550493 h 4151252"/>
                <a:gd name="connsiteX21" fmla="*/ 4999768 w 6650987"/>
                <a:gd name="connsiteY21" fmla="*/ 1778953 h 4151252"/>
                <a:gd name="connsiteX22" fmla="*/ 4866843 w 6650987"/>
                <a:gd name="connsiteY22" fmla="*/ 2007415 h 4151252"/>
                <a:gd name="connsiteX23" fmla="*/ 4637243 w 6650987"/>
                <a:gd name="connsiteY23" fmla="*/ 2235876 h 4151252"/>
                <a:gd name="connsiteX24" fmla="*/ 4443896 w 6650987"/>
                <a:gd name="connsiteY24" fmla="*/ 2375491 h 4151252"/>
                <a:gd name="connsiteX25" fmla="*/ 4323054 w 6650987"/>
                <a:gd name="connsiteY25" fmla="*/ 2451645 h 4151252"/>
                <a:gd name="connsiteX26" fmla="*/ 4069287 w 6650987"/>
                <a:gd name="connsiteY26" fmla="*/ 2603953 h 4151252"/>
                <a:gd name="connsiteX27" fmla="*/ 3779267 w 6650987"/>
                <a:gd name="connsiteY27" fmla="*/ 2768952 h 4151252"/>
                <a:gd name="connsiteX28" fmla="*/ 3054216 w 6650987"/>
                <a:gd name="connsiteY28" fmla="*/ 2984722 h 4151252"/>
                <a:gd name="connsiteX29" fmla="*/ 2764196 w 6650987"/>
                <a:gd name="connsiteY29" fmla="*/ 3035490 h 4151252"/>
                <a:gd name="connsiteX30" fmla="*/ 2679607 w 6650987"/>
                <a:gd name="connsiteY30" fmla="*/ 3098952 h 4151252"/>
                <a:gd name="connsiteX31" fmla="*/ 2377502 w 6650987"/>
                <a:gd name="connsiteY31" fmla="*/ 3302029 h 4151252"/>
                <a:gd name="connsiteX32" fmla="*/ 2292913 w 6650987"/>
                <a:gd name="connsiteY32" fmla="*/ 3390875 h 4151252"/>
                <a:gd name="connsiteX33" fmla="*/ 2232492 w 6650987"/>
                <a:gd name="connsiteY33" fmla="*/ 3467029 h 4151252"/>
                <a:gd name="connsiteX34" fmla="*/ 1857883 w 6650987"/>
                <a:gd name="connsiteY34" fmla="*/ 3708182 h 4151252"/>
                <a:gd name="connsiteX35" fmla="*/ 1712873 w 6650987"/>
                <a:gd name="connsiteY35" fmla="*/ 3784336 h 4151252"/>
                <a:gd name="connsiteX36" fmla="*/ 1604116 w 6650987"/>
                <a:gd name="connsiteY36" fmla="*/ 3873182 h 4151252"/>
                <a:gd name="connsiteX37" fmla="*/ 1133756 w 6650987"/>
                <a:gd name="connsiteY37" fmla="*/ 4151222 h 4151252"/>
                <a:gd name="connsiteX38" fmla="*/ 141930 w 6650987"/>
                <a:gd name="connsiteY38" fmla="*/ 4114303 h 4151252"/>
                <a:gd name="connsiteX39" fmla="*/ 29477 w 6650987"/>
                <a:gd name="connsiteY39" fmla="*/ 3827296 h 4151252"/>
                <a:gd name="connsiteX40" fmla="*/ 0 w 6650987"/>
                <a:gd name="connsiteY40" fmla="*/ 3811383 h 4151252"/>
                <a:gd name="connsiteX41" fmla="*/ 0 w 6650987"/>
                <a:gd name="connsiteY41" fmla="*/ 0 h 4151252"/>
                <a:gd name="connsiteX0" fmla="*/ 0 w 6650987"/>
                <a:gd name="connsiteY0" fmla="*/ 0 h 4151252"/>
                <a:gd name="connsiteX1" fmla="*/ 6542336 w 6650987"/>
                <a:gd name="connsiteY1" fmla="*/ 0 h 4151252"/>
                <a:gd name="connsiteX2" fmla="*/ 6540322 w 6650987"/>
                <a:gd name="connsiteY2" fmla="*/ 77582 h 4151252"/>
                <a:gd name="connsiteX3" fmla="*/ 6567707 w 6650987"/>
                <a:gd name="connsiteY3" fmla="*/ 103571 h 4151252"/>
                <a:gd name="connsiteX4" fmla="*/ 6650987 w 6650987"/>
                <a:gd name="connsiteY4" fmla="*/ 81078 h 4151252"/>
                <a:gd name="connsiteX5" fmla="*/ 6561396 w 6650987"/>
                <a:gd name="connsiteY5" fmla="*/ 191838 h 4151252"/>
                <a:gd name="connsiteX6" fmla="*/ 6389448 w 6650987"/>
                <a:gd name="connsiteY6" fmla="*/ 243187 h 4151252"/>
                <a:gd name="connsiteX7" fmla="*/ 6304859 w 6650987"/>
                <a:gd name="connsiteY7" fmla="*/ 344726 h 4151252"/>
                <a:gd name="connsiteX8" fmla="*/ 6135681 w 6650987"/>
                <a:gd name="connsiteY8" fmla="*/ 522417 h 4151252"/>
                <a:gd name="connsiteX9" fmla="*/ 6087344 w 6650987"/>
                <a:gd name="connsiteY9" fmla="*/ 573186 h 4151252"/>
                <a:gd name="connsiteX10" fmla="*/ 5978587 w 6650987"/>
                <a:gd name="connsiteY10" fmla="*/ 687417 h 4151252"/>
                <a:gd name="connsiteX11" fmla="*/ 5930249 w 6650987"/>
                <a:gd name="connsiteY11" fmla="*/ 738187 h 4151252"/>
                <a:gd name="connsiteX12" fmla="*/ 5797324 w 6650987"/>
                <a:gd name="connsiteY12" fmla="*/ 839725 h 4151252"/>
                <a:gd name="connsiteX13" fmla="*/ 5736903 w 6650987"/>
                <a:gd name="connsiteY13" fmla="*/ 903185 h 4151252"/>
                <a:gd name="connsiteX14" fmla="*/ 5688567 w 6650987"/>
                <a:gd name="connsiteY14" fmla="*/ 941263 h 4151252"/>
                <a:gd name="connsiteX15" fmla="*/ 5603977 w 6650987"/>
                <a:gd name="connsiteY15" fmla="*/ 1017416 h 4151252"/>
                <a:gd name="connsiteX16" fmla="*/ 5362293 w 6650987"/>
                <a:gd name="connsiteY16" fmla="*/ 1207800 h 4151252"/>
                <a:gd name="connsiteX17" fmla="*/ 5313957 w 6650987"/>
                <a:gd name="connsiteY17" fmla="*/ 1271262 h 4151252"/>
                <a:gd name="connsiteX18" fmla="*/ 5168947 w 6650987"/>
                <a:gd name="connsiteY18" fmla="*/ 1423570 h 4151252"/>
                <a:gd name="connsiteX19" fmla="*/ 5096441 w 6650987"/>
                <a:gd name="connsiteY19" fmla="*/ 1499723 h 4151252"/>
                <a:gd name="connsiteX20" fmla="*/ 5060190 w 6650987"/>
                <a:gd name="connsiteY20" fmla="*/ 1550493 h 4151252"/>
                <a:gd name="connsiteX21" fmla="*/ 4999768 w 6650987"/>
                <a:gd name="connsiteY21" fmla="*/ 1778953 h 4151252"/>
                <a:gd name="connsiteX22" fmla="*/ 4866843 w 6650987"/>
                <a:gd name="connsiteY22" fmla="*/ 2007415 h 4151252"/>
                <a:gd name="connsiteX23" fmla="*/ 4637243 w 6650987"/>
                <a:gd name="connsiteY23" fmla="*/ 2235876 h 4151252"/>
                <a:gd name="connsiteX24" fmla="*/ 4443896 w 6650987"/>
                <a:gd name="connsiteY24" fmla="*/ 2375491 h 4151252"/>
                <a:gd name="connsiteX25" fmla="*/ 4323054 w 6650987"/>
                <a:gd name="connsiteY25" fmla="*/ 2451645 h 4151252"/>
                <a:gd name="connsiteX26" fmla="*/ 4069287 w 6650987"/>
                <a:gd name="connsiteY26" fmla="*/ 2603953 h 4151252"/>
                <a:gd name="connsiteX27" fmla="*/ 3779267 w 6650987"/>
                <a:gd name="connsiteY27" fmla="*/ 2768952 h 4151252"/>
                <a:gd name="connsiteX28" fmla="*/ 3054216 w 6650987"/>
                <a:gd name="connsiteY28" fmla="*/ 2984722 h 4151252"/>
                <a:gd name="connsiteX29" fmla="*/ 2764196 w 6650987"/>
                <a:gd name="connsiteY29" fmla="*/ 3035490 h 4151252"/>
                <a:gd name="connsiteX30" fmla="*/ 2679607 w 6650987"/>
                <a:gd name="connsiteY30" fmla="*/ 3098952 h 4151252"/>
                <a:gd name="connsiteX31" fmla="*/ 2377502 w 6650987"/>
                <a:gd name="connsiteY31" fmla="*/ 3302029 h 4151252"/>
                <a:gd name="connsiteX32" fmla="*/ 2292913 w 6650987"/>
                <a:gd name="connsiteY32" fmla="*/ 3390875 h 4151252"/>
                <a:gd name="connsiteX33" fmla="*/ 2232492 w 6650987"/>
                <a:gd name="connsiteY33" fmla="*/ 3467029 h 4151252"/>
                <a:gd name="connsiteX34" fmla="*/ 1857883 w 6650987"/>
                <a:gd name="connsiteY34" fmla="*/ 3708182 h 4151252"/>
                <a:gd name="connsiteX35" fmla="*/ 1712873 w 6650987"/>
                <a:gd name="connsiteY35" fmla="*/ 3784336 h 4151252"/>
                <a:gd name="connsiteX36" fmla="*/ 1604116 w 6650987"/>
                <a:gd name="connsiteY36" fmla="*/ 3873182 h 4151252"/>
                <a:gd name="connsiteX37" fmla="*/ 1133756 w 6650987"/>
                <a:gd name="connsiteY37" fmla="*/ 4151222 h 4151252"/>
                <a:gd name="connsiteX38" fmla="*/ 141930 w 6650987"/>
                <a:gd name="connsiteY38" fmla="*/ 4114303 h 4151252"/>
                <a:gd name="connsiteX39" fmla="*/ 29477 w 6650987"/>
                <a:gd name="connsiteY39" fmla="*/ 3827296 h 4151252"/>
                <a:gd name="connsiteX40" fmla="*/ 0 w 6650987"/>
                <a:gd name="connsiteY40" fmla="*/ 3811383 h 4151252"/>
                <a:gd name="connsiteX41" fmla="*/ 0 w 6650987"/>
                <a:gd name="connsiteY41" fmla="*/ 0 h 4151252"/>
                <a:gd name="connsiteX0" fmla="*/ 0 w 6582024"/>
                <a:gd name="connsiteY0" fmla="*/ 0 h 4151252"/>
                <a:gd name="connsiteX1" fmla="*/ 6542336 w 6582024"/>
                <a:gd name="connsiteY1" fmla="*/ 0 h 4151252"/>
                <a:gd name="connsiteX2" fmla="*/ 6540322 w 6582024"/>
                <a:gd name="connsiteY2" fmla="*/ 77582 h 4151252"/>
                <a:gd name="connsiteX3" fmla="*/ 6567707 w 6582024"/>
                <a:gd name="connsiteY3" fmla="*/ 103571 h 4151252"/>
                <a:gd name="connsiteX4" fmla="*/ 6582024 w 6582024"/>
                <a:gd name="connsiteY4" fmla="*/ 81078 h 4151252"/>
                <a:gd name="connsiteX5" fmla="*/ 6561396 w 6582024"/>
                <a:gd name="connsiteY5" fmla="*/ 191838 h 4151252"/>
                <a:gd name="connsiteX6" fmla="*/ 6389448 w 6582024"/>
                <a:gd name="connsiteY6" fmla="*/ 243187 h 4151252"/>
                <a:gd name="connsiteX7" fmla="*/ 6304859 w 6582024"/>
                <a:gd name="connsiteY7" fmla="*/ 344726 h 4151252"/>
                <a:gd name="connsiteX8" fmla="*/ 6135681 w 6582024"/>
                <a:gd name="connsiteY8" fmla="*/ 522417 h 4151252"/>
                <a:gd name="connsiteX9" fmla="*/ 6087344 w 6582024"/>
                <a:gd name="connsiteY9" fmla="*/ 573186 h 4151252"/>
                <a:gd name="connsiteX10" fmla="*/ 5978587 w 6582024"/>
                <a:gd name="connsiteY10" fmla="*/ 687417 h 4151252"/>
                <a:gd name="connsiteX11" fmla="*/ 5930249 w 6582024"/>
                <a:gd name="connsiteY11" fmla="*/ 738187 h 4151252"/>
                <a:gd name="connsiteX12" fmla="*/ 5797324 w 6582024"/>
                <a:gd name="connsiteY12" fmla="*/ 839725 h 4151252"/>
                <a:gd name="connsiteX13" fmla="*/ 5736903 w 6582024"/>
                <a:gd name="connsiteY13" fmla="*/ 903185 h 4151252"/>
                <a:gd name="connsiteX14" fmla="*/ 5688567 w 6582024"/>
                <a:gd name="connsiteY14" fmla="*/ 941263 h 4151252"/>
                <a:gd name="connsiteX15" fmla="*/ 5603977 w 6582024"/>
                <a:gd name="connsiteY15" fmla="*/ 1017416 h 4151252"/>
                <a:gd name="connsiteX16" fmla="*/ 5362293 w 6582024"/>
                <a:gd name="connsiteY16" fmla="*/ 1207800 h 4151252"/>
                <a:gd name="connsiteX17" fmla="*/ 5313957 w 6582024"/>
                <a:gd name="connsiteY17" fmla="*/ 1271262 h 4151252"/>
                <a:gd name="connsiteX18" fmla="*/ 5168947 w 6582024"/>
                <a:gd name="connsiteY18" fmla="*/ 1423570 h 4151252"/>
                <a:gd name="connsiteX19" fmla="*/ 5096441 w 6582024"/>
                <a:gd name="connsiteY19" fmla="*/ 1499723 h 4151252"/>
                <a:gd name="connsiteX20" fmla="*/ 5060190 w 6582024"/>
                <a:gd name="connsiteY20" fmla="*/ 1550493 h 4151252"/>
                <a:gd name="connsiteX21" fmla="*/ 4999768 w 6582024"/>
                <a:gd name="connsiteY21" fmla="*/ 1778953 h 4151252"/>
                <a:gd name="connsiteX22" fmla="*/ 4866843 w 6582024"/>
                <a:gd name="connsiteY22" fmla="*/ 2007415 h 4151252"/>
                <a:gd name="connsiteX23" fmla="*/ 4637243 w 6582024"/>
                <a:gd name="connsiteY23" fmla="*/ 2235876 h 4151252"/>
                <a:gd name="connsiteX24" fmla="*/ 4443896 w 6582024"/>
                <a:gd name="connsiteY24" fmla="*/ 2375491 h 4151252"/>
                <a:gd name="connsiteX25" fmla="*/ 4323054 w 6582024"/>
                <a:gd name="connsiteY25" fmla="*/ 2451645 h 4151252"/>
                <a:gd name="connsiteX26" fmla="*/ 4069287 w 6582024"/>
                <a:gd name="connsiteY26" fmla="*/ 2603953 h 4151252"/>
                <a:gd name="connsiteX27" fmla="*/ 3779267 w 6582024"/>
                <a:gd name="connsiteY27" fmla="*/ 2768952 h 4151252"/>
                <a:gd name="connsiteX28" fmla="*/ 3054216 w 6582024"/>
                <a:gd name="connsiteY28" fmla="*/ 2984722 h 4151252"/>
                <a:gd name="connsiteX29" fmla="*/ 2764196 w 6582024"/>
                <a:gd name="connsiteY29" fmla="*/ 3035490 h 4151252"/>
                <a:gd name="connsiteX30" fmla="*/ 2679607 w 6582024"/>
                <a:gd name="connsiteY30" fmla="*/ 3098952 h 4151252"/>
                <a:gd name="connsiteX31" fmla="*/ 2377502 w 6582024"/>
                <a:gd name="connsiteY31" fmla="*/ 3302029 h 4151252"/>
                <a:gd name="connsiteX32" fmla="*/ 2292913 w 6582024"/>
                <a:gd name="connsiteY32" fmla="*/ 3390875 h 4151252"/>
                <a:gd name="connsiteX33" fmla="*/ 2232492 w 6582024"/>
                <a:gd name="connsiteY33" fmla="*/ 3467029 h 4151252"/>
                <a:gd name="connsiteX34" fmla="*/ 1857883 w 6582024"/>
                <a:gd name="connsiteY34" fmla="*/ 3708182 h 4151252"/>
                <a:gd name="connsiteX35" fmla="*/ 1712873 w 6582024"/>
                <a:gd name="connsiteY35" fmla="*/ 3784336 h 4151252"/>
                <a:gd name="connsiteX36" fmla="*/ 1604116 w 6582024"/>
                <a:gd name="connsiteY36" fmla="*/ 3873182 h 4151252"/>
                <a:gd name="connsiteX37" fmla="*/ 1133756 w 6582024"/>
                <a:gd name="connsiteY37" fmla="*/ 4151222 h 4151252"/>
                <a:gd name="connsiteX38" fmla="*/ 141930 w 6582024"/>
                <a:gd name="connsiteY38" fmla="*/ 4114303 h 4151252"/>
                <a:gd name="connsiteX39" fmla="*/ 29477 w 6582024"/>
                <a:gd name="connsiteY39" fmla="*/ 3827296 h 4151252"/>
                <a:gd name="connsiteX40" fmla="*/ 0 w 6582024"/>
                <a:gd name="connsiteY40" fmla="*/ 3811383 h 4151252"/>
                <a:gd name="connsiteX41" fmla="*/ 0 w 6582024"/>
                <a:gd name="connsiteY41" fmla="*/ 0 h 4151252"/>
                <a:gd name="connsiteX0" fmla="*/ 19704 w 6601728"/>
                <a:gd name="connsiteY0" fmla="*/ 0 h 4151252"/>
                <a:gd name="connsiteX1" fmla="*/ 6562040 w 6601728"/>
                <a:gd name="connsiteY1" fmla="*/ 0 h 4151252"/>
                <a:gd name="connsiteX2" fmla="*/ 6560026 w 6601728"/>
                <a:gd name="connsiteY2" fmla="*/ 77582 h 4151252"/>
                <a:gd name="connsiteX3" fmla="*/ 6587411 w 6601728"/>
                <a:gd name="connsiteY3" fmla="*/ 103571 h 4151252"/>
                <a:gd name="connsiteX4" fmla="*/ 6601728 w 6601728"/>
                <a:gd name="connsiteY4" fmla="*/ 81078 h 4151252"/>
                <a:gd name="connsiteX5" fmla="*/ 6581100 w 6601728"/>
                <a:gd name="connsiteY5" fmla="*/ 191838 h 4151252"/>
                <a:gd name="connsiteX6" fmla="*/ 6409152 w 6601728"/>
                <a:gd name="connsiteY6" fmla="*/ 243187 h 4151252"/>
                <a:gd name="connsiteX7" fmla="*/ 6324563 w 6601728"/>
                <a:gd name="connsiteY7" fmla="*/ 344726 h 4151252"/>
                <a:gd name="connsiteX8" fmla="*/ 6155385 w 6601728"/>
                <a:gd name="connsiteY8" fmla="*/ 522417 h 4151252"/>
                <a:gd name="connsiteX9" fmla="*/ 6107048 w 6601728"/>
                <a:gd name="connsiteY9" fmla="*/ 573186 h 4151252"/>
                <a:gd name="connsiteX10" fmla="*/ 5998291 w 6601728"/>
                <a:gd name="connsiteY10" fmla="*/ 687417 h 4151252"/>
                <a:gd name="connsiteX11" fmla="*/ 5949953 w 6601728"/>
                <a:gd name="connsiteY11" fmla="*/ 738187 h 4151252"/>
                <a:gd name="connsiteX12" fmla="*/ 5817028 w 6601728"/>
                <a:gd name="connsiteY12" fmla="*/ 839725 h 4151252"/>
                <a:gd name="connsiteX13" fmla="*/ 5756607 w 6601728"/>
                <a:gd name="connsiteY13" fmla="*/ 903185 h 4151252"/>
                <a:gd name="connsiteX14" fmla="*/ 5708271 w 6601728"/>
                <a:gd name="connsiteY14" fmla="*/ 941263 h 4151252"/>
                <a:gd name="connsiteX15" fmla="*/ 5623681 w 6601728"/>
                <a:gd name="connsiteY15" fmla="*/ 1017416 h 4151252"/>
                <a:gd name="connsiteX16" fmla="*/ 5381997 w 6601728"/>
                <a:gd name="connsiteY16" fmla="*/ 1207800 h 4151252"/>
                <a:gd name="connsiteX17" fmla="*/ 5333661 w 6601728"/>
                <a:gd name="connsiteY17" fmla="*/ 1271262 h 4151252"/>
                <a:gd name="connsiteX18" fmla="*/ 5188651 w 6601728"/>
                <a:gd name="connsiteY18" fmla="*/ 1423570 h 4151252"/>
                <a:gd name="connsiteX19" fmla="*/ 5116145 w 6601728"/>
                <a:gd name="connsiteY19" fmla="*/ 1499723 h 4151252"/>
                <a:gd name="connsiteX20" fmla="*/ 5079894 w 6601728"/>
                <a:gd name="connsiteY20" fmla="*/ 1550493 h 4151252"/>
                <a:gd name="connsiteX21" fmla="*/ 5019472 w 6601728"/>
                <a:gd name="connsiteY21" fmla="*/ 1778953 h 4151252"/>
                <a:gd name="connsiteX22" fmla="*/ 4886547 w 6601728"/>
                <a:gd name="connsiteY22" fmla="*/ 2007415 h 4151252"/>
                <a:gd name="connsiteX23" fmla="*/ 4656947 w 6601728"/>
                <a:gd name="connsiteY23" fmla="*/ 2235876 h 4151252"/>
                <a:gd name="connsiteX24" fmla="*/ 4463600 w 6601728"/>
                <a:gd name="connsiteY24" fmla="*/ 2375491 h 4151252"/>
                <a:gd name="connsiteX25" fmla="*/ 4342758 w 6601728"/>
                <a:gd name="connsiteY25" fmla="*/ 2451645 h 4151252"/>
                <a:gd name="connsiteX26" fmla="*/ 4088991 w 6601728"/>
                <a:gd name="connsiteY26" fmla="*/ 2603953 h 4151252"/>
                <a:gd name="connsiteX27" fmla="*/ 3798971 w 6601728"/>
                <a:gd name="connsiteY27" fmla="*/ 2768952 h 4151252"/>
                <a:gd name="connsiteX28" fmla="*/ 3073920 w 6601728"/>
                <a:gd name="connsiteY28" fmla="*/ 2984722 h 4151252"/>
                <a:gd name="connsiteX29" fmla="*/ 2783900 w 6601728"/>
                <a:gd name="connsiteY29" fmla="*/ 3035490 h 4151252"/>
                <a:gd name="connsiteX30" fmla="*/ 2699311 w 6601728"/>
                <a:gd name="connsiteY30" fmla="*/ 3098952 h 4151252"/>
                <a:gd name="connsiteX31" fmla="*/ 2397206 w 6601728"/>
                <a:gd name="connsiteY31" fmla="*/ 3302029 h 4151252"/>
                <a:gd name="connsiteX32" fmla="*/ 2312617 w 6601728"/>
                <a:gd name="connsiteY32" fmla="*/ 3390875 h 4151252"/>
                <a:gd name="connsiteX33" fmla="*/ 2252196 w 6601728"/>
                <a:gd name="connsiteY33" fmla="*/ 3467029 h 4151252"/>
                <a:gd name="connsiteX34" fmla="*/ 1877587 w 6601728"/>
                <a:gd name="connsiteY34" fmla="*/ 3708182 h 4151252"/>
                <a:gd name="connsiteX35" fmla="*/ 1732577 w 6601728"/>
                <a:gd name="connsiteY35" fmla="*/ 3784336 h 4151252"/>
                <a:gd name="connsiteX36" fmla="*/ 1623820 w 6601728"/>
                <a:gd name="connsiteY36" fmla="*/ 3873182 h 4151252"/>
                <a:gd name="connsiteX37" fmla="*/ 1153460 w 6601728"/>
                <a:gd name="connsiteY37" fmla="*/ 4151222 h 4151252"/>
                <a:gd name="connsiteX38" fmla="*/ 161634 w 6601728"/>
                <a:gd name="connsiteY38" fmla="*/ 4114303 h 4151252"/>
                <a:gd name="connsiteX39" fmla="*/ 49181 w 6601728"/>
                <a:gd name="connsiteY39" fmla="*/ 3827296 h 4151252"/>
                <a:gd name="connsiteX40" fmla="*/ 0 w 6601728"/>
                <a:gd name="connsiteY40" fmla="*/ 4114230 h 4151252"/>
                <a:gd name="connsiteX41" fmla="*/ 19704 w 6601728"/>
                <a:gd name="connsiteY41" fmla="*/ 0 h 4151252"/>
                <a:gd name="connsiteX0" fmla="*/ 19704 w 6601728"/>
                <a:gd name="connsiteY0" fmla="*/ 0 h 4151252"/>
                <a:gd name="connsiteX1" fmla="*/ 6562040 w 6601728"/>
                <a:gd name="connsiteY1" fmla="*/ 0 h 4151252"/>
                <a:gd name="connsiteX2" fmla="*/ 6560026 w 6601728"/>
                <a:gd name="connsiteY2" fmla="*/ 77582 h 4151252"/>
                <a:gd name="connsiteX3" fmla="*/ 6587411 w 6601728"/>
                <a:gd name="connsiteY3" fmla="*/ 103571 h 4151252"/>
                <a:gd name="connsiteX4" fmla="*/ 6601728 w 6601728"/>
                <a:gd name="connsiteY4" fmla="*/ 81078 h 4151252"/>
                <a:gd name="connsiteX5" fmla="*/ 6581100 w 6601728"/>
                <a:gd name="connsiteY5" fmla="*/ 191838 h 4151252"/>
                <a:gd name="connsiteX6" fmla="*/ 6409152 w 6601728"/>
                <a:gd name="connsiteY6" fmla="*/ 243187 h 4151252"/>
                <a:gd name="connsiteX7" fmla="*/ 6324563 w 6601728"/>
                <a:gd name="connsiteY7" fmla="*/ 344726 h 4151252"/>
                <a:gd name="connsiteX8" fmla="*/ 6155385 w 6601728"/>
                <a:gd name="connsiteY8" fmla="*/ 522417 h 4151252"/>
                <a:gd name="connsiteX9" fmla="*/ 6107048 w 6601728"/>
                <a:gd name="connsiteY9" fmla="*/ 573186 h 4151252"/>
                <a:gd name="connsiteX10" fmla="*/ 5998291 w 6601728"/>
                <a:gd name="connsiteY10" fmla="*/ 687417 h 4151252"/>
                <a:gd name="connsiteX11" fmla="*/ 5949953 w 6601728"/>
                <a:gd name="connsiteY11" fmla="*/ 738187 h 4151252"/>
                <a:gd name="connsiteX12" fmla="*/ 5817028 w 6601728"/>
                <a:gd name="connsiteY12" fmla="*/ 839725 h 4151252"/>
                <a:gd name="connsiteX13" fmla="*/ 5756607 w 6601728"/>
                <a:gd name="connsiteY13" fmla="*/ 903185 h 4151252"/>
                <a:gd name="connsiteX14" fmla="*/ 5708271 w 6601728"/>
                <a:gd name="connsiteY14" fmla="*/ 941263 h 4151252"/>
                <a:gd name="connsiteX15" fmla="*/ 5623681 w 6601728"/>
                <a:gd name="connsiteY15" fmla="*/ 1017416 h 4151252"/>
                <a:gd name="connsiteX16" fmla="*/ 5381997 w 6601728"/>
                <a:gd name="connsiteY16" fmla="*/ 1207800 h 4151252"/>
                <a:gd name="connsiteX17" fmla="*/ 5333661 w 6601728"/>
                <a:gd name="connsiteY17" fmla="*/ 1271262 h 4151252"/>
                <a:gd name="connsiteX18" fmla="*/ 5188651 w 6601728"/>
                <a:gd name="connsiteY18" fmla="*/ 1423570 h 4151252"/>
                <a:gd name="connsiteX19" fmla="*/ 5116145 w 6601728"/>
                <a:gd name="connsiteY19" fmla="*/ 1499723 h 4151252"/>
                <a:gd name="connsiteX20" fmla="*/ 5079894 w 6601728"/>
                <a:gd name="connsiteY20" fmla="*/ 1550493 h 4151252"/>
                <a:gd name="connsiteX21" fmla="*/ 5019472 w 6601728"/>
                <a:gd name="connsiteY21" fmla="*/ 1778953 h 4151252"/>
                <a:gd name="connsiteX22" fmla="*/ 4886547 w 6601728"/>
                <a:gd name="connsiteY22" fmla="*/ 2007415 h 4151252"/>
                <a:gd name="connsiteX23" fmla="*/ 4656947 w 6601728"/>
                <a:gd name="connsiteY23" fmla="*/ 2235876 h 4151252"/>
                <a:gd name="connsiteX24" fmla="*/ 4463600 w 6601728"/>
                <a:gd name="connsiteY24" fmla="*/ 2375491 h 4151252"/>
                <a:gd name="connsiteX25" fmla="*/ 4342758 w 6601728"/>
                <a:gd name="connsiteY25" fmla="*/ 2451645 h 4151252"/>
                <a:gd name="connsiteX26" fmla="*/ 4088991 w 6601728"/>
                <a:gd name="connsiteY26" fmla="*/ 2603953 h 4151252"/>
                <a:gd name="connsiteX27" fmla="*/ 3798971 w 6601728"/>
                <a:gd name="connsiteY27" fmla="*/ 2768952 h 4151252"/>
                <a:gd name="connsiteX28" fmla="*/ 3073920 w 6601728"/>
                <a:gd name="connsiteY28" fmla="*/ 2984722 h 4151252"/>
                <a:gd name="connsiteX29" fmla="*/ 2783900 w 6601728"/>
                <a:gd name="connsiteY29" fmla="*/ 3035490 h 4151252"/>
                <a:gd name="connsiteX30" fmla="*/ 2699311 w 6601728"/>
                <a:gd name="connsiteY30" fmla="*/ 3098952 h 4151252"/>
                <a:gd name="connsiteX31" fmla="*/ 2397206 w 6601728"/>
                <a:gd name="connsiteY31" fmla="*/ 3302029 h 4151252"/>
                <a:gd name="connsiteX32" fmla="*/ 2312617 w 6601728"/>
                <a:gd name="connsiteY32" fmla="*/ 3390875 h 4151252"/>
                <a:gd name="connsiteX33" fmla="*/ 2252196 w 6601728"/>
                <a:gd name="connsiteY33" fmla="*/ 3467029 h 4151252"/>
                <a:gd name="connsiteX34" fmla="*/ 1877587 w 6601728"/>
                <a:gd name="connsiteY34" fmla="*/ 3708182 h 4151252"/>
                <a:gd name="connsiteX35" fmla="*/ 1732577 w 6601728"/>
                <a:gd name="connsiteY35" fmla="*/ 3784336 h 4151252"/>
                <a:gd name="connsiteX36" fmla="*/ 1623820 w 6601728"/>
                <a:gd name="connsiteY36" fmla="*/ 3873182 h 4151252"/>
                <a:gd name="connsiteX37" fmla="*/ 1153460 w 6601728"/>
                <a:gd name="connsiteY37" fmla="*/ 4151222 h 4151252"/>
                <a:gd name="connsiteX38" fmla="*/ 161634 w 6601728"/>
                <a:gd name="connsiteY38" fmla="*/ 4114303 h 4151252"/>
                <a:gd name="connsiteX39" fmla="*/ 59033 w 6601728"/>
                <a:gd name="connsiteY39" fmla="*/ 4033232 h 4151252"/>
                <a:gd name="connsiteX40" fmla="*/ 0 w 6601728"/>
                <a:gd name="connsiteY40" fmla="*/ 4114230 h 4151252"/>
                <a:gd name="connsiteX41" fmla="*/ 19704 w 6601728"/>
                <a:gd name="connsiteY41" fmla="*/ 0 h 415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01728" h="4151252">
                  <a:moveTo>
                    <a:pt x="19704" y="0"/>
                  </a:moveTo>
                  <a:lnTo>
                    <a:pt x="6562040" y="0"/>
                  </a:lnTo>
                  <a:cubicBezTo>
                    <a:pt x="6561369" y="25861"/>
                    <a:pt x="6560697" y="51721"/>
                    <a:pt x="6560026" y="77582"/>
                  </a:cubicBezTo>
                  <a:cubicBezTo>
                    <a:pt x="6567009" y="102121"/>
                    <a:pt x="6580461" y="102988"/>
                    <a:pt x="6587411" y="103571"/>
                  </a:cubicBezTo>
                  <a:cubicBezTo>
                    <a:pt x="6594361" y="104154"/>
                    <a:pt x="6593672" y="68386"/>
                    <a:pt x="6601728" y="81078"/>
                  </a:cubicBezTo>
                  <a:lnTo>
                    <a:pt x="6581100" y="191838"/>
                  </a:lnTo>
                  <a:cubicBezTo>
                    <a:pt x="6573044" y="212992"/>
                    <a:pt x="6451908" y="217706"/>
                    <a:pt x="6409152" y="243187"/>
                  </a:cubicBezTo>
                  <a:cubicBezTo>
                    <a:pt x="6366396" y="268668"/>
                    <a:pt x="6353964" y="312029"/>
                    <a:pt x="6324563" y="344726"/>
                  </a:cubicBezTo>
                  <a:lnTo>
                    <a:pt x="6155385" y="522417"/>
                  </a:lnTo>
                  <a:cubicBezTo>
                    <a:pt x="6139273" y="539339"/>
                    <a:pt x="6121283" y="554498"/>
                    <a:pt x="6107048" y="573186"/>
                  </a:cubicBezTo>
                  <a:cubicBezTo>
                    <a:pt x="6022770" y="683839"/>
                    <a:pt x="6098683" y="593690"/>
                    <a:pt x="5998291" y="687417"/>
                  </a:cubicBezTo>
                  <a:cubicBezTo>
                    <a:pt x="5981259" y="703317"/>
                    <a:pt x="5967940" y="723493"/>
                    <a:pt x="5949953" y="738187"/>
                  </a:cubicBezTo>
                  <a:cubicBezTo>
                    <a:pt x="5783221" y="874393"/>
                    <a:pt x="6013843" y="651799"/>
                    <a:pt x="5817028" y="839725"/>
                  </a:cubicBezTo>
                  <a:cubicBezTo>
                    <a:pt x="5795953" y="859848"/>
                    <a:pt x="5777894" y="883310"/>
                    <a:pt x="5756607" y="903185"/>
                  </a:cubicBezTo>
                  <a:cubicBezTo>
                    <a:pt x="5741554" y="917239"/>
                    <a:pt x="5723859" y="927867"/>
                    <a:pt x="5708271" y="941263"/>
                  </a:cubicBezTo>
                  <a:cubicBezTo>
                    <a:pt x="5679529" y="965963"/>
                    <a:pt x="5652995" y="993468"/>
                    <a:pt x="5623681" y="1017416"/>
                  </a:cubicBezTo>
                  <a:cubicBezTo>
                    <a:pt x="5544192" y="1082351"/>
                    <a:pt x="5444904" y="1125208"/>
                    <a:pt x="5381997" y="1207800"/>
                  </a:cubicBezTo>
                  <a:cubicBezTo>
                    <a:pt x="5365885" y="1228954"/>
                    <a:pt x="5351338" y="1251535"/>
                    <a:pt x="5333661" y="1271262"/>
                  </a:cubicBezTo>
                  <a:cubicBezTo>
                    <a:pt x="5286811" y="1323546"/>
                    <a:pt x="5236988" y="1372800"/>
                    <a:pt x="5188651" y="1423570"/>
                  </a:cubicBezTo>
                  <a:cubicBezTo>
                    <a:pt x="5164483" y="1448954"/>
                    <a:pt x="5136652" y="1471003"/>
                    <a:pt x="5116145" y="1499723"/>
                  </a:cubicBezTo>
                  <a:lnTo>
                    <a:pt x="5079894" y="1550493"/>
                  </a:lnTo>
                  <a:cubicBezTo>
                    <a:pt x="5059753" y="1626647"/>
                    <a:pt x="5056016" y="1709863"/>
                    <a:pt x="5019472" y="1778953"/>
                  </a:cubicBezTo>
                  <a:cubicBezTo>
                    <a:pt x="4985738" y="1842731"/>
                    <a:pt x="4931788" y="1951978"/>
                    <a:pt x="4886547" y="2007415"/>
                  </a:cubicBezTo>
                  <a:cubicBezTo>
                    <a:pt x="4851397" y="2050488"/>
                    <a:pt x="4719487" y="2187325"/>
                    <a:pt x="4656947" y="2235876"/>
                  </a:cubicBezTo>
                  <a:cubicBezTo>
                    <a:pt x="4594051" y="2284704"/>
                    <a:pt x="4529060" y="2330537"/>
                    <a:pt x="4463600" y="2375491"/>
                  </a:cubicBezTo>
                  <a:cubicBezTo>
                    <a:pt x="4424284" y="2402492"/>
                    <a:pt x="4379839" y="2421354"/>
                    <a:pt x="4342758" y="2451645"/>
                  </a:cubicBezTo>
                  <a:cubicBezTo>
                    <a:pt x="4143357" y="2614541"/>
                    <a:pt x="4332617" y="2476009"/>
                    <a:pt x="4088991" y="2603953"/>
                  </a:cubicBezTo>
                  <a:cubicBezTo>
                    <a:pt x="3974255" y="2664208"/>
                    <a:pt x="3929405" y="2725111"/>
                    <a:pt x="3798971" y="2768952"/>
                  </a:cubicBezTo>
                  <a:cubicBezTo>
                    <a:pt x="3572689" y="2845007"/>
                    <a:pt x="3303998" y="2942078"/>
                    <a:pt x="3073920" y="2984722"/>
                  </a:cubicBezTo>
                  <a:cubicBezTo>
                    <a:pt x="2840440" y="3027997"/>
                    <a:pt x="2937325" y="3012470"/>
                    <a:pt x="2783900" y="3035490"/>
                  </a:cubicBezTo>
                  <a:cubicBezTo>
                    <a:pt x="2755704" y="3056644"/>
                    <a:pt x="2728821" y="3079878"/>
                    <a:pt x="2699311" y="3098952"/>
                  </a:cubicBezTo>
                  <a:cubicBezTo>
                    <a:pt x="2557490" y="3190618"/>
                    <a:pt x="2602338" y="3086574"/>
                    <a:pt x="2397206" y="3302029"/>
                  </a:cubicBezTo>
                  <a:cubicBezTo>
                    <a:pt x="2369010" y="3331644"/>
                    <a:pt x="2338144" y="3358699"/>
                    <a:pt x="2312617" y="3390875"/>
                  </a:cubicBezTo>
                  <a:cubicBezTo>
                    <a:pt x="2292477" y="3416259"/>
                    <a:pt x="2278037" y="3448181"/>
                    <a:pt x="2252196" y="3467029"/>
                  </a:cubicBezTo>
                  <a:cubicBezTo>
                    <a:pt x="2131900" y="3554772"/>
                    <a:pt x="2002556" y="3627968"/>
                    <a:pt x="1877587" y="3708182"/>
                  </a:cubicBezTo>
                  <a:cubicBezTo>
                    <a:pt x="1796131" y="3760465"/>
                    <a:pt x="1831871" y="3739639"/>
                    <a:pt x="1732577" y="3784336"/>
                  </a:cubicBezTo>
                  <a:cubicBezTo>
                    <a:pt x="1708693" y="3809421"/>
                    <a:pt x="1720340" y="3812034"/>
                    <a:pt x="1623820" y="3873182"/>
                  </a:cubicBezTo>
                  <a:cubicBezTo>
                    <a:pt x="1527301" y="3934330"/>
                    <a:pt x="1326689" y="4154229"/>
                    <a:pt x="1153460" y="4151222"/>
                  </a:cubicBezTo>
                  <a:cubicBezTo>
                    <a:pt x="839271" y="4146991"/>
                    <a:pt x="475823" y="4118534"/>
                    <a:pt x="161634" y="4114303"/>
                  </a:cubicBezTo>
                  <a:cubicBezTo>
                    <a:pt x="125381" y="4104784"/>
                    <a:pt x="94054" y="4045437"/>
                    <a:pt x="59033" y="4033232"/>
                  </a:cubicBezTo>
                  <a:lnTo>
                    <a:pt x="0" y="4114230"/>
                  </a:lnTo>
                  <a:lnTo>
                    <a:pt x="19704" y="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xmlns="" id="{07797897-0F57-B3BB-4DC0-A6219C284DFD}"/>
                </a:ext>
              </a:extLst>
            </p:cNvPr>
            <p:cNvSpPr/>
            <p:nvPr/>
          </p:nvSpPr>
          <p:spPr>
            <a:xfrm>
              <a:off x="6223261" y="427218"/>
              <a:ext cx="5583991" cy="3532531"/>
            </a:xfrm>
            <a:custGeom>
              <a:avLst/>
              <a:gdLst>
                <a:gd name="connsiteX0" fmla="*/ 217273 w 5694687"/>
                <a:gd name="connsiteY0" fmla="*/ 0 h 3011720"/>
                <a:gd name="connsiteX1" fmla="*/ 5694687 w 5694687"/>
                <a:gd name="connsiteY1" fmla="*/ 0 h 3011720"/>
                <a:gd name="connsiteX2" fmla="*/ 5694687 w 5694687"/>
                <a:gd name="connsiteY2" fmla="*/ 1713504 h 3011720"/>
                <a:gd name="connsiteX3" fmla="*/ 5693783 w 5694687"/>
                <a:gd name="connsiteY3" fmla="*/ 1713771 h 3011720"/>
                <a:gd name="connsiteX4" fmla="*/ 5506278 w 5694687"/>
                <a:gd name="connsiteY4" fmla="*/ 1799146 h 3011720"/>
                <a:gd name="connsiteX5" fmla="*/ 5218044 w 5694687"/>
                <a:gd name="connsiteY5" fmla="*/ 1908477 h 3011720"/>
                <a:gd name="connsiteX6" fmla="*/ 4939748 w 5694687"/>
                <a:gd name="connsiteY6" fmla="*/ 2027746 h 3011720"/>
                <a:gd name="connsiteX7" fmla="*/ 4780643 w 5694687"/>
                <a:gd name="connsiteY7" fmla="*/ 2082663 h 3011720"/>
                <a:gd name="connsiteX8" fmla="*/ 4808054 w 5694687"/>
                <a:gd name="connsiteY8" fmla="*/ 2068987 h 3011720"/>
                <a:gd name="connsiteX9" fmla="*/ 4829565 w 5694687"/>
                <a:gd name="connsiteY9" fmla="*/ 2059076 h 3011720"/>
                <a:gd name="connsiteX10" fmla="*/ 4812423 w 5694687"/>
                <a:gd name="connsiteY10" fmla="*/ 2066808 h 3011720"/>
                <a:gd name="connsiteX11" fmla="*/ 4808054 w 5694687"/>
                <a:gd name="connsiteY11" fmla="*/ 2068987 h 3011720"/>
                <a:gd name="connsiteX12" fmla="*/ 4803078 w 5694687"/>
                <a:gd name="connsiteY12" fmla="*/ 2071280 h 3011720"/>
                <a:gd name="connsiteX13" fmla="*/ 4591878 w 5694687"/>
                <a:gd name="connsiteY13" fmla="*/ 2166894 h 3011720"/>
                <a:gd name="connsiteX14" fmla="*/ 4154557 w 5694687"/>
                <a:gd name="connsiteY14" fmla="*/ 2286164 h 3011720"/>
                <a:gd name="connsiteX15" fmla="*/ 4045226 w 5694687"/>
                <a:gd name="connsiteY15" fmla="*/ 2335859 h 3011720"/>
                <a:gd name="connsiteX16" fmla="*/ 3766931 w 5694687"/>
                <a:gd name="connsiteY16" fmla="*/ 2425311 h 3011720"/>
                <a:gd name="connsiteX17" fmla="*/ 3429000 w 5694687"/>
                <a:gd name="connsiteY17" fmla="*/ 2574398 h 3011720"/>
                <a:gd name="connsiteX18" fmla="*/ 3180522 w 5694687"/>
                <a:gd name="connsiteY18" fmla="*/ 2703607 h 3011720"/>
                <a:gd name="connsiteX19" fmla="*/ 3081131 w 5694687"/>
                <a:gd name="connsiteY19" fmla="*/ 2733424 h 3011720"/>
                <a:gd name="connsiteX20" fmla="*/ 2991678 w 5694687"/>
                <a:gd name="connsiteY20" fmla="*/ 2763242 h 3011720"/>
                <a:gd name="connsiteX21" fmla="*/ 2584174 w 5694687"/>
                <a:gd name="connsiteY21" fmla="*/ 2902390 h 3011720"/>
                <a:gd name="connsiteX22" fmla="*/ 2345635 w 5694687"/>
                <a:gd name="connsiteY22" fmla="*/ 2942146 h 3011720"/>
                <a:gd name="connsiteX23" fmla="*/ 2266122 w 5694687"/>
                <a:gd name="connsiteY23" fmla="*/ 2962024 h 3011720"/>
                <a:gd name="connsiteX24" fmla="*/ 2176670 w 5694687"/>
                <a:gd name="connsiteY24" fmla="*/ 3001781 h 3011720"/>
                <a:gd name="connsiteX25" fmla="*/ 1659835 w 5694687"/>
                <a:gd name="connsiteY25" fmla="*/ 3011720 h 3011720"/>
                <a:gd name="connsiteX26" fmla="*/ 1500809 w 5694687"/>
                <a:gd name="connsiteY26" fmla="*/ 2971964 h 3011720"/>
                <a:gd name="connsiteX27" fmla="*/ 1441174 w 5694687"/>
                <a:gd name="connsiteY27" fmla="*/ 2942146 h 3011720"/>
                <a:gd name="connsiteX28" fmla="*/ 1302026 w 5694687"/>
                <a:gd name="connsiteY28" fmla="*/ 2862633 h 3011720"/>
                <a:gd name="connsiteX29" fmla="*/ 1242392 w 5694687"/>
                <a:gd name="connsiteY29" fmla="*/ 2802998 h 3011720"/>
                <a:gd name="connsiteX30" fmla="*/ 934278 w 5694687"/>
                <a:gd name="connsiteY30" fmla="*/ 2594277 h 3011720"/>
                <a:gd name="connsiteX31" fmla="*/ 765313 w 5694687"/>
                <a:gd name="connsiteY31" fmla="*/ 2514764 h 3011720"/>
                <a:gd name="connsiteX32" fmla="*/ 665922 w 5694687"/>
                <a:gd name="connsiteY32" fmla="*/ 2435251 h 3011720"/>
                <a:gd name="connsiteX33" fmla="*/ 447261 w 5694687"/>
                <a:gd name="connsiteY33" fmla="*/ 2296103 h 3011720"/>
                <a:gd name="connsiteX34" fmla="*/ 347870 w 5694687"/>
                <a:gd name="connsiteY34" fmla="*/ 2216590 h 3011720"/>
                <a:gd name="connsiteX35" fmla="*/ 159026 w 5694687"/>
                <a:gd name="connsiteY35" fmla="*/ 2027746 h 3011720"/>
                <a:gd name="connsiteX36" fmla="*/ 99392 w 5694687"/>
                <a:gd name="connsiteY36" fmla="*/ 1938294 h 3011720"/>
                <a:gd name="connsiteX37" fmla="*/ 59635 w 5694687"/>
                <a:gd name="connsiteY37" fmla="*/ 1838903 h 3011720"/>
                <a:gd name="connsiteX38" fmla="*/ 19878 w 5694687"/>
                <a:gd name="connsiteY38" fmla="*/ 1699755 h 3011720"/>
                <a:gd name="connsiteX39" fmla="*/ 0 w 5694687"/>
                <a:gd name="connsiteY39" fmla="*/ 1491033 h 3011720"/>
                <a:gd name="connsiteX40" fmla="*/ 49696 w 5694687"/>
                <a:gd name="connsiteY40" fmla="*/ 1192859 h 3011720"/>
                <a:gd name="connsiteX41" fmla="*/ 188844 w 5694687"/>
                <a:gd name="connsiteY41" fmla="*/ 775416 h 3011720"/>
                <a:gd name="connsiteX42" fmla="*/ 208722 w 5694687"/>
                <a:gd name="connsiteY42" fmla="*/ 417607 h 3011720"/>
                <a:gd name="connsiteX43" fmla="*/ 198783 w 5694687"/>
                <a:gd name="connsiteY43" fmla="*/ 149251 h 3011720"/>
                <a:gd name="connsiteX44" fmla="*/ 216680 w 5694687"/>
                <a:gd name="connsiteY44" fmla="*/ 2591 h 30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694687" h="3011720">
                  <a:moveTo>
                    <a:pt x="217273" y="0"/>
                  </a:moveTo>
                  <a:lnTo>
                    <a:pt x="5694687" y="0"/>
                  </a:lnTo>
                  <a:lnTo>
                    <a:pt x="5694687" y="1713504"/>
                  </a:lnTo>
                  <a:lnTo>
                    <a:pt x="5693783" y="1713771"/>
                  </a:lnTo>
                  <a:cubicBezTo>
                    <a:pt x="5642883" y="1729141"/>
                    <a:pt x="5656475" y="1728465"/>
                    <a:pt x="5506278" y="1799146"/>
                  </a:cubicBezTo>
                  <a:cubicBezTo>
                    <a:pt x="5413301" y="1842900"/>
                    <a:pt x="5313336" y="1870026"/>
                    <a:pt x="5218044" y="1908477"/>
                  </a:cubicBezTo>
                  <a:cubicBezTo>
                    <a:pt x="5124451" y="1946243"/>
                    <a:pt x="5033605" y="1990640"/>
                    <a:pt x="4939748" y="2027746"/>
                  </a:cubicBezTo>
                  <a:cubicBezTo>
                    <a:pt x="4765220" y="2096745"/>
                    <a:pt x="4755596" y="2096246"/>
                    <a:pt x="4780643" y="2082663"/>
                  </a:cubicBezTo>
                  <a:lnTo>
                    <a:pt x="4808054" y="2068987"/>
                  </a:lnTo>
                  <a:lnTo>
                    <a:pt x="4829565" y="2059076"/>
                  </a:lnTo>
                  <a:cubicBezTo>
                    <a:pt x="4853460" y="2047967"/>
                    <a:pt x="4834884" y="2056116"/>
                    <a:pt x="4812423" y="2066808"/>
                  </a:cubicBezTo>
                  <a:lnTo>
                    <a:pt x="4808054" y="2068987"/>
                  </a:lnTo>
                  <a:lnTo>
                    <a:pt x="4803078" y="2071280"/>
                  </a:lnTo>
                  <a:cubicBezTo>
                    <a:pt x="4767421" y="2087618"/>
                    <a:pt x="4702447" y="2117138"/>
                    <a:pt x="4591878" y="2166894"/>
                  </a:cubicBezTo>
                  <a:cubicBezTo>
                    <a:pt x="4454089" y="2228899"/>
                    <a:pt x="4298916" y="2241544"/>
                    <a:pt x="4154557" y="2286164"/>
                  </a:cubicBezTo>
                  <a:cubicBezTo>
                    <a:pt x="4116311" y="2297986"/>
                    <a:pt x="4083203" y="2323200"/>
                    <a:pt x="4045226" y="2335859"/>
                  </a:cubicBezTo>
                  <a:cubicBezTo>
                    <a:pt x="3672076" y="2460242"/>
                    <a:pt x="4189297" y="2249325"/>
                    <a:pt x="3766931" y="2425311"/>
                  </a:cubicBezTo>
                  <a:cubicBezTo>
                    <a:pt x="3696469" y="2454670"/>
                    <a:pt x="3512970" y="2532413"/>
                    <a:pt x="3429000" y="2574398"/>
                  </a:cubicBezTo>
                  <a:cubicBezTo>
                    <a:pt x="3345501" y="2616148"/>
                    <a:pt x="3265426" y="2664794"/>
                    <a:pt x="3180522" y="2703607"/>
                  </a:cubicBezTo>
                  <a:cubicBezTo>
                    <a:pt x="3149064" y="2717988"/>
                    <a:pt x="3114261" y="2723485"/>
                    <a:pt x="3081131" y="2733424"/>
                  </a:cubicBezTo>
                  <a:cubicBezTo>
                    <a:pt x="3051026" y="2742455"/>
                    <a:pt x="3021436" y="2753124"/>
                    <a:pt x="2991678" y="2763242"/>
                  </a:cubicBezTo>
                  <a:cubicBezTo>
                    <a:pt x="2855783" y="2809447"/>
                    <a:pt x="2721722" y="2861367"/>
                    <a:pt x="2584174" y="2902390"/>
                  </a:cubicBezTo>
                  <a:cubicBezTo>
                    <a:pt x="2432591" y="2947599"/>
                    <a:pt x="2461976" y="2920332"/>
                    <a:pt x="2345635" y="2942146"/>
                  </a:cubicBezTo>
                  <a:cubicBezTo>
                    <a:pt x="2318783" y="2947181"/>
                    <a:pt x="2291885" y="2952931"/>
                    <a:pt x="2266122" y="2962024"/>
                  </a:cubicBezTo>
                  <a:cubicBezTo>
                    <a:pt x="2235353" y="2972884"/>
                    <a:pt x="2209191" y="2999115"/>
                    <a:pt x="2176670" y="3001781"/>
                  </a:cubicBezTo>
                  <a:lnTo>
                    <a:pt x="1659835" y="3011720"/>
                  </a:lnTo>
                  <a:lnTo>
                    <a:pt x="1500809" y="2971964"/>
                  </a:lnTo>
                  <a:cubicBezTo>
                    <a:pt x="1479248" y="2966574"/>
                    <a:pt x="1460648" y="2952857"/>
                    <a:pt x="1441174" y="2942146"/>
                  </a:cubicBezTo>
                  <a:cubicBezTo>
                    <a:pt x="1394365" y="2916401"/>
                    <a:pt x="1345790" y="2893268"/>
                    <a:pt x="1302026" y="2862633"/>
                  </a:cubicBezTo>
                  <a:cubicBezTo>
                    <a:pt x="1278996" y="2846512"/>
                    <a:pt x="1263548" y="2821510"/>
                    <a:pt x="1242392" y="2802998"/>
                  </a:cubicBezTo>
                  <a:cubicBezTo>
                    <a:pt x="1143247" y="2716246"/>
                    <a:pt x="1055370" y="2661196"/>
                    <a:pt x="934278" y="2594277"/>
                  </a:cubicBezTo>
                  <a:cubicBezTo>
                    <a:pt x="879797" y="2564169"/>
                    <a:pt x="818863" y="2546497"/>
                    <a:pt x="765313" y="2514764"/>
                  </a:cubicBezTo>
                  <a:cubicBezTo>
                    <a:pt x="728813" y="2493134"/>
                    <a:pt x="699052" y="2461755"/>
                    <a:pt x="665922" y="2435251"/>
                  </a:cubicBezTo>
                  <a:cubicBezTo>
                    <a:pt x="598460" y="2381281"/>
                    <a:pt x="518453" y="2345048"/>
                    <a:pt x="447261" y="2296103"/>
                  </a:cubicBezTo>
                  <a:cubicBezTo>
                    <a:pt x="412299" y="2272067"/>
                    <a:pt x="380083" y="2244202"/>
                    <a:pt x="347870" y="2216590"/>
                  </a:cubicBezTo>
                  <a:cubicBezTo>
                    <a:pt x="277812" y="2156540"/>
                    <a:pt x="215539" y="2100405"/>
                    <a:pt x="159026" y="2027746"/>
                  </a:cubicBezTo>
                  <a:cubicBezTo>
                    <a:pt x="137025" y="1999459"/>
                    <a:pt x="116082" y="1970006"/>
                    <a:pt x="99392" y="1938294"/>
                  </a:cubicBezTo>
                  <a:cubicBezTo>
                    <a:pt x="82773" y="1906718"/>
                    <a:pt x="71971" y="1872385"/>
                    <a:pt x="59635" y="1838903"/>
                  </a:cubicBezTo>
                  <a:cubicBezTo>
                    <a:pt x="44622" y="1798154"/>
                    <a:pt x="25154" y="1745479"/>
                    <a:pt x="19878" y="1699755"/>
                  </a:cubicBezTo>
                  <a:cubicBezTo>
                    <a:pt x="11867" y="1630327"/>
                    <a:pt x="6626" y="1560607"/>
                    <a:pt x="0" y="1491033"/>
                  </a:cubicBezTo>
                  <a:cubicBezTo>
                    <a:pt x="25043" y="1278169"/>
                    <a:pt x="7126" y="1377326"/>
                    <a:pt x="49696" y="1192859"/>
                  </a:cubicBezTo>
                  <a:cubicBezTo>
                    <a:pt x="82678" y="1049941"/>
                    <a:pt x="159371" y="919099"/>
                    <a:pt x="188844" y="775416"/>
                  </a:cubicBezTo>
                  <a:cubicBezTo>
                    <a:pt x="212847" y="658399"/>
                    <a:pt x="202096" y="536877"/>
                    <a:pt x="208722" y="417607"/>
                  </a:cubicBezTo>
                  <a:cubicBezTo>
                    <a:pt x="205409" y="328155"/>
                    <a:pt x="198783" y="238764"/>
                    <a:pt x="198783" y="149251"/>
                  </a:cubicBezTo>
                  <a:cubicBezTo>
                    <a:pt x="198783" y="87316"/>
                    <a:pt x="205874" y="50037"/>
                    <a:pt x="216680" y="259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55FEC650-9401-99BA-0EE9-EEBA709CFF7E}"/>
                </a:ext>
              </a:extLst>
            </p:cNvPr>
            <p:cNvSpPr/>
            <p:nvPr/>
          </p:nvSpPr>
          <p:spPr>
            <a:xfrm>
              <a:off x="5616161" y="2362793"/>
              <a:ext cx="6191091" cy="4067987"/>
            </a:xfrm>
            <a:custGeom>
              <a:avLst/>
              <a:gdLst>
                <a:gd name="connsiteX0" fmla="*/ 6509694 w 6509694"/>
                <a:gd name="connsiteY0" fmla="*/ 0 h 5648412"/>
                <a:gd name="connsiteX1" fmla="*/ 6509694 w 6509694"/>
                <a:gd name="connsiteY1" fmla="*/ 5648412 h 5648412"/>
                <a:gd name="connsiteX2" fmla="*/ 154367 w 6509694"/>
                <a:gd name="connsiteY2" fmla="*/ 5648412 h 5648412"/>
                <a:gd name="connsiteX3" fmla="*/ 122062 w 6509694"/>
                <a:gd name="connsiteY3" fmla="*/ 5626726 h 5648412"/>
                <a:gd name="connsiteX4" fmla="*/ 85781 w 6509694"/>
                <a:gd name="connsiteY4" fmla="*/ 5597575 h 5648412"/>
                <a:gd name="connsiteX5" fmla="*/ 14297 w 6509694"/>
                <a:gd name="connsiteY5" fmla="*/ 5495827 h 5648412"/>
                <a:gd name="connsiteX6" fmla="*/ 0 w 6509694"/>
                <a:gd name="connsiteY6" fmla="*/ 5132443 h 5648412"/>
                <a:gd name="connsiteX7" fmla="*/ 28594 w 6509694"/>
                <a:gd name="connsiteY7" fmla="*/ 5030695 h 5648412"/>
                <a:gd name="connsiteX8" fmla="*/ 42892 w 6509694"/>
                <a:gd name="connsiteY8" fmla="*/ 4987089 h 5648412"/>
                <a:gd name="connsiteX9" fmla="*/ 57188 w 6509694"/>
                <a:gd name="connsiteY9" fmla="*/ 4899876 h 5648412"/>
                <a:gd name="connsiteX10" fmla="*/ 85781 w 6509694"/>
                <a:gd name="connsiteY10" fmla="*/ 4769058 h 5648412"/>
                <a:gd name="connsiteX11" fmla="*/ 128671 w 6509694"/>
                <a:gd name="connsiteY11" fmla="*/ 4638240 h 5648412"/>
                <a:gd name="connsiteX12" fmla="*/ 228750 w 6509694"/>
                <a:gd name="connsiteY12" fmla="*/ 4463814 h 5648412"/>
                <a:gd name="connsiteX13" fmla="*/ 328827 w 6509694"/>
                <a:gd name="connsiteY13" fmla="*/ 4376602 h 5648412"/>
                <a:gd name="connsiteX14" fmla="*/ 414608 w 6509694"/>
                <a:gd name="connsiteY14" fmla="*/ 4289389 h 5648412"/>
                <a:gd name="connsiteX15" fmla="*/ 528983 w 6509694"/>
                <a:gd name="connsiteY15" fmla="*/ 4187642 h 5648412"/>
                <a:gd name="connsiteX16" fmla="*/ 586171 w 6509694"/>
                <a:gd name="connsiteY16" fmla="*/ 4114965 h 5648412"/>
                <a:gd name="connsiteX17" fmla="*/ 629060 w 6509694"/>
                <a:gd name="connsiteY17" fmla="*/ 4071358 h 5648412"/>
                <a:gd name="connsiteX18" fmla="*/ 800621 w 6509694"/>
                <a:gd name="connsiteY18" fmla="*/ 3853328 h 5648412"/>
                <a:gd name="connsiteX19" fmla="*/ 1043668 w 6509694"/>
                <a:gd name="connsiteY19" fmla="*/ 3635297 h 5648412"/>
                <a:gd name="connsiteX20" fmla="*/ 1172340 w 6509694"/>
                <a:gd name="connsiteY20" fmla="*/ 3533549 h 5648412"/>
                <a:gd name="connsiteX21" fmla="*/ 1415385 w 6509694"/>
                <a:gd name="connsiteY21" fmla="*/ 3315518 h 5648412"/>
                <a:gd name="connsiteX22" fmla="*/ 1544056 w 6509694"/>
                <a:gd name="connsiteY22" fmla="*/ 3228306 h 5648412"/>
                <a:gd name="connsiteX23" fmla="*/ 1687025 w 6509694"/>
                <a:gd name="connsiteY23" fmla="*/ 3053880 h 5648412"/>
                <a:gd name="connsiteX24" fmla="*/ 2073039 w 6509694"/>
                <a:gd name="connsiteY24" fmla="*/ 2777708 h 5648412"/>
                <a:gd name="connsiteX25" fmla="*/ 2301787 w 6509694"/>
                <a:gd name="connsiteY25" fmla="*/ 2588748 h 5648412"/>
                <a:gd name="connsiteX26" fmla="*/ 2744989 w 6509694"/>
                <a:gd name="connsiteY26" fmla="*/ 2283504 h 5648412"/>
                <a:gd name="connsiteX27" fmla="*/ 3116707 w 6509694"/>
                <a:gd name="connsiteY27" fmla="*/ 2065473 h 5648412"/>
                <a:gd name="connsiteX28" fmla="*/ 3402642 w 6509694"/>
                <a:gd name="connsiteY28" fmla="*/ 1789301 h 5648412"/>
                <a:gd name="connsiteX29" fmla="*/ 3802954 w 6509694"/>
                <a:gd name="connsiteY29" fmla="*/ 1498593 h 5648412"/>
                <a:gd name="connsiteX30" fmla="*/ 3874438 w 6509694"/>
                <a:gd name="connsiteY30" fmla="*/ 1469522 h 5648412"/>
                <a:gd name="connsiteX31" fmla="*/ 3960218 w 6509694"/>
                <a:gd name="connsiteY31" fmla="*/ 1396845 h 5648412"/>
                <a:gd name="connsiteX32" fmla="*/ 4003109 w 6509694"/>
                <a:gd name="connsiteY32" fmla="*/ 1367774 h 5648412"/>
                <a:gd name="connsiteX33" fmla="*/ 4031702 w 6509694"/>
                <a:gd name="connsiteY33" fmla="*/ 1309634 h 5648412"/>
                <a:gd name="connsiteX34" fmla="*/ 4174670 w 6509694"/>
                <a:gd name="connsiteY34" fmla="*/ 1164279 h 5648412"/>
                <a:gd name="connsiteX35" fmla="*/ 4503497 w 6509694"/>
                <a:gd name="connsiteY35" fmla="*/ 888107 h 5648412"/>
                <a:gd name="connsiteX36" fmla="*/ 4603574 w 6509694"/>
                <a:gd name="connsiteY36" fmla="*/ 829965 h 5648412"/>
                <a:gd name="connsiteX37" fmla="*/ 4789434 w 6509694"/>
                <a:gd name="connsiteY37" fmla="*/ 699146 h 5648412"/>
                <a:gd name="connsiteX38" fmla="*/ 4975293 w 6509694"/>
                <a:gd name="connsiteY38" fmla="*/ 597398 h 5648412"/>
                <a:gd name="connsiteX39" fmla="*/ 5061072 w 6509694"/>
                <a:gd name="connsiteY39" fmla="*/ 539257 h 5648412"/>
                <a:gd name="connsiteX40" fmla="*/ 5161150 w 6509694"/>
                <a:gd name="connsiteY40" fmla="*/ 481115 h 5648412"/>
                <a:gd name="connsiteX41" fmla="*/ 5204042 w 6509694"/>
                <a:gd name="connsiteY41" fmla="*/ 437510 h 5648412"/>
                <a:gd name="connsiteX42" fmla="*/ 5361306 w 6509694"/>
                <a:gd name="connsiteY42" fmla="*/ 364832 h 5648412"/>
                <a:gd name="connsiteX43" fmla="*/ 5418494 w 6509694"/>
                <a:gd name="connsiteY43" fmla="*/ 335762 h 5648412"/>
                <a:gd name="connsiteX44" fmla="*/ 5632946 w 6509694"/>
                <a:gd name="connsiteY44" fmla="*/ 292156 h 5648412"/>
                <a:gd name="connsiteX45" fmla="*/ 5733022 w 6509694"/>
                <a:gd name="connsiteY45" fmla="*/ 263084 h 5648412"/>
                <a:gd name="connsiteX46" fmla="*/ 5947475 w 6509694"/>
                <a:gd name="connsiteY46" fmla="*/ 219479 h 5648412"/>
                <a:gd name="connsiteX47" fmla="*/ 5990366 w 6509694"/>
                <a:gd name="connsiteY47" fmla="*/ 204943 h 5648412"/>
                <a:gd name="connsiteX48" fmla="*/ 6319193 w 6509694"/>
                <a:gd name="connsiteY48" fmla="*/ 190408 h 5648412"/>
                <a:gd name="connsiteX49" fmla="*/ 6390676 w 6509694"/>
                <a:gd name="connsiteY49" fmla="*/ 146801 h 5648412"/>
                <a:gd name="connsiteX50" fmla="*/ 6447864 w 6509694"/>
                <a:gd name="connsiteY50" fmla="*/ 74125 h 5648412"/>
                <a:gd name="connsiteX51" fmla="*/ 6476458 w 6509694"/>
                <a:gd name="connsiteY51" fmla="*/ 45053 h 564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509694" h="5648412">
                  <a:moveTo>
                    <a:pt x="6509694" y="0"/>
                  </a:moveTo>
                  <a:lnTo>
                    <a:pt x="6509694" y="5648412"/>
                  </a:lnTo>
                  <a:lnTo>
                    <a:pt x="154367" y="5648412"/>
                  </a:lnTo>
                  <a:lnTo>
                    <a:pt x="122062" y="5626726"/>
                  </a:lnTo>
                  <a:cubicBezTo>
                    <a:pt x="105125" y="5614706"/>
                    <a:pt x="91663" y="5604218"/>
                    <a:pt x="85781" y="5597575"/>
                  </a:cubicBezTo>
                  <a:cubicBezTo>
                    <a:pt x="58358" y="5566595"/>
                    <a:pt x="21852" y="5536793"/>
                    <a:pt x="14297" y="5495827"/>
                  </a:cubicBezTo>
                  <a:cubicBezTo>
                    <a:pt x="-7677" y="5376679"/>
                    <a:pt x="4766" y="5253571"/>
                    <a:pt x="0" y="5132443"/>
                  </a:cubicBezTo>
                  <a:cubicBezTo>
                    <a:pt x="34288" y="5027862"/>
                    <a:pt x="-7323" y="5158493"/>
                    <a:pt x="28594" y="5030695"/>
                  </a:cubicBezTo>
                  <a:cubicBezTo>
                    <a:pt x="32733" y="5015962"/>
                    <a:pt x="39622" y="5002045"/>
                    <a:pt x="42892" y="4987089"/>
                  </a:cubicBezTo>
                  <a:cubicBezTo>
                    <a:pt x="49180" y="4958318"/>
                    <a:pt x="51503" y="4928776"/>
                    <a:pt x="57188" y="4899876"/>
                  </a:cubicBezTo>
                  <a:cubicBezTo>
                    <a:pt x="65804" y="4856073"/>
                    <a:pt x="75902" y="4812583"/>
                    <a:pt x="85781" y="4769058"/>
                  </a:cubicBezTo>
                  <a:cubicBezTo>
                    <a:pt x="96634" y="4721243"/>
                    <a:pt x="105407" y="4682916"/>
                    <a:pt x="128671" y="4638240"/>
                  </a:cubicBezTo>
                  <a:cubicBezTo>
                    <a:pt x="159648" y="4578750"/>
                    <a:pt x="188103" y="4516946"/>
                    <a:pt x="228750" y="4463814"/>
                  </a:cubicBezTo>
                  <a:cubicBezTo>
                    <a:pt x="255724" y="4428553"/>
                    <a:pt x="296543" y="4406900"/>
                    <a:pt x="328827" y="4376602"/>
                  </a:cubicBezTo>
                  <a:cubicBezTo>
                    <a:pt x="358541" y="4348716"/>
                    <a:pt x="384975" y="4317364"/>
                    <a:pt x="414608" y="4289389"/>
                  </a:cubicBezTo>
                  <a:cubicBezTo>
                    <a:pt x="451731" y="4254343"/>
                    <a:pt x="493161" y="4224062"/>
                    <a:pt x="528983" y="4187642"/>
                  </a:cubicBezTo>
                  <a:cubicBezTo>
                    <a:pt x="550561" y="4165704"/>
                    <a:pt x="566077" y="4138313"/>
                    <a:pt x="586171" y="4114965"/>
                  </a:cubicBezTo>
                  <a:cubicBezTo>
                    <a:pt x="599485" y="4099495"/>
                    <a:pt x="614764" y="4085893"/>
                    <a:pt x="629060" y="4071358"/>
                  </a:cubicBezTo>
                  <a:cubicBezTo>
                    <a:pt x="693790" y="4005545"/>
                    <a:pt x="743435" y="3926004"/>
                    <a:pt x="800621" y="3853328"/>
                  </a:cubicBezTo>
                  <a:cubicBezTo>
                    <a:pt x="868116" y="3767552"/>
                    <a:pt x="961188" y="3706252"/>
                    <a:pt x="1043668" y="3635297"/>
                  </a:cubicBezTo>
                  <a:cubicBezTo>
                    <a:pt x="1085149" y="3599614"/>
                    <a:pt x="1129450" y="3567465"/>
                    <a:pt x="1172340" y="3533549"/>
                  </a:cubicBezTo>
                  <a:cubicBezTo>
                    <a:pt x="1257624" y="3466110"/>
                    <a:pt x="1331333" y="3384540"/>
                    <a:pt x="1415385" y="3315518"/>
                  </a:cubicBezTo>
                  <a:cubicBezTo>
                    <a:pt x="1455486" y="3282588"/>
                    <a:pt x="1505263" y="3262816"/>
                    <a:pt x="1544056" y="3228306"/>
                  </a:cubicBezTo>
                  <a:cubicBezTo>
                    <a:pt x="1592168" y="3185506"/>
                    <a:pt x="1645562" y="3110086"/>
                    <a:pt x="1687025" y="3053880"/>
                  </a:cubicBezTo>
                  <a:cubicBezTo>
                    <a:pt x="1781429" y="2925911"/>
                    <a:pt x="1946817" y="2873207"/>
                    <a:pt x="2073039" y="2777708"/>
                  </a:cubicBezTo>
                  <a:cubicBezTo>
                    <a:pt x="2151855" y="2718076"/>
                    <a:pt x="2225537" y="2651735"/>
                    <a:pt x="2301787" y="2588748"/>
                  </a:cubicBezTo>
                  <a:cubicBezTo>
                    <a:pt x="2385034" y="2519981"/>
                    <a:pt x="2663113" y="2331431"/>
                    <a:pt x="2744989" y="2283504"/>
                  </a:cubicBezTo>
                  <a:cubicBezTo>
                    <a:pt x="3058357" y="2100069"/>
                    <a:pt x="2881660" y="2244698"/>
                    <a:pt x="3116707" y="2065473"/>
                  </a:cubicBezTo>
                  <a:cubicBezTo>
                    <a:pt x="3222214" y="1985021"/>
                    <a:pt x="3309908" y="1883583"/>
                    <a:pt x="3402642" y="1789301"/>
                  </a:cubicBezTo>
                  <a:cubicBezTo>
                    <a:pt x="3518594" y="1671414"/>
                    <a:pt x="3666512" y="1591072"/>
                    <a:pt x="3802954" y="1498593"/>
                  </a:cubicBezTo>
                  <a:cubicBezTo>
                    <a:pt x="3824307" y="1484119"/>
                    <a:pt x="3852787" y="1483531"/>
                    <a:pt x="3874438" y="1469522"/>
                  </a:cubicBezTo>
                  <a:cubicBezTo>
                    <a:pt x="3905839" y="1449206"/>
                    <a:pt x="3930838" y="1420077"/>
                    <a:pt x="3960218" y="1396845"/>
                  </a:cubicBezTo>
                  <a:cubicBezTo>
                    <a:pt x="3973781" y="1386119"/>
                    <a:pt x="3992110" y="1381195"/>
                    <a:pt x="4003109" y="1367774"/>
                  </a:cubicBezTo>
                  <a:cubicBezTo>
                    <a:pt x="4016753" y="1351129"/>
                    <a:pt x="4017833" y="1326085"/>
                    <a:pt x="4031702" y="1309634"/>
                  </a:cubicBezTo>
                  <a:cubicBezTo>
                    <a:pt x="4075563" y="1257609"/>
                    <a:pt x="4125148" y="1210755"/>
                    <a:pt x="4174670" y="1164279"/>
                  </a:cubicBezTo>
                  <a:cubicBezTo>
                    <a:pt x="4274741" y="1070365"/>
                    <a:pt x="4385524" y="965214"/>
                    <a:pt x="4503497" y="888107"/>
                  </a:cubicBezTo>
                  <a:cubicBezTo>
                    <a:pt x="4535816" y="866983"/>
                    <a:pt x="4571361" y="851253"/>
                    <a:pt x="4603574" y="829965"/>
                  </a:cubicBezTo>
                  <a:cubicBezTo>
                    <a:pt x="4666752" y="788213"/>
                    <a:pt x="4725261" y="739296"/>
                    <a:pt x="4789434" y="699146"/>
                  </a:cubicBezTo>
                  <a:cubicBezTo>
                    <a:pt x="4849359" y="661654"/>
                    <a:pt x="4914398" y="633241"/>
                    <a:pt x="4975293" y="597398"/>
                  </a:cubicBezTo>
                  <a:cubicBezTo>
                    <a:pt x="5005032" y="579893"/>
                    <a:pt x="5031806" y="557569"/>
                    <a:pt x="5061072" y="539257"/>
                  </a:cubicBezTo>
                  <a:cubicBezTo>
                    <a:pt x="5093794" y="518785"/>
                    <a:pt x="5129674" y="503517"/>
                    <a:pt x="5161150" y="481115"/>
                  </a:cubicBezTo>
                  <a:cubicBezTo>
                    <a:pt x="5177714" y="469326"/>
                    <a:pt x="5187219" y="448912"/>
                    <a:pt x="5204042" y="437510"/>
                  </a:cubicBezTo>
                  <a:cubicBezTo>
                    <a:pt x="5256438" y="401996"/>
                    <a:pt x="5305366" y="390109"/>
                    <a:pt x="5361306" y="364832"/>
                  </a:cubicBezTo>
                  <a:cubicBezTo>
                    <a:pt x="5380782" y="356033"/>
                    <a:pt x="5398276" y="342613"/>
                    <a:pt x="5418494" y="335762"/>
                  </a:cubicBezTo>
                  <a:cubicBezTo>
                    <a:pt x="5559874" y="287849"/>
                    <a:pt x="5498842" y="321373"/>
                    <a:pt x="5632946" y="292156"/>
                  </a:cubicBezTo>
                  <a:cubicBezTo>
                    <a:pt x="5666870" y="284765"/>
                    <a:pt x="5699664" y="272774"/>
                    <a:pt x="5733022" y="263084"/>
                  </a:cubicBezTo>
                  <a:cubicBezTo>
                    <a:pt x="5803118" y="242723"/>
                    <a:pt x="5876311" y="235557"/>
                    <a:pt x="5947475" y="219479"/>
                  </a:cubicBezTo>
                  <a:cubicBezTo>
                    <a:pt x="5962186" y="216154"/>
                    <a:pt x="5975340" y="206119"/>
                    <a:pt x="5990366" y="204943"/>
                  </a:cubicBezTo>
                  <a:cubicBezTo>
                    <a:pt x="6099755" y="196388"/>
                    <a:pt x="6252474" y="200098"/>
                    <a:pt x="6319193" y="190408"/>
                  </a:cubicBezTo>
                  <a:cubicBezTo>
                    <a:pt x="6385912" y="180718"/>
                    <a:pt x="6363476" y="177221"/>
                    <a:pt x="6390676" y="146801"/>
                  </a:cubicBezTo>
                  <a:cubicBezTo>
                    <a:pt x="6411203" y="123845"/>
                    <a:pt x="6428005" y="97681"/>
                    <a:pt x="6447864" y="74125"/>
                  </a:cubicBezTo>
                  <a:cubicBezTo>
                    <a:pt x="6456636" y="63720"/>
                    <a:pt x="6467828" y="55581"/>
                    <a:pt x="6476458" y="4505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6B9B2B13-C3AE-6D81-29D4-776E475CB899}"/>
                </a:ext>
              </a:extLst>
            </p:cNvPr>
            <p:cNvSpPr/>
            <p:nvPr/>
          </p:nvSpPr>
          <p:spPr>
            <a:xfrm>
              <a:off x="384748" y="3559511"/>
              <a:ext cx="5959566" cy="2871268"/>
            </a:xfrm>
            <a:custGeom>
              <a:avLst/>
              <a:gdLst>
                <a:gd name="connsiteX0" fmla="*/ 371026 w 6231837"/>
                <a:gd name="connsiteY0" fmla="*/ 159 h 4485106"/>
                <a:gd name="connsiteX1" fmla="*/ 1586466 w 6231837"/>
                <a:gd name="connsiteY1" fmla="*/ 75913 h 4485106"/>
                <a:gd name="connsiteX2" fmla="*/ 2143909 w 6231837"/>
                <a:gd name="connsiteY2" fmla="*/ 302791 h 4485106"/>
                <a:gd name="connsiteX3" fmla="*/ 2732323 w 6231837"/>
                <a:gd name="connsiteY3" fmla="*/ 669284 h 4485106"/>
                <a:gd name="connsiteX4" fmla="*/ 3134923 w 6231837"/>
                <a:gd name="connsiteY4" fmla="*/ 1000873 h 4485106"/>
                <a:gd name="connsiteX5" fmla="*/ 3289768 w 6231837"/>
                <a:gd name="connsiteY5" fmla="*/ 1123037 h 4485106"/>
                <a:gd name="connsiteX6" fmla="*/ 3491068 w 6231837"/>
                <a:gd name="connsiteY6" fmla="*/ 1349915 h 4485106"/>
                <a:gd name="connsiteX7" fmla="*/ 3800759 w 6231837"/>
                <a:gd name="connsiteY7" fmla="*/ 1646599 h 4485106"/>
                <a:gd name="connsiteX8" fmla="*/ 4079482 w 6231837"/>
                <a:gd name="connsiteY8" fmla="*/ 1873476 h 4485106"/>
                <a:gd name="connsiteX9" fmla="*/ 4404657 w 6231837"/>
                <a:gd name="connsiteY9" fmla="*/ 2239970 h 4485106"/>
                <a:gd name="connsiteX10" fmla="*/ 4653630 w 6231837"/>
                <a:gd name="connsiteY10" fmla="*/ 2597171 h 4485106"/>
                <a:gd name="connsiteX11" fmla="*/ 4653742 w 6231837"/>
                <a:gd name="connsiteY11" fmla="*/ 2597336 h 4485106"/>
                <a:gd name="connsiteX12" fmla="*/ 4658429 w 6231837"/>
                <a:gd name="connsiteY12" fmla="*/ 2604542 h 4485106"/>
                <a:gd name="connsiteX13" fmla="*/ 4669359 w 6231837"/>
                <a:gd name="connsiteY13" fmla="*/ 2620153 h 4485106"/>
                <a:gd name="connsiteX14" fmla="*/ 4653742 w 6231837"/>
                <a:gd name="connsiteY14" fmla="*/ 2597336 h 4485106"/>
                <a:gd name="connsiteX15" fmla="*/ 4636160 w 6231837"/>
                <a:gd name="connsiteY15" fmla="*/ 2570302 h 4485106"/>
                <a:gd name="connsiteX16" fmla="*/ 4791772 w 6231837"/>
                <a:gd name="connsiteY16" fmla="*/ 2763530 h 4485106"/>
                <a:gd name="connsiteX17" fmla="*/ 4993071 w 6231837"/>
                <a:gd name="connsiteY17" fmla="*/ 3042765 h 4485106"/>
                <a:gd name="connsiteX18" fmla="*/ 5101463 w 6231837"/>
                <a:gd name="connsiteY18" fmla="*/ 3234737 h 4485106"/>
                <a:gd name="connsiteX19" fmla="*/ 5194370 w 6231837"/>
                <a:gd name="connsiteY19" fmla="*/ 3304544 h 4485106"/>
                <a:gd name="connsiteX20" fmla="*/ 5442123 w 6231837"/>
                <a:gd name="connsiteY20" fmla="*/ 3548873 h 4485106"/>
                <a:gd name="connsiteX21" fmla="*/ 5504063 w 6231837"/>
                <a:gd name="connsiteY21" fmla="*/ 3601230 h 4485106"/>
                <a:gd name="connsiteX22" fmla="*/ 5550516 w 6231837"/>
                <a:gd name="connsiteY22" fmla="*/ 3636134 h 4485106"/>
                <a:gd name="connsiteX23" fmla="*/ 5705361 w 6231837"/>
                <a:gd name="connsiteY23" fmla="*/ 3775750 h 4485106"/>
                <a:gd name="connsiteX24" fmla="*/ 5922145 w 6231837"/>
                <a:gd name="connsiteY24" fmla="*/ 3897915 h 4485106"/>
                <a:gd name="connsiteX25" fmla="*/ 6030537 w 6231837"/>
                <a:gd name="connsiteY25" fmla="*/ 4037531 h 4485106"/>
                <a:gd name="connsiteX26" fmla="*/ 6123445 w 6231837"/>
                <a:gd name="connsiteY26" fmla="*/ 4107339 h 4485106"/>
                <a:gd name="connsiteX27" fmla="*/ 6169898 w 6231837"/>
                <a:gd name="connsiteY27" fmla="*/ 4159696 h 4485106"/>
                <a:gd name="connsiteX28" fmla="*/ 6185383 w 6231837"/>
                <a:gd name="connsiteY28" fmla="*/ 4212051 h 4485106"/>
                <a:gd name="connsiteX29" fmla="*/ 6216353 w 6231837"/>
                <a:gd name="connsiteY29" fmla="*/ 4264409 h 4485106"/>
                <a:gd name="connsiteX30" fmla="*/ 6231837 w 6231837"/>
                <a:gd name="connsiteY30" fmla="*/ 4334216 h 4485106"/>
                <a:gd name="connsiteX31" fmla="*/ 6200867 w 6231837"/>
                <a:gd name="connsiteY31" fmla="*/ 4456381 h 4485106"/>
                <a:gd name="connsiteX32" fmla="*/ 6154414 w 6231837"/>
                <a:gd name="connsiteY32" fmla="*/ 4473832 h 4485106"/>
                <a:gd name="connsiteX33" fmla="*/ 6136034 w 6231837"/>
                <a:gd name="connsiteY33" fmla="*/ 4485106 h 4485106"/>
                <a:gd name="connsiteX34" fmla="*/ 0 w 6231837"/>
                <a:gd name="connsiteY34" fmla="*/ 4485106 h 4485106"/>
                <a:gd name="connsiteX35" fmla="*/ 0 w 6231837"/>
                <a:gd name="connsiteY35" fmla="*/ 6596 h 4485106"/>
                <a:gd name="connsiteX36" fmla="*/ 27071 w 6231837"/>
                <a:gd name="connsiteY36" fmla="*/ 6785 h 4485106"/>
                <a:gd name="connsiteX37" fmla="*/ 371026 w 6231837"/>
                <a:gd name="connsiteY37" fmla="*/ 159 h 4485106"/>
                <a:gd name="connsiteX0" fmla="*/ 371026 w 6231837"/>
                <a:gd name="connsiteY0" fmla="*/ 159 h 4485106"/>
                <a:gd name="connsiteX1" fmla="*/ 1586466 w 6231837"/>
                <a:gd name="connsiteY1" fmla="*/ 75913 h 4485106"/>
                <a:gd name="connsiteX2" fmla="*/ 2143909 w 6231837"/>
                <a:gd name="connsiteY2" fmla="*/ 302791 h 4485106"/>
                <a:gd name="connsiteX3" fmla="*/ 2732323 w 6231837"/>
                <a:gd name="connsiteY3" fmla="*/ 669284 h 4485106"/>
                <a:gd name="connsiteX4" fmla="*/ 3134923 w 6231837"/>
                <a:gd name="connsiteY4" fmla="*/ 1000873 h 4485106"/>
                <a:gd name="connsiteX5" fmla="*/ 3289768 w 6231837"/>
                <a:gd name="connsiteY5" fmla="*/ 1123037 h 4485106"/>
                <a:gd name="connsiteX6" fmla="*/ 3491068 w 6231837"/>
                <a:gd name="connsiteY6" fmla="*/ 1349915 h 4485106"/>
                <a:gd name="connsiteX7" fmla="*/ 3800759 w 6231837"/>
                <a:gd name="connsiteY7" fmla="*/ 1646599 h 4485106"/>
                <a:gd name="connsiteX8" fmla="*/ 4079482 w 6231837"/>
                <a:gd name="connsiteY8" fmla="*/ 1873476 h 4485106"/>
                <a:gd name="connsiteX9" fmla="*/ 4404657 w 6231837"/>
                <a:gd name="connsiteY9" fmla="*/ 2239970 h 4485106"/>
                <a:gd name="connsiteX10" fmla="*/ 4653630 w 6231837"/>
                <a:gd name="connsiteY10" fmla="*/ 2597171 h 4485106"/>
                <a:gd name="connsiteX11" fmla="*/ 4653742 w 6231837"/>
                <a:gd name="connsiteY11" fmla="*/ 2597336 h 4485106"/>
                <a:gd name="connsiteX12" fmla="*/ 4658429 w 6231837"/>
                <a:gd name="connsiteY12" fmla="*/ 2604542 h 4485106"/>
                <a:gd name="connsiteX13" fmla="*/ 4669359 w 6231837"/>
                <a:gd name="connsiteY13" fmla="*/ 2620153 h 4485106"/>
                <a:gd name="connsiteX14" fmla="*/ 4653742 w 6231837"/>
                <a:gd name="connsiteY14" fmla="*/ 2597336 h 4485106"/>
                <a:gd name="connsiteX15" fmla="*/ 4636160 w 6231837"/>
                <a:gd name="connsiteY15" fmla="*/ 2570302 h 4485106"/>
                <a:gd name="connsiteX16" fmla="*/ 4791772 w 6231837"/>
                <a:gd name="connsiteY16" fmla="*/ 2763530 h 4485106"/>
                <a:gd name="connsiteX17" fmla="*/ 4993071 w 6231837"/>
                <a:gd name="connsiteY17" fmla="*/ 3042765 h 4485106"/>
                <a:gd name="connsiteX18" fmla="*/ 5101463 w 6231837"/>
                <a:gd name="connsiteY18" fmla="*/ 3234737 h 4485106"/>
                <a:gd name="connsiteX19" fmla="*/ 5194370 w 6231837"/>
                <a:gd name="connsiteY19" fmla="*/ 3304544 h 4485106"/>
                <a:gd name="connsiteX20" fmla="*/ 5442123 w 6231837"/>
                <a:gd name="connsiteY20" fmla="*/ 3548873 h 4485106"/>
                <a:gd name="connsiteX21" fmla="*/ 5504063 w 6231837"/>
                <a:gd name="connsiteY21" fmla="*/ 3601230 h 4485106"/>
                <a:gd name="connsiteX22" fmla="*/ 5550516 w 6231837"/>
                <a:gd name="connsiteY22" fmla="*/ 3636134 h 4485106"/>
                <a:gd name="connsiteX23" fmla="*/ 5705361 w 6231837"/>
                <a:gd name="connsiteY23" fmla="*/ 3775750 h 4485106"/>
                <a:gd name="connsiteX24" fmla="*/ 5828675 w 6231837"/>
                <a:gd name="connsiteY24" fmla="*/ 3870510 h 4485106"/>
                <a:gd name="connsiteX25" fmla="*/ 5922145 w 6231837"/>
                <a:gd name="connsiteY25" fmla="*/ 3897915 h 4485106"/>
                <a:gd name="connsiteX26" fmla="*/ 6030537 w 6231837"/>
                <a:gd name="connsiteY26" fmla="*/ 4037531 h 4485106"/>
                <a:gd name="connsiteX27" fmla="*/ 6123445 w 6231837"/>
                <a:gd name="connsiteY27" fmla="*/ 4107339 h 4485106"/>
                <a:gd name="connsiteX28" fmla="*/ 6169898 w 6231837"/>
                <a:gd name="connsiteY28" fmla="*/ 4159696 h 4485106"/>
                <a:gd name="connsiteX29" fmla="*/ 6185383 w 6231837"/>
                <a:gd name="connsiteY29" fmla="*/ 4212051 h 4485106"/>
                <a:gd name="connsiteX30" fmla="*/ 6216353 w 6231837"/>
                <a:gd name="connsiteY30" fmla="*/ 4264409 h 4485106"/>
                <a:gd name="connsiteX31" fmla="*/ 6231837 w 6231837"/>
                <a:gd name="connsiteY31" fmla="*/ 4334216 h 4485106"/>
                <a:gd name="connsiteX32" fmla="*/ 6200867 w 6231837"/>
                <a:gd name="connsiteY32" fmla="*/ 4456381 h 4485106"/>
                <a:gd name="connsiteX33" fmla="*/ 6154414 w 6231837"/>
                <a:gd name="connsiteY33" fmla="*/ 4473832 h 4485106"/>
                <a:gd name="connsiteX34" fmla="*/ 6136034 w 6231837"/>
                <a:gd name="connsiteY34" fmla="*/ 4485106 h 4485106"/>
                <a:gd name="connsiteX35" fmla="*/ 0 w 6231837"/>
                <a:gd name="connsiteY35" fmla="*/ 4485106 h 4485106"/>
                <a:gd name="connsiteX36" fmla="*/ 0 w 6231837"/>
                <a:gd name="connsiteY36" fmla="*/ 6596 h 4485106"/>
                <a:gd name="connsiteX37" fmla="*/ 27071 w 6231837"/>
                <a:gd name="connsiteY37" fmla="*/ 6785 h 4485106"/>
                <a:gd name="connsiteX38" fmla="*/ 371026 w 6231837"/>
                <a:gd name="connsiteY38" fmla="*/ 159 h 448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231837" h="4485106">
                  <a:moveTo>
                    <a:pt x="371026" y="159"/>
                  </a:moveTo>
                  <a:cubicBezTo>
                    <a:pt x="586553" y="1812"/>
                    <a:pt x="931085" y="17083"/>
                    <a:pt x="1586466" y="75913"/>
                  </a:cubicBezTo>
                  <a:cubicBezTo>
                    <a:pt x="1767659" y="92178"/>
                    <a:pt x="1991142" y="218704"/>
                    <a:pt x="2143909" y="302791"/>
                  </a:cubicBezTo>
                  <a:cubicBezTo>
                    <a:pt x="2285889" y="380940"/>
                    <a:pt x="2583624" y="554832"/>
                    <a:pt x="2732323" y="669284"/>
                  </a:cubicBezTo>
                  <a:cubicBezTo>
                    <a:pt x="2869582" y="774933"/>
                    <a:pt x="3001437" y="889250"/>
                    <a:pt x="3134923" y="1000873"/>
                  </a:cubicBezTo>
                  <a:cubicBezTo>
                    <a:pt x="3277144" y="1119798"/>
                    <a:pt x="3146397" y="1026087"/>
                    <a:pt x="3289768" y="1123037"/>
                  </a:cubicBezTo>
                  <a:cubicBezTo>
                    <a:pt x="3385823" y="1267388"/>
                    <a:pt x="3295681" y="1141292"/>
                    <a:pt x="3491068" y="1349915"/>
                  </a:cubicBezTo>
                  <a:cubicBezTo>
                    <a:pt x="3659187" y="1529421"/>
                    <a:pt x="3599614" y="1499243"/>
                    <a:pt x="3800759" y="1646599"/>
                  </a:cubicBezTo>
                  <a:cubicBezTo>
                    <a:pt x="4014606" y="1803263"/>
                    <a:pt x="3876827" y="1652685"/>
                    <a:pt x="4079482" y="1873476"/>
                  </a:cubicBezTo>
                  <a:cubicBezTo>
                    <a:pt x="4189695" y="1993553"/>
                    <a:pt x="4309672" y="2104369"/>
                    <a:pt x="4404657" y="2239970"/>
                  </a:cubicBezTo>
                  <a:lnTo>
                    <a:pt x="4653630" y="2597171"/>
                  </a:lnTo>
                  <a:cubicBezTo>
                    <a:pt x="4653667" y="2597226"/>
                    <a:pt x="4653705" y="2597281"/>
                    <a:pt x="4653742" y="2597336"/>
                  </a:cubicBezTo>
                  <a:lnTo>
                    <a:pt x="4658429" y="2604542"/>
                  </a:lnTo>
                  <a:cubicBezTo>
                    <a:pt x="4669912" y="2621558"/>
                    <a:pt x="4678572" y="2633757"/>
                    <a:pt x="4669359" y="2620153"/>
                  </a:cubicBezTo>
                  <a:lnTo>
                    <a:pt x="4653742" y="2597336"/>
                  </a:lnTo>
                  <a:lnTo>
                    <a:pt x="4636160" y="2570302"/>
                  </a:lnTo>
                  <a:cubicBezTo>
                    <a:pt x="4619046" y="2542072"/>
                    <a:pt x="4630780" y="2550525"/>
                    <a:pt x="4791772" y="2763530"/>
                  </a:cubicBezTo>
                  <a:cubicBezTo>
                    <a:pt x="4860774" y="2854824"/>
                    <a:pt x="4929734" y="2946396"/>
                    <a:pt x="4993071" y="3042765"/>
                  </a:cubicBezTo>
                  <a:cubicBezTo>
                    <a:pt x="5033129" y="3103714"/>
                    <a:pt x="5045467" y="3192664"/>
                    <a:pt x="5101463" y="3234737"/>
                  </a:cubicBezTo>
                  <a:cubicBezTo>
                    <a:pt x="5132431" y="3258006"/>
                    <a:pt x="5165564" y="3277981"/>
                    <a:pt x="5194370" y="3304544"/>
                  </a:cubicBezTo>
                  <a:cubicBezTo>
                    <a:pt x="5279302" y="3382862"/>
                    <a:pt x="5354335" y="3474665"/>
                    <a:pt x="5442123" y="3548873"/>
                  </a:cubicBezTo>
                  <a:cubicBezTo>
                    <a:pt x="5462769" y="3566325"/>
                    <a:pt x="5483061" y="3584323"/>
                    <a:pt x="5504063" y="3601230"/>
                  </a:cubicBezTo>
                  <a:cubicBezTo>
                    <a:pt x="5519206" y="3613421"/>
                    <a:pt x="5535765" y="3623346"/>
                    <a:pt x="5550516" y="3636134"/>
                  </a:cubicBezTo>
                  <a:cubicBezTo>
                    <a:pt x="5602908" y="3681557"/>
                    <a:pt x="5659001" y="3736687"/>
                    <a:pt x="5705361" y="3775750"/>
                  </a:cubicBezTo>
                  <a:cubicBezTo>
                    <a:pt x="5751721" y="3814813"/>
                    <a:pt x="5792544" y="3850149"/>
                    <a:pt x="5828675" y="3870510"/>
                  </a:cubicBezTo>
                  <a:cubicBezTo>
                    <a:pt x="5864806" y="3890871"/>
                    <a:pt x="5888501" y="3870078"/>
                    <a:pt x="5922145" y="3897915"/>
                  </a:cubicBezTo>
                  <a:cubicBezTo>
                    <a:pt x="5955789" y="3925752"/>
                    <a:pt x="5990221" y="3995586"/>
                    <a:pt x="6030537" y="4037531"/>
                  </a:cubicBezTo>
                  <a:cubicBezTo>
                    <a:pt x="6057887" y="4065984"/>
                    <a:pt x="6094065" y="4081585"/>
                    <a:pt x="6123445" y="4107339"/>
                  </a:cubicBezTo>
                  <a:cubicBezTo>
                    <a:pt x="6140730" y="4122492"/>
                    <a:pt x="6154414" y="4142244"/>
                    <a:pt x="6169898" y="4159696"/>
                  </a:cubicBezTo>
                  <a:cubicBezTo>
                    <a:pt x="6175060" y="4177148"/>
                    <a:pt x="6178084" y="4195597"/>
                    <a:pt x="6185383" y="4212051"/>
                  </a:cubicBezTo>
                  <a:cubicBezTo>
                    <a:pt x="6193705" y="4230811"/>
                    <a:pt x="6209021" y="4245129"/>
                    <a:pt x="6216353" y="4264409"/>
                  </a:cubicBezTo>
                  <a:cubicBezTo>
                    <a:pt x="6224736" y="4286454"/>
                    <a:pt x="6226676" y="4310947"/>
                    <a:pt x="6231837" y="4334216"/>
                  </a:cubicBezTo>
                  <a:cubicBezTo>
                    <a:pt x="6221514" y="4374937"/>
                    <a:pt x="6220782" y="4420467"/>
                    <a:pt x="6200867" y="4456381"/>
                  </a:cubicBezTo>
                  <a:cubicBezTo>
                    <a:pt x="6192216" y="4471980"/>
                    <a:pt x="6169013" y="4465606"/>
                    <a:pt x="6154414" y="4473832"/>
                  </a:cubicBezTo>
                  <a:lnTo>
                    <a:pt x="6136034" y="4485106"/>
                  </a:lnTo>
                  <a:lnTo>
                    <a:pt x="0" y="4485106"/>
                  </a:lnTo>
                  <a:lnTo>
                    <a:pt x="0" y="6596"/>
                  </a:lnTo>
                  <a:lnTo>
                    <a:pt x="27071" y="6785"/>
                  </a:lnTo>
                  <a:cubicBezTo>
                    <a:pt x="120301" y="5338"/>
                    <a:pt x="209381" y="-1081"/>
                    <a:pt x="371026" y="159"/>
                  </a:cubicBez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9819D49-839F-3D0E-58FA-20BA526A5876}"/>
              </a:ext>
            </a:extLst>
          </p:cNvPr>
          <p:cNvSpPr txBox="1"/>
          <p:nvPr/>
        </p:nvSpPr>
        <p:spPr>
          <a:xfrm>
            <a:off x="3560625" y="1628507"/>
            <a:ext cx="50707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方正姚体" panose="02010601030101010101" pitchFamily="2" charset="-122"/>
                <a:ea typeface="方正姚体" panose="02010601030101010101" pitchFamily="2" charset="-122"/>
              </a:rPr>
              <a:t>电学实验中</a:t>
            </a:r>
            <a:r>
              <a:rPr lang="zh-CN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仪器仪表</a:t>
            </a:r>
            <a:r>
              <a:rPr lang="zh-CN" altLang="en-US" sz="6000" dirty="0">
                <a:latin typeface="方正姚体" panose="02010601030101010101" pitchFamily="2" charset="-122"/>
                <a:ea typeface="方正姚体" panose="02010601030101010101" pitchFamily="2" charset="-122"/>
              </a:rPr>
              <a:t>的选择与使用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F26D68A-8F0B-B999-3ACA-86915A81DF0B}"/>
              </a:ext>
            </a:extLst>
          </p:cNvPr>
          <p:cNvSpPr/>
          <p:nvPr/>
        </p:nvSpPr>
        <p:spPr>
          <a:xfrm>
            <a:off x="3504829" y="1351721"/>
            <a:ext cx="5133670" cy="415455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E6848C99-D344-4F33-B602-4D5CB4030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"/>
            <a:ext cx="1682642" cy="1926503"/>
          </a:xfrm>
          <a:prstGeom prst="rect">
            <a:avLst/>
          </a:prstGeom>
          <a:effectLst/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EEE5406-BAEE-7341-1D2E-3E20F5E87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024" y="1351721"/>
            <a:ext cx="1609483" cy="192650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2FC1E1E-DC77-5084-1FF2-82768C983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0" y="5218042"/>
            <a:ext cx="166435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93D6262-B2E9-EAB5-8E57-DEE41CF76BF1}"/>
              </a:ext>
            </a:extLst>
          </p:cNvPr>
          <p:cNvSpPr/>
          <p:nvPr/>
        </p:nvSpPr>
        <p:spPr>
          <a:xfrm>
            <a:off x="422761" y="1105814"/>
            <a:ext cx="11404478" cy="527999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E63AB64-A855-D259-3673-6077830DD81E}"/>
              </a:ext>
            </a:extLst>
          </p:cNvPr>
          <p:cNvGrpSpPr/>
          <p:nvPr/>
        </p:nvGrpSpPr>
        <p:grpSpPr>
          <a:xfrm>
            <a:off x="295675" y="191450"/>
            <a:ext cx="2440030" cy="814972"/>
            <a:chOff x="1610139" y="518301"/>
            <a:chExt cx="954158" cy="81497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25C95C7F-7B01-2BC9-5563-9645F2860AF7}"/>
                </a:ext>
              </a:extLst>
            </p:cNvPr>
            <p:cNvSpPr/>
            <p:nvPr/>
          </p:nvSpPr>
          <p:spPr>
            <a:xfrm>
              <a:off x="1610139" y="617692"/>
              <a:ext cx="904461" cy="715581"/>
            </a:xfrm>
            <a:prstGeom prst="roundRect">
              <a:avLst>
                <a:gd name="adj" fmla="val 5000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9075574-B461-9CA7-E509-8CEE572FF057}"/>
                </a:ext>
              </a:extLst>
            </p:cNvPr>
            <p:cNvSpPr txBox="1"/>
            <p:nvPr/>
          </p:nvSpPr>
          <p:spPr>
            <a:xfrm>
              <a:off x="1659835" y="518301"/>
              <a:ext cx="90446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例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1—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解析</a:t>
              </a:r>
              <a:endPara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2E3CE09C-DC70-408D-A662-4FAC0B85A35A}"/>
                  </a:ext>
                </a:extLst>
              </p:cNvPr>
              <p:cNvSpPr txBox="1"/>
              <p:nvPr/>
            </p:nvSpPr>
            <p:spPr>
              <a:xfrm>
                <a:off x="564087" y="1197872"/>
                <a:ext cx="11083270" cy="5096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138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2800" kern="0" dirty="0" smtClean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题中所给的直流电源是唯一的，它的电动势为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8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、内阻为零。因此，实验时待测电阻中的最大电流为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  <m:r>
                      <a:rPr lang="en-US" altLang="zh-CN" sz="2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altLang="zh-CN" sz="2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=0.6</m:t>
                    </m:r>
                    <m:r>
                      <a:rPr lang="en-US" altLang="zh-CN" sz="2800" b="0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，两端的最大电压为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800" i="0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。因此，使用提供的两个电压表中的任一个、两个电流表中的任一个都是安全的，但为了提高实验精度，应该选量程较小的。因此，电压表选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altLang="zh-CN" sz="2800" i="1" kern="0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，电流表选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zh-CN" sz="2800" i="1" kern="0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marR="0" indent="719138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待测电阻约为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，电流表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zh-CN" sz="2800" i="1" kern="0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的内阻约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0.6 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，电压表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altLang="zh-CN" sz="2800" i="1" kern="0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的内阻约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800" i="0" kern="0" dirty="0" err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kΩ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。很明显，满足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 altLang="zh-CN" sz="2800" i="0" kern="0" baseline="-25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&gt;&gt;</m:t>
                    </m:r>
                    <m:sSub>
                      <m:sSubPr>
                        <m:ctrlPr>
                          <a:rPr lang="en-US" altLang="zh-CN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，电流表应采用</a:t>
                </a:r>
                <a:r>
                  <a:rPr lang="zh-CN" altLang="en-US" sz="2800" kern="0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外接法</a:t>
                </a:r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3CE09C-DC70-408D-A662-4FAC0B85A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7" y="1197872"/>
                <a:ext cx="11083270" cy="5096267"/>
              </a:xfrm>
              <a:prstGeom prst="rect">
                <a:avLst/>
              </a:prstGeom>
              <a:blipFill rotWithShape="0">
                <a:blip r:embed="rId4"/>
                <a:stretch>
                  <a:fillRect l="-1155" r="-4345" b="-1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481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3200" b="1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．电流表与电压表的“反串”使用</a:t>
            </a:r>
            <a:endParaRPr lang="zh-CN" altLang="en-US" sz="3200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757DA66-F5A1-D988-56AB-8F1B77863129}"/>
              </a:ext>
            </a:extLst>
          </p:cNvPr>
          <p:cNvSpPr/>
          <p:nvPr/>
        </p:nvSpPr>
        <p:spPr>
          <a:xfrm>
            <a:off x="4851816" y="629587"/>
            <a:ext cx="2488368" cy="584417"/>
          </a:xfrm>
          <a:prstGeom prst="rect">
            <a:avLst/>
          </a:prstGeom>
          <a:noFill/>
          <a:ln w="25400">
            <a:solidFill>
              <a:srgbClr val="66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0C35ADC8-C2E9-B5E9-D8B2-C72C5E2C7BD4}"/>
              </a:ext>
            </a:extLst>
          </p:cNvPr>
          <p:cNvGrpSpPr/>
          <p:nvPr/>
        </p:nvGrpSpPr>
        <p:grpSpPr>
          <a:xfrm>
            <a:off x="3915987" y="2268329"/>
            <a:ext cx="4502216" cy="2740236"/>
            <a:chOff x="3910770" y="2366844"/>
            <a:chExt cx="4502216" cy="274023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D85F0CA5-F36F-E49D-D249-4A012497B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0770" y="3084027"/>
              <a:ext cx="1456992" cy="1225863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B747EDCA-22A2-7C39-D4B0-968937E98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8919" y="3084027"/>
              <a:ext cx="1454067" cy="1225863"/>
            </a:xfrm>
            <a:prstGeom prst="rect">
              <a:avLst/>
            </a:prstGeom>
          </p:spPr>
        </p:pic>
        <p:sp>
          <p:nvSpPr>
            <p:cNvPr id="20" name="箭头: 手杖形 19">
              <a:extLst>
                <a:ext uri="{FF2B5EF4-FFF2-40B4-BE49-F238E27FC236}">
                  <a16:creationId xmlns:a16="http://schemas.microsoft.com/office/drawing/2014/main" xmlns="" id="{FF930F9B-33A7-5A12-AB24-EE767D333512}"/>
                </a:ext>
              </a:extLst>
            </p:cNvPr>
            <p:cNvSpPr/>
            <p:nvPr/>
          </p:nvSpPr>
          <p:spPr>
            <a:xfrm>
              <a:off x="4566622" y="2366844"/>
              <a:ext cx="3305331" cy="638014"/>
            </a:xfrm>
            <a:prstGeom prst="uturnArrow">
              <a:avLst>
                <a:gd name="adj1" fmla="val 11850"/>
                <a:gd name="adj2" fmla="val 25000"/>
                <a:gd name="adj3" fmla="val 32512"/>
                <a:gd name="adj4" fmla="val 69138"/>
                <a:gd name="adj5" fmla="val 100000"/>
              </a:avLst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箭头: 手杖形 20">
              <a:extLst>
                <a:ext uri="{FF2B5EF4-FFF2-40B4-BE49-F238E27FC236}">
                  <a16:creationId xmlns:a16="http://schemas.microsoft.com/office/drawing/2014/main" xmlns="" id="{0A9AE95E-CBE9-1E43-05E9-C3DAF480B77E}"/>
                </a:ext>
              </a:extLst>
            </p:cNvPr>
            <p:cNvSpPr/>
            <p:nvPr/>
          </p:nvSpPr>
          <p:spPr>
            <a:xfrm rot="10800000">
              <a:off x="4443333" y="4491155"/>
              <a:ext cx="3305331" cy="615925"/>
            </a:xfrm>
            <a:prstGeom prst="uturnArrow">
              <a:avLst>
                <a:gd name="adj1" fmla="val 11850"/>
                <a:gd name="adj2" fmla="val 25000"/>
                <a:gd name="adj3" fmla="val 32512"/>
                <a:gd name="adj4" fmla="val 69138"/>
                <a:gd name="adj5" fmla="val 10000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AADE159B-3FEB-9DCD-0633-18FC4E068EE6}"/>
              </a:ext>
            </a:extLst>
          </p:cNvPr>
          <p:cNvGrpSpPr/>
          <p:nvPr/>
        </p:nvGrpSpPr>
        <p:grpSpPr>
          <a:xfrm>
            <a:off x="2150984" y="1214004"/>
            <a:ext cx="7890031" cy="3865996"/>
            <a:chOff x="1900514" y="1214004"/>
            <a:chExt cx="7890031" cy="3865996"/>
          </a:xfrm>
        </p:grpSpPr>
        <p:sp>
          <p:nvSpPr>
            <p:cNvPr id="6" name="标注: 上箭头 5">
              <a:extLst>
                <a:ext uri="{FF2B5EF4-FFF2-40B4-BE49-F238E27FC236}">
                  <a16:creationId xmlns:a16="http://schemas.microsoft.com/office/drawing/2014/main" xmlns="" id="{A40A132A-A6E4-6BD5-3DC8-DFB5485B4BA4}"/>
                </a:ext>
              </a:extLst>
            </p:cNvPr>
            <p:cNvSpPr/>
            <p:nvPr/>
          </p:nvSpPr>
          <p:spPr>
            <a:xfrm>
              <a:off x="1900514" y="1214004"/>
              <a:ext cx="7890031" cy="3865996"/>
            </a:xfrm>
            <a:prstGeom prst="upArrowCallout">
              <a:avLst>
                <a:gd name="adj1" fmla="val 16892"/>
                <a:gd name="adj2" fmla="val 17792"/>
                <a:gd name="adj3" fmla="val 15356"/>
                <a:gd name="adj4" fmla="val 7570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99FD5B1D-AD69-5F79-E9C4-97F1D69AB43B}"/>
                </a:ext>
              </a:extLst>
            </p:cNvPr>
            <p:cNvSpPr txBox="1"/>
            <p:nvPr/>
          </p:nvSpPr>
          <p:spPr>
            <a:xfrm>
              <a:off x="2069143" y="2196892"/>
              <a:ext cx="7552772" cy="27402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66700" algn="just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sz="2800" kern="0" dirty="0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在所给电压表不能使用或没有电压表的时候，</a:t>
              </a:r>
              <a:r>
                <a:rPr lang="zh-CN" altLang="en-US" sz="2800" u="sng" kern="0" dirty="0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利用电流表测量电压</a:t>
              </a:r>
              <a:r>
                <a:rPr lang="zh-CN" altLang="en-US" sz="2800" kern="0" dirty="0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marL="0" marR="0" indent="266700" algn="just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sz="2800" kern="0" dirty="0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所给电流表不能使用或没有电流表的时候，</a:t>
              </a:r>
              <a:r>
                <a:rPr lang="zh-CN" altLang="en-US" sz="2800" u="sng" kern="0" dirty="0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利用电压表测电流</a:t>
              </a:r>
              <a:r>
                <a:rPr lang="zh-CN" altLang="en-US" sz="2800" kern="0" dirty="0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．电流表与电压表的“反串”使用</a:t>
            </a:r>
            <a:endParaRPr kumimoji="0" lang="zh-CN" alt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DF45CED-E30E-3CF6-8C52-6C75C4EAA71A}"/>
              </a:ext>
            </a:extLst>
          </p:cNvPr>
          <p:cNvGrpSpPr/>
          <p:nvPr/>
        </p:nvGrpSpPr>
        <p:grpSpPr>
          <a:xfrm>
            <a:off x="2832380" y="2261247"/>
            <a:ext cx="6348335" cy="2806908"/>
            <a:chOff x="5831174" y="4774367"/>
            <a:chExt cx="2953062" cy="122919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9C6A6B02-F65A-9FB1-B6A5-95B375F00723}"/>
                </a:ext>
              </a:extLst>
            </p:cNvPr>
            <p:cNvGrpSpPr/>
            <p:nvPr/>
          </p:nvGrpSpPr>
          <p:grpSpPr>
            <a:xfrm>
              <a:off x="5911990" y="4863845"/>
              <a:ext cx="2795012" cy="1071843"/>
              <a:chOff x="3910770" y="2366844"/>
              <a:chExt cx="4502216" cy="1943046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xmlns="" id="{509C641E-8A06-4E0A-AF74-EA797FB900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0770" y="3084027"/>
                <a:ext cx="1456992" cy="1225863"/>
              </a:xfrm>
              <a:prstGeom prst="rect">
                <a:avLst/>
              </a:prstGeom>
            </p:spPr>
          </p:pic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xmlns="" id="{1AF1AB9F-D89D-207B-D9F3-8C57159EC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8919" y="3084027"/>
                <a:ext cx="1454067" cy="1225863"/>
              </a:xfrm>
              <a:prstGeom prst="rect">
                <a:avLst/>
              </a:prstGeom>
            </p:spPr>
          </p:pic>
          <p:sp>
            <p:nvSpPr>
              <p:cNvPr id="7" name="箭头: 手杖形 6">
                <a:extLst>
                  <a:ext uri="{FF2B5EF4-FFF2-40B4-BE49-F238E27FC236}">
                    <a16:creationId xmlns:a16="http://schemas.microsoft.com/office/drawing/2014/main" xmlns="" id="{6E6B3BC3-476B-C584-BD2C-1F1FAA2CEFE4}"/>
                  </a:ext>
                </a:extLst>
              </p:cNvPr>
              <p:cNvSpPr/>
              <p:nvPr/>
            </p:nvSpPr>
            <p:spPr>
              <a:xfrm>
                <a:off x="4566622" y="2366844"/>
                <a:ext cx="3305331" cy="638014"/>
              </a:xfrm>
              <a:prstGeom prst="uturnArrow">
                <a:avLst>
                  <a:gd name="adj1" fmla="val 11850"/>
                  <a:gd name="adj2" fmla="val 25000"/>
                  <a:gd name="adj3" fmla="val 32512"/>
                  <a:gd name="adj4" fmla="val 69138"/>
                  <a:gd name="adj5" fmla="val 100000"/>
                </a:avLst>
              </a:prstGeom>
              <a:solidFill>
                <a:srgbClr val="66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1BE706F-F094-CDF2-3DD3-A8179B205D35}"/>
                </a:ext>
              </a:extLst>
            </p:cNvPr>
            <p:cNvSpPr/>
            <p:nvPr/>
          </p:nvSpPr>
          <p:spPr>
            <a:xfrm>
              <a:off x="5831174" y="4774367"/>
              <a:ext cx="2953062" cy="1229194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806131C1-F801-E138-20C0-30EE6C8F1929}"/>
                  </a:ext>
                </a:extLst>
              </p:cNvPr>
              <p:cNvSpPr txBox="1"/>
              <p:nvPr/>
            </p:nvSpPr>
            <p:spPr>
              <a:xfrm>
                <a:off x="1222493" y="1438068"/>
                <a:ext cx="9998438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138">
                  <a:lnSpc>
                    <a:spcPct val="150000"/>
                  </a:lnSpc>
                </a:pPr>
                <a:r>
                  <a:rPr lang="zh-CN" altLang="en-US" sz="28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将理想电流表与定值电阻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zh-CN" altLang="en-US" sz="28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串联后，与待测电路并联，电流表的示数</a:t>
                </a:r>
                <a14:m>
                  <m:oMath xmlns:m="http://schemas.openxmlformats.org/officeDocument/2006/math">
                    <m:r>
                      <a:rPr lang="en-US" altLang="zh-CN" sz="2800" b="0" i="0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zh-CN" altLang="en-US" sz="28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就是通过与之串联的定值电阻</a:t>
                </a:r>
                <a14:m>
                  <m:oMath xmlns:m="http://schemas.openxmlformats.org/officeDocument/2006/math">
                    <m:r>
                      <a:rPr lang="en-US" altLang="zh-CN" sz="2800" i="1" kern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zh-CN" altLang="en-US" sz="28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中的电流，则 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𝐼𝑅</m:t>
                    </m:r>
                  </m:oMath>
                </a14:m>
                <a:r>
                  <a:rPr lang="zh-CN" altLang="en-US" sz="28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就等于待测电路两端的电压；如果电流表不是理想电流表但它的电阻</a:t>
                </a:r>
                <a14:m>
                  <m:oMath xmlns:m="http://schemas.openxmlformats.org/officeDocument/2006/math">
                    <m:r>
                      <a:rPr lang="en-US" altLang="zh-CN" sz="2800" b="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 altLang="zh-CN" sz="2800" i="0" kern="0" baseline="-25000" dirty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是已知的，在量程合适的情况下，可将它直接并联在待测电路两端，当电压表使用，若电流表的示数为 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，则待测电路两端电压为</a:t>
                </a:r>
                <a14:m>
                  <m:oMath xmlns:m="http://schemas.openxmlformats.org/officeDocument/2006/math">
                    <m:r>
                      <a:rPr lang="en-US" altLang="zh-CN" sz="2800" i="1" kern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zh-CN" sz="2800" i="1" kern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 kern="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𝐼𝑅</m:t>
                    </m:r>
                    <m:r>
                      <m:rPr>
                        <m:sty m:val="p"/>
                      </m:rPr>
                      <a:rPr lang="en-US" altLang="zh-CN" sz="2800" kern="0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zh-CN" altLang="en-US" sz="2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06131C1-F801-E138-20C0-30EE6C8F1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93" y="1438068"/>
                <a:ext cx="9998438" cy="3970318"/>
              </a:xfrm>
              <a:prstGeom prst="rect">
                <a:avLst/>
              </a:prstGeom>
              <a:blipFill rotWithShape="0">
                <a:blip r:embed="rId6"/>
                <a:stretch>
                  <a:fillRect l="-1280" r="-732" b="-1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414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．电流表与电压表的“反串”使用</a:t>
            </a:r>
            <a:endParaRPr kumimoji="0" lang="zh-CN" alt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0548AF70-4958-892D-C76E-133D841BA8A6}"/>
              </a:ext>
            </a:extLst>
          </p:cNvPr>
          <p:cNvGrpSpPr/>
          <p:nvPr/>
        </p:nvGrpSpPr>
        <p:grpSpPr>
          <a:xfrm>
            <a:off x="3026764" y="2153649"/>
            <a:ext cx="6138472" cy="2702309"/>
            <a:chOff x="2018540" y="-937182"/>
            <a:chExt cx="6138472" cy="270230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8D61FB4D-DC57-283C-B933-51422EB3571E}"/>
                </a:ext>
              </a:extLst>
            </p:cNvPr>
            <p:cNvGrpSpPr/>
            <p:nvPr/>
          </p:nvGrpSpPr>
          <p:grpSpPr>
            <a:xfrm>
              <a:off x="2125281" y="-868160"/>
              <a:ext cx="6008568" cy="2584063"/>
              <a:chOff x="3910770" y="3084027"/>
              <a:chExt cx="4502216" cy="2023053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xmlns="" id="{833F6AE1-4A39-CF37-63B9-E769B1CE8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0770" y="3084027"/>
                <a:ext cx="1456992" cy="1225863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xmlns="" id="{5CDCADE5-EA11-33EC-C360-F64C6E444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8919" y="3084027"/>
                <a:ext cx="1454067" cy="1225863"/>
              </a:xfrm>
              <a:prstGeom prst="rect">
                <a:avLst/>
              </a:prstGeom>
            </p:spPr>
          </p:pic>
          <p:sp>
            <p:nvSpPr>
              <p:cNvPr id="10" name="箭头: 手杖形 9">
                <a:extLst>
                  <a:ext uri="{FF2B5EF4-FFF2-40B4-BE49-F238E27FC236}">
                    <a16:creationId xmlns:a16="http://schemas.microsoft.com/office/drawing/2014/main" xmlns="" id="{A0AF2E52-5CA6-5723-D384-F39677A36FE4}"/>
                  </a:ext>
                </a:extLst>
              </p:cNvPr>
              <p:cNvSpPr/>
              <p:nvPr/>
            </p:nvSpPr>
            <p:spPr>
              <a:xfrm rot="10800000">
                <a:off x="4443333" y="4491155"/>
                <a:ext cx="3305331" cy="615925"/>
              </a:xfrm>
              <a:prstGeom prst="uturnArrow">
                <a:avLst>
                  <a:gd name="adj1" fmla="val 11850"/>
                  <a:gd name="adj2" fmla="val 25000"/>
                  <a:gd name="adj3" fmla="val 32512"/>
                  <a:gd name="adj4" fmla="val 69138"/>
                  <a:gd name="adj5" fmla="val 100000"/>
                </a:avLst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EADF3483-39A2-2DCD-881D-A907B432D5CF}"/>
                </a:ext>
              </a:extLst>
            </p:cNvPr>
            <p:cNvSpPr/>
            <p:nvPr/>
          </p:nvSpPr>
          <p:spPr>
            <a:xfrm>
              <a:off x="2018540" y="-937182"/>
              <a:ext cx="6138472" cy="2702309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806131C1-F801-E138-20C0-30EE6C8F1929}"/>
                  </a:ext>
                </a:extLst>
              </p:cNvPr>
              <p:cNvSpPr txBox="1"/>
              <p:nvPr/>
            </p:nvSpPr>
            <p:spPr>
              <a:xfrm>
                <a:off x="1222493" y="1438068"/>
                <a:ext cx="9998438" cy="4590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138">
                  <a:lnSpc>
                    <a:spcPct val="150000"/>
                  </a:lnSpc>
                </a:pPr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将理想电压表与定值电阻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并联后，与待测电路串联，电压表的示数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就是与之并联的定值电阻</a:t>
                </a:r>
                <a:r>
                  <a:rPr lang="en-US" altLang="zh-CN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两端的电压，则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zh-CN" sz="2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就等于待测电路中的电流；如果电压表不是理想电流表但它的电阻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 altLang="zh-CN" sz="2800" i="0" kern="0" baseline="-25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是已知的，在量程合适的情况下，可将它直接并串接入待测电路，当电流表使用。若电压表的示数为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，则待测电路的电流为</a:t>
                </a:r>
                <a14:m>
                  <m:oMath xmlns:m="http://schemas.openxmlformats.org/officeDocument/2006/math">
                    <m:r>
                      <a:rPr lang="en-US" altLang="zh-CN" sz="2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zh-CN" sz="28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 。</a:t>
                </a:r>
                <a:endParaRPr kumimoji="0" lang="zh-CN" altLang="en-US" sz="2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06131C1-F801-E138-20C0-30EE6C8F1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93" y="1438068"/>
                <a:ext cx="9998438" cy="4590039"/>
              </a:xfrm>
              <a:prstGeom prst="rect">
                <a:avLst/>
              </a:prstGeom>
              <a:blipFill rotWithShape="0">
                <a:blip r:embed="rId6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486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93D6262-B2E9-EAB5-8E57-DEE41CF76B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E63AB64-A855-D259-3673-6077830DD81E}"/>
              </a:ext>
            </a:extLst>
          </p:cNvPr>
          <p:cNvGrpSpPr/>
          <p:nvPr/>
        </p:nvGrpSpPr>
        <p:grpSpPr>
          <a:xfrm>
            <a:off x="295675" y="191450"/>
            <a:ext cx="954158" cy="814972"/>
            <a:chOff x="1610139" y="518301"/>
            <a:chExt cx="954158" cy="81497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25C95C7F-7B01-2BC9-5563-9645F2860AF7}"/>
                </a:ext>
              </a:extLst>
            </p:cNvPr>
            <p:cNvSpPr/>
            <p:nvPr/>
          </p:nvSpPr>
          <p:spPr>
            <a:xfrm>
              <a:off x="1610139" y="617692"/>
              <a:ext cx="904461" cy="715581"/>
            </a:xfrm>
            <a:prstGeom prst="roundRect">
              <a:avLst>
                <a:gd name="adj" fmla="val 5000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9075574-B461-9CA7-E509-8CEE572FF057}"/>
                </a:ext>
              </a:extLst>
            </p:cNvPr>
            <p:cNvSpPr txBox="1"/>
            <p:nvPr/>
          </p:nvSpPr>
          <p:spPr>
            <a:xfrm>
              <a:off x="1659835" y="518301"/>
              <a:ext cx="90446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例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2</a:t>
              </a:r>
              <a:endPara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2E3CE09C-DC70-408D-A662-4FAC0B85A35A}"/>
                  </a:ext>
                </a:extLst>
              </p:cNvPr>
              <p:cNvSpPr txBox="1"/>
              <p:nvPr/>
            </p:nvSpPr>
            <p:spPr>
              <a:xfrm>
                <a:off x="564087" y="710836"/>
                <a:ext cx="11332238" cy="1168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138">
                  <a:lnSpc>
                    <a:spcPct val="13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所示是一些准备用来测量待测电阻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2800" i="1" kern="0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阻值的实验器材，部分仪器器材已连接，器材及其规格列表如下：</a:t>
                </a:r>
                <a:endParaRPr lang="en-US" altLang="zh-CN" sz="2800" kern="0" dirty="0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E3CE09C-DC70-408D-A662-4FAC0B85A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7" y="710836"/>
                <a:ext cx="11332238" cy="1168525"/>
              </a:xfrm>
              <a:prstGeom prst="rect">
                <a:avLst/>
              </a:prstGeom>
              <a:blipFill>
                <a:blip r:embed="rId4"/>
                <a:stretch>
                  <a:fillRect l="-1130" b="-13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xmlns="" id="{625FCA5E-86B3-E044-4F5B-877A44E4C6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416974"/>
                  </p:ext>
                </p:extLst>
              </p:nvPr>
            </p:nvGraphicFramePr>
            <p:xfrm>
              <a:off x="747905" y="1922131"/>
              <a:ext cx="10836999" cy="4744419"/>
            </p:xfrm>
            <a:graphic>
              <a:graphicData uri="http://schemas.openxmlformats.org/drawingml/2006/table">
                <a:tbl>
                  <a:tblPr>
                    <a:tableStyleId>{00A15C55-8517-42AA-B614-E9B94910E393}</a:tableStyleId>
                  </a:tblPr>
                  <a:tblGrid>
                    <a:gridCol w="4363278">
                      <a:extLst>
                        <a:ext uri="{9D8B030D-6E8A-4147-A177-3AD203B41FA5}">
                          <a16:colId xmlns:a16="http://schemas.microsoft.com/office/drawing/2014/main" xmlns="" val="1301794292"/>
                        </a:ext>
                      </a:extLst>
                    </a:gridCol>
                    <a:gridCol w="6473721">
                      <a:extLst>
                        <a:ext uri="{9D8B030D-6E8A-4147-A177-3AD203B41FA5}">
                          <a16:colId xmlns:a16="http://schemas.microsoft.com/office/drawing/2014/main" xmlns="" val="3804350552"/>
                        </a:ext>
                      </a:extLst>
                    </a:gridCol>
                  </a:tblGrid>
                  <a:tr h="62327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800" b="1" kern="0" dirty="0">
                              <a:effectLst/>
                            </a:rPr>
                            <a:t>器   材</a:t>
                          </a:r>
                          <a:endParaRPr lang="zh-CN" altLang="en-US" sz="2800" b="1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800" b="1" kern="0" dirty="0">
                              <a:effectLst/>
                            </a:rPr>
                            <a:t>规       格</a:t>
                          </a:r>
                          <a:endParaRPr lang="zh-CN" altLang="en-US" sz="2800" b="1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42983090"/>
                      </a:ext>
                    </a:extLst>
                  </a:tr>
                  <a:tr h="58247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待测电阻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kern="0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altLang="zh-CN" sz="2400" i="1" kern="0" baseline="-25000" dirty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阻值在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900 </a:t>
                          </a:r>
                          <a:r>
                            <a:rPr lang="el-GR" sz="2400" kern="0" dirty="0">
                              <a:effectLst/>
                            </a:rPr>
                            <a:t>Ω—1000 Ω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之间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489921"/>
                      </a:ext>
                    </a:extLst>
                  </a:tr>
                  <a:tr h="58247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电源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具有一定内阻，电动势约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9.0 V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61540538"/>
                      </a:ext>
                    </a:extLst>
                  </a:tr>
                  <a:tr h="60438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电压表</a:t>
                          </a:r>
                          <a:r>
                            <a:rPr lang="en-US" sz="2400" kern="0" dirty="0">
                              <a:effectLst/>
                            </a:rPr>
                            <a:t>V</a:t>
                          </a:r>
                          <a:r>
                            <a:rPr lang="en-US" sz="2400" kern="0" baseline="-25000" dirty="0">
                              <a:effectLst/>
                            </a:rPr>
                            <a:t>1</a:t>
                          </a:r>
                          <a:endParaRPr 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量程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2.0 V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，内阻</a:t>
                          </a:r>
                          <a:r>
                            <a:rPr lang="en-US" altLang="zh-CN" sz="2400" i="1" kern="0" dirty="0">
                              <a:effectLst/>
                            </a:rPr>
                            <a:t>r</a:t>
                          </a:r>
                          <a:r>
                            <a:rPr lang="en-US" altLang="zh-CN" sz="2400" kern="0" baseline="-25000" dirty="0">
                              <a:effectLst/>
                            </a:rPr>
                            <a:t>1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=1000 Ω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42861776"/>
                      </a:ext>
                    </a:extLst>
                  </a:tr>
                  <a:tr h="60438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电压表</a:t>
                          </a:r>
                          <a:r>
                            <a:rPr lang="en-US" sz="2400" kern="0" dirty="0">
                              <a:effectLst/>
                            </a:rPr>
                            <a:t>V</a:t>
                          </a:r>
                          <a:r>
                            <a:rPr lang="en-US" sz="2400" kern="0" baseline="-25000" dirty="0">
                              <a:effectLst/>
                            </a:rPr>
                            <a:t>2</a:t>
                          </a:r>
                          <a:endParaRPr 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量程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5.0 V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，内阻</a:t>
                          </a:r>
                          <a:r>
                            <a:rPr lang="en-US" altLang="zh-CN" sz="2400" i="1" kern="0" dirty="0">
                              <a:effectLst/>
                            </a:rPr>
                            <a:t>r</a:t>
                          </a:r>
                          <a:r>
                            <a:rPr lang="en-US" altLang="zh-CN" sz="2400" kern="0" baseline="-25000" dirty="0">
                              <a:effectLst/>
                            </a:rPr>
                            <a:t>2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=2500 Ω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4996655"/>
                      </a:ext>
                    </a:extLst>
                  </a:tr>
                  <a:tr h="58247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电流表</a:t>
                          </a:r>
                          <a:r>
                            <a:rPr lang="en-US" sz="2400" kern="0" dirty="0">
                              <a:effectLst/>
                            </a:rPr>
                            <a:t>A</a:t>
                          </a:r>
                          <a:endParaRPr 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量程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3.0 A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，内阻</a:t>
                          </a:r>
                          <a:r>
                            <a:rPr lang="en-US" altLang="zh-CN" sz="2400" i="1" kern="0" dirty="0">
                              <a:effectLst/>
                            </a:rPr>
                            <a:t>r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=0.10 Ω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99969822"/>
                      </a:ext>
                    </a:extLst>
                  </a:tr>
                  <a:tr h="58247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滑动变阻器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400" i="1" kern="0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oMath>
                          </a14:m>
                          <a:endParaRPr lang="en-US" sz="2400" i="1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最大阻值约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100 Ω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，额定电流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0.5 A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26569086"/>
                      </a:ext>
                    </a:extLst>
                  </a:tr>
                  <a:tr h="58247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开关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S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、导线若干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endParaRPr lang="zh-CN" altLang="en-US" sz="2400" kern="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86449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xmlns="" id="{625FCA5E-86B3-E044-4F5B-877A44E4C6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416974"/>
                  </p:ext>
                </p:extLst>
              </p:nvPr>
            </p:nvGraphicFramePr>
            <p:xfrm>
              <a:off x="747905" y="1922131"/>
              <a:ext cx="10836999" cy="4744419"/>
            </p:xfrm>
            <a:graphic>
              <a:graphicData uri="http://schemas.openxmlformats.org/drawingml/2006/table">
                <a:tbl>
                  <a:tblPr>
                    <a:tableStyleId>{00A15C55-8517-42AA-B614-E9B94910E393}</a:tableStyleId>
                  </a:tblPr>
                  <a:tblGrid>
                    <a:gridCol w="4363278">
                      <a:extLst>
                        <a:ext uri="{9D8B030D-6E8A-4147-A177-3AD203B41FA5}">
                          <a16:colId xmlns:a16="http://schemas.microsoft.com/office/drawing/2014/main" xmlns="" val="1301794292"/>
                        </a:ext>
                      </a:extLst>
                    </a:gridCol>
                    <a:gridCol w="6473721">
                      <a:extLst>
                        <a:ext uri="{9D8B030D-6E8A-4147-A177-3AD203B41FA5}">
                          <a16:colId xmlns:a16="http://schemas.microsoft.com/office/drawing/2014/main" xmlns="" val="3804350552"/>
                        </a:ext>
                      </a:extLst>
                    </a:gridCol>
                  </a:tblGrid>
                  <a:tr h="62327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800" b="1" kern="0" dirty="0">
                              <a:effectLst/>
                            </a:rPr>
                            <a:t>器   材</a:t>
                          </a:r>
                          <a:endParaRPr lang="zh-CN" altLang="en-US" sz="2800" b="1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800" b="1" kern="0" dirty="0">
                              <a:effectLst/>
                            </a:rPr>
                            <a:t>规       格</a:t>
                          </a:r>
                          <a:endParaRPr lang="zh-CN" altLang="en-US" sz="2800" b="1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3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442983090"/>
                      </a:ext>
                    </a:extLst>
                  </a:tr>
                  <a:tr h="5824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40" t="-109375" r="-148883" b="-6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阻值在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900 </a:t>
                          </a:r>
                          <a:r>
                            <a:rPr lang="el-GR" sz="2400" kern="0" dirty="0">
                              <a:effectLst/>
                            </a:rPr>
                            <a:t>Ω—1000 Ω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之间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489921"/>
                      </a:ext>
                    </a:extLst>
                  </a:tr>
                  <a:tr h="58247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电源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具有一定内阻，电动势约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9.0 V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61540538"/>
                      </a:ext>
                    </a:extLst>
                  </a:tr>
                  <a:tr h="60438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电压表</a:t>
                          </a:r>
                          <a:r>
                            <a:rPr lang="en-US" sz="2400" kern="0" dirty="0">
                              <a:effectLst/>
                            </a:rPr>
                            <a:t>V</a:t>
                          </a:r>
                          <a:r>
                            <a:rPr lang="en-US" sz="2400" kern="0" baseline="-25000" dirty="0">
                              <a:effectLst/>
                            </a:rPr>
                            <a:t>1</a:t>
                          </a:r>
                          <a:endParaRPr 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量程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2.0 V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，内阻</a:t>
                          </a:r>
                          <a:r>
                            <a:rPr lang="en-US" altLang="zh-CN" sz="2400" i="1" kern="0" dirty="0">
                              <a:effectLst/>
                            </a:rPr>
                            <a:t>r</a:t>
                          </a:r>
                          <a:r>
                            <a:rPr lang="en-US" altLang="zh-CN" sz="2400" kern="0" baseline="-25000" dirty="0">
                              <a:effectLst/>
                            </a:rPr>
                            <a:t>1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=1000 Ω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42861776"/>
                      </a:ext>
                    </a:extLst>
                  </a:tr>
                  <a:tr h="604389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电压表</a:t>
                          </a:r>
                          <a:r>
                            <a:rPr lang="en-US" sz="2400" kern="0" dirty="0">
                              <a:effectLst/>
                            </a:rPr>
                            <a:t>V</a:t>
                          </a:r>
                          <a:r>
                            <a:rPr lang="en-US" sz="2400" kern="0" baseline="-25000" dirty="0">
                              <a:effectLst/>
                            </a:rPr>
                            <a:t>2</a:t>
                          </a:r>
                          <a:endParaRPr 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量程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5.0 V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，内阻</a:t>
                          </a:r>
                          <a:r>
                            <a:rPr lang="en-US" altLang="zh-CN" sz="2400" i="1" kern="0" dirty="0">
                              <a:effectLst/>
                            </a:rPr>
                            <a:t>r</a:t>
                          </a:r>
                          <a:r>
                            <a:rPr lang="en-US" altLang="zh-CN" sz="2400" kern="0" baseline="-25000" dirty="0">
                              <a:effectLst/>
                            </a:rPr>
                            <a:t>2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=2500 Ω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4996655"/>
                      </a:ext>
                    </a:extLst>
                  </a:tr>
                  <a:tr h="58247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电流表</a:t>
                          </a:r>
                          <a:r>
                            <a:rPr lang="en-US" sz="2400" kern="0" dirty="0">
                              <a:effectLst/>
                            </a:rPr>
                            <a:t>A</a:t>
                          </a:r>
                          <a:endParaRPr 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量程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3.0 A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，内阻</a:t>
                          </a:r>
                          <a:r>
                            <a:rPr lang="en-US" altLang="zh-CN" sz="2400" i="1" kern="0" dirty="0">
                              <a:effectLst/>
                            </a:rPr>
                            <a:t>r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=0.10 Ω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99969822"/>
                      </a:ext>
                    </a:extLst>
                  </a:tr>
                  <a:tr h="5824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40" t="-622105" r="-148883" b="-11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最大阻值约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100 Ω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，额定电流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0.5 A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26569086"/>
                      </a:ext>
                    </a:extLst>
                  </a:tr>
                  <a:tr h="58247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r>
                            <a:rPr lang="zh-CN" altLang="en-US" sz="2400" kern="0" dirty="0">
                              <a:effectLst/>
                            </a:rPr>
                            <a:t>开关</a:t>
                          </a:r>
                          <a:r>
                            <a:rPr lang="en-US" altLang="zh-CN" sz="2400" kern="0" dirty="0">
                              <a:effectLst/>
                            </a:rPr>
                            <a:t>S</a:t>
                          </a:r>
                          <a:r>
                            <a:rPr lang="zh-CN" altLang="en-US" sz="2400" kern="0" dirty="0">
                              <a:effectLst/>
                            </a:rPr>
                            <a:t>、导线若干</a:t>
                          </a:r>
                          <a:endParaRPr lang="zh-CN" altLang="en-US" sz="2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anchor="ctr"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500"/>
                            </a:spcBef>
                            <a:spcAft>
                              <a:spcPts val="500"/>
                            </a:spcAft>
                          </a:pPr>
                          <a:endParaRPr lang="zh-CN" altLang="en-US" sz="2400" kern="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86449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461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93D6262-B2E9-EAB5-8E57-DEE41CF76B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E63AB64-A855-D259-3673-6077830DD81E}"/>
              </a:ext>
            </a:extLst>
          </p:cNvPr>
          <p:cNvGrpSpPr/>
          <p:nvPr/>
        </p:nvGrpSpPr>
        <p:grpSpPr>
          <a:xfrm>
            <a:off x="295675" y="191450"/>
            <a:ext cx="954158" cy="814972"/>
            <a:chOff x="1610139" y="518301"/>
            <a:chExt cx="954158" cy="81497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25C95C7F-7B01-2BC9-5563-9645F2860AF7}"/>
                </a:ext>
              </a:extLst>
            </p:cNvPr>
            <p:cNvSpPr/>
            <p:nvPr/>
          </p:nvSpPr>
          <p:spPr>
            <a:xfrm>
              <a:off x="1610139" y="617692"/>
              <a:ext cx="904461" cy="715581"/>
            </a:xfrm>
            <a:prstGeom prst="roundRect">
              <a:avLst>
                <a:gd name="adj" fmla="val 5000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9075574-B461-9CA7-E509-8CEE572FF057}"/>
                </a:ext>
              </a:extLst>
            </p:cNvPr>
            <p:cNvSpPr txBox="1"/>
            <p:nvPr/>
          </p:nvSpPr>
          <p:spPr>
            <a:xfrm>
              <a:off x="1659835" y="518301"/>
              <a:ext cx="90446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例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2</a:t>
              </a:r>
              <a:endPara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xmlns="" id="{FCB5FEE1-B6E6-3C8F-DA96-2CB68171EC9D}"/>
                  </a:ext>
                </a:extLst>
              </p:cNvPr>
              <p:cNvSpPr txBox="1"/>
              <p:nvPr/>
            </p:nvSpPr>
            <p:spPr>
              <a:xfrm>
                <a:off x="5363367" y="1476670"/>
                <a:ext cx="6290655" cy="3904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138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为了能正常进行测量并尽可能减小测量误差，实验要求测量时电表的读数大于其量程的一半。请用实线代替导线，在所给的实验器材图中选择合适的电流表、电压表，连成满足要求的测量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2800" i="1" kern="0" baseline="-25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阻值的电路。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B5FEE1-B6E6-3C8F-DA96-2CB68171E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367" y="1476670"/>
                <a:ext cx="6290655" cy="3904659"/>
              </a:xfrm>
              <a:prstGeom prst="rect">
                <a:avLst/>
              </a:prstGeom>
              <a:blipFill>
                <a:blip r:embed="rId4"/>
                <a:stretch>
                  <a:fillRect l="-2035" r="-6589" b="-32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247BED0-E4CE-BA1C-3654-431D40128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5"/>
          <a:stretch/>
        </p:blipFill>
        <p:spPr>
          <a:xfrm>
            <a:off x="618699" y="1387218"/>
            <a:ext cx="4524744" cy="447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91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93D6262-B2E9-EAB5-8E57-DEE41CF76BF1}"/>
              </a:ext>
            </a:extLst>
          </p:cNvPr>
          <p:cNvSpPr/>
          <p:nvPr/>
        </p:nvSpPr>
        <p:spPr>
          <a:xfrm>
            <a:off x="422761" y="1105814"/>
            <a:ext cx="11404478" cy="527999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E63AB64-A855-D259-3673-6077830DD81E}"/>
              </a:ext>
            </a:extLst>
          </p:cNvPr>
          <p:cNvGrpSpPr/>
          <p:nvPr/>
        </p:nvGrpSpPr>
        <p:grpSpPr>
          <a:xfrm>
            <a:off x="295675" y="191450"/>
            <a:ext cx="2440030" cy="814972"/>
            <a:chOff x="1610139" y="518301"/>
            <a:chExt cx="954158" cy="81497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25C95C7F-7B01-2BC9-5563-9645F2860AF7}"/>
                </a:ext>
              </a:extLst>
            </p:cNvPr>
            <p:cNvSpPr/>
            <p:nvPr/>
          </p:nvSpPr>
          <p:spPr>
            <a:xfrm>
              <a:off x="1610139" y="617692"/>
              <a:ext cx="904461" cy="715581"/>
            </a:xfrm>
            <a:prstGeom prst="roundRect">
              <a:avLst>
                <a:gd name="adj" fmla="val 5000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9075574-B461-9CA7-E509-8CEE572FF057}"/>
                </a:ext>
              </a:extLst>
            </p:cNvPr>
            <p:cNvSpPr txBox="1"/>
            <p:nvPr/>
          </p:nvSpPr>
          <p:spPr>
            <a:xfrm>
              <a:off x="1659835" y="518301"/>
              <a:ext cx="90446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例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2—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解析</a:t>
              </a:r>
              <a:endPara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2E3CE09C-DC70-408D-A662-4FAC0B85A35A}"/>
                  </a:ext>
                </a:extLst>
              </p:cNvPr>
              <p:cNvSpPr txBox="1"/>
              <p:nvPr/>
            </p:nvSpPr>
            <p:spPr>
              <a:xfrm>
                <a:off x="554365" y="1173029"/>
                <a:ext cx="7595722" cy="4968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138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2800" kern="0" dirty="0" smtClean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电路中的最大电流为：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b="0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  <m:r>
                      <a:rPr lang="en-US" altLang="zh-CN" sz="2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altLang="zh-CN" sz="28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b="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US" altLang="zh-CN" sz="2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=0.009</m:t>
                    </m:r>
                    <m:r>
                      <a:rPr lang="en-US" altLang="zh-CN" sz="2800" b="0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实验时电路中的电流几乎在电流表的</a:t>
                </a:r>
                <a:r>
                  <a:rPr lang="en-US" altLang="zh-CN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刻线附近，读数误差太大，因此，电流表不能使用。由于两电压表电阻都是已知的，考虑到两电压表的量程，将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altLang="zh-CN" sz="2800" i="1" kern="0" baseline="-2500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当电压表使用，可将电压表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altLang="zh-CN" sz="2800" i="1" kern="0" baseline="-2500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“反串”做电流表使用。比较两电压表的量程，“反串”后的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altLang="zh-CN" sz="2800" i="1" kern="0" baseline="-2500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应内接，如图</a:t>
                </a:r>
                <a:r>
                  <a:rPr lang="en-US" altLang="zh-CN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所示。</a:t>
                </a:r>
                <a:endParaRPr lang="zh-CN" altLang="en-US" sz="2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3CE09C-DC70-408D-A662-4FAC0B85A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65" y="1173029"/>
                <a:ext cx="7595722" cy="4968027"/>
              </a:xfrm>
              <a:prstGeom prst="rect">
                <a:avLst/>
              </a:prstGeom>
              <a:blipFill rotWithShape="0">
                <a:blip r:embed="rId4"/>
                <a:stretch>
                  <a:fillRect l="-1685" r="-4735" b="-1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DE5D3DD-7478-C136-3089-2B7744B91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/>
          <a:stretch/>
        </p:blipFill>
        <p:spPr>
          <a:xfrm>
            <a:off x="8150087" y="1680950"/>
            <a:ext cx="3585233" cy="3885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3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93D6262-B2E9-EAB5-8E57-DEE41CF76BF1}"/>
              </a:ext>
            </a:extLst>
          </p:cNvPr>
          <p:cNvSpPr/>
          <p:nvPr/>
        </p:nvSpPr>
        <p:spPr>
          <a:xfrm>
            <a:off x="422761" y="1105814"/>
            <a:ext cx="11404478" cy="527999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E63AB64-A855-D259-3673-6077830DD81E}"/>
              </a:ext>
            </a:extLst>
          </p:cNvPr>
          <p:cNvGrpSpPr/>
          <p:nvPr/>
        </p:nvGrpSpPr>
        <p:grpSpPr>
          <a:xfrm>
            <a:off x="295675" y="191450"/>
            <a:ext cx="2440030" cy="814972"/>
            <a:chOff x="1610139" y="518301"/>
            <a:chExt cx="954158" cy="81497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25C95C7F-7B01-2BC9-5563-9645F2860AF7}"/>
                </a:ext>
              </a:extLst>
            </p:cNvPr>
            <p:cNvSpPr/>
            <p:nvPr/>
          </p:nvSpPr>
          <p:spPr>
            <a:xfrm>
              <a:off x="1610139" y="617692"/>
              <a:ext cx="904461" cy="715581"/>
            </a:xfrm>
            <a:prstGeom prst="roundRect">
              <a:avLst>
                <a:gd name="adj" fmla="val 5000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9075574-B461-9CA7-E509-8CEE572FF057}"/>
                </a:ext>
              </a:extLst>
            </p:cNvPr>
            <p:cNvSpPr txBox="1"/>
            <p:nvPr/>
          </p:nvSpPr>
          <p:spPr>
            <a:xfrm>
              <a:off x="1659835" y="518301"/>
              <a:ext cx="90446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例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2—</a:t>
              </a: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解析</a:t>
              </a:r>
              <a:endPara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="" id="{F2D8AD95-2922-B6C8-23BE-EE53F64F56CD}"/>
                  </a:ext>
                </a:extLst>
              </p:cNvPr>
              <p:cNvSpPr txBox="1"/>
              <p:nvPr/>
            </p:nvSpPr>
            <p:spPr>
              <a:xfrm>
                <a:off x="554365" y="1173029"/>
                <a:ext cx="7595722" cy="2730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19138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连接好电路，若某次测量中读出两表的示数分别为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𝑈</m:t>
                    </m:r>
                    <m:r>
                      <a:rPr kumimoji="0" lang="en-US" altLang="zh-CN" sz="2800" b="0" i="1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𝑈</m:t>
                    </m:r>
                    <m:r>
                      <a:rPr kumimoji="0" lang="en-US" altLang="zh-CN" sz="2800" b="0" i="1" u="none" strike="noStrike" kern="0" cap="none" spc="0" normalizeH="0" baseline="-2500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，则：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altLang="zh-CN" sz="2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altLang="zh-CN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altLang="zh-CN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zh-CN" altLang="en-US" sz="2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altLang="zh-CN" sz="2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800" b="0" i="0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V</m:t>
                        </m:r>
                        <m: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zh-CN" sz="2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zh-CN" altLang="en-US" sz="2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，解得：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kumimoji="0" lang="en-US" altLang="zh-CN" sz="28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kumimoji="0" lang="en-US" altLang="zh-CN" sz="2800" b="0" i="1" u="none" strike="noStrike" kern="1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kumimoji="0" lang="en-US" altLang="zh-CN" sz="2800" b="0" i="1" u="none" strike="noStrike" kern="1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zh-CN" altLang="en-US" sz="2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D8AD95-2922-B6C8-23BE-EE53F64F5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65" y="1173029"/>
                <a:ext cx="7595722" cy="2730812"/>
              </a:xfrm>
              <a:prstGeom prst="rect">
                <a:avLst/>
              </a:prstGeom>
              <a:blipFill rotWithShape="0">
                <a:blip r:embed="rId4"/>
                <a:stretch>
                  <a:fillRect l="-1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A3AB68F-6684-49F9-4D79-2AD79FB48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9"/>
          <a:stretch/>
        </p:blipFill>
        <p:spPr>
          <a:xfrm>
            <a:off x="8150087" y="1680950"/>
            <a:ext cx="3585233" cy="3885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9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D580F7E-37E3-721A-FE22-535E21A28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899" y="4760320"/>
            <a:ext cx="1456992" cy="12258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3E27367-8E78-FF37-9E98-4AD88C3D3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602" y="4760320"/>
            <a:ext cx="1454067" cy="122586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2320818" y="1797024"/>
            <a:ext cx="7550363" cy="79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二、滑动变阻器的选择与接法</a:t>
            </a:r>
            <a:endParaRPr kumimoji="0" lang="zh-CN" altLang="en-US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20DA55D7-E033-5522-9DFF-C7EFF6A77B59}"/>
              </a:ext>
            </a:extLst>
          </p:cNvPr>
          <p:cNvSpPr txBox="1"/>
          <p:nvPr/>
        </p:nvSpPr>
        <p:spPr>
          <a:xfrm>
            <a:off x="2233162" y="2730697"/>
            <a:ext cx="8331821" cy="10823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079500">
              <a:spcBef>
                <a:spcPts val="500"/>
              </a:spcBef>
              <a:spcAft>
                <a:spcPts val="500"/>
              </a:spcAft>
            </a:pPr>
            <a:r>
              <a:rPr lang="zh-CN" altLang="en-US" sz="2800" b="1" kern="0" dirty="0" smtClean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第一，流过</a:t>
            </a:r>
            <a:r>
              <a:rPr lang="zh-CN" altLang="en-US" sz="28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它的电流不超过允许的最大电流</a:t>
            </a:r>
            <a:endParaRPr lang="en-US" altLang="zh-CN" sz="2800" b="1" kern="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  <a:p>
            <a:pPr indent="1079500">
              <a:spcBef>
                <a:spcPts val="500"/>
              </a:spcBef>
              <a:spcAft>
                <a:spcPts val="500"/>
              </a:spcAft>
            </a:pPr>
            <a:r>
              <a:rPr lang="zh-CN" altLang="en-US" sz="2800" b="1" kern="0" dirty="0" smtClean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第二，考虑</a:t>
            </a:r>
            <a:r>
              <a:rPr lang="zh-CN" altLang="en-US" sz="28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接法</a:t>
            </a:r>
            <a:endParaRPr lang="en-US" altLang="zh-CN" sz="2800" b="1" kern="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7A66D87-9CF5-B19D-E6E0-503E9D29B2C3}"/>
              </a:ext>
            </a:extLst>
          </p:cNvPr>
          <p:cNvSpPr/>
          <p:nvPr/>
        </p:nvSpPr>
        <p:spPr>
          <a:xfrm>
            <a:off x="1618938" y="4676931"/>
            <a:ext cx="5591331" cy="14488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左大括号 2">
            <a:extLst>
              <a:ext uri="{FF2B5EF4-FFF2-40B4-BE49-F238E27FC236}">
                <a16:creationId xmlns:a16="http://schemas.microsoft.com/office/drawing/2014/main" xmlns="" id="{F144E681-43AE-983B-F597-EAD438A2FC80}"/>
              </a:ext>
            </a:extLst>
          </p:cNvPr>
          <p:cNvSpPr/>
          <p:nvPr/>
        </p:nvSpPr>
        <p:spPr>
          <a:xfrm>
            <a:off x="6004552" y="3332041"/>
            <a:ext cx="154819" cy="1082347"/>
          </a:xfrm>
          <a:prstGeom prst="leftBrace">
            <a:avLst>
              <a:gd name="adj1" fmla="val 52908"/>
              <a:gd name="adj2" fmla="val 22884"/>
            </a:avLst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3C21F33-2E09-156B-4DB0-24FCE8480C61}"/>
              </a:ext>
            </a:extLst>
          </p:cNvPr>
          <p:cNvSpPr txBox="1"/>
          <p:nvPr/>
        </p:nvSpPr>
        <p:spPr>
          <a:xfrm>
            <a:off x="6186530" y="3271871"/>
            <a:ext cx="2839005" cy="10823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zh-CN" sz="28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8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．限流式接法</a:t>
            </a:r>
            <a:endParaRPr lang="en-US" altLang="zh-CN" sz="2800" b="1" kern="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zh-CN" sz="28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28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．分压式接法</a:t>
            </a:r>
            <a:endParaRPr lang="en-US" altLang="zh-CN" sz="2800" b="1" kern="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5055FC8D-0ED2-AD85-9438-999E2FEDF00B}"/>
              </a:ext>
            </a:extLst>
          </p:cNvPr>
          <p:cNvGrpSpPr/>
          <p:nvPr/>
        </p:nvGrpSpPr>
        <p:grpSpPr>
          <a:xfrm>
            <a:off x="8714934" y="4746765"/>
            <a:ext cx="2602521" cy="1103240"/>
            <a:chOff x="1921083" y="1711612"/>
            <a:chExt cx="6191250" cy="320992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4894F642-9418-FD27-4E90-7B028648B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083" y="1711612"/>
              <a:ext cx="6191250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3038F78-0967-7829-6876-3D699569201B}"/>
                </a:ext>
              </a:extLst>
            </p:cNvPr>
            <p:cNvSpPr/>
            <p:nvPr/>
          </p:nvSpPr>
          <p:spPr>
            <a:xfrm>
              <a:off x="2008682" y="1971207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CD0B426B-6005-B31E-174C-96494AB69ECC}"/>
                </a:ext>
              </a:extLst>
            </p:cNvPr>
            <p:cNvSpPr/>
            <p:nvPr/>
          </p:nvSpPr>
          <p:spPr>
            <a:xfrm>
              <a:off x="4869382" y="1711612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D2BE8BD2-BD0F-0D56-82EF-6F05DDC95AD3}"/>
                </a:ext>
              </a:extLst>
            </p:cNvPr>
            <p:cNvSpPr/>
            <p:nvPr/>
          </p:nvSpPr>
          <p:spPr>
            <a:xfrm>
              <a:off x="7705804" y="1950314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83DC590-5625-A12F-E8A7-3E303F7E4731}"/>
                </a:ext>
              </a:extLst>
            </p:cNvPr>
            <p:cNvSpPr/>
            <p:nvPr/>
          </p:nvSpPr>
          <p:spPr>
            <a:xfrm>
              <a:off x="2916456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88E183E9-7CCA-6406-F14B-3582D7DD41DB}"/>
                </a:ext>
              </a:extLst>
            </p:cNvPr>
            <p:cNvSpPr/>
            <p:nvPr/>
          </p:nvSpPr>
          <p:spPr>
            <a:xfrm>
              <a:off x="6723143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2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32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．限流式接法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CC099AC-899C-E695-B6FB-45B45E066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4" b="17410"/>
          <a:stretch/>
        </p:blipFill>
        <p:spPr>
          <a:xfrm>
            <a:off x="1041866" y="2216562"/>
            <a:ext cx="2799208" cy="242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6962BD1-7B4A-BA5D-4532-56A2284FDBF5}"/>
              </a:ext>
            </a:extLst>
          </p:cNvPr>
          <p:cNvSpPr txBox="1"/>
          <p:nvPr/>
        </p:nvSpPr>
        <p:spPr>
          <a:xfrm>
            <a:off x="4639379" y="2298637"/>
            <a:ext cx="6097248" cy="196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限流式接法</a:t>
            </a: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800" kern="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为了将电路中的电流限制在用电器允许的范围内，或电流表的量程以内。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1EB9EB18-55F6-6B05-F3E4-6A21B4701B2A}"/>
              </a:ext>
            </a:extLst>
          </p:cNvPr>
          <p:cNvGrpSpPr/>
          <p:nvPr/>
        </p:nvGrpSpPr>
        <p:grpSpPr>
          <a:xfrm>
            <a:off x="8714934" y="4746765"/>
            <a:ext cx="2602521" cy="1103240"/>
            <a:chOff x="1921083" y="1711612"/>
            <a:chExt cx="6191250" cy="3209925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xmlns="" id="{6C0FC9B9-AF78-DA75-516D-0A11B865A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083" y="1711612"/>
              <a:ext cx="6191250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07FE4774-2BD0-7DB4-5077-33AEC04FE527}"/>
                </a:ext>
              </a:extLst>
            </p:cNvPr>
            <p:cNvSpPr/>
            <p:nvPr/>
          </p:nvSpPr>
          <p:spPr>
            <a:xfrm>
              <a:off x="2008682" y="1971207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6EC5FC33-ED66-0460-0C5C-DB87C759E6B5}"/>
                </a:ext>
              </a:extLst>
            </p:cNvPr>
            <p:cNvSpPr/>
            <p:nvPr/>
          </p:nvSpPr>
          <p:spPr>
            <a:xfrm>
              <a:off x="4869382" y="1711612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DACADC50-78FB-0F54-09FA-D5C6F7718C2F}"/>
                </a:ext>
              </a:extLst>
            </p:cNvPr>
            <p:cNvSpPr/>
            <p:nvPr/>
          </p:nvSpPr>
          <p:spPr>
            <a:xfrm>
              <a:off x="7705804" y="1950314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5C7D8DCE-9231-8466-3F92-2E9D84D19669}"/>
                </a:ext>
              </a:extLst>
            </p:cNvPr>
            <p:cNvSpPr/>
            <p:nvPr/>
          </p:nvSpPr>
          <p:spPr>
            <a:xfrm>
              <a:off x="2916456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05F0862C-9447-6058-18CC-8A3E9863ACD3}"/>
                </a:ext>
              </a:extLst>
            </p:cNvPr>
            <p:cNvSpPr/>
            <p:nvPr/>
          </p:nvSpPr>
          <p:spPr>
            <a:xfrm>
              <a:off x="6723143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73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BD2CF23-FCB4-D235-5985-ACD634A88C2F}"/>
              </a:ext>
            </a:extLst>
          </p:cNvPr>
          <p:cNvSpPr txBox="1"/>
          <p:nvPr/>
        </p:nvSpPr>
        <p:spPr>
          <a:xfrm>
            <a:off x="5088141" y="732252"/>
            <a:ext cx="2015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目录</a:t>
            </a:r>
            <a:endParaRPr lang="zh-CN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D580F7E-37E3-721A-FE22-535E21A28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899" y="4760320"/>
            <a:ext cx="1456992" cy="12258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3E27367-8E78-FF37-9E98-4AD88C3D3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602" y="4760320"/>
            <a:ext cx="1454067" cy="122586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2320818" y="1797024"/>
            <a:ext cx="7550363" cy="1788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3600" b="1" kern="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一、电流表与电压表的选择与使用</a:t>
            </a:r>
            <a:endParaRPr lang="zh-CN" altLang="en-US" sz="3600" kern="100" dirty="0"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  <a:p>
            <a:pPr marL="0" marR="0" indent="267970" algn="l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zh-CN" altLang="en-US" sz="3600" b="1" kern="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二、滑动变阻器的选择与接法</a:t>
            </a:r>
            <a:endParaRPr lang="zh-CN" altLang="en-US" sz="3600" kern="100" dirty="0"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20DA55D7-E033-5522-9DFF-C7EFF6A77B59}"/>
              </a:ext>
            </a:extLst>
          </p:cNvPr>
          <p:cNvSpPr txBox="1"/>
          <p:nvPr/>
        </p:nvSpPr>
        <p:spPr>
          <a:xfrm>
            <a:off x="2257288" y="2708504"/>
            <a:ext cx="8331821" cy="16414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indent="1079500" algn="l">
              <a:spcBef>
                <a:spcPts val="500"/>
              </a:spcBef>
              <a:spcAft>
                <a:spcPts val="500"/>
              </a:spcAft>
            </a:pPr>
            <a:r>
              <a:rPr lang="en-US" altLang="zh-CN" sz="2800" b="1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800" b="1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．电流表与电压表的选择</a:t>
            </a:r>
            <a:endParaRPr lang="en-US" altLang="zh-CN" sz="2800" b="1" kern="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  <a:p>
            <a:pPr indent="1079500">
              <a:spcBef>
                <a:spcPts val="500"/>
              </a:spcBef>
              <a:spcAft>
                <a:spcPts val="500"/>
              </a:spcAft>
            </a:pPr>
            <a:r>
              <a:rPr lang="en-US" altLang="zh-CN" sz="2800" b="1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2800" b="1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．“伏安法”中电流表接法的选择</a:t>
            </a:r>
            <a:endParaRPr lang="zh-CN" altLang="en-US" sz="2800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indent="1079500">
              <a:spcBef>
                <a:spcPts val="500"/>
              </a:spcBef>
              <a:spcAft>
                <a:spcPts val="500"/>
              </a:spcAft>
            </a:pPr>
            <a:r>
              <a:rPr lang="en-US" altLang="zh-CN" sz="2800" b="1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．电流表与电压表的“反串”使用</a:t>
            </a:r>
            <a:endParaRPr lang="zh-CN" altLang="en-US" sz="2800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F5E0C94B-2F3A-540C-3724-88838E1A66F0}"/>
              </a:ext>
            </a:extLst>
          </p:cNvPr>
          <p:cNvGrpSpPr/>
          <p:nvPr/>
        </p:nvGrpSpPr>
        <p:grpSpPr>
          <a:xfrm>
            <a:off x="8714934" y="4746765"/>
            <a:ext cx="2602521" cy="1103240"/>
            <a:chOff x="1921083" y="1711612"/>
            <a:chExt cx="6191250" cy="3209925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29EC66D3-4B9F-43C3-B786-24A6C93C1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083" y="1711612"/>
              <a:ext cx="6191250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FB2D469A-C4A4-5F84-2A48-0F2C8181F085}"/>
                </a:ext>
              </a:extLst>
            </p:cNvPr>
            <p:cNvSpPr/>
            <p:nvPr/>
          </p:nvSpPr>
          <p:spPr>
            <a:xfrm>
              <a:off x="2008682" y="1971207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E3D7FC76-52D0-2796-852C-800257FDC6C4}"/>
                </a:ext>
              </a:extLst>
            </p:cNvPr>
            <p:cNvSpPr/>
            <p:nvPr/>
          </p:nvSpPr>
          <p:spPr>
            <a:xfrm>
              <a:off x="4869382" y="1711612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D294B30E-E1AD-5EF1-8F57-361FB4EBFBD3}"/>
                </a:ext>
              </a:extLst>
            </p:cNvPr>
            <p:cNvSpPr/>
            <p:nvPr/>
          </p:nvSpPr>
          <p:spPr>
            <a:xfrm>
              <a:off x="7705804" y="1950314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9E463A48-2F26-16D6-6FA0-4BA681F6A774}"/>
                </a:ext>
              </a:extLst>
            </p:cNvPr>
            <p:cNvSpPr/>
            <p:nvPr/>
          </p:nvSpPr>
          <p:spPr>
            <a:xfrm>
              <a:off x="2916456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C36A8978-40DE-471A-B65E-49FC78FE84B7}"/>
                </a:ext>
              </a:extLst>
            </p:cNvPr>
            <p:cNvSpPr/>
            <p:nvPr/>
          </p:nvSpPr>
          <p:spPr>
            <a:xfrm>
              <a:off x="6723143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E762CF52-4A1B-F28F-0D18-C2E095653017}"/>
              </a:ext>
            </a:extLst>
          </p:cNvPr>
          <p:cNvSpPr/>
          <p:nvPr/>
        </p:nvSpPr>
        <p:spPr>
          <a:xfrm>
            <a:off x="8330447" y="4537366"/>
            <a:ext cx="3247635" cy="14488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1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．限流式接法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CC099AC-899C-E695-B6FB-45B45E066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4" b="17410"/>
          <a:stretch/>
        </p:blipFill>
        <p:spPr>
          <a:xfrm>
            <a:off x="1251158" y="1282988"/>
            <a:ext cx="2799208" cy="242487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56962BD1-7B4A-BA5D-4532-56A2284FDBF5}"/>
                  </a:ext>
                </a:extLst>
              </p:cNvPr>
              <p:cNvSpPr txBox="1"/>
              <p:nvPr/>
            </p:nvSpPr>
            <p:spPr>
              <a:xfrm>
                <a:off x="4744390" y="1716876"/>
                <a:ext cx="6518729" cy="3387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当滑动触头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P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从左端逐渐滑向右端时，电路中的电流变化范围为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altLang="zh-CN" sz="2800" b="0" i="1" kern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 kern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sz="2800" b="0" i="1" kern="0" smtClean="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en-US" sz="2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100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altLang="zh-CN" sz="2800" b="0" i="1" kern="100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b="0" i="1" kern="100" dirty="0" smtClean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100" dirty="0" smtClean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b="0" i="1" kern="100" dirty="0" smtClean="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sz="2800" b="0" i="1" kern="100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b="0" i="1" kern="100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sz="2800" b="0" i="1" kern="100" dirty="0" smtClean="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en-US" sz="2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；</a:t>
                </a:r>
                <a:r>
                  <a:rPr lang="zh-CN" altLang="en-US" sz="28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待测电路两端的电压变化范围为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altLang="zh-CN" sz="280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b="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sz="2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en-US" sz="2800" kern="100" dirty="0">
                    <a:latin typeface="等线" panose="02010600030101010101" pitchFamily="2" charset="-122"/>
                    <a:cs typeface="Times New Roman" panose="02020603050405020304" pitchFamily="18" charset="0"/>
                  </a:rPr>
                  <a:t>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sSub>
                          <m:sSubPr>
                            <m:ctrlP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800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i="1" kern="100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sz="2800" i="1" kern="1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zh-CN" altLang="en-US" sz="28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。</a:t>
                </a:r>
                <a:endParaRPr lang="zh-CN" altLang="en-US" sz="2800" kern="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6962BD1-7B4A-BA5D-4532-56A2284FD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390" y="1716876"/>
                <a:ext cx="6518729" cy="3387338"/>
              </a:xfrm>
              <a:prstGeom prst="rect">
                <a:avLst/>
              </a:prstGeom>
              <a:blipFill rotWithShape="0">
                <a:blip r:embed="rId5"/>
                <a:stretch>
                  <a:fillRect l="-1869" r="-7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3CFE592-1FCB-3F8D-33AB-EF8FE2C85AF7}"/>
              </a:ext>
            </a:extLst>
          </p:cNvPr>
          <p:cNvGrpSpPr/>
          <p:nvPr/>
        </p:nvGrpSpPr>
        <p:grpSpPr>
          <a:xfrm>
            <a:off x="8714934" y="4746765"/>
            <a:ext cx="2602521" cy="1103240"/>
            <a:chOff x="1921083" y="1711612"/>
            <a:chExt cx="6191250" cy="3209925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xmlns="" id="{3DBAC10B-492E-7B16-069D-8FC6DDDFD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083" y="1711612"/>
              <a:ext cx="6191250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58840ABA-0EE8-C6AF-C372-3EB47DA6CD14}"/>
                </a:ext>
              </a:extLst>
            </p:cNvPr>
            <p:cNvSpPr/>
            <p:nvPr/>
          </p:nvSpPr>
          <p:spPr>
            <a:xfrm>
              <a:off x="2008682" y="1971207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59392989-8B64-88A0-51DD-DA1C13CAD883}"/>
                </a:ext>
              </a:extLst>
            </p:cNvPr>
            <p:cNvSpPr/>
            <p:nvPr/>
          </p:nvSpPr>
          <p:spPr>
            <a:xfrm>
              <a:off x="4869382" y="1711612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CEEA60EC-C6FD-B5E9-11D2-BBA7FAD9587C}"/>
                </a:ext>
              </a:extLst>
            </p:cNvPr>
            <p:cNvSpPr/>
            <p:nvPr/>
          </p:nvSpPr>
          <p:spPr>
            <a:xfrm>
              <a:off x="7705804" y="1950314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39C9903C-F615-AB42-2FD6-69E33AEA8476}"/>
                </a:ext>
              </a:extLst>
            </p:cNvPr>
            <p:cNvSpPr/>
            <p:nvPr/>
          </p:nvSpPr>
          <p:spPr>
            <a:xfrm>
              <a:off x="2916456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D156EA16-37DB-D8F3-8D3E-52FC55803563}"/>
                </a:ext>
              </a:extLst>
            </p:cNvPr>
            <p:cNvSpPr/>
            <p:nvPr/>
          </p:nvSpPr>
          <p:spPr>
            <a:xfrm>
              <a:off x="6723143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CE0E2B93-C88C-6F5F-C632-64A336572B35}"/>
                  </a:ext>
                </a:extLst>
              </p:cNvPr>
              <p:cNvSpPr txBox="1"/>
              <p:nvPr/>
            </p:nvSpPr>
            <p:spPr>
              <a:xfrm>
                <a:off x="1122605" y="3776849"/>
                <a:ext cx="3250771" cy="2235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400" kern="0" dirty="0">
                    <a:effectLst/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设用电器的电阻为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2400" i="1" kern="0" baseline="-2500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zh-CN" altLang="en-US" sz="2400" kern="0" dirty="0">
                    <a:effectLst/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endParaRPr lang="en-US" altLang="zh-CN" sz="2400" kern="0" dirty="0">
                  <a:effectLst/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2400" kern="0" dirty="0">
                    <a:effectLst/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电源的电动势为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zh-CN" altLang="en-US" sz="2400" kern="0" dirty="0">
                    <a:effectLst/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、内阻为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zh-CN" altLang="en-US" sz="2400" kern="0" dirty="0">
                    <a:effectLst/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，滑动变阻器的最大电阻为</a:t>
                </a:r>
                <a14:m>
                  <m:oMath xmlns:m="http://schemas.openxmlformats.org/officeDocument/2006/math">
                    <m:r>
                      <a:rPr lang="en-US" altLang="zh-CN" sz="24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2400" i="1" kern="0" baseline="-2500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𝑜</m:t>
                    </m:r>
                  </m:oMath>
                </a14:m>
                <a:r>
                  <a:rPr lang="zh-CN" altLang="en-US" sz="2400" kern="0" dirty="0">
                    <a:effectLst/>
                    <a:latin typeface="仿宋" panose="02010609060101010101" pitchFamily="49" charset="-122"/>
                    <a:ea typeface="仿宋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400" kern="0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E0E2B93-C88C-6F5F-C632-64A33657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605" y="3776849"/>
                <a:ext cx="3250771" cy="2235292"/>
              </a:xfrm>
              <a:prstGeom prst="rect">
                <a:avLst/>
              </a:prstGeom>
              <a:blipFill>
                <a:blip r:embed="rId7"/>
                <a:stretch>
                  <a:fillRect l="-2814" r="-3002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55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．限流式接法</a:t>
            </a:r>
            <a:r>
              <a:rPr lang="en-US" altLang="zh-CN" sz="32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选择滑动变阻器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CC099AC-899C-E695-B6FB-45B45E066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4" b="17410"/>
          <a:stretch/>
        </p:blipFill>
        <p:spPr>
          <a:xfrm>
            <a:off x="1041866" y="2216562"/>
            <a:ext cx="2799208" cy="242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6962BD1-7B4A-BA5D-4532-56A2284FDBF5}"/>
              </a:ext>
            </a:extLst>
          </p:cNvPr>
          <p:cNvSpPr txBox="1"/>
          <p:nvPr/>
        </p:nvSpPr>
        <p:spPr>
          <a:xfrm>
            <a:off x="4533509" y="1476670"/>
            <a:ext cx="66028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用限流式接法选择滑动变阻器时，主要考虑</a:t>
            </a:r>
            <a:r>
              <a:rPr lang="zh-CN" alt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它的最大电阻要能满足“限流”的需要</a:t>
            </a: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，一般等于待测电阻阻值的</a:t>
            </a:r>
            <a:r>
              <a:rPr lang="en-US" altLang="zh-CN" sz="28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倍为宜。如果太大，一是调节起来不方便，二是电路中的电流被限得太小，电流表、电压表读数误差较大。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1EB9EB18-55F6-6B05-F3E4-6A21B4701B2A}"/>
              </a:ext>
            </a:extLst>
          </p:cNvPr>
          <p:cNvGrpSpPr/>
          <p:nvPr/>
        </p:nvGrpSpPr>
        <p:grpSpPr>
          <a:xfrm>
            <a:off x="8714934" y="4746765"/>
            <a:ext cx="2602521" cy="1103240"/>
            <a:chOff x="1921083" y="1711612"/>
            <a:chExt cx="6191250" cy="3209925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xmlns="" id="{6C0FC9B9-AF78-DA75-516D-0A11B865A5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083" y="1711612"/>
              <a:ext cx="6191250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07FE4774-2BD0-7DB4-5077-33AEC04FE527}"/>
                </a:ext>
              </a:extLst>
            </p:cNvPr>
            <p:cNvSpPr/>
            <p:nvPr/>
          </p:nvSpPr>
          <p:spPr>
            <a:xfrm>
              <a:off x="2008682" y="1971207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6EC5FC33-ED66-0460-0C5C-DB87C759E6B5}"/>
                </a:ext>
              </a:extLst>
            </p:cNvPr>
            <p:cNvSpPr/>
            <p:nvPr/>
          </p:nvSpPr>
          <p:spPr>
            <a:xfrm>
              <a:off x="4869382" y="1711612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DACADC50-78FB-0F54-09FA-D5C6F7718C2F}"/>
                </a:ext>
              </a:extLst>
            </p:cNvPr>
            <p:cNvSpPr/>
            <p:nvPr/>
          </p:nvSpPr>
          <p:spPr>
            <a:xfrm>
              <a:off x="7705804" y="1950314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5C7D8DCE-9231-8466-3F92-2E9D84D19669}"/>
                </a:ext>
              </a:extLst>
            </p:cNvPr>
            <p:cNvSpPr/>
            <p:nvPr/>
          </p:nvSpPr>
          <p:spPr>
            <a:xfrm>
              <a:off x="2916456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05F0862C-9447-6058-18CC-8A3E9863ACD3}"/>
                </a:ext>
              </a:extLst>
            </p:cNvPr>
            <p:cNvSpPr/>
            <p:nvPr/>
          </p:nvSpPr>
          <p:spPr>
            <a:xfrm>
              <a:off x="6723143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412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．限流式接法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优点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CC099AC-899C-E695-B6FB-45B45E066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4" b="17410"/>
          <a:stretch/>
        </p:blipFill>
        <p:spPr>
          <a:xfrm>
            <a:off x="1041866" y="2216562"/>
            <a:ext cx="2799208" cy="242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6962BD1-7B4A-BA5D-4532-56A2284FDBF5}"/>
              </a:ext>
            </a:extLst>
          </p:cNvPr>
          <p:cNvSpPr txBox="1"/>
          <p:nvPr/>
        </p:nvSpPr>
        <p:spPr>
          <a:xfrm>
            <a:off x="4547280" y="1625621"/>
            <a:ext cx="6602854" cy="325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①连接简单；</a:t>
            </a:r>
            <a:endParaRPr lang="en-US" altLang="zh-CN" sz="2800" kern="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电路中的电流较小（相比于分压式接法），电源消耗的电能较小。</a:t>
            </a:r>
            <a:endParaRPr lang="en-US" altLang="zh-CN" sz="2800" kern="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如无特别要求，也不需要待测电路两端电压从零开始变化。</a:t>
            </a:r>
            <a:endParaRPr lang="zh-CN" altLang="en-US" sz="2400" kern="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331BF1F-5EA3-99A3-9F58-30DBFF930245}"/>
              </a:ext>
            </a:extLst>
          </p:cNvPr>
          <p:cNvSpPr txBox="1"/>
          <p:nvPr/>
        </p:nvSpPr>
        <p:spPr>
          <a:xfrm>
            <a:off x="2441470" y="5085009"/>
            <a:ext cx="7362043" cy="830997"/>
          </a:xfrm>
          <a:prstGeom prst="rect">
            <a:avLst/>
          </a:prstGeom>
          <a:noFill/>
          <a:ln>
            <a:gradFill>
              <a:gsLst>
                <a:gs pos="0">
                  <a:srgbClr val="6699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实验时在接通电源之前，应使滑动触头</a:t>
            </a:r>
            <a:r>
              <a:rPr lang="en-US" altLang="zh-CN" sz="2400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400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处在使变阻器接入电路的电阻最大的位置。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1722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32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32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．分压式接法</a:t>
            </a:r>
            <a:endParaRPr lang="en-US" altLang="zh-CN" sz="3200" b="1" kern="0" dirty="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F8516C-BFD7-C719-A5FE-E7130B07C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6" b="16458"/>
          <a:stretch/>
        </p:blipFill>
        <p:spPr>
          <a:xfrm>
            <a:off x="1138618" y="2216562"/>
            <a:ext cx="2602522" cy="24248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C2C66BE-F326-65E8-E5E8-7A49BCD73902}"/>
              </a:ext>
            </a:extLst>
          </p:cNvPr>
          <p:cNvSpPr txBox="1"/>
          <p:nvPr/>
        </p:nvSpPr>
        <p:spPr>
          <a:xfrm>
            <a:off x="4639379" y="2298637"/>
            <a:ext cx="6097248" cy="196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分压式接法：</a:t>
            </a:r>
            <a:endParaRPr lang="en-US" altLang="zh-CN" sz="2800" kern="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可使待测电路两端的电压从零开始变化或有较大的变化范围。</a:t>
            </a:r>
            <a:endParaRPr lang="en-US" altLang="zh-CN" sz="2800" kern="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6EA625B-93C5-9727-F723-A95DF657147F}"/>
              </a:ext>
            </a:extLst>
          </p:cNvPr>
          <p:cNvGrpSpPr/>
          <p:nvPr/>
        </p:nvGrpSpPr>
        <p:grpSpPr>
          <a:xfrm>
            <a:off x="8714934" y="4746765"/>
            <a:ext cx="2602521" cy="1103240"/>
            <a:chOff x="1921083" y="1711612"/>
            <a:chExt cx="6191250" cy="320992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0CED6203-B4E4-CFCA-58FA-A71ADA786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083" y="1711612"/>
              <a:ext cx="6191250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A345D43-3F44-E3DA-3898-6C4A46D0389F}"/>
                </a:ext>
              </a:extLst>
            </p:cNvPr>
            <p:cNvSpPr/>
            <p:nvPr/>
          </p:nvSpPr>
          <p:spPr>
            <a:xfrm>
              <a:off x="2008682" y="1971207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E9155A81-9B25-1229-AA39-FB023ECAD6DF}"/>
                </a:ext>
              </a:extLst>
            </p:cNvPr>
            <p:cNvSpPr/>
            <p:nvPr/>
          </p:nvSpPr>
          <p:spPr>
            <a:xfrm>
              <a:off x="4869382" y="1711612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E5B2ECDE-12FC-D24C-2293-E812BA5F2EDA}"/>
                </a:ext>
              </a:extLst>
            </p:cNvPr>
            <p:cNvSpPr/>
            <p:nvPr/>
          </p:nvSpPr>
          <p:spPr>
            <a:xfrm>
              <a:off x="7705804" y="1950314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25E07A8-E16E-77AC-EEB0-B2D79181CEF7}"/>
                </a:ext>
              </a:extLst>
            </p:cNvPr>
            <p:cNvSpPr/>
            <p:nvPr/>
          </p:nvSpPr>
          <p:spPr>
            <a:xfrm>
              <a:off x="2916456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7C5473B8-1981-7039-75B2-CC8C6FE3B899}"/>
                </a:ext>
              </a:extLst>
            </p:cNvPr>
            <p:cNvSpPr/>
            <p:nvPr/>
          </p:nvSpPr>
          <p:spPr>
            <a:xfrm>
              <a:off x="6723143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375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．分压式接法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56962BD1-7B4A-BA5D-4532-56A2284FDBF5}"/>
                  </a:ext>
                </a:extLst>
              </p:cNvPr>
              <p:cNvSpPr txBox="1"/>
              <p:nvPr/>
            </p:nvSpPr>
            <p:spPr>
              <a:xfrm>
                <a:off x="4626269" y="1762993"/>
                <a:ext cx="6427113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滑动变阻器滑动触头从左向右滑动，待测电路两端的电压变化范围为零到路端电压之间，若电源的内阻为零，则电压变化范围为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zh-CN" altLang="en-US" sz="28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～</m:t>
                    </m:r>
                    <m:r>
                      <a:rPr kumimoji="0" lang="en-US" altLang="zh-CN" sz="2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之间。</a:t>
                </a:r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6962BD1-7B4A-BA5D-4532-56A2284FD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69" y="1762993"/>
                <a:ext cx="6427113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1992" r="-1898" b="-2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F8516C-BFD7-C719-A5FE-E7130B07C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6" b="16458"/>
          <a:stretch/>
        </p:blipFill>
        <p:spPr>
          <a:xfrm>
            <a:off x="1138618" y="2216562"/>
            <a:ext cx="2602522" cy="2424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6EA625B-93C5-9727-F723-A95DF657147F}"/>
              </a:ext>
            </a:extLst>
          </p:cNvPr>
          <p:cNvGrpSpPr/>
          <p:nvPr/>
        </p:nvGrpSpPr>
        <p:grpSpPr>
          <a:xfrm>
            <a:off x="8714934" y="4746765"/>
            <a:ext cx="2602521" cy="1103240"/>
            <a:chOff x="1921083" y="1711612"/>
            <a:chExt cx="6191250" cy="320992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0CED6203-B4E4-CFCA-58FA-A71ADA786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083" y="1711612"/>
              <a:ext cx="6191250" cy="320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A345D43-3F44-E3DA-3898-6C4A46D0389F}"/>
                </a:ext>
              </a:extLst>
            </p:cNvPr>
            <p:cNvSpPr/>
            <p:nvPr/>
          </p:nvSpPr>
          <p:spPr>
            <a:xfrm>
              <a:off x="2008682" y="1971207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E9155A81-9B25-1229-AA39-FB023ECAD6DF}"/>
                </a:ext>
              </a:extLst>
            </p:cNvPr>
            <p:cNvSpPr/>
            <p:nvPr/>
          </p:nvSpPr>
          <p:spPr>
            <a:xfrm>
              <a:off x="4869382" y="1711612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E5B2ECDE-12FC-D24C-2293-E812BA5F2EDA}"/>
                </a:ext>
              </a:extLst>
            </p:cNvPr>
            <p:cNvSpPr/>
            <p:nvPr/>
          </p:nvSpPr>
          <p:spPr>
            <a:xfrm>
              <a:off x="7705804" y="1950314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25E07A8-E16E-77AC-EEB0-B2D79181CEF7}"/>
                </a:ext>
              </a:extLst>
            </p:cNvPr>
            <p:cNvSpPr/>
            <p:nvPr/>
          </p:nvSpPr>
          <p:spPr>
            <a:xfrm>
              <a:off x="2916456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7C5473B8-1981-7039-75B2-CC8C6FE3B899}"/>
                </a:ext>
              </a:extLst>
            </p:cNvPr>
            <p:cNvSpPr/>
            <p:nvPr/>
          </p:nvSpPr>
          <p:spPr>
            <a:xfrm>
              <a:off x="6723143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0675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．分压式接法</a:t>
            </a:r>
            <a:r>
              <a:rPr lang="en-US" altLang="zh-CN" sz="32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800" b="1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选择滑动变阻器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6962BD1-7B4A-BA5D-4532-56A2284FDBF5}"/>
              </a:ext>
            </a:extLst>
          </p:cNvPr>
          <p:cNvSpPr txBox="1"/>
          <p:nvPr/>
        </p:nvSpPr>
        <p:spPr>
          <a:xfrm>
            <a:off x="4047345" y="1373248"/>
            <a:ext cx="726273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分压式接法中，一般选择</a:t>
            </a:r>
            <a:r>
              <a:rPr lang="zh-CN" altLang="en-US" sz="28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最大电阻小于待测电路电阻</a:t>
            </a: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的滑动变阻器，变阻器的最大电阻越小，移动滑动触头</a:t>
            </a:r>
            <a:r>
              <a:rPr lang="en-US" altLang="zh-CN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时，用电器两端的电压越接近于线性变化（均匀变化），一般等于待测电路电阻的</a:t>
            </a:r>
            <a:r>
              <a:rPr lang="en-US" altLang="zh-CN" sz="28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0.1</a:t>
            </a:r>
            <a:r>
              <a:rPr lang="zh-CN" altLang="en-US" sz="28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0.5</a:t>
            </a: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倍为宜。这种接法中，电路的总电阻比待测电阻还要小，电路的总电流较大，电源消耗的功率较大。</a:t>
            </a:r>
            <a:endParaRPr lang="en-US" altLang="zh-CN" sz="2800" kern="0" dirty="0">
              <a:solidFill>
                <a:prstClr val="black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F8516C-BFD7-C719-A5FE-E7130B07C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6" b="16458"/>
          <a:stretch/>
        </p:blipFill>
        <p:spPr>
          <a:xfrm>
            <a:off x="1138618" y="2216562"/>
            <a:ext cx="2602522" cy="2424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0527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．分压式接法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—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选择滑动变阻器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6962BD1-7B4A-BA5D-4532-56A2284FDBF5}"/>
              </a:ext>
            </a:extLst>
          </p:cNvPr>
          <p:cNvSpPr txBox="1"/>
          <p:nvPr/>
        </p:nvSpPr>
        <p:spPr>
          <a:xfrm>
            <a:off x="4626269" y="1688042"/>
            <a:ext cx="6427113" cy="325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kern="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若滑动变阻器的最大电阻较小，采用限流式接法时，即使滑动变阻器接入的电阻最大，电路的电流还不能被限制在允许的电流范围或电流表的量程之内，又无变阻器更换，就只能采用分压式接法。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F8516C-BFD7-C719-A5FE-E7130B07C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6" b="16458"/>
          <a:stretch/>
        </p:blipFill>
        <p:spPr>
          <a:xfrm>
            <a:off x="1138618" y="2216562"/>
            <a:ext cx="2602522" cy="24248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9A97789-7239-5343-B2C1-E6D6B019014C}"/>
              </a:ext>
            </a:extLst>
          </p:cNvPr>
          <p:cNvSpPr txBox="1"/>
          <p:nvPr/>
        </p:nvSpPr>
        <p:spPr>
          <a:xfrm>
            <a:off x="2441470" y="5085009"/>
            <a:ext cx="7362043" cy="830997"/>
          </a:xfrm>
          <a:prstGeom prst="rect">
            <a:avLst/>
          </a:prstGeom>
          <a:noFill/>
          <a:ln>
            <a:gradFill>
              <a:gsLst>
                <a:gs pos="0">
                  <a:srgbClr val="6699F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r>
              <a:rPr lang="zh-CN" altLang="en-US" sz="2400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采用这种接法，在接通电源之前，应使滑动变阻器的滑动触头</a:t>
            </a:r>
            <a:r>
              <a:rPr lang="en-US" altLang="zh-CN" sz="2400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400" kern="0" dirty="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处在使待测电路两端电压为零的位置。</a:t>
            </a:r>
          </a:p>
        </p:txBody>
      </p:sp>
    </p:spTree>
    <p:extLst>
      <p:ext uri="{BB962C8B-B14F-4D97-AF65-F5344CB8AC3E}">
        <p14:creationId xmlns:p14="http://schemas.microsoft.com/office/powerpoint/2010/main" val="31059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202367" y="217356"/>
            <a:ext cx="11767279" cy="6445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D34437F-80EB-FD9E-C7F5-56352A75E3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/>
          <a:stretch/>
        </p:blipFill>
        <p:spPr>
          <a:xfrm>
            <a:off x="324877" y="308076"/>
            <a:ext cx="11542246" cy="595703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6E82D9B-D9C4-1DE1-AD8B-7E2BB6EFCB97}"/>
              </a:ext>
            </a:extLst>
          </p:cNvPr>
          <p:cNvSpPr txBox="1"/>
          <p:nvPr/>
        </p:nvSpPr>
        <p:spPr>
          <a:xfrm>
            <a:off x="347166" y="450484"/>
            <a:ext cx="2015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</a:rPr>
              <a:t>小结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097F283F-2FDD-8C95-215E-B9092B2D1A0C}"/>
              </a:ext>
            </a:extLst>
          </p:cNvPr>
          <p:cNvGrpSpPr/>
          <p:nvPr/>
        </p:nvGrpSpPr>
        <p:grpSpPr>
          <a:xfrm>
            <a:off x="902624" y="2837446"/>
            <a:ext cx="851237" cy="957573"/>
            <a:chOff x="783991" y="1491989"/>
            <a:chExt cx="3622723" cy="4122621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9957962A-5DF2-4E79-7BDB-6DEEFEAA6A63}"/>
                </a:ext>
              </a:extLst>
            </p:cNvPr>
            <p:cNvSpPr/>
            <p:nvPr/>
          </p:nvSpPr>
          <p:spPr>
            <a:xfrm>
              <a:off x="783991" y="1491989"/>
              <a:ext cx="3622723" cy="4122621"/>
            </a:xfrm>
            <a:prstGeom prst="roundRect">
              <a:avLst>
                <a:gd name="adj" fmla="val 242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2EEDEAA0-04CA-3597-636D-BF2484AB7B89}"/>
                </a:ext>
              </a:extLst>
            </p:cNvPr>
            <p:cNvGrpSpPr/>
            <p:nvPr/>
          </p:nvGrpSpPr>
          <p:grpSpPr>
            <a:xfrm>
              <a:off x="927131" y="1657044"/>
              <a:ext cx="3314422" cy="3792512"/>
              <a:chOff x="675460" y="1532744"/>
              <a:chExt cx="3314422" cy="3792512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xmlns="" id="{3E8C1369-817A-C3F4-1CE4-F307A26B51EB}"/>
                  </a:ext>
                </a:extLst>
              </p:cNvPr>
              <p:cNvGrpSpPr/>
              <p:nvPr/>
            </p:nvGrpSpPr>
            <p:grpSpPr>
              <a:xfrm>
                <a:off x="675460" y="1532744"/>
                <a:ext cx="3314422" cy="3792512"/>
                <a:chOff x="2053652" y="1618938"/>
                <a:chExt cx="3314422" cy="3792512"/>
              </a:xfrm>
            </p:grpSpPr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xmlns="" id="{A06EB18D-4381-99F0-CB36-EB0AD316E458}"/>
                    </a:ext>
                  </a:extLst>
                </p:cNvPr>
                <p:cNvSpPr/>
                <p:nvPr/>
              </p:nvSpPr>
              <p:spPr>
                <a:xfrm>
                  <a:off x="2053652" y="1618938"/>
                  <a:ext cx="3314422" cy="3792512"/>
                </a:xfrm>
                <a:prstGeom prst="roundRect">
                  <a:avLst>
                    <a:gd name="adj" fmla="val 2420"/>
                  </a:avLst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xmlns="" id="{167A8D17-7AC2-1FF3-C227-2994D2E6427E}"/>
                    </a:ext>
                  </a:extLst>
                </p:cNvPr>
                <p:cNvGrpSpPr/>
                <p:nvPr/>
              </p:nvGrpSpPr>
              <p:grpSpPr>
                <a:xfrm>
                  <a:off x="2053652" y="1618938"/>
                  <a:ext cx="3314422" cy="3792512"/>
                  <a:chOff x="2053652" y="1618938"/>
                  <a:chExt cx="3314422" cy="3792512"/>
                </a:xfrm>
              </p:grpSpPr>
              <p:grpSp>
                <p:nvGrpSpPr>
                  <p:cNvPr id="16" name="组合 15">
                    <a:extLst>
                      <a:ext uri="{FF2B5EF4-FFF2-40B4-BE49-F238E27FC236}">
                        <a16:creationId xmlns:a16="http://schemas.microsoft.com/office/drawing/2014/main" xmlns="" id="{99AC91F7-7151-56CB-FCA5-87C1BF95BF7D}"/>
                      </a:ext>
                    </a:extLst>
                  </p:cNvPr>
                  <p:cNvGrpSpPr/>
                  <p:nvPr/>
                </p:nvGrpSpPr>
                <p:grpSpPr>
                  <a:xfrm>
                    <a:off x="2273813" y="2055248"/>
                    <a:ext cx="2880000" cy="2880000"/>
                    <a:chOff x="5783813" y="1438495"/>
                    <a:chExt cx="2880000" cy="2880000"/>
                  </a:xfrm>
                </p:grpSpPr>
                <p:sp>
                  <p:nvSpPr>
                    <p:cNvPr id="28" name="星形: 三十二角 27">
                      <a:extLst>
                        <a:ext uri="{FF2B5EF4-FFF2-40B4-BE49-F238E27FC236}">
                          <a16:creationId xmlns:a16="http://schemas.microsoft.com/office/drawing/2014/main" xmlns="" id="{DE4B1B54-3599-9B6D-DBA4-B999E32814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2156" y="1618495"/>
                      <a:ext cx="2520000" cy="2520000"/>
                    </a:xfrm>
                    <a:prstGeom prst="star32">
                      <a:avLst>
                        <a:gd name="adj" fmla="val 5354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9" name="弦形 28">
                      <a:extLst>
                        <a:ext uri="{FF2B5EF4-FFF2-40B4-BE49-F238E27FC236}">
                          <a16:creationId xmlns:a16="http://schemas.microsoft.com/office/drawing/2014/main" xmlns="" id="{2C5DA198-6A92-5D59-83AF-3534C8761F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783813" y="1438495"/>
                      <a:ext cx="2880000" cy="2880000"/>
                    </a:xfrm>
                    <a:prstGeom prst="chord">
                      <a:avLst>
                        <a:gd name="adj1" fmla="val 5393010"/>
                        <a:gd name="adj2" fmla="val 16200000"/>
                      </a:avLst>
                    </a:prstGeom>
                    <a:solidFill>
                      <a:srgbClr val="FF7C80"/>
                    </a:soli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74" name="弦形 1073">
                      <a:extLst>
                        <a:ext uri="{FF2B5EF4-FFF2-40B4-BE49-F238E27FC236}">
                          <a16:creationId xmlns:a16="http://schemas.microsoft.com/office/drawing/2014/main" xmlns="" id="{2214D40E-4EA1-9DBF-3F9E-248D82FCA2F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233813" y="1888495"/>
                      <a:ext cx="1980000" cy="1980000"/>
                    </a:xfrm>
                    <a:prstGeom prst="chord">
                      <a:avLst>
                        <a:gd name="adj1" fmla="val 5393010"/>
                        <a:gd name="adj2" fmla="val 16200000"/>
                      </a:avLst>
                    </a:prstGeom>
                    <a:solidFill>
                      <a:srgbClr val="FF7C80"/>
                    </a:soli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7" name="弦形 16">
                    <a:extLst>
                      <a:ext uri="{FF2B5EF4-FFF2-40B4-BE49-F238E27FC236}">
                        <a16:creationId xmlns:a16="http://schemas.microsoft.com/office/drawing/2014/main" xmlns="" id="{7D02380E-2B0E-8B06-BC21-41830B0521B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73813" y="2055248"/>
                    <a:ext cx="2880000" cy="2880000"/>
                  </a:xfrm>
                  <a:prstGeom prst="chord">
                    <a:avLst>
                      <a:gd name="adj1" fmla="val 5393010"/>
                      <a:gd name="adj2" fmla="val 16200000"/>
                    </a:avLst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" name="矩形: 圆角 17">
                    <a:extLst>
                      <a:ext uri="{FF2B5EF4-FFF2-40B4-BE49-F238E27FC236}">
                        <a16:creationId xmlns:a16="http://schemas.microsoft.com/office/drawing/2014/main" xmlns="" id="{8005F1DE-E980-54ED-10F7-A2D8DED5D2EE}"/>
                      </a:ext>
                    </a:extLst>
                  </p:cNvPr>
                  <p:cNvSpPr/>
                  <p:nvPr/>
                </p:nvSpPr>
                <p:spPr>
                  <a:xfrm>
                    <a:off x="2053652" y="1618938"/>
                    <a:ext cx="3314422" cy="3792512"/>
                  </a:xfrm>
                  <a:prstGeom prst="roundRect">
                    <a:avLst>
                      <a:gd name="adj" fmla="val 1636"/>
                    </a:avLst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9" name="椭圆 18">
                    <a:extLst>
                      <a:ext uri="{FF2B5EF4-FFF2-40B4-BE49-F238E27FC236}">
                        <a16:creationId xmlns:a16="http://schemas.microsoft.com/office/drawing/2014/main" xmlns="" id="{DF765178-4E19-65CD-8340-CBD5876B5354}"/>
                      </a:ext>
                    </a:extLst>
                  </p:cNvPr>
                  <p:cNvSpPr/>
                  <p:nvPr/>
                </p:nvSpPr>
                <p:spPr>
                  <a:xfrm>
                    <a:off x="5086770" y="1753848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" name="椭圆 19">
                    <a:extLst>
                      <a:ext uri="{FF2B5EF4-FFF2-40B4-BE49-F238E27FC236}">
                        <a16:creationId xmlns:a16="http://schemas.microsoft.com/office/drawing/2014/main" xmlns="" id="{2CA6739B-3386-86EF-B370-76BCF480B20B}"/>
                      </a:ext>
                    </a:extLst>
                  </p:cNvPr>
                  <p:cNvSpPr/>
                  <p:nvPr/>
                </p:nvSpPr>
                <p:spPr>
                  <a:xfrm>
                    <a:off x="5086770" y="5095063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椭圆 20">
                    <a:extLst>
                      <a:ext uri="{FF2B5EF4-FFF2-40B4-BE49-F238E27FC236}">
                        <a16:creationId xmlns:a16="http://schemas.microsoft.com/office/drawing/2014/main" xmlns="" id="{AF4615B5-D729-3862-6B69-B5D822EB10F6}"/>
                      </a:ext>
                    </a:extLst>
                  </p:cNvPr>
                  <p:cNvSpPr/>
                  <p:nvPr/>
                </p:nvSpPr>
                <p:spPr>
                  <a:xfrm>
                    <a:off x="2174813" y="5095063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椭圆 21">
                    <a:extLst>
                      <a:ext uri="{FF2B5EF4-FFF2-40B4-BE49-F238E27FC236}">
                        <a16:creationId xmlns:a16="http://schemas.microsoft.com/office/drawing/2014/main" xmlns="" id="{6D4C7652-F048-A8E5-F43A-834A984B13DB}"/>
                      </a:ext>
                    </a:extLst>
                  </p:cNvPr>
                  <p:cNvSpPr/>
                  <p:nvPr/>
                </p:nvSpPr>
                <p:spPr>
                  <a:xfrm>
                    <a:off x="2174813" y="1753848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3" name="椭圆 22">
                    <a:extLst>
                      <a:ext uri="{FF2B5EF4-FFF2-40B4-BE49-F238E27FC236}">
                        <a16:creationId xmlns:a16="http://schemas.microsoft.com/office/drawing/2014/main" xmlns="" id="{EB1C8168-E213-E415-8DD8-F9BF06F5C172}"/>
                      </a:ext>
                    </a:extLst>
                  </p:cNvPr>
                  <p:cNvSpPr/>
                  <p:nvPr/>
                </p:nvSpPr>
                <p:spPr>
                  <a:xfrm>
                    <a:off x="2678813" y="3857133"/>
                    <a:ext cx="360000" cy="360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椭圆 23">
                    <a:extLst>
                      <a:ext uri="{FF2B5EF4-FFF2-40B4-BE49-F238E27FC236}">
                        <a16:creationId xmlns:a16="http://schemas.microsoft.com/office/drawing/2014/main" xmlns="" id="{775F156C-38C3-968A-4893-63D49F70208C}"/>
                      </a:ext>
                    </a:extLst>
                  </p:cNvPr>
                  <p:cNvSpPr/>
                  <p:nvPr/>
                </p:nvSpPr>
                <p:spPr>
                  <a:xfrm>
                    <a:off x="3533813" y="3857133"/>
                    <a:ext cx="360000" cy="360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5" name="椭圆 24">
                    <a:extLst>
                      <a:ext uri="{FF2B5EF4-FFF2-40B4-BE49-F238E27FC236}">
                        <a16:creationId xmlns:a16="http://schemas.microsoft.com/office/drawing/2014/main" xmlns="" id="{1315E174-DB62-73D0-B4EE-40B1ECF63409}"/>
                      </a:ext>
                    </a:extLst>
                  </p:cNvPr>
                  <p:cNvSpPr/>
                  <p:nvPr/>
                </p:nvSpPr>
                <p:spPr>
                  <a:xfrm>
                    <a:off x="4388813" y="3857133"/>
                    <a:ext cx="360000" cy="360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6" name="弦形 25">
                    <a:extLst>
                      <a:ext uri="{FF2B5EF4-FFF2-40B4-BE49-F238E27FC236}">
                        <a16:creationId xmlns:a16="http://schemas.microsoft.com/office/drawing/2014/main" xmlns="" id="{19FE1769-423B-576E-D07F-F0E9D3AAB8C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43813" y="3225248"/>
                    <a:ext cx="540000" cy="540000"/>
                  </a:xfrm>
                  <a:prstGeom prst="chord">
                    <a:avLst>
                      <a:gd name="adj1" fmla="val 5393010"/>
                      <a:gd name="adj2" fmla="val 16200000"/>
                    </a:avLst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27" name="直接连接符 26">
                    <a:extLst>
                      <a:ext uri="{FF2B5EF4-FFF2-40B4-BE49-F238E27FC236}">
                        <a16:creationId xmlns:a16="http://schemas.microsoft.com/office/drawing/2014/main" xmlns="" id="{96B743F7-C1B8-2063-BC4C-D1CA2B355E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41112" y="2815361"/>
                    <a:ext cx="311045" cy="446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B9068535-397B-6201-DDF3-A3B73A75B9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0810"/>
              <a:stretch/>
            </p:blipFill>
            <p:spPr>
              <a:xfrm>
                <a:off x="1794538" y="4200697"/>
                <a:ext cx="1057622" cy="1080000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1075" name="组合 1074">
            <a:extLst>
              <a:ext uri="{FF2B5EF4-FFF2-40B4-BE49-F238E27FC236}">
                <a16:creationId xmlns:a16="http://schemas.microsoft.com/office/drawing/2014/main" xmlns="" id="{7E8F9C21-5C46-B258-A254-94EF305BEBCB}"/>
              </a:ext>
            </a:extLst>
          </p:cNvPr>
          <p:cNvGrpSpPr/>
          <p:nvPr/>
        </p:nvGrpSpPr>
        <p:grpSpPr>
          <a:xfrm>
            <a:off x="2566521" y="2837445"/>
            <a:ext cx="851237" cy="957573"/>
            <a:chOff x="5599916" y="1367689"/>
            <a:chExt cx="3622723" cy="4122621"/>
          </a:xfrm>
        </p:grpSpPr>
        <p:sp>
          <p:nvSpPr>
            <p:cNvPr id="1076" name="矩形: 圆角 1075">
              <a:extLst>
                <a:ext uri="{FF2B5EF4-FFF2-40B4-BE49-F238E27FC236}">
                  <a16:creationId xmlns:a16="http://schemas.microsoft.com/office/drawing/2014/main" xmlns="" id="{48CA5FB5-AA03-B022-EAD7-98D33665631B}"/>
                </a:ext>
              </a:extLst>
            </p:cNvPr>
            <p:cNvSpPr/>
            <p:nvPr/>
          </p:nvSpPr>
          <p:spPr>
            <a:xfrm>
              <a:off x="5599916" y="1367689"/>
              <a:ext cx="3622723" cy="4122621"/>
            </a:xfrm>
            <a:prstGeom prst="roundRect">
              <a:avLst>
                <a:gd name="adj" fmla="val 242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77" name="组合 1076">
              <a:extLst>
                <a:ext uri="{FF2B5EF4-FFF2-40B4-BE49-F238E27FC236}">
                  <a16:creationId xmlns:a16="http://schemas.microsoft.com/office/drawing/2014/main" xmlns="" id="{859BC46C-1EA3-42DB-935D-A7FFF9EE9B1B}"/>
                </a:ext>
              </a:extLst>
            </p:cNvPr>
            <p:cNvGrpSpPr/>
            <p:nvPr/>
          </p:nvGrpSpPr>
          <p:grpSpPr>
            <a:xfrm>
              <a:off x="5762774" y="1538284"/>
              <a:ext cx="3314422" cy="3792512"/>
              <a:chOff x="5762774" y="1538284"/>
              <a:chExt cx="3314422" cy="3792512"/>
            </a:xfrm>
          </p:grpSpPr>
          <p:grpSp>
            <p:nvGrpSpPr>
              <p:cNvPr id="1078" name="组合 1077">
                <a:extLst>
                  <a:ext uri="{FF2B5EF4-FFF2-40B4-BE49-F238E27FC236}">
                    <a16:creationId xmlns:a16="http://schemas.microsoft.com/office/drawing/2014/main" xmlns="" id="{ADCE270E-DB47-314C-BD64-F95777084262}"/>
                  </a:ext>
                </a:extLst>
              </p:cNvPr>
              <p:cNvGrpSpPr/>
              <p:nvPr/>
            </p:nvGrpSpPr>
            <p:grpSpPr>
              <a:xfrm>
                <a:off x="5762774" y="1538284"/>
                <a:ext cx="3314422" cy="3792512"/>
                <a:chOff x="2053652" y="1618938"/>
                <a:chExt cx="3314422" cy="3792512"/>
              </a:xfrm>
            </p:grpSpPr>
            <p:sp>
              <p:nvSpPr>
                <p:cNvPr id="1080" name="矩形: 圆角 1079">
                  <a:extLst>
                    <a:ext uri="{FF2B5EF4-FFF2-40B4-BE49-F238E27FC236}">
                      <a16:creationId xmlns:a16="http://schemas.microsoft.com/office/drawing/2014/main" xmlns="" id="{ED0C73E9-B6C0-894B-0E8F-70DFBD921314}"/>
                    </a:ext>
                  </a:extLst>
                </p:cNvPr>
                <p:cNvSpPr/>
                <p:nvPr/>
              </p:nvSpPr>
              <p:spPr>
                <a:xfrm>
                  <a:off x="2053652" y="1618938"/>
                  <a:ext cx="3314422" cy="3792512"/>
                </a:xfrm>
                <a:prstGeom prst="roundRect">
                  <a:avLst>
                    <a:gd name="adj" fmla="val 2420"/>
                  </a:avLst>
                </a:prstGeom>
                <a:solidFill>
                  <a:srgbClr val="66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81" name="组合 1080">
                  <a:extLst>
                    <a:ext uri="{FF2B5EF4-FFF2-40B4-BE49-F238E27FC236}">
                      <a16:creationId xmlns:a16="http://schemas.microsoft.com/office/drawing/2014/main" xmlns="" id="{3557C798-58BB-5D2A-CA8D-3ABD9DB8CAAE}"/>
                    </a:ext>
                  </a:extLst>
                </p:cNvPr>
                <p:cNvGrpSpPr/>
                <p:nvPr/>
              </p:nvGrpSpPr>
              <p:grpSpPr>
                <a:xfrm>
                  <a:off x="2053652" y="1618938"/>
                  <a:ext cx="3314422" cy="3792512"/>
                  <a:chOff x="2053652" y="1618938"/>
                  <a:chExt cx="3314422" cy="3792512"/>
                </a:xfrm>
              </p:grpSpPr>
              <p:grpSp>
                <p:nvGrpSpPr>
                  <p:cNvPr id="1082" name="组合 1081">
                    <a:extLst>
                      <a:ext uri="{FF2B5EF4-FFF2-40B4-BE49-F238E27FC236}">
                        <a16:creationId xmlns:a16="http://schemas.microsoft.com/office/drawing/2014/main" xmlns="" id="{487DFFA2-29F3-B28C-1BC4-396B2133FAA1}"/>
                      </a:ext>
                    </a:extLst>
                  </p:cNvPr>
                  <p:cNvGrpSpPr/>
                  <p:nvPr/>
                </p:nvGrpSpPr>
                <p:grpSpPr>
                  <a:xfrm>
                    <a:off x="2273813" y="2055248"/>
                    <a:ext cx="2880000" cy="2880000"/>
                    <a:chOff x="5783813" y="1438495"/>
                    <a:chExt cx="2880000" cy="2880000"/>
                  </a:xfrm>
                </p:grpSpPr>
                <p:sp>
                  <p:nvSpPr>
                    <p:cNvPr id="1094" name="星形: 三十二角 1093">
                      <a:extLst>
                        <a:ext uri="{FF2B5EF4-FFF2-40B4-BE49-F238E27FC236}">
                          <a16:creationId xmlns:a16="http://schemas.microsoft.com/office/drawing/2014/main" xmlns="" id="{FF33AEA0-7A29-B271-B9CF-CCFECE9C3E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2156" y="1618495"/>
                      <a:ext cx="2520000" cy="2520000"/>
                    </a:xfrm>
                    <a:prstGeom prst="star32">
                      <a:avLst>
                        <a:gd name="adj" fmla="val 5354"/>
                      </a:avLst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95" name="弦形 1094">
                      <a:extLst>
                        <a:ext uri="{FF2B5EF4-FFF2-40B4-BE49-F238E27FC236}">
                          <a16:creationId xmlns:a16="http://schemas.microsoft.com/office/drawing/2014/main" xmlns="" id="{E5ADF1B3-2BC1-9E16-3023-E8F1510E098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783813" y="1438495"/>
                      <a:ext cx="2880000" cy="2880000"/>
                    </a:xfrm>
                    <a:prstGeom prst="chord">
                      <a:avLst>
                        <a:gd name="adj1" fmla="val 5393010"/>
                        <a:gd name="adj2" fmla="val 16200000"/>
                      </a:avLst>
                    </a:prstGeom>
                    <a:solidFill>
                      <a:srgbClr val="6699FF"/>
                    </a:soli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96" name="弦形 1095">
                      <a:extLst>
                        <a:ext uri="{FF2B5EF4-FFF2-40B4-BE49-F238E27FC236}">
                          <a16:creationId xmlns:a16="http://schemas.microsoft.com/office/drawing/2014/main" xmlns="" id="{19FFDC28-5799-48FE-2E2E-E545714519C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233813" y="1888495"/>
                      <a:ext cx="1980000" cy="1980000"/>
                    </a:xfrm>
                    <a:prstGeom prst="chord">
                      <a:avLst>
                        <a:gd name="adj1" fmla="val 5393010"/>
                        <a:gd name="adj2" fmla="val 16200000"/>
                      </a:avLst>
                    </a:prstGeom>
                    <a:solidFill>
                      <a:srgbClr val="6699FF"/>
                    </a:solidFill>
                    <a:ln w="254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083" name="弦形 1082">
                    <a:extLst>
                      <a:ext uri="{FF2B5EF4-FFF2-40B4-BE49-F238E27FC236}">
                        <a16:creationId xmlns:a16="http://schemas.microsoft.com/office/drawing/2014/main" xmlns="" id="{8D0DDA15-2A92-5C48-0A6E-78CA570E3E4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273813" y="2055248"/>
                    <a:ext cx="2880000" cy="2880000"/>
                  </a:xfrm>
                  <a:prstGeom prst="chord">
                    <a:avLst>
                      <a:gd name="adj1" fmla="val 5393010"/>
                      <a:gd name="adj2" fmla="val 16200000"/>
                    </a:avLst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84" name="矩形: 圆角 1083">
                    <a:extLst>
                      <a:ext uri="{FF2B5EF4-FFF2-40B4-BE49-F238E27FC236}">
                        <a16:creationId xmlns:a16="http://schemas.microsoft.com/office/drawing/2014/main" xmlns="" id="{D1AC408B-2C26-ECC8-CA9C-6FF1B31BFA4A}"/>
                      </a:ext>
                    </a:extLst>
                  </p:cNvPr>
                  <p:cNvSpPr/>
                  <p:nvPr/>
                </p:nvSpPr>
                <p:spPr>
                  <a:xfrm>
                    <a:off x="2053652" y="1618938"/>
                    <a:ext cx="3314422" cy="3792512"/>
                  </a:xfrm>
                  <a:prstGeom prst="roundRect">
                    <a:avLst>
                      <a:gd name="adj" fmla="val 1636"/>
                    </a:avLst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85" name="椭圆 1084">
                    <a:extLst>
                      <a:ext uri="{FF2B5EF4-FFF2-40B4-BE49-F238E27FC236}">
                        <a16:creationId xmlns:a16="http://schemas.microsoft.com/office/drawing/2014/main" xmlns="" id="{C12C1C49-E744-11DF-97B4-F5C840FA3320}"/>
                      </a:ext>
                    </a:extLst>
                  </p:cNvPr>
                  <p:cNvSpPr/>
                  <p:nvPr/>
                </p:nvSpPr>
                <p:spPr>
                  <a:xfrm>
                    <a:off x="5086770" y="1753848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86" name="椭圆 1085">
                    <a:extLst>
                      <a:ext uri="{FF2B5EF4-FFF2-40B4-BE49-F238E27FC236}">
                        <a16:creationId xmlns:a16="http://schemas.microsoft.com/office/drawing/2014/main" xmlns="" id="{C303C646-C858-335E-9CA0-5F0D645C8A37}"/>
                      </a:ext>
                    </a:extLst>
                  </p:cNvPr>
                  <p:cNvSpPr/>
                  <p:nvPr/>
                </p:nvSpPr>
                <p:spPr>
                  <a:xfrm>
                    <a:off x="5086770" y="5095063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87" name="椭圆 1086">
                    <a:extLst>
                      <a:ext uri="{FF2B5EF4-FFF2-40B4-BE49-F238E27FC236}">
                        <a16:creationId xmlns:a16="http://schemas.microsoft.com/office/drawing/2014/main" xmlns="" id="{1235A8F2-D5B3-2AE8-8D19-0F1AE5B2A0C4}"/>
                      </a:ext>
                    </a:extLst>
                  </p:cNvPr>
                  <p:cNvSpPr/>
                  <p:nvPr/>
                </p:nvSpPr>
                <p:spPr>
                  <a:xfrm>
                    <a:off x="2174813" y="5095063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88" name="椭圆 1087">
                    <a:extLst>
                      <a:ext uri="{FF2B5EF4-FFF2-40B4-BE49-F238E27FC236}">
                        <a16:creationId xmlns:a16="http://schemas.microsoft.com/office/drawing/2014/main" xmlns="" id="{FC9D8BBF-954C-123B-6C2F-89A0EC767A05}"/>
                      </a:ext>
                    </a:extLst>
                  </p:cNvPr>
                  <p:cNvSpPr/>
                  <p:nvPr/>
                </p:nvSpPr>
                <p:spPr>
                  <a:xfrm>
                    <a:off x="2174813" y="1753848"/>
                    <a:ext cx="144000" cy="144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89" name="椭圆 1088">
                    <a:extLst>
                      <a:ext uri="{FF2B5EF4-FFF2-40B4-BE49-F238E27FC236}">
                        <a16:creationId xmlns:a16="http://schemas.microsoft.com/office/drawing/2014/main" xmlns="" id="{EFBC0A76-3944-9241-B8A1-75F5514125E4}"/>
                      </a:ext>
                    </a:extLst>
                  </p:cNvPr>
                  <p:cNvSpPr/>
                  <p:nvPr/>
                </p:nvSpPr>
                <p:spPr>
                  <a:xfrm>
                    <a:off x="2678813" y="3857133"/>
                    <a:ext cx="360000" cy="360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0" name="椭圆 1089">
                    <a:extLst>
                      <a:ext uri="{FF2B5EF4-FFF2-40B4-BE49-F238E27FC236}">
                        <a16:creationId xmlns:a16="http://schemas.microsoft.com/office/drawing/2014/main" xmlns="" id="{C1B5BA85-5986-5E05-9507-BB9B08E9C751}"/>
                      </a:ext>
                    </a:extLst>
                  </p:cNvPr>
                  <p:cNvSpPr/>
                  <p:nvPr/>
                </p:nvSpPr>
                <p:spPr>
                  <a:xfrm>
                    <a:off x="3533813" y="3857133"/>
                    <a:ext cx="360000" cy="360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1" name="椭圆 1090">
                    <a:extLst>
                      <a:ext uri="{FF2B5EF4-FFF2-40B4-BE49-F238E27FC236}">
                        <a16:creationId xmlns:a16="http://schemas.microsoft.com/office/drawing/2014/main" xmlns="" id="{17BAFCAF-4530-D3D2-DE1F-3087D160034E}"/>
                      </a:ext>
                    </a:extLst>
                  </p:cNvPr>
                  <p:cNvSpPr/>
                  <p:nvPr/>
                </p:nvSpPr>
                <p:spPr>
                  <a:xfrm>
                    <a:off x="4388813" y="3857133"/>
                    <a:ext cx="360000" cy="360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92" name="弦形 1091">
                    <a:extLst>
                      <a:ext uri="{FF2B5EF4-FFF2-40B4-BE49-F238E27FC236}">
                        <a16:creationId xmlns:a16="http://schemas.microsoft.com/office/drawing/2014/main" xmlns="" id="{275D5EE5-1822-A5FB-772A-FC8CE459573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43813" y="3225248"/>
                    <a:ext cx="540000" cy="540000"/>
                  </a:xfrm>
                  <a:prstGeom prst="chord">
                    <a:avLst>
                      <a:gd name="adj1" fmla="val 5393010"/>
                      <a:gd name="adj2" fmla="val 16200000"/>
                    </a:avLst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093" name="直接连接符 1092">
                    <a:extLst>
                      <a:ext uri="{FF2B5EF4-FFF2-40B4-BE49-F238E27FC236}">
                        <a16:creationId xmlns:a16="http://schemas.microsoft.com/office/drawing/2014/main" xmlns="" id="{2D5765B0-825C-0065-D742-CFAC8AC2FA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41112" y="2815361"/>
                    <a:ext cx="311045" cy="446600"/>
                  </a:xfrm>
                  <a:prstGeom prst="line">
                    <a:avLst/>
                  </a:prstGeom>
                  <a:ln w="254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1079" name="图片 1078">
                <a:extLst>
                  <a:ext uri="{FF2B5EF4-FFF2-40B4-BE49-F238E27FC236}">
                    <a16:creationId xmlns:a16="http://schemas.microsoft.com/office/drawing/2014/main" xmlns="" id="{42ED5CED-94F2-3074-8BB8-0000FD8A16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14246"/>
              <a:stretch/>
            </p:blipFill>
            <p:spPr>
              <a:xfrm>
                <a:off x="6879985" y="4218877"/>
                <a:ext cx="1080000" cy="1072027"/>
              </a:xfrm>
              <a:prstGeom prst="rect">
                <a:avLst/>
              </a:prstGeom>
            </p:spPr>
          </p:pic>
        </p:grpSp>
      </p:grpSp>
      <p:grpSp>
        <p:nvGrpSpPr>
          <p:cNvPr id="1097" name="组合 1096">
            <a:extLst>
              <a:ext uri="{FF2B5EF4-FFF2-40B4-BE49-F238E27FC236}">
                <a16:creationId xmlns:a16="http://schemas.microsoft.com/office/drawing/2014/main" xmlns="" id="{0A781233-CF29-4D14-ED87-FE52422B5AA5}"/>
              </a:ext>
            </a:extLst>
          </p:cNvPr>
          <p:cNvGrpSpPr/>
          <p:nvPr/>
        </p:nvGrpSpPr>
        <p:grpSpPr>
          <a:xfrm>
            <a:off x="8660466" y="2981968"/>
            <a:ext cx="2345720" cy="813051"/>
            <a:chOff x="1921083" y="1711612"/>
            <a:chExt cx="6191250" cy="3089960"/>
          </a:xfrm>
        </p:grpSpPr>
        <p:pic>
          <p:nvPicPr>
            <p:cNvPr id="1098" name="Picture 2">
              <a:extLst>
                <a:ext uri="{FF2B5EF4-FFF2-40B4-BE49-F238E27FC236}">
                  <a16:creationId xmlns:a16="http://schemas.microsoft.com/office/drawing/2014/main" xmlns="" id="{6D6FE5CA-DCFA-B770-D432-B6A467B4B7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737"/>
            <a:stretch/>
          </p:blipFill>
          <p:spPr bwMode="auto">
            <a:xfrm>
              <a:off x="1921083" y="1711616"/>
              <a:ext cx="6191250" cy="308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9" name="矩形 1098">
              <a:extLst>
                <a:ext uri="{FF2B5EF4-FFF2-40B4-BE49-F238E27FC236}">
                  <a16:creationId xmlns:a16="http://schemas.microsoft.com/office/drawing/2014/main" xmlns="" id="{7F4BF922-EBE0-96D8-88FC-0A3D50563641}"/>
                </a:ext>
              </a:extLst>
            </p:cNvPr>
            <p:cNvSpPr/>
            <p:nvPr/>
          </p:nvSpPr>
          <p:spPr>
            <a:xfrm>
              <a:off x="2008682" y="1971207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0" name="矩形 1099">
              <a:extLst>
                <a:ext uri="{FF2B5EF4-FFF2-40B4-BE49-F238E27FC236}">
                  <a16:creationId xmlns:a16="http://schemas.microsoft.com/office/drawing/2014/main" xmlns="" id="{F2558CA0-1736-1353-7C11-7FC527A503DC}"/>
                </a:ext>
              </a:extLst>
            </p:cNvPr>
            <p:cNvSpPr/>
            <p:nvPr/>
          </p:nvSpPr>
          <p:spPr>
            <a:xfrm>
              <a:off x="4869382" y="1711612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1" name="矩形 1100">
              <a:extLst>
                <a:ext uri="{FF2B5EF4-FFF2-40B4-BE49-F238E27FC236}">
                  <a16:creationId xmlns:a16="http://schemas.microsoft.com/office/drawing/2014/main" xmlns="" id="{297013FB-68C1-B165-52FD-E97D09C64F80}"/>
                </a:ext>
              </a:extLst>
            </p:cNvPr>
            <p:cNvSpPr/>
            <p:nvPr/>
          </p:nvSpPr>
          <p:spPr>
            <a:xfrm>
              <a:off x="7705804" y="1950314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2" name="矩形 1101">
              <a:extLst>
                <a:ext uri="{FF2B5EF4-FFF2-40B4-BE49-F238E27FC236}">
                  <a16:creationId xmlns:a16="http://schemas.microsoft.com/office/drawing/2014/main" xmlns="" id="{B039709D-6B8D-7E8C-E047-C11AD249AF31}"/>
                </a:ext>
              </a:extLst>
            </p:cNvPr>
            <p:cNvSpPr/>
            <p:nvPr/>
          </p:nvSpPr>
          <p:spPr>
            <a:xfrm>
              <a:off x="2916456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3" name="矩形 1102">
              <a:extLst>
                <a:ext uri="{FF2B5EF4-FFF2-40B4-BE49-F238E27FC236}">
                  <a16:creationId xmlns:a16="http://schemas.microsoft.com/office/drawing/2014/main" xmlns="" id="{20A3C9D8-D509-D285-9A23-FC19CFB2DD86}"/>
                </a:ext>
              </a:extLst>
            </p:cNvPr>
            <p:cNvSpPr/>
            <p:nvPr/>
          </p:nvSpPr>
          <p:spPr>
            <a:xfrm>
              <a:off x="6723143" y="3882833"/>
              <a:ext cx="382249" cy="382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95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16F553E7-5307-E0DD-7506-112CC833CECA}"/>
              </a:ext>
            </a:extLst>
          </p:cNvPr>
          <p:cNvGrpSpPr/>
          <p:nvPr/>
        </p:nvGrpSpPr>
        <p:grpSpPr>
          <a:xfrm>
            <a:off x="-19878" y="-1"/>
            <a:ext cx="12211878" cy="6858001"/>
            <a:chOff x="366124" y="427218"/>
            <a:chExt cx="11441128" cy="6003562"/>
          </a:xfrm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xmlns="" id="{E5DAFA19-E653-850E-012B-88CC67CDA419}"/>
                </a:ext>
              </a:extLst>
            </p:cNvPr>
            <p:cNvSpPr/>
            <p:nvPr/>
          </p:nvSpPr>
          <p:spPr>
            <a:xfrm>
              <a:off x="366124" y="427218"/>
              <a:ext cx="6598267" cy="3636940"/>
            </a:xfrm>
            <a:custGeom>
              <a:avLst/>
              <a:gdLst>
                <a:gd name="connsiteX0" fmla="*/ 0 w 6413617"/>
                <a:gd name="connsiteY0" fmla="*/ 0 h 3876424"/>
                <a:gd name="connsiteX1" fmla="*/ 6305889 w 6413617"/>
                <a:gd name="connsiteY1" fmla="*/ 0 h 3876424"/>
                <a:gd name="connsiteX2" fmla="*/ 6313727 w 6413617"/>
                <a:gd name="connsiteY2" fmla="*/ 29126 h 3876424"/>
                <a:gd name="connsiteX3" fmla="*/ 6341112 w 6413617"/>
                <a:gd name="connsiteY3" fmla="*/ 103571 h 3876424"/>
                <a:gd name="connsiteX4" fmla="*/ 6365280 w 6413617"/>
                <a:gd name="connsiteY4" fmla="*/ 141648 h 3876424"/>
                <a:gd name="connsiteX5" fmla="*/ 6413617 w 6413617"/>
                <a:gd name="connsiteY5" fmla="*/ 179725 h 3876424"/>
                <a:gd name="connsiteX6" fmla="*/ 6389448 w 6413617"/>
                <a:gd name="connsiteY6" fmla="*/ 243187 h 3876424"/>
                <a:gd name="connsiteX7" fmla="*/ 6304859 w 6413617"/>
                <a:gd name="connsiteY7" fmla="*/ 344726 h 3876424"/>
                <a:gd name="connsiteX8" fmla="*/ 6135681 w 6413617"/>
                <a:gd name="connsiteY8" fmla="*/ 522417 h 3876424"/>
                <a:gd name="connsiteX9" fmla="*/ 6087344 w 6413617"/>
                <a:gd name="connsiteY9" fmla="*/ 573186 h 3876424"/>
                <a:gd name="connsiteX10" fmla="*/ 5978587 w 6413617"/>
                <a:gd name="connsiteY10" fmla="*/ 687417 h 3876424"/>
                <a:gd name="connsiteX11" fmla="*/ 5930249 w 6413617"/>
                <a:gd name="connsiteY11" fmla="*/ 738187 h 3876424"/>
                <a:gd name="connsiteX12" fmla="*/ 5797324 w 6413617"/>
                <a:gd name="connsiteY12" fmla="*/ 839725 h 3876424"/>
                <a:gd name="connsiteX13" fmla="*/ 5736903 w 6413617"/>
                <a:gd name="connsiteY13" fmla="*/ 903185 h 3876424"/>
                <a:gd name="connsiteX14" fmla="*/ 5688567 w 6413617"/>
                <a:gd name="connsiteY14" fmla="*/ 941263 h 3876424"/>
                <a:gd name="connsiteX15" fmla="*/ 5603977 w 6413617"/>
                <a:gd name="connsiteY15" fmla="*/ 1017416 h 3876424"/>
                <a:gd name="connsiteX16" fmla="*/ 5362293 w 6413617"/>
                <a:gd name="connsiteY16" fmla="*/ 1207800 h 3876424"/>
                <a:gd name="connsiteX17" fmla="*/ 5313957 w 6413617"/>
                <a:gd name="connsiteY17" fmla="*/ 1271262 h 3876424"/>
                <a:gd name="connsiteX18" fmla="*/ 5168947 w 6413617"/>
                <a:gd name="connsiteY18" fmla="*/ 1423570 h 3876424"/>
                <a:gd name="connsiteX19" fmla="*/ 5096441 w 6413617"/>
                <a:gd name="connsiteY19" fmla="*/ 1499723 h 3876424"/>
                <a:gd name="connsiteX20" fmla="*/ 5060190 w 6413617"/>
                <a:gd name="connsiteY20" fmla="*/ 1550493 h 3876424"/>
                <a:gd name="connsiteX21" fmla="*/ 4999768 w 6413617"/>
                <a:gd name="connsiteY21" fmla="*/ 1778953 h 3876424"/>
                <a:gd name="connsiteX22" fmla="*/ 4866843 w 6413617"/>
                <a:gd name="connsiteY22" fmla="*/ 2007415 h 3876424"/>
                <a:gd name="connsiteX23" fmla="*/ 4637243 w 6413617"/>
                <a:gd name="connsiteY23" fmla="*/ 2235876 h 3876424"/>
                <a:gd name="connsiteX24" fmla="*/ 4443896 w 6413617"/>
                <a:gd name="connsiteY24" fmla="*/ 2375491 h 3876424"/>
                <a:gd name="connsiteX25" fmla="*/ 4323054 w 6413617"/>
                <a:gd name="connsiteY25" fmla="*/ 2451645 h 3876424"/>
                <a:gd name="connsiteX26" fmla="*/ 4069287 w 6413617"/>
                <a:gd name="connsiteY26" fmla="*/ 2603953 h 3876424"/>
                <a:gd name="connsiteX27" fmla="*/ 3779267 w 6413617"/>
                <a:gd name="connsiteY27" fmla="*/ 2768952 h 3876424"/>
                <a:gd name="connsiteX28" fmla="*/ 3054216 w 6413617"/>
                <a:gd name="connsiteY28" fmla="*/ 2984722 h 3876424"/>
                <a:gd name="connsiteX29" fmla="*/ 2764196 w 6413617"/>
                <a:gd name="connsiteY29" fmla="*/ 3035490 h 3876424"/>
                <a:gd name="connsiteX30" fmla="*/ 2679607 w 6413617"/>
                <a:gd name="connsiteY30" fmla="*/ 3098952 h 3876424"/>
                <a:gd name="connsiteX31" fmla="*/ 2377502 w 6413617"/>
                <a:gd name="connsiteY31" fmla="*/ 3302029 h 3876424"/>
                <a:gd name="connsiteX32" fmla="*/ 2292913 w 6413617"/>
                <a:gd name="connsiteY32" fmla="*/ 3390875 h 3876424"/>
                <a:gd name="connsiteX33" fmla="*/ 2232492 w 6413617"/>
                <a:gd name="connsiteY33" fmla="*/ 3467029 h 3876424"/>
                <a:gd name="connsiteX34" fmla="*/ 1857883 w 6413617"/>
                <a:gd name="connsiteY34" fmla="*/ 3708182 h 3876424"/>
                <a:gd name="connsiteX35" fmla="*/ 1712873 w 6413617"/>
                <a:gd name="connsiteY35" fmla="*/ 3784336 h 3876424"/>
                <a:gd name="connsiteX36" fmla="*/ 1604116 w 6413617"/>
                <a:gd name="connsiteY36" fmla="*/ 3873182 h 3876424"/>
                <a:gd name="connsiteX37" fmla="*/ 1084496 w 6413617"/>
                <a:gd name="connsiteY37" fmla="*/ 3860490 h 3876424"/>
                <a:gd name="connsiteX38" fmla="*/ 141930 w 6413617"/>
                <a:gd name="connsiteY38" fmla="*/ 3847798 h 3876424"/>
                <a:gd name="connsiteX39" fmla="*/ 29477 w 6413617"/>
                <a:gd name="connsiteY39" fmla="*/ 3827296 h 3876424"/>
                <a:gd name="connsiteX40" fmla="*/ 0 w 6413617"/>
                <a:gd name="connsiteY40" fmla="*/ 3811383 h 3876424"/>
                <a:gd name="connsiteX0" fmla="*/ 0 w 6413617"/>
                <a:gd name="connsiteY0" fmla="*/ 0 h 4151252"/>
                <a:gd name="connsiteX1" fmla="*/ 6305889 w 6413617"/>
                <a:gd name="connsiteY1" fmla="*/ 0 h 4151252"/>
                <a:gd name="connsiteX2" fmla="*/ 6313727 w 6413617"/>
                <a:gd name="connsiteY2" fmla="*/ 29126 h 4151252"/>
                <a:gd name="connsiteX3" fmla="*/ 6341112 w 6413617"/>
                <a:gd name="connsiteY3" fmla="*/ 103571 h 4151252"/>
                <a:gd name="connsiteX4" fmla="*/ 6365280 w 6413617"/>
                <a:gd name="connsiteY4" fmla="*/ 141648 h 4151252"/>
                <a:gd name="connsiteX5" fmla="*/ 6413617 w 6413617"/>
                <a:gd name="connsiteY5" fmla="*/ 179725 h 4151252"/>
                <a:gd name="connsiteX6" fmla="*/ 6389448 w 6413617"/>
                <a:gd name="connsiteY6" fmla="*/ 243187 h 4151252"/>
                <a:gd name="connsiteX7" fmla="*/ 6304859 w 6413617"/>
                <a:gd name="connsiteY7" fmla="*/ 344726 h 4151252"/>
                <a:gd name="connsiteX8" fmla="*/ 6135681 w 6413617"/>
                <a:gd name="connsiteY8" fmla="*/ 522417 h 4151252"/>
                <a:gd name="connsiteX9" fmla="*/ 6087344 w 6413617"/>
                <a:gd name="connsiteY9" fmla="*/ 573186 h 4151252"/>
                <a:gd name="connsiteX10" fmla="*/ 5978587 w 6413617"/>
                <a:gd name="connsiteY10" fmla="*/ 687417 h 4151252"/>
                <a:gd name="connsiteX11" fmla="*/ 5930249 w 6413617"/>
                <a:gd name="connsiteY11" fmla="*/ 738187 h 4151252"/>
                <a:gd name="connsiteX12" fmla="*/ 5797324 w 6413617"/>
                <a:gd name="connsiteY12" fmla="*/ 839725 h 4151252"/>
                <a:gd name="connsiteX13" fmla="*/ 5736903 w 6413617"/>
                <a:gd name="connsiteY13" fmla="*/ 903185 h 4151252"/>
                <a:gd name="connsiteX14" fmla="*/ 5688567 w 6413617"/>
                <a:gd name="connsiteY14" fmla="*/ 941263 h 4151252"/>
                <a:gd name="connsiteX15" fmla="*/ 5603977 w 6413617"/>
                <a:gd name="connsiteY15" fmla="*/ 1017416 h 4151252"/>
                <a:gd name="connsiteX16" fmla="*/ 5362293 w 6413617"/>
                <a:gd name="connsiteY16" fmla="*/ 1207800 h 4151252"/>
                <a:gd name="connsiteX17" fmla="*/ 5313957 w 6413617"/>
                <a:gd name="connsiteY17" fmla="*/ 1271262 h 4151252"/>
                <a:gd name="connsiteX18" fmla="*/ 5168947 w 6413617"/>
                <a:gd name="connsiteY18" fmla="*/ 1423570 h 4151252"/>
                <a:gd name="connsiteX19" fmla="*/ 5096441 w 6413617"/>
                <a:gd name="connsiteY19" fmla="*/ 1499723 h 4151252"/>
                <a:gd name="connsiteX20" fmla="*/ 5060190 w 6413617"/>
                <a:gd name="connsiteY20" fmla="*/ 1550493 h 4151252"/>
                <a:gd name="connsiteX21" fmla="*/ 4999768 w 6413617"/>
                <a:gd name="connsiteY21" fmla="*/ 1778953 h 4151252"/>
                <a:gd name="connsiteX22" fmla="*/ 4866843 w 6413617"/>
                <a:gd name="connsiteY22" fmla="*/ 2007415 h 4151252"/>
                <a:gd name="connsiteX23" fmla="*/ 4637243 w 6413617"/>
                <a:gd name="connsiteY23" fmla="*/ 2235876 h 4151252"/>
                <a:gd name="connsiteX24" fmla="*/ 4443896 w 6413617"/>
                <a:gd name="connsiteY24" fmla="*/ 2375491 h 4151252"/>
                <a:gd name="connsiteX25" fmla="*/ 4323054 w 6413617"/>
                <a:gd name="connsiteY25" fmla="*/ 2451645 h 4151252"/>
                <a:gd name="connsiteX26" fmla="*/ 4069287 w 6413617"/>
                <a:gd name="connsiteY26" fmla="*/ 2603953 h 4151252"/>
                <a:gd name="connsiteX27" fmla="*/ 3779267 w 6413617"/>
                <a:gd name="connsiteY27" fmla="*/ 2768952 h 4151252"/>
                <a:gd name="connsiteX28" fmla="*/ 3054216 w 6413617"/>
                <a:gd name="connsiteY28" fmla="*/ 2984722 h 4151252"/>
                <a:gd name="connsiteX29" fmla="*/ 2764196 w 6413617"/>
                <a:gd name="connsiteY29" fmla="*/ 3035490 h 4151252"/>
                <a:gd name="connsiteX30" fmla="*/ 2679607 w 6413617"/>
                <a:gd name="connsiteY30" fmla="*/ 3098952 h 4151252"/>
                <a:gd name="connsiteX31" fmla="*/ 2377502 w 6413617"/>
                <a:gd name="connsiteY31" fmla="*/ 3302029 h 4151252"/>
                <a:gd name="connsiteX32" fmla="*/ 2292913 w 6413617"/>
                <a:gd name="connsiteY32" fmla="*/ 3390875 h 4151252"/>
                <a:gd name="connsiteX33" fmla="*/ 2232492 w 6413617"/>
                <a:gd name="connsiteY33" fmla="*/ 3467029 h 4151252"/>
                <a:gd name="connsiteX34" fmla="*/ 1857883 w 6413617"/>
                <a:gd name="connsiteY34" fmla="*/ 3708182 h 4151252"/>
                <a:gd name="connsiteX35" fmla="*/ 1712873 w 6413617"/>
                <a:gd name="connsiteY35" fmla="*/ 3784336 h 4151252"/>
                <a:gd name="connsiteX36" fmla="*/ 1604116 w 6413617"/>
                <a:gd name="connsiteY36" fmla="*/ 3873182 h 4151252"/>
                <a:gd name="connsiteX37" fmla="*/ 1133756 w 6413617"/>
                <a:gd name="connsiteY37" fmla="*/ 4151222 h 4151252"/>
                <a:gd name="connsiteX38" fmla="*/ 141930 w 6413617"/>
                <a:gd name="connsiteY38" fmla="*/ 3847798 h 4151252"/>
                <a:gd name="connsiteX39" fmla="*/ 29477 w 6413617"/>
                <a:gd name="connsiteY39" fmla="*/ 3827296 h 4151252"/>
                <a:gd name="connsiteX40" fmla="*/ 0 w 6413617"/>
                <a:gd name="connsiteY40" fmla="*/ 3811383 h 4151252"/>
                <a:gd name="connsiteX41" fmla="*/ 0 w 6413617"/>
                <a:gd name="connsiteY41" fmla="*/ 0 h 4151252"/>
                <a:gd name="connsiteX0" fmla="*/ 0 w 6413617"/>
                <a:gd name="connsiteY0" fmla="*/ 0 h 4151252"/>
                <a:gd name="connsiteX1" fmla="*/ 6305889 w 6413617"/>
                <a:gd name="connsiteY1" fmla="*/ 0 h 4151252"/>
                <a:gd name="connsiteX2" fmla="*/ 6313727 w 6413617"/>
                <a:gd name="connsiteY2" fmla="*/ 29126 h 4151252"/>
                <a:gd name="connsiteX3" fmla="*/ 6341112 w 6413617"/>
                <a:gd name="connsiteY3" fmla="*/ 103571 h 4151252"/>
                <a:gd name="connsiteX4" fmla="*/ 6365280 w 6413617"/>
                <a:gd name="connsiteY4" fmla="*/ 141648 h 4151252"/>
                <a:gd name="connsiteX5" fmla="*/ 6413617 w 6413617"/>
                <a:gd name="connsiteY5" fmla="*/ 179725 h 4151252"/>
                <a:gd name="connsiteX6" fmla="*/ 6389448 w 6413617"/>
                <a:gd name="connsiteY6" fmla="*/ 243187 h 4151252"/>
                <a:gd name="connsiteX7" fmla="*/ 6304859 w 6413617"/>
                <a:gd name="connsiteY7" fmla="*/ 344726 h 4151252"/>
                <a:gd name="connsiteX8" fmla="*/ 6135681 w 6413617"/>
                <a:gd name="connsiteY8" fmla="*/ 522417 h 4151252"/>
                <a:gd name="connsiteX9" fmla="*/ 6087344 w 6413617"/>
                <a:gd name="connsiteY9" fmla="*/ 573186 h 4151252"/>
                <a:gd name="connsiteX10" fmla="*/ 5978587 w 6413617"/>
                <a:gd name="connsiteY10" fmla="*/ 687417 h 4151252"/>
                <a:gd name="connsiteX11" fmla="*/ 5930249 w 6413617"/>
                <a:gd name="connsiteY11" fmla="*/ 738187 h 4151252"/>
                <a:gd name="connsiteX12" fmla="*/ 5797324 w 6413617"/>
                <a:gd name="connsiteY12" fmla="*/ 839725 h 4151252"/>
                <a:gd name="connsiteX13" fmla="*/ 5736903 w 6413617"/>
                <a:gd name="connsiteY13" fmla="*/ 903185 h 4151252"/>
                <a:gd name="connsiteX14" fmla="*/ 5688567 w 6413617"/>
                <a:gd name="connsiteY14" fmla="*/ 941263 h 4151252"/>
                <a:gd name="connsiteX15" fmla="*/ 5603977 w 6413617"/>
                <a:gd name="connsiteY15" fmla="*/ 1017416 h 4151252"/>
                <a:gd name="connsiteX16" fmla="*/ 5362293 w 6413617"/>
                <a:gd name="connsiteY16" fmla="*/ 1207800 h 4151252"/>
                <a:gd name="connsiteX17" fmla="*/ 5313957 w 6413617"/>
                <a:gd name="connsiteY17" fmla="*/ 1271262 h 4151252"/>
                <a:gd name="connsiteX18" fmla="*/ 5168947 w 6413617"/>
                <a:gd name="connsiteY18" fmla="*/ 1423570 h 4151252"/>
                <a:gd name="connsiteX19" fmla="*/ 5096441 w 6413617"/>
                <a:gd name="connsiteY19" fmla="*/ 1499723 h 4151252"/>
                <a:gd name="connsiteX20" fmla="*/ 5060190 w 6413617"/>
                <a:gd name="connsiteY20" fmla="*/ 1550493 h 4151252"/>
                <a:gd name="connsiteX21" fmla="*/ 4999768 w 6413617"/>
                <a:gd name="connsiteY21" fmla="*/ 1778953 h 4151252"/>
                <a:gd name="connsiteX22" fmla="*/ 4866843 w 6413617"/>
                <a:gd name="connsiteY22" fmla="*/ 2007415 h 4151252"/>
                <a:gd name="connsiteX23" fmla="*/ 4637243 w 6413617"/>
                <a:gd name="connsiteY23" fmla="*/ 2235876 h 4151252"/>
                <a:gd name="connsiteX24" fmla="*/ 4443896 w 6413617"/>
                <a:gd name="connsiteY24" fmla="*/ 2375491 h 4151252"/>
                <a:gd name="connsiteX25" fmla="*/ 4323054 w 6413617"/>
                <a:gd name="connsiteY25" fmla="*/ 2451645 h 4151252"/>
                <a:gd name="connsiteX26" fmla="*/ 4069287 w 6413617"/>
                <a:gd name="connsiteY26" fmla="*/ 2603953 h 4151252"/>
                <a:gd name="connsiteX27" fmla="*/ 3779267 w 6413617"/>
                <a:gd name="connsiteY27" fmla="*/ 2768952 h 4151252"/>
                <a:gd name="connsiteX28" fmla="*/ 3054216 w 6413617"/>
                <a:gd name="connsiteY28" fmla="*/ 2984722 h 4151252"/>
                <a:gd name="connsiteX29" fmla="*/ 2764196 w 6413617"/>
                <a:gd name="connsiteY29" fmla="*/ 3035490 h 4151252"/>
                <a:gd name="connsiteX30" fmla="*/ 2679607 w 6413617"/>
                <a:gd name="connsiteY30" fmla="*/ 3098952 h 4151252"/>
                <a:gd name="connsiteX31" fmla="*/ 2377502 w 6413617"/>
                <a:gd name="connsiteY31" fmla="*/ 3302029 h 4151252"/>
                <a:gd name="connsiteX32" fmla="*/ 2292913 w 6413617"/>
                <a:gd name="connsiteY32" fmla="*/ 3390875 h 4151252"/>
                <a:gd name="connsiteX33" fmla="*/ 2232492 w 6413617"/>
                <a:gd name="connsiteY33" fmla="*/ 3467029 h 4151252"/>
                <a:gd name="connsiteX34" fmla="*/ 1857883 w 6413617"/>
                <a:gd name="connsiteY34" fmla="*/ 3708182 h 4151252"/>
                <a:gd name="connsiteX35" fmla="*/ 1712873 w 6413617"/>
                <a:gd name="connsiteY35" fmla="*/ 3784336 h 4151252"/>
                <a:gd name="connsiteX36" fmla="*/ 1604116 w 6413617"/>
                <a:gd name="connsiteY36" fmla="*/ 3873182 h 4151252"/>
                <a:gd name="connsiteX37" fmla="*/ 1133756 w 6413617"/>
                <a:gd name="connsiteY37" fmla="*/ 4151222 h 4151252"/>
                <a:gd name="connsiteX38" fmla="*/ 141930 w 6413617"/>
                <a:gd name="connsiteY38" fmla="*/ 4114303 h 4151252"/>
                <a:gd name="connsiteX39" fmla="*/ 29477 w 6413617"/>
                <a:gd name="connsiteY39" fmla="*/ 3827296 h 4151252"/>
                <a:gd name="connsiteX40" fmla="*/ 0 w 6413617"/>
                <a:gd name="connsiteY40" fmla="*/ 3811383 h 4151252"/>
                <a:gd name="connsiteX41" fmla="*/ 0 w 6413617"/>
                <a:gd name="connsiteY41" fmla="*/ 0 h 4151252"/>
                <a:gd name="connsiteX0" fmla="*/ 0 w 6561396"/>
                <a:gd name="connsiteY0" fmla="*/ 0 h 4151252"/>
                <a:gd name="connsiteX1" fmla="*/ 6305889 w 6561396"/>
                <a:gd name="connsiteY1" fmla="*/ 0 h 4151252"/>
                <a:gd name="connsiteX2" fmla="*/ 6313727 w 6561396"/>
                <a:gd name="connsiteY2" fmla="*/ 29126 h 4151252"/>
                <a:gd name="connsiteX3" fmla="*/ 6341112 w 6561396"/>
                <a:gd name="connsiteY3" fmla="*/ 103571 h 4151252"/>
                <a:gd name="connsiteX4" fmla="*/ 6365280 w 6561396"/>
                <a:gd name="connsiteY4" fmla="*/ 141648 h 4151252"/>
                <a:gd name="connsiteX5" fmla="*/ 6561396 w 6561396"/>
                <a:gd name="connsiteY5" fmla="*/ 191838 h 4151252"/>
                <a:gd name="connsiteX6" fmla="*/ 6389448 w 6561396"/>
                <a:gd name="connsiteY6" fmla="*/ 243187 h 4151252"/>
                <a:gd name="connsiteX7" fmla="*/ 6304859 w 6561396"/>
                <a:gd name="connsiteY7" fmla="*/ 344726 h 4151252"/>
                <a:gd name="connsiteX8" fmla="*/ 6135681 w 6561396"/>
                <a:gd name="connsiteY8" fmla="*/ 522417 h 4151252"/>
                <a:gd name="connsiteX9" fmla="*/ 6087344 w 6561396"/>
                <a:gd name="connsiteY9" fmla="*/ 573186 h 4151252"/>
                <a:gd name="connsiteX10" fmla="*/ 5978587 w 6561396"/>
                <a:gd name="connsiteY10" fmla="*/ 687417 h 4151252"/>
                <a:gd name="connsiteX11" fmla="*/ 5930249 w 6561396"/>
                <a:gd name="connsiteY11" fmla="*/ 738187 h 4151252"/>
                <a:gd name="connsiteX12" fmla="*/ 5797324 w 6561396"/>
                <a:gd name="connsiteY12" fmla="*/ 839725 h 4151252"/>
                <a:gd name="connsiteX13" fmla="*/ 5736903 w 6561396"/>
                <a:gd name="connsiteY13" fmla="*/ 903185 h 4151252"/>
                <a:gd name="connsiteX14" fmla="*/ 5688567 w 6561396"/>
                <a:gd name="connsiteY14" fmla="*/ 941263 h 4151252"/>
                <a:gd name="connsiteX15" fmla="*/ 5603977 w 6561396"/>
                <a:gd name="connsiteY15" fmla="*/ 1017416 h 4151252"/>
                <a:gd name="connsiteX16" fmla="*/ 5362293 w 6561396"/>
                <a:gd name="connsiteY16" fmla="*/ 1207800 h 4151252"/>
                <a:gd name="connsiteX17" fmla="*/ 5313957 w 6561396"/>
                <a:gd name="connsiteY17" fmla="*/ 1271262 h 4151252"/>
                <a:gd name="connsiteX18" fmla="*/ 5168947 w 6561396"/>
                <a:gd name="connsiteY18" fmla="*/ 1423570 h 4151252"/>
                <a:gd name="connsiteX19" fmla="*/ 5096441 w 6561396"/>
                <a:gd name="connsiteY19" fmla="*/ 1499723 h 4151252"/>
                <a:gd name="connsiteX20" fmla="*/ 5060190 w 6561396"/>
                <a:gd name="connsiteY20" fmla="*/ 1550493 h 4151252"/>
                <a:gd name="connsiteX21" fmla="*/ 4999768 w 6561396"/>
                <a:gd name="connsiteY21" fmla="*/ 1778953 h 4151252"/>
                <a:gd name="connsiteX22" fmla="*/ 4866843 w 6561396"/>
                <a:gd name="connsiteY22" fmla="*/ 2007415 h 4151252"/>
                <a:gd name="connsiteX23" fmla="*/ 4637243 w 6561396"/>
                <a:gd name="connsiteY23" fmla="*/ 2235876 h 4151252"/>
                <a:gd name="connsiteX24" fmla="*/ 4443896 w 6561396"/>
                <a:gd name="connsiteY24" fmla="*/ 2375491 h 4151252"/>
                <a:gd name="connsiteX25" fmla="*/ 4323054 w 6561396"/>
                <a:gd name="connsiteY25" fmla="*/ 2451645 h 4151252"/>
                <a:gd name="connsiteX26" fmla="*/ 4069287 w 6561396"/>
                <a:gd name="connsiteY26" fmla="*/ 2603953 h 4151252"/>
                <a:gd name="connsiteX27" fmla="*/ 3779267 w 6561396"/>
                <a:gd name="connsiteY27" fmla="*/ 2768952 h 4151252"/>
                <a:gd name="connsiteX28" fmla="*/ 3054216 w 6561396"/>
                <a:gd name="connsiteY28" fmla="*/ 2984722 h 4151252"/>
                <a:gd name="connsiteX29" fmla="*/ 2764196 w 6561396"/>
                <a:gd name="connsiteY29" fmla="*/ 3035490 h 4151252"/>
                <a:gd name="connsiteX30" fmla="*/ 2679607 w 6561396"/>
                <a:gd name="connsiteY30" fmla="*/ 3098952 h 4151252"/>
                <a:gd name="connsiteX31" fmla="*/ 2377502 w 6561396"/>
                <a:gd name="connsiteY31" fmla="*/ 3302029 h 4151252"/>
                <a:gd name="connsiteX32" fmla="*/ 2292913 w 6561396"/>
                <a:gd name="connsiteY32" fmla="*/ 3390875 h 4151252"/>
                <a:gd name="connsiteX33" fmla="*/ 2232492 w 6561396"/>
                <a:gd name="connsiteY33" fmla="*/ 3467029 h 4151252"/>
                <a:gd name="connsiteX34" fmla="*/ 1857883 w 6561396"/>
                <a:gd name="connsiteY34" fmla="*/ 3708182 h 4151252"/>
                <a:gd name="connsiteX35" fmla="*/ 1712873 w 6561396"/>
                <a:gd name="connsiteY35" fmla="*/ 3784336 h 4151252"/>
                <a:gd name="connsiteX36" fmla="*/ 1604116 w 6561396"/>
                <a:gd name="connsiteY36" fmla="*/ 3873182 h 4151252"/>
                <a:gd name="connsiteX37" fmla="*/ 1133756 w 6561396"/>
                <a:gd name="connsiteY37" fmla="*/ 4151222 h 4151252"/>
                <a:gd name="connsiteX38" fmla="*/ 141930 w 6561396"/>
                <a:gd name="connsiteY38" fmla="*/ 4114303 h 4151252"/>
                <a:gd name="connsiteX39" fmla="*/ 29477 w 6561396"/>
                <a:gd name="connsiteY39" fmla="*/ 3827296 h 4151252"/>
                <a:gd name="connsiteX40" fmla="*/ 0 w 6561396"/>
                <a:gd name="connsiteY40" fmla="*/ 3811383 h 4151252"/>
                <a:gd name="connsiteX41" fmla="*/ 0 w 6561396"/>
                <a:gd name="connsiteY41" fmla="*/ 0 h 4151252"/>
                <a:gd name="connsiteX0" fmla="*/ 0 w 6650987"/>
                <a:gd name="connsiteY0" fmla="*/ 0 h 4151252"/>
                <a:gd name="connsiteX1" fmla="*/ 6305889 w 6650987"/>
                <a:gd name="connsiteY1" fmla="*/ 0 h 4151252"/>
                <a:gd name="connsiteX2" fmla="*/ 6313727 w 6650987"/>
                <a:gd name="connsiteY2" fmla="*/ 29126 h 4151252"/>
                <a:gd name="connsiteX3" fmla="*/ 6341112 w 6650987"/>
                <a:gd name="connsiteY3" fmla="*/ 103571 h 4151252"/>
                <a:gd name="connsiteX4" fmla="*/ 6650987 w 6650987"/>
                <a:gd name="connsiteY4" fmla="*/ 81078 h 4151252"/>
                <a:gd name="connsiteX5" fmla="*/ 6561396 w 6650987"/>
                <a:gd name="connsiteY5" fmla="*/ 191838 h 4151252"/>
                <a:gd name="connsiteX6" fmla="*/ 6389448 w 6650987"/>
                <a:gd name="connsiteY6" fmla="*/ 243187 h 4151252"/>
                <a:gd name="connsiteX7" fmla="*/ 6304859 w 6650987"/>
                <a:gd name="connsiteY7" fmla="*/ 344726 h 4151252"/>
                <a:gd name="connsiteX8" fmla="*/ 6135681 w 6650987"/>
                <a:gd name="connsiteY8" fmla="*/ 522417 h 4151252"/>
                <a:gd name="connsiteX9" fmla="*/ 6087344 w 6650987"/>
                <a:gd name="connsiteY9" fmla="*/ 573186 h 4151252"/>
                <a:gd name="connsiteX10" fmla="*/ 5978587 w 6650987"/>
                <a:gd name="connsiteY10" fmla="*/ 687417 h 4151252"/>
                <a:gd name="connsiteX11" fmla="*/ 5930249 w 6650987"/>
                <a:gd name="connsiteY11" fmla="*/ 738187 h 4151252"/>
                <a:gd name="connsiteX12" fmla="*/ 5797324 w 6650987"/>
                <a:gd name="connsiteY12" fmla="*/ 839725 h 4151252"/>
                <a:gd name="connsiteX13" fmla="*/ 5736903 w 6650987"/>
                <a:gd name="connsiteY13" fmla="*/ 903185 h 4151252"/>
                <a:gd name="connsiteX14" fmla="*/ 5688567 w 6650987"/>
                <a:gd name="connsiteY14" fmla="*/ 941263 h 4151252"/>
                <a:gd name="connsiteX15" fmla="*/ 5603977 w 6650987"/>
                <a:gd name="connsiteY15" fmla="*/ 1017416 h 4151252"/>
                <a:gd name="connsiteX16" fmla="*/ 5362293 w 6650987"/>
                <a:gd name="connsiteY16" fmla="*/ 1207800 h 4151252"/>
                <a:gd name="connsiteX17" fmla="*/ 5313957 w 6650987"/>
                <a:gd name="connsiteY17" fmla="*/ 1271262 h 4151252"/>
                <a:gd name="connsiteX18" fmla="*/ 5168947 w 6650987"/>
                <a:gd name="connsiteY18" fmla="*/ 1423570 h 4151252"/>
                <a:gd name="connsiteX19" fmla="*/ 5096441 w 6650987"/>
                <a:gd name="connsiteY19" fmla="*/ 1499723 h 4151252"/>
                <a:gd name="connsiteX20" fmla="*/ 5060190 w 6650987"/>
                <a:gd name="connsiteY20" fmla="*/ 1550493 h 4151252"/>
                <a:gd name="connsiteX21" fmla="*/ 4999768 w 6650987"/>
                <a:gd name="connsiteY21" fmla="*/ 1778953 h 4151252"/>
                <a:gd name="connsiteX22" fmla="*/ 4866843 w 6650987"/>
                <a:gd name="connsiteY22" fmla="*/ 2007415 h 4151252"/>
                <a:gd name="connsiteX23" fmla="*/ 4637243 w 6650987"/>
                <a:gd name="connsiteY23" fmla="*/ 2235876 h 4151252"/>
                <a:gd name="connsiteX24" fmla="*/ 4443896 w 6650987"/>
                <a:gd name="connsiteY24" fmla="*/ 2375491 h 4151252"/>
                <a:gd name="connsiteX25" fmla="*/ 4323054 w 6650987"/>
                <a:gd name="connsiteY25" fmla="*/ 2451645 h 4151252"/>
                <a:gd name="connsiteX26" fmla="*/ 4069287 w 6650987"/>
                <a:gd name="connsiteY26" fmla="*/ 2603953 h 4151252"/>
                <a:gd name="connsiteX27" fmla="*/ 3779267 w 6650987"/>
                <a:gd name="connsiteY27" fmla="*/ 2768952 h 4151252"/>
                <a:gd name="connsiteX28" fmla="*/ 3054216 w 6650987"/>
                <a:gd name="connsiteY28" fmla="*/ 2984722 h 4151252"/>
                <a:gd name="connsiteX29" fmla="*/ 2764196 w 6650987"/>
                <a:gd name="connsiteY29" fmla="*/ 3035490 h 4151252"/>
                <a:gd name="connsiteX30" fmla="*/ 2679607 w 6650987"/>
                <a:gd name="connsiteY30" fmla="*/ 3098952 h 4151252"/>
                <a:gd name="connsiteX31" fmla="*/ 2377502 w 6650987"/>
                <a:gd name="connsiteY31" fmla="*/ 3302029 h 4151252"/>
                <a:gd name="connsiteX32" fmla="*/ 2292913 w 6650987"/>
                <a:gd name="connsiteY32" fmla="*/ 3390875 h 4151252"/>
                <a:gd name="connsiteX33" fmla="*/ 2232492 w 6650987"/>
                <a:gd name="connsiteY33" fmla="*/ 3467029 h 4151252"/>
                <a:gd name="connsiteX34" fmla="*/ 1857883 w 6650987"/>
                <a:gd name="connsiteY34" fmla="*/ 3708182 h 4151252"/>
                <a:gd name="connsiteX35" fmla="*/ 1712873 w 6650987"/>
                <a:gd name="connsiteY35" fmla="*/ 3784336 h 4151252"/>
                <a:gd name="connsiteX36" fmla="*/ 1604116 w 6650987"/>
                <a:gd name="connsiteY36" fmla="*/ 3873182 h 4151252"/>
                <a:gd name="connsiteX37" fmla="*/ 1133756 w 6650987"/>
                <a:gd name="connsiteY37" fmla="*/ 4151222 h 4151252"/>
                <a:gd name="connsiteX38" fmla="*/ 141930 w 6650987"/>
                <a:gd name="connsiteY38" fmla="*/ 4114303 h 4151252"/>
                <a:gd name="connsiteX39" fmla="*/ 29477 w 6650987"/>
                <a:gd name="connsiteY39" fmla="*/ 3827296 h 4151252"/>
                <a:gd name="connsiteX40" fmla="*/ 0 w 6650987"/>
                <a:gd name="connsiteY40" fmla="*/ 3811383 h 4151252"/>
                <a:gd name="connsiteX41" fmla="*/ 0 w 6650987"/>
                <a:gd name="connsiteY41" fmla="*/ 0 h 4151252"/>
                <a:gd name="connsiteX0" fmla="*/ 0 w 6650987"/>
                <a:gd name="connsiteY0" fmla="*/ 0 h 4151252"/>
                <a:gd name="connsiteX1" fmla="*/ 6305889 w 6650987"/>
                <a:gd name="connsiteY1" fmla="*/ 0 h 4151252"/>
                <a:gd name="connsiteX2" fmla="*/ 6313727 w 6650987"/>
                <a:gd name="connsiteY2" fmla="*/ 29126 h 4151252"/>
                <a:gd name="connsiteX3" fmla="*/ 6567707 w 6650987"/>
                <a:gd name="connsiteY3" fmla="*/ 103571 h 4151252"/>
                <a:gd name="connsiteX4" fmla="*/ 6650987 w 6650987"/>
                <a:gd name="connsiteY4" fmla="*/ 81078 h 4151252"/>
                <a:gd name="connsiteX5" fmla="*/ 6561396 w 6650987"/>
                <a:gd name="connsiteY5" fmla="*/ 191838 h 4151252"/>
                <a:gd name="connsiteX6" fmla="*/ 6389448 w 6650987"/>
                <a:gd name="connsiteY6" fmla="*/ 243187 h 4151252"/>
                <a:gd name="connsiteX7" fmla="*/ 6304859 w 6650987"/>
                <a:gd name="connsiteY7" fmla="*/ 344726 h 4151252"/>
                <a:gd name="connsiteX8" fmla="*/ 6135681 w 6650987"/>
                <a:gd name="connsiteY8" fmla="*/ 522417 h 4151252"/>
                <a:gd name="connsiteX9" fmla="*/ 6087344 w 6650987"/>
                <a:gd name="connsiteY9" fmla="*/ 573186 h 4151252"/>
                <a:gd name="connsiteX10" fmla="*/ 5978587 w 6650987"/>
                <a:gd name="connsiteY10" fmla="*/ 687417 h 4151252"/>
                <a:gd name="connsiteX11" fmla="*/ 5930249 w 6650987"/>
                <a:gd name="connsiteY11" fmla="*/ 738187 h 4151252"/>
                <a:gd name="connsiteX12" fmla="*/ 5797324 w 6650987"/>
                <a:gd name="connsiteY12" fmla="*/ 839725 h 4151252"/>
                <a:gd name="connsiteX13" fmla="*/ 5736903 w 6650987"/>
                <a:gd name="connsiteY13" fmla="*/ 903185 h 4151252"/>
                <a:gd name="connsiteX14" fmla="*/ 5688567 w 6650987"/>
                <a:gd name="connsiteY14" fmla="*/ 941263 h 4151252"/>
                <a:gd name="connsiteX15" fmla="*/ 5603977 w 6650987"/>
                <a:gd name="connsiteY15" fmla="*/ 1017416 h 4151252"/>
                <a:gd name="connsiteX16" fmla="*/ 5362293 w 6650987"/>
                <a:gd name="connsiteY16" fmla="*/ 1207800 h 4151252"/>
                <a:gd name="connsiteX17" fmla="*/ 5313957 w 6650987"/>
                <a:gd name="connsiteY17" fmla="*/ 1271262 h 4151252"/>
                <a:gd name="connsiteX18" fmla="*/ 5168947 w 6650987"/>
                <a:gd name="connsiteY18" fmla="*/ 1423570 h 4151252"/>
                <a:gd name="connsiteX19" fmla="*/ 5096441 w 6650987"/>
                <a:gd name="connsiteY19" fmla="*/ 1499723 h 4151252"/>
                <a:gd name="connsiteX20" fmla="*/ 5060190 w 6650987"/>
                <a:gd name="connsiteY20" fmla="*/ 1550493 h 4151252"/>
                <a:gd name="connsiteX21" fmla="*/ 4999768 w 6650987"/>
                <a:gd name="connsiteY21" fmla="*/ 1778953 h 4151252"/>
                <a:gd name="connsiteX22" fmla="*/ 4866843 w 6650987"/>
                <a:gd name="connsiteY22" fmla="*/ 2007415 h 4151252"/>
                <a:gd name="connsiteX23" fmla="*/ 4637243 w 6650987"/>
                <a:gd name="connsiteY23" fmla="*/ 2235876 h 4151252"/>
                <a:gd name="connsiteX24" fmla="*/ 4443896 w 6650987"/>
                <a:gd name="connsiteY24" fmla="*/ 2375491 h 4151252"/>
                <a:gd name="connsiteX25" fmla="*/ 4323054 w 6650987"/>
                <a:gd name="connsiteY25" fmla="*/ 2451645 h 4151252"/>
                <a:gd name="connsiteX26" fmla="*/ 4069287 w 6650987"/>
                <a:gd name="connsiteY26" fmla="*/ 2603953 h 4151252"/>
                <a:gd name="connsiteX27" fmla="*/ 3779267 w 6650987"/>
                <a:gd name="connsiteY27" fmla="*/ 2768952 h 4151252"/>
                <a:gd name="connsiteX28" fmla="*/ 3054216 w 6650987"/>
                <a:gd name="connsiteY28" fmla="*/ 2984722 h 4151252"/>
                <a:gd name="connsiteX29" fmla="*/ 2764196 w 6650987"/>
                <a:gd name="connsiteY29" fmla="*/ 3035490 h 4151252"/>
                <a:gd name="connsiteX30" fmla="*/ 2679607 w 6650987"/>
                <a:gd name="connsiteY30" fmla="*/ 3098952 h 4151252"/>
                <a:gd name="connsiteX31" fmla="*/ 2377502 w 6650987"/>
                <a:gd name="connsiteY31" fmla="*/ 3302029 h 4151252"/>
                <a:gd name="connsiteX32" fmla="*/ 2292913 w 6650987"/>
                <a:gd name="connsiteY32" fmla="*/ 3390875 h 4151252"/>
                <a:gd name="connsiteX33" fmla="*/ 2232492 w 6650987"/>
                <a:gd name="connsiteY33" fmla="*/ 3467029 h 4151252"/>
                <a:gd name="connsiteX34" fmla="*/ 1857883 w 6650987"/>
                <a:gd name="connsiteY34" fmla="*/ 3708182 h 4151252"/>
                <a:gd name="connsiteX35" fmla="*/ 1712873 w 6650987"/>
                <a:gd name="connsiteY35" fmla="*/ 3784336 h 4151252"/>
                <a:gd name="connsiteX36" fmla="*/ 1604116 w 6650987"/>
                <a:gd name="connsiteY36" fmla="*/ 3873182 h 4151252"/>
                <a:gd name="connsiteX37" fmla="*/ 1133756 w 6650987"/>
                <a:gd name="connsiteY37" fmla="*/ 4151222 h 4151252"/>
                <a:gd name="connsiteX38" fmla="*/ 141930 w 6650987"/>
                <a:gd name="connsiteY38" fmla="*/ 4114303 h 4151252"/>
                <a:gd name="connsiteX39" fmla="*/ 29477 w 6650987"/>
                <a:gd name="connsiteY39" fmla="*/ 3827296 h 4151252"/>
                <a:gd name="connsiteX40" fmla="*/ 0 w 6650987"/>
                <a:gd name="connsiteY40" fmla="*/ 3811383 h 4151252"/>
                <a:gd name="connsiteX41" fmla="*/ 0 w 6650987"/>
                <a:gd name="connsiteY41" fmla="*/ 0 h 4151252"/>
                <a:gd name="connsiteX0" fmla="*/ 0 w 6650987"/>
                <a:gd name="connsiteY0" fmla="*/ 0 h 4151252"/>
                <a:gd name="connsiteX1" fmla="*/ 6305889 w 6650987"/>
                <a:gd name="connsiteY1" fmla="*/ 0 h 4151252"/>
                <a:gd name="connsiteX2" fmla="*/ 6540322 w 6650987"/>
                <a:gd name="connsiteY2" fmla="*/ 77582 h 4151252"/>
                <a:gd name="connsiteX3" fmla="*/ 6567707 w 6650987"/>
                <a:gd name="connsiteY3" fmla="*/ 103571 h 4151252"/>
                <a:gd name="connsiteX4" fmla="*/ 6650987 w 6650987"/>
                <a:gd name="connsiteY4" fmla="*/ 81078 h 4151252"/>
                <a:gd name="connsiteX5" fmla="*/ 6561396 w 6650987"/>
                <a:gd name="connsiteY5" fmla="*/ 191838 h 4151252"/>
                <a:gd name="connsiteX6" fmla="*/ 6389448 w 6650987"/>
                <a:gd name="connsiteY6" fmla="*/ 243187 h 4151252"/>
                <a:gd name="connsiteX7" fmla="*/ 6304859 w 6650987"/>
                <a:gd name="connsiteY7" fmla="*/ 344726 h 4151252"/>
                <a:gd name="connsiteX8" fmla="*/ 6135681 w 6650987"/>
                <a:gd name="connsiteY8" fmla="*/ 522417 h 4151252"/>
                <a:gd name="connsiteX9" fmla="*/ 6087344 w 6650987"/>
                <a:gd name="connsiteY9" fmla="*/ 573186 h 4151252"/>
                <a:gd name="connsiteX10" fmla="*/ 5978587 w 6650987"/>
                <a:gd name="connsiteY10" fmla="*/ 687417 h 4151252"/>
                <a:gd name="connsiteX11" fmla="*/ 5930249 w 6650987"/>
                <a:gd name="connsiteY11" fmla="*/ 738187 h 4151252"/>
                <a:gd name="connsiteX12" fmla="*/ 5797324 w 6650987"/>
                <a:gd name="connsiteY12" fmla="*/ 839725 h 4151252"/>
                <a:gd name="connsiteX13" fmla="*/ 5736903 w 6650987"/>
                <a:gd name="connsiteY13" fmla="*/ 903185 h 4151252"/>
                <a:gd name="connsiteX14" fmla="*/ 5688567 w 6650987"/>
                <a:gd name="connsiteY14" fmla="*/ 941263 h 4151252"/>
                <a:gd name="connsiteX15" fmla="*/ 5603977 w 6650987"/>
                <a:gd name="connsiteY15" fmla="*/ 1017416 h 4151252"/>
                <a:gd name="connsiteX16" fmla="*/ 5362293 w 6650987"/>
                <a:gd name="connsiteY16" fmla="*/ 1207800 h 4151252"/>
                <a:gd name="connsiteX17" fmla="*/ 5313957 w 6650987"/>
                <a:gd name="connsiteY17" fmla="*/ 1271262 h 4151252"/>
                <a:gd name="connsiteX18" fmla="*/ 5168947 w 6650987"/>
                <a:gd name="connsiteY18" fmla="*/ 1423570 h 4151252"/>
                <a:gd name="connsiteX19" fmla="*/ 5096441 w 6650987"/>
                <a:gd name="connsiteY19" fmla="*/ 1499723 h 4151252"/>
                <a:gd name="connsiteX20" fmla="*/ 5060190 w 6650987"/>
                <a:gd name="connsiteY20" fmla="*/ 1550493 h 4151252"/>
                <a:gd name="connsiteX21" fmla="*/ 4999768 w 6650987"/>
                <a:gd name="connsiteY21" fmla="*/ 1778953 h 4151252"/>
                <a:gd name="connsiteX22" fmla="*/ 4866843 w 6650987"/>
                <a:gd name="connsiteY22" fmla="*/ 2007415 h 4151252"/>
                <a:gd name="connsiteX23" fmla="*/ 4637243 w 6650987"/>
                <a:gd name="connsiteY23" fmla="*/ 2235876 h 4151252"/>
                <a:gd name="connsiteX24" fmla="*/ 4443896 w 6650987"/>
                <a:gd name="connsiteY24" fmla="*/ 2375491 h 4151252"/>
                <a:gd name="connsiteX25" fmla="*/ 4323054 w 6650987"/>
                <a:gd name="connsiteY25" fmla="*/ 2451645 h 4151252"/>
                <a:gd name="connsiteX26" fmla="*/ 4069287 w 6650987"/>
                <a:gd name="connsiteY26" fmla="*/ 2603953 h 4151252"/>
                <a:gd name="connsiteX27" fmla="*/ 3779267 w 6650987"/>
                <a:gd name="connsiteY27" fmla="*/ 2768952 h 4151252"/>
                <a:gd name="connsiteX28" fmla="*/ 3054216 w 6650987"/>
                <a:gd name="connsiteY28" fmla="*/ 2984722 h 4151252"/>
                <a:gd name="connsiteX29" fmla="*/ 2764196 w 6650987"/>
                <a:gd name="connsiteY29" fmla="*/ 3035490 h 4151252"/>
                <a:gd name="connsiteX30" fmla="*/ 2679607 w 6650987"/>
                <a:gd name="connsiteY30" fmla="*/ 3098952 h 4151252"/>
                <a:gd name="connsiteX31" fmla="*/ 2377502 w 6650987"/>
                <a:gd name="connsiteY31" fmla="*/ 3302029 h 4151252"/>
                <a:gd name="connsiteX32" fmla="*/ 2292913 w 6650987"/>
                <a:gd name="connsiteY32" fmla="*/ 3390875 h 4151252"/>
                <a:gd name="connsiteX33" fmla="*/ 2232492 w 6650987"/>
                <a:gd name="connsiteY33" fmla="*/ 3467029 h 4151252"/>
                <a:gd name="connsiteX34" fmla="*/ 1857883 w 6650987"/>
                <a:gd name="connsiteY34" fmla="*/ 3708182 h 4151252"/>
                <a:gd name="connsiteX35" fmla="*/ 1712873 w 6650987"/>
                <a:gd name="connsiteY35" fmla="*/ 3784336 h 4151252"/>
                <a:gd name="connsiteX36" fmla="*/ 1604116 w 6650987"/>
                <a:gd name="connsiteY36" fmla="*/ 3873182 h 4151252"/>
                <a:gd name="connsiteX37" fmla="*/ 1133756 w 6650987"/>
                <a:gd name="connsiteY37" fmla="*/ 4151222 h 4151252"/>
                <a:gd name="connsiteX38" fmla="*/ 141930 w 6650987"/>
                <a:gd name="connsiteY38" fmla="*/ 4114303 h 4151252"/>
                <a:gd name="connsiteX39" fmla="*/ 29477 w 6650987"/>
                <a:gd name="connsiteY39" fmla="*/ 3827296 h 4151252"/>
                <a:gd name="connsiteX40" fmla="*/ 0 w 6650987"/>
                <a:gd name="connsiteY40" fmla="*/ 3811383 h 4151252"/>
                <a:gd name="connsiteX41" fmla="*/ 0 w 6650987"/>
                <a:gd name="connsiteY41" fmla="*/ 0 h 4151252"/>
                <a:gd name="connsiteX0" fmla="*/ 0 w 6650987"/>
                <a:gd name="connsiteY0" fmla="*/ 0 h 4151252"/>
                <a:gd name="connsiteX1" fmla="*/ 6542336 w 6650987"/>
                <a:gd name="connsiteY1" fmla="*/ 0 h 4151252"/>
                <a:gd name="connsiteX2" fmla="*/ 6540322 w 6650987"/>
                <a:gd name="connsiteY2" fmla="*/ 77582 h 4151252"/>
                <a:gd name="connsiteX3" fmla="*/ 6567707 w 6650987"/>
                <a:gd name="connsiteY3" fmla="*/ 103571 h 4151252"/>
                <a:gd name="connsiteX4" fmla="*/ 6650987 w 6650987"/>
                <a:gd name="connsiteY4" fmla="*/ 81078 h 4151252"/>
                <a:gd name="connsiteX5" fmla="*/ 6561396 w 6650987"/>
                <a:gd name="connsiteY5" fmla="*/ 191838 h 4151252"/>
                <a:gd name="connsiteX6" fmla="*/ 6389448 w 6650987"/>
                <a:gd name="connsiteY6" fmla="*/ 243187 h 4151252"/>
                <a:gd name="connsiteX7" fmla="*/ 6304859 w 6650987"/>
                <a:gd name="connsiteY7" fmla="*/ 344726 h 4151252"/>
                <a:gd name="connsiteX8" fmla="*/ 6135681 w 6650987"/>
                <a:gd name="connsiteY8" fmla="*/ 522417 h 4151252"/>
                <a:gd name="connsiteX9" fmla="*/ 6087344 w 6650987"/>
                <a:gd name="connsiteY9" fmla="*/ 573186 h 4151252"/>
                <a:gd name="connsiteX10" fmla="*/ 5978587 w 6650987"/>
                <a:gd name="connsiteY10" fmla="*/ 687417 h 4151252"/>
                <a:gd name="connsiteX11" fmla="*/ 5930249 w 6650987"/>
                <a:gd name="connsiteY11" fmla="*/ 738187 h 4151252"/>
                <a:gd name="connsiteX12" fmla="*/ 5797324 w 6650987"/>
                <a:gd name="connsiteY12" fmla="*/ 839725 h 4151252"/>
                <a:gd name="connsiteX13" fmla="*/ 5736903 w 6650987"/>
                <a:gd name="connsiteY13" fmla="*/ 903185 h 4151252"/>
                <a:gd name="connsiteX14" fmla="*/ 5688567 w 6650987"/>
                <a:gd name="connsiteY14" fmla="*/ 941263 h 4151252"/>
                <a:gd name="connsiteX15" fmla="*/ 5603977 w 6650987"/>
                <a:gd name="connsiteY15" fmla="*/ 1017416 h 4151252"/>
                <a:gd name="connsiteX16" fmla="*/ 5362293 w 6650987"/>
                <a:gd name="connsiteY16" fmla="*/ 1207800 h 4151252"/>
                <a:gd name="connsiteX17" fmla="*/ 5313957 w 6650987"/>
                <a:gd name="connsiteY17" fmla="*/ 1271262 h 4151252"/>
                <a:gd name="connsiteX18" fmla="*/ 5168947 w 6650987"/>
                <a:gd name="connsiteY18" fmla="*/ 1423570 h 4151252"/>
                <a:gd name="connsiteX19" fmla="*/ 5096441 w 6650987"/>
                <a:gd name="connsiteY19" fmla="*/ 1499723 h 4151252"/>
                <a:gd name="connsiteX20" fmla="*/ 5060190 w 6650987"/>
                <a:gd name="connsiteY20" fmla="*/ 1550493 h 4151252"/>
                <a:gd name="connsiteX21" fmla="*/ 4999768 w 6650987"/>
                <a:gd name="connsiteY21" fmla="*/ 1778953 h 4151252"/>
                <a:gd name="connsiteX22" fmla="*/ 4866843 w 6650987"/>
                <a:gd name="connsiteY22" fmla="*/ 2007415 h 4151252"/>
                <a:gd name="connsiteX23" fmla="*/ 4637243 w 6650987"/>
                <a:gd name="connsiteY23" fmla="*/ 2235876 h 4151252"/>
                <a:gd name="connsiteX24" fmla="*/ 4443896 w 6650987"/>
                <a:gd name="connsiteY24" fmla="*/ 2375491 h 4151252"/>
                <a:gd name="connsiteX25" fmla="*/ 4323054 w 6650987"/>
                <a:gd name="connsiteY25" fmla="*/ 2451645 h 4151252"/>
                <a:gd name="connsiteX26" fmla="*/ 4069287 w 6650987"/>
                <a:gd name="connsiteY26" fmla="*/ 2603953 h 4151252"/>
                <a:gd name="connsiteX27" fmla="*/ 3779267 w 6650987"/>
                <a:gd name="connsiteY27" fmla="*/ 2768952 h 4151252"/>
                <a:gd name="connsiteX28" fmla="*/ 3054216 w 6650987"/>
                <a:gd name="connsiteY28" fmla="*/ 2984722 h 4151252"/>
                <a:gd name="connsiteX29" fmla="*/ 2764196 w 6650987"/>
                <a:gd name="connsiteY29" fmla="*/ 3035490 h 4151252"/>
                <a:gd name="connsiteX30" fmla="*/ 2679607 w 6650987"/>
                <a:gd name="connsiteY30" fmla="*/ 3098952 h 4151252"/>
                <a:gd name="connsiteX31" fmla="*/ 2377502 w 6650987"/>
                <a:gd name="connsiteY31" fmla="*/ 3302029 h 4151252"/>
                <a:gd name="connsiteX32" fmla="*/ 2292913 w 6650987"/>
                <a:gd name="connsiteY32" fmla="*/ 3390875 h 4151252"/>
                <a:gd name="connsiteX33" fmla="*/ 2232492 w 6650987"/>
                <a:gd name="connsiteY33" fmla="*/ 3467029 h 4151252"/>
                <a:gd name="connsiteX34" fmla="*/ 1857883 w 6650987"/>
                <a:gd name="connsiteY34" fmla="*/ 3708182 h 4151252"/>
                <a:gd name="connsiteX35" fmla="*/ 1712873 w 6650987"/>
                <a:gd name="connsiteY35" fmla="*/ 3784336 h 4151252"/>
                <a:gd name="connsiteX36" fmla="*/ 1604116 w 6650987"/>
                <a:gd name="connsiteY36" fmla="*/ 3873182 h 4151252"/>
                <a:gd name="connsiteX37" fmla="*/ 1133756 w 6650987"/>
                <a:gd name="connsiteY37" fmla="*/ 4151222 h 4151252"/>
                <a:gd name="connsiteX38" fmla="*/ 141930 w 6650987"/>
                <a:gd name="connsiteY38" fmla="*/ 4114303 h 4151252"/>
                <a:gd name="connsiteX39" fmla="*/ 29477 w 6650987"/>
                <a:gd name="connsiteY39" fmla="*/ 3827296 h 4151252"/>
                <a:gd name="connsiteX40" fmla="*/ 0 w 6650987"/>
                <a:gd name="connsiteY40" fmla="*/ 3811383 h 4151252"/>
                <a:gd name="connsiteX41" fmla="*/ 0 w 6650987"/>
                <a:gd name="connsiteY41" fmla="*/ 0 h 4151252"/>
                <a:gd name="connsiteX0" fmla="*/ 0 w 6582024"/>
                <a:gd name="connsiteY0" fmla="*/ 0 h 4151252"/>
                <a:gd name="connsiteX1" fmla="*/ 6542336 w 6582024"/>
                <a:gd name="connsiteY1" fmla="*/ 0 h 4151252"/>
                <a:gd name="connsiteX2" fmla="*/ 6540322 w 6582024"/>
                <a:gd name="connsiteY2" fmla="*/ 77582 h 4151252"/>
                <a:gd name="connsiteX3" fmla="*/ 6567707 w 6582024"/>
                <a:gd name="connsiteY3" fmla="*/ 103571 h 4151252"/>
                <a:gd name="connsiteX4" fmla="*/ 6582024 w 6582024"/>
                <a:gd name="connsiteY4" fmla="*/ 81078 h 4151252"/>
                <a:gd name="connsiteX5" fmla="*/ 6561396 w 6582024"/>
                <a:gd name="connsiteY5" fmla="*/ 191838 h 4151252"/>
                <a:gd name="connsiteX6" fmla="*/ 6389448 w 6582024"/>
                <a:gd name="connsiteY6" fmla="*/ 243187 h 4151252"/>
                <a:gd name="connsiteX7" fmla="*/ 6304859 w 6582024"/>
                <a:gd name="connsiteY7" fmla="*/ 344726 h 4151252"/>
                <a:gd name="connsiteX8" fmla="*/ 6135681 w 6582024"/>
                <a:gd name="connsiteY8" fmla="*/ 522417 h 4151252"/>
                <a:gd name="connsiteX9" fmla="*/ 6087344 w 6582024"/>
                <a:gd name="connsiteY9" fmla="*/ 573186 h 4151252"/>
                <a:gd name="connsiteX10" fmla="*/ 5978587 w 6582024"/>
                <a:gd name="connsiteY10" fmla="*/ 687417 h 4151252"/>
                <a:gd name="connsiteX11" fmla="*/ 5930249 w 6582024"/>
                <a:gd name="connsiteY11" fmla="*/ 738187 h 4151252"/>
                <a:gd name="connsiteX12" fmla="*/ 5797324 w 6582024"/>
                <a:gd name="connsiteY12" fmla="*/ 839725 h 4151252"/>
                <a:gd name="connsiteX13" fmla="*/ 5736903 w 6582024"/>
                <a:gd name="connsiteY13" fmla="*/ 903185 h 4151252"/>
                <a:gd name="connsiteX14" fmla="*/ 5688567 w 6582024"/>
                <a:gd name="connsiteY14" fmla="*/ 941263 h 4151252"/>
                <a:gd name="connsiteX15" fmla="*/ 5603977 w 6582024"/>
                <a:gd name="connsiteY15" fmla="*/ 1017416 h 4151252"/>
                <a:gd name="connsiteX16" fmla="*/ 5362293 w 6582024"/>
                <a:gd name="connsiteY16" fmla="*/ 1207800 h 4151252"/>
                <a:gd name="connsiteX17" fmla="*/ 5313957 w 6582024"/>
                <a:gd name="connsiteY17" fmla="*/ 1271262 h 4151252"/>
                <a:gd name="connsiteX18" fmla="*/ 5168947 w 6582024"/>
                <a:gd name="connsiteY18" fmla="*/ 1423570 h 4151252"/>
                <a:gd name="connsiteX19" fmla="*/ 5096441 w 6582024"/>
                <a:gd name="connsiteY19" fmla="*/ 1499723 h 4151252"/>
                <a:gd name="connsiteX20" fmla="*/ 5060190 w 6582024"/>
                <a:gd name="connsiteY20" fmla="*/ 1550493 h 4151252"/>
                <a:gd name="connsiteX21" fmla="*/ 4999768 w 6582024"/>
                <a:gd name="connsiteY21" fmla="*/ 1778953 h 4151252"/>
                <a:gd name="connsiteX22" fmla="*/ 4866843 w 6582024"/>
                <a:gd name="connsiteY22" fmla="*/ 2007415 h 4151252"/>
                <a:gd name="connsiteX23" fmla="*/ 4637243 w 6582024"/>
                <a:gd name="connsiteY23" fmla="*/ 2235876 h 4151252"/>
                <a:gd name="connsiteX24" fmla="*/ 4443896 w 6582024"/>
                <a:gd name="connsiteY24" fmla="*/ 2375491 h 4151252"/>
                <a:gd name="connsiteX25" fmla="*/ 4323054 w 6582024"/>
                <a:gd name="connsiteY25" fmla="*/ 2451645 h 4151252"/>
                <a:gd name="connsiteX26" fmla="*/ 4069287 w 6582024"/>
                <a:gd name="connsiteY26" fmla="*/ 2603953 h 4151252"/>
                <a:gd name="connsiteX27" fmla="*/ 3779267 w 6582024"/>
                <a:gd name="connsiteY27" fmla="*/ 2768952 h 4151252"/>
                <a:gd name="connsiteX28" fmla="*/ 3054216 w 6582024"/>
                <a:gd name="connsiteY28" fmla="*/ 2984722 h 4151252"/>
                <a:gd name="connsiteX29" fmla="*/ 2764196 w 6582024"/>
                <a:gd name="connsiteY29" fmla="*/ 3035490 h 4151252"/>
                <a:gd name="connsiteX30" fmla="*/ 2679607 w 6582024"/>
                <a:gd name="connsiteY30" fmla="*/ 3098952 h 4151252"/>
                <a:gd name="connsiteX31" fmla="*/ 2377502 w 6582024"/>
                <a:gd name="connsiteY31" fmla="*/ 3302029 h 4151252"/>
                <a:gd name="connsiteX32" fmla="*/ 2292913 w 6582024"/>
                <a:gd name="connsiteY32" fmla="*/ 3390875 h 4151252"/>
                <a:gd name="connsiteX33" fmla="*/ 2232492 w 6582024"/>
                <a:gd name="connsiteY33" fmla="*/ 3467029 h 4151252"/>
                <a:gd name="connsiteX34" fmla="*/ 1857883 w 6582024"/>
                <a:gd name="connsiteY34" fmla="*/ 3708182 h 4151252"/>
                <a:gd name="connsiteX35" fmla="*/ 1712873 w 6582024"/>
                <a:gd name="connsiteY35" fmla="*/ 3784336 h 4151252"/>
                <a:gd name="connsiteX36" fmla="*/ 1604116 w 6582024"/>
                <a:gd name="connsiteY36" fmla="*/ 3873182 h 4151252"/>
                <a:gd name="connsiteX37" fmla="*/ 1133756 w 6582024"/>
                <a:gd name="connsiteY37" fmla="*/ 4151222 h 4151252"/>
                <a:gd name="connsiteX38" fmla="*/ 141930 w 6582024"/>
                <a:gd name="connsiteY38" fmla="*/ 4114303 h 4151252"/>
                <a:gd name="connsiteX39" fmla="*/ 29477 w 6582024"/>
                <a:gd name="connsiteY39" fmla="*/ 3827296 h 4151252"/>
                <a:gd name="connsiteX40" fmla="*/ 0 w 6582024"/>
                <a:gd name="connsiteY40" fmla="*/ 3811383 h 4151252"/>
                <a:gd name="connsiteX41" fmla="*/ 0 w 6582024"/>
                <a:gd name="connsiteY41" fmla="*/ 0 h 4151252"/>
                <a:gd name="connsiteX0" fmla="*/ 19704 w 6601728"/>
                <a:gd name="connsiteY0" fmla="*/ 0 h 4151252"/>
                <a:gd name="connsiteX1" fmla="*/ 6562040 w 6601728"/>
                <a:gd name="connsiteY1" fmla="*/ 0 h 4151252"/>
                <a:gd name="connsiteX2" fmla="*/ 6560026 w 6601728"/>
                <a:gd name="connsiteY2" fmla="*/ 77582 h 4151252"/>
                <a:gd name="connsiteX3" fmla="*/ 6587411 w 6601728"/>
                <a:gd name="connsiteY3" fmla="*/ 103571 h 4151252"/>
                <a:gd name="connsiteX4" fmla="*/ 6601728 w 6601728"/>
                <a:gd name="connsiteY4" fmla="*/ 81078 h 4151252"/>
                <a:gd name="connsiteX5" fmla="*/ 6581100 w 6601728"/>
                <a:gd name="connsiteY5" fmla="*/ 191838 h 4151252"/>
                <a:gd name="connsiteX6" fmla="*/ 6409152 w 6601728"/>
                <a:gd name="connsiteY6" fmla="*/ 243187 h 4151252"/>
                <a:gd name="connsiteX7" fmla="*/ 6324563 w 6601728"/>
                <a:gd name="connsiteY7" fmla="*/ 344726 h 4151252"/>
                <a:gd name="connsiteX8" fmla="*/ 6155385 w 6601728"/>
                <a:gd name="connsiteY8" fmla="*/ 522417 h 4151252"/>
                <a:gd name="connsiteX9" fmla="*/ 6107048 w 6601728"/>
                <a:gd name="connsiteY9" fmla="*/ 573186 h 4151252"/>
                <a:gd name="connsiteX10" fmla="*/ 5998291 w 6601728"/>
                <a:gd name="connsiteY10" fmla="*/ 687417 h 4151252"/>
                <a:gd name="connsiteX11" fmla="*/ 5949953 w 6601728"/>
                <a:gd name="connsiteY11" fmla="*/ 738187 h 4151252"/>
                <a:gd name="connsiteX12" fmla="*/ 5817028 w 6601728"/>
                <a:gd name="connsiteY12" fmla="*/ 839725 h 4151252"/>
                <a:gd name="connsiteX13" fmla="*/ 5756607 w 6601728"/>
                <a:gd name="connsiteY13" fmla="*/ 903185 h 4151252"/>
                <a:gd name="connsiteX14" fmla="*/ 5708271 w 6601728"/>
                <a:gd name="connsiteY14" fmla="*/ 941263 h 4151252"/>
                <a:gd name="connsiteX15" fmla="*/ 5623681 w 6601728"/>
                <a:gd name="connsiteY15" fmla="*/ 1017416 h 4151252"/>
                <a:gd name="connsiteX16" fmla="*/ 5381997 w 6601728"/>
                <a:gd name="connsiteY16" fmla="*/ 1207800 h 4151252"/>
                <a:gd name="connsiteX17" fmla="*/ 5333661 w 6601728"/>
                <a:gd name="connsiteY17" fmla="*/ 1271262 h 4151252"/>
                <a:gd name="connsiteX18" fmla="*/ 5188651 w 6601728"/>
                <a:gd name="connsiteY18" fmla="*/ 1423570 h 4151252"/>
                <a:gd name="connsiteX19" fmla="*/ 5116145 w 6601728"/>
                <a:gd name="connsiteY19" fmla="*/ 1499723 h 4151252"/>
                <a:gd name="connsiteX20" fmla="*/ 5079894 w 6601728"/>
                <a:gd name="connsiteY20" fmla="*/ 1550493 h 4151252"/>
                <a:gd name="connsiteX21" fmla="*/ 5019472 w 6601728"/>
                <a:gd name="connsiteY21" fmla="*/ 1778953 h 4151252"/>
                <a:gd name="connsiteX22" fmla="*/ 4886547 w 6601728"/>
                <a:gd name="connsiteY22" fmla="*/ 2007415 h 4151252"/>
                <a:gd name="connsiteX23" fmla="*/ 4656947 w 6601728"/>
                <a:gd name="connsiteY23" fmla="*/ 2235876 h 4151252"/>
                <a:gd name="connsiteX24" fmla="*/ 4463600 w 6601728"/>
                <a:gd name="connsiteY24" fmla="*/ 2375491 h 4151252"/>
                <a:gd name="connsiteX25" fmla="*/ 4342758 w 6601728"/>
                <a:gd name="connsiteY25" fmla="*/ 2451645 h 4151252"/>
                <a:gd name="connsiteX26" fmla="*/ 4088991 w 6601728"/>
                <a:gd name="connsiteY26" fmla="*/ 2603953 h 4151252"/>
                <a:gd name="connsiteX27" fmla="*/ 3798971 w 6601728"/>
                <a:gd name="connsiteY27" fmla="*/ 2768952 h 4151252"/>
                <a:gd name="connsiteX28" fmla="*/ 3073920 w 6601728"/>
                <a:gd name="connsiteY28" fmla="*/ 2984722 h 4151252"/>
                <a:gd name="connsiteX29" fmla="*/ 2783900 w 6601728"/>
                <a:gd name="connsiteY29" fmla="*/ 3035490 h 4151252"/>
                <a:gd name="connsiteX30" fmla="*/ 2699311 w 6601728"/>
                <a:gd name="connsiteY30" fmla="*/ 3098952 h 4151252"/>
                <a:gd name="connsiteX31" fmla="*/ 2397206 w 6601728"/>
                <a:gd name="connsiteY31" fmla="*/ 3302029 h 4151252"/>
                <a:gd name="connsiteX32" fmla="*/ 2312617 w 6601728"/>
                <a:gd name="connsiteY32" fmla="*/ 3390875 h 4151252"/>
                <a:gd name="connsiteX33" fmla="*/ 2252196 w 6601728"/>
                <a:gd name="connsiteY33" fmla="*/ 3467029 h 4151252"/>
                <a:gd name="connsiteX34" fmla="*/ 1877587 w 6601728"/>
                <a:gd name="connsiteY34" fmla="*/ 3708182 h 4151252"/>
                <a:gd name="connsiteX35" fmla="*/ 1732577 w 6601728"/>
                <a:gd name="connsiteY35" fmla="*/ 3784336 h 4151252"/>
                <a:gd name="connsiteX36" fmla="*/ 1623820 w 6601728"/>
                <a:gd name="connsiteY36" fmla="*/ 3873182 h 4151252"/>
                <a:gd name="connsiteX37" fmla="*/ 1153460 w 6601728"/>
                <a:gd name="connsiteY37" fmla="*/ 4151222 h 4151252"/>
                <a:gd name="connsiteX38" fmla="*/ 161634 w 6601728"/>
                <a:gd name="connsiteY38" fmla="*/ 4114303 h 4151252"/>
                <a:gd name="connsiteX39" fmla="*/ 49181 w 6601728"/>
                <a:gd name="connsiteY39" fmla="*/ 3827296 h 4151252"/>
                <a:gd name="connsiteX40" fmla="*/ 0 w 6601728"/>
                <a:gd name="connsiteY40" fmla="*/ 4114230 h 4151252"/>
                <a:gd name="connsiteX41" fmla="*/ 19704 w 6601728"/>
                <a:gd name="connsiteY41" fmla="*/ 0 h 4151252"/>
                <a:gd name="connsiteX0" fmla="*/ 19704 w 6601728"/>
                <a:gd name="connsiteY0" fmla="*/ 0 h 4151252"/>
                <a:gd name="connsiteX1" fmla="*/ 6562040 w 6601728"/>
                <a:gd name="connsiteY1" fmla="*/ 0 h 4151252"/>
                <a:gd name="connsiteX2" fmla="*/ 6560026 w 6601728"/>
                <a:gd name="connsiteY2" fmla="*/ 77582 h 4151252"/>
                <a:gd name="connsiteX3" fmla="*/ 6587411 w 6601728"/>
                <a:gd name="connsiteY3" fmla="*/ 103571 h 4151252"/>
                <a:gd name="connsiteX4" fmla="*/ 6601728 w 6601728"/>
                <a:gd name="connsiteY4" fmla="*/ 81078 h 4151252"/>
                <a:gd name="connsiteX5" fmla="*/ 6581100 w 6601728"/>
                <a:gd name="connsiteY5" fmla="*/ 191838 h 4151252"/>
                <a:gd name="connsiteX6" fmla="*/ 6409152 w 6601728"/>
                <a:gd name="connsiteY6" fmla="*/ 243187 h 4151252"/>
                <a:gd name="connsiteX7" fmla="*/ 6324563 w 6601728"/>
                <a:gd name="connsiteY7" fmla="*/ 344726 h 4151252"/>
                <a:gd name="connsiteX8" fmla="*/ 6155385 w 6601728"/>
                <a:gd name="connsiteY8" fmla="*/ 522417 h 4151252"/>
                <a:gd name="connsiteX9" fmla="*/ 6107048 w 6601728"/>
                <a:gd name="connsiteY9" fmla="*/ 573186 h 4151252"/>
                <a:gd name="connsiteX10" fmla="*/ 5998291 w 6601728"/>
                <a:gd name="connsiteY10" fmla="*/ 687417 h 4151252"/>
                <a:gd name="connsiteX11" fmla="*/ 5949953 w 6601728"/>
                <a:gd name="connsiteY11" fmla="*/ 738187 h 4151252"/>
                <a:gd name="connsiteX12" fmla="*/ 5817028 w 6601728"/>
                <a:gd name="connsiteY12" fmla="*/ 839725 h 4151252"/>
                <a:gd name="connsiteX13" fmla="*/ 5756607 w 6601728"/>
                <a:gd name="connsiteY13" fmla="*/ 903185 h 4151252"/>
                <a:gd name="connsiteX14" fmla="*/ 5708271 w 6601728"/>
                <a:gd name="connsiteY14" fmla="*/ 941263 h 4151252"/>
                <a:gd name="connsiteX15" fmla="*/ 5623681 w 6601728"/>
                <a:gd name="connsiteY15" fmla="*/ 1017416 h 4151252"/>
                <a:gd name="connsiteX16" fmla="*/ 5381997 w 6601728"/>
                <a:gd name="connsiteY16" fmla="*/ 1207800 h 4151252"/>
                <a:gd name="connsiteX17" fmla="*/ 5333661 w 6601728"/>
                <a:gd name="connsiteY17" fmla="*/ 1271262 h 4151252"/>
                <a:gd name="connsiteX18" fmla="*/ 5188651 w 6601728"/>
                <a:gd name="connsiteY18" fmla="*/ 1423570 h 4151252"/>
                <a:gd name="connsiteX19" fmla="*/ 5116145 w 6601728"/>
                <a:gd name="connsiteY19" fmla="*/ 1499723 h 4151252"/>
                <a:gd name="connsiteX20" fmla="*/ 5079894 w 6601728"/>
                <a:gd name="connsiteY20" fmla="*/ 1550493 h 4151252"/>
                <a:gd name="connsiteX21" fmla="*/ 5019472 w 6601728"/>
                <a:gd name="connsiteY21" fmla="*/ 1778953 h 4151252"/>
                <a:gd name="connsiteX22" fmla="*/ 4886547 w 6601728"/>
                <a:gd name="connsiteY22" fmla="*/ 2007415 h 4151252"/>
                <a:gd name="connsiteX23" fmla="*/ 4656947 w 6601728"/>
                <a:gd name="connsiteY23" fmla="*/ 2235876 h 4151252"/>
                <a:gd name="connsiteX24" fmla="*/ 4463600 w 6601728"/>
                <a:gd name="connsiteY24" fmla="*/ 2375491 h 4151252"/>
                <a:gd name="connsiteX25" fmla="*/ 4342758 w 6601728"/>
                <a:gd name="connsiteY25" fmla="*/ 2451645 h 4151252"/>
                <a:gd name="connsiteX26" fmla="*/ 4088991 w 6601728"/>
                <a:gd name="connsiteY26" fmla="*/ 2603953 h 4151252"/>
                <a:gd name="connsiteX27" fmla="*/ 3798971 w 6601728"/>
                <a:gd name="connsiteY27" fmla="*/ 2768952 h 4151252"/>
                <a:gd name="connsiteX28" fmla="*/ 3073920 w 6601728"/>
                <a:gd name="connsiteY28" fmla="*/ 2984722 h 4151252"/>
                <a:gd name="connsiteX29" fmla="*/ 2783900 w 6601728"/>
                <a:gd name="connsiteY29" fmla="*/ 3035490 h 4151252"/>
                <a:gd name="connsiteX30" fmla="*/ 2699311 w 6601728"/>
                <a:gd name="connsiteY30" fmla="*/ 3098952 h 4151252"/>
                <a:gd name="connsiteX31" fmla="*/ 2397206 w 6601728"/>
                <a:gd name="connsiteY31" fmla="*/ 3302029 h 4151252"/>
                <a:gd name="connsiteX32" fmla="*/ 2312617 w 6601728"/>
                <a:gd name="connsiteY32" fmla="*/ 3390875 h 4151252"/>
                <a:gd name="connsiteX33" fmla="*/ 2252196 w 6601728"/>
                <a:gd name="connsiteY33" fmla="*/ 3467029 h 4151252"/>
                <a:gd name="connsiteX34" fmla="*/ 1877587 w 6601728"/>
                <a:gd name="connsiteY34" fmla="*/ 3708182 h 4151252"/>
                <a:gd name="connsiteX35" fmla="*/ 1732577 w 6601728"/>
                <a:gd name="connsiteY35" fmla="*/ 3784336 h 4151252"/>
                <a:gd name="connsiteX36" fmla="*/ 1623820 w 6601728"/>
                <a:gd name="connsiteY36" fmla="*/ 3873182 h 4151252"/>
                <a:gd name="connsiteX37" fmla="*/ 1153460 w 6601728"/>
                <a:gd name="connsiteY37" fmla="*/ 4151222 h 4151252"/>
                <a:gd name="connsiteX38" fmla="*/ 161634 w 6601728"/>
                <a:gd name="connsiteY38" fmla="*/ 4114303 h 4151252"/>
                <a:gd name="connsiteX39" fmla="*/ 59033 w 6601728"/>
                <a:gd name="connsiteY39" fmla="*/ 4033232 h 4151252"/>
                <a:gd name="connsiteX40" fmla="*/ 0 w 6601728"/>
                <a:gd name="connsiteY40" fmla="*/ 4114230 h 4151252"/>
                <a:gd name="connsiteX41" fmla="*/ 19704 w 6601728"/>
                <a:gd name="connsiteY41" fmla="*/ 0 h 415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601728" h="4151252">
                  <a:moveTo>
                    <a:pt x="19704" y="0"/>
                  </a:moveTo>
                  <a:lnTo>
                    <a:pt x="6562040" y="0"/>
                  </a:lnTo>
                  <a:cubicBezTo>
                    <a:pt x="6561369" y="25861"/>
                    <a:pt x="6560697" y="51721"/>
                    <a:pt x="6560026" y="77582"/>
                  </a:cubicBezTo>
                  <a:cubicBezTo>
                    <a:pt x="6567009" y="102121"/>
                    <a:pt x="6580461" y="102988"/>
                    <a:pt x="6587411" y="103571"/>
                  </a:cubicBezTo>
                  <a:cubicBezTo>
                    <a:pt x="6594361" y="104154"/>
                    <a:pt x="6593672" y="68386"/>
                    <a:pt x="6601728" y="81078"/>
                  </a:cubicBezTo>
                  <a:lnTo>
                    <a:pt x="6581100" y="191838"/>
                  </a:lnTo>
                  <a:cubicBezTo>
                    <a:pt x="6573044" y="212992"/>
                    <a:pt x="6451908" y="217706"/>
                    <a:pt x="6409152" y="243187"/>
                  </a:cubicBezTo>
                  <a:cubicBezTo>
                    <a:pt x="6366396" y="268668"/>
                    <a:pt x="6353964" y="312029"/>
                    <a:pt x="6324563" y="344726"/>
                  </a:cubicBezTo>
                  <a:lnTo>
                    <a:pt x="6155385" y="522417"/>
                  </a:lnTo>
                  <a:cubicBezTo>
                    <a:pt x="6139273" y="539339"/>
                    <a:pt x="6121283" y="554498"/>
                    <a:pt x="6107048" y="573186"/>
                  </a:cubicBezTo>
                  <a:cubicBezTo>
                    <a:pt x="6022770" y="683839"/>
                    <a:pt x="6098683" y="593690"/>
                    <a:pt x="5998291" y="687417"/>
                  </a:cubicBezTo>
                  <a:cubicBezTo>
                    <a:pt x="5981259" y="703317"/>
                    <a:pt x="5967940" y="723493"/>
                    <a:pt x="5949953" y="738187"/>
                  </a:cubicBezTo>
                  <a:cubicBezTo>
                    <a:pt x="5783221" y="874393"/>
                    <a:pt x="6013843" y="651799"/>
                    <a:pt x="5817028" y="839725"/>
                  </a:cubicBezTo>
                  <a:cubicBezTo>
                    <a:pt x="5795953" y="859848"/>
                    <a:pt x="5777894" y="883310"/>
                    <a:pt x="5756607" y="903185"/>
                  </a:cubicBezTo>
                  <a:cubicBezTo>
                    <a:pt x="5741554" y="917239"/>
                    <a:pt x="5723859" y="927867"/>
                    <a:pt x="5708271" y="941263"/>
                  </a:cubicBezTo>
                  <a:cubicBezTo>
                    <a:pt x="5679529" y="965963"/>
                    <a:pt x="5652995" y="993468"/>
                    <a:pt x="5623681" y="1017416"/>
                  </a:cubicBezTo>
                  <a:cubicBezTo>
                    <a:pt x="5544192" y="1082351"/>
                    <a:pt x="5444904" y="1125208"/>
                    <a:pt x="5381997" y="1207800"/>
                  </a:cubicBezTo>
                  <a:cubicBezTo>
                    <a:pt x="5365885" y="1228954"/>
                    <a:pt x="5351338" y="1251535"/>
                    <a:pt x="5333661" y="1271262"/>
                  </a:cubicBezTo>
                  <a:cubicBezTo>
                    <a:pt x="5286811" y="1323546"/>
                    <a:pt x="5236988" y="1372800"/>
                    <a:pt x="5188651" y="1423570"/>
                  </a:cubicBezTo>
                  <a:cubicBezTo>
                    <a:pt x="5164483" y="1448954"/>
                    <a:pt x="5136652" y="1471003"/>
                    <a:pt x="5116145" y="1499723"/>
                  </a:cubicBezTo>
                  <a:lnTo>
                    <a:pt x="5079894" y="1550493"/>
                  </a:lnTo>
                  <a:cubicBezTo>
                    <a:pt x="5059753" y="1626647"/>
                    <a:pt x="5056016" y="1709863"/>
                    <a:pt x="5019472" y="1778953"/>
                  </a:cubicBezTo>
                  <a:cubicBezTo>
                    <a:pt x="4985738" y="1842731"/>
                    <a:pt x="4931788" y="1951978"/>
                    <a:pt x="4886547" y="2007415"/>
                  </a:cubicBezTo>
                  <a:cubicBezTo>
                    <a:pt x="4851397" y="2050488"/>
                    <a:pt x="4719487" y="2187325"/>
                    <a:pt x="4656947" y="2235876"/>
                  </a:cubicBezTo>
                  <a:cubicBezTo>
                    <a:pt x="4594051" y="2284704"/>
                    <a:pt x="4529060" y="2330537"/>
                    <a:pt x="4463600" y="2375491"/>
                  </a:cubicBezTo>
                  <a:cubicBezTo>
                    <a:pt x="4424284" y="2402492"/>
                    <a:pt x="4379839" y="2421354"/>
                    <a:pt x="4342758" y="2451645"/>
                  </a:cubicBezTo>
                  <a:cubicBezTo>
                    <a:pt x="4143357" y="2614541"/>
                    <a:pt x="4332617" y="2476009"/>
                    <a:pt x="4088991" y="2603953"/>
                  </a:cubicBezTo>
                  <a:cubicBezTo>
                    <a:pt x="3974255" y="2664208"/>
                    <a:pt x="3929405" y="2725111"/>
                    <a:pt x="3798971" y="2768952"/>
                  </a:cubicBezTo>
                  <a:cubicBezTo>
                    <a:pt x="3572689" y="2845007"/>
                    <a:pt x="3303998" y="2942078"/>
                    <a:pt x="3073920" y="2984722"/>
                  </a:cubicBezTo>
                  <a:cubicBezTo>
                    <a:pt x="2840440" y="3027997"/>
                    <a:pt x="2937325" y="3012470"/>
                    <a:pt x="2783900" y="3035490"/>
                  </a:cubicBezTo>
                  <a:cubicBezTo>
                    <a:pt x="2755704" y="3056644"/>
                    <a:pt x="2728821" y="3079878"/>
                    <a:pt x="2699311" y="3098952"/>
                  </a:cubicBezTo>
                  <a:cubicBezTo>
                    <a:pt x="2557490" y="3190618"/>
                    <a:pt x="2602338" y="3086574"/>
                    <a:pt x="2397206" y="3302029"/>
                  </a:cubicBezTo>
                  <a:cubicBezTo>
                    <a:pt x="2369010" y="3331644"/>
                    <a:pt x="2338144" y="3358699"/>
                    <a:pt x="2312617" y="3390875"/>
                  </a:cubicBezTo>
                  <a:cubicBezTo>
                    <a:pt x="2292477" y="3416259"/>
                    <a:pt x="2278037" y="3448181"/>
                    <a:pt x="2252196" y="3467029"/>
                  </a:cubicBezTo>
                  <a:cubicBezTo>
                    <a:pt x="2131900" y="3554772"/>
                    <a:pt x="2002556" y="3627968"/>
                    <a:pt x="1877587" y="3708182"/>
                  </a:cubicBezTo>
                  <a:cubicBezTo>
                    <a:pt x="1796131" y="3760465"/>
                    <a:pt x="1831871" y="3739639"/>
                    <a:pt x="1732577" y="3784336"/>
                  </a:cubicBezTo>
                  <a:cubicBezTo>
                    <a:pt x="1708693" y="3809421"/>
                    <a:pt x="1720340" y="3812034"/>
                    <a:pt x="1623820" y="3873182"/>
                  </a:cubicBezTo>
                  <a:cubicBezTo>
                    <a:pt x="1527301" y="3934330"/>
                    <a:pt x="1326689" y="4154229"/>
                    <a:pt x="1153460" y="4151222"/>
                  </a:cubicBezTo>
                  <a:cubicBezTo>
                    <a:pt x="839271" y="4146991"/>
                    <a:pt x="475823" y="4118534"/>
                    <a:pt x="161634" y="4114303"/>
                  </a:cubicBezTo>
                  <a:cubicBezTo>
                    <a:pt x="125381" y="4104784"/>
                    <a:pt x="94054" y="4045437"/>
                    <a:pt x="59033" y="4033232"/>
                  </a:cubicBezTo>
                  <a:lnTo>
                    <a:pt x="0" y="4114230"/>
                  </a:lnTo>
                  <a:lnTo>
                    <a:pt x="19704" y="0"/>
                  </a:lnTo>
                  <a:close/>
                </a:path>
              </a:pathLst>
            </a:custGeom>
            <a:solidFill>
              <a:srgbClr val="FF7C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xmlns="" id="{07797897-0F57-B3BB-4DC0-A6219C284DFD}"/>
                </a:ext>
              </a:extLst>
            </p:cNvPr>
            <p:cNvSpPr/>
            <p:nvPr/>
          </p:nvSpPr>
          <p:spPr>
            <a:xfrm>
              <a:off x="6223261" y="427218"/>
              <a:ext cx="5583991" cy="3532531"/>
            </a:xfrm>
            <a:custGeom>
              <a:avLst/>
              <a:gdLst>
                <a:gd name="connsiteX0" fmla="*/ 217273 w 5694687"/>
                <a:gd name="connsiteY0" fmla="*/ 0 h 3011720"/>
                <a:gd name="connsiteX1" fmla="*/ 5694687 w 5694687"/>
                <a:gd name="connsiteY1" fmla="*/ 0 h 3011720"/>
                <a:gd name="connsiteX2" fmla="*/ 5694687 w 5694687"/>
                <a:gd name="connsiteY2" fmla="*/ 1713504 h 3011720"/>
                <a:gd name="connsiteX3" fmla="*/ 5693783 w 5694687"/>
                <a:gd name="connsiteY3" fmla="*/ 1713771 h 3011720"/>
                <a:gd name="connsiteX4" fmla="*/ 5506278 w 5694687"/>
                <a:gd name="connsiteY4" fmla="*/ 1799146 h 3011720"/>
                <a:gd name="connsiteX5" fmla="*/ 5218044 w 5694687"/>
                <a:gd name="connsiteY5" fmla="*/ 1908477 h 3011720"/>
                <a:gd name="connsiteX6" fmla="*/ 4939748 w 5694687"/>
                <a:gd name="connsiteY6" fmla="*/ 2027746 h 3011720"/>
                <a:gd name="connsiteX7" fmla="*/ 4780643 w 5694687"/>
                <a:gd name="connsiteY7" fmla="*/ 2082663 h 3011720"/>
                <a:gd name="connsiteX8" fmla="*/ 4808054 w 5694687"/>
                <a:gd name="connsiteY8" fmla="*/ 2068987 h 3011720"/>
                <a:gd name="connsiteX9" fmla="*/ 4829565 w 5694687"/>
                <a:gd name="connsiteY9" fmla="*/ 2059076 h 3011720"/>
                <a:gd name="connsiteX10" fmla="*/ 4812423 w 5694687"/>
                <a:gd name="connsiteY10" fmla="*/ 2066808 h 3011720"/>
                <a:gd name="connsiteX11" fmla="*/ 4808054 w 5694687"/>
                <a:gd name="connsiteY11" fmla="*/ 2068987 h 3011720"/>
                <a:gd name="connsiteX12" fmla="*/ 4803078 w 5694687"/>
                <a:gd name="connsiteY12" fmla="*/ 2071280 h 3011720"/>
                <a:gd name="connsiteX13" fmla="*/ 4591878 w 5694687"/>
                <a:gd name="connsiteY13" fmla="*/ 2166894 h 3011720"/>
                <a:gd name="connsiteX14" fmla="*/ 4154557 w 5694687"/>
                <a:gd name="connsiteY14" fmla="*/ 2286164 h 3011720"/>
                <a:gd name="connsiteX15" fmla="*/ 4045226 w 5694687"/>
                <a:gd name="connsiteY15" fmla="*/ 2335859 h 3011720"/>
                <a:gd name="connsiteX16" fmla="*/ 3766931 w 5694687"/>
                <a:gd name="connsiteY16" fmla="*/ 2425311 h 3011720"/>
                <a:gd name="connsiteX17" fmla="*/ 3429000 w 5694687"/>
                <a:gd name="connsiteY17" fmla="*/ 2574398 h 3011720"/>
                <a:gd name="connsiteX18" fmla="*/ 3180522 w 5694687"/>
                <a:gd name="connsiteY18" fmla="*/ 2703607 h 3011720"/>
                <a:gd name="connsiteX19" fmla="*/ 3081131 w 5694687"/>
                <a:gd name="connsiteY19" fmla="*/ 2733424 h 3011720"/>
                <a:gd name="connsiteX20" fmla="*/ 2991678 w 5694687"/>
                <a:gd name="connsiteY20" fmla="*/ 2763242 h 3011720"/>
                <a:gd name="connsiteX21" fmla="*/ 2584174 w 5694687"/>
                <a:gd name="connsiteY21" fmla="*/ 2902390 h 3011720"/>
                <a:gd name="connsiteX22" fmla="*/ 2345635 w 5694687"/>
                <a:gd name="connsiteY22" fmla="*/ 2942146 h 3011720"/>
                <a:gd name="connsiteX23" fmla="*/ 2266122 w 5694687"/>
                <a:gd name="connsiteY23" fmla="*/ 2962024 h 3011720"/>
                <a:gd name="connsiteX24" fmla="*/ 2176670 w 5694687"/>
                <a:gd name="connsiteY24" fmla="*/ 3001781 h 3011720"/>
                <a:gd name="connsiteX25" fmla="*/ 1659835 w 5694687"/>
                <a:gd name="connsiteY25" fmla="*/ 3011720 h 3011720"/>
                <a:gd name="connsiteX26" fmla="*/ 1500809 w 5694687"/>
                <a:gd name="connsiteY26" fmla="*/ 2971964 h 3011720"/>
                <a:gd name="connsiteX27" fmla="*/ 1441174 w 5694687"/>
                <a:gd name="connsiteY27" fmla="*/ 2942146 h 3011720"/>
                <a:gd name="connsiteX28" fmla="*/ 1302026 w 5694687"/>
                <a:gd name="connsiteY28" fmla="*/ 2862633 h 3011720"/>
                <a:gd name="connsiteX29" fmla="*/ 1242392 w 5694687"/>
                <a:gd name="connsiteY29" fmla="*/ 2802998 h 3011720"/>
                <a:gd name="connsiteX30" fmla="*/ 934278 w 5694687"/>
                <a:gd name="connsiteY30" fmla="*/ 2594277 h 3011720"/>
                <a:gd name="connsiteX31" fmla="*/ 765313 w 5694687"/>
                <a:gd name="connsiteY31" fmla="*/ 2514764 h 3011720"/>
                <a:gd name="connsiteX32" fmla="*/ 665922 w 5694687"/>
                <a:gd name="connsiteY32" fmla="*/ 2435251 h 3011720"/>
                <a:gd name="connsiteX33" fmla="*/ 447261 w 5694687"/>
                <a:gd name="connsiteY33" fmla="*/ 2296103 h 3011720"/>
                <a:gd name="connsiteX34" fmla="*/ 347870 w 5694687"/>
                <a:gd name="connsiteY34" fmla="*/ 2216590 h 3011720"/>
                <a:gd name="connsiteX35" fmla="*/ 159026 w 5694687"/>
                <a:gd name="connsiteY35" fmla="*/ 2027746 h 3011720"/>
                <a:gd name="connsiteX36" fmla="*/ 99392 w 5694687"/>
                <a:gd name="connsiteY36" fmla="*/ 1938294 h 3011720"/>
                <a:gd name="connsiteX37" fmla="*/ 59635 w 5694687"/>
                <a:gd name="connsiteY37" fmla="*/ 1838903 h 3011720"/>
                <a:gd name="connsiteX38" fmla="*/ 19878 w 5694687"/>
                <a:gd name="connsiteY38" fmla="*/ 1699755 h 3011720"/>
                <a:gd name="connsiteX39" fmla="*/ 0 w 5694687"/>
                <a:gd name="connsiteY39" fmla="*/ 1491033 h 3011720"/>
                <a:gd name="connsiteX40" fmla="*/ 49696 w 5694687"/>
                <a:gd name="connsiteY40" fmla="*/ 1192859 h 3011720"/>
                <a:gd name="connsiteX41" fmla="*/ 188844 w 5694687"/>
                <a:gd name="connsiteY41" fmla="*/ 775416 h 3011720"/>
                <a:gd name="connsiteX42" fmla="*/ 208722 w 5694687"/>
                <a:gd name="connsiteY42" fmla="*/ 417607 h 3011720"/>
                <a:gd name="connsiteX43" fmla="*/ 198783 w 5694687"/>
                <a:gd name="connsiteY43" fmla="*/ 149251 h 3011720"/>
                <a:gd name="connsiteX44" fmla="*/ 216680 w 5694687"/>
                <a:gd name="connsiteY44" fmla="*/ 2591 h 301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694687" h="3011720">
                  <a:moveTo>
                    <a:pt x="217273" y="0"/>
                  </a:moveTo>
                  <a:lnTo>
                    <a:pt x="5694687" y="0"/>
                  </a:lnTo>
                  <a:lnTo>
                    <a:pt x="5694687" y="1713504"/>
                  </a:lnTo>
                  <a:lnTo>
                    <a:pt x="5693783" y="1713771"/>
                  </a:lnTo>
                  <a:cubicBezTo>
                    <a:pt x="5642883" y="1729141"/>
                    <a:pt x="5656475" y="1728465"/>
                    <a:pt x="5506278" y="1799146"/>
                  </a:cubicBezTo>
                  <a:cubicBezTo>
                    <a:pt x="5413301" y="1842900"/>
                    <a:pt x="5313336" y="1870026"/>
                    <a:pt x="5218044" y="1908477"/>
                  </a:cubicBezTo>
                  <a:cubicBezTo>
                    <a:pt x="5124451" y="1946243"/>
                    <a:pt x="5033605" y="1990640"/>
                    <a:pt x="4939748" y="2027746"/>
                  </a:cubicBezTo>
                  <a:cubicBezTo>
                    <a:pt x="4765220" y="2096745"/>
                    <a:pt x="4755596" y="2096246"/>
                    <a:pt x="4780643" y="2082663"/>
                  </a:cubicBezTo>
                  <a:lnTo>
                    <a:pt x="4808054" y="2068987"/>
                  </a:lnTo>
                  <a:lnTo>
                    <a:pt x="4829565" y="2059076"/>
                  </a:lnTo>
                  <a:cubicBezTo>
                    <a:pt x="4853460" y="2047967"/>
                    <a:pt x="4834884" y="2056116"/>
                    <a:pt x="4812423" y="2066808"/>
                  </a:cubicBezTo>
                  <a:lnTo>
                    <a:pt x="4808054" y="2068987"/>
                  </a:lnTo>
                  <a:lnTo>
                    <a:pt x="4803078" y="2071280"/>
                  </a:lnTo>
                  <a:cubicBezTo>
                    <a:pt x="4767421" y="2087618"/>
                    <a:pt x="4702447" y="2117138"/>
                    <a:pt x="4591878" y="2166894"/>
                  </a:cubicBezTo>
                  <a:cubicBezTo>
                    <a:pt x="4454089" y="2228899"/>
                    <a:pt x="4298916" y="2241544"/>
                    <a:pt x="4154557" y="2286164"/>
                  </a:cubicBezTo>
                  <a:cubicBezTo>
                    <a:pt x="4116311" y="2297986"/>
                    <a:pt x="4083203" y="2323200"/>
                    <a:pt x="4045226" y="2335859"/>
                  </a:cubicBezTo>
                  <a:cubicBezTo>
                    <a:pt x="3672076" y="2460242"/>
                    <a:pt x="4189297" y="2249325"/>
                    <a:pt x="3766931" y="2425311"/>
                  </a:cubicBezTo>
                  <a:cubicBezTo>
                    <a:pt x="3696469" y="2454670"/>
                    <a:pt x="3512970" y="2532413"/>
                    <a:pt x="3429000" y="2574398"/>
                  </a:cubicBezTo>
                  <a:cubicBezTo>
                    <a:pt x="3345501" y="2616148"/>
                    <a:pt x="3265426" y="2664794"/>
                    <a:pt x="3180522" y="2703607"/>
                  </a:cubicBezTo>
                  <a:cubicBezTo>
                    <a:pt x="3149064" y="2717988"/>
                    <a:pt x="3114261" y="2723485"/>
                    <a:pt x="3081131" y="2733424"/>
                  </a:cubicBezTo>
                  <a:cubicBezTo>
                    <a:pt x="3051026" y="2742455"/>
                    <a:pt x="3021436" y="2753124"/>
                    <a:pt x="2991678" y="2763242"/>
                  </a:cubicBezTo>
                  <a:cubicBezTo>
                    <a:pt x="2855783" y="2809447"/>
                    <a:pt x="2721722" y="2861367"/>
                    <a:pt x="2584174" y="2902390"/>
                  </a:cubicBezTo>
                  <a:cubicBezTo>
                    <a:pt x="2432591" y="2947599"/>
                    <a:pt x="2461976" y="2920332"/>
                    <a:pt x="2345635" y="2942146"/>
                  </a:cubicBezTo>
                  <a:cubicBezTo>
                    <a:pt x="2318783" y="2947181"/>
                    <a:pt x="2291885" y="2952931"/>
                    <a:pt x="2266122" y="2962024"/>
                  </a:cubicBezTo>
                  <a:cubicBezTo>
                    <a:pt x="2235353" y="2972884"/>
                    <a:pt x="2209191" y="2999115"/>
                    <a:pt x="2176670" y="3001781"/>
                  </a:cubicBezTo>
                  <a:lnTo>
                    <a:pt x="1659835" y="3011720"/>
                  </a:lnTo>
                  <a:lnTo>
                    <a:pt x="1500809" y="2971964"/>
                  </a:lnTo>
                  <a:cubicBezTo>
                    <a:pt x="1479248" y="2966574"/>
                    <a:pt x="1460648" y="2952857"/>
                    <a:pt x="1441174" y="2942146"/>
                  </a:cubicBezTo>
                  <a:cubicBezTo>
                    <a:pt x="1394365" y="2916401"/>
                    <a:pt x="1345790" y="2893268"/>
                    <a:pt x="1302026" y="2862633"/>
                  </a:cubicBezTo>
                  <a:cubicBezTo>
                    <a:pt x="1278996" y="2846512"/>
                    <a:pt x="1263548" y="2821510"/>
                    <a:pt x="1242392" y="2802998"/>
                  </a:cubicBezTo>
                  <a:cubicBezTo>
                    <a:pt x="1143247" y="2716246"/>
                    <a:pt x="1055370" y="2661196"/>
                    <a:pt x="934278" y="2594277"/>
                  </a:cubicBezTo>
                  <a:cubicBezTo>
                    <a:pt x="879797" y="2564169"/>
                    <a:pt x="818863" y="2546497"/>
                    <a:pt x="765313" y="2514764"/>
                  </a:cubicBezTo>
                  <a:cubicBezTo>
                    <a:pt x="728813" y="2493134"/>
                    <a:pt x="699052" y="2461755"/>
                    <a:pt x="665922" y="2435251"/>
                  </a:cubicBezTo>
                  <a:cubicBezTo>
                    <a:pt x="598460" y="2381281"/>
                    <a:pt x="518453" y="2345048"/>
                    <a:pt x="447261" y="2296103"/>
                  </a:cubicBezTo>
                  <a:cubicBezTo>
                    <a:pt x="412299" y="2272067"/>
                    <a:pt x="380083" y="2244202"/>
                    <a:pt x="347870" y="2216590"/>
                  </a:cubicBezTo>
                  <a:cubicBezTo>
                    <a:pt x="277812" y="2156540"/>
                    <a:pt x="215539" y="2100405"/>
                    <a:pt x="159026" y="2027746"/>
                  </a:cubicBezTo>
                  <a:cubicBezTo>
                    <a:pt x="137025" y="1999459"/>
                    <a:pt x="116082" y="1970006"/>
                    <a:pt x="99392" y="1938294"/>
                  </a:cubicBezTo>
                  <a:cubicBezTo>
                    <a:pt x="82773" y="1906718"/>
                    <a:pt x="71971" y="1872385"/>
                    <a:pt x="59635" y="1838903"/>
                  </a:cubicBezTo>
                  <a:cubicBezTo>
                    <a:pt x="44622" y="1798154"/>
                    <a:pt x="25154" y="1745479"/>
                    <a:pt x="19878" y="1699755"/>
                  </a:cubicBezTo>
                  <a:cubicBezTo>
                    <a:pt x="11867" y="1630327"/>
                    <a:pt x="6626" y="1560607"/>
                    <a:pt x="0" y="1491033"/>
                  </a:cubicBezTo>
                  <a:cubicBezTo>
                    <a:pt x="25043" y="1278169"/>
                    <a:pt x="7126" y="1377326"/>
                    <a:pt x="49696" y="1192859"/>
                  </a:cubicBezTo>
                  <a:cubicBezTo>
                    <a:pt x="82678" y="1049941"/>
                    <a:pt x="159371" y="919099"/>
                    <a:pt x="188844" y="775416"/>
                  </a:cubicBezTo>
                  <a:cubicBezTo>
                    <a:pt x="212847" y="658399"/>
                    <a:pt x="202096" y="536877"/>
                    <a:pt x="208722" y="417607"/>
                  </a:cubicBezTo>
                  <a:cubicBezTo>
                    <a:pt x="205409" y="328155"/>
                    <a:pt x="198783" y="238764"/>
                    <a:pt x="198783" y="149251"/>
                  </a:cubicBezTo>
                  <a:cubicBezTo>
                    <a:pt x="198783" y="87316"/>
                    <a:pt x="205874" y="50037"/>
                    <a:pt x="216680" y="259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xmlns="" id="{55FEC650-9401-99BA-0EE9-EEBA709CFF7E}"/>
                </a:ext>
              </a:extLst>
            </p:cNvPr>
            <p:cNvSpPr/>
            <p:nvPr/>
          </p:nvSpPr>
          <p:spPr>
            <a:xfrm>
              <a:off x="5616161" y="2362793"/>
              <a:ext cx="6191091" cy="4067987"/>
            </a:xfrm>
            <a:custGeom>
              <a:avLst/>
              <a:gdLst>
                <a:gd name="connsiteX0" fmla="*/ 6509694 w 6509694"/>
                <a:gd name="connsiteY0" fmla="*/ 0 h 5648412"/>
                <a:gd name="connsiteX1" fmla="*/ 6509694 w 6509694"/>
                <a:gd name="connsiteY1" fmla="*/ 5648412 h 5648412"/>
                <a:gd name="connsiteX2" fmla="*/ 154367 w 6509694"/>
                <a:gd name="connsiteY2" fmla="*/ 5648412 h 5648412"/>
                <a:gd name="connsiteX3" fmla="*/ 122062 w 6509694"/>
                <a:gd name="connsiteY3" fmla="*/ 5626726 h 5648412"/>
                <a:gd name="connsiteX4" fmla="*/ 85781 w 6509694"/>
                <a:gd name="connsiteY4" fmla="*/ 5597575 h 5648412"/>
                <a:gd name="connsiteX5" fmla="*/ 14297 w 6509694"/>
                <a:gd name="connsiteY5" fmla="*/ 5495827 h 5648412"/>
                <a:gd name="connsiteX6" fmla="*/ 0 w 6509694"/>
                <a:gd name="connsiteY6" fmla="*/ 5132443 h 5648412"/>
                <a:gd name="connsiteX7" fmla="*/ 28594 w 6509694"/>
                <a:gd name="connsiteY7" fmla="*/ 5030695 h 5648412"/>
                <a:gd name="connsiteX8" fmla="*/ 42892 w 6509694"/>
                <a:gd name="connsiteY8" fmla="*/ 4987089 h 5648412"/>
                <a:gd name="connsiteX9" fmla="*/ 57188 w 6509694"/>
                <a:gd name="connsiteY9" fmla="*/ 4899876 h 5648412"/>
                <a:gd name="connsiteX10" fmla="*/ 85781 w 6509694"/>
                <a:gd name="connsiteY10" fmla="*/ 4769058 h 5648412"/>
                <a:gd name="connsiteX11" fmla="*/ 128671 w 6509694"/>
                <a:gd name="connsiteY11" fmla="*/ 4638240 h 5648412"/>
                <a:gd name="connsiteX12" fmla="*/ 228750 w 6509694"/>
                <a:gd name="connsiteY12" fmla="*/ 4463814 h 5648412"/>
                <a:gd name="connsiteX13" fmla="*/ 328827 w 6509694"/>
                <a:gd name="connsiteY13" fmla="*/ 4376602 h 5648412"/>
                <a:gd name="connsiteX14" fmla="*/ 414608 w 6509694"/>
                <a:gd name="connsiteY14" fmla="*/ 4289389 h 5648412"/>
                <a:gd name="connsiteX15" fmla="*/ 528983 w 6509694"/>
                <a:gd name="connsiteY15" fmla="*/ 4187642 h 5648412"/>
                <a:gd name="connsiteX16" fmla="*/ 586171 w 6509694"/>
                <a:gd name="connsiteY16" fmla="*/ 4114965 h 5648412"/>
                <a:gd name="connsiteX17" fmla="*/ 629060 w 6509694"/>
                <a:gd name="connsiteY17" fmla="*/ 4071358 h 5648412"/>
                <a:gd name="connsiteX18" fmla="*/ 800621 w 6509694"/>
                <a:gd name="connsiteY18" fmla="*/ 3853328 h 5648412"/>
                <a:gd name="connsiteX19" fmla="*/ 1043668 w 6509694"/>
                <a:gd name="connsiteY19" fmla="*/ 3635297 h 5648412"/>
                <a:gd name="connsiteX20" fmla="*/ 1172340 w 6509694"/>
                <a:gd name="connsiteY20" fmla="*/ 3533549 h 5648412"/>
                <a:gd name="connsiteX21" fmla="*/ 1415385 w 6509694"/>
                <a:gd name="connsiteY21" fmla="*/ 3315518 h 5648412"/>
                <a:gd name="connsiteX22" fmla="*/ 1544056 w 6509694"/>
                <a:gd name="connsiteY22" fmla="*/ 3228306 h 5648412"/>
                <a:gd name="connsiteX23" fmla="*/ 1687025 w 6509694"/>
                <a:gd name="connsiteY23" fmla="*/ 3053880 h 5648412"/>
                <a:gd name="connsiteX24" fmla="*/ 2073039 w 6509694"/>
                <a:gd name="connsiteY24" fmla="*/ 2777708 h 5648412"/>
                <a:gd name="connsiteX25" fmla="*/ 2301787 w 6509694"/>
                <a:gd name="connsiteY25" fmla="*/ 2588748 h 5648412"/>
                <a:gd name="connsiteX26" fmla="*/ 2744989 w 6509694"/>
                <a:gd name="connsiteY26" fmla="*/ 2283504 h 5648412"/>
                <a:gd name="connsiteX27" fmla="*/ 3116707 w 6509694"/>
                <a:gd name="connsiteY27" fmla="*/ 2065473 h 5648412"/>
                <a:gd name="connsiteX28" fmla="*/ 3402642 w 6509694"/>
                <a:gd name="connsiteY28" fmla="*/ 1789301 h 5648412"/>
                <a:gd name="connsiteX29" fmla="*/ 3802954 w 6509694"/>
                <a:gd name="connsiteY29" fmla="*/ 1498593 h 5648412"/>
                <a:gd name="connsiteX30" fmla="*/ 3874438 w 6509694"/>
                <a:gd name="connsiteY30" fmla="*/ 1469522 h 5648412"/>
                <a:gd name="connsiteX31" fmla="*/ 3960218 w 6509694"/>
                <a:gd name="connsiteY31" fmla="*/ 1396845 h 5648412"/>
                <a:gd name="connsiteX32" fmla="*/ 4003109 w 6509694"/>
                <a:gd name="connsiteY32" fmla="*/ 1367774 h 5648412"/>
                <a:gd name="connsiteX33" fmla="*/ 4031702 w 6509694"/>
                <a:gd name="connsiteY33" fmla="*/ 1309634 h 5648412"/>
                <a:gd name="connsiteX34" fmla="*/ 4174670 w 6509694"/>
                <a:gd name="connsiteY34" fmla="*/ 1164279 h 5648412"/>
                <a:gd name="connsiteX35" fmla="*/ 4503497 w 6509694"/>
                <a:gd name="connsiteY35" fmla="*/ 888107 h 5648412"/>
                <a:gd name="connsiteX36" fmla="*/ 4603574 w 6509694"/>
                <a:gd name="connsiteY36" fmla="*/ 829965 h 5648412"/>
                <a:gd name="connsiteX37" fmla="*/ 4789434 w 6509694"/>
                <a:gd name="connsiteY37" fmla="*/ 699146 h 5648412"/>
                <a:gd name="connsiteX38" fmla="*/ 4975293 w 6509694"/>
                <a:gd name="connsiteY38" fmla="*/ 597398 h 5648412"/>
                <a:gd name="connsiteX39" fmla="*/ 5061072 w 6509694"/>
                <a:gd name="connsiteY39" fmla="*/ 539257 h 5648412"/>
                <a:gd name="connsiteX40" fmla="*/ 5161150 w 6509694"/>
                <a:gd name="connsiteY40" fmla="*/ 481115 h 5648412"/>
                <a:gd name="connsiteX41" fmla="*/ 5204042 w 6509694"/>
                <a:gd name="connsiteY41" fmla="*/ 437510 h 5648412"/>
                <a:gd name="connsiteX42" fmla="*/ 5361306 w 6509694"/>
                <a:gd name="connsiteY42" fmla="*/ 364832 h 5648412"/>
                <a:gd name="connsiteX43" fmla="*/ 5418494 w 6509694"/>
                <a:gd name="connsiteY43" fmla="*/ 335762 h 5648412"/>
                <a:gd name="connsiteX44" fmla="*/ 5632946 w 6509694"/>
                <a:gd name="connsiteY44" fmla="*/ 292156 h 5648412"/>
                <a:gd name="connsiteX45" fmla="*/ 5733022 w 6509694"/>
                <a:gd name="connsiteY45" fmla="*/ 263084 h 5648412"/>
                <a:gd name="connsiteX46" fmla="*/ 5947475 w 6509694"/>
                <a:gd name="connsiteY46" fmla="*/ 219479 h 5648412"/>
                <a:gd name="connsiteX47" fmla="*/ 5990366 w 6509694"/>
                <a:gd name="connsiteY47" fmla="*/ 204943 h 5648412"/>
                <a:gd name="connsiteX48" fmla="*/ 6319193 w 6509694"/>
                <a:gd name="connsiteY48" fmla="*/ 190408 h 5648412"/>
                <a:gd name="connsiteX49" fmla="*/ 6390676 w 6509694"/>
                <a:gd name="connsiteY49" fmla="*/ 146801 h 5648412"/>
                <a:gd name="connsiteX50" fmla="*/ 6447864 w 6509694"/>
                <a:gd name="connsiteY50" fmla="*/ 74125 h 5648412"/>
                <a:gd name="connsiteX51" fmla="*/ 6476458 w 6509694"/>
                <a:gd name="connsiteY51" fmla="*/ 45053 h 564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509694" h="5648412">
                  <a:moveTo>
                    <a:pt x="6509694" y="0"/>
                  </a:moveTo>
                  <a:lnTo>
                    <a:pt x="6509694" y="5648412"/>
                  </a:lnTo>
                  <a:lnTo>
                    <a:pt x="154367" y="5648412"/>
                  </a:lnTo>
                  <a:lnTo>
                    <a:pt x="122062" y="5626726"/>
                  </a:lnTo>
                  <a:cubicBezTo>
                    <a:pt x="105125" y="5614706"/>
                    <a:pt x="91663" y="5604218"/>
                    <a:pt x="85781" y="5597575"/>
                  </a:cubicBezTo>
                  <a:cubicBezTo>
                    <a:pt x="58358" y="5566595"/>
                    <a:pt x="21852" y="5536793"/>
                    <a:pt x="14297" y="5495827"/>
                  </a:cubicBezTo>
                  <a:cubicBezTo>
                    <a:pt x="-7677" y="5376679"/>
                    <a:pt x="4766" y="5253571"/>
                    <a:pt x="0" y="5132443"/>
                  </a:cubicBezTo>
                  <a:cubicBezTo>
                    <a:pt x="34288" y="5027862"/>
                    <a:pt x="-7323" y="5158493"/>
                    <a:pt x="28594" y="5030695"/>
                  </a:cubicBezTo>
                  <a:cubicBezTo>
                    <a:pt x="32733" y="5015962"/>
                    <a:pt x="39622" y="5002045"/>
                    <a:pt x="42892" y="4987089"/>
                  </a:cubicBezTo>
                  <a:cubicBezTo>
                    <a:pt x="49180" y="4958318"/>
                    <a:pt x="51503" y="4928776"/>
                    <a:pt x="57188" y="4899876"/>
                  </a:cubicBezTo>
                  <a:cubicBezTo>
                    <a:pt x="65804" y="4856073"/>
                    <a:pt x="75902" y="4812583"/>
                    <a:pt x="85781" y="4769058"/>
                  </a:cubicBezTo>
                  <a:cubicBezTo>
                    <a:pt x="96634" y="4721243"/>
                    <a:pt x="105407" y="4682916"/>
                    <a:pt x="128671" y="4638240"/>
                  </a:cubicBezTo>
                  <a:cubicBezTo>
                    <a:pt x="159648" y="4578750"/>
                    <a:pt x="188103" y="4516946"/>
                    <a:pt x="228750" y="4463814"/>
                  </a:cubicBezTo>
                  <a:cubicBezTo>
                    <a:pt x="255724" y="4428553"/>
                    <a:pt x="296543" y="4406900"/>
                    <a:pt x="328827" y="4376602"/>
                  </a:cubicBezTo>
                  <a:cubicBezTo>
                    <a:pt x="358541" y="4348716"/>
                    <a:pt x="384975" y="4317364"/>
                    <a:pt x="414608" y="4289389"/>
                  </a:cubicBezTo>
                  <a:cubicBezTo>
                    <a:pt x="451731" y="4254343"/>
                    <a:pt x="493161" y="4224062"/>
                    <a:pt x="528983" y="4187642"/>
                  </a:cubicBezTo>
                  <a:cubicBezTo>
                    <a:pt x="550561" y="4165704"/>
                    <a:pt x="566077" y="4138313"/>
                    <a:pt x="586171" y="4114965"/>
                  </a:cubicBezTo>
                  <a:cubicBezTo>
                    <a:pt x="599485" y="4099495"/>
                    <a:pt x="614764" y="4085893"/>
                    <a:pt x="629060" y="4071358"/>
                  </a:cubicBezTo>
                  <a:cubicBezTo>
                    <a:pt x="693790" y="4005545"/>
                    <a:pt x="743435" y="3926004"/>
                    <a:pt x="800621" y="3853328"/>
                  </a:cubicBezTo>
                  <a:cubicBezTo>
                    <a:pt x="868116" y="3767552"/>
                    <a:pt x="961188" y="3706252"/>
                    <a:pt x="1043668" y="3635297"/>
                  </a:cubicBezTo>
                  <a:cubicBezTo>
                    <a:pt x="1085149" y="3599614"/>
                    <a:pt x="1129450" y="3567465"/>
                    <a:pt x="1172340" y="3533549"/>
                  </a:cubicBezTo>
                  <a:cubicBezTo>
                    <a:pt x="1257624" y="3466110"/>
                    <a:pt x="1331333" y="3384540"/>
                    <a:pt x="1415385" y="3315518"/>
                  </a:cubicBezTo>
                  <a:cubicBezTo>
                    <a:pt x="1455486" y="3282588"/>
                    <a:pt x="1505263" y="3262816"/>
                    <a:pt x="1544056" y="3228306"/>
                  </a:cubicBezTo>
                  <a:cubicBezTo>
                    <a:pt x="1592168" y="3185506"/>
                    <a:pt x="1645562" y="3110086"/>
                    <a:pt x="1687025" y="3053880"/>
                  </a:cubicBezTo>
                  <a:cubicBezTo>
                    <a:pt x="1781429" y="2925911"/>
                    <a:pt x="1946817" y="2873207"/>
                    <a:pt x="2073039" y="2777708"/>
                  </a:cubicBezTo>
                  <a:cubicBezTo>
                    <a:pt x="2151855" y="2718076"/>
                    <a:pt x="2225537" y="2651735"/>
                    <a:pt x="2301787" y="2588748"/>
                  </a:cubicBezTo>
                  <a:cubicBezTo>
                    <a:pt x="2385034" y="2519981"/>
                    <a:pt x="2663113" y="2331431"/>
                    <a:pt x="2744989" y="2283504"/>
                  </a:cubicBezTo>
                  <a:cubicBezTo>
                    <a:pt x="3058357" y="2100069"/>
                    <a:pt x="2881660" y="2244698"/>
                    <a:pt x="3116707" y="2065473"/>
                  </a:cubicBezTo>
                  <a:cubicBezTo>
                    <a:pt x="3222214" y="1985021"/>
                    <a:pt x="3309908" y="1883583"/>
                    <a:pt x="3402642" y="1789301"/>
                  </a:cubicBezTo>
                  <a:cubicBezTo>
                    <a:pt x="3518594" y="1671414"/>
                    <a:pt x="3666512" y="1591072"/>
                    <a:pt x="3802954" y="1498593"/>
                  </a:cubicBezTo>
                  <a:cubicBezTo>
                    <a:pt x="3824307" y="1484119"/>
                    <a:pt x="3852787" y="1483531"/>
                    <a:pt x="3874438" y="1469522"/>
                  </a:cubicBezTo>
                  <a:cubicBezTo>
                    <a:pt x="3905839" y="1449206"/>
                    <a:pt x="3930838" y="1420077"/>
                    <a:pt x="3960218" y="1396845"/>
                  </a:cubicBezTo>
                  <a:cubicBezTo>
                    <a:pt x="3973781" y="1386119"/>
                    <a:pt x="3992110" y="1381195"/>
                    <a:pt x="4003109" y="1367774"/>
                  </a:cubicBezTo>
                  <a:cubicBezTo>
                    <a:pt x="4016753" y="1351129"/>
                    <a:pt x="4017833" y="1326085"/>
                    <a:pt x="4031702" y="1309634"/>
                  </a:cubicBezTo>
                  <a:cubicBezTo>
                    <a:pt x="4075563" y="1257609"/>
                    <a:pt x="4125148" y="1210755"/>
                    <a:pt x="4174670" y="1164279"/>
                  </a:cubicBezTo>
                  <a:cubicBezTo>
                    <a:pt x="4274741" y="1070365"/>
                    <a:pt x="4385524" y="965214"/>
                    <a:pt x="4503497" y="888107"/>
                  </a:cubicBezTo>
                  <a:cubicBezTo>
                    <a:pt x="4535816" y="866983"/>
                    <a:pt x="4571361" y="851253"/>
                    <a:pt x="4603574" y="829965"/>
                  </a:cubicBezTo>
                  <a:cubicBezTo>
                    <a:pt x="4666752" y="788213"/>
                    <a:pt x="4725261" y="739296"/>
                    <a:pt x="4789434" y="699146"/>
                  </a:cubicBezTo>
                  <a:cubicBezTo>
                    <a:pt x="4849359" y="661654"/>
                    <a:pt x="4914398" y="633241"/>
                    <a:pt x="4975293" y="597398"/>
                  </a:cubicBezTo>
                  <a:cubicBezTo>
                    <a:pt x="5005032" y="579893"/>
                    <a:pt x="5031806" y="557569"/>
                    <a:pt x="5061072" y="539257"/>
                  </a:cubicBezTo>
                  <a:cubicBezTo>
                    <a:pt x="5093794" y="518785"/>
                    <a:pt x="5129674" y="503517"/>
                    <a:pt x="5161150" y="481115"/>
                  </a:cubicBezTo>
                  <a:cubicBezTo>
                    <a:pt x="5177714" y="469326"/>
                    <a:pt x="5187219" y="448912"/>
                    <a:pt x="5204042" y="437510"/>
                  </a:cubicBezTo>
                  <a:cubicBezTo>
                    <a:pt x="5256438" y="401996"/>
                    <a:pt x="5305366" y="390109"/>
                    <a:pt x="5361306" y="364832"/>
                  </a:cubicBezTo>
                  <a:cubicBezTo>
                    <a:pt x="5380782" y="356033"/>
                    <a:pt x="5398276" y="342613"/>
                    <a:pt x="5418494" y="335762"/>
                  </a:cubicBezTo>
                  <a:cubicBezTo>
                    <a:pt x="5559874" y="287849"/>
                    <a:pt x="5498842" y="321373"/>
                    <a:pt x="5632946" y="292156"/>
                  </a:cubicBezTo>
                  <a:cubicBezTo>
                    <a:pt x="5666870" y="284765"/>
                    <a:pt x="5699664" y="272774"/>
                    <a:pt x="5733022" y="263084"/>
                  </a:cubicBezTo>
                  <a:cubicBezTo>
                    <a:pt x="5803118" y="242723"/>
                    <a:pt x="5876311" y="235557"/>
                    <a:pt x="5947475" y="219479"/>
                  </a:cubicBezTo>
                  <a:cubicBezTo>
                    <a:pt x="5962186" y="216154"/>
                    <a:pt x="5975340" y="206119"/>
                    <a:pt x="5990366" y="204943"/>
                  </a:cubicBezTo>
                  <a:cubicBezTo>
                    <a:pt x="6099755" y="196388"/>
                    <a:pt x="6252474" y="200098"/>
                    <a:pt x="6319193" y="190408"/>
                  </a:cubicBezTo>
                  <a:cubicBezTo>
                    <a:pt x="6385912" y="180718"/>
                    <a:pt x="6363476" y="177221"/>
                    <a:pt x="6390676" y="146801"/>
                  </a:cubicBezTo>
                  <a:cubicBezTo>
                    <a:pt x="6411203" y="123845"/>
                    <a:pt x="6428005" y="97681"/>
                    <a:pt x="6447864" y="74125"/>
                  </a:cubicBezTo>
                  <a:cubicBezTo>
                    <a:pt x="6456636" y="63720"/>
                    <a:pt x="6467828" y="55581"/>
                    <a:pt x="6476458" y="4505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xmlns="" id="{6B9B2B13-C3AE-6D81-29D4-776E475CB899}"/>
                </a:ext>
              </a:extLst>
            </p:cNvPr>
            <p:cNvSpPr/>
            <p:nvPr/>
          </p:nvSpPr>
          <p:spPr>
            <a:xfrm>
              <a:off x="384748" y="3559511"/>
              <a:ext cx="5959566" cy="2871268"/>
            </a:xfrm>
            <a:custGeom>
              <a:avLst/>
              <a:gdLst>
                <a:gd name="connsiteX0" fmla="*/ 371026 w 6231837"/>
                <a:gd name="connsiteY0" fmla="*/ 159 h 4485106"/>
                <a:gd name="connsiteX1" fmla="*/ 1586466 w 6231837"/>
                <a:gd name="connsiteY1" fmla="*/ 75913 h 4485106"/>
                <a:gd name="connsiteX2" fmla="*/ 2143909 w 6231837"/>
                <a:gd name="connsiteY2" fmla="*/ 302791 h 4485106"/>
                <a:gd name="connsiteX3" fmla="*/ 2732323 w 6231837"/>
                <a:gd name="connsiteY3" fmla="*/ 669284 h 4485106"/>
                <a:gd name="connsiteX4" fmla="*/ 3134923 w 6231837"/>
                <a:gd name="connsiteY4" fmla="*/ 1000873 h 4485106"/>
                <a:gd name="connsiteX5" fmla="*/ 3289768 w 6231837"/>
                <a:gd name="connsiteY5" fmla="*/ 1123037 h 4485106"/>
                <a:gd name="connsiteX6" fmla="*/ 3491068 w 6231837"/>
                <a:gd name="connsiteY6" fmla="*/ 1349915 h 4485106"/>
                <a:gd name="connsiteX7" fmla="*/ 3800759 w 6231837"/>
                <a:gd name="connsiteY7" fmla="*/ 1646599 h 4485106"/>
                <a:gd name="connsiteX8" fmla="*/ 4079482 w 6231837"/>
                <a:gd name="connsiteY8" fmla="*/ 1873476 h 4485106"/>
                <a:gd name="connsiteX9" fmla="*/ 4404657 w 6231837"/>
                <a:gd name="connsiteY9" fmla="*/ 2239970 h 4485106"/>
                <a:gd name="connsiteX10" fmla="*/ 4653630 w 6231837"/>
                <a:gd name="connsiteY10" fmla="*/ 2597171 h 4485106"/>
                <a:gd name="connsiteX11" fmla="*/ 4653742 w 6231837"/>
                <a:gd name="connsiteY11" fmla="*/ 2597336 h 4485106"/>
                <a:gd name="connsiteX12" fmla="*/ 4658429 w 6231837"/>
                <a:gd name="connsiteY12" fmla="*/ 2604542 h 4485106"/>
                <a:gd name="connsiteX13" fmla="*/ 4669359 w 6231837"/>
                <a:gd name="connsiteY13" fmla="*/ 2620153 h 4485106"/>
                <a:gd name="connsiteX14" fmla="*/ 4653742 w 6231837"/>
                <a:gd name="connsiteY14" fmla="*/ 2597336 h 4485106"/>
                <a:gd name="connsiteX15" fmla="*/ 4636160 w 6231837"/>
                <a:gd name="connsiteY15" fmla="*/ 2570302 h 4485106"/>
                <a:gd name="connsiteX16" fmla="*/ 4791772 w 6231837"/>
                <a:gd name="connsiteY16" fmla="*/ 2763530 h 4485106"/>
                <a:gd name="connsiteX17" fmla="*/ 4993071 w 6231837"/>
                <a:gd name="connsiteY17" fmla="*/ 3042765 h 4485106"/>
                <a:gd name="connsiteX18" fmla="*/ 5101463 w 6231837"/>
                <a:gd name="connsiteY18" fmla="*/ 3234737 h 4485106"/>
                <a:gd name="connsiteX19" fmla="*/ 5194370 w 6231837"/>
                <a:gd name="connsiteY19" fmla="*/ 3304544 h 4485106"/>
                <a:gd name="connsiteX20" fmla="*/ 5442123 w 6231837"/>
                <a:gd name="connsiteY20" fmla="*/ 3548873 h 4485106"/>
                <a:gd name="connsiteX21" fmla="*/ 5504063 w 6231837"/>
                <a:gd name="connsiteY21" fmla="*/ 3601230 h 4485106"/>
                <a:gd name="connsiteX22" fmla="*/ 5550516 w 6231837"/>
                <a:gd name="connsiteY22" fmla="*/ 3636134 h 4485106"/>
                <a:gd name="connsiteX23" fmla="*/ 5705361 w 6231837"/>
                <a:gd name="connsiteY23" fmla="*/ 3775750 h 4485106"/>
                <a:gd name="connsiteX24" fmla="*/ 5922145 w 6231837"/>
                <a:gd name="connsiteY24" fmla="*/ 3897915 h 4485106"/>
                <a:gd name="connsiteX25" fmla="*/ 6030537 w 6231837"/>
                <a:gd name="connsiteY25" fmla="*/ 4037531 h 4485106"/>
                <a:gd name="connsiteX26" fmla="*/ 6123445 w 6231837"/>
                <a:gd name="connsiteY26" fmla="*/ 4107339 h 4485106"/>
                <a:gd name="connsiteX27" fmla="*/ 6169898 w 6231837"/>
                <a:gd name="connsiteY27" fmla="*/ 4159696 h 4485106"/>
                <a:gd name="connsiteX28" fmla="*/ 6185383 w 6231837"/>
                <a:gd name="connsiteY28" fmla="*/ 4212051 h 4485106"/>
                <a:gd name="connsiteX29" fmla="*/ 6216353 w 6231837"/>
                <a:gd name="connsiteY29" fmla="*/ 4264409 h 4485106"/>
                <a:gd name="connsiteX30" fmla="*/ 6231837 w 6231837"/>
                <a:gd name="connsiteY30" fmla="*/ 4334216 h 4485106"/>
                <a:gd name="connsiteX31" fmla="*/ 6200867 w 6231837"/>
                <a:gd name="connsiteY31" fmla="*/ 4456381 h 4485106"/>
                <a:gd name="connsiteX32" fmla="*/ 6154414 w 6231837"/>
                <a:gd name="connsiteY32" fmla="*/ 4473832 h 4485106"/>
                <a:gd name="connsiteX33" fmla="*/ 6136034 w 6231837"/>
                <a:gd name="connsiteY33" fmla="*/ 4485106 h 4485106"/>
                <a:gd name="connsiteX34" fmla="*/ 0 w 6231837"/>
                <a:gd name="connsiteY34" fmla="*/ 4485106 h 4485106"/>
                <a:gd name="connsiteX35" fmla="*/ 0 w 6231837"/>
                <a:gd name="connsiteY35" fmla="*/ 6596 h 4485106"/>
                <a:gd name="connsiteX36" fmla="*/ 27071 w 6231837"/>
                <a:gd name="connsiteY36" fmla="*/ 6785 h 4485106"/>
                <a:gd name="connsiteX37" fmla="*/ 371026 w 6231837"/>
                <a:gd name="connsiteY37" fmla="*/ 159 h 4485106"/>
                <a:gd name="connsiteX0" fmla="*/ 371026 w 6231837"/>
                <a:gd name="connsiteY0" fmla="*/ 159 h 4485106"/>
                <a:gd name="connsiteX1" fmla="*/ 1586466 w 6231837"/>
                <a:gd name="connsiteY1" fmla="*/ 75913 h 4485106"/>
                <a:gd name="connsiteX2" fmla="*/ 2143909 w 6231837"/>
                <a:gd name="connsiteY2" fmla="*/ 302791 h 4485106"/>
                <a:gd name="connsiteX3" fmla="*/ 2732323 w 6231837"/>
                <a:gd name="connsiteY3" fmla="*/ 669284 h 4485106"/>
                <a:gd name="connsiteX4" fmla="*/ 3134923 w 6231837"/>
                <a:gd name="connsiteY4" fmla="*/ 1000873 h 4485106"/>
                <a:gd name="connsiteX5" fmla="*/ 3289768 w 6231837"/>
                <a:gd name="connsiteY5" fmla="*/ 1123037 h 4485106"/>
                <a:gd name="connsiteX6" fmla="*/ 3491068 w 6231837"/>
                <a:gd name="connsiteY6" fmla="*/ 1349915 h 4485106"/>
                <a:gd name="connsiteX7" fmla="*/ 3800759 w 6231837"/>
                <a:gd name="connsiteY7" fmla="*/ 1646599 h 4485106"/>
                <a:gd name="connsiteX8" fmla="*/ 4079482 w 6231837"/>
                <a:gd name="connsiteY8" fmla="*/ 1873476 h 4485106"/>
                <a:gd name="connsiteX9" fmla="*/ 4404657 w 6231837"/>
                <a:gd name="connsiteY9" fmla="*/ 2239970 h 4485106"/>
                <a:gd name="connsiteX10" fmla="*/ 4653630 w 6231837"/>
                <a:gd name="connsiteY10" fmla="*/ 2597171 h 4485106"/>
                <a:gd name="connsiteX11" fmla="*/ 4653742 w 6231837"/>
                <a:gd name="connsiteY11" fmla="*/ 2597336 h 4485106"/>
                <a:gd name="connsiteX12" fmla="*/ 4658429 w 6231837"/>
                <a:gd name="connsiteY12" fmla="*/ 2604542 h 4485106"/>
                <a:gd name="connsiteX13" fmla="*/ 4669359 w 6231837"/>
                <a:gd name="connsiteY13" fmla="*/ 2620153 h 4485106"/>
                <a:gd name="connsiteX14" fmla="*/ 4653742 w 6231837"/>
                <a:gd name="connsiteY14" fmla="*/ 2597336 h 4485106"/>
                <a:gd name="connsiteX15" fmla="*/ 4636160 w 6231837"/>
                <a:gd name="connsiteY15" fmla="*/ 2570302 h 4485106"/>
                <a:gd name="connsiteX16" fmla="*/ 4791772 w 6231837"/>
                <a:gd name="connsiteY16" fmla="*/ 2763530 h 4485106"/>
                <a:gd name="connsiteX17" fmla="*/ 4993071 w 6231837"/>
                <a:gd name="connsiteY17" fmla="*/ 3042765 h 4485106"/>
                <a:gd name="connsiteX18" fmla="*/ 5101463 w 6231837"/>
                <a:gd name="connsiteY18" fmla="*/ 3234737 h 4485106"/>
                <a:gd name="connsiteX19" fmla="*/ 5194370 w 6231837"/>
                <a:gd name="connsiteY19" fmla="*/ 3304544 h 4485106"/>
                <a:gd name="connsiteX20" fmla="*/ 5442123 w 6231837"/>
                <a:gd name="connsiteY20" fmla="*/ 3548873 h 4485106"/>
                <a:gd name="connsiteX21" fmla="*/ 5504063 w 6231837"/>
                <a:gd name="connsiteY21" fmla="*/ 3601230 h 4485106"/>
                <a:gd name="connsiteX22" fmla="*/ 5550516 w 6231837"/>
                <a:gd name="connsiteY22" fmla="*/ 3636134 h 4485106"/>
                <a:gd name="connsiteX23" fmla="*/ 5705361 w 6231837"/>
                <a:gd name="connsiteY23" fmla="*/ 3775750 h 4485106"/>
                <a:gd name="connsiteX24" fmla="*/ 5828675 w 6231837"/>
                <a:gd name="connsiteY24" fmla="*/ 3870510 h 4485106"/>
                <a:gd name="connsiteX25" fmla="*/ 5922145 w 6231837"/>
                <a:gd name="connsiteY25" fmla="*/ 3897915 h 4485106"/>
                <a:gd name="connsiteX26" fmla="*/ 6030537 w 6231837"/>
                <a:gd name="connsiteY26" fmla="*/ 4037531 h 4485106"/>
                <a:gd name="connsiteX27" fmla="*/ 6123445 w 6231837"/>
                <a:gd name="connsiteY27" fmla="*/ 4107339 h 4485106"/>
                <a:gd name="connsiteX28" fmla="*/ 6169898 w 6231837"/>
                <a:gd name="connsiteY28" fmla="*/ 4159696 h 4485106"/>
                <a:gd name="connsiteX29" fmla="*/ 6185383 w 6231837"/>
                <a:gd name="connsiteY29" fmla="*/ 4212051 h 4485106"/>
                <a:gd name="connsiteX30" fmla="*/ 6216353 w 6231837"/>
                <a:gd name="connsiteY30" fmla="*/ 4264409 h 4485106"/>
                <a:gd name="connsiteX31" fmla="*/ 6231837 w 6231837"/>
                <a:gd name="connsiteY31" fmla="*/ 4334216 h 4485106"/>
                <a:gd name="connsiteX32" fmla="*/ 6200867 w 6231837"/>
                <a:gd name="connsiteY32" fmla="*/ 4456381 h 4485106"/>
                <a:gd name="connsiteX33" fmla="*/ 6154414 w 6231837"/>
                <a:gd name="connsiteY33" fmla="*/ 4473832 h 4485106"/>
                <a:gd name="connsiteX34" fmla="*/ 6136034 w 6231837"/>
                <a:gd name="connsiteY34" fmla="*/ 4485106 h 4485106"/>
                <a:gd name="connsiteX35" fmla="*/ 0 w 6231837"/>
                <a:gd name="connsiteY35" fmla="*/ 4485106 h 4485106"/>
                <a:gd name="connsiteX36" fmla="*/ 0 w 6231837"/>
                <a:gd name="connsiteY36" fmla="*/ 6596 h 4485106"/>
                <a:gd name="connsiteX37" fmla="*/ 27071 w 6231837"/>
                <a:gd name="connsiteY37" fmla="*/ 6785 h 4485106"/>
                <a:gd name="connsiteX38" fmla="*/ 371026 w 6231837"/>
                <a:gd name="connsiteY38" fmla="*/ 159 h 448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231837" h="4485106">
                  <a:moveTo>
                    <a:pt x="371026" y="159"/>
                  </a:moveTo>
                  <a:cubicBezTo>
                    <a:pt x="586553" y="1812"/>
                    <a:pt x="931085" y="17083"/>
                    <a:pt x="1586466" y="75913"/>
                  </a:cubicBezTo>
                  <a:cubicBezTo>
                    <a:pt x="1767659" y="92178"/>
                    <a:pt x="1991142" y="218704"/>
                    <a:pt x="2143909" y="302791"/>
                  </a:cubicBezTo>
                  <a:cubicBezTo>
                    <a:pt x="2285889" y="380940"/>
                    <a:pt x="2583624" y="554832"/>
                    <a:pt x="2732323" y="669284"/>
                  </a:cubicBezTo>
                  <a:cubicBezTo>
                    <a:pt x="2869582" y="774933"/>
                    <a:pt x="3001437" y="889250"/>
                    <a:pt x="3134923" y="1000873"/>
                  </a:cubicBezTo>
                  <a:cubicBezTo>
                    <a:pt x="3277144" y="1119798"/>
                    <a:pt x="3146397" y="1026087"/>
                    <a:pt x="3289768" y="1123037"/>
                  </a:cubicBezTo>
                  <a:cubicBezTo>
                    <a:pt x="3385823" y="1267388"/>
                    <a:pt x="3295681" y="1141292"/>
                    <a:pt x="3491068" y="1349915"/>
                  </a:cubicBezTo>
                  <a:cubicBezTo>
                    <a:pt x="3659187" y="1529421"/>
                    <a:pt x="3599614" y="1499243"/>
                    <a:pt x="3800759" y="1646599"/>
                  </a:cubicBezTo>
                  <a:cubicBezTo>
                    <a:pt x="4014606" y="1803263"/>
                    <a:pt x="3876827" y="1652685"/>
                    <a:pt x="4079482" y="1873476"/>
                  </a:cubicBezTo>
                  <a:cubicBezTo>
                    <a:pt x="4189695" y="1993553"/>
                    <a:pt x="4309672" y="2104369"/>
                    <a:pt x="4404657" y="2239970"/>
                  </a:cubicBezTo>
                  <a:lnTo>
                    <a:pt x="4653630" y="2597171"/>
                  </a:lnTo>
                  <a:cubicBezTo>
                    <a:pt x="4653667" y="2597226"/>
                    <a:pt x="4653705" y="2597281"/>
                    <a:pt x="4653742" y="2597336"/>
                  </a:cubicBezTo>
                  <a:lnTo>
                    <a:pt x="4658429" y="2604542"/>
                  </a:lnTo>
                  <a:cubicBezTo>
                    <a:pt x="4669912" y="2621558"/>
                    <a:pt x="4678572" y="2633757"/>
                    <a:pt x="4669359" y="2620153"/>
                  </a:cubicBezTo>
                  <a:lnTo>
                    <a:pt x="4653742" y="2597336"/>
                  </a:lnTo>
                  <a:lnTo>
                    <a:pt x="4636160" y="2570302"/>
                  </a:lnTo>
                  <a:cubicBezTo>
                    <a:pt x="4619046" y="2542072"/>
                    <a:pt x="4630780" y="2550525"/>
                    <a:pt x="4791772" y="2763530"/>
                  </a:cubicBezTo>
                  <a:cubicBezTo>
                    <a:pt x="4860774" y="2854824"/>
                    <a:pt x="4929734" y="2946396"/>
                    <a:pt x="4993071" y="3042765"/>
                  </a:cubicBezTo>
                  <a:cubicBezTo>
                    <a:pt x="5033129" y="3103714"/>
                    <a:pt x="5045467" y="3192664"/>
                    <a:pt x="5101463" y="3234737"/>
                  </a:cubicBezTo>
                  <a:cubicBezTo>
                    <a:pt x="5132431" y="3258006"/>
                    <a:pt x="5165564" y="3277981"/>
                    <a:pt x="5194370" y="3304544"/>
                  </a:cubicBezTo>
                  <a:cubicBezTo>
                    <a:pt x="5279302" y="3382862"/>
                    <a:pt x="5354335" y="3474665"/>
                    <a:pt x="5442123" y="3548873"/>
                  </a:cubicBezTo>
                  <a:cubicBezTo>
                    <a:pt x="5462769" y="3566325"/>
                    <a:pt x="5483061" y="3584323"/>
                    <a:pt x="5504063" y="3601230"/>
                  </a:cubicBezTo>
                  <a:cubicBezTo>
                    <a:pt x="5519206" y="3613421"/>
                    <a:pt x="5535765" y="3623346"/>
                    <a:pt x="5550516" y="3636134"/>
                  </a:cubicBezTo>
                  <a:cubicBezTo>
                    <a:pt x="5602908" y="3681557"/>
                    <a:pt x="5659001" y="3736687"/>
                    <a:pt x="5705361" y="3775750"/>
                  </a:cubicBezTo>
                  <a:cubicBezTo>
                    <a:pt x="5751721" y="3814813"/>
                    <a:pt x="5792544" y="3850149"/>
                    <a:pt x="5828675" y="3870510"/>
                  </a:cubicBezTo>
                  <a:cubicBezTo>
                    <a:pt x="5864806" y="3890871"/>
                    <a:pt x="5888501" y="3870078"/>
                    <a:pt x="5922145" y="3897915"/>
                  </a:cubicBezTo>
                  <a:cubicBezTo>
                    <a:pt x="5955789" y="3925752"/>
                    <a:pt x="5990221" y="3995586"/>
                    <a:pt x="6030537" y="4037531"/>
                  </a:cubicBezTo>
                  <a:cubicBezTo>
                    <a:pt x="6057887" y="4065984"/>
                    <a:pt x="6094065" y="4081585"/>
                    <a:pt x="6123445" y="4107339"/>
                  </a:cubicBezTo>
                  <a:cubicBezTo>
                    <a:pt x="6140730" y="4122492"/>
                    <a:pt x="6154414" y="4142244"/>
                    <a:pt x="6169898" y="4159696"/>
                  </a:cubicBezTo>
                  <a:cubicBezTo>
                    <a:pt x="6175060" y="4177148"/>
                    <a:pt x="6178084" y="4195597"/>
                    <a:pt x="6185383" y="4212051"/>
                  </a:cubicBezTo>
                  <a:cubicBezTo>
                    <a:pt x="6193705" y="4230811"/>
                    <a:pt x="6209021" y="4245129"/>
                    <a:pt x="6216353" y="4264409"/>
                  </a:cubicBezTo>
                  <a:cubicBezTo>
                    <a:pt x="6224736" y="4286454"/>
                    <a:pt x="6226676" y="4310947"/>
                    <a:pt x="6231837" y="4334216"/>
                  </a:cubicBezTo>
                  <a:cubicBezTo>
                    <a:pt x="6221514" y="4374937"/>
                    <a:pt x="6220782" y="4420467"/>
                    <a:pt x="6200867" y="4456381"/>
                  </a:cubicBezTo>
                  <a:cubicBezTo>
                    <a:pt x="6192216" y="4471980"/>
                    <a:pt x="6169013" y="4465606"/>
                    <a:pt x="6154414" y="4473832"/>
                  </a:cubicBezTo>
                  <a:lnTo>
                    <a:pt x="6136034" y="4485106"/>
                  </a:lnTo>
                  <a:lnTo>
                    <a:pt x="0" y="4485106"/>
                  </a:lnTo>
                  <a:lnTo>
                    <a:pt x="0" y="6596"/>
                  </a:lnTo>
                  <a:lnTo>
                    <a:pt x="27071" y="6785"/>
                  </a:lnTo>
                  <a:cubicBezTo>
                    <a:pt x="120301" y="5338"/>
                    <a:pt x="209381" y="-1081"/>
                    <a:pt x="371026" y="159"/>
                  </a:cubicBezTo>
                  <a:close/>
                </a:path>
              </a:pathLst>
            </a:cu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9819D49-839F-3D0E-58FA-20BA526A5876}"/>
              </a:ext>
            </a:extLst>
          </p:cNvPr>
          <p:cNvSpPr txBox="1"/>
          <p:nvPr/>
        </p:nvSpPr>
        <p:spPr>
          <a:xfrm>
            <a:off x="3504829" y="2211048"/>
            <a:ext cx="5070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下课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F26D68A-8F0B-B999-3ACA-86915A81DF0B}"/>
              </a:ext>
            </a:extLst>
          </p:cNvPr>
          <p:cNvSpPr/>
          <p:nvPr/>
        </p:nvSpPr>
        <p:spPr>
          <a:xfrm>
            <a:off x="3504829" y="1351721"/>
            <a:ext cx="5133670" cy="415455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32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D580F7E-37E3-721A-FE22-535E21A28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400" y="1448793"/>
            <a:ext cx="1456992" cy="12258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3E27367-8E78-FF37-9E98-4AD88C3D3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103" y="1448793"/>
            <a:ext cx="1454067" cy="122586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3200" b="1" kern="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3200" b="1" kern="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．电流表与电压表的选择</a:t>
            </a:r>
            <a:endParaRPr lang="en-US" altLang="zh-CN" sz="3200" b="1" kern="0" dirty="0"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8EB6C9A-C927-A003-2790-4845EA0A68B7}"/>
              </a:ext>
            </a:extLst>
          </p:cNvPr>
          <p:cNvSpPr txBox="1"/>
          <p:nvPr/>
        </p:nvSpPr>
        <p:spPr>
          <a:xfrm>
            <a:off x="4019862" y="3404278"/>
            <a:ext cx="4152275" cy="149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</a:rPr>
              <a:t>安全</a:t>
            </a:r>
            <a:r>
              <a:rPr lang="zh-CN" altLang="en-US" sz="3200" dirty="0"/>
              <a:t>原则</a:t>
            </a:r>
            <a:endParaRPr lang="en-US" altLang="zh-CN" sz="3200" dirty="0"/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</a:rPr>
              <a:t>精确</a:t>
            </a:r>
            <a:r>
              <a:rPr lang="zh-CN" altLang="en-US" sz="3200" dirty="0"/>
              <a:t>原则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D3F3E74-2DC3-DC5A-E207-D53E1B8DECA4}"/>
              </a:ext>
            </a:extLst>
          </p:cNvPr>
          <p:cNvSpPr txBox="1"/>
          <p:nvPr/>
        </p:nvSpPr>
        <p:spPr>
          <a:xfrm>
            <a:off x="954013" y="2937926"/>
            <a:ext cx="10283973" cy="2611997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20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安全原则：</a:t>
            </a:r>
            <a:r>
              <a:rPr lang="zh-CN" altLang="en-US" sz="2800" kern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是指在实验中</a:t>
            </a:r>
            <a:r>
              <a:rPr lang="en-US" altLang="zh-CN" sz="2800" kern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——</a:t>
            </a:r>
          </a:p>
          <a:p>
            <a:pPr marR="0" indent="7191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kern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流过电流表（待测电路）的</a:t>
            </a:r>
            <a:r>
              <a:rPr lang="zh-CN" altLang="en-US" sz="28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最大电流</a:t>
            </a:r>
            <a:r>
              <a:rPr lang="zh-CN" altLang="en-US" sz="2800" kern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不能超过电流表的量程，</a:t>
            </a:r>
            <a:endParaRPr lang="en-US" altLang="zh-CN" sz="2800" kern="0" dirty="0"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endParaRPr>
          </a:p>
          <a:p>
            <a:pPr marR="0" indent="7191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kern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加在电压表（待测电路）两端的</a:t>
            </a:r>
            <a:r>
              <a:rPr lang="zh-CN" altLang="en-US" sz="28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电压</a:t>
            </a:r>
            <a:r>
              <a:rPr lang="zh-CN" altLang="en-US" sz="2800" kern="0" dirty="0">
                <a:latin typeface="等线 Light" panose="02010600030101010101" pitchFamily="2" charset="-122"/>
                <a:ea typeface="等线 Light" panose="02010600030101010101" pitchFamily="2" charset="-122"/>
                <a:cs typeface="Times New Roman" panose="02020603050405020304" pitchFamily="18" charset="0"/>
              </a:rPr>
              <a:t>不能超过电压表的量程，保证在实验中不损坏电流表与电压表。</a:t>
            </a:r>
            <a:endParaRPr lang="zh-CN" altLang="en-US" sz="2800" kern="100" dirty="0">
              <a:latin typeface="等线 Light" panose="02010600030101010101" pitchFamily="2" charset="-122"/>
              <a:ea typeface="等线 Light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id="{593C92F6-F489-5809-2385-BB0D8C3AFD03}"/>
                  </a:ext>
                </a:extLst>
              </p:cNvPr>
              <p:cNvSpPr txBox="1"/>
              <p:nvPr/>
            </p:nvSpPr>
            <p:spPr>
              <a:xfrm>
                <a:off x="1043954" y="1490591"/>
                <a:ext cx="10283973" cy="4430059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  <a:ln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20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最大电流、最大电压：</a:t>
                </a:r>
                <a:endPara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 Light" panose="02010600030101010101" pitchFamily="2" charset="-122"/>
                  <a:ea typeface="等线 Light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719138" algn="just">
                  <a:lnSpc>
                    <a:spcPct val="150000"/>
                  </a:lnSpc>
                </a:pPr>
                <a:r>
                  <a:rPr lang="zh-CN" altLang="en-US" sz="2800" kern="0" dirty="0">
                    <a:solidFill>
                      <a:prstClr val="black"/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相当于将待测电路直接接在电池组的正负极间时，通过待测电路的电流、电池组加在待测电路两端的电压。若实验中所用电池组的电动势为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 Light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，待测电路的电阻为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 Light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，如果忽略电池组的内阻，则待测电路的最大电压是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 Light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，最大电流是 </a:t>
                </a:r>
                <a14:m>
                  <m:oMath xmlns:m="http://schemas.openxmlformats.org/officeDocument/2006/math">
                    <m:r>
                      <a:rPr lang="en-US" altLang="zh-CN" sz="2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 Light" panose="02010600030101010101" pitchFamily="2" charset="-122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zh-CN" sz="28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 Light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 Light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 Light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 Light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，实验中所选的电流表的量程不能小于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 Light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 Light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 Light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，电压表的量程不能小于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 Light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3C92F6-F489-5809-2385-BB0D8C3AF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54" y="1490591"/>
                <a:ext cx="10283973" cy="4430059"/>
              </a:xfrm>
              <a:prstGeom prst="rect">
                <a:avLst/>
              </a:prstGeom>
              <a:blipFill>
                <a:blip r:embed="rId4"/>
                <a:stretch>
                  <a:fillRect l="-1184" r="-4677" b="-824"/>
                </a:stretch>
              </a:blipFill>
              <a:ln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20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F0C50CB-430B-742B-D9C5-5A0947E81650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3200" b="1" kern="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3200" b="1" kern="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．电流表与电压表的选择</a:t>
            </a:r>
            <a:endParaRPr lang="en-US" altLang="zh-CN" sz="3200" b="1" kern="0" dirty="0"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36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8EB6C9A-C927-A003-2790-4845EA0A68B7}"/>
              </a:ext>
            </a:extLst>
          </p:cNvPr>
          <p:cNvSpPr txBox="1"/>
          <p:nvPr/>
        </p:nvSpPr>
        <p:spPr>
          <a:xfrm>
            <a:off x="4019862" y="3404278"/>
            <a:ext cx="4152275" cy="149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安全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原则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精确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原则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xmlns="" id="{593C92F6-F489-5809-2385-BB0D8C3AFD03}"/>
                  </a:ext>
                </a:extLst>
              </p:cNvPr>
              <p:cNvSpPr txBox="1"/>
              <p:nvPr/>
            </p:nvSpPr>
            <p:spPr>
              <a:xfrm>
                <a:off x="954013" y="2733166"/>
                <a:ext cx="10283973" cy="3567900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  <a:ln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20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精确原则：</a:t>
                </a:r>
                <a:r>
                  <a:rPr lang="zh-CN" altLang="en-US" sz="2800" kern="0" dirty="0">
                    <a:solidFill>
                      <a:prstClr val="black"/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是指在符合安全原则的情况下，尽量选</a:t>
                </a:r>
                <a:r>
                  <a:rPr lang="zh-CN" altLang="en-US" sz="2800" u="sng" kern="0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较小量程</a:t>
                </a:r>
                <a:r>
                  <a:rPr lang="zh-CN" altLang="en-US" sz="2800" kern="0" dirty="0">
                    <a:solidFill>
                      <a:prstClr val="black"/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的电流表、电压表。因为电流表、电压表读数时，指针的偏转角度越大，测量误差越小。在安全的前提下，选择较小量程电流表、电压表，可以使读数时指针有较大的偏转角度，以减小测量误差。一般要求测量时指针的读数要过量程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 Light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 Light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等线 Light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 Light" panose="02010600030101010101" pitchFamily="2" charset="-122"/>
                    <a:ea typeface="等线 Light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93C92F6-F489-5809-2385-BB0D8C3AF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13" y="2733166"/>
                <a:ext cx="10283973" cy="3567900"/>
              </a:xfrm>
              <a:prstGeom prst="rect">
                <a:avLst/>
              </a:prstGeom>
              <a:blipFill>
                <a:blip r:embed="rId4"/>
                <a:stretch>
                  <a:fillRect l="-1183" r="-1124"/>
                </a:stretch>
              </a:blipFill>
              <a:ln>
                <a:gradFill flip="none" rotWithShape="1">
                  <a:gsLst>
                    <a:gs pos="0">
                      <a:schemeClr val="accent1">
                        <a:lumMod val="0"/>
                        <a:lumOff val="100000"/>
                      </a:schemeClr>
                    </a:gs>
                    <a:gs pos="20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2D61C0F-D07A-97F0-9F48-414F24897080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3200" b="1" kern="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3200" b="1" kern="0" dirty="0"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．电流表与电压表的选择</a:t>
            </a:r>
            <a:endParaRPr lang="en-US" altLang="zh-CN" sz="3200" b="1" kern="0" dirty="0">
              <a:latin typeface="仿宋" panose="02010609060101010101" pitchFamily="49" charset="-122"/>
              <a:ea typeface="仿宋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E08A823-4958-8E31-067B-FD92212A3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400" y="1448793"/>
            <a:ext cx="1456992" cy="12258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6909C62-E0DA-6D4B-765C-549C106D4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103" y="1448793"/>
            <a:ext cx="1454067" cy="12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．“伏安法”中电流表接法的选择</a:t>
            </a:r>
            <a:endParaRPr kumimoji="0" lang="zh-CN" alt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D9CE2128-8303-BB50-A24E-0044FB2BAB41}"/>
              </a:ext>
            </a:extLst>
          </p:cNvPr>
          <p:cNvGrpSpPr/>
          <p:nvPr/>
        </p:nvGrpSpPr>
        <p:grpSpPr>
          <a:xfrm>
            <a:off x="1548957" y="1566420"/>
            <a:ext cx="3016863" cy="1923819"/>
            <a:chOff x="1075705" y="1594664"/>
            <a:chExt cx="3016863" cy="19238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451402A-D78C-B422-D28E-85B76C343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57" b="24109"/>
            <a:stretch/>
          </p:blipFill>
          <p:spPr>
            <a:xfrm>
              <a:off x="1075705" y="1594664"/>
              <a:ext cx="3016863" cy="16566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1EA4EFD3-E7DA-D2BD-7B6F-562DB87B1DD0}"/>
                </a:ext>
              </a:extLst>
            </p:cNvPr>
            <p:cNvSpPr txBox="1"/>
            <p:nvPr/>
          </p:nvSpPr>
          <p:spPr>
            <a:xfrm>
              <a:off x="1492665" y="3056818"/>
              <a:ext cx="21829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电流表外接法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0FC3224-3E91-71E9-F869-E8F3C238AE1B}"/>
              </a:ext>
            </a:extLst>
          </p:cNvPr>
          <p:cNvGrpSpPr/>
          <p:nvPr/>
        </p:nvGrpSpPr>
        <p:grpSpPr>
          <a:xfrm>
            <a:off x="1442124" y="3767136"/>
            <a:ext cx="3016863" cy="2370513"/>
            <a:chOff x="989350" y="3778847"/>
            <a:chExt cx="2519614" cy="185026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4F4770A9-1565-D926-A796-F8EDE2A799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7" b="24109"/>
            <a:stretch/>
          </p:blipFill>
          <p:spPr>
            <a:xfrm>
              <a:off x="989350" y="3778847"/>
              <a:ext cx="2519614" cy="136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AAAEBE0B-5CC0-3F18-B8D8-7410D873530A}"/>
                </a:ext>
              </a:extLst>
            </p:cNvPr>
            <p:cNvSpPr txBox="1"/>
            <p:nvPr/>
          </p:nvSpPr>
          <p:spPr>
            <a:xfrm>
              <a:off x="1157686" y="5167446"/>
              <a:ext cx="21829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电流表内接法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39E339E-8C41-D0FE-C9C5-1DA20D88E848}"/>
              </a:ext>
            </a:extLst>
          </p:cNvPr>
          <p:cNvSpPr txBox="1"/>
          <p:nvPr/>
        </p:nvSpPr>
        <p:spPr>
          <a:xfrm>
            <a:off x="4766996" y="2394741"/>
            <a:ext cx="6637839" cy="222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630238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由于电流表的电阻不是零，它要分压；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R="0" lvl="0" indent="630238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电压表的电阻不是无穷大，它要分流。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R="0" lvl="0" indent="630238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因此，两种接法都会产生测量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误差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797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zh-CN" sz="3200" b="1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en-US" sz="3200" b="1" kern="0" dirty="0">
                <a:effectLst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．“伏安法”中电流表接法的选择</a:t>
            </a:r>
            <a:endParaRPr lang="zh-CN" altLang="en-US" sz="3200" kern="100" dirty="0">
              <a:effectLst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D9CE2128-8303-BB50-A24E-0044FB2BAB41}"/>
              </a:ext>
            </a:extLst>
          </p:cNvPr>
          <p:cNvGrpSpPr/>
          <p:nvPr/>
        </p:nvGrpSpPr>
        <p:grpSpPr>
          <a:xfrm>
            <a:off x="1548957" y="1566420"/>
            <a:ext cx="3016863" cy="1923819"/>
            <a:chOff x="1075705" y="1594664"/>
            <a:chExt cx="3016863" cy="19238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451402A-D78C-B422-D28E-85B76C343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57" b="24109"/>
            <a:stretch/>
          </p:blipFill>
          <p:spPr>
            <a:xfrm>
              <a:off x="1075705" y="1594664"/>
              <a:ext cx="3016863" cy="16566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1EA4EFD3-E7DA-D2BD-7B6F-562DB87B1DD0}"/>
                </a:ext>
              </a:extLst>
            </p:cNvPr>
            <p:cNvSpPr txBox="1"/>
            <p:nvPr/>
          </p:nvSpPr>
          <p:spPr>
            <a:xfrm>
              <a:off x="1492665" y="3056818"/>
              <a:ext cx="21829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/>
                <a:t>电流表外接法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0FC3224-3E91-71E9-F869-E8F3C238AE1B}"/>
              </a:ext>
            </a:extLst>
          </p:cNvPr>
          <p:cNvGrpSpPr/>
          <p:nvPr/>
        </p:nvGrpSpPr>
        <p:grpSpPr>
          <a:xfrm>
            <a:off x="1442124" y="3767136"/>
            <a:ext cx="3016863" cy="2370513"/>
            <a:chOff x="989350" y="3778847"/>
            <a:chExt cx="2519614" cy="185026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4F4770A9-1565-D926-A796-F8EDE2A799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7" b="24109"/>
            <a:stretch/>
          </p:blipFill>
          <p:spPr>
            <a:xfrm>
              <a:off x="989350" y="3778847"/>
              <a:ext cx="2519614" cy="136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AAAEBE0B-5CC0-3F18-B8D8-7410D873530A}"/>
                </a:ext>
              </a:extLst>
            </p:cNvPr>
            <p:cNvSpPr txBox="1"/>
            <p:nvPr/>
          </p:nvSpPr>
          <p:spPr>
            <a:xfrm>
              <a:off x="1157686" y="5167446"/>
              <a:ext cx="21829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/>
                <a:t>电流表内接法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5AD2C55C-6E66-29C9-D026-743ECF9E9F5C}"/>
                  </a:ext>
                </a:extLst>
              </p:cNvPr>
              <p:cNvSpPr txBox="1"/>
              <p:nvPr/>
            </p:nvSpPr>
            <p:spPr>
              <a:xfrm>
                <a:off x="4728007" y="2394741"/>
                <a:ext cx="6637839" cy="2382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0238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28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实际测量时，要先根据待测电阻估测值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sz="2800" i="1" kern="0" baseline="-2500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en-US" sz="28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、电压表电阻值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 altLang="zh-CN" sz="2800" i="0" kern="0" baseline="-2500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zh-CN" altLang="en-US" sz="28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、电流表电阻值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 altLang="zh-CN" sz="2800" i="0" kern="0" baseline="-25000" dirty="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zh-CN" altLang="en-US" sz="28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的数值，算一算比值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b="0" i="0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800" kern="0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kern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b="0" i="0" kern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V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i="1" kern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kern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b="0" i="1" kern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800" kern="0" dirty="0">
                    <a:solidFill>
                      <a:srgbClr val="FF0000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kern="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D2C55C-6E66-29C9-D026-743ECF9E9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07" y="2394741"/>
                <a:ext cx="6637839" cy="2382704"/>
              </a:xfrm>
              <a:prstGeom prst="rect">
                <a:avLst/>
              </a:prstGeom>
              <a:blipFill rotWithShape="0">
                <a:blip r:embed="rId5"/>
                <a:stretch>
                  <a:fillRect l="-1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8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8F327825-72DB-5E19-907E-09350D59466B}"/>
              </a:ext>
            </a:extLst>
          </p:cNvPr>
          <p:cNvSpPr/>
          <p:nvPr/>
        </p:nvSpPr>
        <p:spPr>
          <a:xfrm>
            <a:off x="557134" y="498423"/>
            <a:ext cx="11077732" cy="5861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9075574-B461-9CA7-E509-8CEE572FF057}"/>
              </a:ext>
            </a:extLst>
          </p:cNvPr>
          <p:cNvSpPr txBox="1"/>
          <p:nvPr/>
        </p:nvSpPr>
        <p:spPr>
          <a:xfrm>
            <a:off x="535553" y="498423"/>
            <a:ext cx="7550363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797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2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宋体" panose="02010600030101010101" pitchFamily="2" charset="-122"/>
              </a:rPr>
              <a:t>．“伏安法”中电流表接法的选择</a:t>
            </a:r>
            <a:endParaRPr kumimoji="0" lang="zh-CN" alt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D9CE2128-8303-BB50-A24E-0044FB2BAB41}"/>
              </a:ext>
            </a:extLst>
          </p:cNvPr>
          <p:cNvGrpSpPr/>
          <p:nvPr/>
        </p:nvGrpSpPr>
        <p:grpSpPr>
          <a:xfrm>
            <a:off x="1548957" y="1566420"/>
            <a:ext cx="3016863" cy="1923819"/>
            <a:chOff x="1075705" y="1594664"/>
            <a:chExt cx="3016863" cy="192381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B451402A-D78C-B422-D28E-85B76C3437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57" b="24109"/>
            <a:stretch/>
          </p:blipFill>
          <p:spPr>
            <a:xfrm>
              <a:off x="1075705" y="1594664"/>
              <a:ext cx="3016863" cy="16566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1EA4EFD3-E7DA-D2BD-7B6F-562DB87B1DD0}"/>
                </a:ext>
              </a:extLst>
            </p:cNvPr>
            <p:cNvSpPr txBox="1"/>
            <p:nvPr/>
          </p:nvSpPr>
          <p:spPr>
            <a:xfrm>
              <a:off x="1492665" y="3056818"/>
              <a:ext cx="21829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电流表外接法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20FC3224-3E91-71E9-F869-E8F3C238AE1B}"/>
              </a:ext>
            </a:extLst>
          </p:cNvPr>
          <p:cNvGrpSpPr/>
          <p:nvPr/>
        </p:nvGrpSpPr>
        <p:grpSpPr>
          <a:xfrm>
            <a:off x="1442124" y="3767136"/>
            <a:ext cx="3016863" cy="2370513"/>
            <a:chOff x="989350" y="3778847"/>
            <a:chExt cx="2519614" cy="185026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4F4770A9-1565-D926-A796-F8EDE2A799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7" b="24109"/>
            <a:stretch/>
          </p:blipFill>
          <p:spPr>
            <a:xfrm>
              <a:off x="989350" y="3778847"/>
              <a:ext cx="2519614" cy="136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AAAEBE0B-5CC0-3F18-B8D8-7410D873530A}"/>
                </a:ext>
              </a:extLst>
            </p:cNvPr>
            <p:cNvSpPr txBox="1"/>
            <p:nvPr/>
          </p:nvSpPr>
          <p:spPr>
            <a:xfrm>
              <a:off x="1157686" y="5167446"/>
              <a:ext cx="21829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电流表内接法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5AD2C55C-6E66-29C9-D026-743ECF9E9F5C}"/>
                  </a:ext>
                </a:extLst>
              </p:cNvPr>
              <p:cNvSpPr txBox="1"/>
              <p:nvPr/>
            </p:nvSpPr>
            <p:spPr>
              <a:xfrm>
                <a:off x="4728007" y="1338349"/>
                <a:ext cx="6637839" cy="4801314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indent="719138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  <a:tabLst>
                    <a:tab pos="719138" algn="l"/>
                  </a:tabLst>
                </a:pPr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i="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800" kern="0" dirty="0">
                    <a:solidFill>
                      <a:srgbClr val="FF0000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zh-CN" altLang="en-US" sz="2800" kern="0" dirty="0">
                    <a:solidFill>
                      <a:srgbClr val="FF0000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i="0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，</a:t>
                </a:r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说明满足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800" i="1" baseline="-25000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&gt;&gt;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 altLang="zh-CN" sz="2800" i="0" baseline="-25000" dirty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，电流表的分压可以忽略，采用电流表内接法误差较小。</a:t>
                </a:r>
                <a:endParaRPr lang="en-US" altLang="zh-CN" sz="2800" kern="0" dirty="0">
                  <a:solidFill>
                    <a:prstClr val="black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719138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  <a:tabLst>
                    <a:tab pos="719138" algn="l"/>
                  </a:tabLst>
                </a:pPr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i="0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den>
                    </m:f>
                    <m:r>
                      <a:rPr lang="en-US" altLang="zh-CN" sz="28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800" i="1" kern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i="0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V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i="1" kern="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cs typeface="Times New Roman" panose="02020603050405020304" pitchFamily="18" charset="0"/>
                  </a:rPr>
                  <a:t> ，</a:t>
                </a:r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说明满足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sty m:val="p"/>
                      </m:rPr>
                      <a:rPr lang="en-US" altLang="zh-CN" sz="2800" i="0" baseline="-25000" dirty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&gt;&gt;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800" i="1" baseline="-25000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800" kern="0" dirty="0">
                    <a:solidFill>
                      <a:prstClr val="black"/>
                    </a:solidFill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，电压表的分流可以忽略，采用电流表外接法误差较小。</a:t>
                </a: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AD2C55C-6E66-29C9-D026-743ECF9E9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07" y="1338349"/>
                <a:ext cx="6637839" cy="4801314"/>
              </a:xfrm>
              <a:prstGeom prst="rect">
                <a:avLst/>
              </a:prstGeom>
              <a:blipFill rotWithShape="0">
                <a:blip r:embed="rId5"/>
                <a:stretch>
                  <a:fillRect l="-1930" r="-643" b="-1271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99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493D6262-B2E9-EAB5-8E57-DEE41CF76B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E63AB64-A855-D259-3673-6077830DD81E}"/>
              </a:ext>
            </a:extLst>
          </p:cNvPr>
          <p:cNvGrpSpPr/>
          <p:nvPr/>
        </p:nvGrpSpPr>
        <p:grpSpPr>
          <a:xfrm>
            <a:off x="295675" y="191450"/>
            <a:ext cx="954158" cy="814972"/>
            <a:chOff x="1610139" y="518301"/>
            <a:chExt cx="954158" cy="814972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25C95C7F-7B01-2BC9-5563-9645F2860AF7}"/>
                </a:ext>
              </a:extLst>
            </p:cNvPr>
            <p:cNvSpPr/>
            <p:nvPr/>
          </p:nvSpPr>
          <p:spPr>
            <a:xfrm>
              <a:off x="1610139" y="617692"/>
              <a:ext cx="904461" cy="715581"/>
            </a:xfrm>
            <a:prstGeom prst="roundRect">
              <a:avLst>
                <a:gd name="adj" fmla="val 5000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9075574-B461-9CA7-E509-8CEE572FF057}"/>
                </a:ext>
              </a:extLst>
            </p:cNvPr>
            <p:cNvSpPr txBox="1"/>
            <p:nvPr/>
          </p:nvSpPr>
          <p:spPr>
            <a:xfrm>
              <a:off x="1659835" y="518301"/>
              <a:ext cx="90446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例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宋体" panose="02010600030101010101" pitchFamily="2" charset="-122"/>
                </a:rPr>
                <a:t>1</a:t>
              </a:r>
              <a:endPara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2E3CE09C-DC70-408D-A662-4FAC0B85A35A}"/>
                  </a:ext>
                </a:extLst>
              </p:cNvPr>
              <p:cNvSpPr txBox="1"/>
              <p:nvPr/>
            </p:nvSpPr>
            <p:spPr>
              <a:xfrm>
                <a:off x="564087" y="837171"/>
                <a:ext cx="11332238" cy="5647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719138" algn="l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用电流表与电压表测量电阻约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的导体的电阻。可供使用的电源、滑动变阻器、电流表、电压表如下：</a:t>
                </a:r>
                <a:endParaRPr lang="zh-CN" altLang="en-US" sz="2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 indent="719138" algn="just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电流表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zh-CN" sz="2800" i="1" kern="0" baseline="-25000" dirty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，量程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0.6 </m:t>
                    </m:r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，内阻约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0.6 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；电流表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zh-CN" sz="2800" i="1" kern="0" baseline="-25000" dirty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，量程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，内阻约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0.12 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；电压表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altLang="zh-CN" sz="2800" i="1" kern="0" baseline="-25000" dirty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，量程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，内阻约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15 </m:t>
                    </m:r>
                    <m:r>
                      <m:rPr>
                        <m:sty m:val="p"/>
                      </m:rPr>
                      <a:rPr lang="en-US" altLang="zh-CN" sz="2800" i="0" kern="0" dirty="0" err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kΩ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；电压表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altLang="zh-CN" sz="2800" i="1" kern="0" baseline="-2500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，量程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，内阻约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800" i="0" kern="0" dirty="0" err="1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kΩ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；滑动变阻器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，全电阻约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altLang="zh-CN" sz="2800" i="0" kern="0" dirty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；直流电源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，电动势</a:t>
                </a:r>
                <a14:m>
                  <m:oMath xmlns:m="http://schemas.openxmlformats.org/officeDocument/2006/math">
                    <m:r>
                      <a:rPr lang="en-US" altLang="zh-CN" sz="2800" i="1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altLang="zh-CN" sz="2800" i="0" kern="0" dirty="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，内阻不计。</a:t>
                </a:r>
                <a:endParaRPr lang="zh-CN" altLang="en-US" sz="2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 indent="719138" algn="l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）实验中，电压表选</a:t>
                </a:r>
                <a:r>
                  <a:rPr lang="zh-CN" altLang="en-US" sz="2800" u="sng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，电流表选</a:t>
                </a:r>
                <a:r>
                  <a:rPr lang="zh-CN" altLang="en-US" sz="2800" u="sng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       </a:t>
                </a: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 indent="719138" algn="l">
                  <a:lnSpc>
                    <a:spcPct val="15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）实验中电流表应采用</a:t>
                </a:r>
                <a:r>
                  <a:rPr lang="zh-CN" altLang="en-US" sz="2800" u="sng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:r>
                  <a:rPr lang="zh-CN" altLang="en-US" sz="2800" kern="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接法（选填“内接法”或“外接法”）。</a:t>
                </a:r>
                <a:endParaRPr lang="zh-CN" altLang="en-US" sz="2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E3CE09C-DC70-408D-A662-4FAC0B85A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87" y="837171"/>
                <a:ext cx="11332238" cy="5647700"/>
              </a:xfrm>
              <a:prstGeom prst="rect">
                <a:avLst/>
              </a:prstGeom>
              <a:blipFill rotWithShape="0">
                <a:blip r:embed="rId4"/>
                <a:stretch>
                  <a:fillRect l="-1130" r="-4306" b="-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35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1514</Words>
  <Application>Microsoft Office PowerPoint</Application>
  <PresentationFormat>宽屏</PresentationFormat>
  <Paragraphs>104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等线</vt:lpstr>
      <vt:lpstr>等线 Light</vt:lpstr>
      <vt:lpstr>方正姚体</vt:lpstr>
      <vt:lpstr>仿宋</vt:lpstr>
      <vt:lpstr>宋体</vt:lpstr>
      <vt:lpstr>幼圆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Windows</cp:lastModifiedBy>
  <cp:revision>6</cp:revision>
  <dcterms:created xsi:type="dcterms:W3CDTF">2022-10-07T15:39:12Z</dcterms:created>
  <dcterms:modified xsi:type="dcterms:W3CDTF">2022-10-17T08:26:39Z</dcterms:modified>
</cp:coreProperties>
</file>