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58" r:id="rId4"/>
    <p:sldId id="262" r:id="rId5"/>
    <p:sldId id="271" r:id="rId6"/>
    <p:sldId id="270" r:id="rId7"/>
    <p:sldId id="265" r:id="rId8"/>
    <p:sldId id="268" r:id="rId9"/>
    <p:sldId id="272" r:id="rId10"/>
    <p:sldId id="266" r:id="rId11"/>
    <p:sldId id="269" r:id="rId12"/>
    <p:sldId id="273" r:id="rId13"/>
    <p:sldId id="26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showGuides="1">
      <p:cViewPr varScale="1">
        <p:scale>
          <a:sx n="104" d="100"/>
          <a:sy n="104" d="100"/>
        </p:scale>
        <p:origin x="96" y="114"/>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4987DDB-6C61-43D3-D91D-1709E138EDA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35F34B2D-CFAB-FE03-B13D-EBB80FB6D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C1B6D45-A6C1-473C-1E28-60DA6ACAB7E6}"/>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944FD24B-AC52-4240-2F75-AFB2428D20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FF7F9F6-F6DE-ADA2-ABA4-9EC89431CAD2}"/>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143169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0D8D48-922E-EBAE-54E0-4824CCFCA1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142F540-421A-759D-4699-BDCC1C1452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29E87F3-D793-09F7-1DD4-D2FFE8F8B323}"/>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405B08CF-6A5F-D878-EFD3-11B2692CE2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E44B3FD-38A4-2686-D21C-137559AEF800}"/>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352592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5843143-B4B5-E164-0345-FF958AA5449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D7028D9-D27E-472E-A8C0-8244D9C02ED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4CEB466-08DD-F385-500B-5526A3D2EE43}"/>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5D1EB9E5-07CB-F492-1760-2860730083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E1E258E-90AE-D5F4-2F95-4368492F484A}"/>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399901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F8AAC1-FF98-7B4E-13EC-BBC7E912989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FA86147-79D0-5E3C-087D-F5C7665E409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D317713-2456-5071-A197-B2F5DC2E32E3}"/>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DF35188B-F55B-A604-7762-F5AFED7B30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B58B1F2-F790-A48F-EAB9-47A7EA171C49}"/>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382759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6A97FD-C454-1C6F-D238-99EEA5ED09F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68FC9408-2696-292F-7ADD-5B1D2D65B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E0724E99-D59D-1762-F29A-25412F361B83}"/>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743D3443-5B82-519B-2894-B2CAB14C6A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92C3C35-41AB-592B-746A-F9E1FB9B8911}"/>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311817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21D2D3B-8A9A-C32A-BE4B-73CAF6C0A25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D6487BD-3FD3-2780-72B1-859569F00D2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944B186-00A3-DA51-4A0E-48CD03DDD5B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48C8AE0-8D56-FCE5-1431-DF45B523F42A}"/>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xmlns="" id="{83B8BCEA-DAA4-C995-F18A-8B4F361283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21980EE-41EE-7372-0CA6-C846B4B75AE3}"/>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44418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A603A4F-079A-6D14-A551-9C0107B0ECC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AE97DB1-14FB-68AB-F407-6A269861E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7F04589-DDB5-500B-8501-BFDBC1FB647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FDE6A148-4407-4B02-C723-055483228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BB9BF715-EA71-F21F-54EE-D98C5DBAE1A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62D473A8-2DCB-AFC4-29F0-A35A1B76ACC7}"/>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8" name="页脚占位符 7">
            <a:extLst>
              <a:ext uri="{FF2B5EF4-FFF2-40B4-BE49-F238E27FC236}">
                <a16:creationId xmlns:a16="http://schemas.microsoft.com/office/drawing/2014/main" xmlns="" id="{257E63FA-51C6-C451-17C0-41AE58F4074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B6F4A79-7C13-B2EF-5980-82626223A1F6}"/>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242869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918147-847F-0FD1-A689-5393CE7FCAC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847ED25-A71B-DDC6-A492-E671C4F7F39F}"/>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4" name="页脚占位符 3">
            <a:extLst>
              <a:ext uri="{FF2B5EF4-FFF2-40B4-BE49-F238E27FC236}">
                <a16:creationId xmlns:a16="http://schemas.microsoft.com/office/drawing/2014/main" xmlns="" id="{8ACE47C9-E6B6-7AD8-4301-72E5207A19F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801AE6A-89BE-BE14-9710-8D2AF3DCBEDE}"/>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385410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E520A1E-E88E-73B5-16A2-CA4C2362C41E}"/>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3" name="页脚占位符 2">
            <a:extLst>
              <a:ext uri="{FF2B5EF4-FFF2-40B4-BE49-F238E27FC236}">
                <a16:creationId xmlns:a16="http://schemas.microsoft.com/office/drawing/2014/main" xmlns="" id="{91F00FD5-9002-A4AB-C800-4628E336AF4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6081DAB-9269-0C26-851F-3349E1675A82}"/>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13742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3297A2-1239-5F23-5D46-250D51AB91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C114AD1-E1D8-1523-6301-1EE100716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6E853B0-C503-9BDB-52B7-0064F38A0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78D5E15-3628-1ACD-3643-332D3209EF40}"/>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xmlns="" id="{5BD24750-7EBA-1A27-7AB3-670C5278B6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56E3225-744E-0BBA-4C05-F39E03DEDF8B}"/>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135922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FBA205A-7DE6-2323-E9D2-5A7F9A2DF93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AE34A06-35EC-1941-764B-FA31E36F0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3DB5C09-D943-5933-621E-B19B4FF7F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FBB1AA1-9F16-BEA9-5A1F-5A2D3CA75ADA}"/>
              </a:ext>
            </a:extLst>
          </p:cNvPr>
          <p:cNvSpPr>
            <a:spLocks noGrp="1"/>
          </p:cNvSpPr>
          <p:nvPr>
            <p:ph type="dt" sz="half" idx="10"/>
          </p:nvPr>
        </p:nvSpPr>
        <p:spPr/>
        <p:txBody>
          <a:bodyPr/>
          <a:lstStyle/>
          <a:p>
            <a:fld id="{31EC5AA6-E6FA-4C21-8F1B-6F9C7C0552E0}"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xmlns="" id="{92D729CD-FFA0-98BA-04B2-9AAB58C1D9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5BD8B1F-F17B-41B5-3923-6B68544384ED}"/>
              </a:ext>
            </a:extLst>
          </p:cNvPr>
          <p:cNvSpPr>
            <a:spLocks noGrp="1"/>
          </p:cNvSpPr>
          <p:nvPr>
            <p:ph type="sldNum" sz="quarter" idx="12"/>
          </p:nvPr>
        </p:nvSpPr>
        <p:spPr/>
        <p:txBody>
          <a:body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56279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88F921E-3022-5CA1-91E7-E92B3FA61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9499E3A-AA4B-8CF2-41F6-30DA815DA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B14706B-D482-E785-60E2-05094C0C9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C5AA6-E6FA-4C21-8F1B-6F9C7C0552E0}"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AF6DDC1C-EB4E-6F9E-B867-48D1F1223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F801BB3A-4C4C-CC9C-392A-855AB698F0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BB2D8-6FB2-48DA-ADE2-2AFA27FBBA1C}" type="slidenum">
              <a:rPr lang="zh-CN" altLang="en-US" smtClean="0"/>
              <a:t>‹#›</a:t>
            </a:fld>
            <a:endParaRPr lang="zh-CN" altLang="en-US"/>
          </a:p>
        </p:txBody>
      </p:sp>
    </p:spTree>
    <p:extLst>
      <p:ext uri="{BB962C8B-B14F-4D97-AF65-F5344CB8AC3E}">
        <p14:creationId xmlns:p14="http://schemas.microsoft.com/office/powerpoint/2010/main" val="341316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6" name="矩形 55">
            <a:extLst>
              <a:ext uri="{FF2B5EF4-FFF2-40B4-BE49-F238E27FC236}">
                <a16:creationId xmlns:a16="http://schemas.microsoft.com/office/drawing/2014/main" xmlns="" id="{EFF28F69-C6E8-005F-8AB2-CD9F7296BDE5}"/>
              </a:ext>
            </a:extLst>
          </p:cNvPr>
          <p:cNvSpPr/>
          <p:nvPr/>
        </p:nvSpPr>
        <p:spPr>
          <a:xfrm>
            <a:off x="0" y="0"/>
            <a:ext cx="12192000" cy="688314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xmlns="" id="{99783B4C-9A0E-6865-C3E5-15E64CF7CF33}"/>
              </a:ext>
            </a:extLst>
          </p:cNvPr>
          <p:cNvSpPr txBox="1"/>
          <p:nvPr/>
        </p:nvSpPr>
        <p:spPr>
          <a:xfrm>
            <a:off x="778812" y="4334256"/>
            <a:ext cx="6783050" cy="2215991"/>
          </a:xfrm>
          <a:prstGeom prst="rect">
            <a:avLst/>
          </a:prstGeom>
          <a:noFill/>
        </p:spPr>
        <p:txBody>
          <a:bodyPr wrap="square" rtlCol="0">
            <a:spAutoFit/>
          </a:bodyPr>
          <a:lstStyle/>
          <a:p>
            <a:pPr algn="r"/>
            <a:r>
              <a:rPr lang="en-US" altLang="zh-CN" sz="13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a:t>
            </a:r>
            <a:r>
              <a:rPr lang="zh-CN" altLang="en-US" sz="66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种方法</a:t>
            </a:r>
          </a:p>
        </p:txBody>
      </p:sp>
      <p:sp>
        <p:nvSpPr>
          <p:cNvPr id="16" name="矩形 15">
            <a:extLst>
              <a:ext uri="{FF2B5EF4-FFF2-40B4-BE49-F238E27FC236}">
                <a16:creationId xmlns:a16="http://schemas.microsoft.com/office/drawing/2014/main" xmlns="" id="{3390F02C-CA67-8822-B1B8-2E83A05B7D85}"/>
              </a:ext>
            </a:extLst>
          </p:cNvPr>
          <p:cNvSpPr/>
          <p:nvPr/>
        </p:nvSpPr>
        <p:spPr>
          <a:xfrm rot="20732152">
            <a:off x="-569227" y="530926"/>
            <a:ext cx="8802410" cy="1569660"/>
          </a:xfrm>
          <a:prstGeom prst="rect">
            <a:avLst/>
          </a:prstGeom>
          <a:noFill/>
          <a:scene3d>
            <a:camera prst="perspectiveContrastingLeftFacing"/>
            <a:lightRig rig="threePt" dir="t"/>
          </a:scene3d>
        </p:spPr>
        <p:txBody>
          <a:bodyPr wrap="none" lIns="91440" tIns="45720" rIns="91440" bIns="45720">
            <a:spAutoFit/>
          </a:bodyPr>
          <a:lstStyle/>
          <a:p>
            <a:pPr algn="r"/>
            <a:r>
              <a:rPr lang="zh-CN" altLang="en-US" sz="9600" dirty="0">
                <a:solidFill>
                  <a:schemeClr val="accent1">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求解</a:t>
            </a:r>
            <a:r>
              <a:rPr lang="zh-CN" altLang="en-US" sz="96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追及</a:t>
            </a:r>
            <a:r>
              <a:rPr lang="zh-CN" altLang="en-US" sz="9600" dirty="0">
                <a:solidFill>
                  <a:schemeClr val="accent1">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问题的</a:t>
            </a:r>
            <a:endParaRPr lang="en-US" altLang="zh-CN" sz="9600" dirty="0">
              <a:solidFill>
                <a:schemeClr val="accent1">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useBgFill="1">
        <p:nvSpPr>
          <p:cNvPr id="14" name="任意多边形: 形状 13">
            <a:extLst>
              <a:ext uri="{FF2B5EF4-FFF2-40B4-BE49-F238E27FC236}">
                <a16:creationId xmlns:a16="http://schemas.microsoft.com/office/drawing/2014/main" xmlns="" id="{4C8E804A-9B47-9470-7230-1567A0AD0ACF}"/>
              </a:ext>
            </a:extLst>
          </p:cNvPr>
          <p:cNvSpPr/>
          <p:nvPr/>
        </p:nvSpPr>
        <p:spPr>
          <a:xfrm>
            <a:off x="6892197" y="1016690"/>
            <a:ext cx="3676010" cy="5866450"/>
          </a:xfrm>
          <a:custGeom>
            <a:avLst/>
            <a:gdLst>
              <a:gd name="connsiteX0" fmla="*/ 799448 w 3676010"/>
              <a:gd name="connsiteY0" fmla="*/ 733387 h 5866450"/>
              <a:gd name="connsiteX1" fmla="*/ 617780 w 3676010"/>
              <a:gd name="connsiteY1" fmla="*/ 757609 h 5866450"/>
              <a:gd name="connsiteX2" fmla="*/ 423999 w 3676010"/>
              <a:gd name="connsiteY2" fmla="*/ 848444 h 5866450"/>
              <a:gd name="connsiteX3" fmla="*/ 302887 w 3676010"/>
              <a:gd name="connsiteY3" fmla="*/ 1060391 h 5866450"/>
              <a:gd name="connsiteX4" fmla="*/ 218108 w 3676010"/>
              <a:gd name="connsiteY4" fmla="*/ 1314727 h 5866450"/>
              <a:gd name="connsiteX5" fmla="*/ 115162 w 3676010"/>
              <a:gd name="connsiteY5" fmla="*/ 1514563 h 5866450"/>
              <a:gd name="connsiteX6" fmla="*/ 24328 w 3676010"/>
              <a:gd name="connsiteY6" fmla="*/ 1605397 h 5866450"/>
              <a:gd name="connsiteX7" fmla="*/ 105 w 3676010"/>
              <a:gd name="connsiteY7" fmla="*/ 1720454 h 5866450"/>
              <a:gd name="connsiteX8" fmla="*/ 30383 w 3676010"/>
              <a:gd name="connsiteY8" fmla="*/ 1768899 h 5866450"/>
              <a:gd name="connsiteX9" fmla="*/ 30383 w 3676010"/>
              <a:gd name="connsiteY9" fmla="*/ 1877901 h 5866450"/>
              <a:gd name="connsiteX10" fmla="*/ 72773 w 3676010"/>
              <a:gd name="connsiteY10" fmla="*/ 1944513 h 5866450"/>
              <a:gd name="connsiteX11" fmla="*/ 157552 w 3676010"/>
              <a:gd name="connsiteY11" fmla="*/ 1944513 h 5866450"/>
              <a:gd name="connsiteX12" fmla="*/ 296831 w 3676010"/>
              <a:gd name="connsiteY12" fmla="*/ 1859734 h 5866450"/>
              <a:gd name="connsiteX13" fmla="*/ 393721 w 3676010"/>
              <a:gd name="connsiteY13" fmla="*/ 1781011 h 5866450"/>
              <a:gd name="connsiteX14" fmla="*/ 490611 w 3676010"/>
              <a:gd name="connsiteY14" fmla="*/ 1575119 h 5866450"/>
              <a:gd name="connsiteX15" fmla="*/ 569334 w 3676010"/>
              <a:gd name="connsiteY15" fmla="*/ 1423729 h 5866450"/>
              <a:gd name="connsiteX16" fmla="*/ 569334 w 3676010"/>
              <a:gd name="connsiteY16" fmla="*/ 1659898 h 5866450"/>
              <a:gd name="connsiteX17" fmla="*/ 642002 w 3676010"/>
              <a:gd name="connsiteY17" fmla="*/ 1883956 h 5866450"/>
              <a:gd name="connsiteX18" fmla="*/ 672280 w 3676010"/>
              <a:gd name="connsiteY18" fmla="*/ 2041403 h 5866450"/>
              <a:gd name="connsiteX19" fmla="*/ 672280 w 3676010"/>
              <a:gd name="connsiteY19" fmla="*/ 2204905 h 5866450"/>
              <a:gd name="connsiteX20" fmla="*/ 684391 w 3676010"/>
              <a:gd name="connsiteY20" fmla="*/ 2513742 h 5866450"/>
              <a:gd name="connsiteX21" fmla="*/ 732836 w 3676010"/>
              <a:gd name="connsiteY21" fmla="*/ 2731744 h 5866450"/>
              <a:gd name="connsiteX22" fmla="*/ 847893 w 3676010"/>
              <a:gd name="connsiteY22" fmla="*/ 3149583 h 5866450"/>
              <a:gd name="connsiteX23" fmla="*/ 956895 w 3676010"/>
              <a:gd name="connsiteY23" fmla="*/ 3391808 h 5866450"/>
              <a:gd name="connsiteX24" fmla="*/ 944783 w 3676010"/>
              <a:gd name="connsiteY24" fmla="*/ 3373641 h 5866450"/>
              <a:gd name="connsiteX25" fmla="*/ 878172 w 3676010"/>
              <a:gd name="connsiteY25" fmla="*/ 3434197 h 5866450"/>
              <a:gd name="connsiteX26" fmla="*/ 860005 w 3676010"/>
              <a:gd name="connsiteY26" fmla="*/ 3597699 h 5866450"/>
              <a:gd name="connsiteX27" fmla="*/ 866060 w 3676010"/>
              <a:gd name="connsiteY27" fmla="*/ 3839925 h 5866450"/>
              <a:gd name="connsiteX28" fmla="*/ 872116 w 3676010"/>
              <a:gd name="connsiteY28" fmla="*/ 4033705 h 5866450"/>
              <a:gd name="connsiteX29" fmla="*/ 823671 w 3676010"/>
              <a:gd name="connsiteY29" fmla="*/ 4294097 h 5866450"/>
              <a:gd name="connsiteX30" fmla="*/ 860005 w 3676010"/>
              <a:gd name="connsiteY30" fmla="*/ 4621101 h 5866450"/>
              <a:gd name="connsiteX31" fmla="*/ 835782 w 3676010"/>
              <a:gd name="connsiteY31" fmla="*/ 4760380 h 5866450"/>
              <a:gd name="connsiteX32" fmla="*/ 775226 w 3676010"/>
              <a:gd name="connsiteY32" fmla="*/ 4845159 h 5866450"/>
              <a:gd name="connsiteX33" fmla="*/ 666225 w 3676010"/>
              <a:gd name="connsiteY33" fmla="*/ 4954160 h 5866450"/>
              <a:gd name="connsiteX34" fmla="*/ 605668 w 3676010"/>
              <a:gd name="connsiteY34" fmla="*/ 5032884 h 5866450"/>
              <a:gd name="connsiteX35" fmla="*/ 472444 w 3676010"/>
              <a:gd name="connsiteY35" fmla="*/ 5032884 h 5866450"/>
              <a:gd name="connsiteX36" fmla="*/ 423999 w 3676010"/>
              <a:gd name="connsiteY36" fmla="*/ 5153996 h 5866450"/>
              <a:gd name="connsiteX37" fmla="*/ 411888 w 3676010"/>
              <a:gd name="connsiteY37" fmla="*/ 5202441 h 5866450"/>
              <a:gd name="connsiteX38" fmla="*/ 496667 w 3676010"/>
              <a:gd name="connsiteY38" fmla="*/ 5269053 h 5866450"/>
              <a:gd name="connsiteX39" fmla="*/ 623835 w 3676010"/>
              <a:gd name="connsiteY39" fmla="*/ 5299331 h 5866450"/>
              <a:gd name="connsiteX40" fmla="*/ 757059 w 3676010"/>
              <a:gd name="connsiteY40" fmla="*/ 5329609 h 5866450"/>
              <a:gd name="connsiteX41" fmla="*/ 878172 w 3676010"/>
              <a:gd name="connsiteY41" fmla="*/ 5378054 h 5866450"/>
              <a:gd name="connsiteX42" fmla="*/ 1029562 w 3676010"/>
              <a:gd name="connsiteY42" fmla="*/ 5384110 h 5866450"/>
              <a:gd name="connsiteX43" fmla="*/ 1084063 w 3676010"/>
              <a:gd name="connsiteY43" fmla="*/ 5347776 h 5866450"/>
              <a:gd name="connsiteX44" fmla="*/ 1084063 w 3676010"/>
              <a:gd name="connsiteY44" fmla="*/ 5250886 h 5866450"/>
              <a:gd name="connsiteX45" fmla="*/ 1053785 w 3676010"/>
              <a:gd name="connsiteY45" fmla="*/ 5135829 h 5866450"/>
              <a:gd name="connsiteX46" fmla="*/ 1023507 w 3676010"/>
              <a:gd name="connsiteY46" fmla="*/ 4954160 h 5866450"/>
              <a:gd name="connsiteX47" fmla="*/ 1041674 w 3676010"/>
              <a:gd name="connsiteY47" fmla="*/ 4857270 h 5866450"/>
              <a:gd name="connsiteX48" fmla="*/ 1193064 w 3676010"/>
              <a:gd name="connsiteY48" fmla="*/ 4445487 h 5866450"/>
              <a:gd name="connsiteX49" fmla="*/ 1296010 w 3676010"/>
              <a:gd name="connsiteY49" fmla="*/ 4070038 h 5866450"/>
              <a:gd name="connsiteX50" fmla="*/ 1296010 w 3676010"/>
              <a:gd name="connsiteY50" fmla="*/ 3979204 h 5866450"/>
              <a:gd name="connsiteX51" fmla="*/ 1514013 w 3676010"/>
              <a:gd name="connsiteY51" fmla="*/ 4306208 h 5866450"/>
              <a:gd name="connsiteX52" fmla="*/ 1683570 w 3676010"/>
              <a:gd name="connsiteY52" fmla="*/ 4433376 h 5866450"/>
              <a:gd name="connsiteX53" fmla="*/ 2071130 w 3676010"/>
              <a:gd name="connsiteY53" fmla="*/ 4724046 h 5866450"/>
              <a:gd name="connsiteX54" fmla="*/ 2428413 w 3676010"/>
              <a:gd name="connsiteY54" fmla="*/ 4869382 h 5866450"/>
              <a:gd name="connsiteX55" fmla="*/ 2664582 w 3676010"/>
              <a:gd name="connsiteY55" fmla="*/ 5002605 h 5866450"/>
              <a:gd name="connsiteX56" fmla="*/ 2755417 w 3676010"/>
              <a:gd name="connsiteY56" fmla="*/ 5093440 h 5866450"/>
              <a:gd name="connsiteX57" fmla="*/ 2731194 w 3676010"/>
              <a:gd name="connsiteY57" fmla="*/ 5220608 h 5866450"/>
              <a:gd name="connsiteX58" fmla="*/ 2852307 w 3676010"/>
              <a:gd name="connsiteY58" fmla="*/ 5287220 h 5866450"/>
              <a:gd name="connsiteX59" fmla="*/ 2961308 w 3676010"/>
              <a:gd name="connsiteY59" fmla="*/ 5438611 h 5866450"/>
              <a:gd name="connsiteX60" fmla="*/ 3082421 w 3676010"/>
              <a:gd name="connsiteY60" fmla="*/ 5553668 h 5866450"/>
              <a:gd name="connsiteX61" fmla="*/ 3149032 w 3676010"/>
              <a:gd name="connsiteY61" fmla="*/ 5699003 h 5866450"/>
              <a:gd name="connsiteX62" fmla="*/ 3227756 w 3676010"/>
              <a:gd name="connsiteY62" fmla="*/ 5844338 h 5866450"/>
              <a:gd name="connsiteX63" fmla="*/ 3627427 w 3676010"/>
              <a:gd name="connsiteY63" fmla="*/ 5844338 h 5866450"/>
              <a:gd name="connsiteX64" fmla="*/ 3669817 w 3676010"/>
              <a:gd name="connsiteY64" fmla="*/ 5638446 h 5866450"/>
              <a:gd name="connsiteX65" fmla="*/ 3633483 w 3676010"/>
              <a:gd name="connsiteY65" fmla="*/ 5432555 h 5866450"/>
              <a:gd name="connsiteX66" fmla="*/ 3518426 w 3676010"/>
              <a:gd name="connsiteY66" fmla="*/ 5232719 h 5866450"/>
              <a:gd name="connsiteX67" fmla="*/ 3421536 w 3676010"/>
              <a:gd name="connsiteY67" fmla="*/ 5129774 h 5866450"/>
              <a:gd name="connsiteX68" fmla="*/ 3421536 w 3676010"/>
              <a:gd name="connsiteY68" fmla="*/ 4948105 h 5866450"/>
              <a:gd name="connsiteX69" fmla="*/ 3367035 w 3676010"/>
              <a:gd name="connsiteY69" fmla="*/ 4681657 h 5866450"/>
              <a:gd name="connsiteX70" fmla="*/ 3245923 w 3676010"/>
              <a:gd name="connsiteY70" fmla="*/ 4518155 h 5866450"/>
              <a:gd name="connsiteX71" fmla="*/ 3118754 w 3676010"/>
              <a:gd name="connsiteY71" fmla="*/ 4518155 h 5866450"/>
              <a:gd name="connsiteX72" fmla="*/ 3033976 w 3676010"/>
              <a:gd name="connsiteY72" fmla="*/ 4578711 h 5866450"/>
              <a:gd name="connsiteX73" fmla="*/ 2906807 w 3676010"/>
              <a:gd name="connsiteY73" fmla="*/ 4639268 h 5866450"/>
              <a:gd name="connsiteX74" fmla="*/ 2846251 w 3676010"/>
              <a:gd name="connsiteY74" fmla="*/ 4639268 h 5866450"/>
              <a:gd name="connsiteX75" fmla="*/ 2634304 w 3676010"/>
              <a:gd name="connsiteY75" fmla="*/ 4536322 h 5866450"/>
              <a:gd name="connsiteX76" fmla="*/ 2355745 w 3676010"/>
              <a:gd name="connsiteY76" fmla="*/ 4281985 h 5866450"/>
              <a:gd name="connsiteX77" fmla="*/ 2192243 w 3676010"/>
              <a:gd name="connsiteY77" fmla="*/ 4112428 h 5866450"/>
              <a:gd name="connsiteX78" fmla="*/ 1913684 w 3676010"/>
              <a:gd name="connsiteY78" fmla="*/ 4015538 h 5866450"/>
              <a:gd name="connsiteX79" fmla="*/ 1780460 w 3676010"/>
              <a:gd name="connsiteY79" fmla="*/ 3743035 h 5866450"/>
              <a:gd name="connsiteX80" fmla="*/ 1683570 w 3676010"/>
              <a:gd name="connsiteY80" fmla="*/ 3385752 h 5866450"/>
              <a:gd name="connsiteX81" fmla="*/ 1683570 w 3676010"/>
              <a:gd name="connsiteY81" fmla="*/ 3276751 h 5866450"/>
              <a:gd name="connsiteX82" fmla="*/ 1998463 w 3676010"/>
              <a:gd name="connsiteY82" fmla="*/ 2889191 h 5866450"/>
              <a:gd name="connsiteX83" fmla="*/ 2040852 w 3676010"/>
              <a:gd name="connsiteY83" fmla="*/ 2531909 h 5866450"/>
              <a:gd name="connsiteX84" fmla="*/ 1974240 w 3676010"/>
              <a:gd name="connsiteY84" fmla="*/ 2283628 h 5866450"/>
              <a:gd name="connsiteX85" fmla="*/ 1841017 w 3676010"/>
              <a:gd name="connsiteY85" fmla="*/ 2035347 h 5866450"/>
              <a:gd name="connsiteX86" fmla="*/ 1816794 w 3676010"/>
              <a:gd name="connsiteY86" fmla="*/ 1738621 h 5866450"/>
              <a:gd name="connsiteX87" fmla="*/ 1847072 w 3676010"/>
              <a:gd name="connsiteY87" fmla="*/ 1472174 h 5866450"/>
              <a:gd name="connsiteX88" fmla="*/ 1883406 w 3676010"/>
              <a:gd name="connsiteY88" fmla="*/ 1290505 h 5866450"/>
              <a:gd name="connsiteX89" fmla="*/ 2149854 w 3676010"/>
              <a:gd name="connsiteY89" fmla="*/ 1332894 h 5866450"/>
              <a:gd name="connsiteX90" fmla="*/ 2319411 w 3676010"/>
              <a:gd name="connsiteY90" fmla="*/ 1369228 h 5866450"/>
              <a:gd name="connsiteX91" fmla="*/ 2513191 w 3676010"/>
              <a:gd name="connsiteY91" fmla="*/ 1684121 h 5866450"/>
              <a:gd name="connsiteX92" fmla="*/ 2634304 w 3676010"/>
              <a:gd name="connsiteY92" fmla="*/ 1938457 h 5866450"/>
              <a:gd name="connsiteX93" fmla="*/ 2664582 w 3676010"/>
              <a:gd name="connsiteY93" fmla="*/ 2247294 h 5866450"/>
              <a:gd name="connsiteX94" fmla="*/ 2658527 w 3676010"/>
              <a:gd name="connsiteY94" fmla="*/ 2428963 h 5866450"/>
              <a:gd name="connsiteX95" fmla="*/ 2676693 w 3676010"/>
              <a:gd name="connsiteY95" fmla="*/ 2519797 h 5866450"/>
              <a:gd name="connsiteX96" fmla="*/ 2767528 w 3676010"/>
              <a:gd name="connsiteY96" fmla="*/ 2640910 h 5866450"/>
              <a:gd name="connsiteX97" fmla="*/ 2858362 w 3676010"/>
              <a:gd name="connsiteY97" fmla="*/ 2689355 h 5866450"/>
              <a:gd name="connsiteX98" fmla="*/ 2955252 w 3676010"/>
              <a:gd name="connsiteY98" fmla="*/ 2653021 h 5866450"/>
              <a:gd name="connsiteX99" fmla="*/ 3027920 w 3676010"/>
              <a:gd name="connsiteY99" fmla="*/ 2580354 h 5866450"/>
              <a:gd name="connsiteX100" fmla="*/ 3046087 w 3676010"/>
              <a:gd name="connsiteY100" fmla="*/ 2453185 h 5866450"/>
              <a:gd name="connsiteX101" fmla="*/ 3040031 w 3676010"/>
              <a:gd name="connsiteY101" fmla="*/ 2338129 h 5866450"/>
              <a:gd name="connsiteX102" fmla="*/ 2943141 w 3676010"/>
              <a:gd name="connsiteY102" fmla="*/ 2253350 h 5866450"/>
              <a:gd name="connsiteX103" fmla="*/ 2918919 w 3676010"/>
              <a:gd name="connsiteY103" fmla="*/ 2162515 h 5866450"/>
              <a:gd name="connsiteX104" fmla="*/ 2918919 w 3676010"/>
              <a:gd name="connsiteY104" fmla="*/ 2029291 h 5866450"/>
              <a:gd name="connsiteX105" fmla="*/ 2809917 w 3676010"/>
              <a:gd name="connsiteY105" fmla="*/ 1665954 h 5866450"/>
              <a:gd name="connsiteX106" fmla="*/ 2731194 w 3676010"/>
              <a:gd name="connsiteY106" fmla="*/ 1417673 h 5866450"/>
              <a:gd name="connsiteX107" fmla="*/ 2604026 w 3676010"/>
              <a:gd name="connsiteY107" fmla="*/ 1223893 h 5866450"/>
              <a:gd name="connsiteX108" fmla="*/ 2416301 w 3676010"/>
              <a:gd name="connsiteY108" fmla="*/ 1127003 h 5866450"/>
              <a:gd name="connsiteX109" fmla="*/ 2234632 w 3676010"/>
              <a:gd name="connsiteY109" fmla="*/ 1005890 h 5866450"/>
              <a:gd name="connsiteX110" fmla="*/ 2101409 w 3676010"/>
              <a:gd name="connsiteY110" fmla="*/ 927167 h 5866450"/>
              <a:gd name="connsiteX111" fmla="*/ 1956074 w 3676010"/>
              <a:gd name="connsiteY111" fmla="*/ 806054 h 5866450"/>
              <a:gd name="connsiteX112" fmla="*/ 1725960 w 3676010"/>
              <a:gd name="connsiteY112" fmla="*/ 781832 h 5866450"/>
              <a:gd name="connsiteX113" fmla="*/ 1447401 w 3676010"/>
              <a:gd name="connsiteY113" fmla="*/ 715220 h 5866450"/>
              <a:gd name="connsiteX114" fmla="*/ 1302066 w 3676010"/>
              <a:gd name="connsiteY114" fmla="*/ 709164 h 5866450"/>
              <a:gd name="connsiteX115" fmla="*/ 1302066 w 3676010"/>
              <a:gd name="connsiteY115" fmla="*/ 618330 h 5866450"/>
              <a:gd name="connsiteX116" fmla="*/ 1386844 w 3676010"/>
              <a:gd name="connsiteY116" fmla="*/ 545662 h 5866450"/>
              <a:gd name="connsiteX117" fmla="*/ 1398956 w 3676010"/>
              <a:gd name="connsiteY117" fmla="*/ 430605 h 5866450"/>
              <a:gd name="connsiteX118" fmla="*/ 1374733 w 3676010"/>
              <a:gd name="connsiteY118" fmla="*/ 351882 h 5866450"/>
              <a:gd name="connsiteX119" fmla="*/ 1350511 w 3676010"/>
              <a:gd name="connsiteY119" fmla="*/ 285270 h 5866450"/>
              <a:gd name="connsiteX120" fmla="*/ 1320232 w 3676010"/>
              <a:gd name="connsiteY120" fmla="*/ 152046 h 5866450"/>
              <a:gd name="connsiteX121" fmla="*/ 1180953 w 3676010"/>
              <a:gd name="connsiteY121" fmla="*/ 55156 h 5866450"/>
              <a:gd name="connsiteX122" fmla="*/ 1005340 w 3676010"/>
              <a:gd name="connsiteY122" fmla="*/ 656 h 5866450"/>
              <a:gd name="connsiteX123" fmla="*/ 872116 w 3676010"/>
              <a:gd name="connsiteY123" fmla="*/ 30934 h 5866450"/>
              <a:gd name="connsiteX124" fmla="*/ 732836 w 3676010"/>
              <a:gd name="connsiteY124" fmla="*/ 115713 h 5866450"/>
              <a:gd name="connsiteX125" fmla="*/ 684391 w 3676010"/>
              <a:gd name="connsiteY125" fmla="*/ 273159 h 5866450"/>
              <a:gd name="connsiteX126" fmla="*/ 732836 w 3676010"/>
              <a:gd name="connsiteY126" fmla="*/ 430605 h 5866450"/>
              <a:gd name="connsiteX127" fmla="*/ 714670 w 3676010"/>
              <a:gd name="connsiteY127" fmla="*/ 503273 h 5866450"/>
              <a:gd name="connsiteX128" fmla="*/ 744948 w 3676010"/>
              <a:gd name="connsiteY128" fmla="*/ 569885 h 5866450"/>
              <a:gd name="connsiteX129" fmla="*/ 787337 w 3676010"/>
              <a:gd name="connsiteY129" fmla="*/ 648608 h 5866450"/>
              <a:gd name="connsiteX130" fmla="*/ 799448 w 3676010"/>
              <a:gd name="connsiteY130" fmla="*/ 733387 h 58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676010" h="5866450">
                <a:moveTo>
                  <a:pt x="799448" y="733387"/>
                </a:moveTo>
                <a:cubicBezTo>
                  <a:pt x="771188" y="751554"/>
                  <a:pt x="680355" y="738433"/>
                  <a:pt x="617780" y="757609"/>
                </a:cubicBezTo>
                <a:cubicBezTo>
                  <a:pt x="555205" y="776785"/>
                  <a:pt x="476481" y="797980"/>
                  <a:pt x="423999" y="848444"/>
                </a:cubicBezTo>
                <a:cubicBezTo>
                  <a:pt x="371517" y="898908"/>
                  <a:pt x="337202" y="982677"/>
                  <a:pt x="302887" y="1060391"/>
                </a:cubicBezTo>
                <a:cubicBezTo>
                  <a:pt x="268572" y="1138105"/>
                  <a:pt x="249395" y="1239032"/>
                  <a:pt x="218108" y="1314727"/>
                </a:cubicBezTo>
                <a:cubicBezTo>
                  <a:pt x="186821" y="1390422"/>
                  <a:pt x="147459" y="1466118"/>
                  <a:pt x="115162" y="1514563"/>
                </a:cubicBezTo>
                <a:cubicBezTo>
                  <a:pt x="82865" y="1563008"/>
                  <a:pt x="43504" y="1571082"/>
                  <a:pt x="24328" y="1605397"/>
                </a:cubicBezTo>
                <a:cubicBezTo>
                  <a:pt x="5152" y="1639712"/>
                  <a:pt x="-904" y="1693204"/>
                  <a:pt x="105" y="1720454"/>
                </a:cubicBezTo>
                <a:cubicBezTo>
                  <a:pt x="1114" y="1747704"/>
                  <a:pt x="25337" y="1742658"/>
                  <a:pt x="30383" y="1768899"/>
                </a:cubicBezTo>
                <a:cubicBezTo>
                  <a:pt x="35429" y="1795140"/>
                  <a:pt x="23318" y="1848632"/>
                  <a:pt x="30383" y="1877901"/>
                </a:cubicBezTo>
                <a:cubicBezTo>
                  <a:pt x="37448" y="1907170"/>
                  <a:pt x="51578" y="1933411"/>
                  <a:pt x="72773" y="1944513"/>
                </a:cubicBezTo>
                <a:cubicBezTo>
                  <a:pt x="93968" y="1955615"/>
                  <a:pt x="120209" y="1958643"/>
                  <a:pt x="157552" y="1944513"/>
                </a:cubicBezTo>
                <a:cubicBezTo>
                  <a:pt x="194895" y="1930383"/>
                  <a:pt x="257469" y="1886984"/>
                  <a:pt x="296831" y="1859734"/>
                </a:cubicBezTo>
                <a:cubicBezTo>
                  <a:pt x="336192" y="1832484"/>
                  <a:pt x="361424" y="1828447"/>
                  <a:pt x="393721" y="1781011"/>
                </a:cubicBezTo>
                <a:cubicBezTo>
                  <a:pt x="426018" y="1733575"/>
                  <a:pt x="461342" y="1634666"/>
                  <a:pt x="490611" y="1575119"/>
                </a:cubicBezTo>
                <a:cubicBezTo>
                  <a:pt x="519880" y="1515572"/>
                  <a:pt x="556214" y="1409599"/>
                  <a:pt x="569334" y="1423729"/>
                </a:cubicBezTo>
                <a:cubicBezTo>
                  <a:pt x="582454" y="1437859"/>
                  <a:pt x="557223" y="1583194"/>
                  <a:pt x="569334" y="1659898"/>
                </a:cubicBezTo>
                <a:cubicBezTo>
                  <a:pt x="581445" y="1736603"/>
                  <a:pt x="624844" y="1820372"/>
                  <a:pt x="642002" y="1883956"/>
                </a:cubicBezTo>
                <a:cubicBezTo>
                  <a:pt x="659160" y="1947540"/>
                  <a:pt x="667234" y="1987911"/>
                  <a:pt x="672280" y="2041403"/>
                </a:cubicBezTo>
                <a:cubicBezTo>
                  <a:pt x="677326" y="2094895"/>
                  <a:pt x="670262" y="2126182"/>
                  <a:pt x="672280" y="2204905"/>
                </a:cubicBezTo>
                <a:cubicBezTo>
                  <a:pt x="674298" y="2283628"/>
                  <a:pt x="674298" y="2425936"/>
                  <a:pt x="684391" y="2513742"/>
                </a:cubicBezTo>
                <a:cubicBezTo>
                  <a:pt x="694484" y="2601548"/>
                  <a:pt x="705586" y="2625771"/>
                  <a:pt x="732836" y="2731744"/>
                </a:cubicBezTo>
                <a:cubicBezTo>
                  <a:pt x="760086" y="2837718"/>
                  <a:pt x="810550" y="3039572"/>
                  <a:pt x="847893" y="3149583"/>
                </a:cubicBezTo>
                <a:cubicBezTo>
                  <a:pt x="885236" y="3259594"/>
                  <a:pt x="940747" y="3354465"/>
                  <a:pt x="956895" y="3391808"/>
                </a:cubicBezTo>
                <a:cubicBezTo>
                  <a:pt x="973043" y="3429151"/>
                  <a:pt x="957903" y="3366576"/>
                  <a:pt x="944783" y="3373641"/>
                </a:cubicBezTo>
                <a:cubicBezTo>
                  <a:pt x="931663" y="3380706"/>
                  <a:pt x="892302" y="3396854"/>
                  <a:pt x="878172" y="3434197"/>
                </a:cubicBezTo>
                <a:cubicBezTo>
                  <a:pt x="864042" y="3471540"/>
                  <a:pt x="862024" y="3530078"/>
                  <a:pt x="860005" y="3597699"/>
                </a:cubicBezTo>
                <a:cubicBezTo>
                  <a:pt x="857986" y="3665320"/>
                  <a:pt x="864042" y="3767257"/>
                  <a:pt x="866060" y="3839925"/>
                </a:cubicBezTo>
                <a:cubicBezTo>
                  <a:pt x="868079" y="3912593"/>
                  <a:pt x="879181" y="3958010"/>
                  <a:pt x="872116" y="4033705"/>
                </a:cubicBezTo>
                <a:cubicBezTo>
                  <a:pt x="865051" y="4109400"/>
                  <a:pt x="825690" y="4196198"/>
                  <a:pt x="823671" y="4294097"/>
                </a:cubicBezTo>
                <a:cubicBezTo>
                  <a:pt x="821653" y="4391996"/>
                  <a:pt x="857987" y="4543387"/>
                  <a:pt x="860005" y="4621101"/>
                </a:cubicBezTo>
                <a:cubicBezTo>
                  <a:pt x="862023" y="4698815"/>
                  <a:pt x="849912" y="4723037"/>
                  <a:pt x="835782" y="4760380"/>
                </a:cubicBezTo>
                <a:cubicBezTo>
                  <a:pt x="821652" y="4797723"/>
                  <a:pt x="803485" y="4812862"/>
                  <a:pt x="775226" y="4845159"/>
                </a:cubicBezTo>
                <a:cubicBezTo>
                  <a:pt x="746967" y="4877456"/>
                  <a:pt x="694485" y="4922873"/>
                  <a:pt x="666225" y="4954160"/>
                </a:cubicBezTo>
                <a:cubicBezTo>
                  <a:pt x="637965" y="4985447"/>
                  <a:pt x="637965" y="5019763"/>
                  <a:pt x="605668" y="5032884"/>
                </a:cubicBezTo>
                <a:cubicBezTo>
                  <a:pt x="573371" y="5046005"/>
                  <a:pt x="502722" y="5012699"/>
                  <a:pt x="472444" y="5032884"/>
                </a:cubicBezTo>
                <a:cubicBezTo>
                  <a:pt x="442166" y="5053069"/>
                  <a:pt x="434092" y="5125737"/>
                  <a:pt x="423999" y="5153996"/>
                </a:cubicBezTo>
                <a:cubicBezTo>
                  <a:pt x="413906" y="5182255"/>
                  <a:pt x="399777" y="5183265"/>
                  <a:pt x="411888" y="5202441"/>
                </a:cubicBezTo>
                <a:cubicBezTo>
                  <a:pt x="423999" y="5221617"/>
                  <a:pt x="461343" y="5252905"/>
                  <a:pt x="496667" y="5269053"/>
                </a:cubicBezTo>
                <a:cubicBezTo>
                  <a:pt x="531991" y="5285201"/>
                  <a:pt x="623835" y="5299331"/>
                  <a:pt x="623835" y="5299331"/>
                </a:cubicBezTo>
                <a:cubicBezTo>
                  <a:pt x="667234" y="5309424"/>
                  <a:pt x="714670" y="5316489"/>
                  <a:pt x="757059" y="5329609"/>
                </a:cubicBezTo>
                <a:cubicBezTo>
                  <a:pt x="799448" y="5342729"/>
                  <a:pt x="832755" y="5368971"/>
                  <a:pt x="878172" y="5378054"/>
                </a:cubicBezTo>
                <a:cubicBezTo>
                  <a:pt x="923589" y="5387137"/>
                  <a:pt x="995247" y="5389156"/>
                  <a:pt x="1029562" y="5384110"/>
                </a:cubicBezTo>
                <a:cubicBezTo>
                  <a:pt x="1063877" y="5379064"/>
                  <a:pt x="1074980" y="5369980"/>
                  <a:pt x="1084063" y="5347776"/>
                </a:cubicBezTo>
                <a:cubicBezTo>
                  <a:pt x="1093146" y="5325572"/>
                  <a:pt x="1089109" y="5286211"/>
                  <a:pt x="1084063" y="5250886"/>
                </a:cubicBezTo>
                <a:cubicBezTo>
                  <a:pt x="1079017" y="5215561"/>
                  <a:pt x="1063878" y="5185283"/>
                  <a:pt x="1053785" y="5135829"/>
                </a:cubicBezTo>
                <a:cubicBezTo>
                  <a:pt x="1043692" y="5086375"/>
                  <a:pt x="1025525" y="5000586"/>
                  <a:pt x="1023507" y="4954160"/>
                </a:cubicBezTo>
                <a:cubicBezTo>
                  <a:pt x="1021489" y="4907734"/>
                  <a:pt x="1013415" y="4942049"/>
                  <a:pt x="1041674" y="4857270"/>
                </a:cubicBezTo>
                <a:cubicBezTo>
                  <a:pt x="1069933" y="4772491"/>
                  <a:pt x="1150675" y="4576692"/>
                  <a:pt x="1193064" y="4445487"/>
                </a:cubicBezTo>
                <a:cubicBezTo>
                  <a:pt x="1235453" y="4314282"/>
                  <a:pt x="1278852" y="4147752"/>
                  <a:pt x="1296010" y="4070038"/>
                </a:cubicBezTo>
                <a:cubicBezTo>
                  <a:pt x="1313168" y="3992324"/>
                  <a:pt x="1259676" y="3939842"/>
                  <a:pt x="1296010" y="3979204"/>
                </a:cubicBezTo>
                <a:cubicBezTo>
                  <a:pt x="1332344" y="4018566"/>
                  <a:pt x="1449420" y="4230513"/>
                  <a:pt x="1514013" y="4306208"/>
                </a:cubicBezTo>
                <a:cubicBezTo>
                  <a:pt x="1578606" y="4381903"/>
                  <a:pt x="1683570" y="4433376"/>
                  <a:pt x="1683570" y="4433376"/>
                </a:cubicBezTo>
                <a:cubicBezTo>
                  <a:pt x="1776423" y="4503016"/>
                  <a:pt x="1946990" y="4651378"/>
                  <a:pt x="2071130" y="4724046"/>
                </a:cubicBezTo>
                <a:cubicBezTo>
                  <a:pt x="2195270" y="4796714"/>
                  <a:pt x="2329504" y="4822956"/>
                  <a:pt x="2428413" y="4869382"/>
                </a:cubicBezTo>
                <a:cubicBezTo>
                  <a:pt x="2527322" y="4915809"/>
                  <a:pt x="2610081" y="4965262"/>
                  <a:pt x="2664582" y="5002605"/>
                </a:cubicBezTo>
                <a:cubicBezTo>
                  <a:pt x="2719083" y="5039948"/>
                  <a:pt x="2744315" y="5057106"/>
                  <a:pt x="2755417" y="5093440"/>
                </a:cubicBezTo>
                <a:cubicBezTo>
                  <a:pt x="2766519" y="5129774"/>
                  <a:pt x="2715046" y="5188311"/>
                  <a:pt x="2731194" y="5220608"/>
                </a:cubicBezTo>
                <a:cubicBezTo>
                  <a:pt x="2747342" y="5252905"/>
                  <a:pt x="2813955" y="5250886"/>
                  <a:pt x="2852307" y="5287220"/>
                </a:cubicBezTo>
                <a:cubicBezTo>
                  <a:pt x="2890659" y="5323554"/>
                  <a:pt x="2922956" y="5394203"/>
                  <a:pt x="2961308" y="5438611"/>
                </a:cubicBezTo>
                <a:cubicBezTo>
                  <a:pt x="2999660" y="5483019"/>
                  <a:pt x="3051134" y="5510269"/>
                  <a:pt x="3082421" y="5553668"/>
                </a:cubicBezTo>
                <a:cubicBezTo>
                  <a:pt x="3113708" y="5597067"/>
                  <a:pt x="3124810" y="5650558"/>
                  <a:pt x="3149032" y="5699003"/>
                </a:cubicBezTo>
                <a:cubicBezTo>
                  <a:pt x="3173254" y="5747448"/>
                  <a:pt x="3148024" y="5820116"/>
                  <a:pt x="3227756" y="5844338"/>
                </a:cubicBezTo>
                <a:cubicBezTo>
                  <a:pt x="3307488" y="5868560"/>
                  <a:pt x="3553750" y="5878653"/>
                  <a:pt x="3627427" y="5844338"/>
                </a:cubicBezTo>
                <a:cubicBezTo>
                  <a:pt x="3701104" y="5810023"/>
                  <a:pt x="3668808" y="5707076"/>
                  <a:pt x="3669817" y="5638446"/>
                </a:cubicBezTo>
                <a:cubicBezTo>
                  <a:pt x="3670826" y="5569816"/>
                  <a:pt x="3658715" y="5500176"/>
                  <a:pt x="3633483" y="5432555"/>
                </a:cubicBezTo>
                <a:cubicBezTo>
                  <a:pt x="3608251" y="5364934"/>
                  <a:pt x="3553751" y="5283183"/>
                  <a:pt x="3518426" y="5232719"/>
                </a:cubicBezTo>
                <a:cubicBezTo>
                  <a:pt x="3483102" y="5182256"/>
                  <a:pt x="3437684" y="5177210"/>
                  <a:pt x="3421536" y="5129774"/>
                </a:cubicBezTo>
                <a:cubicBezTo>
                  <a:pt x="3405388" y="5082338"/>
                  <a:pt x="3430620" y="5022791"/>
                  <a:pt x="3421536" y="4948105"/>
                </a:cubicBezTo>
                <a:cubicBezTo>
                  <a:pt x="3412453" y="4873419"/>
                  <a:pt x="3396304" y="4753315"/>
                  <a:pt x="3367035" y="4681657"/>
                </a:cubicBezTo>
                <a:cubicBezTo>
                  <a:pt x="3337766" y="4609999"/>
                  <a:pt x="3287303" y="4545405"/>
                  <a:pt x="3245923" y="4518155"/>
                </a:cubicBezTo>
                <a:cubicBezTo>
                  <a:pt x="3204543" y="4490905"/>
                  <a:pt x="3154078" y="4508062"/>
                  <a:pt x="3118754" y="4518155"/>
                </a:cubicBezTo>
                <a:cubicBezTo>
                  <a:pt x="3083430" y="4528248"/>
                  <a:pt x="3069301" y="4558526"/>
                  <a:pt x="3033976" y="4578711"/>
                </a:cubicBezTo>
                <a:cubicBezTo>
                  <a:pt x="2998652" y="4598897"/>
                  <a:pt x="2938094" y="4629175"/>
                  <a:pt x="2906807" y="4639268"/>
                </a:cubicBezTo>
                <a:cubicBezTo>
                  <a:pt x="2875520" y="4649361"/>
                  <a:pt x="2891668" y="4656426"/>
                  <a:pt x="2846251" y="4639268"/>
                </a:cubicBezTo>
                <a:cubicBezTo>
                  <a:pt x="2800834" y="4622110"/>
                  <a:pt x="2716055" y="4595869"/>
                  <a:pt x="2634304" y="4536322"/>
                </a:cubicBezTo>
                <a:cubicBezTo>
                  <a:pt x="2552553" y="4476775"/>
                  <a:pt x="2429422" y="4352634"/>
                  <a:pt x="2355745" y="4281985"/>
                </a:cubicBezTo>
                <a:cubicBezTo>
                  <a:pt x="2282068" y="4211336"/>
                  <a:pt x="2265920" y="4156836"/>
                  <a:pt x="2192243" y="4112428"/>
                </a:cubicBezTo>
                <a:cubicBezTo>
                  <a:pt x="2118566" y="4068020"/>
                  <a:pt x="1982314" y="4077103"/>
                  <a:pt x="1913684" y="4015538"/>
                </a:cubicBezTo>
                <a:cubicBezTo>
                  <a:pt x="1845054" y="3953973"/>
                  <a:pt x="1818812" y="3847999"/>
                  <a:pt x="1780460" y="3743035"/>
                </a:cubicBezTo>
                <a:cubicBezTo>
                  <a:pt x="1742108" y="3638071"/>
                  <a:pt x="1699718" y="3463466"/>
                  <a:pt x="1683570" y="3385752"/>
                </a:cubicBezTo>
                <a:cubicBezTo>
                  <a:pt x="1667422" y="3308038"/>
                  <a:pt x="1631088" y="3359511"/>
                  <a:pt x="1683570" y="3276751"/>
                </a:cubicBezTo>
                <a:cubicBezTo>
                  <a:pt x="1736052" y="3193991"/>
                  <a:pt x="1938916" y="3013331"/>
                  <a:pt x="1998463" y="2889191"/>
                </a:cubicBezTo>
                <a:cubicBezTo>
                  <a:pt x="2058010" y="2765051"/>
                  <a:pt x="2044889" y="2632836"/>
                  <a:pt x="2040852" y="2531909"/>
                </a:cubicBezTo>
                <a:cubicBezTo>
                  <a:pt x="2036815" y="2430982"/>
                  <a:pt x="2007546" y="2366388"/>
                  <a:pt x="1974240" y="2283628"/>
                </a:cubicBezTo>
                <a:cubicBezTo>
                  <a:pt x="1940934" y="2200868"/>
                  <a:pt x="1867258" y="2126181"/>
                  <a:pt x="1841017" y="2035347"/>
                </a:cubicBezTo>
                <a:cubicBezTo>
                  <a:pt x="1814776" y="1944513"/>
                  <a:pt x="1815785" y="1832483"/>
                  <a:pt x="1816794" y="1738621"/>
                </a:cubicBezTo>
                <a:cubicBezTo>
                  <a:pt x="1817803" y="1644759"/>
                  <a:pt x="1835970" y="1546860"/>
                  <a:pt x="1847072" y="1472174"/>
                </a:cubicBezTo>
                <a:cubicBezTo>
                  <a:pt x="1858174" y="1397488"/>
                  <a:pt x="1832942" y="1313718"/>
                  <a:pt x="1883406" y="1290505"/>
                </a:cubicBezTo>
                <a:cubicBezTo>
                  <a:pt x="1933870" y="1267292"/>
                  <a:pt x="2077187" y="1319774"/>
                  <a:pt x="2149854" y="1332894"/>
                </a:cubicBezTo>
                <a:cubicBezTo>
                  <a:pt x="2222521" y="1346014"/>
                  <a:pt x="2258855" y="1310690"/>
                  <a:pt x="2319411" y="1369228"/>
                </a:cubicBezTo>
                <a:cubicBezTo>
                  <a:pt x="2379967" y="1427766"/>
                  <a:pt x="2460709" y="1589249"/>
                  <a:pt x="2513191" y="1684121"/>
                </a:cubicBezTo>
                <a:cubicBezTo>
                  <a:pt x="2565673" y="1778993"/>
                  <a:pt x="2609072" y="1844595"/>
                  <a:pt x="2634304" y="1938457"/>
                </a:cubicBezTo>
                <a:cubicBezTo>
                  <a:pt x="2659536" y="2032319"/>
                  <a:pt x="2660545" y="2165543"/>
                  <a:pt x="2664582" y="2247294"/>
                </a:cubicBezTo>
                <a:cubicBezTo>
                  <a:pt x="2668619" y="2329045"/>
                  <a:pt x="2656509" y="2383546"/>
                  <a:pt x="2658527" y="2428963"/>
                </a:cubicBezTo>
                <a:cubicBezTo>
                  <a:pt x="2660545" y="2474380"/>
                  <a:pt x="2658526" y="2484473"/>
                  <a:pt x="2676693" y="2519797"/>
                </a:cubicBezTo>
                <a:cubicBezTo>
                  <a:pt x="2694860" y="2555121"/>
                  <a:pt x="2737250" y="2612650"/>
                  <a:pt x="2767528" y="2640910"/>
                </a:cubicBezTo>
                <a:cubicBezTo>
                  <a:pt x="2797806" y="2669170"/>
                  <a:pt x="2827075" y="2687336"/>
                  <a:pt x="2858362" y="2689355"/>
                </a:cubicBezTo>
                <a:cubicBezTo>
                  <a:pt x="2889649" y="2691374"/>
                  <a:pt x="2926992" y="2671188"/>
                  <a:pt x="2955252" y="2653021"/>
                </a:cubicBezTo>
                <a:cubicBezTo>
                  <a:pt x="2983512" y="2634854"/>
                  <a:pt x="3012781" y="2613660"/>
                  <a:pt x="3027920" y="2580354"/>
                </a:cubicBezTo>
                <a:cubicBezTo>
                  <a:pt x="3043059" y="2547048"/>
                  <a:pt x="3044069" y="2493556"/>
                  <a:pt x="3046087" y="2453185"/>
                </a:cubicBezTo>
                <a:cubicBezTo>
                  <a:pt x="3048105" y="2412814"/>
                  <a:pt x="3057189" y="2371435"/>
                  <a:pt x="3040031" y="2338129"/>
                </a:cubicBezTo>
                <a:cubicBezTo>
                  <a:pt x="3022873" y="2304823"/>
                  <a:pt x="2963326" y="2282619"/>
                  <a:pt x="2943141" y="2253350"/>
                </a:cubicBezTo>
                <a:cubicBezTo>
                  <a:pt x="2922956" y="2224081"/>
                  <a:pt x="2922956" y="2199858"/>
                  <a:pt x="2918919" y="2162515"/>
                </a:cubicBezTo>
                <a:cubicBezTo>
                  <a:pt x="2914882" y="2125172"/>
                  <a:pt x="2937086" y="2112051"/>
                  <a:pt x="2918919" y="2029291"/>
                </a:cubicBezTo>
                <a:cubicBezTo>
                  <a:pt x="2900752" y="1946531"/>
                  <a:pt x="2841204" y="1767890"/>
                  <a:pt x="2809917" y="1665954"/>
                </a:cubicBezTo>
                <a:cubicBezTo>
                  <a:pt x="2778630" y="1564018"/>
                  <a:pt x="2765509" y="1491350"/>
                  <a:pt x="2731194" y="1417673"/>
                </a:cubicBezTo>
                <a:cubicBezTo>
                  <a:pt x="2696879" y="1343996"/>
                  <a:pt x="2656508" y="1272338"/>
                  <a:pt x="2604026" y="1223893"/>
                </a:cubicBezTo>
                <a:cubicBezTo>
                  <a:pt x="2551544" y="1175448"/>
                  <a:pt x="2477867" y="1163337"/>
                  <a:pt x="2416301" y="1127003"/>
                </a:cubicBezTo>
                <a:cubicBezTo>
                  <a:pt x="2354735" y="1090669"/>
                  <a:pt x="2287114" y="1039196"/>
                  <a:pt x="2234632" y="1005890"/>
                </a:cubicBezTo>
                <a:cubicBezTo>
                  <a:pt x="2182150" y="972584"/>
                  <a:pt x="2147835" y="960473"/>
                  <a:pt x="2101409" y="927167"/>
                </a:cubicBezTo>
                <a:cubicBezTo>
                  <a:pt x="2054983" y="893861"/>
                  <a:pt x="2018649" y="830276"/>
                  <a:pt x="1956074" y="806054"/>
                </a:cubicBezTo>
                <a:cubicBezTo>
                  <a:pt x="1893499" y="781832"/>
                  <a:pt x="1810739" y="796971"/>
                  <a:pt x="1725960" y="781832"/>
                </a:cubicBezTo>
                <a:cubicBezTo>
                  <a:pt x="1641181" y="766693"/>
                  <a:pt x="1518050" y="727331"/>
                  <a:pt x="1447401" y="715220"/>
                </a:cubicBezTo>
                <a:cubicBezTo>
                  <a:pt x="1376752" y="703109"/>
                  <a:pt x="1326289" y="725312"/>
                  <a:pt x="1302066" y="709164"/>
                </a:cubicBezTo>
                <a:cubicBezTo>
                  <a:pt x="1277843" y="693016"/>
                  <a:pt x="1287936" y="645580"/>
                  <a:pt x="1302066" y="618330"/>
                </a:cubicBezTo>
                <a:cubicBezTo>
                  <a:pt x="1316196" y="591080"/>
                  <a:pt x="1370696" y="576949"/>
                  <a:pt x="1386844" y="545662"/>
                </a:cubicBezTo>
                <a:cubicBezTo>
                  <a:pt x="1402992" y="514374"/>
                  <a:pt x="1400974" y="462902"/>
                  <a:pt x="1398956" y="430605"/>
                </a:cubicBezTo>
                <a:cubicBezTo>
                  <a:pt x="1396938" y="398308"/>
                  <a:pt x="1382807" y="376104"/>
                  <a:pt x="1374733" y="351882"/>
                </a:cubicBezTo>
                <a:cubicBezTo>
                  <a:pt x="1366659" y="327660"/>
                  <a:pt x="1359594" y="318576"/>
                  <a:pt x="1350511" y="285270"/>
                </a:cubicBezTo>
                <a:cubicBezTo>
                  <a:pt x="1341428" y="251964"/>
                  <a:pt x="1348492" y="190398"/>
                  <a:pt x="1320232" y="152046"/>
                </a:cubicBezTo>
                <a:cubicBezTo>
                  <a:pt x="1291972" y="113694"/>
                  <a:pt x="1233435" y="80388"/>
                  <a:pt x="1180953" y="55156"/>
                </a:cubicBezTo>
                <a:cubicBezTo>
                  <a:pt x="1128471" y="29924"/>
                  <a:pt x="1056813" y="4693"/>
                  <a:pt x="1005340" y="656"/>
                </a:cubicBezTo>
                <a:cubicBezTo>
                  <a:pt x="953867" y="-3381"/>
                  <a:pt x="917533" y="11758"/>
                  <a:pt x="872116" y="30934"/>
                </a:cubicBezTo>
                <a:cubicBezTo>
                  <a:pt x="826699" y="50110"/>
                  <a:pt x="764123" y="75342"/>
                  <a:pt x="732836" y="115713"/>
                </a:cubicBezTo>
                <a:cubicBezTo>
                  <a:pt x="701549" y="156084"/>
                  <a:pt x="684391" y="220677"/>
                  <a:pt x="684391" y="273159"/>
                </a:cubicBezTo>
                <a:cubicBezTo>
                  <a:pt x="684391" y="325641"/>
                  <a:pt x="727790" y="392253"/>
                  <a:pt x="732836" y="430605"/>
                </a:cubicBezTo>
                <a:cubicBezTo>
                  <a:pt x="737882" y="468957"/>
                  <a:pt x="712651" y="480060"/>
                  <a:pt x="714670" y="503273"/>
                </a:cubicBezTo>
                <a:cubicBezTo>
                  <a:pt x="716689" y="526486"/>
                  <a:pt x="732837" y="545662"/>
                  <a:pt x="744948" y="569885"/>
                </a:cubicBezTo>
                <a:cubicBezTo>
                  <a:pt x="757059" y="594107"/>
                  <a:pt x="787337" y="648608"/>
                  <a:pt x="787337" y="648608"/>
                </a:cubicBezTo>
                <a:cubicBezTo>
                  <a:pt x="796420" y="672830"/>
                  <a:pt x="827708" y="715220"/>
                  <a:pt x="799448" y="7333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346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xmlns="" id="{EC1E0047-8069-DFDC-4ED7-EA79E1956F37}"/>
              </a:ext>
            </a:extLst>
          </p:cNvPr>
          <p:cNvGrpSpPr/>
          <p:nvPr/>
        </p:nvGrpSpPr>
        <p:grpSpPr>
          <a:xfrm>
            <a:off x="5663610" y="-564919"/>
            <a:ext cx="7146779" cy="5272493"/>
            <a:chOff x="5663610" y="-564919"/>
            <a:chExt cx="7146779" cy="5272493"/>
          </a:xfrm>
        </p:grpSpPr>
        <p:grpSp>
          <p:nvGrpSpPr>
            <p:cNvPr id="10" name="组合 9">
              <a:extLst>
                <a:ext uri="{FF2B5EF4-FFF2-40B4-BE49-F238E27FC236}">
                  <a16:creationId xmlns:a16="http://schemas.microsoft.com/office/drawing/2014/main" xmlns="" id="{1C6A9364-EF87-7B0A-F9E3-9EA1EE7B8FA2}"/>
                </a:ext>
              </a:extLst>
            </p:cNvPr>
            <p:cNvGrpSpPr/>
            <p:nvPr/>
          </p:nvGrpSpPr>
          <p:grpSpPr>
            <a:xfrm>
              <a:off x="5663610" y="-564919"/>
              <a:ext cx="5720637" cy="5272493"/>
              <a:chOff x="7055406" y="-554078"/>
              <a:chExt cx="4111520" cy="5656481"/>
            </a:xfrm>
            <a:blipFill>
              <a:blip r:embed="rId2"/>
              <a:stretch>
                <a:fillRect/>
              </a:stretch>
            </a:blipFill>
          </p:grpSpPr>
          <p:sp>
            <p:nvSpPr>
              <p:cNvPr id="4" name="矩形: 圆角 3">
                <a:extLst>
                  <a:ext uri="{FF2B5EF4-FFF2-40B4-BE49-F238E27FC236}">
                    <a16:creationId xmlns:a16="http://schemas.microsoft.com/office/drawing/2014/main" xmlns="" id="{9E9D2682-292B-883E-07A7-A32C09FF76BF}"/>
                  </a:ext>
                </a:extLst>
              </p:cNvPr>
              <p:cNvSpPr/>
              <p:nvPr/>
            </p:nvSpPr>
            <p:spPr>
              <a:xfrm rot="18761790">
                <a:off x="5278513" y="1255138"/>
                <a:ext cx="4456459"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xmlns="" id="{F7B7A3A8-4321-8335-74F7-91011AA5A922}"/>
                  </a:ext>
                </a:extLst>
              </p:cNvPr>
              <p:cNvSpPr/>
              <p:nvPr/>
            </p:nvSpPr>
            <p:spPr>
              <a:xfrm rot="18761790">
                <a:off x="6064065" y="1592276"/>
                <a:ext cx="5067129"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6F83C5BF-5001-8309-36B5-B51F113FA8DB}"/>
                  </a:ext>
                </a:extLst>
              </p:cNvPr>
              <p:cNvSpPr/>
              <p:nvPr/>
            </p:nvSpPr>
            <p:spPr>
              <a:xfrm rot="18761790">
                <a:off x="7090485" y="1715761"/>
                <a:ext cx="5442351"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02717469-F8E2-4831-DFD8-8593E4A85ADC}"/>
                  </a:ext>
                </a:extLst>
              </p:cNvPr>
              <p:cNvSpPr/>
              <p:nvPr/>
            </p:nvSpPr>
            <p:spPr>
              <a:xfrm rot="18761790">
                <a:off x="8417104" y="2352580"/>
                <a:ext cx="4596972"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a:extLst>
                <a:ext uri="{FF2B5EF4-FFF2-40B4-BE49-F238E27FC236}">
                  <a16:creationId xmlns:a16="http://schemas.microsoft.com/office/drawing/2014/main" xmlns="" id="{F85E6F09-D8B0-3430-87FA-025422F315AA}"/>
                </a:ext>
              </a:extLst>
            </p:cNvPr>
            <p:cNvSpPr txBox="1"/>
            <p:nvPr/>
          </p:nvSpPr>
          <p:spPr>
            <a:xfrm>
              <a:off x="6934338" y="1646537"/>
              <a:ext cx="5876051" cy="1015663"/>
            </a:xfrm>
            <a:prstGeom prst="rect">
              <a:avLst/>
            </a:prstGeom>
            <a:noFill/>
          </p:spPr>
          <p:txBody>
            <a:bodyPr wrap="square" rtlCol="0">
              <a:spAutoFit/>
            </a:bodyPr>
            <a:lstStyle/>
            <a:p>
              <a:r>
                <a:rPr lang="en-US" altLang="zh-CN" sz="6000" dirty="0">
                  <a:solidFill>
                    <a:schemeClr val="bg1"/>
                  </a:solidFill>
                  <a:latin typeface="华文中宋" panose="02010600040101010101" pitchFamily="2" charset="-122"/>
                  <a:ea typeface="华文中宋" panose="02010600040101010101" pitchFamily="2" charset="-122"/>
                </a:rPr>
                <a:t>03 </a:t>
              </a:r>
              <a:r>
                <a:rPr lang="en-US" altLang="zh-CN" sz="6000" i="1" dirty="0">
                  <a:solidFill>
                    <a:schemeClr val="bg1"/>
                  </a:solidFill>
                  <a:latin typeface="华文中宋" panose="02010600040101010101" pitchFamily="2" charset="-122"/>
                  <a:ea typeface="华文中宋" panose="02010600040101010101" pitchFamily="2" charset="-122"/>
                </a:rPr>
                <a:t> </a:t>
              </a:r>
              <a:r>
                <a:rPr lang="en-US" altLang="zh-CN" sz="6000" i="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v</a:t>
              </a:r>
              <a:r>
                <a:rPr lang="en-US" altLang="zh-CN" sz="60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zh-CN" sz="6000" i="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a:t>
              </a:r>
              <a:r>
                <a:rPr lang="en-US" altLang="zh-CN" sz="6000" i="1" dirty="0">
                  <a:solidFill>
                    <a:schemeClr val="bg1"/>
                  </a:solidFill>
                  <a:latin typeface="华文中宋" panose="02010600040101010101" pitchFamily="2" charset="-122"/>
                  <a:ea typeface="华文中宋" panose="02010600040101010101" pitchFamily="2" charset="-122"/>
                </a:rPr>
                <a:t> </a:t>
              </a:r>
              <a:r>
                <a:rPr lang="zh-CN" altLang="en-US" sz="6000" dirty="0">
                  <a:solidFill>
                    <a:schemeClr val="bg1"/>
                  </a:solidFill>
                  <a:latin typeface="华文中宋" panose="02010600040101010101" pitchFamily="2" charset="-122"/>
                  <a:ea typeface="华文中宋" panose="02010600040101010101" pitchFamily="2" charset="-122"/>
                </a:rPr>
                <a:t>图像法</a:t>
              </a:r>
            </a:p>
          </p:txBody>
        </p:sp>
      </p:grpSp>
      <p:sp>
        <p:nvSpPr>
          <p:cNvPr id="16" name="文本框 15">
            <a:extLst>
              <a:ext uri="{FF2B5EF4-FFF2-40B4-BE49-F238E27FC236}">
                <a16:creationId xmlns:a16="http://schemas.microsoft.com/office/drawing/2014/main" xmlns="" id="{D48A03CF-E126-D35A-CA9C-D090DFA7D5DF}"/>
              </a:ext>
            </a:extLst>
          </p:cNvPr>
          <p:cNvSpPr txBox="1"/>
          <p:nvPr/>
        </p:nvSpPr>
        <p:spPr>
          <a:xfrm>
            <a:off x="761945" y="3215858"/>
            <a:ext cx="11059279" cy="3439403"/>
          </a:xfrm>
          <a:prstGeom prst="rect">
            <a:avLst/>
          </a:prstGeom>
          <a:solidFill>
            <a:schemeClr val="bg1">
              <a:alpha val="80000"/>
            </a:schemeClr>
          </a:solidFill>
        </p:spPr>
        <p:txBody>
          <a:bodyPr wrap="square">
            <a:spAutoFit/>
          </a:bodyPr>
          <a:lstStyle/>
          <a:p>
            <a:pPr marR="0" indent="719138">
              <a:lnSpc>
                <a:spcPct val="150000"/>
              </a:lnSpc>
              <a:spcBef>
                <a:spcPct val="0"/>
              </a:spcBef>
              <a:spcAft>
                <a:spcPts val="0"/>
              </a:spcAft>
            </a:pP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若将两物体的</a:t>
            </a:r>
            <a:r>
              <a:rPr lang="en-US" altLang="zh-CN" sz="2900" i="1" kern="0" dirty="0">
                <a:latin typeface="Cambria Math" panose="02040503050406030204" pitchFamily="18" charset="0"/>
                <a:ea typeface="Cambria Math" panose="02040503050406030204" pitchFamily="18" charset="0"/>
                <a:cs typeface="Times New Roman" panose="02020603050405020304" pitchFamily="18" charset="0"/>
              </a:rPr>
              <a:t>v</a:t>
            </a:r>
            <a:r>
              <a:rPr lang="en-US" altLang="zh-CN" sz="2900" kern="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sz="2900" i="1" kern="0" dirty="0">
                <a:latin typeface="Cambria Math" panose="02040503050406030204" pitchFamily="18" charset="0"/>
                <a:ea typeface="Cambria Math" panose="02040503050406030204" pitchFamily="18" charset="0"/>
                <a:cs typeface="Times New Roman" panose="02020603050405020304" pitchFamily="18" charset="0"/>
              </a:rPr>
              <a:t>t</a:t>
            </a:r>
            <a:r>
              <a:rPr lang="en-US" altLang="zh-CN" sz="2900" i="1" kern="0" dirty="0">
                <a:latin typeface="华文中宋" panose="02010600040101010101" pitchFamily="2" charset="-122"/>
                <a:ea typeface="华文中宋" panose="02010600040101010101" pitchFamily="2" charset="-122"/>
                <a:cs typeface="Times New Roman" panose="02020603050405020304" pitchFamily="18" charset="0"/>
              </a:rPr>
              <a:t> </a:t>
            </a: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图像作在同一坐标平面，则两图像的交点坐标对应的时刻就是两物体速度相等时的时刻，图像与时间轴围成的面积分别表示两物体的位移。由图像的变化，可知运动中两物体间距的变化情况，从而知道</a:t>
            </a:r>
            <a:r>
              <a:rPr lang="zh-CN" altLang="en-US" sz="2900" kern="0" dirty="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两物体是否相遇、相遇几次、间距有最大值还是最小值</a:t>
            </a: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a:t>
            </a:r>
          </a:p>
        </p:txBody>
      </p:sp>
      <p:grpSp>
        <p:nvGrpSpPr>
          <p:cNvPr id="2" name="组合 1">
            <a:extLst>
              <a:ext uri="{FF2B5EF4-FFF2-40B4-BE49-F238E27FC236}">
                <a16:creationId xmlns:a16="http://schemas.microsoft.com/office/drawing/2014/main" xmlns="" id="{DF385218-1488-D597-1BF4-B32DD591ECFC}"/>
              </a:ext>
            </a:extLst>
          </p:cNvPr>
          <p:cNvGrpSpPr/>
          <p:nvPr/>
        </p:nvGrpSpPr>
        <p:grpSpPr>
          <a:xfrm>
            <a:off x="833089" y="936478"/>
            <a:ext cx="3379313" cy="1211398"/>
            <a:chOff x="1269835" y="998798"/>
            <a:chExt cx="5154109" cy="1891338"/>
          </a:xfrm>
        </p:grpSpPr>
        <p:grpSp>
          <p:nvGrpSpPr>
            <p:cNvPr id="3" name="组合 2">
              <a:extLst>
                <a:ext uri="{FF2B5EF4-FFF2-40B4-BE49-F238E27FC236}">
                  <a16:creationId xmlns:a16="http://schemas.microsoft.com/office/drawing/2014/main" xmlns="" id="{B65477B8-D528-71A3-6161-AB9F09E5F032}"/>
                </a:ext>
              </a:extLst>
            </p:cNvPr>
            <p:cNvGrpSpPr/>
            <p:nvPr/>
          </p:nvGrpSpPr>
          <p:grpSpPr>
            <a:xfrm>
              <a:off x="5383371" y="1005534"/>
              <a:ext cx="1040573" cy="1884602"/>
              <a:chOff x="2774787" y="4383526"/>
              <a:chExt cx="1096269" cy="1884602"/>
            </a:xfrm>
          </p:grpSpPr>
          <p:sp>
            <p:nvSpPr>
              <p:cNvPr id="62" name="椭圆 61">
                <a:extLst>
                  <a:ext uri="{FF2B5EF4-FFF2-40B4-BE49-F238E27FC236}">
                    <a16:creationId xmlns:a16="http://schemas.microsoft.com/office/drawing/2014/main" xmlns="" id="{7DC1F7BB-E9A0-17F9-559B-DAC980AA9F5B}"/>
                  </a:ext>
                </a:extLst>
              </p:cNvPr>
              <p:cNvSpPr/>
              <p:nvPr/>
            </p:nvSpPr>
            <p:spPr>
              <a:xfrm>
                <a:off x="3180022" y="4383526"/>
                <a:ext cx="468000" cy="432000"/>
              </a:xfrm>
              <a:prstGeom prst="ellipse">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角 62">
                <a:extLst>
                  <a:ext uri="{FF2B5EF4-FFF2-40B4-BE49-F238E27FC236}">
                    <a16:creationId xmlns:a16="http://schemas.microsoft.com/office/drawing/2014/main" xmlns="" id="{8C05D4E8-06A9-C164-5356-667435B6437A}"/>
                  </a:ext>
                </a:extLst>
              </p:cNvPr>
              <p:cNvSpPr/>
              <p:nvPr/>
            </p:nvSpPr>
            <p:spPr>
              <a:xfrm rot="5730425">
                <a:off x="2935024" y="5122458"/>
                <a:ext cx="814218" cy="243022"/>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xmlns="" id="{FA9CC17C-4BBA-8194-D400-897145ABF8BB}"/>
                  </a:ext>
                </a:extLst>
              </p:cNvPr>
              <p:cNvGrpSpPr/>
              <p:nvPr/>
            </p:nvGrpSpPr>
            <p:grpSpPr>
              <a:xfrm>
                <a:off x="3465327" y="4814109"/>
                <a:ext cx="405729" cy="357223"/>
                <a:chOff x="3465327" y="4814109"/>
                <a:chExt cx="405729" cy="357223"/>
              </a:xfrm>
            </p:grpSpPr>
            <p:sp>
              <p:nvSpPr>
                <p:cNvPr id="74" name="矩形: 圆角 73">
                  <a:extLst>
                    <a:ext uri="{FF2B5EF4-FFF2-40B4-BE49-F238E27FC236}">
                      <a16:creationId xmlns:a16="http://schemas.microsoft.com/office/drawing/2014/main" xmlns="" id="{18FE407A-50B0-E02D-7479-178CAB698235}"/>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圆角 74">
                  <a:extLst>
                    <a:ext uri="{FF2B5EF4-FFF2-40B4-BE49-F238E27FC236}">
                      <a16:creationId xmlns:a16="http://schemas.microsoft.com/office/drawing/2014/main" xmlns="" id="{82B5F93B-824D-ACC9-FB94-09720A6302C3}"/>
                    </a:ext>
                  </a:extLst>
                </p:cNvPr>
                <p:cNvSpPr/>
                <p:nvPr/>
              </p:nvSpPr>
              <p:spPr>
                <a:xfrm rot="18173619">
                  <a:off x="3646517" y="4946794"/>
                  <a:ext cx="357223" cy="9185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a:extLst>
                  <a:ext uri="{FF2B5EF4-FFF2-40B4-BE49-F238E27FC236}">
                    <a16:creationId xmlns:a16="http://schemas.microsoft.com/office/drawing/2014/main" xmlns="" id="{D905497E-0FB6-FA4C-12DE-908983876D83}"/>
                  </a:ext>
                </a:extLst>
              </p:cNvPr>
              <p:cNvGrpSpPr/>
              <p:nvPr/>
            </p:nvGrpSpPr>
            <p:grpSpPr>
              <a:xfrm rot="10962773">
                <a:off x="2774787" y="4890235"/>
                <a:ext cx="462265" cy="469869"/>
                <a:chOff x="3465327" y="4717962"/>
                <a:chExt cx="462265" cy="469869"/>
              </a:xfrm>
            </p:grpSpPr>
            <p:sp>
              <p:nvSpPr>
                <p:cNvPr id="72" name="矩形: 圆角 71">
                  <a:extLst>
                    <a:ext uri="{FF2B5EF4-FFF2-40B4-BE49-F238E27FC236}">
                      <a16:creationId xmlns:a16="http://schemas.microsoft.com/office/drawing/2014/main" xmlns="" id="{0C5C897D-CDE9-0AC3-60E5-699CA6A8ACA5}"/>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a:extLst>
                    <a:ext uri="{FF2B5EF4-FFF2-40B4-BE49-F238E27FC236}">
                      <a16:creationId xmlns:a16="http://schemas.microsoft.com/office/drawing/2014/main" xmlns="" id="{391A6921-BC8D-6E21-9FA0-895737E6F57E}"/>
                    </a:ext>
                  </a:extLst>
                </p:cNvPr>
                <p:cNvSpPr/>
                <p:nvPr/>
              </p:nvSpPr>
              <p:spPr>
                <a:xfrm rot="18402598">
                  <a:off x="3647184" y="4907424"/>
                  <a:ext cx="469869" cy="90946"/>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6" name="组合 65">
                <a:extLst>
                  <a:ext uri="{FF2B5EF4-FFF2-40B4-BE49-F238E27FC236}">
                    <a16:creationId xmlns:a16="http://schemas.microsoft.com/office/drawing/2014/main" xmlns="" id="{7ABA5898-093D-62C2-200C-15E4FBF83179}"/>
                  </a:ext>
                </a:extLst>
              </p:cNvPr>
              <p:cNvGrpSpPr/>
              <p:nvPr/>
            </p:nvGrpSpPr>
            <p:grpSpPr>
              <a:xfrm rot="14539678" flipH="1">
                <a:off x="3248971" y="5840019"/>
                <a:ext cx="715339" cy="132073"/>
                <a:chOff x="3485994" y="5111607"/>
                <a:chExt cx="715339" cy="132073"/>
              </a:xfrm>
            </p:grpSpPr>
            <p:sp>
              <p:nvSpPr>
                <p:cNvPr id="70" name="矩形: 圆角 69">
                  <a:extLst>
                    <a:ext uri="{FF2B5EF4-FFF2-40B4-BE49-F238E27FC236}">
                      <a16:creationId xmlns:a16="http://schemas.microsoft.com/office/drawing/2014/main" xmlns="" id="{6B39F229-5AC1-14B7-1694-8EAA02CE5CFD}"/>
                    </a:ext>
                  </a:extLst>
                </p:cNvPr>
                <p:cNvSpPr/>
                <p:nvPr/>
              </p:nvSpPr>
              <p:spPr>
                <a:xfrm rot="937764">
                  <a:off x="3485994" y="5111607"/>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xmlns="" id="{9DDD6140-0FDE-284D-DE66-E77F598D48E1}"/>
                    </a:ext>
                  </a:extLst>
                </p:cNvPr>
                <p:cNvSpPr/>
                <p:nvPr/>
              </p:nvSpPr>
              <p:spPr>
                <a:xfrm rot="21334818">
                  <a:off x="3735740" y="5129845"/>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a:extLst>
                  <a:ext uri="{FF2B5EF4-FFF2-40B4-BE49-F238E27FC236}">
                    <a16:creationId xmlns:a16="http://schemas.microsoft.com/office/drawing/2014/main" xmlns="" id="{94BE0EB7-A670-C62A-80D0-8ECC0B1166F0}"/>
                  </a:ext>
                </a:extLst>
              </p:cNvPr>
              <p:cNvGrpSpPr/>
              <p:nvPr/>
            </p:nvGrpSpPr>
            <p:grpSpPr>
              <a:xfrm rot="18691292" flipH="1">
                <a:off x="2647638" y="5832175"/>
                <a:ext cx="721554" cy="150352"/>
                <a:chOff x="3416360" y="5044311"/>
                <a:chExt cx="721554" cy="150352"/>
              </a:xfrm>
            </p:grpSpPr>
            <p:sp>
              <p:nvSpPr>
                <p:cNvPr id="68" name="矩形: 圆角 67">
                  <a:extLst>
                    <a:ext uri="{FF2B5EF4-FFF2-40B4-BE49-F238E27FC236}">
                      <a16:creationId xmlns:a16="http://schemas.microsoft.com/office/drawing/2014/main" xmlns="" id="{60E0FCF2-1DAF-6B8B-697B-4CEABD1F0C1B}"/>
                    </a:ext>
                  </a:extLst>
                </p:cNvPr>
                <p:cNvSpPr/>
                <p:nvPr/>
              </p:nvSpPr>
              <p:spPr>
                <a:xfrm rot="937764">
                  <a:off x="3416360" y="5079206"/>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圆角 68">
                  <a:extLst>
                    <a:ext uri="{FF2B5EF4-FFF2-40B4-BE49-F238E27FC236}">
                      <a16:creationId xmlns:a16="http://schemas.microsoft.com/office/drawing/2014/main" xmlns="" id="{33BA1276-17E1-EB7A-1A2C-B054E7813BD4}"/>
                    </a:ext>
                  </a:extLst>
                </p:cNvPr>
                <p:cNvSpPr/>
                <p:nvPr/>
              </p:nvSpPr>
              <p:spPr>
                <a:xfrm rot="20361091">
                  <a:off x="3672321" y="5044311"/>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4">
              <a:extLst>
                <a:ext uri="{FF2B5EF4-FFF2-40B4-BE49-F238E27FC236}">
                  <a16:creationId xmlns:a16="http://schemas.microsoft.com/office/drawing/2014/main" xmlns="" id="{7EAA56A9-542A-CF4E-C068-9DA6D7108EA1}"/>
                </a:ext>
              </a:extLst>
            </p:cNvPr>
            <p:cNvGrpSpPr/>
            <p:nvPr/>
          </p:nvGrpSpPr>
          <p:grpSpPr>
            <a:xfrm>
              <a:off x="1269835" y="998798"/>
              <a:ext cx="1168303" cy="1726902"/>
              <a:chOff x="2693662" y="4384623"/>
              <a:chExt cx="1168303" cy="1726902"/>
            </a:xfrm>
          </p:grpSpPr>
          <p:sp>
            <p:nvSpPr>
              <p:cNvPr id="12" name="椭圆 11">
                <a:extLst>
                  <a:ext uri="{FF2B5EF4-FFF2-40B4-BE49-F238E27FC236}">
                    <a16:creationId xmlns:a16="http://schemas.microsoft.com/office/drawing/2014/main" xmlns="" id="{326DC2E7-C5FE-3D53-F374-22300165DF8F}"/>
                  </a:ext>
                </a:extLst>
              </p:cNvPr>
              <p:cNvSpPr/>
              <p:nvPr/>
            </p:nvSpPr>
            <p:spPr>
              <a:xfrm>
                <a:off x="3222885" y="4384623"/>
                <a:ext cx="468000" cy="432000"/>
              </a:xfrm>
              <a:prstGeom prst="ellipse">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EBC64539-A51A-166F-FEA0-B79D9105DD84}"/>
                  </a:ext>
                </a:extLst>
              </p:cNvPr>
              <p:cNvSpPr/>
              <p:nvPr/>
            </p:nvSpPr>
            <p:spPr>
              <a:xfrm rot="6306567">
                <a:off x="2900244" y="5119820"/>
                <a:ext cx="814218" cy="243022"/>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xmlns="" id="{CC2C5611-F887-C2BB-1B49-3FE4C59FE1F1}"/>
                  </a:ext>
                </a:extLst>
              </p:cNvPr>
              <p:cNvGrpSpPr/>
              <p:nvPr/>
            </p:nvGrpSpPr>
            <p:grpSpPr>
              <a:xfrm>
                <a:off x="3465327" y="4866038"/>
                <a:ext cx="396638" cy="284715"/>
                <a:chOff x="3465327" y="4866038"/>
                <a:chExt cx="396638" cy="284715"/>
              </a:xfrm>
            </p:grpSpPr>
            <p:sp>
              <p:nvSpPr>
                <p:cNvPr id="60" name="矩形: 圆角 59">
                  <a:extLst>
                    <a:ext uri="{FF2B5EF4-FFF2-40B4-BE49-F238E27FC236}">
                      <a16:creationId xmlns:a16="http://schemas.microsoft.com/office/drawing/2014/main" xmlns="" id="{5A43213E-EFC9-312F-13F3-A327A5FB1DB2}"/>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圆角 60">
                  <a:extLst>
                    <a:ext uri="{FF2B5EF4-FFF2-40B4-BE49-F238E27FC236}">
                      <a16:creationId xmlns:a16="http://schemas.microsoft.com/office/drawing/2014/main" xmlns="" id="{C2C0C3BD-99B7-2492-275A-5F6DF7BCB069}"/>
                    </a:ext>
                  </a:extLst>
                </p:cNvPr>
                <p:cNvSpPr/>
                <p:nvPr/>
              </p:nvSpPr>
              <p:spPr>
                <a:xfrm rot="18173619">
                  <a:off x="3667010" y="4955799"/>
                  <a:ext cx="284715" cy="10519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5DF02F47-3532-5D61-E412-92EF4D65D7F7}"/>
                  </a:ext>
                </a:extLst>
              </p:cNvPr>
              <p:cNvGrpSpPr/>
              <p:nvPr/>
            </p:nvGrpSpPr>
            <p:grpSpPr>
              <a:xfrm rot="10962773">
                <a:off x="2721999" y="4943361"/>
                <a:ext cx="520781" cy="120461"/>
                <a:chOff x="3465327" y="5012994"/>
                <a:chExt cx="520781" cy="120461"/>
              </a:xfrm>
            </p:grpSpPr>
            <p:sp>
              <p:nvSpPr>
                <p:cNvPr id="58" name="矩形: 圆角 57">
                  <a:extLst>
                    <a:ext uri="{FF2B5EF4-FFF2-40B4-BE49-F238E27FC236}">
                      <a16:creationId xmlns:a16="http://schemas.microsoft.com/office/drawing/2014/main" xmlns="" id="{327EEB1F-7D9C-CC4F-EBDC-D8DCF9AA1415}"/>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圆角 58">
                  <a:extLst>
                    <a:ext uri="{FF2B5EF4-FFF2-40B4-BE49-F238E27FC236}">
                      <a16:creationId xmlns:a16="http://schemas.microsoft.com/office/drawing/2014/main" xmlns="" id="{4FF47902-D5C9-C43B-417B-46B5AA2AEF59}"/>
                    </a:ext>
                  </a:extLst>
                </p:cNvPr>
                <p:cNvSpPr/>
                <p:nvPr/>
              </p:nvSpPr>
              <p:spPr>
                <a:xfrm rot="20247820">
                  <a:off x="3701393" y="5012994"/>
                  <a:ext cx="284715" cy="10519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ED673B06-9DB4-3837-7D5C-FDC2C98A9070}"/>
                  </a:ext>
                </a:extLst>
              </p:cNvPr>
              <p:cNvGrpSpPr/>
              <p:nvPr/>
            </p:nvGrpSpPr>
            <p:grpSpPr>
              <a:xfrm rot="14539678" flipH="1">
                <a:off x="3094373" y="5651878"/>
                <a:ext cx="453700" cy="465593"/>
                <a:chOff x="3465327" y="4702005"/>
                <a:chExt cx="453700" cy="465593"/>
              </a:xfrm>
            </p:grpSpPr>
            <p:sp>
              <p:nvSpPr>
                <p:cNvPr id="56" name="矩形: 圆角 55">
                  <a:extLst>
                    <a:ext uri="{FF2B5EF4-FFF2-40B4-BE49-F238E27FC236}">
                      <a16:creationId xmlns:a16="http://schemas.microsoft.com/office/drawing/2014/main" xmlns="" id="{794D7FA7-9C1A-250C-5C77-CBC9FA2518DB}"/>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圆角 56">
                  <a:extLst>
                    <a:ext uri="{FF2B5EF4-FFF2-40B4-BE49-F238E27FC236}">
                      <a16:creationId xmlns:a16="http://schemas.microsoft.com/office/drawing/2014/main" xmlns="" id="{2855F06E-E2D3-7D14-6446-3F6F583E3208}"/>
                    </a:ext>
                  </a:extLst>
                </p:cNvPr>
                <p:cNvSpPr/>
                <p:nvPr/>
              </p:nvSpPr>
              <p:spPr>
                <a:xfrm rot="18173619">
                  <a:off x="3629313" y="4877884"/>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xmlns="" id="{562E98A9-225D-CB5B-C8E5-5FCD73A06B61}"/>
                  </a:ext>
                </a:extLst>
              </p:cNvPr>
              <p:cNvGrpSpPr/>
              <p:nvPr/>
            </p:nvGrpSpPr>
            <p:grpSpPr>
              <a:xfrm rot="18691292" flipH="1">
                <a:off x="2699609" y="5488516"/>
                <a:ext cx="453700" cy="465593"/>
                <a:chOff x="3465327" y="4702005"/>
                <a:chExt cx="453700" cy="465593"/>
              </a:xfrm>
            </p:grpSpPr>
            <p:sp>
              <p:nvSpPr>
                <p:cNvPr id="54" name="矩形: 圆角 53">
                  <a:extLst>
                    <a:ext uri="{FF2B5EF4-FFF2-40B4-BE49-F238E27FC236}">
                      <a16:creationId xmlns:a16="http://schemas.microsoft.com/office/drawing/2014/main" xmlns="" id="{7FE6B0C3-110E-49FC-B388-988D8CA4F242}"/>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圆角 54">
                  <a:extLst>
                    <a:ext uri="{FF2B5EF4-FFF2-40B4-BE49-F238E27FC236}">
                      <a16:creationId xmlns:a16="http://schemas.microsoft.com/office/drawing/2014/main" xmlns="" id="{54DF508E-40F3-203F-FF69-6D10104774BB}"/>
                    </a:ext>
                  </a:extLst>
                </p:cNvPr>
                <p:cNvSpPr/>
                <p:nvPr/>
              </p:nvSpPr>
              <p:spPr>
                <a:xfrm rot="18173619">
                  <a:off x="3629313" y="4877884"/>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6" name="直接箭头连接符 5">
              <a:extLst>
                <a:ext uri="{FF2B5EF4-FFF2-40B4-BE49-F238E27FC236}">
                  <a16:creationId xmlns:a16="http://schemas.microsoft.com/office/drawing/2014/main" xmlns="" id="{9F1C4000-32F3-0914-151A-3DFA72F479FF}"/>
                </a:ext>
              </a:extLst>
            </p:cNvPr>
            <p:cNvCxnSpPr>
              <a:endCxn id="73" idx="3"/>
            </p:cNvCxnSpPr>
            <p:nvPr/>
          </p:nvCxnSpPr>
          <p:spPr>
            <a:xfrm>
              <a:off x="2507017" y="1865976"/>
              <a:ext cx="2641055"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xmlns="" id="{163EBAF6-9E19-55E1-1E1D-0241C34A5184}"/>
                </a:ext>
              </a:extLst>
            </p:cNvPr>
            <p:cNvSpPr txBox="1"/>
            <p:nvPr/>
          </p:nvSpPr>
          <p:spPr>
            <a:xfrm>
              <a:off x="3387793" y="1350951"/>
              <a:ext cx="831720" cy="1009107"/>
            </a:xfrm>
            <a:prstGeom prst="rect">
              <a:avLst/>
            </a:prstGeom>
            <a:solidFill>
              <a:schemeClr val="bg1"/>
            </a:solidFill>
          </p:spPr>
          <p:txBody>
            <a:bodyPr wrap="square" rtlCol="0">
              <a:spAutoFit/>
            </a:bodyPr>
            <a:lstStyle/>
            <a:p>
              <a:pPr algn="ctr"/>
              <a:r>
                <a:rPr lang="zh-CN" altLang="en-US" sz="3600" dirty="0">
                  <a:solidFill>
                    <a:schemeClr val="accent1">
                      <a:lumMod val="75000"/>
                    </a:schemeClr>
                  </a:solidFill>
                </a:rPr>
                <a:t>  ？</a:t>
              </a:r>
            </a:p>
          </p:txBody>
        </p:sp>
      </p:grpSp>
    </p:spTree>
    <p:extLst>
      <p:ext uri="{BB962C8B-B14F-4D97-AF65-F5344CB8AC3E}">
        <p14:creationId xmlns:p14="http://schemas.microsoft.com/office/powerpoint/2010/main" val="93863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xmlns="" id="{00D8CA21-C1ED-2FFF-0A4B-039FF2FE312F}"/>
              </a:ext>
            </a:extLst>
          </p:cNvPr>
          <p:cNvGrpSpPr/>
          <p:nvPr/>
        </p:nvGrpSpPr>
        <p:grpSpPr>
          <a:xfrm>
            <a:off x="427220" y="929390"/>
            <a:ext cx="9547749" cy="5100513"/>
            <a:chOff x="427220" y="929390"/>
            <a:chExt cx="9547749" cy="5100513"/>
          </a:xfrm>
        </p:grpSpPr>
        <p:sp>
          <p:nvSpPr>
            <p:cNvPr id="19" name="矩形: 圆角 18">
              <a:extLst>
                <a:ext uri="{FF2B5EF4-FFF2-40B4-BE49-F238E27FC236}">
                  <a16:creationId xmlns:a16="http://schemas.microsoft.com/office/drawing/2014/main" xmlns="" id="{C3E3C7D1-2BBE-6B35-383A-B2201D4A39BE}"/>
                </a:ext>
              </a:extLst>
            </p:cNvPr>
            <p:cNvSpPr/>
            <p:nvPr/>
          </p:nvSpPr>
          <p:spPr>
            <a:xfrm>
              <a:off x="427220" y="929390"/>
              <a:ext cx="9547749" cy="5100513"/>
            </a:xfrm>
            <a:prstGeom prst="roundRect">
              <a:avLst>
                <a:gd name="adj" fmla="val 10369"/>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Rectangle 1">
              <a:extLst>
                <a:ext uri="{FF2B5EF4-FFF2-40B4-BE49-F238E27FC236}">
                  <a16:creationId xmlns:a16="http://schemas.microsoft.com/office/drawing/2014/main" xmlns="" id="{1DD03C86-6FA7-6FB9-783C-785A0540A967}"/>
                </a:ext>
              </a:extLst>
            </p:cNvPr>
            <p:cNvSpPr>
              <a:spLocks noChangeArrowheads="1"/>
            </p:cNvSpPr>
            <p:nvPr/>
          </p:nvSpPr>
          <p:spPr bwMode="auto">
            <a:xfrm>
              <a:off x="929389" y="1120676"/>
              <a:ext cx="8700253" cy="4616648"/>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719138" eaLnBrk="0" fontAlgn="base" hangingPunct="0">
                <a:lnSpc>
                  <a:spcPct val="150000"/>
                </a:lnSpc>
                <a:spcBef>
                  <a:spcPct val="0"/>
                </a:spcBef>
                <a:spcAft>
                  <a:spcPct val="0"/>
                </a:spcAft>
              </a:pP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甲、乙两物体从同一地点沿同一方向做直线运动的速度图像如图所示，则（     ）</a:t>
              </a:r>
            </a:p>
            <a:p>
              <a:pPr indent="719138" eaLnBrk="0" fontAlgn="base" hangingPunct="0">
                <a:lnSpc>
                  <a:spcPct val="150000"/>
                </a:lnSpc>
                <a:spcBef>
                  <a:spcPct val="0"/>
                </a:spcBef>
                <a:spcAft>
                  <a:spcPct val="0"/>
                </a:spcAft>
              </a:pP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A</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．两个物体两次相遇的时刻是</a:t>
              </a:r>
              <a:r>
                <a:rPr lang="en-US" altLang="zh-CN" sz="2800" dirty="0" smtClean="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2 s</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末和</a:t>
              </a:r>
              <a:r>
                <a:rPr lang="en-US" altLang="zh-CN" sz="2800" dirty="0" smtClean="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6 s</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末</a:t>
              </a:r>
            </a:p>
            <a:p>
              <a:pPr indent="719138" eaLnBrk="0" fontAlgn="base" hangingPunct="0">
                <a:lnSpc>
                  <a:spcPct val="150000"/>
                </a:lnSpc>
                <a:spcBef>
                  <a:spcPct val="0"/>
                </a:spcBef>
                <a:spcAft>
                  <a:spcPct val="0"/>
                </a:spcAft>
              </a:pP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B</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dirty="0" smtClean="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4 s</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末时甲在乙的后面</a:t>
              </a:r>
            </a:p>
            <a:p>
              <a:pPr indent="719138" eaLnBrk="0" fontAlgn="base" hangingPunct="0">
                <a:lnSpc>
                  <a:spcPct val="150000"/>
                </a:lnSpc>
                <a:spcBef>
                  <a:spcPct val="0"/>
                </a:spcBef>
                <a:spcAft>
                  <a:spcPct val="0"/>
                </a:spcAft>
              </a:pP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C</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dirty="0" smtClean="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2 s</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末时两物体相距最远</a:t>
              </a:r>
            </a:p>
            <a:p>
              <a:pPr indent="719138" eaLnBrk="0" fontAlgn="base" hangingPunct="0">
                <a:lnSpc>
                  <a:spcPct val="150000"/>
                </a:lnSpc>
                <a:spcBef>
                  <a:spcPct val="0"/>
                </a:spcBef>
                <a:spcAft>
                  <a:spcPct val="0"/>
                </a:spcAft>
              </a:pP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D</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．甲物体一直向前运动而乙物体向前</a:t>
              </a:r>
              <a:endPar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endParaRPr>
            </a:p>
            <a:p>
              <a:pPr eaLnBrk="0" fontAlgn="base" hangingPunct="0">
                <a:lnSpc>
                  <a:spcPct val="150000"/>
                </a:lnSpc>
                <a:spcBef>
                  <a:spcPct val="0"/>
                </a:spcBef>
                <a:spcAft>
                  <a:spcPct val="0"/>
                </a:spcAft>
              </a:pP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运动</a:t>
              </a:r>
              <a:r>
                <a:rPr lang="en-US" altLang="zh-CN" sz="2800" dirty="0" smtClean="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2 s</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，随后向后运动</a:t>
              </a:r>
            </a:p>
          </p:txBody>
        </p:sp>
      </p:grpSp>
      <p:sp>
        <p:nvSpPr>
          <p:cNvPr id="37" name="文本框 36">
            <a:extLst>
              <a:ext uri="{FF2B5EF4-FFF2-40B4-BE49-F238E27FC236}">
                <a16:creationId xmlns:a16="http://schemas.microsoft.com/office/drawing/2014/main" xmlns="" id="{B5F7F2A2-E7A6-3FDF-F197-C38C61AD5986}"/>
              </a:ext>
            </a:extLst>
          </p:cNvPr>
          <p:cNvSpPr txBox="1"/>
          <p:nvPr/>
        </p:nvSpPr>
        <p:spPr>
          <a:xfrm>
            <a:off x="9457385" y="189672"/>
            <a:ext cx="581864" cy="1622908"/>
          </a:xfrm>
          <a:custGeom>
            <a:avLst/>
            <a:gdLst/>
            <a:ahLst/>
            <a:cxnLst/>
            <a:rect l="l" t="t" r="r" b="b"/>
            <a:pathLst>
              <a:path w="581864" h="1622908">
                <a:moveTo>
                  <a:pt x="390830" y="0"/>
                </a:moveTo>
                <a:cubicBezTo>
                  <a:pt x="518186" y="50241"/>
                  <a:pt x="581864" y="83541"/>
                  <a:pt x="581864" y="99898"/>
                </a:cubicBezTo>
                <a:cubicBezTo>
                  <a:pt x="581864" y="109245"/>
                  <a:pt x="571348" y="116256"/>
                  <a:pt x="550317" y="120930"/>
                </a:cubicBezTo>
                <a:cubicBezTo>
                  <a:pt x="537464" y="123266"/>
                  <a:pt x="525488" y="134074"/>
                  <a:pt x="514388" y="153353"/>
                </a:cubicBezTo>
                <a:cubicBezTo>
                  <a:pt x="503289" y="172631"/>
                  <a:pt x="481089" y="218783"/>
                  <a:pt x="447790" y="291808"/>
                </a:cubicBezTo>
                <a:cubicBezTo>
                  <a:pt x="414490" y="364833"/>
                  <a:pt x="383820" y="427050"/>
                  <a:pt x="355778" y="478460"/>
                </a:cubicBezTo>
                <a:cubicBezTo>
                  <a:pt x="367462" y="483133"/>
                  <a:pt x="381191" y="491020"/>
                  <a:pt x="396964" y="502120"/>
                </a:cubicBezTo>
                <a:cubicBezTo>
                  <a:pt x="412738" y="513220"/>
                  <a:pt x="420624" y="522275"/>
                  <a:pt x="420624" y="529285"/>
                </a:cubicBezTo>
                <a:cubicBezTo>
                  <a:pt x="420624" y="536296"/>
                  <a:pt x="408940" y="545059"/>
                  <a:pt x="385572" y="555574"/>
                </a:cubicBezTo>
                <a:lnTo>
                  <a:pt x="385572" y="1530020"/>
                </a:lnTo>
                <a:cubicBezTo>
                  <a:pt x="385572" y="1547546"/>
                  <a:pt x="382359" y="1560106"/>
                  <a:pt x="375933" y="1567701"/>
                </a:cubicBezTo>
                <a:cubicBezTo>
                  <a:pt x="369507" y="1575295"/>
                  <a:pt x="350228" y="1586395"/>
                  <a:pt x="318097" y="1601000"/>
                </a:cubicBezTo>
                <a:cubicBezTo>
                  <a:pt x="285966" y="1615605"/>
                  <a:pt x="265227" y="1622908"/>
                  <a:pt x="255880" y="1622908"/>
                </a:cubicBezTo>
                <a:cubicBezTo>
                  <a:pt x="246533" y="1622908"/>
                  <a:pt x="241859" y="1616481"/>
                  <a:pt x="241859" y="1603629"/>
                </a:cubicBezTo>
                <a:lnTo>
                  <a:pt x="245364" y="1465174"/>
                </a:lnTo>
                <a:cubicBezTo>
                  <a:pt x="247701" y="1412596"/>
                  <a:pt x="248870" y="1356512"/>
                  <a:pt x="248870" y="1296924"/>
                </a:cubicBezTo>
                <a:lnTo>
                  <a:pt x="248870" y="660730"/>
                </a:lnTo>
                <a:cubicBezTo>
                  <a:pt x="179934" y="767055"/>
                  <a:pt x="104572" y="864616"/>
                  <a:pt x="22784" y="953414"/>
                </a:cubicBezTo>
                <a:lnTo>
                  <a:pt x="0" y="934136"/>
                </a:lnTo>
                <a:cubicBezTo>
                  <a:pt x="179934" y="660730"/>
                  <a:pt x="310211" y="349352"/>
                  <a:pt x="390830" y="0"/>
                </a:cubicBezTo>
                <a:close/>
              </a:path>
            </a:pathLst>
          </a:custGeom>
          <a:solidFill>
            <a:srgbClr val="C00000"/>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36" name="文本框 35">
            <a:extLst>
              <a:ext uri="{FF2B5EF4-FFF2-40B4-BE49-F238E27FC236}">
                <a16:creationId xmlns:a16="http://schemas.microsoft.com/office/drawing/2014/main" xmlns="" id="{9C6596F3-88B1-09AE-8FA4-C02017F95CCD}"/>
              </a:ext>
            </a:extLst>
          </p:cNvPr>
          <p:cNvSpPr txBox="1"/>
          <p:nvPr/>
        </p:nvSpPr>
        <p:spPr>
          <a:xfrm>
            <a:off x="10577298" y="203693"/>
            <a:ext cx="481965" cy="1622907"/>
          </a:xfrm>
          <a:custGeom>
            <a:avLst/>
            <a:gdLst/>
            <a:ahLst/>
            <a:cxnLst/>
            <a:rect l="l" t="t" r="r" b="b"/>
            <a:pathLst>
              <a:path w="481965" h="1622907">
                <a:moveTo>
                  <a:pt x="268148" y="0"/>
                </a:moveTo>
                <a:cubicBezTo>
                  <a:pt x="319557" y="12852"/>
                  <a:pt x="363664" y="26873"/>
                  <a:pt x="400469" y="42062"/>
                </a:cubicBezTo>
                <a:cubicBezTo>
                  <a:pt x="437273" y="57252"/>
                  <a:pt x="460057" y="67183"/>
                  <a:pt x="468820" y="71856"/>
                </a:cubicBezTo>
                <a:cubicBezTo>
                  <a:pt x="477583" y="76530"/>
                  <a:pt x="481965" y="81788"/>
                  <a:pt x="481965" y="87630"/>
                </a:cubicBezTo>
                <a:cubicBezTo>
                  <a:pt x="481965" y="95809"/>
                  <a:pt x="462102" y="111582"/>
                  <a:pt x="422377" y="134950"/>
                </a:cubicBezTo>
                <a:lnTo>
                  <a:pt x="422377" y="1403832"/>
                </a:lnTo>
                <a:cubicBezTo>
                  <a:pt x="422377" y="1458747"/>
                  <a:pt x="417119" y="1497304"/>
                  <a:pt x="406603" y="1519504"/>
                </a:cubicBezTo>
                <a:cubicBezTo>
                  <a:pt x="396087" y="1541704"/>
                  <a:pt x="367462" y="1564487"/>
                  <a:pt x="320726" y="1587856"/>
                </a:cubicBezTo>
                <a:cubicBezTo>
                  <a:pt x="273990" y="1611223"/>
                  <a:pt x="243027" y="1622907"/>
                  <a:pt x="227838" y="1622907"/>
                </a:cubicBezTo>
                <a:cubicBezTo>
                  <a:pt x="218491" y="1622907"/>
                  <a:pt x="212064" y="1614144"/>
                  <a:pt x="208559" y="1596618"/>
                </a:cubicBezTo>
                <a:cubicBezTo>
                  <a:pt x="198044" y="1549883"/>
                  <a:pt x="179933" y="1515123"/>
                  <a:pt x="154229" y="1492339"/>
                </a:cubicBezTo>
                <a:cubicBezTo>
                  <a:pt x="128524" y="1469555"/>
                  <a:pt x="77114" y="1444726"/>
                  <a:pt x="0" y="1417853"/>
                </a:cubicBezTo>
                <a:lnTo>
                  <a:pt x="3505" y="1384554"/>
                </a:lnTo>
                <a:cubicBezTo>
                  <a:pt x="118008" y="1407922"/>
                  <a:pt x="188404" y="1419606"/>
                  <a:pt x="214693" y="1419606"/>
                </a:cubicBezTo>
                <a:cubicBezTo>
                  <a:pt x="240982" y="1419606"/>
                  <a:pt x="257048" y="1414640"/>
                  <a:pt x="262890" y="1404709"/>
                </a:cubicBezTo>
                <a:cubicBezTo>
                  <a:pt x="268732" y="1394777"/>
                  <a:pt x="271653" y="1375791"/>
                  <a:pt x="271653" y="1347749"/>
                </a:cubicBezTo>
                <a:lnTo>
                  <a:pt x="271653" y="155981"/>
                </a:lnTo>
                <a:cubicBezTo>
                  <a:pt x="271653" y="97561"/>
                  <a:pt x="270484" y="45567"/>
                  <a:pt x="268148"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35" name="文本框 34">
            <a:extLst>
              <a:ext uri="{FF2B5EF4-FFF2-40B4-BE49-F238E27FC236}">
                <a16:creationId xmlns:a16="http://schemas.microsoft.com/office/drawing/2014/main" xmlns="" id="{1EBC733D-556B-4CE4-2774-7754A4D16C69}"/>
              </a:ext>
            </a:extLst>
          </p:cNvPr>
          <p:cNvSpPr txBox="1"/>
          <p:nvPr/>
        </p:nvSpPr>
        <p:spPr>
          <a:xfrm>
            <a:off x="9890278" y="279055"/>
            <a:ext cx="771144" cy="1521256"/>
          </a:xfrm>
          <a:custGeom>
            <a:avLst/>
            <a:gdLst/>
            <a:ahLst/>
            <a:cxnLst/>
            <a:rect l="l" t="t" r="r" b="b"/>
            <a:pathLst>
              <a:path w="771144" h="1521256">
                <a:moveTo>
                  <a:pt x="605523" y="0"/>
                </a:moveTo>
                <a:cubicBezTo>
                  <a:pt x="616623" y="0"/>
                  <a:pt x="647001" y="22491"/>
                  <a:pt x="696658" y="67475"/>
                </a:cubicBezTo>
                <a:cubicBezTo>
                  <a:pt x="746315" y="112458"/>
                  <a:pt x="771144" y="139624"/>
                  <a:pt x="771144" y="148971"/>
                </a:cubicBezTo>
                <a:cubicBezTo>
                  <a:pt x="771144" y="158318"/>
                  <a:pt x="758291" y="162991"/>
                  <a:pt x="732586" y="162991"/>
                </a:cubicBezTo>
                <a:lnTo>
                  <a:pt x="371551" y="162991"/>
                </a:lnTo>
                <a:cubicBezTo>
                  <a:pt x="429971" y="185191"/>
                  <a:pt x="459181" y="201549"/>
                  <a:pt x="459181" y="212064"/>
                </a:cubicBezTo>
                <a:cubicBezTo>
                  <a:pt x="459181" y="217906"/>
                  <a:pt x="451878" y="223748"/>
                  <a:pt x="437273" y="229590"/>
                </a:cubicBezTo>
                <a:cubicBezTo>
                  <a:pt x="422668" y="235432"/>
                  <a:pt x="411276" y="244195"/>
                  <a:pt x="403098" y="255879"/>
                </a:cubicBezTo>
                <a:cubicBezTo>
                  <a:pt x="394919" y="267563"/>
                  <a:pt x="384403" y="291515"/>
                  <a:pt x="371551" y="327736"/>
                </a:cubicBezTo>
                <a:lnTo>
                  <a:pt x="329488" y="446913"/>
                </a:lnTo>
                <a:lnTo>
                  <a:pt x="455676" y="446913"/>
                </a:lnTo>
                <a:lnTo>
                  <a:pt x="502996" y="378561"/>
                </a:lnTo>
                <a:cubicBezTo>
                  <a:pt x="510006" y="369214"/>
                  <a:pt x="516724" y="364541"/>
                  <a:pt x="523151" y="364541"/>
                </a:cubicBezTo>
                <a:cubicBezTo>
                  <a:pt x="529577" y="364541"/>
                  <a:pt x="539216" y="368630"/>
                  <a:pt x="552068" y="376809"/>
                </a:cubicBezTo>
                <a:lnTo>
                  <a:pt x="643204" y="434644"/>
                </a:lnTo>
                <a:cubicBezTo>
                  <a:pt x="659561" y="445160"/>
                  <a:pt x="667740" y="455384"/>
                  <a:pt x="667740" y="465315"/>
                </a:cubicBezTo>
                <a:cubicBezTo>
                  <a:pt x="667740" y="475246"/>
                  <a:pt x="660438" y="484009"/>
                  <a:pt x="645833" y="491604"/>
                </a:cubicBezTo>
                <a:cubicBezTo>
                  <a:pt x="631228" y="499199"/>
                  <a:pt x="621588" y="508254"/>
                  <a:pt x="616915" y="518769"/>
                </a:cubicBezTo>
                <a:cubicBezTo>
                  <a:pt x="612241" y="529285"/>
                  <a:pt x="607568" y="546227"/>
                  <a:pt x="602894" y="569595"/>
                </a:cubicBezTo>
                <a:cubicBezTo>
                  <a:pt x="552653" y="839495"/>
                  <a:pt x="483717" y="1040752"/>
                  <a:pt x="396087" y="1173365"/>
                </a:cubicBezTo>
                <a:cubicBezTo>
                  <a:pt x="308457" y="1305979"/>
                  <a:pt x="184023" y="1421942"/>
                  <a:pt x="22783" y="1521256"/>
                </a:cubicBezTo>
                <a:lnTo>
                  <a:pt x="0" y="1494967"/>
                </a:lnTo>
                <a:cubicBezTo>
                  <a:pt x="157734" y="1362938"/>
                  <a:pt x="271653" y="1221854"/>
                  <a:pt x="341757" y="1071715"/>
                </a:cubicBezTo>
                <a:cubicBezTo>
                  <a:pt x="411861" y="921575"/>
                  <a:pt x="454507" y="730250"/>
                  <a:pt x="469696" y="497738"/>
                </a:cubicBezTo>
                <a:lnTo>
                  <a:pt x="308457" y="497738"/>
                </a:lnTo>
                <a:cubicBezTo>
                  <a:pt x="283921" y="558495"/>
                  <a:pt x="261721" y="608152"/>
                  <a:pt x="241858" y="646709"/>
                </a:cubicBezTo>
                <a:cubicBezTo>
                  <a:pt x="278079" y="681761"/>
                  <a:pt x="306412" y="717689"/>
                  <a:pt x="326860" y="754494"/>
                </a:cubicBezTo>
                <a:cubicBezTo>
                  <a:pt x="347306" y="791299"/>
                  <a:pt x="357530" y="822261"/>
                  <a:pt x="357530" y="847382"/>
                </a:cubicBezTo>
                <a:cubicBezTo>
                  <a:pt x="357530" y="872502"/>
                  <a:pt x="350228" y="900544"/>
                  <a:pt x="335622" y="931507"/>
                </a:cubicBezTo>
                <a:cubicBezTo>
                  <a:pt x="321018" y="962469"/>
                  <a:pt x="303199" y="977950"/>
                  <a:pt x="282168" y="977950"/>
                </a:cubicBezTo>
                <a:cubicBezTo>
                  <a:pt x="270484" y="977950"/>
                  <a:pt x="262598" y="973861"/>
                  <a:pt x="258508" y="965682"/>
                </a:cubicBezTo>
                <a:cubicBezTo>
                  <a:pt x="254419" y="957503"/>
                  <a:pt x="251790" y="925080"/>
                  <a:pt x="250621" y="868413"/>
                </a:cubicBezTo>
                <a:cubicBezTo>
                  <a:pt x="249453" y="811746"/>
                  <a:pt x="241274" y="749528"/>
                  <a:pt x="226085" y="681761"/>
                </a:cubicBezTo>
                <a:cubicBezTo>
                  <a:pt x="159486" y="810285"/>
                  <a:pt x="92303" y="906094"/>
                  <a:pt x="24536" y="969187"/>
                </a:cubicBezTo>
                <a:lnTo>
                  <a:pt x="5257" y="944651"/>
                </a:lnTo>
                <a:cubicBezTo>
                  <a:pt x="129108" y="739013"/>
                  <a:pt x="222580" y="478459"/>
                  <a:pt x="285673" y="162991"/>
                </a:cubicBezTo>
                <a:lnTo>
                  <a:pt x="220827" y="162991"/>
                </a:lnTo>
                <a:cubicBezTo>
                  <a:pt x="190449" y="162991"/>
                  <a:pt x="165328" y="165913"/>
                  <a:pt x="145465" y="171754"/>
                </a:cubicBezTo>
                <a:lnTo>
                  <a:pt x="115671" y="108661"/>
                </a:lnTo>
                <a:cubicBezTo>
                  <a:pt x="140208" y="114503"/>
                  <a:pt x="169418" y="117424"/>
                  <a:pt x="203301" y="117424"/>
                </a:cubicBezTo>
                <a:lnTo>
                  <a:pt x="511759" y="117424"/>
                </a:lnTo>
                <a:lnTo>
                  <a:pt x="574852" y="19278"/>
                </a:lnTo>
                <a:cubicBezTo>
                  <a:pt x="584200" y="6426"/>
                  <a:pt x="594423" y="0"/>
                  <a:pt x="605523"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33" name="文本框 32">
            <a:extLst>
              <a:ext uri="{FF2B5EF4-FFF2-40B4-BE49-F238E27FC236}">
                <a16:creationId xmlns:a16="http://schemas.microsoft.com/office/drawing/2014/main" xmlns="" id="{1F8DC1EF-76AA-28BA-9AE5-4185C44D2C6C}"/>
              </a:ext>
            </a:extLst>
          </p:cNvPr>
          <p:cNvSpPr txBox="1"/>
          <p:nvPr/>
        </p:nvSpPr>
        <p:spPr>
          <a:xfrm>
            <a:off x="10579050" y="510398"/>
            <a:ext cx="177013" cy="920115"/>
          </a:xfrm>
          <a:custGeom>
            <a:avLst/>
            <a:gdLst/>
            <a:ahLst/>
            <a:cxnLst/>
            <a:rect l="l" t="t" r="r" b="b"/>
            <a:pathLst>
              <a:path w="177013" h="920115">
                <a:moveTo>
                  <a:pt x="1753" y="0"/>
                </a:moveTo>
                <a:cubicBezTo>
                  <a:pt x="77699" y="18694"/>
                  <a:pt x="125895" y="32715"/>
                  <a:pt x="146343" y="42062"/>
                </a:cubicBezTo>
                <a:cubicBezTo>
                  <a:pt x="166790" y="51409"/>
                  <a:pt x="177013" y="60757"/>
                  <a:pt x="177013" y="70104"/>
                </a:cubicBezTo>
                <a:cubicBezTo>
                  <a:pt x="177013" y="79451"/>
                  <a:pt x="161824" y="89382"/>
                  <a:pt x="131445" y="99898"/>
                </a:cubicBezTo>
                <a:lnTo>
                  <a:pt x="131445" y="685267"/>
                </a:lnTo>
                <a:lnTo>
                  <a:pt x="134951" y="837743"/>
                </a:lnTo>
                <a:cubicBezTo>
                  <a:pt x="134951" y="852932"/>
                  <a:pt x="129401" y="865492"/>
                  <a:pt x="118301" y="875424"/>
                </a:cubicBezTo>
                <a:cubicBezTo>
                  <a:pt x="107201" y="885355"/>
                  <a:pt x="90843" y="895286"/>
                  <a:pt x="69228" y="905218"/>
                </a:cubicBezTo>
                <a:cubicBezTo>
                  <a:pt x="47613" y="915149"/>
                  <a:pt x="29210" y="920115"/>
                  <a:pt x="14021" y="920115"/>
                </a:cubicBezTo>
                <a:cubicBezTo>
                  <a:pt x="4674" y="920115"/>
                  <a:pt x="0" y="911936"/>
                  <a:pt x="0" y="895578"/>
                </a:cubicBezTo>
                <a:lnTo>
                  <a:pt x="3506" y="823722"/>
                </a:lnTo>
                <a:cubicBezTo>
                  <a:pt x="4674" y="774649"/>
                  <a:pt x="5258" y="730250"/>
                  <a:pt x="5258" y="690524"/>
                </a:cubicBezTo>
                <a:lnTo>
                  <a:pt x="5258" y="143713"/>
                </a:lnTo>
                <a:cubicBezTo>
                  <a:pt x="5258" y="89967"/>
                  <a:pt x="4090" y="42062"/>
                  <a:pt x="1753" y="0"/>
                </a:cubicBezTo>
                <a:close/>
              </a:path>
            </a:pathLst>
          </a:custGeom>
          <a:solidFill>
            <a:srgbClr val="C00000"/>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10" name="任意多边形: 形状 9">
            <a:extLst>
              <a:ext uri="{FF2B5EF4-FFF2-40B4-BE49-F238E27FC236}">
                <a16:creationId xmlns:a16="http://schemas.microsoft.com/office/drawing/2014/main" xmlns="" id="{68C3CB37-CEBA-B340-B638-86EA8294419C}"/>
              </a:ext>
            </a:extLst>
          </p:cNvPr>
          <p:cNvSpPr/>
          <p:nvPr/>
        </p:nvSpPr>
        <p:spPr>
          <a:xfrm>
            <a:off x="11219061" y="383334"/>
            <a:ext cx="885062" cy="1235583"/>
          </a:xfrm>
          <a:custGeom>
            <a:avLst/>
            <a:gdLst/>
            <a:ahLst/>
            <a:cxnLst/>
            <a:rect l="l" t="t" r="r" b="b"/>
            <a:pathLst>
              <a:path w="885062" h="1235583">
                <a:moveTo>
                  <a:pt x="457428" y="0"/>
                </a:moveTo>
                <a:cubicBezTo>
                  <a:pt x="567258" y="0"/>
                  <a:pt x="657225" y="28334"/>
                  <a:pt x="727329" y="85001"/>
                </a:cubicBezTo>
                <a:cubicBezTo>
                  <a:pt x="797433" y="141669"/>
                  <a:pt x="832485" y="211481"/>
                  <a:pt x="832485" y="294437"/>
                </a:cubicBezTo>
                <a:cubicBezTo>
                  <a:pt x="832485" y="356362"/>
                  <a:pt x="810577" y="410985"/>
                  <a:pt x="766762" y="458305"/>
                </a:cubicBezTo>
                <a:cubicBezTo>
                  <a:pt x="722947" y="505626"/>
                  <a:pt x="660146" y="540970"/>
                  <a:pt x="578358" y="564338"/>
                </a:cubicBezTo>
                <a:cubicBezTo>
                  <a:pt x="677672" y="578358"/>
                  <a:pt x="753618" y="614871"/>
                  <a:pt x="806196" y="673875"/>
                </a:cubicBezTo>
                <a:cubicBezTo>
                  <a:pt x="858774" y="732879"/>
                  <a:pt x="885062" y="801523"/>
                  <a:pt x="885062" y="879806"/>
                </a:cubicBezTo>
                <a:cubicBezTo>
                  <a:pt x="885062" y="975614"/>
                  <a:pt x="842416" y="1058863"/>
                  <a:pt x="757123" y="1129551"/>
                </a:cubicBezTo>
                <a:cubicBezTo>
                  <a:pt x="671830" y="1200239"/>
                  <a:pt x="566090" y="1235583"/>
                  <a:pt x="439902" y="1235583"/>
                </a:cubicBezTo>
                <a:cubicBezTo>
                  <a:pt x="312547" y="1235583"/>
                  <a:pt x="207391" y="1203452"/>
                  <a:pt x="124434" y="1139190"/>
                </a:cubicBezTo>
                <a:cubicBezTo>
                  <a:pt x="41478" y="1074928"/>
                  <a:pt x="0" y="1012419"/>
                  <a:pt x="0" y="951662"/>
                </a:cubicBezTo>
                <a:cubicBezTo>
                  <a:pt x="0" y="923621"/>
                  <a:pt x="10515" y="903174"/>
                  <a:pt x="31547" y="890321"/>
                </a:cubicBezTo>
                <a:cubicBezTo>
                  <a:pt x="52578" y="877469"/>
                  <a:pt x="71272" y="871042"/>
                  <a:pt x="87630" y="871042"/>
                </a:cubicBezTo>
                <a:cubicBezTo>
                  <a:pt x="126187" y="871042"/>
                  <a:pt x="156565" y="907263"/>
                  <a:pt x="178765" y="979704"/>
                </a:cubicBezTo>
                <a:cubicBezTo>
                  <a:pt x="195123" y="1036955"/>
                  <a:pt x="224917" y="1080770"/>
                  <a:pt x="268148" y="1111149"/>
                </a:cubicBezTo>
                <a:cubicBezTo>
                  <a:pt x="311378" y="1141527"/>
                  <a:pt x="364541" y="1156716"/>
                  <a:pt x="427634" y="1156716"/>
                </a:cubicBezTo>
                <a:cubicBezTo>
                  <a:pt x="512927" y="1156716"/>
                  <a:pt x="583031" y="1129259"/>
                  <a:pt x="637946" y="1074344"/>
                </a:cubicBezTo>
                <a:cubicBezTo>
                  <a:pt x="692861" y="1019429"/>
                  <a:pt x="720318" y="950494"/>
                  <a:pt x="720318" y="867537"/>
                </a:cubicBezTo>
                <a:cubicBezTo>
                  <a:pt x="720318" y="788086"/>
                  <a:pt x="692569" y="725577"/>
                  <a:pt x="637070" y="680009"/>
                </a:cubicBezTo>
                <a:cubicBezTo>
                  <a:pt x="581571" y="634441"/>
                  <a:pt x="503580" y="611658"/>
                  <a:pt x="403098" y="611658"/>
                </a:cubicBezTo>
                <a:lnTo>
                  <a:pt x="322478" y="611658"/>
                </a:lnTo>
                <a:lnTo>
                  <a:pt x="322478" y="529285"/>
                </a:lnTo>
                <a:lnTo>
                  <a:pt x="373304" y="529285"/>
                </a:lnTo>
                <a:cubicBezTo>
                  <a:pt x="569595" y="529285"/>
                  <a:pt x="667740" y="458013"/>
                  <a:pt x="667740" y="315468"/>
                </a:cubicBezTo>
                <a:cubicBezTo>
                  <a:pt x="667740" y="252375"/>
                  <a:pt x="646125" y="201257"/>
                  <a:pt x="602894" y="162116"/>
                </a:cubicBezTo>
                <a:cubicBezTo>
                  <a:pt x="559663" y="122974"/>
                  <a:pt x="501243" y="103404"/>
                  <a:pt x="427634" y="103404"/>
                </a:cubicBezTo>
                <a:cubicBezTo>
                  <a:pt x="273405" y="103404"/>
                  <a:pt x="180518" y="182271"/>
                  <a:pt x="148971" y="340005"/>
                </a:cubicBezTo>
                <a:lnTo>
                  <a:pt x="66599" y="327737"/>
                </a:lnTo>
                <a:cubicBezTo>
                  <a:pt x="81788" y="220244"/>
                  <a:pt x="124142" y="138748"/>
                  <a:pt x="193662" y="83249"/>
                </a:cubicBezTo>
                <a:cubicBezTo>
                  <a:pt x="263182" y="27750"/>
                  <a:pt x="351104" y="0"/>
                  <a:pt x="457428"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xmlns="" id="{C148365C-581B-6A76-712D-1DAC1FF29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53522" y="4199662"/>
            <a:ext cx="4307174" cy="2655246"/>
          </a:xfrm>
          <a:prstGeom prst="rect">
            <a:avLst/>
          </a:prstGeom>
          <a:noFill/>
          <a:ln>
            <a:noFill/>
          </a:ln>
        </p:spPr>
      </p:pic>
    </p:spTree>
    <p:extLst>
      <p:ext uri="{BB962C8B-B14F-4D97-AF65-F5344CB8AC3E}">
        <p14:creationId xmlns:p14="http://schemas.microsoft.com/office/powerpoint/2010/main" val="395816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33BB669C-481C-5E6C-E956-C2BC84927314}"/>
              </a:ext>
            </a:extLst>
          </p:cNvPr>
          <p:cNvGrpSpPr/>
          <p:nvPr/>
        </p:nvGrpSpPr>
        <p:grpSpPr>
          <a:xfrm>
            <a:off x="0" y="0"/>
            <a:ext cx="12192000" cy="6858000"/>
            <a:chOff x="0" y="0"/>
            <a:chExt cx="12192000" cy="6858000"/>
          </a:xfrm>
        </p:grpSpPr>
        <p:sp>
          <p:nvSpPr>
            <p:cNvPr id="4" name="图文框 3">
              <a:extLst>
                <a:ext uri="{FF2B5EF4-FFF2-40B4-BE49-F238E27FC236}">
                  <a16:creationId xmlns:a16="http://schemas.microsoft.com/office/drawing/2014/main" xmlns="" id="{C55E7B75-5602-40F2-D63B-3976CF643ACE}"/>
                </a:ext>
              </a:extLst>
            </p:cNvPr>
            <p:cNvSpPr/>
            <p:nvPr/>
          </p:nvSpPr>
          <p:spPr>
            <a:xfrm>
              <a:off x="0" y="0"/>
              <a:ext cx="12192000" cy="6858000"/>
            </a:xfrm>
            <a:prstGeom prst="frame">
              <a:avLst>
                <a:gd name="adj1" fmla="val 27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xmlns="" id="{39B554B5-E747-9EC8-B75B-5AE8E4186E6A}"/>
                </a:ext>
              </a:extLst>
            </p:cNvPr>
            <p:cNvPicPr>
              <a:picLocks noChangeAspect="1"/>
            </p:cNvPicPr>
            <p:nvPr/>
          </p:nvPicPr>
          <p:blipFill rotWithShape="1">
            <a:blip r:embed="rId2">
              <a:extLst>
                <a:ext uri="{28A0092B-C50C-407E-A947-70E740481C1C}">
                  <a14:useLocalDpi xmlns:a14="http://schemas.microsoft.com/office/drawing/2010/main" val="0"/>
                </a:ext>
              </a:extLst>
            </a:blip>
            <a:srcRect l="-160" t="11308" r="1843" b="7391"/>
            <a:stretch/>
          </p:blipFill>
          <p:spPr>
            <a:xfrm>
              <a:off x="172389" y="187377"/>
              <a:ext cx="11832234" cy="6483246"/>
            </a:xfrm>
            <a:prstGeom prst="rect">
              <a:avLst/>
            </a:prstGeom>
          </p:spPr>
        </p:pic>
      </p:grpSp>
      <p:sp>
        <p:nvSpPr>
          <p:cNvPr id="8" name="矩形 7">
            <a:extLst>
              <a:ext uri="{FF2B5EF4-FFF2-40B4-BE49-F238E27FC236}">
                <a16:creationId xmlns:a16="http://schemas.microsoft.com/office/drawing/2014/main" xmlns="" id="{01C0EF25-6276-3217-3040-1E9052FDA395}"/>
              </a:ext>
            </a:extLst>
          </p:cNvPr>
          <p:cNvSpPr/>
          <p:nvPr/>
        </p:nvSpPr>
        <p:spPr>
          <a:xfrm>
            <a:off x="187378" y="187377"/>
            <a:ext cx="11817244" cy="648324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xmlns="" id="{87783242-CC14-66E1-5D8A-3B169C1AF9CA}"/>
              </a:ext>
            </a:extLst>
          </p:cNvPr>
          <p:cNvSpPr txBox="1"/>
          <p:nvPr/>
        </p:nvSpPr>
        <p:spPr>
          <a:xfrm>
            <a:off x="599608" y="362272"/>
            <a:ext cx="49092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例</a:t>
            </a:r>
            <a:r>
              <a:rPr kumimoji="0" lang="en-US" altLang="zh-CN"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3</a:t>
            </a: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解析</a:t>
            </a:r>
          </a:p>
        </p:txBody>
      </p:sp>
      <p:sp>
        <p:nvSpPr>
          <p:cNvPr id="16" name="文本框 15">
            <a:extLst>
              <a:ext uri="{FF2B5EF4-FFF2-40B4-BE49-F238E27FC236}">
                <a16:creationId xmlns:a16="http://schemas.microsoft.com/office/drawing/2014/main" xmlns="" id="{49ABD857-8648-DC40-30DF-F635E8CB6335}"/>
              </a:ext>
            </a:extLst>
          </p:cNvPr>
          <p:cNvSpPr txBox="1"/>
          <p:nvPr/>
        </p:nvSpPr>
        <p:spPr>
          <a:xfrm>
            <a:off x="507167" y="1086044"/>
            <a:ext cx="11497455" cy="5262979"/>
          </a:xfrm>
          <a:prstGeom prst="rect">
            <a:avLst/>
          </a:prstGeom>
          <a:noFill/>
        </p:spPr>
        <p:txBody>
          <a:bodyPr wrap="square" rtlCol="0">
            <a:spAutoFit/>
          </a:bodyPr>
          <a:lstStyle/>
          <a:p>
            <a:pPr indent="719138">
              <a:lnSpc>
                <a:spcPct val="150000"/>
              </a:lnSpc>
            </a:pP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由图像可知，甲物体一直做匀速运动，乙物体先做初速度为零的匀加速运动，后做匀减速运动直到速度减为零。</a:t>
            </a:r>
          </a:p>
          <a:p>
            <a:pPr indent="719138">
              <a:lnSpc>
                <a:spcPct val="150000"/>
              </a:lnSpc>
            </a:pP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由几何关系可知，从开始到</a:t>
            </a:r>
            <a:r>
              <a:rPr lang="en-US" altLang="zh-CN"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2 s</a:t>
            </a: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末两物体位移相等，由于两物体从同一位置开始运动，此时两者间距等于零，两物体相遇；此后乙的位移大于甲的位移，乙超越甲，两物体间距逐渐增大，到</a:t>
            </a:r>
            <a:r>
              <a:rPr lang="en-US" altLang="zh-CN"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6 s</a:t>
            </a: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末两物体位移又相等，再次相遇。</a:t>
            </a:r>
            <a:endParaRPr lang="en-US" altLang="zh-CN"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a:p>
            <a:pPr indent="719138">
              <a:lnSpc>
                <a:spcPct val="150000"/>
              </a:lnSpc>
            </a:pP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因此，</a:t>
            </a:r>
            <a:r>
              <a:rPr lang="en-US" altLang="zh-CN" sz="2800" kern="0"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4 s</a:t>
            </a: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末时甲在乙的后面；由于从开始到</a:t>
            </a:r>
            <a:r>
              <a:rPr lang="en-US" altLang="zh-CN" sz="2800" kern="0"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6 s</a:t>
            </a: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末，乙的速度总是大于零，乙物体未改变运动方向。本题选</a:t>
            </a:r>
            <a:r>
              <a:rPr lang="en-US" altLang="zh-CN"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AB</a:t>
            </a: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p>
        </p:txBody>
      </p:sp>
      <p:sp>
        <p:nvSpPr>
          <p:cNvPr id="5" name="文本框 4">
            <a:extLst>
              <a:ext uri="{FF2B5EF4-FFF2-40B4-BE49-F238E27FC236}">
                <a16:creationId xmlns:a16="http://schemas.microsoft.com/office/drawing/2014/main" xmlns="" id="{720DF5CF-62E3-F6E7-4ED3-10ACCBB3A95D}"/>
              </a:ext>
            </a:extLst>
          </p:cNvPr>
          <p:cNvSpPr txBox="1"/>
          <p:nvPr/>
        </p:nvSpPr>
        <p:spPr>
          <a:xfrm>
            <a:off x="1190468" y="4691269"/>
            <a:ext cx="9811063" cy="1754326"/>
          </a:xfrm>
          <a:prstGeom prst="rect">
            <a:avLst/>
          </a:prstGeom>
          <a:solidFill>
            <a:schemeClr val="bg1"/>
          </a:solidFill>
          <a:ln w="63500">
            <a:solidFill>
              <a:srgbClr val="C00000"/>
            </a:solidFill>
          </a:ln>
        </p:spPr>
        <p:txBody>
          <a:bodyPr wrap="square" rtlCol="0">
            <a:spAutoFit/>
          </a:bodyPr>
          <a:lstStyle/>
          <a:p>
            <a:pPr indent="900113">
              <a:lnSpc>
                <a:spcPct val="150000"/>
              </a:lnSpc>
            </a:pPr>
            <a:r>
              <a:rPr lang="zh-CN" altLang="en-US" sz="3600" kern="0" dirty="0">
                <a:solidFill>
                  <a:prstClr val="black"/>
                </a:solidFill>
                <a:latin typeface="华文新魏" panose="02010800040101010101" pitchFamily="2" charset="-122"/>
                <a:ea typeface="华文新魏" panose="02010800040101010101" pitchFamily="2" charset="-122"/>
                <a:cs typeface="宋体" panose="02010600030101010101" pitchFamily="2" charset="-122"/>
              </a:rPr>
              <a:t>两物体</a:t>
            </a:r>
            <a:r>
              <a:rPr lang="en-US" altLang="zh-CN" sz="3600" i="1" kern="0" dirty="0">
                <a:solidFill>
                  <a:prstClr val="black"/>
                </a:solidFill>
                <a:latin typeface="Cambria Math" panose="02040503050406030204" pitchFamily="18" charset="0"/>
                <a:ea typeface="Cambria Math" panose="02040503050406030204" pitchFamily="18" charset="0"/>
                <a:cs typeface="宋体" panose="02010600030101010101" pitchFamily="2" charset="-122"/>
              </a:rPr>
              <a:t>v</a:t>
            </a:r>
            <a:r>
              <a:rPr lang="en-US" altLang="zh-CN" sz="3600" kern="0" dirty="0">
                <a:solidFill>
                  <a:prstClr val="black"/>
                </a:solidFill>
                <a:latin typeface="Cambria Math" panose="02040503050406030204" pitchFamily="18" charset="0"/>
                <a:ea typeface="Cambria Math" panose="02040503050406030204" pitchFamily="18" charset="0"/>
                <a:cs typeface="宋体" panose="02010600030101010101" pitchFamily="2" charset="-122"/>
              </a:rPr>
              <a:t>-</a:t>
            </a:r>
            <a:r>
              <a:rPr lang="en-US" altLang="zh-CN" sz="3600" i="1" kern="0" dirty="0">
                <a:solidFill>
                  <a:prstClr val="black"/>
                </a:solidFill>
                <a:latin typeface="Cambria Math" panose="02040503050406030204" pitchFamily="18" charset="0"/>
                <a:ea typeface="Cambria Math" panose="02040503050406030204" pitchFamily="18" charset="0"/>
                <a:cs typeface="宋体" panose="02010600030101010101" pitchFamily="2" charset="-122"/>
              </a:rPr>
              <a:t>t</a:t>
            </a:r>
            <a:r>
              <a:rPr lang="zh-CN" altLang="en-US" sz="3600" kern="0" dirty="0">
                <a:solidFill>
                  <a:prstClr val="black"/>
                </a:solidFill>
                <a:latin typeface="华文新魏" panose="02010800040101010101" pitchFamily="2" charset="-122"/>
                <a:ea typeface="华文新魏" panose="02010800040101010101" pitchFamily="2" charset="-122"/>
                <a:cs typeface="宋体" panose="02010600030101010101" pitchFamily="2" charset="-122"/>
              </a:rPr>
              <a:t>图像的交点，仅仅表示该时刻两物体速度相等。</a:t>
            </a:r>
          </a:p>
        </p:txBody>
      </p:sp>
      <p:pic>
        <p:nvPicPr>
          <p:cNvPr id="15" name="图片 14">
            <a:extLst>
              <a:ext uri="{FF2B5EF4-FFF2-40B4-BE49-F238E27FC236}">
                <a16:creationId xmlns:a16="http://schemas.microsoft.com/office/drawing/2014/main" xmlns="" id="{25808AFC-15C7-1D10-F143-3C71471C7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53522" y="4199662"/>
            <a:ext cx="4307174" cy="2655246"/>
          </a:xfrm>
          <a:prstGeom prst="rect">
            <a:avLst/>
          </a:prstGeom>
          <a:noFill/>
          <a:ln>
            <a:noFill/>
          </a:ln>
        </p:spPr>
      </p:pic>
    </p:spTree>
    <p:extLst>
      <p:ext uri="{BB962C8B-B14F-4D97-AF65-F5344CB8AC3E}">
        <p14:creationId xmlns:p14="http://schemas.microsoft.com/office/powerpoint/2010/main" val="34792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6" name="矩形 55">
            <a:extLst>
              <a:ext uri="{FF2B5EF4-FFF2-40B4-BE49-F238E27FC236}">
                <a16:creationId xmlns:a16="http://schemas.microsoft.com/office/drawing/2014/main" xmlns="" id="{EFF28F69-C6E8-005F-8AB2-CD9F7296BDE5}"/>
              </a:ext>
            </a:extLst>
          </p:cNvPr>
          <p:cNvSpPr/>
          <p:nvPr/>
        </p:nvSpPr>
        <p:spPr>
          <a:xfrm>
            <a:off x="0" y="0"/>
            <a:ext cx="12192000" cy="688314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3390F02C-CA67-8822-B1B8-2E83A05B7D85}"/>
              </a:ext>
            </a:extLst>
          </p:cNvPr>
          <p:cNvSpPr/>
          <p:nvPr/>
        </p:nvSpPr>
        <p:spPr>
          <a:xfrm>
            <a:off x="1539827" y="3712171"/>
            <a:ext cx="7263527" cy="2215991"/>
          </a:xfrm>
          <a:prstGeom prst="rect">
            <a:avLst/>
          </a:prstGeom>
          <a:noFill/>
          <a:scene3d>
            <a:camera prst="perspectiveHeroicExtremeLeftFacing"/>
            <a:lightRig rig="threePt" dir="t"/>
          </a:scene3d>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3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下课</a:t>
            </a:r>
            <a:r>
              <a:rPr lang="zh-CN" altLang="en-US" sz="13800" dirty="0">
                <a:solidFill>
                  <a:schemeClr val="accent1">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啦！</a:t>
            </a:r>
            <a:endParaRPr lang="en-US" altLang="zh-CN" sz="9600" dirty="0">
              <a:solidFill>
                <a:schemeClr val="accent1">
                  <a:lumMod val="7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任意多边形: 形状 13">
            <a:extLst>
              <a:ext uri="{FF2B5EF4-FFF2-40B4-BE49-F238E27FC236}">
                <a16:creationId xmlns:a16="http://schemas.microsoft.com/office/drawing/2014/main" xmlns="" id="{4C8E804A-9B47-9470-7230-1567A0AD0ACF}"/>
              </a:ext>
            </a:extLst>
          </p:cNvPr>
          <p:cNvSpPr/>
          <p:nvPr/>
        </p:nvSpPr>
        <p:spPr>
          <a:xfrm>
            <a:off x="6780519" y="1016690"/>
            <a:ext cx="3676010" cy="5866450"/>
          </a:xfrm>
          <a:custGeom>
            <a:avLst/>
            <a:gdLst>
              <a:gd name="connsiteX0" fmla="*/ 799448 w 3676010"/>
              <a:gd name="connsiteY0" fmla="*/ 733387 h 5866450"/>
              <a:gd name="connsiteX1" fmla="*/ 617780 w 3676010"/>
              <a:gd name="connsiteY1" fmla="*/ 757609 h 5866450"/>
              <a:gd name="connsiteX2" fmla="*/ 423999 w 3676010"/>
              <a:gd name="connsiteY2" fmla="*/ 848444 h 5866450"/>
              <a:gd name="connsiteX3" fmla="*/ 302887 w 3676010"/>
              <a:gd name="connsiteY3" fmla="*/ 1060391 h 5866450"/>
              <a:gd name="connsiteX4" fmla="*/ 218108 w 3676010"/>
              <a:gd name="connsiteY4" fmla="*/ 1314727 h 5866450"/>
              <a:gd name="connsiteX5" fmla="*/ 115162 w 3676010"/>
              <a:gd name="connsiteY5" fmla="*/ 1514563 h 5866450"/>
              <a:gd name="connsiteX6" fmla="*/ 24328 w 3676010"/>
              <a:gd name="connsiteY6" fmla="*/ 1605397 h 5866450"/>
              <a:gd name="connsiteX7" fmla="*/ 105 w 3676010"/>
              <a:gd name="connsiteY7" fmla="*/ 1720454 h 5866450"/>
              <a:gd name="connsiteX8" fmla="*/ 30383 w 3676010"/>
              <a:gd name="connsiteY8" fmla="*/ 1768899 h 5866450"/>
              <a:gd name="connsiteX9" fmla="*/ 30383 w 3676010"/>
              <a:gd name="connsiteY9" fmla="*/ 1877901 h 5866450"/>
              <a:gd name="connsiteX10" fmla="*/ 72773 w 3676010"/>
              <a:gd name="connsiteY10" fmla="*/ 1944513 h 5866450"/>
              <a:gd name="connsiteX11" fmla="*/ 157552 w 3676010"/>
              <a:gd name="connsiteY11" fmla="*/ 1944513 h 5866450"/>
              <a:gd name="connsiteX12" fmla="*/ 296831 w 3676010"/>
              <a:gd name="connsiteY12" fmla="*/ 1859734 h 5866450"/>
              <a:gd name="connsiteX13" fmla="*/ 393721 w 3676010"/>
              <a:gd name="connsiteY13" fmla="*/ 1781011 h 5866450"/>
              <a:gd name="connsiteX14" fmla="*/ 490611 w 3676010"/>
              <a:gd name="connsiteY14" fmla="*/ 1575119 h 5866450"/>
              <a:gd name="connsiteX15" fmla="*/ 569334 w 3676010"/>
              <a:gd name="connsiteY15" fmla="*/ 1423729 h 5866450"/>
              <a:gd name="connsiteX16" fmla="*/ 569334 w 3676010"/>
              <a:gd name="connsiteY16" fmla="*/ 1659898 h 5866450"/>
              <a:gd name="connsiteX17" fmla="*/ 642002 w 3676010"/>
              <a:gd name="connsiteY17" fmla="*/ 1883956 h 5866450"/>
              <a:gd name="connsiteX18" fmla="*/ 672280 w 3676010"/>
              <a:gd name="connsiteY18" fmla="*/ 2041403 h 5866450"/>
              <a:gd name="connsiteX19" fmla="*/ 672280 w 3676010"/>
              <a:gd name="connsiteY19" fmla="*/ 2204905 h 5866450"/>
              <a:gd name="connsiteX20" fmla="*/ 684391 w 3676010"/>
              <a:gd name="connsiteY20" fmla="*/ 2513742 h 5866450"/>
              <a:gd name="connsiteX21" fmla="*/ 732836 w 3676010"/>
              <a:gd name="connsiteY21" fmla="*/ 2731744 h 5866450"/>
              <a:gd name="connsiteX22" fmla="*/ 847893 w 3676010"/>
              <a:gd name="connsiteY22" fmla="*/ 3149583 h 5866450"/>
              <a:gd name="connsiteX23" fmla="*/ 956895 w 3676010"/>
              <a:gd name="connsiteY23" fmla="*/ 3391808 h 5866450"/>
              <a:gd name="connsiteX24" fmla="*/ 944783 w 3676010"/>
              <a:gd name="connsiteY24" fmla="*/ 3373641 h 5866450"/>
              <a:gd name="connsiteX25" fmla="*/ 878172 w 3676010"/>
              <a:gd name="connsiteY25" fmla="*/ 3434197 h 5866450"/>
              <a:gd name="connsiteX26" fmla="*/ 860005 w 3676010"/>
              <a:gd name="connsiteY26" fmla="*/ 3597699 h 5866450"/>
              <a:gd name="connsiteX27" fmla="*/ 866060 w 3676010"/>
              <a:gd name="connsiteY27" fmla="*/ 3839925 h 5866450"/>
              <a:gd name="connsiteX28" fmla="*/ 872116 w 3676010"/>
              <a:gd name="connsiteY28" fmla="*/ 4033705 h 5866450"/>
              <a:gd name="connsiteX29" fmla="*/ 823671 w 3676010"/>
              <a:gd name="connsiteY29" fmla="*/ 4294097 h 5866450"/>
              <a:gd name="connsiteX30" fmla="*/ 860005 w 3676010"/>
              <a:gd name="connsiteY30" fmla="*/ 4621101 h 5866450"/>
              <a:gd name="connsiteX31" fmla="*/ 835782 w 3676010"/>
              <a:gd name="connsiteY31" fmla="*/ 4760380 h 5866450"/>
              <a:gd name="connsiteX32" fmla="*/ 775226 w 3676010"/>
              <a:gd name="connsiteY32" fmla="*/ 4845159 h 5866450"/>
              <a:gd name="connsiteX33" fmla="*/ 666225 w 3676010"/>
              <a:gd name="connsiteY33" fmla="*/ 4954160 h 5866450"/>
              <a:gd name="connsiteX34" fmla="*/ 605668 w 3676010"/>
              <a:gd name="connsiteY34" fmla="*/ 5032884 h 5866450"/>
              <a:gd name="connsiteX35" fmla="*/ 472444 w 3676010"/>
              <a:gd name="connsiteY35" fmla="*/ 5032884 h 5866450"/>
              <a:gd name="connsiteX36" fmla="*/ 423999 w 3676010"/>
              <a:gd name="connsiteY36" fmla="*/ 5153996 h 5866450"/>
              <a:gd name="connsiteX37" fmla="*/ 411888 w 3676010"/>
              <a:gd name="connsiteY37" fmla="*/ 5202441 h 5866450"/>
              <a:gd name="connsiteX38" fmla="*/ 496667 w 3676010"/>
              <a:gd name="connsiteY38" fmla="*/ 5269053 h 5866450"/>
              <a:gd name="connsiteX39" fmla="*/ 623835 w 3676010"/>
              <a:gd name="connsiteY39" fmla="*/ 5299331 h 5866450"/>
              <a:gd name="connsiteX40" fmla="*/ 757059 w 3676010"/>
              <a:gd name="connsiteY40" fmla="*/ 5329609 h 5866450"/>
              <a:gd name="connsiteX41" fmla="*/ 878172 w 3676010"/>
              <a:gd name="connsiteY41" fmla="*/ 5378054 h 5866450"/>
              <a:gd name="connsiteX42" fmla="*/ 1029562 w 3676010"/>
              <a:gd name="connsiteY42" fmla="*/ 5384110 h 5866450"/>
              <a:gd name="connsiteX43" fmla="*/ 1084063 w 3676010"/>
              <a:gd name="connsiteY43" fmla="*/ 5347776 h 5866450"/>
              <a:gd name="connsiteX44" fmla="*/ 1084063 w 3676010"/>
              <a:gd name="connsiteY44" fmla="*/ 5250886 h 5866450"/>
              <a:gd name="connsiteX45" fmla="*/ 1053785 w 3676010"/>
              <a:gd name="connsiteY45" fmla="*/ 5135829 h 5866450"/>
              <a:gd name="connsiteX46" fmla="*/ 1023507 w 3676010"/>
              <a:gd name="connsiteY46" fmla="*/ 4954160 h 5866450"/>
              <a:gd name="connsiteX47" fmla="*/ 1041674 w 3676010"/>
              <a:gd name="connsiteY47" fmla="*/ 4857270 h 5866450"/>
              <a:gd name="connsiteX48" fmla="*/ 1193064 w 3676010"/>
              <a:gd name="connsiteY48" fmla="*/ 4445487 h 5866450"/>
              <a:gd name="connsiteX49" fmla="*/ 1296010 w 3676010"/>
              <a:gd name="connsiteY49" fmla="*/ 4070038 h 5866450"/>
              <a:gd name="connsiteX50" fmla="*/ 1296010 w 3676010"/>
              <a:gd name="connsiteY50" fmla="*/ 3979204 h 5866450"/>
              <a:gd name="connsiteX51" fmla="*/ 1514013 w 3676010"/>
              <a:gd name="connsiteY51" fmla="*/ 4306208 h 5866450"/>
              <a:gd name="connsiteX52" fmla="*/ 1683570 w 3676010"/>
              <a:gd name="connsiteY52" fmla="*/ 4433376 h 5866450"/>
              <a:gd name="connsiteX53" fmla="*/ 2071130 w 3676010"/>
              <a:gd name="connsiteY53" fmla="*/ 4724046 h 5866450"/>
              <a:gd name="connsiteX54" fmla="*/ 2428413 w 3676010"/>
              <a:gd name="connsiteY54" fmla="*/ 4869382 h 5866450"/>
              <a:gd name="connsiteX55" fmla="*/ 2664582 w 3676010"/>
              <a:gd name="connsiteY55" fmla="*/ 5002605 h 5866450"/>
              <a:gd name="connsiteX56" fmla="*/ 2755417 w 3676010"/>
              <a:gd name="connsiteY56" fmla="*/ 5093440 h 5866450"/>
              <a:gd name="connsiteX57" fmla="*/ 2731194 w 3676010"/>
              <a:gd name="connsiteY57" fmla="*/ 5220608 h 5866450"/>
              <a:gd name="connsiteX58" fmla="*/ 2852307 w 3676010"/>
              <a:gd name="connsiteY58" fmla="*/ 5287220 h 5866450"/>
              <a:gd name="connsiteX59" fmla="*/ 2961308 w 3676010"/>
              <a:gd name="connsiteY59" fmla="*/ 5438611 h 5866450"/>
              <a:gd name="connsiteX60" fmla="*/ 3082421 w 3676010"/>
              <a:gd name="connsiteY60" fmla="*/ 5553668 h 5866450"/>
              <a:gd name="connsiteX61" fmla="*/ 3149032 w 3676010"/>
              <a:gd name="connsiteY61" fmla="*/ 5699003 h 5866450"/>
              <a:gd name="connsiteX62" fmla="*/ 3227756 w 3676010"/>
              <a:gd name="connsiteY62" fmla="*/ 5844338 h 5866450"/>
              <a:gd name="connsiteX63" fmla="*/ 3627427 w 3676010"/>
              <a:gd name="connsiteY63" fmla="*/ 5844338 h 5866450"/>
              <a:gd name="connsiteX64" fmla="*/ 3669817 w 3676010"/>
              <a:gd name="connsiteY64" fmla="*/ 5638446 h 5866450"/>
              <a:gd name="connsiteX65" fmla="*/ 3633483 w 3676010"/>
              <a:gd name="connsiteY65" fmla="*/ 5432555 h 5866450"/>
              <a:gd name="connsiteX66" fmla="*/ 3518426 w 3676010"/>
              <a:gd name="connsiteY66" fmla="*/ 5232719 h 5866450"/>
              <a:gd name="connsiteX67" fmla="*/ 3421536 w 3676010"/>
              <a:gd name="connsiteY67" fmla="*/ 5129774 h 5866450"/>
              <a:gd name="connsiteX68" fmla="*/ 3421536 w 3676010"/>
              <a:gd name="connsiteY68" fmla="*/ 4948105 h 5866450"/>
              <a:gd name="connsiteX69" fmla="*/ 3367035 w 3676010"/>
              <a:gd name="connsiteY69" fmla="*/ 4681657 h 5866450"/>
              <a:gd name="connsiteX70" fmla="*/ 3245923 w 3676010"/>
              <a:gd name="connsiteY70" fmla="*/ 4518155 h 5866450"/>
              <a:gd name="connsiteX71" fmla="*/ 3118754 w 3676010"/>
              <a:gd name="connsiteY71" fmla="*/ 4518155 h 5866450"/>
              <a:gd name="connsiteX72" fmla="*/ 3033976 w 3676010"/>
              <a:gd name="connsiteY72" fmla="*/ 4578711 h 5866450"/>
              <a:gd name="connsiteX73" fmla="*/ 2906807 w 3676010"/>
              <a:gd name="connsiteY73" fmla="*/ 4639268 h 5866450"/>
              <a:gd name="connsiteX74" fmla="*/ 2846251 w 3676010"/>
              <a:gd name="connsiteY74" fmla="*/ 4639268 h 5866450"/>
              <a:gd name="connsiteX75" fmla="*/ 2634304 w 3676010"/>
              <a:gd name="connsiteY75" fmla="*/ 4536322 h 5866450"/>
              <a:gd name="connsiteX76" fmla="*/ 2355745 w 3676010"/>
              <a:gd name="connsiteY76" fmla="*/ 4281985 h 5866450"/>
              <a:gd name="connsiteX77" fmla="*/ 2192243 w 3676010"/>
              <a:gd name="connsiteY77" fmla="*/ 4112428 h 5866450"/>
              <a:gd name="connsiteX78" fmla="*/ 1913684 w 3676010"/>
              <a:gd name="connsiteY78" fmla="*/ 4015538 h 5866450"/>
              <a:gd name="connsiteX79" fmla="*/ 1780460 w 3676010"/>
              <a:gd name="connsiteY79" fmla="*/ 3743035 h 5866450"/>
              <a:gd name="connsiteX80" fmla="*/ 1683570 w 3676010"/>
              <a:gd name="connsiteY80" fmla="*/ 3385752 h 5866450"/>
              <a:gd name="connsiteX81" fmla="*/ 1683570 w 3676010"/>
              <a:gd name="connsiteY81" fmla="*/ 3276751 h 5866450"/>
              <a:gd name="connsiteX82" fmla="*/ 1998463 w 3676010"/>
              <a:gd name="connsiteY82" fmla="*/ 2889191 h 5866450"/>
              <a:gd name="connsiteX83" fmla="*/ 2040852 w 3676010"/>
              <a:gd name="connsiteY83" fmla="*/ 2531909 h 5866450"/>
              <a:gd name="connsiteX84" fmla="*/ 1974240 w 3676010"/>
              <a:gd name="connsiteY84" fmla="*/ 2283628 h 5866450"/>
              <a:gd name="connsiteX85" fmla="*/ 1841017 w 3676010"/>
              <a:gd name="connsiteY85" fmla="*/ 2035347 h 5866450"/>
              <a:gd name="connsiteX86" fmla="*/ 1816794 w 3676010"/>
              <a:gd name="connsiteY86" fmla="*/ 1738621 h 5866450"/>
              <a:gd name="connsiteX87" fmla="*/ 1847072 w 3676010"/>
              <a:gd name="connsiteY87" fmla="*/ 1472174 h 5866450"/>
              <a:gd name="connsiteX88" fmla="*/ 1883406 w 3676010"/>
              <a:gd name="connsiteY88" fmla="*/ 1290505 h 5866450"/>
              <a:gd name="connsiteX89" fmla="*/ 2149854 w 3676010"/>
              <a:gd name="connsiteY89" fmla="*/ 1332894 h 5866450"/>
              <a:gd name="connsiteX90" fmla="*/ 2319411 w 3676010"/>
              <a:gd name="connsiteY90" fmla="*/ 1369228 h 5866450"/>
              <a:gd name="connsiteX91" fmla="*/ 2513191 w 3676010"/>
              <a:gd name="connsiteY91" fmla="*/ 1684121 h 5866450"/>
              <a:gd name="connsiteX92" fmla="*/ 2634304 w 3676010"/>
              <a:gd name="connsiteY92" fmla="*/ 1938457 h 5866450"/>
              <a:gd name="connsiteX93" fmla="*/ 2664582 w 3676010"/>
              <a:gd name="connsiteY93" fmla="*/ 2247294 h 5866450"/>
              <a:gd name="connsiteX94" fmla="*/ 2658527 w 3676010"/>
              <a:gd name="connsiteY94" fmla="*/ 2428963 h 5866450"/>
              <a:gd name="connsiteX95" fmla="*/ 2676693 w 3676010"/>
              <a:gd name="connsiteY95" fmla="*/ 2519797 h 5866450"/>
              <a:gd name="connsiteX96" fmla="*/ 2767528 w 3676010"/>
              <a:gd name="connsiteY96" fmla="*/ 2640910 h 5866450"/>
              <a:gd name="connsiteX97" fmla="*/ 2858362 w 3676010"/>
              <a:gd name="connsiteY97" fmla="*/ 2689355 h 5866450"/>
              <a:gd name="connsiteX98" fmla="*/ 2955252 w 3676010"/>
              <a:gd name="connsiteY98" fmla="*/ 2653021 h 5866450"/>
              <a:gd name="connsiteX99" fmla="*/ 3027920 w 3676010"/>
              <a:gd name="connsiteY99" fmla="*/ 2580354 h 5866450"/>
              <a:gd name="connsiteX100" fmla="*/ 3046087 w 3676010"/>
              <a:gd name="connsiteY100" fmla="*/ 2453185 h 5866450"/>
              <a:gd name="connsiteX101" fmla="*/ 3040031 w 3676010"/>
              <a:gd name="connsiteY101" fmla="*/ 2338129 h 5866450"/>
              <a:gd name="connsiteX102" fmla="*/ 2943141 w 3676010"/>
              <a:gd name="connsiteY102" fmla="*/ 2253350 h 5866450"/>
              <a:gd name="connsiteX103" fmla="*/ 2918919 w 3676010"/>
              <a:gd name="connsiteY103" fmla="*/ 2162515 h 5866450"/>
              <a:gd name="connsiteX104" fmla="*/ 2918919 w 3676010"/>
              <a:gd name="connsiteY104" fmla="*/ 2029291 h 5866450"/>
              <a:gd name="connsiteX105" fmla="*/ 2809917 w 3676010"/>
              <a:gd name="connsiteY105" fmla="*/ 1665954 h 5866450"/>
              <a:gd name="connsiteX106" fmla="*/ 2731194 w 3676010"/>
              <a:gd name="connsiteY106" fmla="*/ 1417673 h 5866450"/>
              <a:gd name="connsiteX107" fmla="*/ 2604026 w 3676010"/>
              <a:gd name="connsiteY107" fmla="*/ 1223893 h 5866450"/>
              <a:gd name="connsiteX108" fmla="*/ 2416301 w 3676010"/>
              <a:gd name="connsiteY108" fmla="*/ 1127003 h 5866450"/>
              <a:gd name="connsiteX109" fmla="*/ 2234632 w 3676010"/>
              <a:gd name="connsiteY109" fmla="*/ 1005890 h 5866450"/>
              <a:gd name="connsiteX110" fmla="*/ 2101409 w 3676010"/>
              <a:gd name="connsiteY110" fmla="*/ 927167 h 5866450"/>
              <a:gd name="connsiteX111" fmla="*/ 1956074 w 3676010"/>
              <a:gd name="connsiteY111" fmla="*/ 806054 h 5866450"/>
              <a:gd name="connsiteX112" fmla="*/ 1725960 w 3676010"/>
              <a:gd name="connsiteY112" fmla="*/ 781832 h 5866450"/>
              <a:gd name="connsiteX113" fmla="*/ 1447401 w 3676010"/>
              <a:gd name="connsiteY113" fmla="*/ 715220 h 5866450"/>
              <a:gd name="connsiteX114" fmla="*/ 1302066 w 3676010"/>
              <a:gd name="connsiteY114" fmla="*/ 709164 h 5866450"/>
              <a:gd name="connsiteX115" fmla="*/ 1302066 w 3676010"/>
              <a:gd name="connsiteY115" fmla="*/ 618330 h 5866450"/>
              <a:gd name="connsiteX116" fmla="*/ 1386844 w 3676010"/>
              <a:gd name="connsiteY116" fmla="*/ 545662 h 5866450"/>
              <a:gd name="connsiteX117" fmla="*/ 1398956 w 3676010"/>
              <a:gd name="connsiteY117" fmla="*/ 430605 h 5866450"/>
              <a:gd name="connsiteX118" fmla="*/ 1374733 w 3676010"/>
              <a:gd name="connsiteY118" fmla="*/ 351882 h 5866450"/>
              <a:gd name="connsiteX119" fmla="*/ 1350511 w 3676010"/>
              <a:gd name="connsiteY119" fmla="*/ 285270 h 5866450"/>
              <a:gd name="connsiteX120" fmla="*/ 1320232 w 3676010"/>
              <a:gd name="connsiteY120" fmla="*/ 152046 h 5866450"/>
              <a:gd name="connsiteX121" fmla="*/ 1180953 w 3676010"/>
              <a:gd name="connsiteY121" fmla="*/ 55156 h 5866450"/>
              <a:gd name="connsiteX122" fmla="*/ 1005340 w 3676010"/>
              <a:gd name="connsiteY122" fmla="*/ 656 h 5866450"/>
              <a:gd name="connsiteX123" fmla="*/ 872116 w 3676010"/>
              <a:gd name="connsiteY123" fmla="*/ 30934 h 5866450"/>
              <a:gd name="connsiteX124" fmla="*/ 732836 w 3676010"/>
              <a:gd name="connsiteY124" fmla="*/ 115713 h 5866450"/>
              <a:gd name="connsiteX125" fmla="*/ 684391 w 3676010"/>
              <a:gd name="connsiteY125" fmla="*/ 273159 h 5866450"/>
              <a:gd name="connsiteX126" fmla="*/ 732836 w 3676010"/>
              <a:gd name="connsiteY126" fmla="*/ 430605 h 5866450"/>
              <a:gd name="connsiteX127" fmla="*/ 714670 w 3676010"/>
              <a:gd name="connsiteY127" fmla="*/ 503273 h 5866450"/>
              <a:gd name="connsiteX128" fmla="*/ 744948 w 3676010"/>
              <a:gd name="connsiteY128" fmla="*/ 569885 h 5866450"/>
              <a:gd name="connsiteX129" fmla="*/ 787337 w 3676010"/>
              <a:gd name="connsiteY129" fmla="*/ 648608 h 5866450"/>
              <a:gd name="connsiteX130" fmla="*/ 799448 w 3676010"/>
              <a:gd name="connsiteY130" fmla="*/ 733387 h 58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676010" h="5866450">
                <a:moveTo>
                  <a:pt x="799448" y="733387"/>
                </a:moveTo>
                <a:cubicBezTo>
                  <a:pt x="771188" y="751554"/>
                  <a:pt x="680355" y="738433"/>
                  <a:pt x="617780" y="757609"/>
                </a:cubicBezTo>
                <a:cubicBezTo>
                  <a:pt x="555205" y="776785"/>
                  <a:pt x="476481" y="797980"/>
                  <a:pt x="423999" y="848444"/>
                </a:cubicBezTo>
                <a:cubicBezTo>
                  <a:pt x="371517" y="898908"/>
                  <a:pt x="337202" y="982677"/>
                  <a:pt x="302887" y="1060391"/>
                </a:cubicBezTo>
                <a:cubicBezTo>
                  <a:pt x="268572" y="1138105"/>
                  <a:pt x="249395" y="1239032"/>
                  <a:pt x="218108" y="1314727"/>
                </a:cubicBezTo>
                <a:cubicBezTo>
                  <a:pt x="186821" y="1390422"/>
                  <a:pt x="147459" y="1466118"/>
                  <a:pt x="115162" y="1514563"/>
                </a:cubicBezTo>
                <a:cubicBezTo>
                  <a:pt x="82865" y="1563008"/>
                  <a:pt x="43504" y="1571082"/>
                  <a:pt x="24328" y="1605397"/>
                </a:cubicBezTo>
                <a:cubicBezTo>
                  <a:pt x="5152" y="1639712"/>
                  <a:pt x="-904" y="1693204"/>
                  <a:pt x="105" y="1720454"/>
                </a:cubicBezTo>
                <a:cubicBezTo>
                  <a:pt x="1114" y="1747704"/>
                  <a:pt x="25337" y="1742658"/>
                  <a:pt x="30383" y="1768899"/>
                </a:cubicBezTo>
                <a:cubicBezTo>
                  <a:pt x="35429" y="1795140"/>
                  <a:pt x="23318" y="1848632"/>
                  <a:pt x="30383" y="1877901"/>
                </a:cubicBezTo>
                <a:cubicBezTo>
                  <a:pt x="37448" y="1907170"/>
                  <a:pt x="51578" y="1933411"/>
                  <a:pt x="72773" y="1944513"/>
                </a:cubicBezTo>
                <a:cubicBezTo>
                  <a:pt x="93968" y="1955615"/>
                  <a:pt x="120209" y="1958643"/>
                  <a:pt x="157552" y="1944513"/>
                </a:cubicBezTo>
                <a:cubicBezTo>
                  <a:pt x="194895" y="1930383"/>
                  <a:pt x="257469" y="1886984"/>
                  <a:pt x="296831" y="1859734"/>
                </a:cubicBezTo>
                <a:cubicBezTo>
                  <a:pt x="336192" y="1832484"/>
                  <a:pt x="361424" y="1828447"/>
                  <a:pt x="393721" y="1781011"/>
                </a:cubicBezTo>
                <a:cubicBezTo>
                  <a:pt x="426018" y="1733575"/>
                  <a:pt x="461342" y="1634666"/>
                  <a:pt x="490611" y="1575119"/>
                </a:cubicBezTo>
                <a:cubicBezTo>
                  <a:pt x="519880" y="1515572"/>
                  <a:pt x="556214" y="1409599"/>
                  <a:pt x="569334" y="1423729"/>
                </a:cubicBezTo>
                <a:cubicBezTo>
                  <a:pt x="582454" y="1437859"/>
                  <a:pt x="557223" y="1583194"/>
                  <a:pt x="569334" y="1659898"/>
                </a:cubicBezTo>
                <a:cubicBezTo>
                  <a:pt x="581445" y="1736603"/>
                  <a:pt x="624844" y="1820372"/>
                  <a:pt x="642002" y="1883956"/>
                </a:cubicBezTo>
                <a:cubicBezTo>
                  <a:pt x="659160" y="1947540"/>
                  <a:pt x="667234" y="1987911"/>
                  <a:pt x="672280" y="2041403"/>
                </a:cubicBezTo>
                <a:cubicBezTo>
                  <a:pt x="677326" y="2094895"/>
                  <a:pt x="670262" y="2126182"/>
                  <a:pt x="672280" y="2204905"/>
                </a:cubicBezTo>
                <a:cubicBezTo>
                  <a:pt x="674298" y="2283628"/>
                  <a:pt x="674298" y="2425936"/>
                  <a:pt x="684391" y="2513742"/>
                </a:cubicBezTo>
                <a:cubicBezTo>
                  <a:pt x="694484" y="2601548"/>
                  <a:pt x="705586" y="2625771"/>
                  <a:pt x="732836" y="2731744"/>
                </a:cubicBezTo>
                <a:cubicBezTo>
                  <a:pt x="760086" y="2837718"/>
                  <a:pt x="810550" y="3039572"/>
                  <a:pt x="847893" y="3149583"/>
                </a:cubicBezTo>
                <a:cubicBezTo>
                  <a:pt x="885236" y="3259594"/>
                  <a:pt x="940747" y="3354465"/>
                  <a:pt x="956895" y="3391808"/>
                </a:cubicBezTo>
                <a:cubicBezTo>
                  <a:pt x="973043" y="3429151"/>
                  <a:pt x="957903" y="3366576"/>
                  <a:pt x="944783" y="3373641"/>
                </a:cubicBezTo>
                <a:cubicBezTo>
                  <a:pt x="931663" y="3380706"/>
                  <a:pt x="892302" y="3396854"/>
                  <a:pt x="878172" y="3434197"/>
                </a:cubicBezTo>
                <a:cubicBezTo>
                  <a:pt x="864042" y="3471540"/>
                  <a:pt x="862024" y="3530078"/>
                  <a:pt x="860005" y="3597699"/>
                </a:cubicBezTo>
                <a:cubicBezTo>
                  <a:pt x="857986" y="3665320"/>
                  <a:pt x="864042" y="3767257"/>
                  <a:pt x="866060" y="3839925"/>
                </a:cubicBezTo>
                <a:cubicBezTo>
                  <a:pt x="868079" y="3912593"/>
                  <a:pt x="879181" y="3958010"/>
                  <a:pt x="872116" y="4033705"/>
                </a:cubicBezTo>
                <a:cubicBezTo>
                  <a:pt x="865051" y="4109400"/>
                  <a:pt x="825690" y="4196198"/>
                  <a:pt x="823671" y="4294097"/>
                </a:cubicBezTo>
                <a:cubicBezTo>
                  <a:pt x="821653" y="4391996"/>
                  <a:pt x="857987" y="4543387"/>
                  <a:pt x="860005" y="4621101"/>
                </a:cubicBezTo>
                <a:cubicBezTo>
                  <a:pt x="862023" y="4698815"/>
                  <a:pt x="849912" y="4723037"/>
                  <a:pt x="835782" y="4760380"/>
                </a:cubicBezTo>
                <a:cubicBezTo>
                  <a:pt x="821652" y="4797723"/>
                  <a:pt x="803485" y="4812862"/>
                  <a:pt x="775226" y="4845159"/>
                </a:cubicBezTo>
                <a:cubicBezTo>
                  <a:pt x="746967" y="4877456"/>
                  <a:pt x="694485" y="4922873"/>
                  <a:pt x="666225" y="4954160"/>
                </a:cubicBezTo>
                <a:cubicBezTo>
                  <a:pt x="637965" y="4985447"/>
                  <a:pt x="637965" y="5019763"/>
                  <a:pt x="605668" y="5032884"/>
                </a:cubicBezTo>
                <a:cubicBezTo>
                  <a:pt x="573371" y="5046005"/>
                  <a:pt x="502722" y="5012699"/>
                  <a:pt x="472444" y="5032884"/>
                </a:cubicBezTo>
                <a:cubicBezTo>
                  <a:pt x="442166" y="5053069"/>
                  <a:pt x="434092" y="5125737"/>
                  <a:pt x="423999" y="5153996"/>
                </a:cubicBezTo>
                <a:cubicBezTo>
                  <a:pt x="413906" y="5182255"/>
                  <a:pt x="399777" y="5183265"/>
                  <a:pt x="411888" y="5202441"/>
                </a:cubicBezTo>
                <a:cubicBezTo>
                  <a:pt x="423999" y="5221617"/>
                  <a:pt x="461343" y="5252905"/>
                  <a:pt x="496667" y="5269053"/>
                </a:cubicBezTo>
                <a:cubicBezTo>
                  <a:pt x="531991" y="5285201"/>
                  <a:pt x="623835" y="5299331"/>
                  <a:pt x="623835" y="5299331"/>
                </a:cubicBezTo>
                <a:cubicBezTo>
                  <a:pt x="667234" y="5309424"/>
                  <a:pt x="714670" y="5316489"/>
                  <a:pt x="757059" y="5329609"/>
                </a:cubicBezTo>
                <a:cubicBezTo>
                  <a:pt x="799448" y="5342729"/>
                  <a:pt x="832755" y="5368971"/>
                  <a:pt x="878172" y="5378054"/>
                </a:cubicBezTo>
                <a:cubicBezTo>
                  <a:pt x="923589" y="5387137"/>
                  <a:pt x="995247" y="5389156"/>
                  <a:pt x="1029562" y="5384110"/>
                </a:cubicBezTo>
                <a:cubicBezTo>
                  <a:pt x="1063877" y="5379064"/>
                  <a:pt x="1074980" y="5369980"/>
                  <a:pt x="1084063" y="5347776"/>
                </a:cubicBezTo>
                <a:cubicBezTo>
                  <a:pt x="1093146" y="5325572"/>
                  <a:pt x="1089109" y="5286211"/>
                  <a:pt x="1084063" y="5250886"/>
                </a:cubicBezTo>
                <a:cubicBezTo>
                  <a:pt x="1079017" y="5215561"/>
                  <a:pt x="1063878" y="5185283"/>
                  <a:pt x="1053785" y="5135829"/>
                </a:cubicBezTo>
                <a:cubicBezTo>
                  <a:pt x="1043692" y="5086375"/>
                  <a:pt x="1025525" y="5000586"/>
                  <a:pt x="1023507" y="4954160"/>
                </a:cubicBezTo>
                <a:cubicBezTo>
                  <a:pt x="1021489" y="4907734"/>
                  <a:pt x="1013415" y="4942049"/>
                  <a:pt x="1041674" y="4857270"/>
                </a:cubicBezTo>
                <a:cubicBezTo>
                  <a:pt x="1069933" y="4772491"/>
                  <a:pt x="1150675" y="4576692"/>
                  <a:pt x="1193064" y="4445487"/>
                </a:cubicBezTo>
                <a:cubicBezTo>
                  <a:pt x="1235453" y="4314282"/>
                  <a:pt x="1278852" y="4147752"/>
                  <a:pt x="1296010" y="4070038"/>
                </a:cubicBezTo>
                <a:cubicBezTo>
                  <a:pt x="1313168" y="3992324"/>
                  <a:pt x="1259676" y="3939842"/>
                  <a:pt x="1296010" y="3979204"/>
                </a:cubicBezTo>
                <a:cubicBezTo>
                  <a:pt x="1332344" y="4018566"/>
                  <a:pt x="1449420" y="4230513"/>
                  <a:pt x="1514013" y="4306208"/>
                </a:cubicBezTo>
                <a:cubicBezTo>
                  <a:pt x="1578606" y="4381903"/>
                  <a:pt x="1683570" y="4433376"/>
                  <a:pt x="1683570" y="4433376"/>
                </a:cubicBezTo>
                <a:cubicBezTo>
                  <a:pt x="1776423" y="4503016"/>
                  <a:pt x="1946990" y="4651378"/>
                  <a:pt x="2071130" y="4724046"/>
                </a:cubicBezTo>
                <a:cubicBezTo>
                  <a:pt x="2195270" y="4796714"/>
                  <a:pt x="2329504" y="4822956"/>
                  <a:pt x="2428413" y="4869382"/>
                </a:cubicBezTo>
                <a:cubicBezTo>
                  <a:pt x="2527322" y="4915809"/>
                  <a:pt x="2610081" y="4965262"/>
                  <a:pt x="2664582" y="5002605"/>
                </a:cubicBezTo>
                <a:cubicBezTo>
                  <a:pt x="2719083" y="5039948"/>
                  <a:pt x="2744315" y="5057106"/>
                  <a:pt x="2755417" y="5093440"/>
                </a:cubicBezTo>
                <a:cubicBezTo>
                  <a:pt x="2766519" y="5129774"/>
                  <a:pt x="2715046" y="5188311"/>
                  <a:pt x="2731194" y="5220608"/>
                </a:cubicBezTo>
                <a:cubicBezTo>
                  <a:pt x="2747342" y="5252905"/>
                  <a:pt x="2813955" y="5250886"/>
                  <a:pt x="2852307" y="5287220"/>
                </a:cubicBezTo>
                <a:cubicBezTo>
                  <a:pt x="2890659" y="5323554"/>
                  <a:pt x="2922956" y="5394203"/>
                  <a:pt x="2961308" y="5438611"/>
                </a:cubicBezTo>
                <a:cubicBezTo>
                  <a:pt x="2999660" y="5483019"/>
                  <a:pt x="3051134" y="5510269"/>
                  <a:pt x="3082421" y="5553668"/>
                </a:cubicBezTo>
                <a:cubicBezTo>
                  <a:pt x="3113708" y="5597067"/>
                  <a:pt x="3124810" y="5650558"/>
                  <a:pt x="3149032" y="5699003"/>
                </a:cubicBezTo>
                <a:cubicBezTo>
                  <a:pt x="3173254" y="5747448"/>
                  <a:pt x="3148024" y="5820116"/>
                  <a:pt x="3227756" y="5844338"/>
                </a:cubicBezTo>
                <a:cubicBezTo>
                  <a:pt x="3307488" y="5868560"/>
                  <a:pt x="3553750" y="5878653"/>
                  <a:pt x="3627427" y="5844338"/>
                </a:cubicBezTo>
                <a:cubicBezTo>
                  <a:pt x="3701104" y="5810023"/>
                  <a:pt x="3668808" y="5707076"/>
                  <a:pt x="3669817" y="5638446"/>
                </a:cubicBezTo>
                <a:cubicBezTo>
                  <a:pt x="3670826" y="5569816"/>
                  <a:pt x="3658715" y="5500176"/>
                  <a:pt x="3633483" y="5432555"/>
                </a:cubicBezTo>
                <a:cubicBezTo>
                  <a:pt x="3608251" y="5364934"/>
                  <a:pt x="3553751" y="5283183"/>
                  <a:pt x="3518426" y="5232719"/>
                </a:cubicBezTo>
                <a:cubicBezTo>
                  <a:pt x="3483102" y="5182256"/>
                  <a:pt x="3437684" y="5177210"/>
                  <a:pt x="3421536" y="5129774"/>
                </a:cubicBezTo>
                <a:cubicBezTo>
                  <a:pt x="3405388" y="5082338"/>
                  <a:pt x="3430620" y="5022791"/>
                  <a:pt x="3421536" y="4948105"/>
                </a:cubicBezTo>
                <a:cubicBezTo>
                  <a:pt x="3412453" y="4873419"/>
                  <a:pt x="3396304" y="4753315"/>
                  <a:pt x="3367035" y="4681657"/>
                </a:cubicBezTo>
                <a:cubicBezTo>
                  <a:pt x="3337766" y="4609999"/>
                  <a:pt x="3287303" y="4545405"/>
                  <a:pt x="3245923" y="4518155"/>
                </a:cubicBezTo>
                <a:cubicBezTo>
                  <a:pt x="3204543" y="4490905"/>
                  <a:pt x="3154078" y="4508062"/>
                  <a:pt x="3118754" y="4518155"/>
                </a:cubicBezTo>
                <a:cubicBezTo>
                  <a:pt x="3083430" y="4528248"/>
                  <a:pt x="3069301" y="4558526"/>
                  <a:pt x="3033976" y="4578711"/>
                </a:cubicBezTo>
                <a:cubicBezTo>
                  <a:pt x="2998652" y="4598897"/>
                  <a:pt x="2938094" y="4629175"/>
                  <a:pt x="2906807" y="4639268"/>
                </a:cubicBezTo>
                <a:cubicBezTo>
                  <a:pt x="2875520" y="4649361"/>
                  <a:pt x="2891668" y="4656426"/>
                  <a:pt x="2846251" y="4639268"/>
                </a:cubicBezTo>
                <a:cubicBezTo>
                  <a:pt x="2800834" y="4622110"/>
                  <a:pt x="2716055" y="4595869"/>
                  <a:pt x="2634304" y="4536322"/>
                </a:cubicBezTo>
                <a:cubicBezTo>
                  <a:pt x="2552553" y="4476775"/>
                  <a:pt x="2429422" y="4352634"/>
                  <a:pt x="2355745" y="4281985"/>
                </a:cubicBezTo>
                <a:cubicBezTo>
                  <a:pt x="2282068" y="4211336"/>
                  <a:pt x="2265920" y="4156836"/>
                  <a:pt x="2192243" y="4112428"/>
                </a:cubicBezTo>
                <a:cubicBezTo>
                  <a:pt x="2118566" y="4068020"/>
                  <a:pt x="1982314" y="4077103"/>
                  <a:pt x="1913684" y="4015538"/>
                </a:cubicBezTo>
                <a:cubicBezTo>
                  <a:pt x="1845054" y="3953973"/>
                  <a:pt x="1818812" y="3847999"/>
                  <a:pt x="1780460" y="3743035"/>
                </a:cubicBezTo>
                <a:cubicBezTo>
                  <a:pt x="1742108" y="3638071"/>
                  <a:pt x="1699718" y="3463466"/>
                  <a:pt x="1683570" y="3385752"/>
                </a:cubicBezTo>
                <a:cubicBezTo>
                  <a:pt x="1667422" y="3308038"/>
                  <a:pt x="1631088" y="3359511"/>
                  <a:pt x="1683570" y="3276751"/>
                </a:cubicBezTo>
                <a:cubicBezTo>
                  <a:pt x="1736052" y="3193991"/>
                  <a:pt x="1938916" y="3013331"/>
                  <a:pt x="1998463" y="2889191"/>
                </a:cubicBezTo>
                <a:cubicBezTo>
                  <a:pt x="2058010" y="2765051"/>
                  <a:pt x="2044889" y="2632836"/>
                  <a:pt x="2040852" y="2531909"/>
                </a:cubicBezTo>
                <a:cubicBezTo>
                  <a:pt x="2036815" y="2430982"/>
                  <a:pt x="2007546" y="2366388"/>
                  <a:pt x="1974240" y="2283628"/>
                </a:cubicBezTo>
                <a:cubicBezTo>
                  <a:pt x="1940934" y="2200868"/>
                  <a:pt x="1867258" y="2126181"/>
                  <a:pt x="1841017" y="2035347"/>
                </a:cubicBezTo>
                <a:cubicBezTo>
                  <a:pt x="1814776" y="1944513"/>
                  <a:pt x="1815785" y="1832483"/>
                  <a:pt x="1816794" y="1738621"/>
                </a:cubicBezTo>
                <a:cubicBezTo>
                  <a:pt x="1817803" y="1644759"/>
                  <a:pt x="1835970" y="1546860"/>
                  <a:pt x="1847072" y="1472174"/>
                </a:cubicBezTo>
                <a:cubicBezTo>
                  <a:pt x="1858174" y="1397488"/>
                  <a:pt x="1832942" y="1313718"/>
                  <a:pt x="1883406" y="1290505"/>
                </a:cubicBezTo>
                <a:cubicBezTo>
                  <a:pt x="1933870" y="1267292"/>
                  <a:pt x="2077187" y="1319774"/>
                  <a:pt x="2149854" y="1332894"/>
                </a:cubicBezTo>
                <a:cubicBezTo>
                  <a:pt x="2222521" y="1346014"/>
                  <a:pt x="2258855" y="1310690"/>
                  <a:pt x="2319411" y="1369228"/>
                </a:cubicBezTo>
                <a:cubicBezTo>
                  <a:pt x="2379967" y="1427766"/>
                  <a:pt x="2460709" y="1589249"/>
                  <a:pt x="2513191" y="1684121"/>
                </a:cubicBezTo>
                <a:cubicBezTo>
                  <a:pt x="2565673" y="1778993"/>
                  <a:pt x="2609072" y="1844595"/>
                  <a:pt x="2634304" y="1938457"/>
                </a:cubicBezTo>
                <a:cubicBezTo>
                  <a:pt x="2659536" y="2032319"/>
                  <a:pt x="2660545" y="2165543"/>
                  <a:pt x="2664582" y="2247294"/>
                </a:cubicBezTo>
                <a:cubicBezTo>
                  <a:pt x="2668619" y="2329045"/>
                  <a:pt x="2656509" y="2383546"/>
                  <a:pt x="2658527" y="2428963"/>
                </a:cubicBezTo>
                <a:cubicBezTo>
                  <a:pt x="2660545" y="2474380"/>
                  <a:pt x="2658526" y="2484473"/>
                  <a:pt x="2676693" y="2519797"/>
                </a:cubicBezTo>
                <a:cubicBezTo>
                  <a:pt x="2694860" y="2555121"/>
                  <a:pt x="2737250" y="2612650"/>
                  <a:pt x="2767528" y="2640910"/>
                </a:cubicBezTo>
                <a:cubicBezTo>
                  <a:pt x="2797806" y="2669170"/>
                  <a:pt x="2827075" y="2687336"/>
                  <a:pt x="2858362" y="2689355"/>
                </a:cubicBezTo>
                <a:cubicBezTo>
                  <a:pt x="2889649" y="2691374"/>
                  <a:pt x="2926992" y="2671188"/>
                  <a:pt x="2955252" y="2653021"/>
                </a:cubicBezTo>
                <a:cubicBezTo>
                  <a:pt x="2983512" y="2634854"/>
                  <a:pt x="3012781" y="2613660"/>
                  <a:pt x="3027920" y="2580354"/>
                </a:cubicBezTo>
                <a:cubicBezTo>
                  <a:pt x="3043059" y="2547048"/>
                  <a:pt x="3044069" y="2493556"/>
                  <a:pt x="3046087" y="2453185"/>
                </a:cubicBezTo>
                <a:cubicBezTo>
                  <a:pt x="3048105" y="2412814"/>
                  <a:pt x="3057189" y="2371435"/>
                  <a:pt x="3040031" y="2338129"/>
                </a:cubicBezTo>
                <a:cubicBezTo>
                  <a:pt x="3022873" y="2304823"/>
                  <a:pt x="2963326" y="2282619"/>
                  <a:pt x="2943141" y="2253350"/>
                </a:cubicBezTo>
                <a:cubicBezTo>
                  <a:pt x="2922956" y="2224081"/>
                  <a:pt x="2922956" y="2199858"/>
                  <a:pt x="2918919" y="2162515"/>
                </a:cubicBezTo>
                <a:cubicBezTo>
                  <a:pt x="2914882" y="2125172"/>
                  <a:pt x="2937086" y="2112051"/>
                  <a:pt x="2918919" y="2029291"/>
                </a:cubicBezTo>
                <a:cubicBezTo>
                  <a:pt x="2900752" y="1946531"/>
                  <a:pt x="2841204" y="1767890"/>
                  <a:pt x="2809917" y="1665954"/>
                </a:cubicBezTo>
                <a:cubicBezTo>
                  <a:pt x="2778630" y="1564018"/>
                  <a:pt x="2765509" y="1491350"/>
                  <a:pt x="2731194" y="1417673"/>
                </a:cubicBezTo>
                <a:cubicBezTo>
                  <a:pt x="2696879" y="1343996"/>
                  <a:pt x="2656508" y="1272338"/>
                  <a:pt x="2604026" y="1223893"/>
                </a:cubicBezTo>
                <a:cubicBezTo>
                  <a:pt x="2551544" y="1175448"/>
                  <a:pt x="2477867" y="1163337"/>
                  <a:pt x="2416301" y="1127003"/>
                </a:cubicBezTo>
                <a:cubicBezTo>
                  <a:pt x="2354735" y="1090669"/>
                  <a:pt x="2287114" y="1039196"/>
                  <a:pt x="2234632" y="1005890"/>
                </a:cubicBezTo>
                <a:cubicBezTo>
                  <a:pt x="2182150" y="972584"/>
                  <a:pt x="2147835" y="960473"/>
                  <a:pt x="2101409" y="927167"/>
                </a:cubicBezTo>
                <a:cubicBezTo>
                  <a:pt x="2054983" y="893861"/>
                  <a:pt x="2018649" y="830276"/>
                  <a:pt x="1956074" y="806054"/>
                </a:cubicBezTo>
                <a:cubicBezTo>
                  <a:pt x="1893499" y="781832"/>
                  <a:pt x="1810739" y="796971"/>
                  <a:pt x="1725960" y="781832"/>
                </a:cubicBezTo>
                <a:cubicBezTo>
                  <a:pt x="1641181" y="766693"/>
                  <a:pt x="1518050" y="727331"/>
                  <a:pt x="1447401" y="715220"/>
                </a:cubicBezTo>
                <a:cubicBezTo>
                  <a:pt x="1376752" y="703109"/>
                  <a:pt x="1326289" y="725312"/>
                  <a:pt x="1302066" y="709164"/>
                </a:cubicBezTo>
                <a:cubicBezTo>
                  <a:pt x="1277843" y="693016"/>
                  <a:pt x="1287936" y="645580"/>
                  <a:pt x="1302066" y="618330"/>
                </a:cubicBezTo>
                <a:cubicBezTo>
                  <a:pt x="1316196" y="591080"/>
                  <a:pt x="1370696" y="576949"/>
                  <a:pt x="1386844" y="545662"/>
                </a:cubicBezTo>
                <a:cubicBezTo>
                  <a:pt x="1402992" y="514374"/>
                  <a:pt x="1400974" y="462902"/>
                  <a:pt x="1398956" y="430605"/>
                </a:cubicBezTo>
                <a:cubicBezTo>
                  <a:pt x="1396938" y="398308"/>
                  <a:pt x="1382807" y="376104"/>
                  <a:pt x="1374733" y="351882"/>
                </a:cubicBezTo>
                <a:cubicBezTo>
                  <a:pt x="1366659" y="327660"/>
                  <a:pt x="1359594" y="318576"/>
                  <a:pt x="1350511" y="285270"/>
                </a:cubicBezTo>
                <a:cubicBezTo>
                  <a:pt x="1341428" y="251964"/>
                  <a:pt x="1348492" y="190398"/>
                  <a:pt x="1320232" y="152046"/>
                </a:cubicBezTo>
                <a:cubicBezTo>
                  <a:pt x="1291972" y="113694"/>
                  <a:pt x="1233435" y="80388"/>
                  <a:pt x="1180953" y="55156"/>
                </a:cubicBezTo>
                <a:cubicBezTo>
                  <a:pt x="1128471" y="29924"/>
                  <a:pt x="1056813" y="4693"/>
                  <a:pt x="1005340" y="656"/>
                </a:cubicBezTo>
                <a:cubicBezTo>
                  <a:pt x="953867" y="-3381"/>
                  <a:pt x="917533" y="11758"/>
                  <a:pt x="872116" y="30934"/>
                </a:cubicBezTo>
                <a:cubicBezTo>
                  <a:pt x="826699" y="50110"/>
                  <a:pt x="764123" y="75342"/>
                  <a:pt x="732836" y="115713"/>
                </a:cubicBezTo>
                <a:cubicBezTo>
                  <a:pt x="701549" y="156084"/>
                  <a:pt x="684391" y="220677"/>
                  <a:pt x="684391" y="273159"/>
                </a:cubicBezTo>
                <a:cubicBezTo>
                  <a:pt x="684391" y="325641"/>
                  <a:pt x="727790" y="392253"/>
                  <a:pt x="732836" y="430605"/>
                </a:cubicBezTo>
                <a:cubicBezTo>
                  <a:pt x="737882" y="468957"/>
                  <a:pt x="712651" y="480060"/>
                  <a:pt x="714670" y="503273"/>
                </a:cubicBezTo>
                <a:cubicBezTo>
                  <a:pt x="716689" y="526486"/>
                  <a:pt x="732837" y="545662"/>
                  <a:pt x="744948" y="569885"/>
                </a:cubicBezTo>
                <a:cubicBezTo>
                  <a:pt x="757059" y="594107"/>
                  <a:pt x="787337" y="648608"/>
                  <a:pt x="787337" y="648608"/>
                </a:cubicBezTo>
                <a:cubicBezTo>
                  <a:pt x="796420" y="672830"/>
                  <a:pt x="827708" y="715220"/>
                  <a:pt x="799448" y="733387"/>
                </a:cubicBezTo>
                <a:close/>
              </a:path>
            </a:pathLst>
          </a:custGeom>
          <a:solidFill>
            <a:schemeClr val="bg1"/>
          </a:solidFill>
          <a:ln w="317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2596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6" name="矩形 55">
            <a:extLst>
              <a:ext uri="{FF2B5EF4-FFF2-40B4-BE49-F238E27FC236}">
                <a16:creationId xmlns:a16="http://schemas.microsoft.com/office/drawing/2014/main" xmlns="" id="{EFF28F69-C6E8-005F-8AB2-CD9F7296BDE5}"/>
              </a:ext>
            </a:extLst>
          </p:cNvPr>
          <p:cNvSpPr/>
          <p:nvPr/>
        </p:nvSpPr>
        <p:spPr>
          <a:xfrm>
            <a:off x="0" y="0"/>
            <a:ext cx="12192000" cy="688314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a16="http://schemas.microsoft.com/office/drawing/2014/main" xmlns="" id="{95DA8C48-6218-D73F-5381-4D016DBBE6C0}"/>
              </a:ext>
            </a:extLst>
          </p:cNvPr>
          <p:cNvSpPr/>
          <p:nvPr/>
        </p:nvSpPr>
        <p:spPr>
          <a:xfrm>
            <a:off x="865377" y="1511937"/>
            <a:ext cx="6996793" cy="4354513"/>
          </a:xfrm>
          <a:prstGeom prst="rect">
            <a:avLst/>
          </a:prstGeom>
          <a:solidFill>
            <a:schemeClr val="bg1">
              <a:alpha val="58000"/>
            </a:schemeClr>
          </a:solidFill>
          <a:ln w="984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4" name="任意多边形: 形状 13">
            <a:extLst>
              <a:ext uri="{FF2B5EF4-FFF2-40B4-BE49-F238E27FC236}">
                <a16:creationId xmlns:a16="http://schemas.microsoft.com/office/drawing/2014/main" xmlns="" id="{4C8E804A-9B47-9470-7230-1567A0AD0ACF}"/>
              </a:ext>
            </a:extLst>
          </p:cNvPr>
          <p:cNvSpPr/>
          <p:nvPr/>
        </p:nvSpPr>
        <p:spPr>
          <a:xfrm>
            <a:off x="6883053" y="991550"/>
            <a:ext cx="3676010" cy="5866450"/>
          </a:xfrm>
          <a:custGeom>
            <a:avLst/>
            <a:gdLst>
              <a:gd name="connsiteX0" fmla="*/ 799448 w 3676010"/>
              <a:gd name="connsiteY0" fmla="*/ 733387 h 5866450"/>
              <a:gd name="connsiteX1" fmla="*/ 617780 w 3676010"/>
              <a:gd name="connsiteY1" fmla="*/ 757609 h 5866450"/>
              <a:gd name="connsiteX2" fmla="*/ 423999 w 3676010"/>
              <a:gd name="connsiteY2" fmla="*/ 848444 h 5866450"/>
              <a:gd name="connsiteX3" fmla="*/ 302887 w 3676010"/>
              <a:gd name="connsiteY3" fmla="*/ 1060391 h 5866450"/>
              <a:gd name="connsiteX4" fmla="*/ 218108 w 3676010"/>
              <a:gd name="connsiteY4" fmla="*/ 1314727 h 5866450"/>
              <a:gd name="connsiteX5" fmla="*/ 115162 w 3676010"/>
              <a:gd name="connsiteY5" fmla="*/ 1514563 h 5866450"/>
              <a:gd name="connsiteX6" fmla="*/ 24328 w 3676010"/>
              <a:gd name="connsiteY6" fmla="*/ 1605397 h 5866450"/>
              <a:gd name="connsiteX7" fmla="*/ 105 w 3676010"/>
              <a:gd name="connsiteY7" fmla="*/ 1720454 h 5866450"/>
              <a:gd name="connsiteX8" fmla="*/ 30383 w 3676010"/>
              <a:gd name="connsiteY8" fmla="*/ 1768899 h 5866450"/>
              <a:gd name="connsiteX9" fmla="*/ 30383 w 3676010"/>
              <a:gd name="connsiteY9" fmla="*/ 1877901 h 5866450"/>
              <a:gd name="connsiteX10" fmla="*/ 72773 w 3676010"/>
              <a:gd name="connsiteY10" fmla="*/ 1944513 h 5866450"/>
              <a:gd name="connsiteX11" fmla="*/ 157552 w 3676010"/>
              <a:gd name="connsiteY11" fmla="*/ 1944513 h 5866450"/>
              <a:gd name="connsiteX12" fmla="*/ 296831 w 3676010"/>
              <a:gd name="connsiteY12" fmla="*/ 1859734 h 5866450"/>
              <a:gd name="connsiteX13" fmla="*/ 393721 w 3676010"/>
              <a:gd name="connsiteY13" fmla="*/ 1781011 h 5866450"/>
              <a:gd name="connsiteX14" fmla="*/ 490611 w 3676010"/>
              <a:gd name="connsiteY14" fmla="*/ 1575119 h 5866450"/>
              <a:gd name="connsiteX15" fmla="*/ 569334 w 3676010"/>
              <a:gd name="connsiteY15" fmla="*/ 1423729 h 5866450"/>
              <a:gd name="connsiteX16" fmla="*/ 569334 w 3676010"/>
              <a:gd name="connsiteY16" fmla="*/ 1659898 h 5866450"/>
              <a:gd name="connsiteX17" fmla="*/ 642002 w 3676010"/>
              <a:gd name="connsiteY17" fmla="*/ 1883956 h 5866450"/>
              <a:gd name="connsiteX18" fmla="*/ 672280 w 3676010"/>
              <a:gd name="connsiteY18" fmla="*/ 2041403 h 5866450"/>
              <a:gd name="connsiteX19" fmla="*/ 672280 w 3676010"/>
              <a:gd name="connsiteY19" fmla="*/ 2204905 h 5866450"/>
              <a:gd name="connsiteX20" fmla="*/ 684391 w 3676010"/>
              <a:gd name="connsiteY20" fmla="*/ 2513742 h 5866450"/>
              <a:gd name="connsiteX21" fmla="*/ 732836 w 3676010"/>
              <a:gd name="connsiteY21" fmla="*/ 2731744 h 5866450"/>
              <a:gd name="connsiteX22" fmla="*/ 847893 w 3676010"/>
              <a:gd name="connsiteY22" fmla="*/ 3149583 h 5866450"/>
              <a:gd name="connsiteX23" fmla="*/ 956895 w 3676010"/>
              <a:gd name="connsiteY23" fmla="*/ 3391808 h 5866450"/>
              <a:gd name="connsiteX24" fmla="*/ 944783 w 3676010"/>
              <a:gd name="connsiteY24" fmla="*/ 3373641 h 5866450"/>
              <a:gd name="connsiteX25" fmla="*/ 878172 w 3676010"/>
              <a:gd name="connsiteY25" fmla="*/ 3434197 h 5866450"/>
              <a:gd name="connsiteX26" fmla="*/ 860005 w 3676010"/>
              <a:gd name="connsiteY26" fmla="*/ 3597699 h 5866450"/>
              <a:gd name="connsiteX27" fmla="*/ 866060 w 3676010"/>
              <a:gd name="connsiteY27" fmla="*/ 3839925 h 5866450"/>
              <a:gd name="connsiteX28" fmla="*/ 872116 w 3676010"/>
              <a:gd name="connsiteY28" fmla="*/ 4033705 h 5866450"/>
              <a:gd name="connsiteX29" fmla="*/ 823671 w 3676010"/>
              <a:gd name="connsiteY29" fmla="*/ 4294097 h 5866450"/>
              <a:gd name="connsiteX30" fmla="*/ 860005 w 3676010"/>
              <a:gd name="connsiteY30" fmla="*/ 4621101 h 5866450"/>
              <a:gd name="connsiteX31" fmla="*/ 835782 w 3676010"/>
              <a:gd name="connsiteY31" fmla="*/ 4760380 h 5866450"/>
              <a:gd name="connsiteX32" fmla="*/ 775226 w 3676010"/>
              <a:gd name="connsiteY32" fmla="*/ 4845159 h 5866450"/>
              <a:gd name="connsiteX33" fmla="*/ 666225 w 3676010"/>
              <a:gd name="connsiteY33" fmla="*/ 4954160 h 5866450"/>
              <a:gd name="connsiteX34" fmla="*/ 605668 w 3676010"/>
              <a:gd name="connsiteY34" fmla="*/ 5032884 h 5866450"/>
              <a:gd name="connsiteX35" fmla="*/ 472444 w 3676010"/>
              <a:gd name="connsiteY35" fmla="*/ 5032884 h 5866450"/>
              <a:gd name="connsiteX36" fmla="*/ 423999 w 3676010"/>
              <a:gd name="connsiteY36" fmla="*/ 5153996 h 5866450"/>
              <a:gd name="connsiteX37" fmla="*/ 411888 w 3676010"/>
              <a:gd name="connsiteY37" fmla="*/ 5202441 h 5866450"/>
              <a:gd name="connsiteX38" fmla="*/ 496667 w 3676010"/>
              <a:gd name="connsiteY38" fmla="*/ 5269053 h 5866450"/>
              <a:gd name="connsiteX39" fmla="*/ 623835 w 3676010"/>
              <a:gd name="connsiteY39" fmla="*/ 5299331 h 5866450"/>
              <a:gd name="connsiteX40" fmla="*/ 757059 w 3676010"/>
              <a:gd name="connsiteY40" fmla="*/ 5329609 h 5866450"/>
              <a:gd name="connsiteX41" fmla="*/ 878172 w 3676010"/>
              <a:gd name="connsiteY41" fmla="*/ 5378054 h 5866450"/>
              <a:gd name="connsiteX42" fmla="*/ 1029562 w 3676010"/>
              <a:gd name="connsiteY42" fmla="*/ 5384110 h 5866450"/>
              <a:gd name="connsiteX43" fmla="*/ 1084063 w 3676010"/>
              <a:gd name="connsiteY43" fmla="*/ 5347776 h 5866450"/>
              <a:gd name="connsiteX44" fmla="*/ 1084063 w 3676010"/>
              <a:gd name="connsiteY44" fmla="*/ 5250886 h 5866450"/>
              <a:gd name="connsiteX45" fmla="*/ 1053785 w 3676010"/>
              <a:gd name="connsiteY45" fmla="*/ 5135829 h 5866450"/>
              <a:gd name="connsiteX46" fmla="*/ 1023507 w 3676010"/>
              <a:gd name="connsiteY46" fmla="*/ 4954160 h 5866450"/>
              <a:gd name="connsiteX47" fmla="*/ 1041674 w 3676010"/>
              <a:gd name="connsiteY47" fmla="*/ 4857270 h 5866450"/>
              <a:gd name="connsiteX48" fmla="*/ 1193064 w 3676010"/>
              <a:gd name="connsiteY48" fmla="*/ 4445487 h 5866450"/>
              <a:gd name="connsiteX49" fmla="*/ 1296010 w 3676010"/>
              <a:gd name="connsiteY49" fmla="*/ 4070038 h 5866450"/>
              <a:gd name="connsiteX50" fmla="*/ 1296010 w 3676010"/>
              <a:gd name="connsiteY50" fmla="*/ 3979204 h 5866450"/>
              <a:gd name="connsiteX51" fmla="*/ 1514013 w 3676010"/>
              <a:gd name="connsiteY51" fmla="*/ 4306208 h 5866450"/>
              <a:gd name="connsiteX52" fmla="*/ 1683570 w 3676010"/>
              <a:gd name="connsiteY52" fmla="*/ 4433376 h 5866450"/>
              <a:gd name="connsiteX53" fmla="*/ 2071130 w 3676010"/>
              <a:gd name="connsiteY53" fmla="*/ 4724046 h 5866450"/>
              <a:gd name="connsiteX54" fmla="*/ 2428413 w 3676010"/>
              <a:gd name="connsiteY54" fmla="*/ 4869382 h 5866450"/>
              <a:gd name="connsiteX55" fmla="*/ 2664582 w 3676010"/>
              <a:gd name="connsiteY55" fmla="*/ 5002605 h 5866450"/>
              <a:gd name="connsiteX56" fmla="*/ 2755417 w 3676010"/>
              <a:gd name="connsiteY56" fmla="*/ 5093440 h 5866450"/>
              <a:gd name="connsiteX57" fmla="*/ 2731194 w 3676010"/>
              <a:gd name="connsiteY57" fmla="*/ 5220608 h 5866450"/>
              <a:gd name="connsiteX58" fmla="*/ 2852307 w 3676010"/>
              <a:gd name="connsiteY58" fmla="*/ 5287220 h 5866450"/>
              <a:gd name="connsiteX59" fmla="*/ 2961308 w 3676010"/>
              <a:gd name="connsiteY59" fmla="*/ 5438611 h 5866450"/>
              <a:gd name="connsiteX60" fmla="*/ 3082421 w 3676010"/>
              <a:gd name="connsiteY60" fmla="*/ 5553668 h 5866450"/>
              <a:gd name="connsiteX61" fmla="*/ 3149032 w 3676010"/>
              <a:gd name="connsiteY61" fmla="*/ 5699003 h 5866450"/>
              <a:gd name="connsiteX62" fmla="*/ 3227756 w 3676010"/>
              <a:gd name="connsiteY62" fmla="*/ 5844338 h 5866450"/>
              <a:gd name="connsiteX63" fmla="*/ 3627427 w 3676010"/>
              <a:gd name="connsiteY63" fmla="*/ 5844338 h 5866450"/>
              <a:gd name="connsiteX64" fmla="*/ 3669817 w 3676010"/>
              <a:gd name="connsiteY64" fmla="*/ 5638446 h 5866450"/>
              <a:gd name="connsiteX65" fmla="*/ 3633483 w 3676010"/>
              <a:gd name="connsiteY65" fmla="*/ 5432555 h 5866450"/>
              <a:gd name="connsiteX66" fmla="*/ 3518426 w 3676010"/>
              <a:gd name="connsiteY66" fmla="*/ 5232719 h 5866450"/>
              <a:gd name="connsiteX67" fmla="*/ 3421536 w 3676010"/>
              <a:gd name="connsiteY67" fmla="*/ 5129774 h 5866450"/>
              <a:gd name="connsiteX68" fmla="*/ 3421536 w 3676010"/>
              <a:gd name="connsiteY68" fmla="*/ 4948105 h 5866450"/>
              <a:gd name="connsiteX69" fmla="*/ 3367035 w 3676010"/>
              <a:gd name="connsiteY69" fmla="*/ 4681657 h 5866450"/>
              <a:gd name="connsiteX70" fmla="*/ 3245923 w 3676010"/>
              <a:gd name="connsiteY70" fmla="*/ 4518155 h 5866450"/>
              <a:gd name="connsiteX71" fmla="*/ 3118754 w 3676010"/>
              <a:gd name="connsiteY71" fmla="*/ 4518155 h 5866450"/>
              <a:gd name="connsiteX72" fmla="*/ 3033976 w 3676010"/>
              <a:gd name="connsiteY72" fmla="*/ 4578711 h 5866450"/>
              <a:gd name="connsiteX73" fmla="*/ 2906807 w 3676010"/>
              <a:gd name="connsiteY73" fmla="*/ 4639268 h 5866450"/>
              <a:gd name="connsiteX74" fmla="*/ 2846251 w 3676010"/>
              <a:gd name="connsiteY74" fmla="*/ 4639268 h 5866450"/>
              <a:gd name="connsiteX75" fmla="*/ 2634304 w 3676010"/>
              <a:gd name="connsiteY75" fmla="*/ 4536322 h 5866450"/>
              <a:gd name="connsiteX76" fmla="*/ 2355745 w 3676010"/>
              <a:gd name="connsiteY76" fmla="*/ 4281985 h 5866450"/>
              <a:gd name="connsiteX77" fmla="*/ 2192243 w 3676010"/>
              <a:gd name="connsiteY77" fmla="*/ 4112428 h 5866450"/>
              <a:gd name="connsiteX78" fmla="*/ 1913684 w 3676010"/>
              <a:gd name="connsiteY78" fmla="*/ 4015538 h 5866450"/>
              <a:gd name="connsiteX79" fmla="*/ 1780460 w 3676010"/>
              <a:gd name="connsiteY79" fmla="*/ 3743035 h 5866450"/>
              <a:gd name="connsiteX80" fmla="*/ 1683570 w 3676010"/>
              <a:gd name="connsiteY80" fmla="*/ 3385752 h 5866450"/>
              <a:gd name="connsiteX81" fmla="*/ 1683570 w 3676010"/>
              <a:gd name="connsiteY81" fmla="*/ 3276751 h 5866450"/>
              <a:gd name="connsiteX82" fmla="*/ 1998463 w 3676010"/>
              <a:gd name="connsiteY82" fmla="*/ 2889191 h 5866450"/>
              <a:gd name="connsiteX83" fmla="*/ 2040852 w 3676010"/>
              <a:gd name="connsiteY83" fmla="*/ 2531909 h 5866450"/>
              <a:gd name="connsiteX84" fmla="*/ 1974240 w 3676010"/>
              <a:gd name="connsiteY84" fmla="*/ 2283628 h 5866450"/>
              <a:gd name="connsiteX85" fmla="*/ 1841017 w 3676010"/>
              <a:gd name="connsiteY85" fmla="*/ 2035347 h 5866450"/>
              <a:gd name="connsiteX86" fmla="*/ 1816794 w 3676010"/>
              <a:gd name="connsiteY86" fmla="*/ 1738621 h 5866450"/>
              <a:gd name="connsiteX87" fmla="*/ 1847072 w 3676010"/>
              <a:gd name="connsiteY87" fmla="*/ 1472174 h 5866450"/>
              <a:gd name="connsiteX88" fmla="*/ 1883406 w 3676010"/>
              <a:gd name="connsiteY88" fmla="*/ 1290505 h 5866450"/>
              <a:gd name="connsiteX89" fmla="*/ 2149854 w 3676010"/>
              <a:gd name="connsiteY89" fmla="*/ 1332894 h 5866450"/>
              <a:gd name="connsiteX90" fmla="*/ 2319411 w 3676010"/>
              <a:gd name="connsiteY90" fmla="*/ 1369228 h 5866450"/>
              <a:gd name="connsiteX91" fmla="*/ 2513191 w 3676010"/>
              <a:gd name="connsiteY91" fmla="*/ 1684121 h 5866450"/>
              <a:gd name="connsiteX92" fmla="*/ 2634304 w 3676010"/>
              <a:gd name="connsiteY92" fmla="*/ 1938457 h 5866450"/>
              <a:gd name="connsiteX93" fmla="*/ 2664582 w 3676010"/>
              <a:gd name="connsiteY93" fmla="*/ 2247294 h 5866450"/>
              <a:gd name="connsiteX94" fmla="*/ 2658527 w 3676010"/>
              <a:gd name="connsiteY94" fmla="*/ 2428963 h 5866450"/>
              <a:gd name="connsiteX95" fmla="*/ 2676693 w 3676010"/>
              <a:gd name="connsiteY95" fmla="*/ 2519797 h 5866450"/>
              <a:gd name="connsiteX96" fmla="*/ 2767528 w 3676010"/>
              <a:gd name="connsiteY96" fmla="*/ 2640910 h 5866450"/>
              <a:gd name="connsiteX97" fmla="*/ 2858362 w 3676010"/>
              <a:gd name="connsiteY97" fmla="*/ 2689355 h 5866450"/>
              <a:gd name="connsiteX98" fmla="*/ 2955252 w 3676010"/>
              <a:gd name="connsiteY98" fmla="*/ 2653021 h 5866450"/>
              <a:gd name="connsiteX99" fmla="*/ 3027920 w 3676010"/>
              <a:gd name="connsiteY99" fmla="*/ 2580354 h 5866450"/>
              <a:gd name="connsiteX100" fmla="*/ 3046087 w 3676010"/>
              <a:gd name="connsiteY100" fmla="*/ 2453185 h 5866450"/>
              <a:gd name="connsiteX101" fmla="*/ 3040031 w 3676010"/>
              <a:gd name="connsiteY101" fmla="*/ 2338129 h 5866450"/>
              <a:gd name="connsiteX102" fmla="*/ 2943141 w 3676010"/>
              <a:gd name="connsiteY102" fmla="*/ 2253350 h 5866450"/>
              <a:gd name="connsiteX103" fmla="*/ 2918919 w 3676010"/>
              <a:gd name="connsiteY103" fmla="*/ 2162515 h 5866450"/>
              <a:gd name="connsiteX104" fmla="*/ 2918919 w 3676010"/>
              <a:gd name="connsiteY104" fmla="*/ 2029291 h 5866450"/>
              <a:gd name="connsiteX105" fmla="*/ 2809917 w 3676010"/>
              <a:gd name="connsiteY105" fmla="*/ 1665954 h 5866450"/>
              <a:gd name="connsiteX106" fmla="*/ 2731194 w 3676010"/>
              <a:gd name="connsiteY106" fmla="*/ 1417673 h 5866450"/>
              <a:gd name="connsiteX107" fmla="*/ 2604026 w 3676010"/>
              <a:gd name="connsiteY107" fmla="*/ 1223893 h 5866450"/>
              <a:gd name="connsiteX108" fmla="*/ 2416301 w 3676010"/>
              <a:gd name="connsiteY108" fmla="*/ 1127003 h 5866450"/>
              <a:gd name="connsiteX109" fmla="*/ 2234632 w 3676010"/>
              <a:gd name="connsiteY109" fmla="*/ 1005890 h 5866450"/>
              <a:gd name="connsiteX110" fmla="*/ 2101409 w 3676010"/>
              <a:gd name="connsiteY110" fmla="*/ 927167 h 5866450"/>
              <a:gd name="connsiteX111" fmla="*/ 1956074 w 3676010"/>
              <a:gd name="connsiteY111" fmla="*/ 806054 h 5866450"/>
              <a:gd name="connsiteX112" fmla="*/ 1725960 w 3676010"/>
              <a:gd name="connsiteY112" fmla="*/ 781832 h 5866450"/>
              <a:gd name="connsiteX113" fmla="*/ 1447401 w 3676010"/>
              <a:gd name="connsiteY113" fmla="*/ 715220 h 5866450"/>
              <a:gd name="connsiteX114" fmla="*/ 1302066 w 3676010"/>
              <a:gd name="connsiteY114" fmla="*/ 709164 h 5866450"/>
              <a:gd name="connsiteX115" fmla="*/ 1302066 w 3676010"/>
              <a:gd name="connsiteY115" fmla="*/ 618330 h 5866450"/>
              <a:gd name="connsiteX116" fmla="*/ 1386844 w 3676010"/>
              <a:gd name="connsiteY116" fmla="*/ 545662 h 5866450"/>
              <a:gd name="connsiteX117" fmla="*/ 1398956 w 3676010"/>
              <a:gd name="connsiteY117" fmla="*/ 430605 h 5866450"/>
              <a:gd name="connsiteX118" fmla="*/ 1374733 w 3676010"/>
              <a:gd name="connsiteY118" fmla="*/ 351882 h 5866450"/>
              <a:gd name="connsiteX119" fmla="*/ 1350511 w 3676010"/>
              <a:gd name="connsiteY119" fmla="*/ 285270 h 5866450"/>
              <a:gd name="connsiteX120" fmla="*/ 1320232 w 3676010"/>
              <a:gd name="connsiteY120" fmla="*/ 152046 h 5866450"/>
              <a:gd name="connsiteX121" fmla="*/ 1180953 w 3676010"/>
              <a:gd name="connsiteY121" fmla="*/ 55156 h 5866450"/>
              <a:gd name="connsiteX122" fmla="*/ 1005340 w 3676010"/>
              <a:gd name="connsiteY122" fmla="*/ 656 h 5866450"/>
              <a:gd name="connsiteX123" fmla="*/ 872116 w 3676010"/>
              <a:gd name="connsiteY123" fmla="*/ 30934 h 5866450"/>
              <a:gd name="connsiteX124" fmla="*/ 732836 w 3676010"/>
              <a:gd name="connsiteY124" fmla="*/ 115713 h 5866450"/>
              <a:gd name="connsiteX125" fmla="*/ 684391 w 3676010"/>
              <a:gd name="connsiteY125" fmla="*/ 273159 h 5866450"/>
              <a:gd name="connsiteX126" fmla="*/ 732836 w 3676010"/>
              <a:gd name="connsiteY126" fmla="*/ 430605 h 5866450"/>
              <a:gd name="connsiteX127" fmla="*/ 714670 w 3676010"/>
              <a:gd name="connsiteY127" fmla="*/ 503273 h 5866450"/>
              <a:gd name="connsiteX128" fmla="*/ 744948 w 3676010"/>
              <a:gd name="connsiteY128" fmla="*/ 569885 h 5866450"/>
              <a:gd name="connsiteX129" fmla="*/ 787337 w 3676010"/>
              <a:gd name="connsiteY129" fmla="*/ 648608 h 5866450"/>
              <a:gd name="connsiteX130" fmla="*/ 799448 w 3676010"/>
              <a:gd name="connsiteY130" fmla="*/ 733387 h 58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676010" h="5866450">
                <a:moveTo>
                  <a:pt x="799448" y="733387"/>
                </a:moveTo>
                <a:cubicBezTo>
                  <a:pt x="771188" y="751554"/>
                  <a:pt x="680355" y="738433"/>
                  <a:pt x="617780" y="757609"/>
                </a:cubicBezTo>
                <a:cubicBezTo>
                  <a:pt x="555205" y="776785"/>
                  <a:pt x="476481" y="797980"/>
                  <a:pt x="423999" y="848444"/>
                </a:cubicBezTo>
                <a:cubicBezTo>
                  <a:pt x="371517" y="898908"/>
                  <a:pt x="337202" y="982677"/>
                  <a:pt x="302887" y="1060391"/>
                </a:cubicBezTo>
                <a:cubicBezTo>
                  <a:pt x="268572" y="1138105"/>
                  <a:pt x="249395" y="1239032"/>
                  <a:pt x="218108" y="1314727"/>
                </a:cubicBezTo>
                <a:cubicBezTo>
                  <a:pt x="186821" y="1390422"/>
                  <a:pt x="147459" y="1466118"/>
                  <a:pt x="115162" y="1514563"/>
                </a:cubicBezTo>
                <a:cubicBezTo>
                  <a:pt x="82865" y="1563008"/>
                  <a:pt x="43504" y="1571082"/>
                  <a:pt x="24328" y="1605397"/>
                </a:cubicBezTo>
                <a:cubicBezTo>
                  <a:pt x="5152" y="1639712"/>
                  <a:pt x="-904" y="1693204"/>
                  <a:pt x="105" y="1720454"/>
                </a:cubicBezTo>
                <a:cubicBezTo>
                  <a:pt x="1114" y="1747704"/>
                  <a:pt x="25337" y="1742658"/>
                  <a:pt x="30383" y="1768899"/>
                </a:cubicBezTo>
                <a:cubicBezTo>
                  <a:pt x="35429" y="1795140"/>
                  <a:pt x="23318" y="1848632"/>
                  <a:pt x="30383" y="1877901"/>
                </a:cubicBezTo>
                <a:cubicBezTo>
                  <a:pt x="37448" y="1907170"/>
                  <a:pt x="51578" y="1933411"/>
                  <a:pt x="72773" y="1944513"/>
                </a:cubicBezTo>
                <a:cubicBezTo>
                  <a:pt x="93968" y="1955615"/>
                  <a:pt x="120209" y="1958643"/>
                  <a:pt x="157552" y="1944513"/>
                </a:cubicBezTo>
                <a:cubicBezTo>
                  <a:pt x="194895" y="1930383"/>
                  <a:pt x="257469" y="1886984"/>
                  <a:pt x="296831" y="1859734"/>
                </a:cubicBezTo>
                <a:cubicBezTo>
                  <a:pt x="336192" y="1832484"/>
                  <a:pt x="361424" y="1828447"/>
                  <a:pt x="393721" y="1781011"/>
                </a:cubicBezTo>
                <a:cubicBezTo>
                  <a:pt x="426018" y="1733575"/>
                  <a:pt x="461342" y="1634666"/>
                  <a:pt x="490611" y="1575119"/>
                </a:cubicBezTo>
                <a:cubicBezTo>
                  <a:pt x="519880" y="1515572"/>
                  <a:pt x="556214" y="1409599"/>
                  <a:pt x="569334" y="1423729"/>
                </a:cubicBezTo>
                <a:cubicBezTo>
                  <a:pt x="582454" y="1437859"/>
                  <a:pt x="557223" y="1583194"/>
                  <a:pt x="569334" y="1659898"/>
                </a:cubicBezTo>
                <a:cubicBezTo>
                  <a:pt x="581445" y="1736603"/>
                  <a:pt x="624844" y="1820372"/>
                  <a:pt x="642002" y="1883956"/>
                </a:cubicBezTo>
                <a:cubicBezTo>
                  <a:pt x="659160" y="1947540"/>
                  <a:pt x="667234" y="1987911"/>
                  <a:pt x="672280" y="2041403"/>
                </a:cubicBezTo>
                <a:cubicBezTo>
                  <a:pt x="677326" y="2094895"/>
                  <a:pt x="670262" y="2126182"/>
                  <a:pt x="672280" y="2204905"/>
                </a:cubicBezTo>
                <a:cubicBezTo>
                  <a:pt x="674298" y="2283628"/>
                  <a:pt x="674298" y="2425936"/>
                  <a:pt x="684391" y="2513742"/>
                </a:cubicBezTo>
                <a:cubicBezTo>
                  <a:pt x="694484" y="2601548"/>
                  <a:pt x="705586" y="2625771"/>
                  <a:pt x="732836" y="2731744"/>
                </a:cubicBezTo>
                <a:cubicBezTo>
                  <a:pt x="760086" y="2837718"/>
                  <a:pt x="810550" y="3039572"/>
                  <a:pt x="847893" y="3149583"/>
                </a:cubicBezTo>
                <a:cubicBezTo>
                  <a:pt x="885236" y="3259594"/>
                  <a:pt x="940747" y="3354465"/>
                  <a:pt x="956895" y="3391808"/>
                </a:cubicBezTo>
                <a:cubicBezTo>
                  <a:pt x="973043" y="3429151"/>
                  <a:pt x="957903" y="3366576"/>
                  <a:pt x="944783" y="3373641"/>
                </a:cubicBezTo>
                <a:cubicBezTo>
                  <a:pt x="931663" y="3380706"/>
                  <a:pt x="892302" y="3396854"/>
                  <a:pt x="878172" y="3434197"/>
                </a:cubicBezTo>
                <a:cubicBezTo>
                  <a:pt x="864042" y="3471540"/>
                  <a:pt x="862024" y="3530078"/>
                  <a:pt x="860005" y="3597699"/>
                </a:cubicBezTo>
                <a:cubicBezTo>
                  <a:pt x="857986" y="3665320"/>
                  <a:pt x="864042" y="3767257"/>
                  <a:pt x="866060" y="3839925"/>
                </a:cubicBezTo>
                <a:cubicBezTo>
                  <a:pt x="868079" y="3912593"/>
                  <a:pt x="879181" y="3958010"/>
                  <a:pt x="872116" y="4033705"/>
                </a:cubicBezTo>
                <a:cubicBezTo>
                  <a:pt x="865051" y="4109400"/>
                  <a:pt x="825690" y="4196198"/>
                  <a:pt x="823671" y="4294097"/>
                </a:cubicBezTo>
                <a:cubicBezTo>
                  <a:pt x="821653" y="4391996"/>
                  <a:pt x="857987" y="4543387"/>
                  <a:pt x="860005" y="4621101"/>
                </a:cubicBezTo>
                <a:cubicBezTo>
                  <a:pt x="862023" y="4698815"/>
                  <a:pt x="849912" y="4723037"/>
                  <a:pt x="835782" y="4760380"/>
                </a:cubicBezTo>
                <a:cubicBezTo>
                  <a:pt x="821652" y="4797723"/>
                  <a:pt x="803485" y="4812862"/>
                  <a:pt x="775226" y="4845159"/>
                </a:cubicBezTo>
                <a:cubicBezTo>
                  <a:pt x="746967" y="4877456"/>
                  <a:pt x="694485" y="4922873"/>
                  <a:pt x="666225" y="4954160"/>
                </a:cubicBezTo>
                <a:cubicBezTo>
                  <a:pt x="637965" y="4985447"/>
                  <a:pt x="637965" y="5019763"/>
                  <a:pt x="605668" y="5032884"/>
                </a:cubicBezTo>
                <a:cubicBezTo>
                  <a:pt x="573371" y="5046005"/>
                  <a:pt x="502722" y="5012699"/>
                  <a:pt x="472444" y="5032884"/>
                </a:cubicBezTo>
                <a:cubicBezTo>
                  <a:pt x="442166" y="5053069"/>
                  <a:pt x="434092" y="5125737"/>
                  <a:pt x="423999" y="5153996"/>
                </a:cubicBezTo>
                <a:cubicBezTo>
                  <a:pt x="413906" y="5182255"/>
                  <a:pt x="399777" y="5183265"/>
                  <a:pt x="411888" y="5202441"/>
                </a:cubicBezTo>
                <a:cubicBezTo>
                  <a:pt x="423999" y="5221617"/>
                  <a:pt x="461343" y="5252905"/>
                  <a:pt x="496667" y="5269053"/>
                </a:cubicBezTo>
                <a:cubicBezTo>
                  <a:pt x="531991" y="5285201"/>
                  <a:pt x="623835" y="5299331"/>
                  <a:pt x="623835" y="5299331"/>
                </a:cubicBezTo>
                <a:cubicBezTo>
                  <a:pt x="667234" y="5309424"/>
                  <a:pt x="714670" y="5316489"/>
                  <a:pt x="757059" y="5329609"/>
                </a:cubicBezTo>
                <a:cubicBezTo>
                  <a:pt x="799448" y="5342729"/>
                  <a:pt x="832755" y="5368971"/>
                  <a:pt x="878172" y="5378054"/>
                </a:cubicBezTo>
                <a:cubicBezTo>
                  <a:pt x="923589" y="5387137"/>
                  <a:pt x="995247" y="5389156"/>
                  <a:pt x="1029562" y="5384110"/>
                </a:cubicBezTo>
                <a:cubicBezTo>
                  <a:pt x="1063877" y="5379064"/>
                  <a:pt x="1074980" y="5369980"/>
                  <a:pt x="1084063" y="5347776"/>
                </a:cubicBezTo>
                <a:cubicBezTo>
                  <a:pt x="1093146" y="5325572"/>
                  <a:pt x="1089109" y="5286211"/>
                  <a:pt x="1084063" y="5250886"/>
                </a:cubicBezTo>
                <a:cubicBezTo>
                  <a:pt x="1079017" y="5215561"/>
                  <a:pt x="1063878" y="5185283"/>
                  <a:pt x="1053785" y="5135829"/>
                </a:cubicBezTo>
                <a:cubicBezTo>
                  <a:pt x="1043692" y="5086375"/>
                  <a:pt x="1025525" y="5000586"/>
                  <a:pt x="1023507" y="4954160"/>
                </a:cubicBezTo>
                <a:cubicBezTo>
                  <a:pt x="1021489" y="4907734"/>
                  <a:pt x="1013415" y="4942049"/>
                  <a:pt x="1041674" y="4857270"/>
                </a:cubicBezTo>
                <a:cubicBezTo>
                  <a:pt x="1069933" y="4772491"/>
                  <a:pt x="1150675" y="4576692"/>
                  <a:pt x="1193064" y="4445487"/>
                </a:cubicBezTo>
                <a:cubicBezTo>
                  <a:pt x="1235453" y="4314282"/>
                  <a:pt x="1278852" y="4147752"/>
                  <a:pt x="1296010" y="4070038"/>
                </a:cubicBezTo>
                <a:cubicBezTo>
                  <a:pt x="1313168" y="3992324"/>
                  <a:pt x="1259676" y="3939842"/>
                  <a:pt x="1296010" y="3979204"/>
                </a:cubicBezTo>
                <a:cubicBezTo>
                  <a:pt x="1332344" y="4018566"/>
                  <a:pt x="1449420" y="4230513"/>
                  <a:pt x="1514013" y="4306208"/>
                </a:cubicBezTo>
                <a:cubicBezTo>
                  <a:pt x="1578606" y="4381903"/>
                  <a:pt x="1683570" y="4433376"/>
                  <a:pt x="1683570" y="4433376"/>
                </a:cubicBezTo>
                <a:cubicBezTo>
                  <a:pt x="1776423" y="4503016"/>
                  <a:pt x="1946990" y="4651378"/>
                  <a:pt x="2071130" y="4724046"/>
                </a:cubicBezTo>
                <a:cubicBezTo>
                  <a:pt x="2195270" y="4796714"/>
                  <a:pt x="2329504" y="4822956"/>
                  <a:pt x="2428413" y="4869382"/>
                </a:cubicBezTo>
                <a:cubicBezTo>
                  <a:pt x="2527322" y="4915809"/>
                  <a:pt x="2610081" y="4965262"/>
                  <a:pt x="2664582" y="5002605"/>
                </a:cubicBezTo>
                <a:cubicBezTo>
                  <a:pt x="2719083" y="5039948"/>
                  <a:pt x="2744315" y="5057106"/>
                  <a:pt x="2755417" y="5093440"/>
                </a:cubicBezTo>
                <a:cubicBezTo>
                  <a:pt x="2766519" y="5129774"/>
                  <a:pt x="2715046" y="5188311"/>
                  <a:pt x="2731194" y="5220608"/>
                </a:cubicBezTo>
                <a:cubicBezTo>
                  <a:pt x="2747342" y="5252905"/>
                  <a:pt x="2813955" y="5250886"/>
                  <a:pt x="2852307" y="5287220"/>
                </a:cubicBezTo>
                <a:cubicBezTo>
                  <a:pt x="2890659" y="5323554"/>
                  <a:pt x="2922956" y="5394203"/>
                  <a:pt x="2961308" y="5438611"/>
                </a:cubicBezTo>
                <a:cubicBezTo>
                  <a:pt x="2999660" y="5483019"/>
                  <a:pt x="3051134" y="5510269"/>
                  <a:pt x="3082421" y="5553668"/>
                </a:cubicBezTo>
                <a:cubicBezTo>
                  <a:pt x="3113708" y="5597067"/>
                  <a:pt x="3124810" y="5650558"/>
                  <a:pt x="3149032" y="5699003"/>
                </a:cubicBezTo>
                <a:cubicBezTo>
                  <a:pt x="3173254" y="5747448"/>
                  <a:pt x="3148024" y="5820116"/>
                  <a:pt x="3227756" y="5844338"/>
                </a:cubicBezTo>
                <a:cubicBezTo>
                  <a:pt x="3307488" y="5868560"/>
                  <a:pt x="3553750" y="5878653"/>
                  <a:pt x="3627427" y="5844338"/>
                </a:cubicBezTo>
                <a:cubicBezTo>
                  <a:pt x="3701104" y="5810023"/>
                  <a:pt x="3668808" y="5707076"/>
                  <a:pt x="3669817" y="5638446"/>
                </a:cubicBezTo>
                <a:cubicBezTo>
                  <a:pt x="3670826" y="5569816"/>
                  <a:pt x="3658715" y="5500176"/>
                  <a:pt x="3633483" y="5432555"/>
                </a:cubicBezTo>
                <a:cubicBezTo>
                  <a:pt x="3608251" y="5364934"/>
                  <a:pt x="3553751" y="5283183"/>
                  <a:pt x="3518426" y="5232719"/>
                </a:cubicBezTo>
                <a:cubicBezTo>
                  <a:pt x="3483102" y="5182256"/>
                  <a:pt x="3437684" y="5177210"/>
                  <a:pt x="3421536" y="5129774"/>
                </a:cubicBezTo>
                <a:cubicBezTo>
                  <a:pt x="3405388" y="5082338"/>
                  <a:pt x="3430620" y="5022791"/>
                  <a:pt x="3421536" y="4948105"/>
                </a:cubicBezTo>
                <a:cubicBezTo>
                  <a:pt x="3412453" y="4873419"/>
                  <a:pt x="3396304" y="4753315"/>
                  <a:pt x="3367035" y="4681657"/>
                </a:cubicBezTo>
                <a:cubicBezTo>
                  <a:pt x="3337766" y="4609999"/>
                  <a:pt x="3287303" y="4545405"/>
                  <a:pt x="3245923" y="4518155"/>
                </a:cubicBezTo>
                <a:cubicBezTo>
                  <a:pt x="3204543" y="4490905"/>
                  <a:pt x="3154078" y="4508062"/>
                  <a:pt x="3118754" y="4518155"/>
                </a:cubicBezTo>
                <a:cubicBezTo>
                  <a:pt x="3083430" y="4528248"/>
                  <a:pt x="3069301" y="4558526"/>
                  <a:pt x="3033976" y="4578711"/>
                </a:cubicBezTo>
                <a:cubicBezTo>
                  <a:pt x="2998652" y="4598897"/>
                  <a:pt x="2938094" y="4629175"/>
                  <a:pt x="2906807" y="4639268"/>
                </a:cubicBezTo>
                <a:cubicBezTo>
                  <a:pt x="2875520" y="4649361"/>
                  <a:pt x="2891668" y="4656426"/>
                  <a:pt x="2846251" y="4639268"/>
                </a:cubicBezTo>
                <a:cubicBezTo>
                  <a:pt x="2800834" y="4622110"/>
                  <a:pt x="2716055" y="4595869"/>
                  <a:pt x="2634304" y="4536322"/>
                </a:cubicBezTo>
                <a:cubicBezTo>
                  <a:pt x="2552553" y="4476775"/>
                  <a:pt x="2429422" y="4352634"/>
                  <a:pt x="2355745" y="4281985"/>
                </a:cubicBezTo>
                <a:cubicBezTo>
                  <a:pt x="2282068" y="4211336"/>
                  <a:pt x="2265920" y="4156836"/>
                  <a:pt x="2192243" y="4112428"/>
                </a:cubicBezTo>
                <a:cubicBezTo>
                  <a:pt x="2118566" y="4068020"/>
                  <a:pt x="1982314" y="4077103"/>
                  <a:pt x="1913684" y="4015538"/>
                </a:cubicBezTo>
                <a:cubicBezTo>
                  <a:pt x="1845054" y="3953973"/>
                  <a:pt x="1818812" y="3847999"/>
                  <a:pt x="1780460" y="3743035"/>
                </a:cubicBezTo>
                <a:cubicBezTo>
                  <a:pt x="1742108" y="3638071"/>
                  <a:pt x="1699718" y="3463466"/>
                  <a:pt x="1683570" y="3385752"/>
                </a:cubicBezTo>
                <a:cubicBezTo>
                  <a:pt x="1667422" y="3308038"/>
                  <a:pt x="1631088" y="3359511"/>
                  <a:pt x="1683570" y="3276751"/>
                </a:cubicBezTo>
                <a:cubicBezTo>
                  <a:pt x="1736052" y="3193991"/>
                  <a:pt x="1938916" y="3013331"/>
                  <a:pt x="1998463" y="2889191"/>
                </a:cubicBezTo>
                <a:cubicBezTo>
                  <a:pt x="2058010" y="2765051"/>
                  <a:pt x="2044889" y="2632836"/>
                  <a:pt x="2040852" y="2531909"/>
                </a:cubicBezTo>
                <a:cubicBezTo>
                  <a:pt x="2036815" y="2430982"/>
                  <a:pt x="2007546" y="2366388"/>
                  <a:pt x="1974240" y="2283628"/>
                </a:cubicBezTo>
                <a:cubicBezTo>
                  <a:pt x="1940934" y="2200868"/>
                  <a:pt x="1867258" y="2126181"/>
                  <a:pt x="1841017" y="2035347"/>
                </a:cubicBezTo>
                <a:cubicBezTo>
                  <a:pt x="1814776" y="1944513"/>
                  <a:pt x="1815785" y="1832483"/>
                  <a:pt x="1816794" y="1738621"/>
                </a:cubicBezTo>
                <a:cubicBezTo>
                  <a:pt x="1817803" y="1644759"/>
                  <a:pt x="1835970" y="1546860"/>
                  <a:pt x="1847072" y="1472174"/>
                </a:cubicBezTo>
                <a:cubicBezTo>
                  <a:pt x="1858174" y="1397488"/>
                  <a:pt x="1832942" y="1313718"/>
                  <a:pt x="1883406" y="1290505"/>
                </a:cubicBezTo>
                <a:cubicBezTo>
                  <a:pt x="1933870" y="1267292"/>
                  <a:pt x="2077187" y="1319774"/>
                  <a:pt x="2149854" y="1332894"/>
                </a:cubicBezTo>
                <a:cubicBezTo>
                  <a:pt x="2222521" y="1346014"/>
                  <a:pt x="2258855" y="1310690"/>
                  <a:pt x="2319411" y="1369228"/>
                </a:cubicBezTo>
                <a:cubicBezTo>
                  <a:pt x="2379967" y="1427766"/>
                  <a:pt x="2460709" y="1589249"/>
                  <a:pt x="2513191" y="1684121"/>
                </a:cubicBezTo>
                <a:cubicBezTo>
                  <a:pt x="2565673" y="1778993"/>
                  <a:pt x="2609072" y="1844595"/>
                  <a:pt x="2634304" y="1938457"/>
                </a:cubicBezTo>
                <a:cubicBezTo>
                  <a:pt x="2659536" y="2032319"/>
                  <a:pt x="2660545" y="2165543"/>
                  <a:pt x="2664582" y="2247294"/>
                </a:cubicBezTo>
                <a:cubicBezTo>
                  <a:pt x="2668619" y="2329045"/>
                  <a:pt x="2656509" y="2383546"/>
                  <a:pt x="2658527" y="2428963"/>
                </a:cubicBezTo>
                <a:cubicBezTo>
                  <a:pt x="2660545" y="2474380"/>
                  <a:pt x="2658526" y="2484473"/>
                  <a:pt x="2676693" y="2519797"/>
                </a:cubicBezTo>
                <a:cubicBezTo>
                  <a:pt x="2694860" y="2555121"/>
                  <a:pt x="2737250" y="2612650"/>
                  <a:pt x="2767528" y="2640910"/>
                </a:cubicBezTo>
                <a:cubicBezTo>
                  <a:pt x="2797806" y="2669170"/>
                  <a:pt x="2827075" y="2687336"/>
                  <a:pt x="2858362" y="2689355"/>
                </a:cubicBezTo>
                <a:cubicBezTo>
                  <a:pt x="2889649" y="2691374"/>
                  <a:pt x="2926992" y="2671188"/>
                  <a:pt x="2955252" y="2653021"/>
                </a:cubicBezTo>
                <a:cubicBezTo>
                  <a:pt x="2983512" y="2634854"/>
                  <a:pt x="3012781" y="2613660"/>
                  <a:pt x="3027920" y="2580354"/>
                </a:cubicBezTo>
                <a:cubicBezTo>
                  <a:pt x="3043059" y="2547048"/>
                  <a:pt x="3044069" y="2493556"/>
                  <a:pt x="3046087" y="2453185"/>
                </a:cubicBezTo>
                <a:cubicBezTo>
                  <a:pt x="3048105" y="2412814"/>
                  <a:pt x="3057189" y="2371435"/>
                  <a:pt x="3040031" y="2338129"/>
                </a:cubicBezTo>
                <a:cubicBezTo>
                  <a:pt x="3022873" y="2304823"/>
                  <a:pt x="2963326" y="2282619"/>
                  <a:pt x="2943141" y="2253350"/>
                </a:cubicBezTo>
                <a:cubicBezTo>
                  <a:pt x="2922956" y="2224081"/>
                  <a:pt x="2922956" y="2199858"/>
                  <a:pt x="2918919" y="2162515"/>
                </a:cubicBezTo>
                <a:cubicBezTo>
                  <a:pt x="2914882" y="2125172"/>
                  <a:pt x="2937086" y="2112051"/>
                  <a:pt x="2918919" y="2029291"/>
                </a:cubicBezTo>
                <a:cubicBezTo>
                  <a:pt x="2900752" y="1946531"/>
                  <a:pt x="2841204" y="1767890"/>
                  <a:pt x="2809917" y="1665954"/>
                </a:cubicBezTo>
                <a:cubicBezTo>
                  <a:pt x="2778630" y="1564018"/>
                  <a:pt x="2765509" y="1491350"/>
                  <a:pt x="2731194" y="1417673"/>
                </a:cubicBezTo>
                <a:cubicBezTo>
                  <a:pt x="2696879" y="1343996"/>
                  <a:pt x="2656508" y="1272338"/>
                  <a:pt x="2604026" y="1223893"/>
                </a:cubicBezTo>
                <a:cubicBezTo>
                  <a:pt x="2551544" y="1175448"/>
                  <a:pt x="2477867" y="1163337"/>
                  <a:pt x="2416301" y="1127003"/>
                </a:cubicBezTo>
                <a:cubicBezTo>
                  <a:pt x="2354735" y="1090669"/>
                  <a:pt x="2287114" y="1039196"/>
                  <a:pt x="2234632" y="1005890"/>
                </a:cubicBezTo>
                <a:cubicBezTo>
                  <a:pt x="2182150" y="972584"/>
                  <a:pt x="2147835" y="960473"/>
                  <a:pt x="2101409" y="927167"/>
                </a:cubicBezTo>
                <a:cubicBezTo>
                  <a:pt x="2054983" y="893861"/>
                  <a:pt x="2018649" y="830276"/>
                  <a:pt x="1956074" y="806054"/>
                </a:cubicBezTo>
                <a:cubicBezTo>
                  <a:pt x="1893499" y="781832"/>
                  <a:pt x="1810739" y="796971"/>
                  <a:pt x="1725960" y="781832"/>
                </a:cubicBezTo>
                <a:cubicBezTo>
                  <a:pt x="1641181" y="766693"/>
                  <a:pt x="1518050" y="727331"/>
                  <a:pt x="1447401" y="715220"/>
                </a:cubicBezTo>
                <a:cubicBezTo>
                  <a:pt x="1376752" y="703109"/>
                  <a:pt x="1326289" y="725312"/>
                  <a:pt x="1302066" y="709164"/>
                </a:cubicBezTo>
                <a:cubicBezTo>
                  <a:pt x="1277843" y="693016"/>
                  <a:pt x="1287936" y="645580"/>
                  <a:pt x="1302066" y="618330"/>
                </a:cubicBezTo>
                <a:cubicBezTo>
                  <a:pt x="1316196" y="591080"/>
                  <a:pt x="1370696" y="576949"/>
                  <a:pt x="1386844" y="545662"/>
                </a:cubicBezTo>
                <a:cubicBezTo>
                  <a:pt x="1402992" y="514374"/>
                  <a:pt x="1400974" y="462902"/>
                  <a:pt x="1398956" y="430605"/>
                </a:cubicBezTo>
                <a:cubicBezTo>
                  <a:pt x="1396938" y="398308"/>
                  <a:pt x="1382807" y="376104"/>
                  <a:pt x="1374733" y="351882"/>
                </a:cubicBezTo>
                <a:cubicBezTo>
                  <a:pt x="1366659" y="327660"/>
                  <a:pt x="1359594" y="318576"/>
                  <a:pt x="1350511" y="285270"/>
                </a:cubicBezTo>
                <a:cubicBezTo>
                  <a:pt x="1341428" y="251964"/>
                  <a:pt x="1348492" y="190398"/>
                  <a:pt x="1320232" y="152046"/>
                </a:cubicBezTo>
                <a:cubicBezTo>
                  <a:pt x="1291972" y="113694"/>
                  <a:pt x="1233435" y="80388"/>
                  <a:pt x="1180953" y="55156"/>
                </a:cubicBezTo>
                <a:cubicBezTo>
                  <a:pt x="1128471" y="29924"/>
                  <a:pt x="1056813" y="4693"/>
                  <a:pt x="1005340" y="656"/>
                </a:cubicBezTo>
                <a:cubicBezTo>
                  <a:pt x="953867" y="-3381"/>
                  <a:pt x="917533" y="11758"/>
                  <a:pt x="872116" y="30934"/>
                </a:cubicBezTo>
                <a:cubicBezTo>
                  <a:pt x="826699" y="50110"/>
                  <a:pt x="764123" y="75342"/>
                  <a:pt x="732836" y="115713"/>
                </a:cubicBezTo>
                <a:cubicBezTo>
                  <a:pt x="701549" y="156084"/>
                  <a:pt x="684391" y="220677"/>
                  <a:pt x="684391" y="273159"/>
                </a:cubicBezTo>
                <a:cubicBezTo>
                  <a:pt x="684391" y="325641"/>
                  <a:pt x="727790" y="392253"/>
                  <a:pt x="732836" y="430605"/>
                </a:cubicBezTo>
                <a:cubicBezTo>
                  <a:pt x="737882" y="468957"/>
                  <a:pt x="712651" y="480060"/>
                  <a:pt x="714670" y="503273"/>
                </a:cubicBezTo>
                <a:cubicBezTo>
                  <a:pt x="716689" y="526486"/>
                  <a:pt x="732837" y="545662"/>
                  <a:pt x="744948" y="569885"/>
                </a:cubicBezTo>
                <a:cubicBezTo>
                  <a:pt x="757059" y="594107"/>
                  <a:pt x="787337" y="648608"/>
                  <a:pt x="787337" y="648608"/>
                </a:cubicBezTo>
                <a:cubicBezTo>
                  <a:pt x="796420" y="672830"/>
                  <a:pt x="827708" y="715220"/>
                  <a:pt x="799448" y="7333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组合 3">
            <a:extLst>
              <a:ext uri="{FF2B5EF4-FFF2-40B4-BE49-F238E27FC236}">
                <a16:creationId xmlns:a16="http://schemas.microsoft.com/office/drawing/2014/main" xmlns="" id="{50F45610-CCEB-333B-8181-4FBFB975EEC6}"/>
              </a:ext>
            </a:extLst>
          </p:cNvPr>
          <p:cNvGrpSpPr/>
          <p:nvPr/>
        </p:nvGrpSpPr>
        <p:grpSpPr>
          <a:xfrm>
            <a:off x="1374065" y="2304270"/>
            <a:ext cx="369568" cy="595043"/>
            <a:chOff x="2693662" y="4384623"/>
            <a:chExt cx="1168303" cy="1726902"/>
          </a:xfrm>
          <a:solidFill>
            <a:srgbClr val="FFC000"/>
          </a:solidFill>
        </p:grpSpPr>
        <p:sp>
          <p:nvSpPr>
            <p:cNvPr id="5" name="椭圆 4">
              <a:extLst>
                <a:ext uri="{FF2B5EF4-FFF2-40B4-BE49-F238E27FC236}">
                  <a16:creationId xmlns:a16="http://schemas.microsoft.com/office/drawing/2014/main" xmlns="" id="{03ACCFB1-3885-21AC-EF3D-B2042C2D5C21}"/>
                </a:ext>
              </a:extLst>
            </p:cNvPr>
            <p:cNvSpPr/>
            <p:nvPr/>
          </p:nvSpPr>
          <p:spPr>
            <a:xfrm>
              <a:off x="3222885" y="4384623"/>
              <a:ext cx="468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D2089F78-0F49-3BB3-CE19-3A98AF70A14F}"/>
                </a:ext>
              </a:extLst>
            </p:cNvPr>
            <p:cNvSpPr/>
            <p:nvPr/>
          </p:nvSpPr>
          <p:spPr>
            <a:xfrm rot="6306567">
              <a:off x="2900244" y="5119820"/>
              <a:ext cx="814218" cy="243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xmlns="" id="{2C3B6212-8519-4461-91CA-B9AF0AD9489E}"/>
                </a:ext>
              </a:extLst>
            </p:cNvPr>
            <p:cNvGrpSpPr/>
            <p:nvPr/>
          </p:nvGrpSpPr>
          <p:grpSpPr>
            <a:xfrm>
              <a:off x="3465327" y="4866038"/>
              <a:ext cx="396638" cy="284715"/>
              <a:chOff x="3465327" y="4866038"/>
              <a:chExt cx="396638" cy="284715"/>
            </a:xfrm>
            <a:grpFill/>
          </p:grpSpPr>
          <p:sp>
            <p:nvSpPr>
              <p:cNvPr id="19" name="矩形: 圆角 18">
                <a:extLst>
                  <a:ext uri="{FF2B5EF4-FFF2-40B4-BE49-F238E27FC236}">
                    <a16:creationId xmlns:a16="http://schemas.microsoft.com/office/drawing/2014/main" xmlns="" id="{B8E9B0BD-DC34-A081-3AC6-004F81635525}"/>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xmlns="" id="{2520D42B-FF55-6B22-EF64-BA3F96E57D81}"/>
                  </a:ext>
                </a:extLst>
              </p:cNvPr>
              <p:cNvSpPr/>
              <p:nvPr/>
            </p:nvSpPr>
            <p:spPr>
              <a:xfrm rot="18173619">
                <a:off x="3667010" y="4955799"/>
                <a:ext cx="284715" cy="105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a:extLst>
                <a:ext uri="{FF2B5EF4-FFF2-40B4-BE49-F238E27FC236}">
                  <a16:creationId xmlns:a16="http://schemas.microsoft.com/office/drawing/2014/main" xmlns="" id="{0146A0AB-19A4-D476-CBE3-B360DA5DC8EB}"/>
                </a:ext>
              </a:extLst>
            </p:cNvPr>
            <p:cNvGrpSpPr/>
            <p:nvPr/>
          </p:nvGrpSpPr>
          <p:grpSpPr>
            <a:xfrm rot="10962773">
              <a:off x="2721999" y="4943361"/>
              <a:ext cx="520781" cy="120461"/>
              <a:chOff x="3465327" y="5012994"/>
              <a:chExt cx="520781" cy="120461"/>
            </a:xfrm>
            <a:grpFill/>
          </p:grpSpPr>
          <p:sp>
            <p:nvSpPr>
              <p:cNvPr id="17" name="矩形: 圆角 16">
                <a:extLst>
                  <a:ext uri="{FF2B5EF4-FFF2-40B4-BE49-F238E27FC236}">
                    <a16:creationId xmlns:a16="http://schemas.microsoft.com/office/drawing/2014/main" xmlns="" id="{C83B2547-D3EE-673E-83A8-CBE774DD3F7E}"/>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CFEBC9DD-8B47-4CA4-0358-13D2D79185CB}"/>
                  </a:ext>
                </a:extLst>
              </p:cNvPr>
              <p:cNvSpPr/>
              <p:nvPr/>
            </p:nvSpPr>
            <p:spPr>
              <a:xfrm rot="20247820">
                <a:off x="3701393" y="5012994"/>
                <a:ext cx="284715" cy="105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xmlns="" id="{77D7880C-349C-42CC-0678-2C720C4037E8}"/>
                </a:ext>
              </a:extLst>
            </p:cNvPr>
            <p:cNvGrpSpPr/>
            <p:nvPr/>
          </p:nvGrpSpPr>
          <p:grpSpPr>
            <a:xfrm rot="14539678" flipH="1">
              <a:off x="3094373" y="5651878"/>
              <a:ext cx="453700" cy="465593"/>
              <a:chOff x="3465327" y="4702005"/>
              <a:chExt cx="453700" cy="465593"/>
            </a:xfrm>
            <a:grpFill/>
          </p:grpSpPr>
          <p:sp>
            <p:nvSpPr>
              <p:cNvPr id="13" name="矩形: 圆角 12">
                <a:extLst>
                  <a:ext uri="{FF2B5EF4-FFF2-40B4-BE49-F238E27FC236}">
                    <a16:creationId xmlns:a16="http://schemas.microsoft.com/office/drawing/2014/main" xmlns="" id="{25462104-2CA7-833A-CECC-620D5DC99C08}"/>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xmlns="" id="{C82F58D8-E2FC-D694-D73A-81F99E5392B4}"/>
                  </a:ext>
                </a:extLst>
              </p:cNvPr>
              <p:cNvSpPr/>
              <p:nvPr/>
            </p:nvSpPr>
            <p:spPr>
              <a:xfrm rot="18173619">
                <a:off x="3629313" y="4877884"/>
                <a:ext cx="465593" cy="1138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xmlns="" id="{8A936C49-2FFD-16B1-63D6-6BCA1877D32A}"/>
                </a:ext>
              </a:extLst>
            </p:cNvPr>
            <p:cNvGrpSpPr/>
            <p:nvPr/>
          </p:nvGrpSpPr>
          <p:grpSpPr>
            <a:xfrm rot="18691292" flipH="1">
              <a:off x="2699609" y="5488516"/>
              <a:ext cx="453700" cy="465593"/>
              <a:chOff x="3465327" y="4702005"/>
              <a:chExt cx="453700" cy="465593"/>
            </a:xfrm>
            <a:grpFill/>
          </p:grpSpPr>
          <p:sp>
            <p:nvSpPr>
              <p:cNvPr id="11" name="矩形: 圆角 10">
                <a:extLst>
                  <a:ext uri="{FF2B5EF4-FFF2-40B4-BE49-F238E27FC236}">
                    <a16:creationId xmlns:a16="http://schemas.microsoft.com/office/drawing/2014/main" xmlns="" id="{B106979E-053F-29C0-2A12-DB00E13E87C7}"/>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0337009B-C586-7571-DDBB-B1117CD973FB}"/>
                  </a:ext>
                </a:extLst>
              </p:cNvPr>
              <p:cNvSpPr/>
              <p:nvPr/>
            </p:nvSpPr>
            <p:spPr>
              <a:xfrm rot="18173619">
                <a:off x="3629313" y="4877884"/>
                <a:ext cx="465593" cy="1138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 name="文本框 21">
            <a:extLst>
              <a:ext uri="{FF2B5EF4-FFF2-40B4-BE49-F238E27FC236}">
                <a16:creationId xmlns:a16="http://schemas.microsoft.com/office/drawing/2014/main" xmlns="" id="{91E9562E-B21B-310A-7260-448786E5F5D1}"/>
              </a:ext>
            </a:extLst>
          </p:cNvPr>
          <p:cNvSpPr txBox="1"/>
          <p:nvPr/>
        </p:nvSpPr>
        <p:spPr>
          <a:xfrm>
            <a:off x="1802485" y="1977735"/>
            <a:ext cx="4846320" cy="3416320"/>
          </a:xfrm>
          <a:prstGeom prst="rect">
            <a:avLst/>
          </a:prstGeom>
          <a:noFill/>
        </p:spPr>
        <p:txBody>
          <a:bodyPr wrap="square" rtlCol="0">
            <a:spAutoFit/>
          </a:bodyPr>
          <a:lstStyle/>
          <a:p>
            <a:pPr>
              <a:lnSpc>
                <a:spcPct val="150000"/>
              </a:lnSpc>
            </a:pPr>
            <a:r>
              <a:rPr lang="en-US" altLang="zh-CN" sz="4800" b="1" kern="0" dirty="0">
                <a:effectLst/>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4800" b="1"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4800" b="1" kern="0" dirty="0">
                <a:effectLst/>
                <a:latin typeface="微软雅黑" panose="020B0503020204020204" pitchFamily="34" charset="-122"/>
                <a:ea typeface="微软雅黑" panose="020B0503020204020204" pitchFamily="34" charset="-122"/>
                <a:cs typeface="Times New Roman" panose="02020603050405020304" pitchFamily="18" charset="0"/>
              </a:rPr>
              <a:t>物理分析法</a:t>
            </a:r>
            <a:endParaRPr lang="zh-CN" altLang="en-US" sz="4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4800" b="1" kern="0" dirty="0">
                <a:effectLst/>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4800" b="1"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4800" b="1" kern="0" dirty="0">
                <a:effectLst/>
                <a:latin typeface="微软雅黑" panose="020B0503020204020204" pitchFamily="34" charset="-122"/>
                <a:ea typeface="微软雅黑" panose="020B0503020204020204" pitchFamily="34" charset="-122"/>
                <a:cs typeface="Times New Roman" panose="02020603050405020304" pitchFamily="18" charset="0"/>
              </a:rPr>
              <a:t>代数法</a:t>
            </a:r>
            <a:endParaRPr lang="zh-CN" altLang="en-US" sz="4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4800" b="1" kern="0" dirty="0">
                <a:effectLst/>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4800" b="1"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4800" b="1" i="1" kern="0" dirty="0">
                <a:effectLst/>
                <a:latin typeface="Cambria" panose="02040503050406030204" pitchFamily="18" charset="0"/>
                <a:ea typeface="Cambria" panose="02040503050406030204" pitchFamily="18" charset="0"/>
                <a:cs typeface="Times New Roman" panose="02020603050405020304" pitchFamily="18" charset="0"/>
              </a:rPr>
              <a:t>v</a:t>
            </a:r>
            <a:r>
              <a:rPr lang="en-US" altLang="zh-CN" sz="4800" b="1" kern="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b="1" i="1" kern="0" dirty="0">
                <a:effectLst/>
                <a:latin typeface="Cambria" panose="02040503050406030204" pitchFamily="18" charset="0"/>
                <a:ea typeface="Cambria" panose="02040503050406030204" pitchFamily="18" charset="0"/>
                <a:cs typeface="Times New Roman" panose="02020603050405020304" pitchFamily="18" charset="0"/>
              </a:rPr>
              <a:t>t</a:t>
            </a:r>
            <a:r>
              <a:rPr lang="en-US" altLang="zh-CN" sz="4800" b="1" i="1" kern="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4800" b="1" kern="0" dirty="0">
                <a:effectLst/>
                <a:latin typeface="微软雅黑" panose="020B0503020204020204" pitchFamily="34" charset="-122"/>
                <a:ea typeface="微软雅黑" panose="020B0503020204020204" pitchFamily="34" charset="-122"/>
                <a:cs typeface="Times New Roman" panose="02020603050405020304" pitchFamily="18" charset="0"/>
              </a:rPr>
              <a:t>图像法</a:t>
            </a:r>
            <a:endParaRPr lang="zh-CN" altLang="en-US" sz="4800" dirty="0">
              <a:latin typeface="微软雅黑" panose="020B0503020204020204" pitchFamily="34" charset="-122"/>
              <a:ea typeface="微软雅黑" panose="020B0503020204020204" pitchFamily="34" charset="-122"/>
            </a:endParaRPr>
          </a:p>
        </p:txBody>
      </p:sp>
      <p:grpSp>
        <p:nvGrpSpPr>
          <p:cNvPr id="53" name="组合 52">
            <a:extLst>
              <a:ext uri="{FF2B5EF4-FFF2-40B4-BE49-F238E27FC236}">
                <a16:creationId xmlns:a16="http://schemas.microsoft.com/office/drawing/2014/main" xmlns="" id="{A876BFE3-B7AE-C718-7B84-D0788F1E343A}"/>
              </a:ext>
            </a:extLst>
          </p:cNvPr>
          <p:cNvGrpSpPr/>
          <p:nvPr/>
        </p:nvGrpSpPr>
        <p:grpSpPr>
          <a:xfrm>
            <a:off x="1326251" y="3389478"/>
            <a:ext cx="369568" cy="595043"/>
            <a:chOff x="2693662" y="4384623"/>
            <a:chExt cx="1168303" cy="1726902"/>
          </a:xfrm>
          <a:solidFill>
            <a:srgbClr val="C00000"/>
          </a:solidFill>
        </p:grpSpPr>
        <p:sp>
          <p:nvSpPr>
            <p:cNvPr id="54" name="椭圆 53">
              <a:extLst>
                <a:ext uri="{FF2B5EF4-FFF2-40B4-BE49-F238E27FC236}">
                  <a16:creationId xmlns:a16="http://schemas.microsoft.com/office/drawing/2014/main" xmlns="" id="{16CB5B2A-8200-CF97-8B77-0FC4A3B4DA5A}"/>
                </a:ext>
              </a:extLst>
            </p:cNvPr>
            <p:cNvSpPr/>
            <p:nvPr/>
          </p:nvSpPr>
          <p:spPr>
            <a:xfrm>
              <a:off x="3222885" y="4384623"/>
              <a:ext cx="468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圆角 54">
              <a:extLst>
                <a:ext uri="{FF2B5EF4-FFF2-40B4-BE49-F238E27FC236}">
                  <a16:creationId xmlns:a16="http://schemas.microsoft.com/office/drawing/2014/main" xmlns="" id="{453B0C63-134A-B2E6-8280-E1DF53E81CA5}"/>
                </a:ext>
              </a:extLst>
            </p:cNvPr>
            <p:cNvSpPr/>
            <p:nvPr/>
          </p:nvSpPr>
          <p:spPr>
            <a:xfrm rot="6306567">
              <a:off x="2900244" y="5119820"/>
              <a:ext cx="814218" cy="243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a:extLst>
                <a:ext uri="{FF2B5EF4-FFF2-40B4-BE49-F238E27FC236}">
                  <a16:creationId xmlns:a16="http://schemas.microsoft.com/office/drawing/2014/main" xmlns="" id="{3E44B317-0712-6EE9-7133-B4C90EB82AFA}"/>
                </a:ext>
              </a:extLst>
            </p:cNvPr>
            <p:cNvGrpSpPr/>
            <p:nvPr/>
          </p:nvGrpSpPr>
          <p:grpSpPr>
            <a:xfrm>
              <a:off x="3465327" y="4866038"/>
              <a:ext cx="396638" cy="284715"/>
              <a:chOff x="3465327" y="4866038"/>
              <a:chExt cx="396638" cy="284715"/>
            </a:xfrm>
            <a:grpFill/>
          </p:grpSpPr>
          <p:sp>
            <p:nvSpPr>
              <p:cNvPr id="67" name="矩形: 圆角 66">
                <a:extLst>
                  <a:ext uri="{FF2B5EF4-FFF2-40B4-BE49-F238E27FC236}">
                    <a16:creationId xmlns:a16="http://schemas.microsoft.com/office/drawing/2014/main" xmlns="" id="{F7D71A87-48F7-1EB1-8802-2371855220F7}"/>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圆角 67">
                <a:extLst>
                  <a:ext uri="{FF2B5EF4-FFF2-40B4-BE49-F238E27FC236}">
                    <a16:creationId xmlns:a16="http://schemas.microsoft.com/office/drawing/2014/main" xmlns="" id="{B4F40D15-E366-92D7-1F4F-71CE7F0BD61D}"/>
                  </a:ext>
                </a:extLst>
              </p:cNvPr>
              <p:cNvSpPr/>
              <p:nvPr/>
            </p:nvSpPr>
            <p:spPr>
              <a:xfrm rot="18173619">
                <a:off x="3667010" y="4955799"/>
                <a:ext cx="284715" cy="105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a:extLst>
                <a:ext uri="{FF2B5EF4-FFF2-40B4-BE49-F238E27FC236}">
                  <a16:creationId xmlns:a16="http://schemas.microsoft.com/office/drawing/2014/main" xmlns="" id="{D42F25BC-42FE-AD92-CE46-EA98BE076D88}"/>
                </a:ext>
              </a:extLst>
            </p:cNvPr>
            <p:cNvGrpSpPr/>
            <p:nvPr/>
          </p:nvGrpSpPr>
          <p:grpSpPr>
            <a:xfrm rot="10962773">
              <a:off x="2721999" y="4943361"/>
              <a:ext cx="520781" cy="120461"/>
              <a:chOff x="3465327" y="5012994"/>
              <a:chExt cx="520781" cy="120461"/>
            </a:xfrm>
            <a:grpFill/>
          </p:grpSpPr>
          <p:sp>
            <p:nvSpPr>
              <p:cNvPr id="65" name="矩形: 圆角 64">
                <a:extLst>
                  <a:ext uri="{FF2B5EF4-FFF2-40B4-BE49-F238E27FC236}">
                    <a16:creationId xmlns:a16="http://schemas.microsoft.com/office/drawing/2014/main" xmlns="" id="{B2BBEF42-3B1D-E0C1-C6A8-DD7D5C559FB7}"/>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a:extLst>
                  <a:ext uri="{FF2B5EF4-FFF2-40B4-BE49-F238E27FC236}">
                    <a16:creationId xmlns:a16="http://schemas.microsoft.com/office/drawing/2014/main" xmlns="" id="{B3451764-9DBB-7071-70F6-714AE4F41352}"/>
                  </a:ext>
                </a:extLst>
              </p:cNvPr>
              <p:cNvSpPr/>
              <p:nvPr/>
            </p:nvSpPr>
            <p:spPr>
              <a:xfrm rot="20247820">
                <a:off x="3701393" y="5012994"/>
                <a:ext cx="284715" cy="105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a:extLst>
                <a:ext uri="{FF2B5EF4-FFF2-40B4-BE49-F238E27FC236}">
                  <a16:creationId xmlns:a16="http://schemas.microsoft.com/office/drawing/2014/main" xmlns="" id="{F0C82278-67AC-54BF-7F41-5E64C1CD6C46}"/>
                </a:ext>
              </a:extLst>
            </p:cNvPr>
            <p:cNvGrpSpPr/>
            <p:nvPr/>
          </p:nvGrpSpPr>
          <p:grpSpPr>
            <a:xfrm rot="14539678" flipH="1">
              <a:off x="3094373" y="5651878"/>
              <a:ext cx="453700" cy="465593"/>
              <a:chOff x="3465327" y="4702005"/>
              <a:chExt cx="453700" cy="465593"/>
            </a:xfrm>
            <a:grpFill/>
          </p:grpSpPr>
          <p:sp>
            <p:nvSpPr>
              <p:cNvPr id="63" name="矩形: 圆角 62">
                <a:extLst>
                  <a:ext uri="{FF2B5EF4-FFF2-40B4-BE49-F238E27FC236}">
                    <a16:creationId xmlns:a16="http://schemas.microsoft.com/office/drawing/2014/main" xmlns="" id="{C0A6C306-CAEF-AF7C-2035-92FC8F39EA95}"/>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圆角 63">
                <a:extLst>
                  <a:ext uri="{FF2B5EF4-FFF2-40B4-BE49-F238E27FC236}">
                    <a16:creationId xmlns:a16="http://schemas.microsoft.com/office/drawing/2014/main" xmlns="" id="{B0498649-C84C-EF3C-5CF1-39A2F508AB44}"/>
                  </a:ext>
                </a:extLst>
              </p:cNvPr>
              <p:cNvSpPr/>
              <p:nvPr/>
            </p:nvSpPr>
            <p:spPr>
              <a:xfrm rot="18173619">
                <a:off x="3629313" y="4877884"/>
                <a:ext cx="465593" cy="1138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a16="http://schemas.microsoft.com/office/drawing/2014/main" xmlns="" id="{B98F7B39-6F59-BD27-5D53-867F8075D68D}"/>
                </a:ext>
              </a:extLst>
            </p:cNvPr>
            <p:cNvGrpSpPr/>
            <p:nvPr/>
          </p:nvGrpSpPr>
          <p:grpSpPr>
            <a:xfrm rot="18691292" flipH="1">
              <a:off x="2699609" y="5488516"/>
              <a:ext cx="453700" cy="465593"/>
              <a:chOff x="3465327" y="4702005"/>
              <a:chExt cx="453700" cy="465593"/>
            </a:xfrm>
            <a:grpFill/>
          </p:grpSpPr>
          <p:sp>
            <p:nvSpPr>
              <p:cNvPr id="61" name="矩形: 圆角 60">
                <a:extLst>
                  <a:ext uri="{FF2B5EF4-FFF2-40B4-BE49-F238E27FC236}">
                    <a16:creationId xmlns:a16="http://schemas.microsoft.com/office/drawing/2014/main" xmlns="" id="{6447797E-D3BE-6DBF-D613-8E388B3C4E97}"/>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圆角 61">
                <a:extLst>
                  <a:ext uri="{FF2B5EF4-FFF2-40B4-BE49-F238E27FC236}">
                    <a16:creationId xmlns:a16="http://schemas.microsoft.com/office/drawing/2014/main" xmlns="" id="{05D56F9E-5DCE-BE3C-9AB6-F0162AEA4840}"/>
                  </a:ext>
                </a:extLst>
              </p:cNvPr>
              <p:cNvSpPr/>
              <p:nvPr/>
            </p:nvSpPr>
            <p:spPr>
              <a:xfrm rot="18173619">
                <a:off x="3629313" y="4877884"/>
                <a:ext cx="465593" cy="1138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9" name="组合 68">
            <a:extLst>
              <a:ext uri="{FF2B5EF4-FFF2-40B4-BE49-F238E27FC236}">
                <a16:creationId xmlns:a16="http://schemas.microsoft.com/office/drawing/2014/main" xmlns="" id="{96F7FA1E-713A-2E69-1DBB-A72E0BAF67C4}"/>
              </a:ext>
            </a:extLst>
          </p:cNvPr>
          <p:cNvGrpSpPr/>
          <p:nvPr/>
        </p:nvGrpSpPr>
        <p:grpSpPr>
          <a:xfrm>
            <a:off x="1305238" y="4467520"/>
            <a:ext cx="369568" cy="595043"/>
            <a:chOff x="2693662" y="4384623"/>
            <a:chExt cx="1168303" cy="1726902"/>
          </a:xfrm>
          <a:solidFill>
            <a:srgbClr val="00B050"/>
          </a:solidFill>
        </p:grpSpPr>
        <p:sp>
          <p:nvSpPr>
            <p:cNvPr id="70" name="椭圆 69">
              <a:extLst>
                <a:ext uri="{FF2B5EF4-FFF2-40B4-BE49-F238E27FC236}">
                  <a16:creationId xmlns:a16="http://schemas.microsoft.com/office/drawing/2014/main" xmlns="" id="{2A7F312E-D3D2-7A13-509A-F77E96F6F1C7}"/>
                </a:ext>
              </a:extLst>
            </p:cNvPr>
            <p:cNvSpPr/>
            <p:nvPr/>
          </p:nvSpPr>
          <p:spPr>
            <a:xfrm>
              <a:off x="3222885" y="4384623"/>
              <a:ext cx="468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xmlns="" id="{44CDC069-ECCD-1FB2-399C-B354CB8BCC2F}"/>
                </a:ext>
              </a:extLst>
            </p:cNvPr>
            <p:cNvSpPr/>
            <p:nvPr/>
          </p:nvSpPr>
          <p:spPr>
            <a:xfrm rot="6306567">
              <a:off x="2900244" y="5119820"/>
              <a:ext cx="814218" cy="243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a:extLst>
                <a:ext uri="{FF2B5EF4-FFF2-40B4-BE49-F238E27FC236}">
                  <a16:creationId xmlns:a16="http://schemas.microsoft.com/office/drawing/2014/main" xmlns="" id="{308014AA-21A2-B246-5585-A7297780BBD8}"/>
                </a:ext>
              </a:extLst>
            </p:cNvPr>
            <p:cNvGrpSpPr/>
            <p:nvPr/>
          </p:nvGrpSpPr>
          <p:grpSpPr>
            <a:xfrm>
              <a:off x="3465327" y="4866038"/>
              <a:ext cx="396638" cy="284715"/>
              <a:chOff x="3465327" y="4866038"/>
              <a:chExt cx="396638" cy="284715"/>
            </a:xfrm>
            <a:grpFill/>
          </p:grpSpPr>
          <p:sp>
            <p:nvSpPr>
              <p:cNvPr id="82" name="矩形: 圆角 81">
                <a:extLst>
                  <a:ext uri="{FF2B5EF4-FFF2-40B4-BE49-F238E27FC236}">
                    <a16:creationId xmlns:a16="http://schemas.microsoft.com/office/drawing/2014/main" xmlns="" id="{0F0464B8-E1D3-B57E-E18E-93DA7C40026F}"/>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圆角 82">
                <a:extLst>
                  <a:ext uri="{FF2B5EF4-FFF2-40B4-BE49-F238E27FC236}">
                    <a16:creationId xmlns:a16="http://schemas.microsoft.com/office/drawing/2014/main" xmlns="" id="{3E28CA82-66B7-7C0A-64D8-247BA8C50F46}"/>
                  </a:ext>
                </a:extLst>
              </p:cNvPr>
              <p:cNvSpPr/>
              <p:nvPr/>
            </p:nvSpPr>
            <p:spPr>
              <a:xfrm rot="18173619">
                <a:off x="3667010" y="4955799"/>
                <a:ext cx="284715" cy="105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a:extLst>
                <a:ext uri="{FF2B5EF4-FFF2-40B4-BE49-F238E27FC236}">
                  <a16:creationId xmlns:a16="http://schemas.microsoft.com/office/drawing/2014/main" xmlns="" id="{FCDD969A-F6FA-A1A6-B7F0-4A4AC6401EBA}"/>
                </a:ext>
              </a:extLst>
            </p:cNvPr>
            <p:cNvGrpSpPr/>
            <p:nvPr/>
          </p:nvGrpSpPr>
          <p:grpSpPr>
            <a:xfrm rot="10962773">
              <a:off x="2721999" y="4943361"/>
              <a:ext cx="520781" cy="120461"/>
              <a:chOff x="3465327" y="5012994"/>
              <a:chExt cx="520781" cy="120461"/>
            </a:xfrm>
            <a:grpFill/>
          </p:grpSpPr>
          <p:sp>
            <p:nvSpPr>
              <p:cNvPr id="80" name="矩形: 圆角 79">
                <a:extLst>
                  <a:ext uri="{FF2B5EF4-FFF2-40B4-BE49-F238E27FC236}">
                    <a16:creationId xmlns:a16="http://schemas.microsoft.com/office/drawing/2014/main" xmlns="" id="{2A58BF1B-2116-F95B-5EA6-4E7AAE557098}"/>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圆角 80">
                <a:extLst>
                  <a:ext uri="{FF2B5EF4-FFF2-40B4-BE49-F238E27FC236}">
                    <a16:creationId xmlns:a16="http://schemas.microsoft.com/office/drawing/2014/main" xmlns="" id="{853DF270-8A41-02E5-7824-F0F8C89E9915}"/>
                  </a:ext>
                </a:extLst>
              </p:cNvPr>
              <p:cNvSpPr/>
              <p:nvPr/>
            </p:nvSpPr>
            <p:spPr>
              <a:xfrm rot="20247820">
                <a:off x="3701393" y="5012994"/>
                <a:ext cx="284715" cy="105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a:extLst>
                <a:ext uri="{FF2B5EF4-FFF2-40B4-BE49-F238E27FC236}">
                  <a16:creationId xmlns:a16="http://schemas.microsoft.com/office/drawing/2014/main" xmlns="" id="{7CA041E6-82BA-D820-5BAF-0E39AE8F52C1}"/>
                </a:ext>
              </a:extLst>
            </p:cNvPr>
            <p:cNvGrpSpPr/>
            <p:nvPr/>
          </p:nvGrpSpPr>
          <p:grpSpPr>
            <a:xfrm rot="14539678" flipH="1">
              <a:off x="3094373" y="5651878"/>
              <a:ext cx="453700" cy="465593"/>
              <a:chOff x="3465327" y="4702005"/>
              <a:chExt cx="453700" cy="465593"/>
            </a:xfrm>
            <a:grpFill/>
          </p:grpSpPr>
          <p:sp>
            <p:nvSpPr>
              <p:cNvPr id="78" name="矩形: 圆角 77">
                <a:extLst>
                  <a:ext uri="{FF2B5EF4-FFF2-40B4-BE49-F238E27FC236}">
                    <a16:creationId xmlns:a16="http://schemas.microsoft.com/office/drawing/2014/main" xmlns="" id="{54B3197B-5C98-8CFA-C3E6-1718F35E8A2C}"/>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圆角 78">
                <a:extLst>
                  <a:ext uri="{FF2B5EF4-FFF2-40B4-BE49-F238E27FC236}">
                    <a16:creationId xmlns:a16="http://schemas.microsoft.com/office/drawing/2014/main" xmlns="" id="{A540B5E6-1382-452F-5968-B4B58EEF4F1D}"/>
                  </a:ext>
                </a:extLst>
              </p:cNvPr>
              <p:cNvSpPr/>
              <p:nvPr/>
            </p:nvSpPr>
            <p:spPr>
              <a:xfrm rot="18173619">
                <a:off x="3629313" y="4877884"/>
                <a:ext cx="465593" cy="1138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a:extLst>
                <a:ext uri="{FF2B5EF4-FFF2-40B4-BE49-F238E27FC236}">
                  <a16:creationId xmlns:a16="http://schemas.microsoft.com/office/drawing/2014/main" xmlns="" id="{E17D0397-4662-D28D-5765-75E80182345E}"/>
                </a:ext>
              </a:extLst>
            </p:cNvPr>
            <p:cNvGrpSpPr/>
            <p:nvPr/>
          </p:nvGrpSpPr>
          <p:grpSpPr>
            <a:xfrm rot="18691292" flipH="1">
              <a:off x="2699609" y="5488516"/>
              <a:ext cx="453700" cy="465593"/>
              <a:chOff x="3465327" y="4702005"/>
              <a:chExt cx="453700" cy="465593"/>
            </a:xfrm>
            <a:grpFill/>
          </p:grpSpPr>
          <p:sp>
            <p:nvSpPr>
              <p:cNvPr id="76" name="矩形: 圆角 75">
                <a:extLst>
                  <a:ext uri="{FF2B5EF4-FFF2-40B4-BE49-F238E27FC236}">
                    <a16:creationId xmlns:a16="http://schemas.microsoft.com/office/drawing/2014/main" xmlns="" id="{D4FF9903-B0FE-C1DF-23F5-B3652ACF83AB}"/>
                  </a:ext>
                </a:extLst>
              </p:cNvPr>
              <p:cNvSpPr/>
              <p:nvPr/>
            </p:nvSpPr>
            <p:spPr>
              <a:xfrm rot="937764">
                <a:off x="3465327" y="5017998"/>
                <a:ext cx="329010" cy="11545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圆角 76">
                <a:extLst>
                  <a:ext uri="{FF2B5EF4-FFF2-40B4-BE49-F238E27FC236}">
                    <a16:creationId xmlns:a16="http://schemas.microsoft.com/office/drawing/2014/main" xmlns="" id="{F6AC075D-3D37-40A3-4FCC-57C17F8099DD}"/>
                  </a:ext>
                </a:extLst>
              </p:cNvPr>
              <p:cNvSpPr/>
              <p:nvPr/>
            </p:nvSpPr>
            <p:spPr>
              <a:xfrm rot="18173619">
                <a:off x="3629313" y="4877884"/>
                <a:ext cx="465593" cy="1138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矩形 83">
            <a:extLst>
              <a:ext uri="{FF2B5EF4-FFF2-40B4-BE49-F238E27FC236}">
                <a16:creationId xmlns:a16="http://schemas.microsoft.com/office/drawing/2014/main" xmlns="" id="{73850ADA-259B-49C9-12A8-69C93683C671}"/>
              </a:ext>
            </a:extLst>
          </p:cNvPr>
          <p:cNvSpPr/>
          <p:nvPr/>
        </p:nvSpPr>
        <p:spPr>
          <a:xfrm rot="21128338">
            <a:off x="6506426" y="3755253"/>
            <a:ext cx="4442242" cy="2646878"/>
          </a:xfrm>
          <a:prstGeom prst="rect">
            <a:avLst/>
          </a:prstGeom>
          <a:noFill/>
          <a:scene3d>
            <a:camera prst="perspectiveContrastingLeftFacing"/>
            <a:lightRig rig="threePt" dir="t"/>
          </a:scene3d>
        </p:spPr>
        <p:txBody>
          <a:bodyPr wrap="none" lIns="91440" tIns="45720" rIns="91440" bIns="45720">
            <a:spAutoFit/>
          </a:bodyPr>
          <a:lstStyle/>
          <a:p>
            <a:pPr algn="r"/>
            <a:r>
              <a:rPr lang="zh-CN" altLang="en-US" sz="166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目录</a:t>
            </a:r>
            <a:endParaRPr lang="en-US" altLang="zh-CN" sz="166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8332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xmlns="" id="{EC1E0047-8069-DFDC-4ED7-EA79E1956F37}"/>
              </a:ext>
            </a:extLst>
          </p:cNvPr>
          <p:cNvGrpSpPr/>
          <p:nvPr/>
        </p:nvGrpSpPr>
        <p:grpSpPr>
          <a:xfrm>
            <a:off x="5663610" y="-564919"/>
            <a:ext cx="6772989" cy="5272493"/>
            <a:chOff x="5663610" y="-564919"/>
            <a:chExt cx="6772989" cy="5272493"/>
          </a:xfrm>
        </p:grpSpPr>
        <p:grpSp>
          <p:nvGrpSpPr>
            <p:cNvPr id="10" name="组合 9">
              <a:extLst>
                <a:ext uri="{FF2B5EF4-FFF2-40B4-BE49-F238E27FC236}">
                  <a16:creationId xmlns:a16="http://schemas.microsoft.com/office/drawing/2014/main" xmlns="" id="{1C6A9364-EF87-7B0A-F9E3-9EA1EE7B8FA2}"/>
                </a:ext>
              </a:extLst>
            </p:cNvPr>
            <p:cNvGrpSpPr/>
            <p:nvPr/>
          </p:nvGrpSpPr>
          <p:grpSpPr>
            <a:xfrm>
              <a:off x="5663610" y="-564919"/>
              <a:ext cx="5720637" cy="5272493"/>
              <a:chOff x="7055406" y="-554078"/>
              <a:chExt cx="4111520" cy="5656481"/>
            </a:xfrm>
            <a:blipFill>
              <a:blip r:embed="rId2"/>
              <a:stretch>
                <a:fillRect/>
              </a:stretch>
            </a:blipFill>
          </p:grpSpPr>
          <p:sp>
            <p:nvSpPr>
              <p:cNvPr id="4" name="矩形: 圆角 3">
                <a:extLst>
                  <a:ext uri="{FF2B5EF4-FFF2-40B4-BE49-F238E27FC236}">
                    <a16:creationId xmlns:a16="http://schemas.microsoft.com/office/drawing/2014/main" xmlns="" id="{9E9D2682-292B-883E-07A7-A32C09FF76BF}"/>
                  </a:ext>
                </a:extLst>
              </p:cNvPr>
              <p:cNvSpPr/>
              <p:nvPr/>
            </p:nvSpPr>
            <p:spPr>
              <a:xfrm rot="18761790">
                <a:off x="5278513" y="1255138"/>
                <a:ext cx="4456459"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xmlns="" id="{F7B7A3A8-4321-8335-74F7-91011AA5A922}"/>
                  </a:ext>
                </a:extLst>
              </p:cNvPr>
              <p:cNvSpPr/>
              <p:nvPr/>
            </p:nvSpPr>
            <p:spPr>
              <a:xfrm rot="18761790">
                <a:off x="6064065" y="1592276"/>
                <a:ext cx="5067129"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6F83C5BF-5001-8309-36B5-B51F113FA8DB}"/>
                  </a:ext>
                </a:extLst>
              </p:cNvPr>
              <p:cNvSpPr/>
              <p:nvPr/>
            </p:nvSpPr>
            <p:spPr>
              <a:xfrm rot="18761790">
                <a:off x="7090485" y="1715761"/>
                <a:ext cx="5442351"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02717469-F8E2-4831-DFD8-8593E4A85ADC}"/>
                  </a:ext>
                </a:extLst>
              </p:cNvPr>
              <p:cNvSpPr/>
              <p:nvPr/>
            </p:nvSpPr>
            <p:spPr>
              <a:xfrm rot="18761790">
                <a:off x="8417104" y="2352580"/>
                <a:ext cx="4596972"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a:extLst>
                <a:ext uri="{FF2B5EF4-FFF2-40B4-BE49-F238E27FC236}">
                  <a16:creationId xmlns:a16="http://schemas.microsoft.com/office/drawing/2014/main" xmlns="" id="{F85E6F09-D8B0-3430-87FA-025422F315AA}"/>
                </a:ext>
              </a:extLst>
            </p:cNvPr>
            <p:cNvSpPr txBox="1"/>
            <p:nvPr/>
          </p:nvSpPr>
          <p:spPr>
            <a:xfrm>
              <a:off x="6560548" y="1662149"/>
              <a:ext cx="5876051" cy="1015663"/>
            </a:xfrm>
            <a:prstGeom prst="rect">
              <a:avLst/>
            </a:prstGeom>
            <a:noFill/>
          </p:spPr>
          <p:txBody>
            <a:bodyPr wrap="square" rtlCol="0">
              <a:spAutoFit/>
            </a:bodyPr>
            <a:lstStyle/>
            <a:p>
              <a:r>
                <a:rPr lang="en-US" altLang="zh-CN" sz="6000" dirty="0">
                  <a:solidFill>
                    <a:schemeClr val="bg1"/>
                  </a:solidFill>
                  <a:latin typeface="华文中宋" panose="02010600040101010101" pitchFamily="2" charset="-122"/>
                  <a:ea typeface="华文中宋" panose="02010600040101010101" pitchFamily="2" charset="-122"/>
                </a:rPr>
                <a:t>01  </a:t>
              </a:r>
              <a:r>
                <a:rPr lang="zh-CN" altLang="en-US" sz="6000" dirty="0">
                  <a:solidFill>
                    <a:schemeClr val="bg1"/>
                  </a:solidFill>
                  <a:latin typeface="华文中宋" panose="02010600040101010101" pitchFamily="2" charset="-122"/>
                  <a:ea typeface="华文中宋" panose="02010600040101010101" pitchFamily="2" charset="-122"/>
                </a:rPr>
                <a:t>物理分析法</a:t>
              </a:r>
            </a:p>
          </p:txBody>
        </p:sp>
      </p:grpSp>
      <p:sp>
        <p:nvSpPr>
          <p:cNvPr id="16" name="文本框 15">
            <a:extLst>
              <a:ext uri="{FF2B5EF4-FFF2-40B4-BE49-F238E27FC236}">
                <a16:creationId xmlns:a16="http://schemas.microsoft.com/office/drawing/2014/main" xmlns="" id="{D48A03CF-E126-D35A-CA9C-D090DFA7D5DF}"/>
              </a:ext>
            </a:extLst>
          </p:cNvPr>
          <p:cNvSpPr txBox="1"/>
          <p:nvPr/>
        </p:nvSpPr>
        <p:spPr>
          <a:xfrm>
            <a:off x="761945" y="3215858"/>
            <a:ext cx="11059279" cy="2690929"/>
          </a:xfrm>
          <a:prstGeom prst="rect">
            <a:avLst/>
          </a:prstGeom>
          <a:solidFill>
            <a:schemeClr val="bg1">
              <a:alpha val="80000"/>
            </a:schemeClr>
          </a:solidFill>
        </p:spPr>
        <p:txBody>
          <a:bodyPr wrap="square">
            <a:spAutoFit/>
          </a:bodyPr>
          <a:lstStyle/>
          <a:p>
            <a:pPr marR="0" indent="719138">
              <a:lnSpc>
                <a:spcPct val="150000"/>
              </a:lnSpc>
              <a:spcBef>
                <a:spcPct val="0"/>
              </a:spcBef>
              <a:spcAft>
                <a:spcPts val="0"/>
              </a:spcAft>
            </a:pP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依据两物体运动速度的变化，分析判断追及过程中两物体间距的变化情况，寻找间距出现最大值或最小值的条件，依据此条件分析确定能否追上以及间距有最大值或最小值，并求出</a:t>
            </a:r>
            <a:r>
              <a:rPr lang="zh-CN" altLang="en-US" sz="2900" kern="0" dirty="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最大或最小间距</a:t>
            </a: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；若能追上，依据两物体的位移关系，可求出</a:t>
            </a:r>
            <a:r>
              <a:rPr lang="zh-CN" altLang="en-US" sz="2900" kern="0" dirty="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追及的时间</a:t>
            </a: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a:t>
            </a:r>
          </a:p>
        </p:txBody>
      </p:sp>
      <p:grpSp>
        <p:nvGrpSpPr>
          <p:cNvPr id="54" name="组合 53">
            <a:extLst>
              <a:ext uri="{FF2B5EF4-FFF2-40B4-BE49-F238E27FC236}">
                <a16:creationId xmlns:a16="http://schemas.microsoft.com/office/drawing/2014/main" xmlns="" id="{35BE7A1E-486B-DACF-0364-D13336B6C5F9}"/>
              </a:ext>
            </a:extLst>
          </p:cNvPr>
          <p:cNvGrpSpPr/>
          <p:nvPr/>
        </p:nvGrpSpPr>
        <p:grpSpPr>
          <a:xfrm>
            <a:off x="833089" y="936478"/>
            <a:ext cx="3379313" cy="1211398"/>
            <a:chOff x="1269835" y="998798"/>
            <a:chExt cx="5154109" cy="1891338"/>
          </a:xfrm>
        </p:grpSpPr>
        <p:grpSp>
          <p:nvGrpSpPr>
            <p:cNvPr id="55" name="组合 54">
              <a:extLst>
                <a:ext uri="{FF2B5EF4-FFF2-40B4-BE49-F238E27FC236}">
                  <a16:creationId xmlns:a16="http://schemas.microsoft.com/office/drawing/2014/main" xmlns="" id="{8A34CC2E-ACD0-1EBF-E8DE-C0CE9FE6E7ED}"/>
                </a:ext>
              </a:extLst>
            </p:cNvPr>
            <p:cNvGrpSpPr/>
            <p:nvPr/>
          </p:nvGrpSpPr>
          <p:grpSpPr>
            <a:xfrm>
              <a:off x="5383371" y="1005534"/>
              <a:ext cx="1040573" cy="1884602"/>
              <a:chOff x="2774787" y="4383526"/>
              <a:chExt cx="1096269" cy="1884602"/>
            </a:xfrm>
          </p:grpSpPr>
          <p:sp>
            <p:nvSpPr>
              <p:cNvPr id="73" name="椭圆 72">
                <a:extLst>
                  <a:ext uri="{FF2B5EF4-FFF2-40B4-BE49-F238E27FC236}">
                    <a16:creationId xmlns:a16="http://schemas.microsoft.com/office/drawing/2014/main" xmlns="" id="{0E0F6B24-5E2E-006A-F9BA-3EEA8D6209BA}"/>
                  </a:ext>
                </a:extLst>
              </p:cNvPr>
              <p:cNvSpPr/>
              <p:nvPr/>
            </p:nvSpPr>
            <p:spPr>
              <a:xfrm>
                <a:off x="3180022" y="4383526"/>
                <a:ext cx="468000" cy="432000"/>
              </a:xfrm>
              <a:prstGeom prst="ellipse">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圆角 73">
                <a:extLst>
                  <a:ext uri="{FF2B5EF4-FFF2-40B4-BE49-F238E27FC236}">
                    <a16:creationId xmlns:a16="http://schemas.microsoft.com/office/drawing/2014/main" xmlns="" id="{93477E3D-2DA7-BA86-AE85-3ABC8DE7F010}"/>
                  </a:ext>
                </a:extLst>
              </p:cNvPr>
              <p:cNvSpPr/>
              <p:nvPr/>
            </p:nvSpPr>
            <p:spPr>
              <a:xfrm rot="5730425">
                <a:off x="2935024" y="5122458"/>
                <a:ext cx="814218" cy="243022"/>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a:extLst>
                  <a:ext uri="{FF2B5EF4-FFF2-40B4-BE49-F238E27FC236}">
                    <a16:creationId xmlns:a16="http://schemas.microsoft.com/office/drawing/2014/main" xmlns="" id="{35FC3BCF-6512-4684-1D1A-3798DB14E85E}"/>
                  </a:ext>
                </a:extLst>
              </p:cNvPr>
              <p:cNvGrpSpPr/>
              <p:nvPr/>
            </p:nvGrpSpPr>
            <p:grpSpPr>
              <a:xfrm>
                <a:off x="3465327" y="4814109"/>
                <a:ext cx="405729" cy="357223"/>
                <a:chOff x="3465327" y="4814109"/>
                <a:chExt cx="405729" cy="357223"/>
              </a:xfrm>
            </p:grpSpPr>
            <p:sp>
              <p:nvSpPr>
                <p:cNvPr id="85" name="矩形: 圆角 84">
                  <a:extLst>
                    <a:ext uri="{FF2B5EF4-FFF2-40B4-BE49-F238E27FC236}">
                      <a16:creationId xmlns:a16="http://schemas.microsoft.com/office/drawing/2014/main" xmlns="" id="{595889CB-2233-37E5-7A29-71961E966E76}"/>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圆角 85">
                  <a:extLst>
                    <a:ext uri="{FF2B5EF4-FFF2-40B4-BE49-F238E27FC236}">
                      <a16:creationId xmlns:a16="http://schemas.microsoft.com/office/drawing/2014/main" xmlns="" id="{C796AA77-8EE2-F615-E2F6-A1229E7A18CC}"/>
                    </a:ext>
                  </a:extLst>
                </p:cNvPr>
                <p:cNvSpPr/>
                <p:nvPr/>
              </p:nvSpPr>
              <p:spPr>
                <a:xfrm rot="18173619">
                  <a:off x="3646517" y="4946794"/>
                  <a:ext cx="357223" cy="9185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a:extLst>
                  <a:ext uri="{FF2B5EF4-FFF2-40B4-BE49-F238E27FC236}">
                    <a16:creationId xmlns:a16="http://schemas.microsoft.com/office/drawing/2014/main" xmlns="" id="{B6E3D915-7152-7AE8-1C45-3F5A12F46441}"/>
                  </a:ext>
                </a:extLst>
              </p:cNvPr>
              <p:cNvGrpSpPr/>
              <p:nvPr/>
            </p:nvGrpSpPr>
            <p:grpSpPr>
              <a:xfrm rot="10962773">
                <a:off x="2774787" y="4890235"/>
                <a:ext cx="462265" cy="469869"/>
                <a:chOff x="3465327" y="4717962"/>
                <a:chExt cx="462265" cy="469869"/>
              </a:xfrm>
            </p:grpSpPr>
            <p:sp>
              <p:nvSpPr>
                <p:cNvPr id="83" name="矩形: 圆角 82">
                  <a:extLst>
                    <a:ext uri="{FF2B5EF4-FFF2-40B4-BE49-F238E27FC236}">
                      <a16:creationId xmlns:a16="http://schemas.microsoft.com/office/drawing/2014/main" xmlns="" id="{991F651C-333C-7052-2815-0555B9CC0CB1}"/>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圆角 83">
                  <a:extLst>
                    <a:ext uri="{FF2B5EF4-FFF2-40B4-BE49-F238E27FC236}">
                      <a16:creationId xmlns:a16="http://schemas.microsoft.com/office/drawing/2014/main" xmlns="" id="{95C41C91-9B1B-F49B-6DE5-1E660B523E5C}"/>
                    </a:ext>
                  </a:extLst>
                </p:cNvPr>
                <p:cNvSpPr/>
                <p:nvPr/>
              </p:nvSpPr>
              <p:spPr>
                <a:xfrm rot="18402598">
                  <a:off x="3647184" y="4907424"/>
                  <a:ext cx="469869" cy="90946"/>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7" name="组合 76">
                <a:extLst>
                  <a:ext uri="{FF2B5EF4-FFF2-40B4-BE49-F238E27FC236}">
                    <a16:creationId xmlns:a16="http://schemas.microsoft.com/office/drawing/2014/main" xmlns="" id="{AFEB078E-4F38-9233-A8C0-2AE866D28666}"/>
                  </a:ext>
                </a:extLst>
              </p:cNvPr>
              <p:cNvGrpSpPr/>
              <p:nvPr/>
            </p:nvGrpSpPr>
            <p:grpSpPr>
              <a:xfrm rot="14539678" flipH="1">
                <a:off x="3248971" y="5840019"/>
                <a:ext cx="715339" cy="132073"/>
                <a:chOff x="3485994" y="5111607"/>
                <a:chExt cx="715339" cy="132073"/>
              </a:xfrm>
            </p:grpSpPr>
            <p:sp>
              <p:nvSpPr>
                <p:cNvPr id="81" name="矩形: 圆角 80">
                  <a:extLst>
                    <a:ext uri="{FF2B5EF4-FFF2-40B4-BE49-F238E27FC236}">
                      <a16:creationId xmlns:a16="http://schemas.microsoft.com/office/drawing/2014/main" xmlns="" id="{A52F5C7E-C366-4317-40A7-E71447433260}"/>
                    </a:ext>
                  </a:extLst>
                </p:cNvPr>
                <p:cNvSpPr/>
                <p:nvPr/>
              </p:nvSpPr>
              <p:spPr>
                <a:xfrm rot="937764">
                  <a:off x="3485994" y="5111607"/>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圆角 81">
                  <a:extLst>
                    <a:ext uri="{FF2B5EF4-FFF2-40B4-BE49-F238E27FC236}">
                      <a16:creationId xmlns:a16="http://schemas.microsoft.com/office/drawing/2014/main" xmlns="" id="{61926D25-3F7D-D0FC-2A11-A6A55C631188}"/>
                    </a:ext>
                  </a:extLst>
                </p:cNvPr>
                <p:cNvSpPr/>
                <p:nvPr/>
              </p:nvSpPr>
              <p:spPr>
                <a:xfrm rot="21334818">
                  <a:off x="3735740" y="5129845"/>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a:extLst>
                  <a:ext uri="{FF2B5EF4-FFF2-40B4-BE49-F238E27FC236}">
                    <a16:creationId xmlns:a16="http://schemas.microsoft.com/office/drawing/2014/main" xmlns="" id="{E13FB762-8AEC-8FBC-99CF-432F43FA8890}"/>
                  </a:ext>
                </a:extLst>
              </p:cNvPr>
              <p:cNvGrpSpPr/>
              <p:nvPr/>
            </p:nvGrpSpPr>
            <p:grpSpPr>
              <a:xfrm rot="18691292" flipH="1">
                <a:off x="2647638" y="5832175"/>
                <a:ext cx="721554" cy="150352"/>
                <a:chOff x="3416360" y="5044311"/>
                <a:chExt cx="721554" cy="150352"/>
              </a:xfrm>
            </p:grpSpPr>
            <p:sp>
              <p:nvSpPr>
                <p:cNvPr id="79" name="矩形: 圆角 78">
                  <a:extLst>
                    <a:ext uri="{FF2B5EF4-FFF2-40B4-BE49-F238E27FC236}">
                      <a16:creationId xmlns:a16="http://schemas.microsoft.com/office/drawing/2014/main" xmlns="" id="{F9472E10-6449-2DE0-CC6D-94494C653EA3}"/>
                    </a:ext>
                  </a:extLst>
                </p:cNvPr>
                <p:cNvSpPr/>
                <p:nvPr/>
              </p:nvSpPr>
              <p:spPr>
                <a:xfrm rot="937764">
                  <a:off x="3416360" y="5079206"/>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圆角 79">
                  <a:extLst>
                    <a:ext uri="{FF2B5EF4-FFF2-40B4-BE49-F238E27FC236}">
                      <a16:creationId xmlns:a16="http://schemas.microsoft.com/office/drawing/2014/main" xmlns="" id="{F0FCFF1F-D16A-05A2-006E-2004B613D3C1}"/>
                    </a:ext>
                  </a:extLst>
                </p:cNvPr>
                <p:cNvSpPr/>
                <p:nvPr/>
              </p:nvSpPr>
              <p:spPr>
                <a:xfrm rot="20361091">
                  <a:off x="3672321" y="5044311"/>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6" name="组合 55">
              <a:extLst>
                <a:ext uri="{FF2B5EF4-FFF2-40B4-BE49-F238E27FC236}">
                  <a16:creationId xmlns:a16="http://schemas.microsoft.com/office/drawing/2014/main" xmlns="" id="{512365FA-E4F2-C06C-55C2-F84675E84594}"/>
                </a:ext>
              </a:extLst>
            </p:cNvPr>
            <p:cNvGrpSpPr/>
            <p:nvPr/>
          </p:nvGrpSpPr>
          <p:grpSpPr>
            <a:xfrm>
              <a:off x="1269835" y="998798"/>
              <a:ext cx="1168303" cy="1726902"/>
              <a:chOff x="2693662" y="4384623"/>
              <a:chExt cx="1168303" cy="1726902"/>
            </a:xfrm>
          </p:grpSpPr>
          <p:sp>
            <p:nvSpPr>
              <p:cNvPr id="59" name="椭圆 58">
                <a:extLst>
                  <a:ext uri="{FF2B5EF4-FFF2-40B4-BE49-F238E27FC236}">
                    <a16:creationId xmlns:a16="http://schemas.microsoft.com/office/drawing/2014/main" xmlns="" id="{156D0F20-6E2D-3485-CAA3-D53DE05E3341}"/>
                  </a:ext>
                </a:extLst>
              </p:cNvPr>
              <p:cNvSpPr/>
              <p:nvPr/>
            </p:nvSpPr>
            <p:spPr>
              <a:xfrm>
                <a:off x="3222885" y="4384623"/>
                <a:ext cx="468000" cy="432000"/>
              </a:xfrm>
              <a:prstGeom prst="ellipse">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a:extLst>
                  <a:ext uri="{FF2B5EF4-FFF2-40B4-BE49-F238E27FC236}">
                    <a16:creationId xmlns:a16="http://schemas.microsoft.com/office/drawing/2014/main" xmlns="" id="{5E8B578C-1716-08DA-EF43-8A662138B155}"/>
                  </a:ext>
                </a:extLst>
              </p:cNvPr>
              <p:cNvSpPr/>
              <p:nvPr/>
            </p:nvSpPr>
            <p:spPr>
              <a:xfrm rot="6306567">
                <a:off x="2900244" y="5119820"/>
                <a:ext cx="814218" cy="243022"/>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a:extLst>
                  <a:ext uri="{FF2B5EF4-FFF2-40B4-BE49-F238E27FC236}">
                    <a16:creationId xmlns:a16="http://schemas.microsoft.com/office/drawing/2014/main" xmlns="" id="{AC454EF0-F7E5-53C5-053E-8FAACF5312F8}"/>
                  </a:ext>
                </a:extLst>
              </p:cNvPr>
              <p:cNvGrpSpPr/>
              <p:nvPr/>
            </p:nvGrpSpPr>
            <p:grpSpPr>
              <a:xfrm>
                <a:off x="3465327" y="4866038"/>
                <a:ext cx="396638" cy="284715"/>
                <a:chOff x="3465327" y="4866038"/>
                <a:chExt cx="396638" cy="284715"/>
              </a:xfrm>
            </p:grpSpPr>
            <p:sp>
              <p:nvSpPr>
                <p:cNvPr id="71" name="矩形: 圆角 70">
                  <a:extLst>
                    <a:ext uri="{FF2B5EF4-FFF2-40B4-BE49-F238E27FC236}">
                      <a16:creationId xmlns:a16="http://schemas.microsoft.com/office/drawing/2014/main" xmlns="" id="{4507325A-6182-8B83-02F5-C4C6A359F9F6}"/>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圆角 71">
                  <a:extLst>
                    <a:ext uri="{FF2B5EF4-FFF2-40B4-BE49-F238E27FC236}">
                      <a16:creationId xmlns:a16="http://schemas.microsoft.com/office/drawing/2014/main" xmlns="" id="{5104BC10-AA5C-5999-8DAA-D2E5DAFCEE0C}"/>
                    </a:ext>
                  </a:extLst>
                </p:cNvPr>
                <p:cNvSpPr/>
                <p:nvPr/>
              </p:nvSpPr>
              <p:spPr>
                <a:xfrm rot="18173619">
                  <a:off x="3667010" y="4955799"/>
                  <a:ext cx="284715" cy="10519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a:extLst>
                  <a:ext uri="{FF2B5EF4-FFF2-40B4-BE49-F238E27FC236}">
                    <a16:creationId xmlns:a16="http://schemas.microsoft.com/office/drawing/2014/main" xmlns="" id="{1D2486BD-D770-6576-9810-6C46A14402CB}"/>
                  </a:ext>
                </a:extLst>
              </p:cNvPr>
              <p:cNvGrpSpPr/>
              <p:nvPr/>
            </p:nvGrpSpPr>
            <p:grpSpPr>
              <a:xfrm rot="10962773">
                <a:off x="2721999" y="4943361"/>
                <a:ext cx="520781" cy="120461"/>
                <a:chOff x="3465327" y="5012994"/>
                <a:chExt cx="520781" cy="120461"/>
              </a:xfrm>
            </p:grpSpPr>
            <p:sp>
              <p:nvSpPr>
                <p:cNvPr id="69" name="矩形: 圆角 68">
                  <a:extLst>
                    <a:ext uri="{FF2B5EF4-FFF2-40B4-BE49-F238E27FC236}">
                      <a16:creationId xmlns:a16="http://schemas.microsoft.com/office/drawing/2014/main" xmlns="" id="{19D99DE0-5826-D576-24A8-3FF1A0082B0C}"/>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圆角 69">
                  <a:extLst>
                    <a:ext uri="{FF2B5EF4-FFF2-40B4-BE49-F238E27FC236}">
                      <a16:creationId xmlns:a16="http://schemas.microsoft.com/office/drawing/2014/main" xmlns="" id="{588E5AF8-E92A-09FC-F47F-1FB07B66D64D}"/>
                    </a:ext>
                  </a:extLst>
                </p:cNvPr>
                <p:cNvSpPr/>
                <p:nvPr/>
              </p:nvSpPr>
              <p:spPr>
                <a:xfrm rot="20247820">
                  <a:off x="3701393" y="5012994"/>
                  <a:ext cx="284715" cy="10519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a:extLst>
                  <a:ext uri="{FF2B5EF4-FFF2-40B4-BE49-F238E27FC236}">
                    <a16:creationId xmlns:a16="http://schemas.microsoft.com/office/drawing/2014/main" xmlns="" id="{636D8496-1BF9-A655-0701-3E2B1B2D042E}"/>
                  </a:ext>
                </a:extLst>
              </p:cNvPr>
              <p:cNvGrpSpPr/>
              <p:nvPr/>
            </p:nvGrpSpPr>
            <p:grpSpPr>
              <a:xfrm rot="14539678" flipH="1">
                <a:off x="3094373" y="5651878"/>
                <a:ext cx="453700" cy="465593"/>
                <a:chOff x="3465327" y="4702005"/>
                <a:chExt cx="453700" cy="465593"/>
              </a:xfrm>
            </p:grpSpPr>
            <p:sp>
              <p:nvSpPr>
                <p:cNvPr id="67" name="矩形: 圆角 66">
                  <a:extLst>
                    <a:ext uri="{FF2B5EF4-FFF2-40B4-BE49-F238E27FC236}">
                      <a16:creationId xmlns:a16="http://schemas.microsoft.com/office/drawing/2014/main" xmlns="" id="{76154385-DB00-53B0-5E9D-87BDC5566E24}"/>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圆角 67">
                  <a:extLst>
                    <a:ext uri="{FF2B5EF4-FFF2-40B4-BE49-F238E27FC236}">
                      <a16:creationId xmlns:a16="http://schemas.microsoft.com/office/drawing/2014/main" xmlns="" id="{503B7698-FB72-246F-F323-6B0C57EB3B2E}"/>
                    </a:ext>
                  </a:extLst>
                </p:cNvPr>
                <p:cNvSpPr/>
                <p:nvPr/>
              </p:nvSpPr>
              <p:spPr>
                <a:xfrm rot="18173619">
                  <a:off x="3629313" y="4877884"/>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a:extLst>
                  <a:ext uri="{FF2B5EF4-FFF2-40B4-BE49-F238E27FC236}">
                    <a16:creationId xmlns:a16="http://schemas.microsoft.com/office/drawing/2014/main" xmlns="" id="{44BA931A-DB7D-4CE9-688B-61D720BBB33C}"/>
                  </a:ext>
                </a:extLst>
              </p:cNvPr>
              <p:cNvGrpSpPr/>
              <p:nvPr/>
            </p:nvGrpSpPr>
            <p:grpSpPr>
              <a:xfrm rot="18691292" flipH="1">
                <a:off x="2699609" y="5488516"/>
                <a:ext cx="453700" cy="465593"/>
                <a:chOff x="3465327" y="4702005"/>
                <a:chExt cx="453700" cy="465593"/>
              </a:xfrm>
            </p:grpSpPr>
            <p:sp>
              <p:nvSpPr>
                <p:cNvPr id="65" name="矩形: 圆角 64">
                  <a:extLst>
                    <a:ext uri="{FF2B5EF4-FFF2-40B4-BE49-F238E27FC236}">
                      <a16:creationId xmlns:a16="http://schemas.microsoft.com/office/drawing/2014/main" xmlns="" id="{8706F2BF-0B14-D180-51C0-59713C3BB8C7}"/>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a:extLst>
                    <a:ext uri="{FF2B5EF4-FFF2-40B4-BE49-F238E27FC236}">
                      <a16:creationId xmlns:a16="http://schemas.microsoft.com/office/drawing/2014/main" xmlns="" id="{4771993A-3DF3-136F-868B-5D5713D57E10}"/>
                    </a:ext>
                  </a:extLst>
                </p:cNvPr>
                <p:cNvSpPr/>
                <p:nvPr/>
              </p:nvSpPr>
              <p:spPr>
                <a:xfrm rot="18173619">
                  <a:off x="3629313" y="4877884"/>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57" name="直接箭头连接符 56">
              <a:extLst>
                <a:ext uri="{FF2B5EF4-FFF2-40B4-BE49-F238E27FC236}">
                  <a16:creationId xmlns:a16="http://schemas.microsoft.com/office/drawing/2014/main" xmlns="" id="{900B9991-0E1A-4AD3-226F-3FE6B85C6CE0}"/>
                </a:ext>
              </a:extLst>
            </p:cNvPr>
            <p:cNvCxnSpPr>
              <a:endCxn id="84" idx="3"/>
            </p:cNvCxnSpPr>
            <p:nvPr/>
          </p:nvCxnSpPr>
          <p:spPr>
            <a:xfrm>
              <a:off x="2507017" y="1865976"/>
              <a:ext cx="2641055"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xmlns="" id="{2B34697B-FB9D-B6FF-688A-478B566F1FCB}"/>
                </a:ext>
              </a:extLst>
            </p:cNvPr>
            <p:cNvSpPr txBox="1"/>
            <p:nvPr/>
          </p:nvSpPr>
          <p:spPr>
            <a:xfrm>
              <a:off x="3387793" y="1350951"/>
              <a:ext cx="831720" cy="1009107"/>
            </a:xfrm>
            <a:prstGeom prst="rect">
              <a:avLst/>
            </a:prstGeom>
            <a:solidFill>
              <a:schemeClr val="bg1"/>
            </a:solidFill>
          </p:spPr>
          <p:txBody>
            <a:bodyPr wrap="square" rtlCol="0">
              <a:spAutoFit/>
            </a:bodyPr>
            <a:lstStyle/>
            <a:p>
              <a:pPr algn="ctr"/>
              <a:r>
                <a:rPr lang="zh-CN" altLang="en-US" sz="3600" dirty="0">
                  <a:solidFill>
                    <a:schemeClr val="accent1">
                      <a:lumMod val="75000"/>
                    </a:schemeClr>
                  </a:solidFill>
                </a:rPr>
                <a:t>  ？</a:t>
              </a:r>
            </a:p>
          </p:txBody>
        </p:sp>
      </p:grpSp>
    </p:spTree>
    <p:extLst>
      <p:ext uri="{BB962C8B-B14F-4D97-AF65-F5344CB8AC3E}">
        <p14:creationId xmlns:p14="http://schemas.microsoft.com/office/powerpoint/2010/main" val="141218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xmlns="" id="{0D08F40A-BAB0-3178-1182-973ECCA7D22D}"/>
              </a:ext>
            </a:extLst>
          </p:cNvPr>
          <p:cNvSpPr/>
          <p:nvPr/>
        </p:nvSpPr>
        <p:spPr>
          <a:xfrm>
            <a:off x="9925910" y="3245480"/>
            <a:ext cx="2266090" cy="3570156"/>
          </a:xfrm>
          <a:custGeom>
            <a:avLst/>
            <a:gdLst>
              <a:gd name="connsiteX0" fmla="*/ 799448 w 3676010"/>
              <a:gd name="connsiteY0" fmla="*/ 733387 h 5866450"/>
              <a:gd name="connsiteX1" fmla="*/ 617780 w 3676010"/>
              <a:gd name="connsiteY1" fmla="*/ 757609 h 5866450"/>
              <a:gd name="connsiteX2" fmla="*/ 423999 w 3676010"/>
              <a:gd name="connsiteY2" fmla="*/ 848444 h 5866450"/>
              <a:gd name="connsiteX3" fmla="*/ 302887 w 3676010"/>
              <a:gd name="connsiteY3" fmla="*/ 1060391 h 5866450"/>
              <a:gd name="connsiteX4" fmla="*/ 218108 w 3676010"/>
              <a:gd name="connsiteY4" fmla="*/ 1314727 h 5866450"/>
              <a:gd name="connsiteX5" fmla="*/ 115162 w 3676010"/>
              <a:gd name="connsiteY5" fmla="*/ 1514563 h 5866450"/>
              <a:gd name="connsiteX6" fmla="*/ 24328 w 3676010"/>
              <a:gd name="connsiteY6" fmla="*/ 1605397 h 5866450"/>
              <a:gd name="connsiteX7" fmla="*/ 105 w 3676010"/>
              <a:gd name="connsiteY7" fmla="*/ 1720454 h 5866450"/>
              <a:gd name="connsiteX8" fmla="*/ 30383 w 3676010"/>
              <a:gd name="connsiteY8" fmla="*/ 1768899 h 5866450"/>
              <a:gd name="connsiteX9" fmla="*/ 30383 w 3676010"/>
              <a:gd name="connsiteY9" fmla="*/ 1877901 h 5866450"/>
              <a:gd name="connsiteX10" fmla="*/ 72773 w 3676010"/>
              <a:gd name="connsiteY10" fmla="*/ 1944513 h 5866450"/>
              <a:gd name="connsiteX11" fmla="*/ 157552 w 3676010"/>
              <a:gd name="connsiteY11" fmla="*/ 1944513 h 5866450"/>
              <a:gd name="connsiteX12" fmla="*/ 296831 w 3676010"/>
              <a:gd name="connsiteY12" fmla="*/ 1859734 h 5866450"/>
              <a:gd name="connsiteX13" fmla="*/ 393721 w 3676010"/>
              <a:gd name="connsiteY13" fmla="*/ 1781011 h 5866450"/>
              <a:gd name="connsiteX14" fmla="*/ 490611 w 3676010"/>
              <a:gd name="connsiteY14" fmla="*/ 1575119 h 5866450"/>
              <a:gd name="connsiteX15" fmla="*/ 569334 w 3676010"/>
              <a:gd name="connsiteY15" fmla="*/ 1423729 h 5866450"/>
              <a:gd name="connsiteX16" fmla="*/ 569334 w 3676010"/>
              <a:gd name="connsiteY16" fmla="*/ 1659898 h 5866450"/>
              <a:gd name="connsiteX17" fmla="*/ 642002 w 3676010"/>
              <a:gd name="connsiteY17" fmla="*/ 1883956 h 5866450"/>
              <a:gd name="connsiteX18" fmla="*/ 672280 w 3676010"/>
              <a:gd name="connsiteY18" fmla="*/ 2041403 h 5866450"/>
              <a:gd name="connsiteX19" fmla="*/ 672280 w 3676010"/>
              <a:gd name="connsiteY19" fmla="*/ 2204905 h 5866450"/>
              <a:gd name="connsiteX20" fmla="*/ 684391 w 3676010"/>
              <a:gd name="connsiteY20" fmla="*/ 2513742 h 5866450"/>
              <a:gd name="connsiteX21" fmla="*/ 732836 w 3676010"/>
              <a:gd name="connsiteY21" fmla="*/ 2731744 h 5866450"/>
              <a:gd name="connsiteX22" fmla="*/ 847893 w 3676010"/>
              <a:gd name="connsiteY22" fmla="*/ 3149583 h 5866450"/>
              <a:gd name="connsiteX23" fmla="*/ 956895 w 3676010"/>
              <a:gd name="connsiteY23" fmla="*/ 3391808 h 5866450"/>
              <a:gd name="connsiteX24" fmla="*/ 944783 w 3676010"/>
              <a:gd name="connsiteY24" fmla="*/ 3373641 h 5866450"/>
              <a:gd name="connsiteX25" fmla="*/ 878172 w 3676010"/>
              <a:gd name="connsiteY25" fmla="*/ 3434197 h 5866450"/>
              <a:gd name="connsiteX26" fmla="*/ 860005 w 3676010"/>
              <a:gd name="connsiteY26" fmla="*/ 3597699 h 5866450"/>
              <a:gd name="connsiteX27" fmla="*/ 866060 w 3676010"/>
              <a:gd name="connsiteY27" fmla="*/ 3839925 h 5866450"/>
              <a:gd name="connsiteX28" fmla="*/ 872116 w 3676010"/>
              <a:gd name="connsiteY28" fmla="*/ 4033705 h 5866450"/>
              <a:gd name="connsiteX29" fmla="*/ 823671 w 3676010"/>
              <a:gd name="connsiteY29" fmla="*/ 4294097 h 5866450"/>
              <a:gd name="connsiteX30" fmla="*/ 860005 w 3676010"/>
              <a:gd name="connsiteY30" fmla="*/ 4621101 h 5866450"/>
              <a:gd name="connsiteX31" fmla="*/ 835782 w 3676010"/>
              <a:gd name="connsiteY31" fmla="*/ 4760380 h 5866450"/>
              <a:gd name="connsiteX32" fmla="*/ 775226 w 3676010"/>
              <a:gd name="connsiteY32" fmla="*/ 4845159 h 5866450"/>
              <a:gd name="connsiteX33" fmla="*/ 666225 w 3676010"/>
              <a:gd name="connsiteY33" fmla="*/ 4954160 h 5866450"/>
              <a:gd name="connsiteX34" fmla="*/ 605668 w 3676010"/>
              <a:gd name="connsiteY34" fmla="*/ 5032884 h 5866450"/>
              <a:gd name="connsiteX35" fmla="*/ 472444 w 3676010"/>
              <a:gd name="connsiteY35" fmla="*/ 5032884 h 5866450"/>
              <a:gd name="connsiteX36" fmla="*/ 423999 w 3676010"/>
              <a:gd name="connsiteY36" fmla="*/ 5153996 h 5866450"/>
              <a:gd name="connsiteX37" fmla="*/ 411888 w 3676010"/>
              <a:gd name="connsiteY37" fmla="*/ 5202441 h 5866450"/>
              <a:gd name="connsiteX38" fmla="*/ 496667 w 3676010"/>
              <a:gd name="connsiteY38" fmla="*/ 5269053 h 5866450"/>
              <a:gd name="connsiteX39" fmla="*/ 623835 w 3676010"/>
              <a:gd name="connsiteY39" fmla="*/ 5299331 h 5866450"/>
              <a:gd name="connsiteX40" fmla="*/ 757059 w 3676010"/>
              <a:gd name="connsiteY40" fmla="*/ 5329609 h 5866450"/>
              <a:gd name="connsiteX41" fmla="*/ 878172 w 3676010"/>
              <a:gd name="connsiteY41" fmla="*/ 5378054 h 5866450"/>
              <a:gd name="connsiteX42" fmla="*/ 1029562 w 3676010"/>
              <a:gd name="connsiteY42" fmla="*/ 5384110 h 5866450"/>
              <a:gd name="connsiteX43" fmla="*/ 1084063 w 3676010"/>
              <a:gd name="connsiteY43" fmla="*/ 5347776 h 5866450"/>
              <a:gd name="connsiteX44" fmla="*/ 1084063 w 3676010"/>
              <a:gd name="connsiteY44" fmla="*/ 5250886 h 5866450"/>
              <a:gd name="connsiteX45" fmla="*/ 1053785 w 3676010"/>
              <a:gd name="connsiteY45" fmla="*/ 5135829 h 5866450"/>
              <a:gd name="connsiteX46" fmla="*/ 1023507 w 3676010"/>
              <a:gd name="connsiteY46" fmla="*/ 4954160 h 5866450"/>
              <a:gd name="connsiteX47" fmla="*/ 1041674 w 3676010"/>
              <a:gd name="connsiteY47" fmla="*/ 4857270 h 5866450"/>
              <a:gd name="connsiteX48" fmla="*/ 1193064 w 3676010"/>
              <a:gd name="connsiteY48" fmla="*/ 4445487 h 5866450"/>
              <a:gd name="connsiteX49" fmla="*/ 1296010 w 3676010"/>
              <a:gd name="connsiteY49" fmla="*/ 4070038 h 5866450"/>
              <a:gd name="connsiteX50" fmla="*/ 1296010 w 3676010"/>
              <a:gd name="connsiteY50" fmla="*/ 3979204 h 5866450"/>
              <a:gd name="connsiteX51" fmla="*/ 1514013 w 3676010"/>
              <a:gd name="connsiteY51" fmla="*/ 4306208 h 5866450"/>
              <a:gd name="connsiteX52" fmla="*/ 1683570 w 3676010"/>
              <a:gd name="connsiteY52" fmla="*/ 4433376 h 5866450"/>
              <a:gd name="connsiteX53" fmla="*/ 2071130 w 3676010"/>
              <a:gd name="connsiteY53" fmla="*/ 4724046 h 5866450"/>
              <a:gd name="connsiteX54" fmla="*/ 2428413 w 3676010"/>
              <a:gd name="connsiteY54" fmla="*/ 4869382 h 5866450"/>
              <a:gd name="connsiteX55" fmla="*/ 2664582 w 3676010"/>
              <a:gd name="connsiteY55" fmla="*/ 5002605 h 5866450"/>
              <a:gd name="connsiteX56" fmla="*/ 2755417 w 3676010"/>
              <a:gd name="connsiteY56" fmla="*/ 5093440 h 5866450"/>
              <a:gd name="connsiteX57" fmla="*/ 2731194 w 3676010"/>
              <a:gd name="connsiteY57" fmla="*/ 5220608 h 5866450"/>
              <a:gd name="connsiteX58" fmla="*/ 2852307 w 3676010"/>
              <a:gd name="connsiteY58" fmla="*/ 5287220 h 5866450"/>
              <a:gd name="connsiteX59" fmla="*/ 2961308 w 3676010"/>
              <a:gd name="connsiteY59" fmla="*/ 5438611 h 5866450"/>
              <a:gd name="connsiteX60" fmla="*/ 3082421 w 3676010"/>
              <a:gd name="connsiteY60" fmla="*/ 5553668 h 5866450"/>
              <a:gd name="connsiteX61" fmla="*/ 3149032 w 3676010"/>
              <a:gd name="connsiteY61" fmla="*/ 5699003 h 5866450"/>
              <a:gd name="connsiteX62" fmla="*/ 3227756 w 3676010"/>
              <a:gd name="connsiteY62" fmla="*/ 5844338 h 5866450"/>
              <a:gd name="connsiteX63" fmla="*/ 3627427 w 3676010"/>
              <a:gd name="connsiteY63" fmla="*/ 5844338 h 5866450"/>
              <a:gd name="connsiteX64" fmla="*/ 3669817 w 3676010"/>
              <a:gd name="connsiteY64" fmla="*/ 5638446 h 5866450"/>
              <a:gd name="connsiteX65" fmla="*/ 3633483 w 3676010"/>
              <a:gd name="connsiteY65" fmla="*/ 5432555 h 5866450"/>
              <a:gd name="connsiteX66" fmla="*/ 3518426 w 3676010"/>
              <a:gd name="connsiteY66" fmla="*/ 5232719 h 5866450"/>
              <a:gd name="connsiteX67" fmla="*/ 3421536 w 3676010"/>
              <a:gd name="connsiteY67" fmla="*/ 5129774 h 5866450"/>
              <a:gd name="connsiteX68" fmla="*/ 3421536 w 3676010"/>
              <a:gd name="connsiteY68" fmla="*/ 4948105 h 5866450"/>
              <a:gd name="connsiteX69" fmla="*/ 3367035 w 3676010"/>
              <a:gd name="connsiteY69" fmla="*/ 4681657 h 5866450"/>
              <a:gd name="connsiteX70" fmla="*/ 3245923 w 3676010"/>
              <a:gd name="connsiteY70" fmla="*/ 4518155 h 5866450"/>
              <a:gd name="connsiteX71" fmla="*/ 3118754 w 3676010"/>
              <a:gd name="connsiteY71" fmla="*/ 4518155 h 5866450"/>
              <a:gd name="connsiteX72" fmla="*/ 3033976 w 3676010"/>
              <a:gd name="connsiteY72" fmla="*/ 4578711 h 5866450"/>
              <a:gd name="connsiteX73" fmla="*/ 2906807 w 3676010"/>
              <a:gd name="connsiteY73" fmla="*/ 4639268 h 5866450"/>
              <a:gd name="connsiteX74" fmla="*/ 2846251 w 3676010"/>
              <a:gd name="connsiteY74" fmla="*/ 4639268 h 5866450"/>
              <a:gd name="connsiteX75" fmla="*/ 2634304 w 3676010"/>
              <a:gd name="connsiteY75" fmla="*/ 4536322 h 5866450"/>
              <a:gd name="connsiteX76" fmla="*/ 2355745 w 3676010"/>
              <a:gd name="connsiteY76" fmla="*/ 4281985 h 5866450"/>
              <a:gd name="connsiteX77" fmla="*/ 2192243 w 3676010"/>
              <a:gd name="connsiteY77" fmla="*/ 4112428 h 5866450"/>
              <a:gd name="connsiteX78" fmla="*/ 1913684 w 3676010"/>
              <a:gd name="connsiteY78" fmla="*/ 4015538 h 5866450"/>
              <a:gd name="connsiteX79" fmla="*/ 1780460 w 3676010"/>
              <a:gd name="connsiteY79" fmla="*/ 3743035 h 5866450"/>
              <a:gd name="connsiteX80" fmla="*/ 1683570 w 3676010"/>
              <a:gd name="connsiteY80" fmla="*/ 3385752 h 5866450"/>
              <a:gd name="connsiteX81" fmla="*/ 1683570 w 3676010"/>
              <a:gd name="connsiteY81" fmla="*/ 3276751 h 5866450"/>
              <a:gd name="connsiteX82" fmla="*/ 1998463 w 3676010"/>
              <a:gd name="connsiteY82" fmla="*/ 2889191 h 5866450"/>
              <a:gd name="connsiteX83" fmla="*/ 2040852 w 3676010"/>
              <a:gd name="connsiteY83" fmla="*/ 2531909 h 5866450"/>
              <a:gd name="connsiteX84" fmla="*/ 1974240 w 3676010"/>
              <a:gd name="connsiteY84" fmla="*/ 2283628 h 5866450"/>
              <a:gd name="connsiteX85" fmla="*/ 1841017 w 3676010"/>
              <a:gd name="connsiteY85" fmla="*/ 2035347 h 5866450"/>
              <a:gd name="connsiteX86" fmla="*/ 1816794 w 3676010"/>
              <a:gd name="connsiteY86" fmla="*/ 1738621 h 5866450"/>
              <a:gd name="connsiteX87" fmla="*/ 1847072 w 3676010"/>
              <a:gd name="connsiteY87" fmla="*/ 1472174 h 5866450"/>
              <a:gd name="connsiteX88" fmla="*/ 1883406 w 3676010"/>
              <a:gd name="connsiteY88" fmla="*/ 1290505 h 5866450"/>
              <a:gd name="connsiteX89" fmla="*/ 2149854 w 3676010"/>
              <a:gd name="connsiteY89" fmla="*/ 1332894 h 5866450"/>
              <a:gd name="connsiteX90" fmla="*/ 2319411 w 3676010"/>
              <a:gd name="connsiteY90" fmla="*/ 1369228 h 5866450"/>
              <a:gd name="connsiteX91" fmla="*/ 2513191 w 3676010"/>
              <a:gd name="connsiteY91" fmla="*/ 1684121 h 5866450"/>
              <a:gd name="connsiteX92" fmla="*/ 2634304 w 3676010"/>
              <a:gd name="connsiteY92" fmla="*/ 1938457 h 5866450"/>
              <a:gd name="connsiteX93" fmla="*/ 2664582 w 3676010"/>
              <a:gd name="connsiteY93" fmla="*/ 2247294 h 5866450"/>
              <a:gd name="connsiteX94" fmla="*/ 2658527 w 3676010"/>
              <a:gd name="connsiteY94" fmla="*/ 2428963 h 5866450"/>
              <a:gd name="connsiteX95" fmla="*/ 2676693 w 3676010"/>
              <a:gd name="connsiteY95" fmla="*/ 2519797 h 5866450"/>
              <a:gd name="connsiteX96" fmla="*/ 2767528 w 3676010"/>
              <a:gd name="connsiteY96" fmla="*/ 2640910 h 5866450"/>
              <a:gd name="connsiteX97" fmla="*/ 2858362 w 3676010"/>
              <a:gd name="connsiteY97" fmla="*/ 2689355 h 5866450"/>
              <a:gd name="connsiteX98" fmla="*/ 2955252 w 3676010"/>
              <a:gd name="connsiteY98" fmla="*/ 2653021 h 5866450"/>
              <a:gd name="connsiteX99" fmla="*/ 3027920 w 3676010"/>
              <a:gd name="connsiteY99" fmla="*/ 2580354 h 5866450"/>
              <a:gd name="connsiteX100" fmla="*/ 3046087 w 3676010"/>
              <a:gd name="connsiteY100" fmla="*/ 2453185 h 5866450"/>
              <a:gd name="connsiteX101" fmla="*/ 3040031 w 3676010"/>
              <a:gd name="connsiteY101" fmla="*/ 2338129 h 5866450"/>
              <a:gd name="connsiteX102" fmla="*/ 2943141 w 3676010"/>
              <a:gd name="connsiteY102" fmla="*/ 2253350 h 5866450"/>
              <a:gd name="connsiteX103" fmla="*/ 2918919 w 3676010"/>
              <a:gd name="connsiteY103" fmla="*/ 2162515 h 5866450"/>
              <a:gd name="connsiteX104" fmla="*/ 2918919 w 3676010"/>
              <a:gd name="connsiteY104" fmla="*/ 2029291 h 5866450"/>
              <a:gd name="connsiteX105" fmla="*/ 2809917 w 3676010"/>
              <a:gd name="connsiteY105" fmla="*/ 1665954 h 5866450"/>
              <a:gd name="connsiteX106" fmla="*/ 2731194 w 3676010"/>
              <a:gd name="connsiteY106" fmla="*/ 1417673 h 5866450"/>
              <a:gd name="connsiteX107" fmla="*/ 2604026 w 3676010"/>
              <a:gd name="connsiteY107" fmla="*/ 1223893 h 5866450"/>
              <a:gd name="connsiteX108" fmla="*/ 2416301 w 3676010"/>
              <a:gd name="connsiteY108" fmla="*/ 1127003 h 5866450"/>
              <a:gd name="connsiteX109" fmla="*/ 2234632 w 3676010"/>
              <a:gd name="connsiteY109" fmla="*/ 1005890 h 5866450"/>
              <a:gd name="connsiteX110" fmla="*/ 2101409 w 3676010"/>
              <a:gd name="connsiteY110" fmla="*/ 927167 h 5866450"/>
              <a:gd name="connsiteX111" fmla="*/ 1956074 w 3676010"/>
              <a:gd name="connsiteY111" fmla="*/ 806054 h 5866450"/>
              <a:gd name="connsiteX112" fmla="*/ 1725960 w 3676010"/>
              <a:gd name="connsiteY112" fmla="*/ 781832 h 5866450"/>
              <a:gd name="connsiteX113" fmla="*/ 1447401 w 3676010"/>
              <a:gd name="connsiteY113" fmla="*/ 715220 h 5866450"/>
              <a:gd name="connsiteX114" fmla="*/ 1302066 w 3676010"/>
              <a:gd name="connsiteY114" fmla="*/ 709164 h 5866450"/>
              <a:gd name="connsiteX115" fmla="*/ 1302066 w 3676010"/>
              <a:gd name="connsiteY115" fmla="*/ 618330 h 5866450"/>
              <a:gd name="connsiteX116" fmla="*/ 1386844 w 3676010"/>
              <a:gd name="connsiteY116" fmla="*/ 545662 h 5866450"/>
              <a:gd name="connsiteX117" fmla="*/ 1398956 w 3676010"/>
              <a:gd name="connsiteY117" fmla="*/ 430605 h 5866450"/>
              <a:gd name="connsiteX118" fmla="*/ 1374733 w 3676010"/>
              <a:gd name="connsiteY118" fmla="*/ 351882 h 5866450"/>
              <a:gd name="connsiteX119" fmla="*/ 1350511 w 3676010"/>
              <a:gd name="connsiteY119" fmla="*/ 285270 h 5866450"/>
              <a:gd name="connsiteX120" fmla="*/ 1320232 w 3676010"/>
              <a:gd name="connsiteY120" fmla="*/ 152046 h 5866450"/>
              <a:gd name="connsiteX121" fmla="*/ 1180953 w 3676010"/>
              <a:gd name="connsiteY121" fmla="*/ 55156 h 5866450"/>
              <a:gd name="connsiteX122" fmla="*/ 1005340 w 3676010"/>
              <a:gd name="connsiteY122" fmla="*/ 656 h 5866450"/>
              <a:gd name="connsiteX123" fmla="*/ 872116 w 3676010"/>
              <a:gd name="connsiteY123" fmla="*/ 30934 h 5866450"/>
              <a:gd name="connsiteX124" fmla="*/ 732836 w 3676010"/>
              <a:gd name="connsiteY124" fmla="*/ 115713 h 5866450"/>
              <a:gd name="connsiteX125" fmla="*/ 684391 w 3676010"/>
              <a:gd name="connsiteY125" fmla="*/ 273159 h 5866450"/>
              <a:gd name="connsiteX126" fmla="*/ 732836 w 3676010"/>
              <a:gd name="connsiteY126" fmla="*/ 430605 h 5866450"/>
              <a:gd name="connsiteX127" fmla="*/ 714670 w 3676010"/>
              <a:gd name="connsiteY127" fmla="*/ 503273 h 5866450"/>
              <a:gd name="connsiteX128" fmla="*/ 744948 w 3676010"/>
              <a:gd name="connsiteY128" fmla="*/ 569885 h 5866450"/>
              <a:gd name="connsiteX129" fmla="*/ 787337 w 3676010"/>
              <a:gd name="connsiteY129" fmla="*/ 648608 h 5866450"/>
              <a:gd name="connsiteX130" fmla="*/ 799448 w 3676010"/>
              <a:gd name="connsiteY130" fmla="*/ 733387 h 5866450"/>
              <a:gd name="connsiteX0" fmla="*/ 799448 w 3672962"/>
              <a:gd name="connsiteY0" fmla="*/ 733387 h 5978574"/>
              <a:gd name="connsiteX1" fmla="*/ 617780 w 3672962"/>
              <a:gd name="connsiteY1" fmla="*/ 757609 h 5978574"/>
              <a:gd name="connsiteX2" fmla="*/ 423999 w 3672962"/>
              <a:gd name="connsiteY2" fmla="*/ 848444 h 5978574"/>
              <a:gd name="connsiteX3" fmla="*/ 302887 w 3672962"/>
              <a:gd name="connsiteY3" fmla="*/ 1060391 h 5978574"/>
              <a:gd name="connsiteX4" fmla="*/ 218108 w 3672962"/>
              <a:gd name="connsiteY4" fmla="*/ 1314727 h 5978574"/>
              <a:gd name="connsiteX5" fmla="*/ 115162 w 3672962"/>
              <a:gd name="connsiteY5" fmla="*/ 1514563 h 5978574"/>
              <a:gd name="connsiteX6" fmla="*/ 24328 w 3672962"/>
              <a:gd name="connsiteY6" fmla="*/ 1605397 h 5978574"/>
              <a:gd name="connsiteX7" fmla="*/ 105 w 3672962"/>
              <a:gd name="connsiteY7" fmla="*/ 1720454 h 5978574"/>
              <a:gd name="connsiteX8" fmla="*/ 30383 w 3672962"/>
              <a:gd name="connsiteY8" fmla="*/ 1768899 h 5978574"/>
              <a:gd name="connsiteX9" fmla="*/ 30383 w 3672962"/>
              <a:gd name="connsiteY9" fmla="*/ 1877901 h 5978574"/>
              <a:gd name="connsiteX10" fmla="*/ 72773 w 3672962"/>
              <a:gd name="connsiteY10" fmla="*/ 1944513 h 5978574"/>
              <a:gd name="connsiteX11" fmla="*/ 157552 w 3672962"/>
              <a:gd name="connsiteY11" fmla="*/ 1944513 h 5978574"/>
              <a:gd name="connsiteX12" fmla="*/ 296831 w 3672962"/>
              <a:gd name="connsiteY12" fmla="*/ 1859734 h 5978574"/>
              <a:gd name="connsiteX13" fmla="*/ 393721 w 3672962"/>
              <a:gd name="connsiteY13" fmla="*/ 1781011 h 5978574"/>
              <a:gd name="connsiteX14" fmla="*/ 490611 w 3672962"/>
              <a:gd name="connsiteY14" fmla="*/ 1575119 h 5978574"/>
              <a:gd name="connsiteX15" fmla="*/ 569334 w 3672962"/>
              <a:gd name="connsiteY15" fmla="*/ 1423729 h 5978574"/>
              <a:gd name="connsiteX16" fmla="*/ 569334 w 3672962"/>
              <a:gd name="connsiteY16" fmla="*/ 1659898 h 5978574"/>
              <a:gd name="connsiteX17" fmla="*/ 642002 w 3672962"/>
              <a:gd name="connsiteY17" fmla="*/ 1883956 h 5978574"/>
              <a:gd name="connsiteX18" fmla="*/ 672280 w 3672962"/>
              <a:gd name="connsiteY18" fmla="*/ 2041403 h 5978574"/>
              <a:gd name="connsiteX19" fmla="*/ 672280 w 3672962"/>
              <a:gd name="connsiteY19" fmla="*/ 2204905 h 5978574"/>
              <a:gd name="connsiteX20" fmla="*/ 684391 w 3672962"/>
              <a:gd name="connsiteY20" fmla="*/ 2513742 h 5978574"/>
              <a:gd name="connsiteX21" fmla="*/ 732836 w 3672962"/>
              <a:gd name="connsiteY21" fmla="*/ 2731744 h 5978574"/>
              <a:gd name="connsiteX22" fmla="*/ 847893 w 3672962"/>
              <a:gd name="connsiteY22" fmla="*/ 3149583 h 5978574"/>
              <a:gd name="connsiteX23" fmla="*/ 956895 w 3672962"/>
              <a:gd name="connsiteY23" fmla="*/ 3391808 h 5978574"/>
              <a:gd name="connsiteX24" fmla="*/ 944783 w 3672962"/>
              <a:gd name="connsiteY24" fmla="*/ 3373641 h 5978574"/>
              <a:gd name="connsiteX25" fmla="*/ 878172 w 3672962"/>
              <a:gd name="connsiteY25" fmla="*/ 3434197 h 5978574"/>
              <a:gd name="connsiteX26" fmla="*/ 860005 w 3672962"/>
              <a:gd name="connsiteY26" fmla="*/ 3597699 h 5978574"/>
              <a:gd name="connsiteX27" fmla="*/ 866060 w 3672962"/>
              <a:gd name="connsiteY27" fmla="*/ 3839925 h 5978574"/>
              <a:gd name="connsiteX28" fmla="*/ 872116 w 3672962"/>
              <a:gd name="connsiteY28" fmla="*/ 4033705 h 5978574"/>
              <a:gd name="connsiteX29" fmla="*/ 823671 w 3672962"/>
              <a:gd name="connsiteY29" fmla="*/ 4294097 h 5978574"/>
              <a:gd name="connsiteX30" fmla="*/ 860005 w 3672962"/>
              <a:gd name="connsiteY30" fmla="*/ 4621101 h 5978574"/>
              <a:gd name="connsiteX31" fmla="*/ 835782 w 3672962"/>
              <a:gd name="connsiteY31" fmla="*/ 4760380 h 5978574"/>
              <a:gd name="connsiteX32" fmla="*/ 775226 w 3672962"/>
              <a:gd name="connsiteY32" fmla="*/ 4845159 h 5978574"/>
              <a:gd name="connsiteX33" fmla="*/ 666225 w 3672962"/>
              <a:gd name="connsiteY33" fmla="*/ 4954160 h 5978574"/>
              <a:gd name="connsiteX34" fmla="*/ 605668 w 3672962"/>
              <a:gd name="connsiteY34" fmla="*/ 5032884 h 5978574"/>
              <a:gd name="connsiteX35" fmla="*/ 472444 w 3672962"/>
              <a:gd name="connsiteY35" fmla="*/ 5032884 h 5978574"/>
              <a:gd name="connsiteX36" fmla="*/ 423999 w 3672962"/>
              <a:gd name="connsiteY36" fmla="*/ 5153996 h 5978574"/>
              <a:gd name="connsiteX37" fmla="*/ 411888 w 3672962"/>
              <a:gd name="connsiteY37" fmla="*/ 5202441 h 5978574"/>
              <a:gd name="connsiteX38" fmla="*/ 496667 w 3672962"/>
              <a:gd name="connsiteY38" fmla="*/ 5269053 h 5978574"/>
              <a:gd name="connsiteX39" fmla="*/ 623835 w 3672962"/>
              <a:gd name="connsiteY39" fmla="*/ 5299331 h 5978574"/>
              <a:gd name="connsiteX40" fmla="*/ 757059 w 3672962"/>
              <a:gd name="connsiteY40" fmla="*/ 5329609 h 5978574"/>
              <a:gd name="connsiteX41" fmla="*/ 878172 w 3672962"/>
              <a:gd name="connsiteY41" fmla="*/ 5378054 h 5978574"/>
              <a:gd name="connsiteX42" fmla="*/ 1029562 w 3672962"/>
              <a:gd name="connsiteY42" fmla="*/ 5384110 h 5978574"/>
              <a:gd name="connsiteX43" fmla="*/ 1084063 w 3672962"/>
              <a:gd name="connsiteY43" fmla="*/ 5347776 h 5978574"/>
              <a:gd name="connsiteX44" fmla="*/ 1084063 w 3672962"/>
              <a:gd name="connsiteY44" fmla="*/ 5250886 h 5978574"/>
              <a:gd name="connsiteX45" fmla="*/ 1053785 w 3672962"/>
              <a:gd name="connsiteY45" fmla="*/ 5135829 h 5978574"/>
              <a:gd name="connsiteX46" fmla="*/ 1023507 w 3672962"/>
              <a:gd name="connsiteY46" fmla="*/ 4954160 h 5978574"/>
              <a:gd name="connsiteX47" fmla="*/ 1041674 w 3672962"/>
              <a:gd name="connsiteY47" fmla="*/ 4857270 h 5978574"/>
              <a:gd name="connsiteX48" fmla="*/ 1193064 w 3672962"/>
              <a:gd name="connsiteY48" fmla="*/ 4445487 h 5978574"/>
              <a:gd name="connsiteX49" fmla="*/ 1296010 w 3672962"/>
              <a:gd name="connsiteY49" fmla="*/ 4070038 h 5978574"/>
              <a:gd name="connsiteX50" fmla="*/ 1296010 w 3672962"/>
              <a:gd name="connsiteY50" fmla="*/ 3979204 h 5978574"/>
              <a:gd name="connsiteX51" fmla="*/ 1514013 w 3672962"/>
              <a:gd name="connsiteY51" fmla="*/ 4306208 h 5978574"/>
              <a:gd name="connsiteX52" fmla="*/ 1683570 w 3672962"/>
              <a:gd name="connsiteY52" fmla="*/ 4433376 h 5978574"/>
              <a:gd name="connsiteX53" fmla="*/ 2071130 w 3672962"/>
              <a:gd name="connsiteY53" fmla="*/ 4724046 h 5978574"/>
              <a:gd name="connsiteX54" fmla="*/ 2428413 w 3672962"/>
              <a:gd name="connsiteY54" fmla="*/ 4869382 h 5978574"/>
              <a:gd name="connsiteX55" fmla="*/ 2664582 w 3672962"/>
              <a:gd name="connsiteY55" fmla="*/ 5002605 h 5978574"/>
              <a:gd name="connsiteX56" fmla="*/ 2755417 w 3672962"/>
              <a:gd name="connsiteY56" fmla="*/ 5093440 h 5978574"/>
              <a:gd name="connsiteX57" fmla="*/ 2731194 w 3672962"/>
              <a:gd name="connsiteY57" fmla="*/ 5220608 h 5978574"/>
              <a:gd name="connsiteX58" fmla="*/ 2852307 w 3672962"/>
              <a:gd name="connsiteY58" fmla="*/ 5287220 h 5978574"/>
              <a:gd name="connsiteX59" fmla="*/ 2961308 w 3672962"/>
              <a:gd name="connsiteY59" fmla="*/ 5438611 h 5978574"/>
              <a:gd name="connsiteX60" fmla="*/ 3082421 w 3672962"/>
              <a:gd name="connsiteY60" fmla="*/ 5553668 h 5978574"/>
              <a:gd name="connsiteX61" fmla="*/ 3149032 w 3672962"/>
              <a:gd name="connsiteY61" fmla="*/ 5699003 h 5978574"/>
              <a:gd name="connsiteX62" fmla="*/ 3227756 w 3672962"/>
              <a:gd name="connsiteY62" fmla="*/ 5844338 h 5978574"/>
              <a:gd name="connsiteX63" fmla="*/ 3563419 w 3672962"/>
              <a:gd name="connsiteY63" fmla="*/ 5972354 h 5978574"/>
              <a:gd name="connsiteX64" fmla="*/ 3669817 w 3672962"/>
              <a:gd name="connsiteY64" fmla="*/ 5638446 h 5978574"/>
              <a:gd name="connsiteX65" fmla="*/ 3633483 w 3672962"/>
              <a:gd name="connsiteY65" fmla="*/ 5432555 h 5978574"/>
              <a:gd name="connsiteX66" fmla="*/ 3518426 w 3672962"/>
              <a:gd name="connsiteY66" fmla="*/ 5232719 h 5978574"/>
              <a:gd name="connsiteX67" fmla="*/ 3421536 w 3672962"/>
              <a:gd name="connsiteY67" fmla="*/ 5129774 h 5978574"/>
              <a:gd name="connsiteX68" fmla="*/ 3421536 w 3672962"/>
              <a:gd name="connsiteY68" fmla="*/ 4948105 h 5978574"/>
              <a:gd name="connsiteX69" fmla="*/ 3367035 w 3672962"/>
              <a:gd name="connsiteY69" fmla="*/ 4681657 h 5978574"/>
              <a:gd name="connsiteX70" fmla="*/ 3245923 w 3672962"/>
              <a:gd name="connsiteY70" fmla="*/ 4518155 h 5978574"/>
              <a:gd name="connsiteX71" fmla="*/ 3118754 w 3672962"/>
              <a:gd name="connsiteY71" fmla="*/ 4518155 h 5978574"/>
              <a:gd name="connsiteX72" fmla="*/ 3033976 w 3672962"/>
              <a:gd name="connsiteY72" fmla="*/ 4578711 h 5978574"/>
              <a:gd name="connsiteX73" fmla="*/ 2906807 w 3672962"/>
              <a:gd name="connsiteY73" fmla="*/ 4639268 h 5978574"/>
              <a:gd name="connsiteX74" fmla="*/ 2846251 w 3672962"/>
              <a:gd name="connsiteY74" fmla="*/ 4639268 h 5978574"/>
              <a:gd name="connsiteX75" fmla="*/ 2634304 w 3672962"/>
              <a:gd name="connsiteY75" fmla="*/ 4536322 h 5978574"/>
              <a:gd name="connsiteX76" fmla="*/ 2355745 w 3672962"/>
              <a:gd name="connsiteY76" fmla="*/ 4281985 h 5978574"/>
              <a:gd name="connsiteX77" fmla="*/ 2192243 w 3672962"/>
              <a:gd name="connsiteY77" fmla="*/ 4112428 h 5978574"/>
              <a:gd name="connsiteX78" fmla="*/ 1913684 w 3672962"/>
              <a:gd name="connsiteY78" fmla="*/ 4015538 h 5978574"/>
              <a:gd name="connsiteX79" fmla="*/ 1780460 w 3672962"/>
              <a:gd name="connsiteY79" fmla="*/ 3743035 h 5978574"/>
              <a:gd name="connsiteX80" fmla="*/ 1683570 w 3672962"/>
              <a:gd name="connsiteY80" fmla="*/ 3385752 h 5978574"/>
              <a:gd name="connsiteX81" fmla="*/ 1683570 w 3672962"/>
              <a:gd name="connsiteY81" fmla="*/ 3276751 h 5978574"/>
              <a:gd name="connsiteX82" fmla="*/ 1998463 w 3672962"/>
              <a:gd name="connsiteY82" fmla="*/ 2889191 h 5978574"/>
              <a:gd name="connsiteX83" fmla="*/ 2040852 w 3672962"/>
              <a:gd name="connsiteY83" fmla="*/ 2531909 h 5978574"/>
              <a:gd name="connsiteX84" fmla="*/ 1974240 w 3672962"/>
              <a:gd name="connsiteY84" fmla="*/ 2283628 h 5978574"/>
              <a:gd name="connsiteX85" fmla="*/ 1841017 w 3672962"/>
              <a:gd name="connsiteY85" fmla="*/ 2035347 h 5978574"/>
              <a:gd name="connsiteX86" fmla="*/ 1816794 w 3672962"/>
              <a:gd name="connsiteY86" fmla="*/ 1738621 h 5978574"/>
              <a:gd name="connsiteX87" fmla="*/ 1847072 w 3672962"/>
              <a:gd name="connsiteY87" fmla="*/ 1472174 h 5978574"/>
              <a:gd name="connsiteX88" fmla="*/ 1883406 w 3672962"/>
              <a:gd name="connsiteY88" fmla="*/ 1290505 h 5978574"/>
              <a:gd name="connsiteX89" fmla="*/ 2149854 w 3672962"/>
              <a:gd name="connsiteY89" fmla="*/ 1332894 h 5978574"/>
              <a:gd name="connsiteX90" fmla="*/ 2319411 w 3672962"/>
              <a:gd name="connsiteY90" fmla="*/ 1369228 h 5978574"/>
              <a:gd name="connsiteX91" fmla="*/ 2513191 w 3672962"/>
              <a:gd name="connsiteY91" fmla="*/ 1684121 h 5978574"/>
              <a:gd name="connsiteX92" fmla="*/ 2634304 w 3672962"/>
              <a:gd name="connsiteY92" fmla="*/ 1938457 h 5978574"/>
              <a:gd name="connsiteX93" fmla="*/ 2664582 w 3672962"/>
              <a:gd name="connsiteY93" fmla="*/ 2247294 h 5978574"/>
              <a:gd name="connsiteX94" fmla="*/ 2658527 w 3672962"/>
              <a:gd name="connsiteY94" fmla="*/ 2428963 h 5978574"/>
              <a:gd name="connsiteX95" fmla="*/ 2676693 w 3672962"/>
              <a:gd name="connsiteY95" fmla="*/ 2519797 h 5978574"/>
              <a:gd name="connsiteX96" fmla="*/ 2767528 w 3672962"/>
              <a:gd name="connsiteY96" fmla="*/ 2640910 h 5978574"/>
              <a:gd name="connsiteX97" fmla="*/ 2858362 w 3672962"/>
              <a:gd name="connsiteY97" fmla="*/ 2689355 h 5978574"/>
              <a:gd name="connsiteX98" fmla="*/ 2955252 w 3672962"/>
              <a:gd name="connsiteY98" fmla="*/ 2653021 h 5978574"/>
              <a:gd name="connsiteX99" fmla="*/ 3027920 w 3672962"/>
              <a:gd name="connsiteY99" fmla="*/ 2580354 h 5978574"/>
              <a:gd name="connsiteX100" fmla="*/ 3046087 w 3672962"/>
              <a:gd name="connsiteY100" fmla="*/ 2453185 h 5978574"/>
              <a:gd name="connsiteX101" fmla="*/ 3040031 w 3672962"/>
              <a:gd name="connsiteY101" fmla="*/ 2338129 h 5978574"/>
              <a:gd name="connsiteX102" fmla="*/ 2943141 w 3672962"/>
              <a:gd name="connsiteY102" fmla="*/ 2253350 h 5978574"/>
              <a:gd name="connsiteX103" fmla="*/ 2918919 w 3672962"/>
              <a:gd name="connsiteY103" fmla="*/ 2162515 h 5978574"/>
              <a:gd name="connsiteX104" fmla="*/ 2918919 w 3672962"/>
              <a:gd name="connsiteY104" fmla="*/ 2029291 h 5978574"/>
              <a:gd name="connsiteX105" fmla="*/ 2809917 w 3672962"/>
              <a:gd name="connsiteY105" fmla="*/ 1665954 h 5978574"/>
              <a:gd name="connsiteX106" fmla="*/ 2731194 w 3672962"/>
              <a:gd name="connsiteY106" fmla="*/ 1417673 h 5978574"/>
              <a:gd name="connsiteX107" fmla="*/ 2604026 w 3672962"/>
              <a:gd name="connsiteY107" fmla="*/ 1223893 h 5978574"/>
              <a:gd name="connsiteX108" fmla="*/ 2416301 w 3672962"/>
              <a:gd name="connsiteY108" fmla="*/ 1127003 h 5978574"/>
              <a:gd name="connsiteX109" fmla="*/ 2234632 w 3672962"/>
              <a:gd name="connsiteY109" fmla="*/ 1005890 h 5978574"/>
              <a:gd name="connsiteX110" fmla="*/ 2101409 w 3672962"/>
              <a:gd name="connsiteY110" fmla="*/ 927167 h 5978574"/>
              <a:gd name="connsiteX111" fmla="*/ 1956074 w 3672962"/>
              <a:gd name="connsiteY111" fmla="*/ 806054 h 5978574"/>
              <a:gd name="connsiteX112" fmla="*/ 1725960 w 3672962"/>
              <a:gd name="connsiteY112" fmla="*/ 781832 h 5978574"/>
              <a:gd name="connsiteX113" fmla="*/ 1447401 w 3672962"/>
              <a:gd name="connsiteY113" fmla="*/ 715220 h 5978574"/>
              <a:gd name="connsiteX114" fmla="*/ 1302066 w 3672962"/>
              <a:gd name="connsiteY114" fmla="*/ 709164 h 5978574"/>
              <a:gd name="connsiteX115" fmla="*/ 1302066 w 3672962"/>
              <a:gd name="connsiteY115" fmla="*/ 618330 h 5978574"/>
              <a:gd name="connsiteX116" fmla="*/ 1386844 w 3672962"/>
              <a:gd name="connsiteY116" fmla="*/ 545662 h 5978574"/>
              <a:gd name="connsiteX117" fmla="*/ 1398956 w 3672962"/>
              <a:gd name="connsiteY117" fmla="*/ 430605 h 5978574"/>
              <a:gd name="connsiteX118" fmla="*/ 1374733 w 3672962"/>
              <a:gd name="connsiteY118" fmla="*/ 351882 h 5978574"/>
              <a:gd name="connsiteX119" fmla="*/ 1350511 w 3672962"/>
              <a:gd name="connsiteY119" fmla="*/ 285270 h 5978574"/>
              <a:gd name="connsiteX120" fmla="*/ 1320232 w 3672962"/>
              <a:gd name="connsiteY120" fmla="*/ 152046 h 5978574"/>
              <a:gd name="connsiteX121" fmla="*/ 1180953 w 3672962"/>
              <a:gd name="connsiteY121" fmla="*/ 55156 h 5978574"/>
              <a:gd name="connsiteX122" fmla="*/ 1005340 w 3672962"/>
              <a:gd name="connsiteY122" fmla="*/ 656 h 5978574"/>
              <a:gd name="connsiteX123" fmla="*/ 872116 w 3672962"/>
              <a:gd name="connsiteY123" fmla="*/ 30934 h 5978574"/>
              <a:gd name="connsiteX124" fmla="*/ 732836 w 3672962"/>
              <a:gd name="connsiteY124" fmla="*/ 115713 h 5978574"/>
              <a:gd name="connsiteX125" fmla="*/ 684391 w 3672962"/>
              <a:gd name="connsiteY125" fmla="*/ 273159 h 5978574"/>
              <a:gd name="connsiteX126" fmla="*/ 732836 w 3672962"/>
              <a:gd name="connsiteY126" fmla="*/ 430605 h 5978574"/>
              <a:gd name="connsiteX127" fmla="*/ 714670 w 3672962"/>
              <a:gd name="connsiteY127" fmla="*/ 503273 h 5978574"/>
              <a:gd name="connsiteX128" fmla="*/ 744948 w 3672962"/>
              <a:gd name="connsiteY128" fmla="*/ 569885 h 5978574"/>
              <a:gd name="connsiteX129" fmla="*/ 787337 w 3672962"/>
              <a:gd name="connsiteY129" fmla="*/ 648608 h 5978574"/>
              <a:gd name="connsiteX130" fmla="*/ 799448 w 3672962"/>
              <a:gd name="connsiteY130" fmla="*/ 733387 h 597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672962" h="5978574">
                <a:moveTo>
                  <a:pt x="799448" y="733387"/>
                </a:moveTo>
                <a:cubicBezTo>
                  <a:pt x="771188" y="751554"/>
                  <a:pt x="680355" y="738433"/>
                  <a:pt x="617780" y="757609"/>
                </a:cubicBezTo>
                <a:cubicBezTo>
                  <a:pt x="555205" y="776785"/>
                  <a:pt x="476481" y="797980"/>
                  <a:pt x="423999" y="848444"/>
                </a:cubicBezTo>
                <a:cubicBezTo>
                  <a:pt x="371517" y="898908"/>
                  <a:pt x="337202" y="982677"/>
                  <a:pt x="302887" y="1060391"/>
                </a:cubicBezTo>
                <a:cubicBezTo>
                  <a:pt x="268572" y="1138105"/>
                  <a:pt x="249395" y="1239032"/>
                  <a:pt x="218108" y="1314727"/>
                </a:cubicBezTo>
                <a:cubicBezTo>
                  <a:pt x="186821" y="1390422"/>
                  <a:pt x="147459" y="1466118"/>
                  <a:pt x="115162" y="1514563"/>
                </a:cubicBezTo>
                <a:cubicBezTo>
                  <a:pt x="82865" y="1563008"/>
                  <a:pt x="43504" y="1571082"/>
                  <a:pt x="24328" y="1605397"/>
                </a:cubicBezTo>
                <a:cubicBezTo>
                  <a:pt x="5152" y="1639712"/>
                  <a:pt x="-904" y="1693204"/>
                  <a:pt x="105" y="1720454"/>
                </a:cubicBezTo>
                <a:cubicBezTo>
                  <a:pt x="1114" y="1747704"/>
                  <a:pt x="25337" y="1742658"/>
                  <a:pt x="30383" y="1768899"/>
                </a:cubicBezTo>
                <a:cubicBezTo>
                  <a:pt x="35429" y="1795140"/>
                  <a:pt x="23318" y="1848632"/>
                  <a:pt x="30383" y="1877901"/>
                </a:cubicBezTo>
                <a:cubicBezTo>
                  <a:pt x="37448" y="1907170"/>
                  <a:pt x="51578" y="1933411"/>
                  <a:pt x="72773" y="1944513"/>
                </a:cubicBezTo>
                <a:cubicBezTo>
                  <a:pt x="93968" y="1955615"/>
                  <a:pt x="120209" y="1958643"/>
                  <a:pt x="157552" y="1944513"/>
                </a:cubicBezTo>
                <a:cubicBezTo>
                  <a:pt x="194895" y="1930383"/>
                  <a:pt x="257469" y="1886984"/>
                  <a:pt x="296831" y="1859734"/>
                </a:cubicBezTo>
                <a:cubicBezTo>
                  <a:pt x="336192" y="1832484"/>
                  <a:pt x="361424" y="1828447"/>
                  <a:pt x="393721" y="1781011"/>
                </a:cubicBezTo>
                <a:cubicBezTo>
                  <a:pt x="426018" y="1733575"/>
                  <a:pt x="461342" y="1634666"/>
                  <a:pt x="490611" y="1575119"/>
                </a:cubicBezTo>
                <a:cubicBezTo>
                  <a:pt x="519880" y="1515572"/>
                  <a:pt x="556214" y="1409599"/>
                  <a:pt x="569334" y="1423729"/>
                </a:cubicBezTo>
                <a:cubicBezTo>
                  <a:pt x="582454" y="1437859"/>
                  <a:pt x="557223" y="1583194"/>
                  <a:pt x="569334" y="1659898"/>
                </a:cubicBezTo>
                <a:cubicBezTo>
                  <a:pt x="581445" y="1736603"/>
                  <a:pt x="624844" y="1820372"/>
                  <a:pt x="642002" y="1883956"/>
                </a:cubicBezTo>
                <a:cubicBezTo>
                  <a:pt x="659160" y="1947540"/>
                  <a:pt x="667234" y="1987911"/>
                  <a:pt x="672280" y="2041403"/>
                </a:cubicBezTo>
                <a:cubicBezTo>
                  <a:pt x="677326" y="2094895"/>
                  <a:pt x="670262" y="2126182"/>
                  <a:pt x="672280" y="2204905"/>
                </a:cubicBezTo>
                <a:cubicBezTo>
                  <a:pt x="674298" y="2283628"/>
                  <a:pt x="674298" y="2425936"/>
                  <a:pt x="684391" y="2513742"/>
                </a:cubicBezTo>
                <a:cubicBezTo>
                  <a:pt x="694484" y="2601548"/>
                  <a:pt x="705586" y="2625771"/>
                  <a:pt x="732836" y="2731744"/>
                </a:cubicBezTo>
                <a:cubicBezTo>
                  <a:pt x="760086" y="2837718"/>
                  <a:pt x="810550" y="3039572"/>
                  <a:pt x="847893" y="3149583"/>
                </a:cubicBezTo>
                <a:cubicBezTo>
                  <a:pt x="885236" y="3259594"/>
                  <a:pt x="940747" y="3354465"/>
                  <a:pt x="956895" y="3391808"/>
                </a:cubicBezTo>
                <a:cubicBezTo>
                  <a:pt x="973043" y="3429151"/>
                  <a:pt x="957903" y="3366576"/>
                  <a:pt x="944783" y="3373641"/>
                </a:cubicBezTo>
                <a:cubicBezTo>
                  <a:pt x="931663" y="3380706"/>
                  <a:pt x="892302" y="3396854"/>
                  <a:pt x="878172" y="3434197"/>
                </a:cubicBezTo>
                <a:cubicBezTo>
                  <a:pt x="864042" y="3471540"/>
                  <a:pt x="862024" y="3530078"/>
                  <a:pt x="860005" y="3597699"/>
                </a:cubicBezTo>
                <a:cubicBezTo>
                  <a:pt x="857986" y="3665320"/>
                  <a:pt x="864042" y="3767257"/>
                  <a:pt x="866060" y="3839925"/>
                </a:cubicBezTo>
                <a:cubicBezTo>
                  <a:pt x="868079" y="3912593"/>
                  <a:pt x="879181" y="3958010"/>
                  <a:pt x="872116" y="4033705"/>
                </a:cubicBezTo>
                <a:cubicBezTo>
                  <a:pt x="865051" y="4109400"/>
                  <a:pt x="825690" y="4196198"/>
                  <a:pt x="823671" y="4294097"/>
                </a:cubicBezTo>
                <a:cubicBezTo>
                  <a:pt x="821653" y="4391996"/>
                  <a:pt x="857987" y="4543387"/>
                  <a:pt x="860005" y="4621101"/>
                </a:cubicBezTo>
                <a:cubicBezTo>
                  <a:pt x="862023" y="4698815"/>
                  <a:pt x="849912" y="4723037"/>
                  <a:pt x="835782" y="4760380"/>
                </a:cubicBezTo>
                <a:cubicBezTo>
                  <a:pt x="821652" y="4797723"/>
                  <a:pt x="803485" y="4812862"/>
                  <a:pt x="775226" y="4845159"/>
                </a:cubicBezTo>
                <a:cubicBezTo>
                  <a:pt x="746967" y="4877456"/>
                  <a:pt x="694485" y="4922873"/>
                  <a:pt x="666225" y="4954160"/>
                </a:cubicBezTo>
                <a:cubicBezTo>
                  <a:pt x="637965" y="4985447"/>
                  <a:pt x="637965" y="5019763"/>
                  <a:pt x="605668" y="5032884"/>
                </a:cubicBezTo>
                <a:cubicBezTo>
                  <a:pt x="573371" y="5046005"/>
                  <a:pt x="502722" y="5012699"/>
                  <a:pt x="472444" y="5032884"/>
                </a:cubicBezTo>
                <a:cubicBezTo>
                  <a:pt x="442166" y="5053069"/>
                  <a:pt x="434092" y="5125737"/>
                  <a:pt x="423999" y="5153996"/>
                </a:cubicBezTo>
                <a:cubicBezTo>
                  <a:pt x="413906" y="5182255"/>
                  <a:pt x="399777" y="5183265"/>
                  <a:pt x="411888" y="5202441"/>
                </a:cubicBezTo>
                <a:cubicBezTo>
                  <a:pt x="423999" y="5221617"/>
                  <a:pt x="461343" y="5252905"/>
                  <a:pt x="496667" y="5269053"/>
                </a:cubicBezTo>
                <a:cubicBezTo>
                  <a:pt x="531991" y="5285201"/>
                  <a:pt x="623835" y="5299331"/>
                  <a:pt x="623835" y="5299331"/>
                </a:cubicBezTo>
                <a:cubicBezTo>
                  <a:pt x="667234" y="5309424"/>
                  <a:pt x="714670" y="5316489"/>
                  <a:pt x="757059" y="5329609"/>
                </a:cubicBezTo>
                <a:cubicBezTo>
                  <a:pt x="799448" y="5342729"/>
                  <a:pt x="832755" y="5368971"/>
                  <a:pt x="878172" y="5378054"/>
                </a:cubicBezTo>
                <a:cubicBezTo>
                  <a:pt x="923589" y="5387137"/>
                  <a:pt x="995247" y="5389156"/>
                  <a:pt x="1029562" y="5384110"/>
                </a:cubicBezTo>
                <a:cubicBezTo>
                  <a:pt x="1063877" y="5379064"/>
                  <a:pt x="1074980" y="5369980"/>
                  <a:pt x="1084063" y="5347776"/>
                </a:cubicBezTo>
                <a:cubicBezTo>
                  <a:pt x="1093146" y="5325572"/>
                  <a:pt x="1089109" y="5286211"/>
                  <a:pt x="1084063" y="5250886"/>
                </a:cubicBezTo>
                <a:cubicBezTo>
                  <a:pt x="1079017" y="5215561"/>
                  <a:pt x="1063878" y="5185283"/>
                  <a:pt x="1053785" y="5135829"/>
                </a:cubicBezTo>
                <a:cubicBezTo>
                  <a:pt x="1043692" y="5086375"/>
                  <a:pt x="1025525" y="5000586"/>
                  <a:pt x="1023507" y="4954160"/>
                </a:cubicBezTo>
                <a:cubicBezTo>
                  <a:pt x="1021489" y="4907734"/>
                  <a:pt x="1013415" y="4942049"/>
                  <a:pt x="1041674" y="4857270"/>
                </a:cubicBezTo>
                <a:cubicBezTo>
                  <a:pt x="1069933" y="4772491"/>
                  <a:pt x="1150675" y="4576692"/>
                  <a:pt x="1193064" y="4445487"/>
                </a:cubicBezTo>
                <a:cubicBezTo>
                  <a:pt x="1235453" y="4314282"/>
                  <a:pt x="1278852" y="4147752"/>
                  <a:pt x="1296010" y="4070038"/>
                </a:cubicBezTo>
                <a:cubicBezTo>
                  <a:pt x="1313168" y="3992324"/>
                  <a:pt x="1259676" y="3939842"/>
                  <a:pt x="1296010" y="3979204"/>
                </a:cubicBezTo>
                <a:cubicBezTo>
                  <a:pt x="1332344" y="4018566"/>
                  <a:pt x="1449420" y="4230513"/>
                  <a:pt x="1514013" y="4306208"/>
                </a:cubicBezTo>
                <a:cubicBezTo>
                  <a:pt x="1578606" y="4381903"/>
                  <a:pt x="1683570" y="4433376"/>
                  <a:pt x="1683570" y="4433376"/>
                </a:cubicBezTo>
                <a:cubicBezTo>
                  <a:pt x="1776423" y="4503016"/>
                  <a:pt x="1946990" y="4651378"/>
                  <a:pt x="2071130" y="4724046"/>
                </a:cubicBezTo>
                <a:cubicBezTo>
                  <a:pt x="2195270" y="4796714"/>
                  <a:pt x="2329504" y="4822956"/>
                  <a:pt x="2428413" y="4869382"/>
                </a:cubicBezTo>
                <a:cubicBezTo>
                  <a:pt x="2527322" y="4915809"/>
                  <a:pt x="2610081" y="4965262"/>
                  <a:pt x="2664582" y="5002605"/>
                </a:cubicBezTo>
                <a:cubicBezTo>
                  <a:pt x="2719083" y="5039948"/>
                  <a:pt x="2744315" y="5057106"/>
                  <a:pt x="2755417" y="5093440"/>
                </a:cubicBezTo>
                <a:cubicBezTo>
                  <a:pt x="2766519" y="5129774"/>
                  <a:pt x="2715046" y="5188311"/>
                  <a:pt x="2731194" y="5220608"/>
                </a:cubicBezTo>
                <a:cubicBezTo>
                  <a:pt x="2747342" y="5252905"/>
                  <a:pt x="2813955" y="5250886"/>
                  <a:pt x="2852307" y="5287220"/>
                </a:cubicBezTo>
                <a:cubicBezTo>
                  <a:pt x="2890659" y="5323554"/>
                  <a:pt x="2922956" y="5394203"/>
                  <a:pt x="2961308" y="5438611"/>
                </a:cubicBezTo>
                <a:cubicBezTo>
                  <a:pt x="2999660" y="5483019"/>
                  <a:pt x="3051134" y="5510269"/>
                  <a:pt x="3082421" y="5553668"/>
                </a:cubicBezTo>
                <a:cubicBezTo>
                  <a:pt x="3113708" y="5597067"/>
                  <a:pt x="3124810" y="5650558"/>
                  <a:pt x="3149032" y="5699003"/>
                </a:cubicBezTo>
                <a:cubicBezTo>
                  <a:pt x="3173254" y="5747448"/>
                  <a:pt x="3158691" y="5798779"/>
                  <a:pt x="3227756" y="5844338"/>
                </a:cubicBezTo>
                <a:cubicBezTo>
                  <a:pt x="3296821" y="5889897"/>
                  <a:pt x="3489742" y="6006669"/>
                  <a:pt x="3563419" y="5972354"/>
                </a:cubicBezTo>
                <a:cubicBezTo>
                  <a:pt x="3637096" y="5938039"/>
                  <a:pt x="3658140" y="5728412"/>
                  <a:pt x="3669817" y="5638446"/>
                </a:cubicBezTo>
                <a:cubicBezTo>
                  <a:pt x="3681494" y="5548480"/>
                  <a:pt x="3658715" y="5500176"/>
                  <a:pt x="3633483" y="5432555"/>
                </a:cubicBezTo>
                <a:cubicBezTo>
                  <a:pt x="3608251" y="5364934"/>
                  <a:pt x="3553751" y="5283183"/>
                  <a:pt x="3518426" y="5232719"/>
                </a:cubicBezTo>
                <a:cubicBezTo>
                  <a:pt x="3483102" y="5182256"/>
                  <a:pt x="3437684" y="5177210"/>
                  <a:pt x="3421536" y="5129774"/>
                </a:cubicBezTo>
                <a:cubicBezTo>
                  <a:pt x="3405388" y="5082338"/>
                  <a:pt x="3430620" y="5022791"/>
                  <a:pt x="3421536" y="4948105"/>
                </a:cubicBezTo>
                <a:cubicBezTo>
                  <a:pt x="3412453" y="4873419"/>
                  <a:pt x="3396304" y="4753315"/>
                  <a:pt x="3367035" y="4681657"/>
                </a:cubicBezTo>
                <a:cubicBezTo>
                  <a:pt x="3337766" y="4609999"/>
                  <a:pt x="3287303" y="4545405"/>
                  <a:pt x="3245923" y="4518155"/>
                </a:cubicBezTo>
                <a:cubicBezTo>
                  <a:pt x="3204543" y="4490905"/>
                  <a:pt x="3154078" y="4508062"/>
                  <a:pt x="3118754" y="4518155"/>
                </a:cubicBezTo>
                <a:cubicBezTo>
                  <a:pt x="3083430" y="4528248"/>
                  <a:pt x="3069301" y="4558526"/>
                  <a:pt x="3033976" y="4578711"/>
                </a:cubicBezTo>
                <a:cubicBezTo>
                  <a:pt x="2998652" y="4598897"/>
                  <a:pt x="2938094" y="4629175"/>
                  <a:pt x="2906807" y="4639268"/>
                </a:cubicBezTo>
                <a:cubicBezTo>
                  <a:pt x="2875520" y="4649361"/>
                  <a:pt x="2891668" y="4656426"/>
                  <a:pt x="2846251" y="4639268"/>
                </a:cubicBezTo>
                <a:cubicBezTo>
                  <a:pt x="2800834" y="4622110"/>
                  <a:pt x="2716055" y="4595869"/>
                  <a:pt x="2634304" y="4536322"/>
                </a:cubicBezTo>
                <a:cubicBezTo>
                  <a:pt x="2552553" y="4476775"/>
                  <a:pt x="2429422" y="4352634"/>
                  <a:pt x="2355745" y="4281985"/>
                </a:cubicBezTo>
                <a:cubicBezTo>
                  <a:pt x="2282068" y="4211336"/>
                  <a:pt x="2265920" y="4156836"/>
                  <a:pt x="2192243" y="4112428"/>
                </a:cubicBezTo>
                <a:cubicBezTo>
                  <a:pt x="2118566" y="4068020"/>
                  <a:pt x="1982314" y="4077103"/>
                  <a:pt x="1913684" y="4015538"/>
                </a:cubicBezTo>
                <a:cubicBezTo>
                  <a:pt x="1845054" y="3953973"/>
                  <a:pt x="1818812" y="3847999"/>
                  <a:pt x="1780460" y="3743035"/>
                </a:cubicBezTo>
                <a:cubicBezTo>
                  <a:pt x="1742108" y="3638071"/>
                  <a:pt x="1699718" y="3463466"/>
                  <a:pt x="1683570" y="3385752"/>
                </a:cubicBezTo>
                <a:cubicBezTo>
                  <a:pt x="1667422" y="3308038"/>
                  <a:pt x="1631088" y="3359511"/>
                  <a:pt x="1683570" y="3276751"/>
                </a:cubicBezTo>
                <a:cubicBezTo>
                  <a:pt x="1736052" y="3193991"/>
                  <a:pt x="1938916" y="3013331"/>
                  <a:pt x="1998463" y="2889191"/>
                </a:cubicBezTo>
                <a:cubicBezTo>
                  <a:pt x="2058010" y="2765051"/>
                  <a:pt x="2044889" y="2632836"/>
                  <a:pt x="2040852" y="2531909"/>
                </a:cubicBezTo>
                <a:cubicBezTo>
                  <a:pt x="2036815" y="2430982"/>
                  <a:pt x="2007546" y="2366388"/>
                  <a:pt x="1974240" y="2283628"/>
                </a:cubicBezTo>
                <a:cubicBezTo>
                  <a:pt x="1940934" y="2200868"/>
                  <a:pt x="1867258" y="2126181"/>
                  <a:pt x="1841017" y="2035347"/>
                </a:cubicBezTo>
                <a:cubicBezTo>
                  <a:pt x="1814776" y="1944513"/>
                  <a:pt x="1815785" y="1832483"/>
                  <a:pt x="1816794" y="1738621"/>
                </a:cubicBezTo>
                <a:cubicBezTo>
                  <a:pt x="1817803" y="1644759"/>
                  <a:pt x="1835970" y="1546860"/>
                  <a:pt x="1847072" y="1472174"/>
                </a:cubicBezTo>
                <a:cubicBezTo>
                  <a:pt x="1858174" y="1397488"/>
                  <a:pt x="1832942" y="1313718"/>
                  <a:pt x="1883406" y="1290505"/>
                </a:cubicBezTo>
                <a:cubicBezTo>
                  <a:pt x="1933870" y="1267292"/>
                  <a:pt x="2077187" y="1319774"/>
                  <a:pt x="2149854" y="1332894"/>
                </a:cubicBezTo>
                <a:cubicBezTo>
                  <a:pt x="2222521" y="1346014"/>
                  <a:pt x="2258855" y="1310690"/>
                  <a:pt x="2319411" y="1369228"/>
                </a:cubicBezTo>
                <a:cubicBezTo>
                  <a:pt x="2379967" y="1427766"/>
                  <a:pt x="2460709" y="1589249"/>
                  <a:pt x="2513191" y="1684121"/>
                </a:cubicBezTo>
                <a:cubicBezTo>
                  <a:pt x="2565673" y="1778993"/>
                  <a:pt x="2609072" y="1844595"/>
                  <a:pt x="2634304" y="1938457"/>
                </a:cubicBezTo>
                <a:cubicBezTo>
                  <a:pt x="2659536" y="2032319"/>
                  <a:pt x="2660545" y="2165543"/>
                  <a:pt x="2664582" y="2247294"/>
                </a:cubicBezTo>
                <a:cubicBezTo>
                  <a:pt x="2668619" y="2329045"/>
                  <a:pt x="2656509" y="2383546"/>
                  <a:pt x="2658527" y="2428963"/>
                </a:cubicBezTo>
                <a:cubicBezTo>
                  <a:pt x="2660545" y="2474380"/>
                  <a:pt x="2658526" y="2484473"/>
                  <a:pt x="2676693" y="2519797"/>
                </a:cubicBezTo>
                <a:cubicBezTo>
                  <a:pt x="2694860" y="2555121"/>
                  <a:pt x="2737250" y="2612650"/>
                  <a:pt x="2767528" y="2640910"/>
                </a:cubicBezTo>
                <a:cubicBezTo>
                  <a:pt x="2797806" y="2669170"/>
                  <a:pt x="2827075" y="2687336"/>
                  <a:pt x="2858362" y="2689355"/>
                </a:cubicBezTo>
                <a:cubicBezTo>
                  <a:pt x="2889649" y="2691374"/>
                  <a:pt x="2926992" y="2671188"/>
                  <a:pt x="2955252" y="2653021"/>
                </a:cubicBezTo>
                <a:cubicBezTo>
                  <a:pt x="2983512" y="2634854"/>
                  <a:pt x="3012781" y="2613660"/>
                  <a:pt x="3027920" y="2580354"/>
                </a:cubicBezTo>
                <a:cubicBezTo>
                  <a:pt x="3043059" y="2547048"/>
                  <a:pt x="3044069" y="2493556"/>
                  <a:pt x="3046087" y="2453185"/>
                </a:cubicBezTo>
                <a:cubicBezTo>
                  <a:pt x="3048105" y="2412814"/>
                  <a:pt x="3057189" y="2371435"/>
                  <a:pt x="3040031" y="2338129"/>
                </a:cubicBezTo>
                <a:cubicBezTo>
                  <a:pt x="3022873" y="2304823"/>
                  <a:pt x="2963326" y="2282619"/>
                  <a:pt x="2943141" y="2253350"/>
                </a:cubicBezTo>
                <a:cubicBezTo>
                  <a:pt x="2922956" y="2224081"/>
                  <a:pt x="2922956" y="2199858"/>
                  <a:pt x="2918919" y="2162515"/>
                </a:cubicBezTo>
                <a:cubicBezTo>
                  <a:pt x="2914882" y="2125172"/>
                  <a:pt x="2937086" y="2112051"/>
                  <a:pt x="2918919" y="2029291"/>
                </a:cubicBezTo>
                <a:cubicBezTo>
                  <a:pt x="2900752" y="1946531"/>
                  <a:pt x="2841204" y="1767890"/>
                  <a:pt x="2809917" y="1665954"/>
                </a:cubicBezTo>
                <a:cubicBezTo>
                  <a:pt x="2778630" y="1564018"/>
                  <a:pt x="2765509" y="1491350"/>
                  <a:pt x="2731194" y="1417673"/>
                </a:cubicBezTo>
                <a:cubicBezTo>
                  <a:pt x="2696879" y="1343996"/>
                  <a:pt x="2656508" y="1272338"/>
                  <a:pt x="2604026" y="1223893"/>
                </a:cubicBezTo>
                <a:cubicBezTo>
                  <a:pt x="2551544" y="1175448"/>
                  <a:pt x="2477867" y="1163337"/>
                  <a:pt x="2416301" y="1127003"/>
                </a:cubicBezTo>
                <a:cubicBezTo>
                  <a:pt x="2354735" y="1090669"/>
                  <a:pt x="2287114" y="1039196"/>
                  <a:pt x="2234632" y="1005890"/>
                </a:cubicBezTo>
                <a:cubicBezTo>
                  <a:pt x="2182150" y="972584"/>
                  <a:pt x="2147835" y="960473"/>
                  <a:pt x="2101409" y="927167"/>
                </a:cubicBezTo>
                <a:cubicBezTo>
                  <a:pt x="2054983" y="893861"/>
                  <a:pt x="2018649" y="830276"/>
                  <a:pt x="1956074" y="806054"/>
                </a:cubicBezTo>
                <a:cubicBezTo>
                  <a:pt x="1893499" y="781832"/>
                  <a:pt x="1810739" y="796971"/>
                  <a:pt x="1725960" y="781832"/>
                </a:cubicBezTo>
                <a:cubicBezTo>
                  <a:pt x="1641181" y="766693"/>
                  <a:pt x="1518050" y="727331"/>
                  <a:pt x="1447401" y="715220"/>
                </a:cubicBezTo>
                <a:cubicBezTo>
                  <a:pt x="1376752" y="703109"/>
                  <a:pt x="1326289" y="725312"/>
                  <a:pt x="1302066" y="709164"/>
                </a:cubicBezTo>
                <a:cubicBezTo>
                  <a:pt x="1277843" y="693016"/>
                  <a:pt x="1287936" y="645580"/>
                  <a:pt x="1302066" y="618330"/>
                </a:cubicBezTo>
                <a:cubicBezTo>
                  <a:pt x="1316196" y="591080"/>
                  <a:pt x="1370696" y="576949"/>
                  <a:pt x="1386844" y="545662"/>
                </a:cubicBezTo>
                <a:cubicBezTo>
                  <a:pt x="1402992" y="514374"/>
                  <a:pt x="1400974" y="462902"/>
                  <a:pt x="1398956" y="430605"/>
                </a:cubicBezTo>
                <a:cubicBezTo>
                  <a:pt x="1396938" y="398308"/>
                  <a:pt x="1382807" y="376104"/>
                  <a:pt x="1374733" y="351882"/>
                </a:cubicBezTo>
                <a:cubicBezTo>
                  <a:pt x="1366659" y="327660"/>
                  <a:pt x="1359594" y="318576"/>
                  <a:pt x="1350511" y="285270"/>
                </a:cubicBezTo>
                <a:cubicBezTo>
                  <a:pt x="1341428" y="251964"/>
                  <a:pt x="1348492" y="190398"/>
                  <a:pt x="1320232" y="152046"/>
                </a:cubicBezTo>
                <a:cubicBezTo>
                  <a:pt x="1291972" y="113694"/>
                  <a:pt x="1233435" y="80388"/>
                  <a:pt x="1180953" y="55156"/>
                </a:cubicBezTo>
                <a:cubicBezTo>
                  <a:pt x="1128471" y="29924"/>
                  <a:pt x="1056813" y="4693"/>
                  <a:pt x="1005340" y="656"/>
                </a:cubicBezTo>
                <a:cubicBezTo>
                  <a:pt x="953867" y="-3381"/>
                  <a:pt x="917533" y="11758"/>
                  <a:pt x="872116" y="30934"/>
                </a:cubicBezTo>
                <a:cubicBezTo>
                  <a:pt x="826699" y="50110"/>
                  <a:pt x="764123" y="75342"/>
                  <a:pt x="732836" y="115713"/>
                </a:cubicBezTo>
                <a:cubicBezTo>
                  <a:pt x="701549" y="156084"/>
                  <a:pt x="684391" y="220677"/>
                  <a:pt x="684391" y="273159"/>
                </a:cubicBezTo>
                <a:cubicBezTo>
                  <a:pt x="684391" y="325641"/>
                  <a:pt x="727790" y="392253"/>
                  <a:pt x="732836" y="430605"/>
                </a:cubicBezTo>
                <a:cubicBezTo>
                  <a:pt x="737882" y="468957"/>
                  <a:pt x="712651" y="480060"/>
                  <a:pt x="714670" y="503273"/>
                </a:cubicBezTo>
                <a:cubicBezTo>
                  <a:pt x="716689" y="526486"/>
                  <a:pt x="732837" y="545662"/>
                  <a:pt x="744948" y="569885"/>
                </a:cubicBezTo>
                <a:cubicBezTo>
                  <a:pt x="757059" y="594107"/>
                  <a:pt x="787337" y="648608"/>
                  <a:pt x="787337" y="648608"/>
                </a:cubicBezTo>
                <a:cubicBezTo>
                  <a:pt x="796420" y="672830"/>
                  <a:pt x="827708" y="715220"/>
                  <a:pt x="799448" y="7333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 name="组合 38">
            <a:extLst>
              <a:ext uri="{FF2B5EF4-FFF2-40B4-BE49-F238E27FC236}">
                <a16:creationId xmlns:a16="http://schemas.microsoft.com/office/drawing/2014/main" xmlns="" id="{00D8CA21-C1ED-2FFF-0A4B-039FF2FE312F}"/>
              </a:ext>
            </a:extLst>
          </p:cNvPr>
          <p:cNvGrpSpPr/>
          <p:nvPr/>
        </p:nvGrpSpPr>
        <p:grpSpPr>
          <a:xfrm>
            <a:off x="427220" y="929390"/>
            <a:ext cx="9547749" cy="5100513"/>
            <a:chOff x="427220" y="929390"/>
            <a:chExt cx="9547749" cy="5100513"/>
          </a:xfrm>
        </p:grpSpPr>
        <p:sp>
          <p:nvSpPr>
            <p:cNvPr id="19" name="矩形: 圆角 18">
              <a:extLst>
                <a:ext uri="{FF2B5EF4-FFF2-40B4-BE49-F238E27FC236}">
                  <a16:creationId xmlns:a16="http://schemas.microsoft.com/office/drawing/2014/main" xmlns="" id="{C3E3C7D1-2BBE-6B35-383A-B2201D4A39BE}"/>
                </a:ext>
              </a:extLst>
            </p:cNvPr>
            <p:cNvSpPr/>
            <p:nvPr/>
          </p:nvSpPr>
          <p:spPr>
            <a:xfrm>
              <a:off x="427220" y="929390"/>
              <a:ext cx="9547749" cy="5100513"/>
            </a:xfrm>
            <a:prstGeom prst="roundRect">
              <a:avLst>
                <a:gd name="adj" fmla="val 10369"/>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1">
              <a:extLst>
                <a:ext uri="{FF2B5EF4-FFF2-40B4-BE49-F238E27FC236}">
                  <a16:creationId xmlns:a16="http://schemas.microsoft.com/office/drawing/2014/main" xmlns="" id="{1DD03C86-6FA7-6FB9-783C-785A0540A967}"/>
                </a:ext>
              </a:extLst>
            </p:cNvPr>
            <p:cNvSpPr>
              <a:spLocks noChangeArrowheads="1"/>
            </p:cNvSpPr>
            <p:nvPr/>
          </p:nvSpPr>
          <p:spPr bwMode="auto">
            <a:xfrm>
              <a:off x="929389" y="1120676"/>
              <a:ext cx="8700253" cy="4616648"/>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719138"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rPr>
                <a:t>汽车以6 m/s的速度在平直公路上匀速前进，与公路平行的铁路上有一辆刹车后滑行方向与汽车前进方向相同的火车，火车前端与汽车前端对齐时，火车速度为54 km/h，加速度大小为</a:t>
              </a:r>
              <a:r>
                <a:rPr kumimoji="0" lang="zh-CN" altLang="zh-CN" sz="2800" b="0" i="0" u="none" strike="noStrike" cap="none" normalizeH="0" baseline="0" dirty="0" smtClean="0">
                  <a:ln>
                    <a:noFill/>
                  </a:ln>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rPr>
                <a:t>0</a:t>
              </a:r>
              <a:r>
                <a:rPr kumimoji="0" lang="en-US" altLang="zh-CN" sz="2800" b="0" i="0" u="none" strike="noStrike" cap="none" normalizeH="0" baseline="0" dirty="0" smtClean="0">
                  <a:ln>
                    <a:noFill/>
                  </a:ln>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kumimoji="0" lang="zh-CN" altLang="zh-CN" sz="2800" b="0" i="0" u="none" strike="noStrike" cap="none" normalizeH="0" baseline="0" dirty="0" smtClean="0">
                  <a:ln>
                    <a:noFill/>
                  </a:ln>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rPr>
                <a:t>15 </a:t>
              </a:r>
              <a:r>
                <a:rPr kumimoji="0" lang="zh-CN" altLang="zh-CN" sz="28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rPr>
                <a:t>m/s</a:t>
              </a:r>
              <a:r>
                <a:rPr kumimoji="0" lang="zh-CN" altLang="zh-CN" sz="2800" b="0" i="0" u="none" strike="noStrike" cap="none" normalizeH="0" baseline="30000" dirty="0">
                  <a:ln>
                    <a:noFill/>
                  </a:ln>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rPr>
                <a:t>2</a:t>
              </a:r>
              <a:r>
                <a:rPr kumimoji="0" lang="zh-CN" altLang="zh-CN" sz="28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cs typeface="Times New Roman" panose="02020603050405020304" pitchFamily="18" charset="0"/>
                </a:rPr>
                <a:t>，火车刹车后的运动可视为匀减速运动。问从火车前端超过汽车前端开始后还需多少时间汽车前端重新与火车前端对齐？汽车前端与火车前端的最大距离是多少？</a:t>
              </a:r>
              <a:endParaRPr kumimoji="0" lang="zh-CN" altLang="zh-CN" sz="2800" b="0" i="0" u="none" strike="noStrike" cap="none" normalizeH="0" baseline="0" dirty="0">
                <a:ln>
                  <a:noFill/>
                </a:ln>
                <a:solidFill>
                  <a:schemeClr val="tx1"/>
                </a:solidFill>
                <a:effectLst/>
                <a:latin typeface="微软雅黑 Light" panose="020B0502040204020203" pitchFamily="34" charset="-122"/>
                <a:ea typeface="微软雅黑 Light" panose="020B0502040204020203" pitchFamily="34" charset="-122"/>
              </a:endParaRPr>
            </a:p>
          </p:txBody>
        </p:sp>
      </p:grpSp>
      <p:grpSp>
        <p:nvGrpSpPr>
          <p:cNvPr id="40" name="组合 39">
            <a:extLst>
              <a:ext uri="{FF2B5EF4-FFF2-40B4-BE49-F238E27FC236}">
                <a16:creationId xmlns:a16="http://schemas.microsoft.com/office/drawing/2014/main" xmlns="" id="{07E4CB49-DC9C-CB5E-0B41-7E8556A3BBB1}"/>
              </a:ext>
            </a:extLst>
          </p:cNvPr>
          <p:cNvGrpSpPr/>
          <p:nvPr/>
        </p:nvGrpSpPr>
        <p:grpSpPr>
          <a:xfrm>
            <a:off x="9457385" y="189672"/>
            <a:ext cx="2567560" cy="1636928"/>
            <a:chOff x="9457385" y="189672"/>
            <a:chExt cx="2567560" cy="1636928"/>
          </a:xfrm>
        </p:grpSpPr>
        <p:sp>
          <p:nvSpPr>
            <p:cNvPr id="37" name="文本框 36">
              <a:extLst>
                <a:ext uri="{FF2B5EF4-FFF2-40B4-BE49-F238E27FC236}">
                  <a16:creationId xmlns:a16="http://schemas.microsoft.com/office/drawing/2014/main" xmlns="" id="{B5F7F2A2-E7A6-3FDF-F197-C38C61AD5986}"/>
                </a:ext>
              </a:extLst>
            </p:cNvPr>
            <p:cNvSpPr txBox="1"/>
            <p:nvPr/>
          </p:nvSpPr>
          <p:spPr>
            <a:xfrm>
              <a:off x="9457385" y="189672"/>
              <a:ext cx="581864" cy="1622908"/>
            </a:xfrm>
            <a:custGeom>
              <a:avLst/>
              <a:gdLst/>
              <a:ahLst/>
              <a:cxnLst/>
              <a:rect l="l" t="t" r="r" b="b"/>
              <a:pathLst>
                <a:path w="581864" h="1622908">
                  <a:moveTo>
                    <a:pt x="390830" y="0"/>
                  </a:moveTo>
                  <a:cubicBezTo>
                    <a:pt x="518186" y="50241"/>
                    <a:pt x="581864" y="83541"/>
                    <a:pt x="581864" y="99898"/>
                  </a:cubicBezTo>
                  <a:cubicBezTo>
                    <a:pt x="581864" y="109245"/>
                    <a:pt x="571348" y="116256"/>
                    <a:pt x="550317" y="120930"/>
                  </a:cubicBezTo>
                  <a:cubicBezTo>
                    <a:pt x="537464" y="123266"/>
                    <a:pt x="525488" y="134074"/>
                    <a:pt x="514388" y="153353"/>
                  </a:cubicBezTo>
                  <a:cubicBezTo>
                    <a:pt x="503289" y="172631"/>
                    <a:pt x="481089" y="218783"/>
                    <a:pt x="447790" y="291808"/>
                  </a:cubicBezTo>
                  <a:cubicBezTo>
                    <a:pt x="414490" y="364833"/>
                    <a:pt x="383820" y="427050"/>
                    <a:pt x="355778" y="478460"/>
                  </a:cubicBezTo>
                  <a:cubicBezTo>
                    <a:pt x="367462" y="483133"/>
                    <a:pt x="381191" y="491020"/>
                    <a:pt x="396964" y="502120"/>
                  </a:cubicBezTo>
                  <a:cubicBezTo>
                    <a:pt x="412738" y="513220"/>
                    <a:pt x="420624" y="522275"/>
                    <a:pt x="420624" y="529285"/>
                  </a:cubicBezTo>
                  <a:cubicBezTo>
                    <a:pt x="420624" y="536296"/>
                    <a:pt x="408940" y="545059"/>
                    <a:pt x="385572" y="555574"/>
                  </a:cubicBezTo>
                  <a:lnTo>
                    <a:pt x="385572" y="1530020"/>
                  </a:lnTo>
                  <a:cubicBezTo>
                    <a:pt x="385572" y="1547546"/>
                    <a:pt x="382359" y="1560106"/>
                    <a:pt x="375933" y="1567701"/>
                  </a:cubicBezTo>
                  <a:cubicBezTo>
                    <a:pt x="369507" y="1575295"/>
                    <a:pt x="350228" y="1586395"/>
                    <a:pt x="318097" y="1601000"/>
                  </a:cubicBezTo>
                  <a:cubicBezTo>
                    <a:pt x="285966" y="1615605"/>
                    <a:pt x="265227" y="1622908"/>
                    <a:pt x="255880" y="1622908"/>
                  </a:cubicBezTo>
                  <a:cubicBezTo>
                    <a:pt x="246533" y="1622908"/>
                    <a:pt x="241859" y="1616481"/>
                    <a:pt x="241859" y="1603629"/>
                  </a:cubicBezTo>
                  <a:lnTo>
                    <a:pt x="245364" y="1465174"/>
                  </a:lnTo>
                  <a:cubicBezTo>
                    <a:pt x="247701" y="1412596"/>
                    <a:pt x="248870" y="1356512"/>
                    <a:pt x="248870" y="1296924"/>
                  </a:cubicBezTo>
                  <a:lnTo>
                    <a:pt x="248870" y="660730"/>
                  </a:lnTo>
                  <a:cubicBezTo>
                    <a:pt x="179934" y="767055"/>
                    <a:pt x="104572" y="864616"/>
                    <a:pt x="22784" y="953414"/>
                  </a:cubicBezTo>
                  <a:lnTo>
                    <a:pt x="0" y="934136"/>
                  </a:lnTo>
                  <a:cubicBezTo>
                    <a:pt x="179934" y="660730"/>
                    <a:pt x="310211" y="349352"/>
                    <a:pt x="390830" y="0"/>
                  </a:cubicBezTo>
                  <a:close/>
                </a:path>
              </a:pathLst>
            </a:custGeom>
            <a:solidFill>
              <a:srgbClr val="C00000"/>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3800" dirty="0">
                <a:latin typeface="华文中宋" panose="02010600040101010101" pitchFamily="2" charset="-122"/>
                <a:ea typeface="华文中宋" panose="02010600040101010101" pitchFamily="2" charset="-122"/>
              </a:endParaRPr>
            </a:p>
          </p:txBody>
        </p:sp>
        <p:sp>
          <p:nvSpPr>
            <p:cNvPr id="36" name="文本框 35">
              <a:extLst>
                <a:ext uri="{FF2B5EF4-FFF2-40B4-BE49-F238E27FC236}">
                  <a16:creationId xmlns:a16="http://schemas.microsoft.com/office/drawing/2014/main" xmlns="" id="{9C6596F3-88B1-09AE-8FA4-C02017F95CCD}"/>
                </a:ext>
              </a:extLst>
            </p:cNvPr>
            <p:cNvSpPr txBox="1"/>
            <p:nvPr/>
          </p:nvSpPr>
          <p:spPr>
            <a:xfrm>
              <a:off x="10577298" y="203693"/>
              <a:ext cx="481965" cy="1622907"/>
            </a:xfrm>
            <a:custGeom>
              <a:avLst/>
              <a:gdLst/>
              <a:ahLst/>
              <a:cxnLst/>
              <a:rect l="l" t="t" r="r" b="b"/>
              <a:pathLst>
                <a:path w="481965" h="1622907">
                  <a:moveTo>
                    <a:pt x="268148" y="0"/>
                  </a:moveTo>
                  <a:cubicBezTo>
                    <a:pt x="319557" y="12852"/>
                    <a:pt x="363664" y="26873"/>
                    <a:pt x="400469" y="42062"/>
                  </a:cubicBezTo>
                  <a:cubicBezTo>
                    <a:pt x="437273" y="57252"/>
                    <a:pt x="460057" y="67183"/>
                    <a:pt x="468820" y="71856"/>
                  </a:cubicBezTo>
                  <a:cubicBezTo>
                    <a:pt x="477583" y="76530"/>
                    <a:pt x="481965" y="81788"/>
                    <a:pt x="481965" y="87630"/>
                  </a:cubicBezTo>
                  <a:cubicBezTo>
                    <a:pt x="481965" y="95809"/>
                    <a:pt x="462102" y="111582"/>
                    <a:pt x="422377" y="134950"/>
                  </a:cubicBezTo>
                  <a:lnTo>
                    <a:pt x="422377" y="1403832"/>
                  </a:lnTo>
                  <a:cubicBezTo>
                    <a:pt x="422377" y="1458747"/>
                    <a:pt x="417119" y="1497304"/>
                    <a:pt x="406603" y="1519504"/>
                  </a:cubicBezTo>
                  <a:cubicBezTo>
                    <a:pt x="396087" y="1541704"/>
                    <a:pt x="367462" y="1564487"/>
                    <a:pt x="320726" y="1587856"/>
                  </a:cubicBezTo>
                  <a:cubicBezTo>
                    <a:pt x="273990" y="1611223"/>
                    <a:pt x="243027" y="1622907"/>
                    <a:pt x="227838" y="1622907"/>
                  </a:cubicBezTo>
                  <a:cubicBezTo>
                    <a:pt x="218491" y="1622907"/>
                    <a:pt x="212064" y="1614144"/>
                    <a:pt x="208559" y="1596618"/>
                  </a:cubicBezTo>
                  <a:cubicBezTo>
                    <a:pt x="198044" y="1549883"/>
                    <a:pt x="179933" y="1515123"/>
                    <a:pt x="154229" y="1492339"/>
                  </a:cubicBezTo>
                  <a:cubicBezTo>
                    <a:pt x="128524" y="1469555"/>
                    <a:pt x="77114" y="1444726"/>
                    <a:pt x="0" y="1417853"/>
                  </a:cubicBezTo>
                  <a:lnTo>
                    <a:pt x="3505" y="1384554"/>
                  </a:lnTo>
                  <a:cubicBezTo>
                    <a:pt x="118008" y="1407922"/>
                    <a:pt x="188404" y="1419606"/>
                    <a:pt x="214693" y="1419606"/>
                  </a:cubicBezTo>
                  <a:cubicBezTo>
                    <a:pt x="240982" y="1419606"/>
                    <a:pt x="257048" y="1414640"/>
                    <a:pt x="262890" y="1404709"/>
                  </a:cubicBezTo>
                  <a:cubicBezTo>
                    <a:pt x="268732" y="1394777"/>
                    <a:pt x="271653" y="1375791"/>
                    <a:pt x="271653" y="1347749"/>
                  </a:cubicBezTo>
                  <a:lnTo>
                    <a:pt x="271653" y="155981"/>
                  </a:lnTo>
                  <a:cubicBezTo>
                    <a:pt x="271653" y="97561"/>
                    <a:pt x="270484" y="45567"/>
                    <a:pt x="268148"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3800" dirty="0">
                <a:latin typeface="华文中宋" panose="02010600040101010101" pitchFamily="2" charset="-122"/>
                <a:ea typeface="华文中宋" panose="02010600040101010101" pitchFamily="2" charset="-122"/>
              </a:endParaRPr>
            </a:p>
          </p:txBody>
        </p:sp>
        <p:sp>
          <p:nvSpPr>
            <p:cNvPr id="35" name="文本框 34">
              <a:extLst>
                <a:ext uri="{FF2B5EF4-FFF2-40B4-BE49-F238E27FC236}">
                  <a16:creationId xmlns:a16="http://schemas.microsoft.com/office/drawing/2014/main" xmlns="" id="{1EBC733D-556B-4CE4-2774-7754A4D16C69}"/>
                </a:ext>
              </a:extLst>
            </p:cNvPr>
            <p:cNvSpPr txBox="1"/>
            <p:nvPr/>
          </p:nvSpPr>
          <p:spPr>
            <a:xfrm>
              <a:off x="9890278" y="279055"/>
              <a:ext cx="771144" cy="1521256"/>
            </a:xfrm>
            <a:custGeom>
              <a:avLst/>
              <a:gdLst/>
              <a:ahLst/>
              <a:cxnLst/>
              <a:rect l="l" t="t" r="r" b="b"/>
              <a:pathLst>
                <a:path w="771144" h="1521256">
                  <a:moveTo>
                    <a:pt x="605523" y="0"/>
                  </a:moveTo>
                  <a:cubicBezTo>
                    <a:pt x="616623" y="0"/>
                    <a:pt x="647001" y="22491"/>
                    <a:pt x="696658" y="67475"/>
                  </a:cubicBezTo>
                  <a:cubicBezTo>
                    <a:pt x="746315" y="112458"/>
                    <a:pt x="771144" y="139624"/>
                    <a:pt x="771144" y="148971"/>
                  </a:cubicBezTo>
                  <a:cubicBezTo>
                    <a:pt x="771144" y="158318"/>
                    <a:pt x="758291" y="162991"/>
                    <a:pt x="732586" y="162991"/>
                  </a:cubicBezTo>
                  <a:lnTo>
                    <a:pt x="371551" y="162991"/>
                  </a:lnTo>
                  <a:cubicBezTo>
                    <a:pt x="429971" y="185191"/>
                    <a:pt x="459181" y="201549"/>
                    <a:pt x="459181" y="212064"/>
                  </a:cubicBezTo>
                  <a:cubicBezTo>
                    <a:pt x="459181" y="217906"/>
                    <a:pt x="451878" y="223748"/>
                    <a:pt x="437273" y="229590"/>
                  </a:cubicBezTo>
                  <a:cubicBezTo>
                    <a:pt x="422668" y="235432"/>
                    <a:pt x="411276" y="244195"/>
                    <a:pt x="403098" y="255879"/>
                  </a:cubicBezTo>
                  <a:cubicBezTo>
                    <a:pt x="394919" y="267563"/>
                    <a:pt x="384403" y="291515"/>
                    <a:pt x="371551" y="327736"/>
                  </a:cubicBezTo>
                  <a:lnTo>
                    <a:pt x="329488" y="446913"/>
                  </a:lnTo>
                  <a:lnTo>
                    <a:pt x="455676" y="446913"/>
                  </a:lnTo>
                  <a:lnTo>
                    <a:pt x="502996" y="378561"/>
                  </a:lnTo>
                  <a:cubicBezTo>
                    <a:pt x="510006" y="369214"/>
                    <a:pt x="516724" y="364541"/>
                    <a:pt x="523151" y="364541"/>
                  </a:cubicBezTo>
                  <a:cubicBezTo>
                    <a:pt x="529577" y="364541"/>
                    <a:pt x="539216" y="368630"/>
                    <a:pt x="552068" y="376809"/>
                  </a:cubicBezTo>
                  <a:lnTo>
                    <a:pt x="643204" y="434644"/>
                  </a:lnTo>
                  <a:cubicBezTo>
                    <a:pt x="659561" y="445160"/>
                    <a:pt x="667740" y="455384"/>
                    <a:pt x="667740" y="465315"/>
                  </a:cubicBezTo>
                  <a:cubicBezTo>
                    <a:pt x="667740" y="475246"/>
                    <a:pt x="660438" y="484009"/>
                    <a:pt x="645833" y="491604"/>
                  </a:cubicBezTo>
                  <a:cubicBezTo>
                    <a:pt x="631228" y="499199"/>
                    <a:pt x="621588" y="508254"/>
                    <a:pt x="616915" y="518769"/>
                  </a:cubicBezTo>
                  <a:cubicBezTo>
                    <a:pt x="612241" y="529285"/>
                    <a:pt x="607568" y="546227"/>
                    <a:pt x="602894" y="569595"/>
                  </a:cubicBezTo>
                  <a:cubicBezTo>
                    <a:pt x="552653" y="839495"/>
                    <a:pt x="483717" y="1040752"/>
                    <a:pt x="396087" y="1173365"/>
                  </a:cubicBezTo>
                  <a:cubicBezTo>
                    <a:pt x="308457" y="1305979"/>
                    <a:pt x="184023" y="1421942"/>
                    <a:pt x="22783" y="1521256"/>
                  </a:cubicBezTo>
                  <a:lnTo>
                    <a:pt x="0" y="1494967"/>
                  </a:lnTo>
                  <a:cubicBezTo>
                    <a:pt x="157734" y="1362938"/>
                    <a:pt x="271653" y="1221854"/>
                    <a:pt x="341757" y="1071715"/>
                  </a:cubicBezTo>
                  <a:cubicBezTo>
                    <a:pt x="411861" y="921575"/>
                    <a:pt x="454507" y="730250"/>
                    <a:pt x="469696" y="497738"/>
                  </a:cubicBezTo>
                  <a:lnTo>
                    <a:pt x="308457" y="497738"/>
                  </a:lnTo>
                  <a:cubicBezTo>
                    <a:pt x="283921" y="558495"/>
                    <a:pt x="261721" y="608152"/>
                    <a:pt x="241858" y="646709"/>
                  </a:cubicBezTo>
                  <a:cubicBezTo>
                    <a:pt x="278079" y="681761"/>
                    <a:pt x="306412" y="717689"/>
                    <a:pt x="326860" y="754494"/>
                  </a:cubicBezTo>
                  <a:cubicBezTo>
                    <a:pt x="347306" y="791299"/>
                    <a:pt x="357530" y="822261"/>
                    <a:pt x="357530" y="847382"/>
                  </a:cubicBezTo>
                  <a:cubicBezTo>
                    <a:pt x="357530" y="872502"/>
                    <a:pt x="350228" y="900544"/>
                    <a:pt x="335622" y="931507"/>
                  </a:cubicBezTo>
                  <a:cubicBezTo>
                    <a:pt x="321018" y="962469"/>
                    <a:pt x="303199" y="977950"/>
                    <a:pt x="282168" y="977950"/>
                  </a:cubicBezTo>
                  <a:cubicBezTo>
                    <a:pt x="270484" y="977950"/>
                    <a:pt x="262598" y="973861"/>
                    <a:pt x="258508" y="965682"/>
                  </a:cubicBezTo>
                  <a:cubicBezTo>
                    <a:pt x="254419" y="957503"/>
                    <a:pt x="251790" y="925080"/>
                    <a:pt x="250621" y="868413"/>
                  </a:cubicBezTo>
                  <a:cubicBezTo>
                    <a:pt x="249453" y="811746"/>
                    <a:pt x="241274" y="749528"/>
                    <a:pt x="226085" y="681761"/>
                  </a:cubicBezTo>
                  <a:cubicBezTo>
                    <a:pt x="159486" y="810285"/>
                    <a:pt x="92303" y="906094"/>
                    <a:pt x="24536" y="969187"/>
                  </a:cubicBezTo>
                  <a:lnTo>
                    <a:pt x="5257" y="944651"/>
                  </a:lnTo>
                  <a:cubicBezTo>
                    <a:pt x="129108" y="739013"/>
                    <a:pt x="222580" y="478459"/>
                    <a:pt x="285673" y="162991"/>
                  </a:cubicBezTo>
                  <a:lnTo>
                    <a:pt x="220827" y="162991"/>
                  </a:lnTo>
                  <a:cubicBezTo>
                    <a:pt x="190449" y="162991"/>
                    <a:pt x="165328" y="165913"/>
                    <a:pt x="145465" y="171754"/>
                  </a:cubicBezTo>
                  <a:lnTo>
                    <a:pt x="115671" y="108661"/>
                  </a:lnTo>
                  <a:cubicBezTo>
                    <a:pt x="140208" y="114503"/>
                    <a:pt x="169418" y="117424"/>
                    <a:pt x="203301" y="117424"/>
                  </a:cubicBezTo>
                  <a:lnTo>
                    <a:pt x="511759" y="117424"/>
                  </a:lnTo>
                  <a:lnTo>
                    <a:pt x="574852" y="19278"/>
                  </a:lnTo>
                  <a:cubicBezTo>
                    <a:pt x="584200" y="6426"/>
                    <a:pt x="594423" y="0"/>
                    <a:pt x="605523"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3800" dirty="0">
                <a:latin typeface="华文中宋" panose="02010600040101010101" pitchFamily="2" charset="-122"/>
                <a:ea typeface="华文中宋" panose="02010600040101010101" pitchFamily="2" charset="-122"/>
              </a:endParaRPr>
            </a:p>
          </p:txBody>
        </p:sp>
        <p:sp>
          <p:nvSpPr>
            <p:cNvPr id="34" name="文本框 33">
              <a:extLst>
                <a:ext uri="{FF2B5EF4-FFF2-40B4-BE49-F238E27FC236}">
                  <a16:creationId xmlns:a16="http://schemas.microsoft.com/office/drawing/2014/main" xmlns="" id="{6B84DB50-5CC6-3BCC-5DBF-2445218EB37A}"/>
                </a:ext>
              </a:extLst>
            </p:cNvPr>
            <p:cNvSpPr txBox="1"/>
            <p:nvPr/>
          </p:nvSpPr>
          <p:spPr>
            <a:xfrm>
              <a:off x="11460608" y="345653"/>
              <a:ext cx="564337" cy="1193521"/>
            </a:xfrm>
            <a:custGeom>
              <a:avLst/>
              <a:gdLst/>
              <a:ahLst/>
              <a:cxnLst/>
              <a:rect l="l" t="t" r="r" b="b"/>
              <a:pathLst>
                <a:path w="564337" h="1193521">
                  <a:moveTo>
                    <a:pt x="296189" y="0"/>
                  </a:moveTo>
                  <a:lnTo>
                    <a:pt x="361036" y="0"/>
                  </a:lnTo>
                  <a:lnTo>
                    <a:pt x="361036" y="990219"/>
                  </a:lnTo>
                  <a:cubicBezTo>
                    <a:pt x="361036" y="1048640"/>
                    <a:pt x="368046" y="1085152"/>
                    <a:pt x="382067" y="1099757"/>
                  </a:cubicBezTo>
                  <a:cubicBezTo>
                    <a:pt x="396088" y="1114362"/>
                    <a:pt x="428803" y="1121664"/>
                    <a:pt x="480213" y="1121664"/>
                  </a:cubicBezTo>
                  <a:lnTo>
                    <a:pt x="564337" y="1121664"/>
                  </a:lnTo>
                  <a:lnTo>
                    <a:pt x="564337" y="1193521"/>
                  </a:lnTo>
                  <a:lnTo>
                    <a:pt x="0" y="1193521"/>
                  </a:lnTo>
                  <a:lnTo>
                    <a:pt x="0" y="1121664"/>
                  </a:lnTo>
                  <a:lnTo>
                    <a:pt x="92888" y="1121664"/>
                  </a:lnTo>
                  <a:cubicBezTo>
                    <a:pt x="140792" y="1121664"/>
                    <a:pt x="173508" y="1113778"/>
                    <a:pt x="191034" y="1098004"/>
                  </a:cubicBezTo>
                  <a:cubicBezTo>
                    <a:pt x="208559" y="1082231"/>
                    <a:pt x="217323" y="1046303"/>
                    <a:pt x="217323" y="990219"/>
                  </a:cubicBezTo>
                  <a:lnTo>
                    <a:pt x="217323" y="175260"/>
                  </a:lnTo>
                  <a:lnTo>
                    <a:pt x="0" y="175260"/>
                  </a:lnTo>
                  <a:lnTo>
                    <a:pt x="0" y="101651"/>
                  </a:lnTo>
                  <a:cubicBezTo>
                    <a:pt x="116840" y="86462"/>
                    <a:pt x="215570" y="52578"/>
                    <a:pt x="296189"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3800" dirty="0">
                <a:latin typeface="华文中宋" panose="02010600040101010101" pitchFamily="2" charset="-122"/>
                <a:ea typeface="华文中宋" panose="02010600040101010101" pitchFamily="2" charset="-122"/>
              </a:endParaRPr>
            </a:p>
          </p:txBody>
        </p:sp>
        <p:sp>
          <p:nvSpPr>
            <p:cNvPr id="33" name="文本框 32">
              <a:extLst>
                <a:ext uri="{FF2B5EF4-FFF2-40B4-BE49-F238E27FC236}">
                  <a16:creationId xmlns:a16="http://schemas.microsoft.com/office/drawing/2014/main" xmlns="" id="{1F8DC1EF-76AA-28BA-9AE5-4185C44D2C6C}"/>
                </a:ext>
              </a:extLst>
            </p:cNvPr>
            <p:cNvSpPr txBox="1"/>
            <p:nvPr/>
          </p:nvSpPr>
          <p:spPr>
            <a:xfrm>
              <a:off x="10579050" y="510398"/>
              <a:ext cx="177013" cy="920115"/>
            </a:xfrm>
            <a:custGeom>
              <a:avLst/>
              <a:gdLst/>
              <a:ahLst/>
              <a:cxnLst/>
              <a:rect l="l" t="t" r="r" b="b"/>
              <a:pathLst>
                <a:path w="177013" h="920115">
                  <a:moveTo>
                    <a:pt x="1753" y="0"/>
                  </a:moveTo>
                  <a:cubicBezTo>
                    <a:pt x="77699" y="18694"/>
                    <a:pt x="125895" y="32715"/>
                    <a:pt x="146343" y="42062"/>
                  </a:cubicBezTo>
                  <a:cubicBezTo>
                    <a:pt x="166790" y="51409"/>
                    <a:pt x="177013" y="60757"/>
                    <a:pt x="177013" y="70104"/>
                  </a:cubicBezTo>
                  <a:cubicBezTo>
                    <a:pt x="177013" y="79451"/>
                    <a:pt x="161824" y="89382"/>
                    <a:pt x="131445" y="99898"/>
                  </a:cubicBezTo>
                  <a:lnTo>
                    <a:pt x="131445" y="685267"/>
                  </a:lnTo>
                  <a:lnTo>
                    <a:pt x="134951" y="837743"/>
                  </a:lnTo>
                  <a:cubicBezTo>
                    <a:pt x="134951" y="852932"/>
                    <a:pt x="129401" y="865492"/>
                    <a:pt x="118301" y="875424"/>
                  </a:cubicBezTo>
                  <a:cubicBezTo>
                    <a:pt x="107201" y="885355"/>
                    <a:pt x="90843" y="895286"/>
                    <a:pt x="69228" y="905218"/>
                  </a:cubicBezTo>
                  <a:cubicBezTo>
                    <a:pt x="47613" y="915149"/>
                    <a:pt x="29210" y="920115"/>
                    <a:pt x="14021" y="920115"/>
                  </a:cubicBezTo>
                  <a:cubicBezTo>
                    <a:pt x="4674" y="920115"/>
                    <a:pt x="0" y="911936"/>
                    <a:pt x="0" y="895578"/>
                  </a:cubicBezTo>
                  <a:lnTo>
                    <a:pt x="3506" y="823722"/>
                  </a:lnTo>
                  <a:cubicBezTo>
                    <a:pt x="4674" y="774649"/>
                    <a:pt x="5258" y="730250"/>
                    <a:pt x="5258" y="690524"/>
                  </a:cubicBezTo>
                  <a:lnTo>
                    <a:pt x="5258" y="143713"/>
                  </a:lnTo>
                  <a:cubicBezTo>
                    <a:pt x="5258" y="89967"/>
                    <a:pt x="4090" y="42062"/>
                    <a:pt x="1753" y="0"/>
                  </a:cubicBezTo>
                  <a:close/>
                </a:path>
              </a:pathLst>
            </a:custGeom>
            <a:solidFill>
              <a:srgbClr val="C00000"/>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3800" dirty="0">
                <a:latin typeface="华文中宋" panose="02010600040101010101" pitchFamily="2" charset="-122"/>
                <a:ea typeface="华文中宋" panose="02010600040101010101" pitchFamily="2" charset="-122"/>
              </a:endParaRPr>
            </a:p>
          </p:txBody>
        </p:sp>
      </p:grpSp>
    </p:spTree>
    <p:extLst>
      <p:ext uri="{BB962C8B-B14F-4D97-AF65-F5344CB8AC3E}">
        <p14:creationId xmlns:p14="http://schemas.microsoft.com/office/powerpoint/2010/main" val="178432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33BB669C-481C-5E6C-E956-C2BC84927314}"/>
              </a:ext>
            </a:extLst>
          </p:cNvPr>
          <p:cNvGrpSpPr/>
          <p:nvPr/>
        </p:nvGrpSpPr>
        <p:grpSpPr>
          <a:xfrm>
            <a:off x="0" y="0"/>
            <a:ext cx="12192000" cy="6858000"/>
            <a:chOff x="0" y="0"/>
            <a:chExt cx="12192000" cy="6858000"/>
          </a:xfrm>
        </p:grpSpPr>
        <p:sp>
          <p:nvSpPr>
            <p:cNvPr id="4" name="图文框 3">
              <a:extLst>
                <a:ext uri="{FF2B5EF4-FFF2-40B4-BE49-F238E27FC236}">
                  <a16:creationId xmlns:a16="http://schemas.microsoft.com/office/drawing/2014/main" xmlns="" id="{C55E7B75-5602-40F2-D63B-3976CF643ACE}"/>
                </a:ext>
              </a:extLst>
            </p:cNvPr>
            <p:cNvSpPr/>
            <p:nvPr/>
          </p:nvSpPr>
          <p:spPr>
            <a:xfrm>
              <a:off x="0" y="0"/>
              <a:ext cx="12192000" cy="6858000"/>
            </a:xfrm>
            <a:prstGeom prst="frame">
              <a:avLst>
                <a:gd name="adj1" fmla="val 27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xmlns="" id="{39B554B5-E747-9EC8-B75B-5AE8E4186E6A}"/>
                </a:ext>
              </a:extLst>
            </p:cNvPr>
            <p:cNvPicPr>
              <a:picLocks noChangeAspect="1"/>
            </p:cNvPicPr>
            <p:nvPr/>
          </p:nvPicPr>
          <p:blipFill rotWithShape="1">
            <a:blip r:embed="rId2">
              <a:extLst>
                <a:ext uri="{28A0092B-C50C-407E-A947-70E740481C1C}">
                  <a14:useLocalDpi xmlns:a14="http://schemas.microsoft.com/office/drawing/2010/main" val="0"/>
                </a:ext>
              </a:extLst>
            </a:blip>
            <a:srcRect l="-160" t="11308" r="1843" b="7391"/>
            <a:stretch/>
          </p:blipFill>
          <p:spPr>
            <a:xfrm>
              <a:off x="172389" y="187377"/>
              <a:ext cx="11832234" cy="6483246"/>
            </a:xfrm>
            <a:prstGeom prst="rect">
              <a:avLst/>
            </a:prstGeom>
          </p:spPr>
        </p:pic>
      </p:grpSp>
      <p:sp>
        <p:nvSpPr>
          <p:cNvPr id="8" name="矩形 7">
            <a:extLst>
              <a:ext uri="{FF2B5EF4-FFF2-40B4-BE49-F238E27FC236}">
                <a16:creationId xmlns:a16="http://schemas.microsoft.com/office/drawing/2014/main" xmlns="" id="{01C0EF25-6276-3217-3040-1E9052FDA395}"/>
              </a:ext>
            </a:extLst>
          </p:cNvPr>
          <p:cNvSpPr/>
          <p:nvPr/>
        </p:nvSpPr>
        <p:spPr>
          <a:xfrm>
            <a:off x="187378" y="187377"/>
            <a:ext cx="11817244" cy="648324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xmlns="" id="{87783242-CC14-66E1-5D8A-3B169C1AF9CA}"/>
              </a:ext>
            </a:extLst>
          </p:cNvPr>
          <p:cNvSpPr txBox="1"/>
          <p:nvPr/>
        </p:nvSpPr>
        <p:spPr>
          <a:xfrm>
            <a:off x="599608" y="362272"/>
            <a:ext cx="49092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例</a:t>
            </a:r>
            <a:r>
              <a:rPr kumimoji="0" lang="en-US" altLang="zh-CN"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1</a:t>
            </a: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解析</a:t>
            </a:r>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xmlns="" id="{49ABD857-8648-DC40-30DF-F635E8CB6335}"/>
                  </a:ext>
                </a:extLst>
              </p:cNvPr>
              <p:cNvSpPr txBox="1"/>
              <p:nvPr/>
            </p:nvSpPr>
            <p:spPr>
              <a:xfrm>
                <a:off x="507167" y="1086044"/>
                <a:ext cx="11497455" cy="5106911"/>
              </a:xfrm>
              <a:prstGeom prst="rect">
                <a:avLst/>
              </a:prstGeom>
              <a:noFill/>
            </p:spPr>
            <p:txBody>
              <a:bodyPr wrap="square" rtlCol="0">
                <a:spAutoFit/>
              </a:bodyPr>
              <a:lstStyle/>
              <a:p>
                <a:pPr indent="719138">
                  <a:lnSpc>
                    <a:spcPct val="150000"/>
                  </a:lnSpc>
                </a:pPr>
                <a:r>
                  <a:rPr lang="zh-CN" altLang="en-US" sz="2800" kern="0" dirty="0" smtClean="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设火车刹车后的运动时间为</a:t>
                </a:r>
                <a:r>
                  <a:rPr lang="en-US" altLang="zh-CN" sz="2800" i="1"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t</a:t>
                </a:r>
                <a:r>
                  <a:rPr lang="en-US" altLang="zh-CN" sz="2800" kern="0" baseline="-2500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1</a:t>
                </a:r>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，对火车刹车后的运动有：</a:t>
                </a:r>
                <a14:m>
                  <m:oMath xmlns:m="http://schemas.openxmlformats.org/officeDocument/2006/math">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0</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𝑎</m:t>
                    </m:r>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sSub>
                      <m:sSubPr>
                        <m:ctrlP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0</m:t>
                        </m:r>
                      </m:sub>
                    </m:sSub>
                    <m:sSub>
                      <m:sSubPr>
                        <m:ctrlP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e>
                      <m:sub>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f>
                      <m:fPr>
                        <m:ctrlP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fPr>
                      <m:num>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num>
                      <m:den>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m:t>
                        </m:r>
                      </m:den>
                    </m:f>
                    <m:sSup>
                      <m:sSupPr>
                        <m:ctrlP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pPr>
                      <m:e>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𝑎𝑡</m:t>
                        </m:r>
                      </m:e>
                      <m:sup>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m:t>
                        </m:r>
                      </m:sup>
                    </m:sSup>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，代入</a:t>
                </a:r>
                <a14:m>
                  <m:oMath xmlns:m="http://schemas.openxmlformats.org/officeDocument/2006/math">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0</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=54</m:t>
                    </m:r>
                    <m:r>
                      <a:rPr lang="en-US" altLang="zh-CN" sz="2800" b="0" i="1" kern="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km</m:t>
                    </m:r>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h</m:t>
                    </m:r>
                  </m:oMath>
                </a14:m>
                <a:r>
                  <a:rPr lang="en-US" altLang="zh-CN"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15</m:t>
                    </m:r>
                    <m:r>
                      <a:rPr lang="en-US" altLang="zh-CN" sz="2800" b="0" i="1" kern="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m:t>
                    </m:r>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s</m:t>
                    </m:r>
                    <m:r>
                      <a:rPr lang="zh-CN" altLang="en-US"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sub>
                    </m:sSub>
                  </m:oMath>
                </a14:m>
                <a:r>
                  <a:rPr lang="en-US" altLang="zh-CN"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0</m:t>
                    </m:r>
                    <m:r>
                      <a:rPr lang="zh-CN" altLang="en-US"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𝑎</m:t>
                    </m:r>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=−0.15 </m:t>
                    </m:r>
                    <m:r>
                      <m:rPr>
                        <m:sty m:val="p"/>
                      </m:rPr>
                      <a:rPr lang="en-US" altLang="zh-CN" sz="2800" i="0"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m:t>
                    </m:r>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p>
                      <m:sSupPr>
                        <m:ctrlPr>
                          <a:rPr lang="en-US" altLang="zh-CN" sz="2800"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pPr>
                      <m:e>
                        <m:r>
                          <m:rPr>
                            <m:sty m:val="p"/>
                          </m:rPr>
                          <a:rPr lang="en-US" altLang="zh-CN" sz="2800" i="0"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s</m:t>
                        </m:r>
                      </m:e>
                      <m:sup>
                        <m:r>
                          <a:rPr lang="en-US" altLang="zh-CN" sz="2800" i="0"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m:t>
                        </m:r>
                      </m:sup>
                    </m:sSup>
                  </m:oMath>
                </a14:m>
                <a:r>
                  <a:rPr lang="en-US" altLang="zh-CN"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   </a:t>
                </a:r>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解得：</a:t>
                </a:r>
                <a14:m>
                  <m:oMath xmlns:m="http://schemas.openxmlformats.org/officeDocument/2006/math">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=100</m:t>
                    </m:r>
                    <m:r>
                      <a:rPr lang="en-US" altLang="zh-CN" sz="2800" b="0" i="0" kern="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s</m:t>
                    </m:r>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sSub>
                      <m:sSubPr>
                        <m:ctrlP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i="1"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=750</m:t>
                    </m:r>
                    <m:r>
                      <a:rPr lang="en-US" altLang="zh-CN" sz="2800" b="0" i="0" kern="0" dirty="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dirty="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m:t>
                    </m:r>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。这段时间里，汽车运动的位移为：</a:t>
                </a:r>
                <a14:m>
                  <m:oMath xmlns:m="http://schemas.openxmlformats.org/officeDocument/2006/math">
                    <m:sSubSup>
                      <m:sSubSup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Sup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up>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sup>
                    </m:sSubSup>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𝑣𝑡</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=600</m:t>
                    </m:r>
                    <m:r>
                      <a:rPr lang="en-US" altLang="zh-CN" sz="2800" b="0" i="1" kern="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m:t>
                    </m:r>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，此时汽车前端与恰好静止的火车前端还有</a:t>
                </a:r>
                <a14:m>
                  <m:oMath xmlns:m="http://schemas.openxmlformats.org/officeDocument/2006/math">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Sup>
                      <m:sSubSup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Sup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up>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sup>
                    </m:sSubSup>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=150</m:t>
                    </m:r>
                    <m:r>
                      <a:rPr lang="en-US" altLang="zh-CN" sz="2800" b="0" i="1" kern="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m:t>
                    </m:r>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的距离。汽车前端与火车前端再次对齐，汽车还需运动的时间为：</a:t>
                </a:r>
                <a14:m>
                  <m:oMath xmlns:m="http://schemas.openxmlformats.org/officeDocument/2006/math">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f>
                      <m:f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fPr>
                      <m:num>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m:t>
                            </m:r>
                          </m:sub>
                        </m:sSub>
                      </m:num>
                      <m:den>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𝑣</m:t>
                        </m:r>
                      </m:den>
                    </m:f>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=25</m:t>
                    </m:r>
                    <m:r>
                      <a:rPr lang="en-US" altLang="zh-CN" sz="2800" b="0" i="1" kern="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s</m:t>
                    </m:r>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。因此，从火车前端超过汽车前端开始还需</a:t>
                </a:r>
                <a14:m>
                  <m:oMath xmlns:m="http://schemas.openxmlformats.org/officeDocument/2006/math">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𝑡</m:t>
                        </m:r>
                      </m:e>
                      <m: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2</m:t>
                        </m:r>
                      </m:sub>
                    </m:sSub>
                    <m:r>
                      <a:rPr lang="en-US" altLang="zh-CN" sz="2800" i="1"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=125</m:t>
                    </m:r>
                    <m:r>
                      <a:rPr lang="en-US" altLang="zh-CN" sz="2800" b="0" i="0" kern="0" smtClea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a:solidFill>
                          <a:schemeClr val="bg1"/>
                        </a:solidFill>
                        <a:latin typeface="Cambria Math" panose="02040503050406030204" pitchFamily="18" charset="0"/>
                        <a:ea typeface="华文中宋" panose="02010600040101010101" pitchFamily="2" charset="-122"/>
                        <a:cs typeface="Times New Roman" panose="02020603050405020304" pitchFamily="18" charset="0"/>
                      </a:rPr>
                      <m:t>s</m:t>
                    </m:r>
                  </m:oMath>
                </a14:m>
                <a:r>
                  <a:rPr lang="zh-CN" altLang="en-US" sz="2800" kern="0" dirty="0">
                    <a:solidFill>
                      <a:schemeClr val="bg1"/>
                    </a:solidFill>
                    <a:latin typeface="华文中宋" panose="02010600040101010101" pitchFamily="2" charset="-122"/>
                    <a:ea typeface="华文中宋" panose="02010600040101010101" pitchFamily="2" charset="-122"/>
                    <a:cs typeface="Times New Roman" panose="02020603050405020304" pitchFamily="18" charset="0"/>
                  </a:rPr>
                  <a:t>，汽车前端重新与火车前端对齐。</a:t>
                </a:r>
                <a:endParaRPr lang="zh-CN" altLang="en-US" sz="2800" dirty="0"/>
              </a:p>
            </p:txBody>
          </p:sp>
        </mc:Choice>
        <mc:Fallback>
          <p:sp>
            <p:nvSpPr>
              <p:cNvPr id="16" name="文本框 15">
                <a:extLst>
                  <a:ext uri="{FF2B5EF4-FFF2-40B4-BE49-F238E27FC236}">
                    <a16:creationId xmlns:a16="http://schemas.microsoft.com/office/drawing/2014/main" xmlns:a14="http://schemas.microsoft.com/office/drawing/2010/main" xmlns="" id="{49ABD857-8648-DC40-30DF-F635E8CB6335}"/>
                  </a:ext>
                </a:extLst>
              </p:cNvPr>
              <p:cNvSpPr txBox="1">
                <a:spLocks noRot="1" noChangeAspect="1" noMove="1" noResize="1" noEditPoints="1" noAdjustHandles="1" noChangeArrowheads="1" noChangeShapeType="1" noTextEdit="1"/>
              </p:cNvSpPr>
              <p:nvPr/>
            </p:nvSpPr>
            <p:spPr>
              <a:xfrm>
                <a:off x="507167" y="1086044"/>
                <a:ext cx="11497455" cy="5106911"/>
              </a:xfrm>
              <a:prstGeom prst="rect">
                <a:avLst/>
              </a:prstGeom>
              <a:blipFill rotWithShape="0">
                <a:blip r:embed="rId3"/>
                <a:stretch>
                  <a:fillRect l="-1060" r="-106" b="-8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15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33BB669C-481C-5E6C-E956-C2BC84927314}"/>
              </a:ext>
            </a:extLst>
          </p:cNvPr>
          <p:cNvGrpSpPr/>
          <p:nvPr/>
        </p:nvGrpSpPr>
        <p:grpSpPr>
          <a:xfrm>
            <a:off x="0" y="0"/>
            <a:ext cx="12192000" cy="6858000"/>
            <a:chOff x="0" y="0"/>
            <a:chExt cx="12192000" cy="6858000"/>
          </a:xfrm>
        </p:grpSpPr>
        <p:sp>
          <p:nvSpPr>
            <p:cNvPr id="4" name="图文框 3">
              <a:extLst>
                <a:ext uri="{FF2B5EF4-FFF2-40B4-BE49-F238E27FC236}">
                  <a16:creationId xmlns:a16="http://schemas.microsoft.com/office/drawing/2014/main" xmlns="" id="{C55E7B75-5602-40F2-D63B-3976CF643ACE}"/>
                </a:ext>
              </a:extLst>
            </p:cNvPr>
            <p:cNvSpPr/>
            <p:nvPr/>
          </p:nvSpPr>
          <p:spPr>
            <a:xfrm>
              <a:off x="0" y="0"/>
              <a:ext cx="12192000" cy="6858000"/>
            </a:xfrm>
            <a:prstGeom prst="frame">
              <a:avLst>
                <a:gd name="adj1" fmla="val 27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xmlns="" id="{39B554B5-E747-9EC8-B75B-5AE8E4186E6A}"/>
                </a:ext>
              </a:extLst>
            </p:cNvPr>
            <p:cNvPicPr>
              <a:picLocks noChangeAspect="1"/>
            </p:cNvPicPr>
            <p:nvPr/>
          </p:nvPicPr>
          <p:blipFill rotWithShape="1">
            <a:blip r:embed="rId2">
              <a:extLst>
                <a:ext uri="{28A0092B-C50C-407E-A947-70E740481C1C}">
                  <a14:useLocalDpi xmlns:a14="http://schemas.microsoft.com/office/drawing/2010/main" val="0"/>
                </a:ext>
              </a:extLst>
            </a:blip>
            <a:srcRect l="-160" t="11308" r="1843" b="7391"/>
            <a:stretch/>
          </p:blipFill>
          <p:spPr>
            <a:xfrm>
              <a:off x="172389" y="187377"/>
              <a:ext cx="11832234" cy="6483246"/>
            </a:xfrm>
            <a:prstGeom prst="rect">
              <a:avLst/>
            </a:prstGeom>
          </p:spPr>
        </p:pic>
      </p:grpSp>
      <p:sp>
        <p:nvSpPr>
          <p:cNvPr id="8" name="矩形 7">
            <a:extLst>
              <a:ext uri="{FF2B5EF4-FFF2-40B4-BE49-F238E27FC236}">
                <a16:creationId xmlns:a16="http://schemas.microsoft.com/office/drawing/2014/main" xmlns="" id="{01C0EF25-6276-3217-3040-1E9052FDA395}"/>
              </a:ext>
            </a:extLst>
          </p:cNvPr>
          <p:cNvSpPr/>
          <p:nvPr/>
        </p:nvSpPr>
        <p:spPr>
          <a:xfrm>
            <a:off x="187378" y="187377"/>
            <a:ext cx="11817244" cy="648324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xmlns="" id="{87783242-CC14-66E1-5D8A-3B169C1AF9CA}"/>
              </a:ext>
            </a:extLst>
          </p:cNvPr>
          <p:cNvSpPr txBox="1"/>
          <p:nvPr/>
        </p:nvSpPr>
        <p:spPr>
          <a:xfrm>
            <a:off x="599608" y="362272"/>
            <a:ext cx="49092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例</a:t>
            </a:r>
            <a:r>
              <a:rPr kumimoji="0" lang="en-US" altLang="zh-CN"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1</a:t>
            </a: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解析</a:t>
            </a:r>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xmlns="" id="{49ABD857-8648-DC40-30DF-F635E8CB6335}"/>
                  </a:ext>
                </a:extLst>
              </p:cNvPr>
              <p:cNvSpPr txBox="1"/>
              <p:nvPr/>
            </p:nvSpPr>
            <p:spPr>
              <a:xfrm>
                <a:off x="507167" y="1086044"/>
                <a:ext cx="11497455" cy="5529206"/>
              </a:xfrm>
              <a:prstGeom prst="rect">
                <a:avLst/>
              </a:prstGeom>
              <a:noFill/>
            </p:spPr>
            <p:txBody>
              <a:bodyPr wrap="square" rtlCol="0">
                <a:spAutoFit/>
              </a:bodyPr>
              <a:lstStyle/>
              <a:p>
                <a:pPr indent="719138">
                  <a:lnSpc>
                    <a:spcPct val="150000"/>
                  </a:lnSpc>
                </a:pPr>
                <a:r>
                  <a:rPr lang="zh-CN" altLang="en-US" sz="2800" kern="0"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火车开始刹车后，速度尚未减小到汽车的速度</a:t>
                </a:r>
                <a14:m>
                  <m:oMath xmlns:m="http://schemas.openxmlformats.org/officeDocument/2006/math">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r>
                      <a:rPr lang="en-US" altLang="zh-CN" sz="2800" i="1"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=6 </m:t>
                    </m:r>
                    <m:r>
                      <m:rPr>
                        <m:sty m:val="p"/>
                      </m:rPr>
                      <a:rPr lang="en-US" altLang="zh-CN" sz="2800" i="0"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r>
                      <a:rPr lang="en-US" altLang="zh-CN" sz="2800" i="1"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i="0"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s</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之前，它的速度总是大于汽车的速度，火车前端与汽车前端的间距越来越大。火车速度减小到</a:t>
                </a:r>
                <a14:m>
                  <m:oMath xmlns:m="http://schemas.openxmlformats.org/officeDocument/2006/math">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r>
                      <a:rPr lang="en-US" altLang="zh-CN" sz="2800" i="1"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=6 </m:t>
                    </m:r>
                    <m:r>
                      <m:rPr>
                        <m:sty m:val="p"/>
                      </m:rPr>
                      <a:rPr lang="en-US" altLang="zh-CN" sz="2800" i="0"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r>
                      <a:rPr lang="en-US" altLang="zh-CN" sz="2800" i="1"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i="0" kern="0" dirty="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s</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之后，火车速度小于汽车速度，火车前端与汽车前端间距逐渐减小。因此，火车速度与汽车速度相等时，火两者前端间距最大。故，对火车的运动有：</a:t>
                </a:r>
                <a14:m>
                  <m:oMath xmlns:m="http://schemas.openxmlformats.org/officeDocument/2006/math">
                    <m:sSub>
                      <m:sSubPr>
                        <m:ctrlPr>
                          <a:rPr lang="en-US" altLang="zh-CN"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0</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𝑎𝑡</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sSub>
                      <m:sSubPr>
                        <m:ctrlP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0</m:t>
                        </m:r>
                      </m:sub>
                    </m:s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𝑡</m:t>
                    </m:r>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f>
                      <m:fPr>
                        <m:ctrlP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fPr>
                      <m:num>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m:t>
                        </m:r>
                      </m:num>
                      <m:den>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den>
                    </m:f>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𝑎</m:t>
                    </m:r>
                    <m:sSup>
                      <m:sSupPr>
                        <m:ctrlP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pPr>
                      <m:e>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𝑡</m:t>
                        </m:r>
                      </m:e>
                      <m:sup>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p>
                    </m:sSup>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。对汽车的运动有：</a:t>
                </a:r>
                <a14:m>
                  <m:oMath xmlns:m="http://schemas.openxmlformats.org/officeDocument/2006/math">
                    <m:sSub>
                      <m:sSubPr>
                        <m:ctrlPr>
                          <a:rPr lang="en-US" altLang="zh-CN"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𝑣𝑡</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。代入</a:t>
                </a:r>
                <a14:m>
                  <m:oMath xmlns:m="http://schemas.openxmlformats.org/officeDocument/2006/math">
                    <m:sSub>
                      <m:sSubPr>
                        <m:ctrlPr>
                          <a:rPr lang="en-US" altLang="zh-CN"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0</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=54</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b="0" i="0"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km</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b="0" i="0"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h</m:t>
                    </m:r>
                  </m:oMath>
                </a14:m>
                <a:r>
                  <a:rPr lang="en-US" altLang="zh-CN"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15</m:t>
                    </m:r>
                    <m:r>
                      <a:rPr lang="en-US" altLang="zh-CN" sz="2800" b="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b="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b="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s</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=6 </m:t>
                    </m:r>
                    <m:r>
                      <m:rPr>
                        <m:sty m:val="p"/>
                      </m:rPr>
                      <a:rPr lang="en-US" altLang="zh-CN" sz="280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s</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𝑎</m:t>
                    </m:r>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=−0.15</m:t>
                    </m:r>
                    <m:r>
                      <a:rPr lang="en-US" altLang="zh-CN" sz="2800" b="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sSup>
                      <m:sSupPr>
                        <m:ctrlP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pPr>
                      <m:e>
                        <m:r>
                          <m:rPr>
                            <m:sty m:val="p"/>
                          </m:rPr>
                          <a:rPr lang="en-US" altLang="zh-CN" sz="2800" b="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s</m:t>
                        </m:r>
                      </m:e>
                      <m:sup>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p>
                    </m:sSup>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 解得：</a:t>
                </a:r>
                <a14:m>
                  <m:oMath xmlns:m="http://schemas.openxmlformats.org/officeDocument/2006/math">
                    <m:sSub>
                      <m:sSubPr>
                        <m:ctrlPr>
                          <a:rPr lang="en-US" altLang="zh-CN"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=630</m:t>
                    </m:r>
                    <m:r>
                      <a:rPr lang="en-US" altLang="zh-CN" sz="2800" b="0" i="0"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b="0" i="0"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sSub>
                      <m:sSubPr>
                        <m:ctrlP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b>
                    </m:s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=360</m:t>
                    </m:r>
                    <m:r>
                      <a:rPr lang="en-US" altLang="zh-CN" sz="2800" b="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b="0" i="0"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。汽车前端与火车前端的最大距离为：</a:t>
                </a:r>
                <a14:m>
                  <m:oMath xmlns:m="http://schemas.openxmlformats.org/officeDocument/2006/math">
                    <m:r>
                      <a:rPr lang="zh-CN" altLang="en-US"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=270</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 </m:t>
                    </m:r>
                    <m:r>
                      <m:rPr>
                        <m:sty m:val="p"/>
                      </m:rPr>
                      <a:rPr lang="en-US" altLang="zh-CN" sz="2800" b="0" i="0"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p>
            </p:txBody>
          </p:sp>
        </mc:Choice>
        <mc:Fallback>
          <p:sp>
            <p:nvSpPr>
              <p:cNvPr id="16" name="文本框 15">
                <a:extLst>
                  <a:ext uri="{FF2B5EF4-FFF2-40B4-BE49-F238E27FC236}">
                    <a16:creationId xmlns:a16="http://schemas.microsoft.com/office/drawing/2014/main" xmlns:a14="http://schemas.microsoft.com/office/drawing/2010/main" xmlns="" id="{49ABD857-8648-DC40-30DF-F635E8CB6335}"/>
                  </a:ext>
                </a:extLst>
              </p:cNvPr>
              <p:cNvSpPr txBox="1">
                <a:spLocks noRot="1" noChangeAspect="1" noMove="1" noResize="1" noEditPoints="1" noAdjustHandles="1" noChangeArrowheads="1" noChangeShapeType="1" noTextEdit="1"/>
              </p:cNvSpPr>
              <p:nvPr/>
            </p:nvSpPr>
            <p:spPr>
              <a:xfrm>
                <a:off x="507167" y="1086044"/>
                <a:ext cx="11497455" cy="5529206"/>
              </a:xfrm>
              <a:prstGeom prst="rect">
                <a:avLst/>
              </a:prstGeom>
              <a:blipFill rotWithShape="0">
                <a:blip r:embed="rId3"/>
                <a:stretch>
                  <a:fillRect l="-1060" b="-772"/>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xmlns="" id="{9284F739-CCFB-7954-3275-A3C070592A1D}"/>
              </a:ext>
            </a:extLst>
          </p:cNvPr>
          <p:cNvSpPr txBox="1"/>
          <p:nvPr/>
        </p:nvSpPr>
        <p:spPr>
          <a:xfrm>
            <a:off x="1350362" y="2175932"/>
            <a:ext cx="9811063" cy="2506135"/>
          </a:xfrm>
          <a:prstGeom prst="rect">
            <a:avLst/>
          </a:prstGeom>
          <a:solidFill>
            <a:schemeClr val="bg1"/>
          </a:solidFill>
          <a:ln w="63500">
            <a:solidFill>
              <a:srgbClr val="C00000"/>
            </a:solidFill>
          </a:ln>
        </p:spPr>
        <p:txBody>
          <a:bodyPr wrap="square" rtlCol="0">
            <a:spAutoFit/>
          </a:bodyPr>
          <a:lstStyle/>
          <a:p>
            <a:pPr indent="900113">
              <a:lnSpc>
                <a:spcPct val="150000"/>
              </a:lnSpc>
            </a:pPr>
            <a:r>
              <a:rPr lang="zh-CN" altLang="en-US" sz="3600" kern="0" dirty="0">
                <a:effectLst/>
                <a:latin typeface="华文新魏" panose="02010800040101010101" pitchFamily="2" charset="-122"/>
                <a:ea typeface="华文新魏" panose="02010800040101010101" pitchFamily="2" charset="-122"/>
                <a:cs typeface="宋体" panose="02010600030101010101" pitchFamily="2" charset="-122"/>
              </a:rPr>
              <a:t>对于涉及汽车、火车刹车类的追及问题，由于刹车后运动的速度减小到零后将静止，运用物理分析法求解比较合适。</a:t>
            </a:r>
            <a:endParaRPr lang="zh-CN" altLang="en-US" sz="3600" kern="100" dirty="0">
              <a:effectLst/>
              <a:latin typeface="华文新魏" panose="02010800040101010101" pitchFamily="2" charset="-122"/>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3278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xmlns="" id="{EC1E0047-8069-DFDC-4ED7-EA79E1956F37}"/>
              </a:ext>
            </a:extLst>
          </p:cNvPr>
          <p:cNvGrpSpPr/>
          <p:nvPr/>
        </p:nvGrpSpPr>
        <p:grpSpPr>
          <a:xfrm>
            <a:off x="5663610" y="-564919"/>
            <a:ext cx="7712624" cy="5272493"/>
            <a:chOff x="5663610" y="-564919"/>
            <a:chExt cx="7712624" cy="5272493"/>
          </a:xfrm>
        </p:grpSpPr>
        <p:grpSp>
          <p:nvGrpSpPr>
            <p:cNvPr id="10" name="组合 9">
              <a:extLst>
                <a:ext uri="{FF2B5EF4-FFF2-40B4-BE49-F238E27FC236}">
                  <a16:creationId xmlns:a16="http://schemas.microsoft.com/office/drawing/2014/main" xmlns="" id="{1C6A9364-EF87-7B0A-F9E3-9EA1EE7B8FA2}"/>
                </a:ext>
              </a:extLst>
            </p:cNvPr>
            <p:cNvGrpSpPr/>
            <p:nvPr/>
          </p:nvGrpSpPr>
          <p:grpSpPr>
            <a:xfrm>
              <a:off x="5663610" y="-564919"/>
              <a:ext cx="5720637" cy="5272493"/>
              <a:chOff x="7055406" y="-554078"/>
              <a:chExt cx="4111520" cy="5656481"/>
            </a:xfrm>
            <a:blipFill>
              <a:blip r:embed="rId2"/>
              <a:stretch>
                <a:fillRect/>
              </a:stretch>
            </a:blipFill>
          </p:grpSpPr>
          <p:sp>
            <p:nvSpPr>
              <p:cNvPr id="4" name="矩形: 圆角 3">
                <a:extLst>
                  <a:ext uri="{FF2B5EF4-FFF2-40B4-BE49-F238E27FC236}">
                    <a16:creationId xmlns:a16="http://schemas.microsoft.com/office/drawing/2014/main" xmlns="" id="{9E9D2682-292B-883E-07A7-A32C09FF76BF}"/>
                  </a:ext>
                </a:extLst>
              </p:cNvPr>
              <p:cNvSpPr/>
              <p:nvPr/>
            </p:nvSpPr>
            <p:spPr>
              <a:xfrm rot="18761790">
                <a:off x="5278513" y="1255138"/>
                <a:ext cx="4456459"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xmlns="" id="{F7B7A3A8-4321-8335-74F7-91011AA5A922}"/>
                  </a:ext>
                </a:extLst>
              </p:cNvPr>
              <p:cNvSpPr/>
              <p:nvPr/>
            </p:nvSpPr>
            <p:spPr>
              <a:xfrm rot="18761790">
                <a:off x="6064065" y="1592276"/>
                <a:ext cx="5067129"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6F83C5BF-5001-8309-36B5-B51F113FA8DB}"/>
                  </a:ext>
                </a:extLst>
              </p:cNvPr>
              <p:cNvSpPr/>
              <p:nvPr/>
            </p:nvSpPr>
            <p:spPr>
              <a:xfrm rot="18761790">
                <a:off x="7090485" y="1715761"/>
                <a:ext cx="5442351"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02717469-F8E2-4831-DFD8-8593E4A85ADC}"/>
                  </a:ext>
                </a:extLst>
              </p:cNvPr>
              <p:cNvSpPr/>
              <p:nvPr/>
            </p:nvSpPr>
            <p:spPr>
              <a:xfrm rot="18761790">
                <a:off x="8417104" y="2352580"/>
                <a:ext cx="4596972" cy="9026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a:extLst>
                <a:ext uri="{FF2B5EF4-FFF2-40B4-BE49-F238E27FC236}">
                  <a16:creationId xmlns:a16="http://schemas.microsoft.com/office/drawing/2014/main" xmlns="" id="{F85E6F09-D8B0-3430-87FA-025422F315AA}"/>
                </a:ext>
              </a:extLst>
            </p:cNvPr>
            <p:cNvSpPr txBox="1"/>
            <p:nvPr/>
          </p:nvSpPr>
          <p:spPr>
            <a:xfrm>
              <a:off x="7500183" y="1397192"/>
              <a:ext cx="5876051" cy="1015663"/>
            </a:xfrm>
            <a:prstGeom prst="rect">
              <a:avLst/>
            </a:prstGeom>
            <a:noFill/>
          </p:spPr>
          <p:txBody>
            <a:bodyPr wrap="square" rtlCol="0">
              <a:spAutoFit/>
            </a:bodyPr>
            <a:lstStyle/>
            <a:p>
              <a:r>
                <a:rPr lang="en-US" altLang="zh-CN" sz="6000" dirty="0">
                  <a:solidFill>
                    <a:schemeClr val="bg1"/>
                  </a:solidFill>
                  <a:latin typeface="华文中宋" panose="02010600040101010101" pitchFamily="2" charset="-122"/>
                  <a:ea typeface="华文中宋" panose="02010600040101010101" pitchFamily="2" charset="-122"/>
                </a:rPr>
                <a:t>02  </a:t>
              </a:r>
              <a:r>
                <a:rPr lang="zh-CN" altLang="en-US" sz="6000" dirty="0">
                  <a:solidFill>
                    <a:schemeClr val="bg1"/>
                  </a:solidFill>
                  <a:latin typeface="华文中宋" panose="02010600040101010101" pitchFamily="2" charset="-122"/>
                  <a:ea typeface="华文中宋" panose="02010600040101010101" pitchFamily="2" charset="-122"/>
                </a:rPr>
                <a:t>代数法</a:t>
              </a:r>
            </a:p>
          </p:txBody>
        </p:sp>
      </p:grpSp>
      <p:sp>
        <p:nvSpPr>
          <p:cNvPr id="16" name="文本框 15">
            <a:extLst>
              <a:ext uri="{FF2B5EF4-FFF2-40B4-BE49-F238E27FC236}">
                <a16:creationId xmlns:a16="http://schemas.microsoft.com/office/drawing/2014/main" xmlns="" id="{D48A03CF-E126-D35A-CA9C-D090DFA7D5DF}"/>
              </a:ext>
            </a:extLst>
          </p:cNvPr>
          <p:cNvSpPr txBox="1"/>
          <p:nvPr/>
        </p:nvSpPr>
        <p:spPr>
          <a:xfrm>
            <a:off x="623863" y="2532200"/>
            <a:ext cx="11059279" cy="4029758"/>
          </a:xfrm>
          <a:prstGeom prst="rect">
            <a:avLst/>
          </a:prstGeom>
          <a:solidFill>
            <a:schemeClr val="bg1">
              <a:alpha val="80000"/>
            </a:schemeClr>
          </a:solidFill>
        </p:spPr>
        <p:txBody>
          <a:bodyPr wrap="square">
            <a:spAutoFit/>
          </a:bodyPr>
          <a:lstStyle/>
          <a:p>
            <a:pPr marR="0" indent="719138">
              <a:lnSpc>
                <a:spcPct val="150000"/>
              </a:lnSpc>
              <a:spcBef>
                <a:spcPct val="0"/>
              </a:spcBef>
              <a:spcAft>
                <a:spcPts val="0"/>
              </a:spcAft>
            </a:pP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追及过程中，两物体的间距随时间而变化，相遇时的间距为零。因此，若建立追及过程中两物体间距与时间的函数关系，利用函数求极值的方法，可求出</a:t>
            </a:r>
            <a:r>
              <a:rPr lang="zh-CN" altLang="en-US" sz="2900" kern="0" dirty="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两物体间距的最小或最大值及对应时间</a:t>
            </a: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；若令间距等于零，可得到关于相遇时间的一元二次方程，此方程在实数范围内有解或无解，对应</a:t>
            </a:r>
            <a:r>
              <a:rPr lang="zh-CN" altLang="en-US" sz="2900" kern="0" dirty="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追上或追不上</a:t>
            </a: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，一个或两个实数解对应</a:t>
            </a:r>
            <a:r>
              <a:rPr lang="zh-CN" altLang="en-US" sz="2900" kern="0" dirty="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一次相遇或两次相遇</a:t>
            </a:r>
            <a:r>
              <a:rPr lang="zh-CN" altLang="en-US" sz="2900" kern="0" dirty="0">
                <a:latin typeface="华文中宋" panose="02010600040101010101" pitchFamily="2" charset="-122"/>
                <a:ea typeface="华文中宋" panose="02010600040101010101" pitchFamily="2" charset="-122"/>
                <a:cs typeface="Times New Roman" panose="02020603050405020304" pitchFamily="18" charset="0"/>
              </a:rPr>
              <a:t>。</a:t>
            </a:r>
          </a:p>
        </p:txBody>
      </p:sp>
      <p:grpSp>
        <p:nvGrpSpPr>
          <p:cNvPr id="2" name="组合 1">
            <a:extLst>
              <a:ext uri="{FF2B5EF4-FFF2-40B4-BE49-F238E27FC236}">
                <a16:creationId xmlns:a16="http://schemas.microsoft.com/office/drawing/2014/main" xmlns="" id="{AC6D42F0-02E4-0F36-E890-F70CE4D0BB68}"/>
              </a:ext>
            </a:extLst>
          </p:cNvPr>
          <p:cNvGrpSpPr/>
          <p:nvPr/>
        </p:nvGrpSpPr>
        <p:grpSpPr>
          <a:xfrm>
            <a:off x="833089" y="936478"/>
            <a:ext cx="3379313" cy="1211398"/>
            <a:chOff x="1269835" y="998798"/>
            <a:chExt cx="5154109" cy="1891338"/>
          </a:xfrm>
        </p:grpSpPr>
        <p:grpSp>
          <p:nvGrpSpPr>
            <p:cNvPr id="3" name="组合 2">
              <a:extLst>
                <a:ext uri="{FF2B5EF4-FFF2-40B4-BE49-F238E27FC236}">
                  <a16:creationId xmlns:a16="http://schemas.microsoft.com/office/drawing/2014/main" xmlns="" id="{343C1427-7CB9-A4C0-106E-46D06DB1569F}"/>
                </a:ext>
              </a:extLst>
            </p:cNvPr>
            <p:cNvGrpSpPr/>
            <p:nvPr/>
          </p:nvGrpSpPr>
          <p:grpSpPr>
            <a:xfrm>
              <a:off x="5383371" y="1005534"/>
              <a:ext cx="1040573" cy="1884602"/>
              <a:chOff x="2774787" y="4383526"/>
              <a:chExt cx="1096269" cy="1884602"/>
            </a:xfrm>
          </p:grpSpPr>
          <p:sp>
            <p:nvSpPr>
              <p:cNvPr id="62" name="椭圆 61">
                <a:extLst>
                  <a:ext uri="{FF2B5EF4-FFF2-40B4-BE49-F238E27FC236}">
                    <a16:creationId xmlns:a16="http://schemas.microsoft.com/office/drawing/2014/main" xmlns="" id="{2A872D09-A85F-0473-5D40-326413F50EAF}"/>
                  </a:ext>
                </a:extLst>
              </p:cNvPr>
              <p:cNvSpPr/>
              <p:nvPr/>
            </p:nvSpPr>
            <p:spPr>
              <a:xfrm>
                <a:off x="3180022" y="4383526"/>
                <a:ext cx="468000" cy="432000"/>
              </a:xfrm>
              <a:prstGeom prst="ellipse">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角 62">
                <a:extLst>
                  <a:ext uri="{FF2B5EF4-FFF2-40B4-BE49-F238E27FC236}">
                    <a16:creationId xmlns:a16="http://schemas.microsoft.com/office/drawing/2014/main" xmlns="" id="{58C6372F-1A39-5A26-AD08-F5A9EED0AC32}"/>
                  </a:ext>
                </a:extLst>
              </p:cNvPr>
              <p:cNvSpPr/>
              <p:nvPr/>
            </p:nvSpPr>
            <p:spPr>
              <a:xfrm rot="5730425">
                <a:off x="2935024" y="5122458"/>
                <a:ext cx="814218" cy="243022"/>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xmlns="" id="{45FD838D-3161-EDB8-BDCD-AFE274BCBEA7}"/>
                  </a:ext>
                </a:extLst>
              </p:cNvPr>
              <p:cNvGrpSpPr/>
              <p:nvPr/>
            </p:nvGrpSpPr>
            <p:grpSpPr>
              <a:xfrm>
                <a:off x="3465327" y="4814109"/>
                <a:ext cx="405729" cy="357223"/>
                <a:chOff x="3465327" y="4814109"/>
                <a:chExt cx="405729" cy="357223"/>
              </a:xfrm>
            </p:grpSpPr>
            <p:sp>
              <p:nvSpPr>
                <p:cNvPr id="74" name="矩形: 圆角 73">
                  <a:extLst>
                    <a:ext uri="{FF2B5EF4-FFF2-40B4-BE49-F238E27FC236}">
                      <a16:creationId xmlns:a16="http://schemas.microsoft.com/office/drawing/2014/main" xmlns="" id="{E8FAFABA-C2C7-8EDC-A4A5-5D7AAEC53489}"/>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圆角 74">
                  <a:extLst>
                    <a:ext uri="{FF2B5EF4-FFF2-40B4-BE49-F238E27FC236}">
                      <a16:creationId xmlns:a16="http://schemas.microsoft.com/office/drawing/2014/main" xmlns="" id="{04522834-A32B-2BC8-B25A-D714F86E97D2}"/>
                    </a:ext>
                  </a:extLst>
                </p:cNvPr>
                <p:cNvSpPr/>
                <p:nvPr/>
              </p:nvSpPr>
              <p:spPr>
                <a:xfrm rot="18173619">
                  <a:off x="3646517" y="4946794"/>
                  <a:ext cx="357223" cy="9185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a:extLst>
                  <a:ext uri="{FF2B5EF4-FFF2-40B4-BE49-F238E27FC236}">
                    <a16:creationId xmlns:a16="http://schemas.microsoft.com/office/drawing/2014/main" xmlns="" id="{216DCE5C-C77C-3496-E296-B2B34E149DCF}"/>
                  </a:ext>
                </a:extLst>
              </p:cNvPr>
              <p:cNvGrpSpPr/>
              <p:nvPr/>
            </p:nvGrpSpPr>
            <p:grpSpPr>
              <a:xfrm rot="10962773">
                <a:off x="2774787" y="4890235"/>
                <a:ext cx="462265" cy="469869"/>
                <a:chOff x="3465327" y="4717962"/>
                <a:chExt cx="462265" cy="469869"/>
              </a:xfrm>
            </p:grpSpPr>
            <p:sp>
              <p:nvSpPr>
                <p:cNvPr id="72" name="矩形: 圆角 71">
                  <a:extLst>
                    <a:ext uri="{FF2B5EF4-FFF2-40B4-BE49-F238E27FC236}">
                      <a16:creationId xmlns:a16="http://schemas.microsoft.com/office/drawing/2014/main" xmlns="" id="{D5E9B3E6-02F8-2A39-96A7-75602046949C}"/>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a:extLst>
                    <a:ext uri="{FF2B5EF4-FFF2-40B4-BE49-F238E27FC236}">
                      <a16:creationId xmlns:a16="http://schemas.microsoft.com/office/drawing/2014/main" xmlns="" id="{5BAF3D02-3702-C313-7FB9-7707CD307541}"/>
                    </a:ext>
                  </a:extLst>
                </p:cNvPr>
                <p:cNvSpPr/>
                <p:nvPr/>
              </p:nvSpPr>
              <p:spPr>
                <a:xfrm rot="18402598">
                  <a:off x="3647184" y="4907424"/>
                  <a:ext cx="469869" cy="90946"/>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6" name="组合 65">
                <a:extLst>
                  <a:ext uri="{FF2B5EF4-FFF2-40B4-BE49-F238E27FC236}">
                    <a16:creationId xmlns:a16="http://schemas.microsoft.com/office/drawing/2014/main" xmlns="" id="{686B5DE7-A984-EA11-DCB8-436586DF0172}"/>
                  </a:ext>
                </a:extLst>
              </p:cNvPr>
              <p:cNvGrpSpPr/>
              <p:nvPr/>
            </p:nvGrpSpPr>
            <p:grpSpPr>
              <a:xfrm rot="14539678" flipH="1">
                <a:off x="3248971" y="5840019"/>
                <a:ext cx="715339" cy="132073"/>
                <a:chOff x="3485994" y="5111607"/>
                <a:chExt cx="715339" cy="132073"/>
              </a:xfrm>
            </p:grpSpPr>
            <p:sp>
              <p:nvSpPr>
                <p:cNvPr id="70" name="矩形: 圆角 69">
                  <a:extLst>
                    <a:ext uri="{FF2B5EF4-FFF2-40B4-BE49-F238E27FC236}">
                      <a16:creationId xmlns:a16="http://schemas.microsoft.com/office/drawing/2014/main" xmlns="" id="{16D1B0DF-4E44-B6B3-E970-C9B0A400F437}"/>
                    </a:ext>
                  </a:extLst>
                </p:cNvPr>
                <p:cNvSpPr/>
                <p:nvPr/>
              </p:nvSpPr>
              <p:spPr>
                <a:xfrm rot="937764">
                  <a:off x="3485994" y="5111607"/>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a:extLst>
                    <a:ext uri="{FF2B5EF4-FFF2-40B4-BE49-F238E27FC236}">
                      <a16:creationId xmlns:a16="http://schemas.microsoft.com/office/drawing/2014/main" xmlns="" id="{B66D768C-0D9A-086A-A55F-A6ED402B7106}"/>
                    </a:ext>
                  </a:extLst>
                </p:cNvPr>
                <p:cNvSpPr/>
                <p:nvPr/>
              </p:nvSpPr>
              <p:spPr>
                <a:xfrm rot="21334818">
                  <a:off x="3735740" y="5129845"/>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a:extLst>
                  <a:ext uri="{FF2B5EF4-FFF2-40B4-BE49-F238E27FC236}">
                    <a16:creationId xmlns:a16="http://schemas.microsoft.com/office/drawing/2014/main" xmlns="" id="{33BE3B3B-3F4A-52F6-9C37-C4C9B85D9BE7}"/>
                  </a:ext>
                </a:extLst>
              </p:cNvPr>
              <p:cNvGrpSpPr/>
              <p:nvPr/>
            </p:nvGrpSpPr>
            <p:grpSpPr>
              <a:xfrm rot="18691292" flipH="1">
                <a:off x="2647638" y="5832175"/>
                <a:ext cx="721554" cy="150352"/>
                <a:chOff x="3416360" y="5044311"/>
                <a:chExt cx="721554" cy="150352"/>
              </a:xfrm>
            </p:grpSpPr>
            <p:sp>
              <p:nvSpPr>
                <p:cNvPr id="68" name="矩形: 圆角 67">
                  <a:extLst>
                    <a:ext uri="{FF2B5EF4-FFF2-40B4-BE49-F238E27FC236}">
                      <a16:creationId xmlns:a16="http://schemas.microsoft.com/office/drawing/2014/main" xmlns="" id="{3BAAADFD-613F-3DC3-706D-CD1FBD41AFDC}"/>
                    </a:ext>
                  </a:extLst>
                </p:cNvPr>
                <p:cNvSpPr/>
                <p:nvPr/>
              </p:nvSpPr>
              <p:spPr>
                <a:xfrm rot="937764">
                  <a:off x="3416360" y="5079206"/>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圆角 68">
                  <a:extLst>
                    <a:ext uri="{FF2B5EF4-FFF2-40B4-BE49-F238E27FC236}">
                      <a16:creationId xmlns:a16="http://schemas.microsoft.com/office/drawing/2014/main" xmlns="" id="{3F473F21-D2E7-109A-8027-62393FCD48CD}"/>
                    </a:ext>
                  </a:extLst>
                </p:cNvPr>
                <p:cNvSpPr/>
                <p:nvPr/>
              </p:nvSpPr>
              <p:spPr>
                <a:xfrm rot="20361091">
                  <a:off x="3672321" y="5044311"/>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4">
              <a:extLst>
                <a:ext uri="{FF2B5EF4-FFF2-40B4-BE49-F238E27FC236}">
                  <a16:creationId xmlns:a16="http://schemas.microsoft.com/office/drawing/2014/main" xmlns="" id="{9A33FFA3-D1DE-2FE7-0A6D-3DBCF503BEA4}"/>
                </a:ext>
              </a:extLst>
            </p:cNvPr>
            <p:cNvGrpSpPr/>
            <p:nvPr/>
          </p:nvGrpSpPr>
          <p:grpSpPr>
            <a:xfrm>
              <a:off x="1269835" y="998798"/>
              <a:ext cx="1168303" cy="1726902"/>
              <a:chOff x="2693662" y="4384623"/>
              <a:chExt cx="1168303" cy="1726902"/>
            </a:xfrm>
          </p:grpSpPr>
          <p:sp>
            <p:nvSpPr>
              <p:cNvPr id="12" name="椭圆 11">
                <a:extLst>
                  <a:ext uri="{FF2B5EF4-FFF2-40B4-BE49-F238E27FC236}">
                    <a16:creationId xmlns:a16="http://schemas.microsoft.com/office/drawing/2014/main" xmlns="" id="{F846989E-9F31-EDBC-AB78-5084A8F721FA}"/>
                  </a:ext>
                </a:extLst>
              </p:cNvPr>
              <p:cNvSpPr/>
              <p:nvPr/>
            </p:nvSpPr>
            <p:spPr>
              <a:xfrm>
                <a:off x="3222885" y="4384623"/>
                <a:ext cx="468000" cy="432000"/>
              </a:xfrm>
              <a:prstGeom prst="ellipse">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DA64952F-2A6B-BC92-B84A-67EA182C3CFE}"/>
                  </a:ext>
                </a:extLst>
              </p:cNvPr>
              <p:cNvSpPr/>
              <p:nvPr/>
            </p:nvSpPr>
            <p:spPr>
              <a:xfrm rot="6306567">
                <a:off x="2900244" y="5119820"/>
                <a:ext cx="814218" cy="243022"/>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xmlns="" id="{9886840F-5DF8-B96C-DE48-9CF9EF996CEE}"/>
                  </a:ext>
                </a:extLst>
              </p:cNvPr>
              <p:cNvGrpSpPr/>
              <p:nvPr/>
            </p:nvGrpSpPr>
            <p:grpSpPr>
              <a:xfrm>
                <a:off x="3465327" y="4866038"/>
                <a:ext cx="396638" cy="284715"/>
                <a:chOff x="3465327" y="4866038"/>
                <a:chExt cx="396638" cy="284715"/>
              </a:xfrm>
            </p:grpSpPr>
            <p:sp>
              <p:nvSpPr>
                <p:cNvPr id="60" name="矩形: 圆角 59">
                  <a:extLst>
                    <a:ext uri="{FF2B5EF4-FFF2-40B4-BE49-F238E27FC236}">
                      <a16:creationId xmlns:a16="http://schemas.microsoft.com/office/drawing/2014/main" xmlns="" id="{78172804-E727-3EA9-267D-01C532415B2B}"/>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圆角 60">
                  <a:extLst>
                    <a:ext uri="{FF2B5EF4-FFF2-40B4-BE49-F238E27FC236}">
                      <a16:creationId xmlns:a16="http://schemas.microsoft.com/office/drawing/2014/main" xmlns="" id="{DA96AC5B-17EE-E12B-6FD1-367F79A44475}"/>
                    </a:ext>
                  </a:extLst>
                </p:cNvPr>
                <p:cNvSpPr/>
                <p:nvPr/>
              </p:nvSpPr>
              <p:spPr>
                <a:xfrm rot="18173619">
                  <a:off x="3667010" y="4955799"/>
                  <a:ext cx="284715" cy="10519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E544A9C1-15AB-7DCB-D513-4C7BC9E3D5F0}"/>
                  </a:ext>
                </a:extLst>
              </p:cNvPr>
              <p:cNvGrpSpPr/>
              <p:nvPr/>
            </p:nvGrpSpPr>
            <p:grpSpPr>
              <a:xfrm rot="10962773">
                <a:off x="2721999" y="4943361"/>
                <a:ext cx="520781" cy="120461"/>
                <a:chOff x="3465327" y="5012994"/>
                <a:chExt cx="520781" cy="120461"/>
              </a:xfrm>
            </p:grpSpPr>
            <p:sp>
              <p:nvSpPr>
                <p:cNvPr id="58" name="矩形: 圆角 57">
                  <a:extLst>
                    <a:ext uri="{FF2B5EF4-FFF2-40B4-BE49-F238E27FC236}">
                      <a16:creationId xmlns:a16="http://schemas.microsoft.com/office/drawing/2014/main" xmlns="" id="{3D387D3A-DADD-D311-A96D-1C0CE36FD1A4}"/>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圆角 58">
                  <a:extLst>
                    <a:ext uri="{FF2B5EF4-FFF2-40B4-BE49-F238E27FC236}">
                      <a16:creationId xmlns:a16="http://schemas.microsoft.com/office/drawing/2014/main" xmlns="" id="{36FBF4F5-408C-DA39-4A0C-DFA5D5D453CE}"/>
                    </a:ext>
                  </a:extLst>
                </p:cNvPr>
                <p:cNvSpPr/>
                <p:nvPr/>
              </p:nvSpPr>
              <p:spPr>
                <a:xfrm rot="20247820">
                  <a:off x="3701393" y="5012994"/>
                  <a:ext cx="284715" cy="105194"/>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3A7D0BC0-8A76-A89B-3FF2-10A55728A232}"/>
                  </a:ext>
                </a:extLst>
              </p:cNvPr>
              <p:cNvGrpSpPr/>
              <p:nvPr/>
            </p:nvGrpSpPr>
            <p:grpSpPr>
              <a:xfrm rot="14539678" flipH="1">
                <a:off x="3094373" y="5651878"/>
                <a:ext cx="453700" cy="465593"/>
                <a:chOff x="3465327" y="4702005"/>
                <a:chExt cx="453700" cy="465593"/>
              </a:xfrm>
            </p:grpSpPr>
            <p:sp>
              <p:nvSpPr>
                <p:cNvPr id="56" name="矩形: 圆角 55">
                  <a:extLst>
                    <a:ext uri="{FF2B5EF4-FFF2-40B4-BE49-F238E27FC236}">
                      <a16:creationId xmlns:a16="http://schemas.microsoft.com/office/drawing/2014/main" xmlns="" id="{102C844B-0F28-6024-DFA8-649B44453BA7}"/>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圆角 56">
                  <a:extLst>
                    <a:ext uri="{FF2B5EF4-FFF2-40B4-BE49-F238E27FC236}">
                      <a16:creationId xmlns:a16="http://schemas.microsoft.com/office/drawing/2014/main" xmlns="" id="{FC70B0CD-6476-8D50-CAF4-DD20DE48FAB7}"/>
                    </a:ext>
                  </a:extLst>
                </p:cNvPr>
                <p:cNvSpPr/>
                <p:nvPr/>
              </p:nvSpPr>
              <p:spPr>
                <a:xfrm rot="18173619">
                  <a:off x="3629313" y="4877884"/>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xmlns="" id="{2D9E9DA7-0DFD-FC6F-C519-CAD8259FB1BC}"/>
                  </a:ext>
                </a:extLst>
              </p:cNvPr>
              <p:cNvGrpSpPr/>
              <p:nvPr/>
            </p:nvGrpSpPr>
            <p:grpSpPr>
              <a:xfrm rot="18691292" flipH="1">
                <a:off x="2699609" y="5488516"/>
                <a:ext cx="453700" cy="465593"/>
                <a:chOff x="3465327" y="4702005"/>
                <a:chExt cx="453700" cy="465593"/>
              </a:xfrm>
            </p:grpSpPr>
            <p:sp>
              <p:nvSpPr>
                <p:cNvPr id="54" name="矩形: 圆角 53">
                  <a:extLst>
                    <a:ext uri="{FF2B5EF4-FFF2-40B4-BE49-F238E27FC236}">
                      <a16:creationId xmlns:a16="http://schemas.microsoft.com/office/drawing/2014/main" xmlns="" id="{E22EEC1A-34F0-5811-91FA-6F62B7A6EC30}"/>
                    </a:ext>
                  </a:extLst>
                </p:cNvPr>
                <p:cNvSpPr/>
                <p:nvPr/>
              </p:nvSpPr>
              <p:spPr>
                <a:xfrm rot="937764">
                  <a:off x="3465327" y="5017998"/>
                  <a:ext cx="329010" cy="115457"/>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圆角 54">
                  <a:extLst>
                    <a:ext uri="{FF2B5EF4-FFF2-40B4-BE49-F238E27FC236}">
                      <a16:creationId xmlns:a16="http://schemas.microsoft.com/office/drawing/2014/main" xmlns="" id="{74199039-C5DE-7CDF-DCBE-CD7006927587}"/>
                    </a:ext>
                  </a:extLst>
                </p:cNvPr>
                <p:cNvSpPr/>
                <p:nvPr/>
              </p:nvSpPr>
              <p:spPr>
                <a:xfrm rot="18173619">
                  <a:off x="3629313" y="4877884"/>
                  <a:ext cx="465593" cy="113835"/>
                </a:xfrm>
                <a:prstGeom prst="roundRect">
                  <a:avLst>
                    <a:gd name="adj" fmla="val 50000"/>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6" name="直接箭头连接符 5">
              <a:extLst>
                <a:ext uri="{FF2B5EF4-FFF2-40B4-BE49-F238E27FC236}">
                  <a16:creationId xmlns:a16="http://schemas.microsoft.com/office/drawing/2014/main" xmlns="" id="{A842180B-4CFF-BEC2-6DD9-A0FC1E7C4821}"/>
                </a:ext>
              </a:extLst>
            </p:cNvPr>
            <p:cNvCxnSpPr>
              <a:endCxn id="73" idx="3"/>
            </p:cNvCxnSpPr>
            <p:nvPr/>
          </p:nvCxnSpPr>
          <p:spPr>
            <a:xfrm>
              <a:off x="2507017" y="1865976"/>
              <a:ext cx="2641055"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xmlns="" id="{53102C9E-98A8-2C8C-7A7B-8D5C497A07B9}"/>
                </a:ext>
              </a:extLst>
            </p:cNvPr>
            <p:cNvSpPr txBox="1"/>
            <p:nvPr/>
          </p:nvSpPr>
          <p:spPr>
            <a:xfrm>
              <a:off x="3387793" y="1350951"/>
              <a:ext cx="831720" cy="1009107"/>
            </a:xfrm>
            <a:prstGeom prst="rect">
              <a:avLst/>
            </a:prstGeom>
            <a:solidFill>
              <a:schemeClr val="bg1"/>
            </a:solidFill>
          </p:spPr>
          <p:txBody>
            <a:bodyPr wrap="square" rtlCol="0">
              <a:spAutoFit/>
            </a:bodyPr>
            <a:lstStyle/>
            <a:p>
              <a:pPr algn="ctr"/>
              <a:r>
                <a:rPr lang="zh-CN" altLang="en-US" sz="3600" dirty="0">
                  <a:solidFill>
                    <a:schemeClr val="accent1">
                      <a:lumMod val="75000"/>
                    </a:schemeClr>
                  </a:solidFill>
                </a:rPr>
                <a:t>  ？</a:t>
              </a:r>
            </a:p>
          </p:txBody>
        </p:sp>
      </p:grpSp>
    </p:spTree>
    <p:extLst>
      <p:ext uri="{BB962C8B-B14F-4D97-AF65-F5344CB8AC3E}">
        <p14:creationId xmlns:p14="http://schemas.microsoft.com/office/powerpoint/2010/main" val="260073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xmlns="" id="{0D08F40A-BAB0-3178-1182-973ECCA7D22D}"/>
              </a:ext>
            </a:extLst>
          </p:cNvPr>
          <p:cNvSpPr/>
          <p:nvPr/>
        </p:nvSpPr>
        <p:spPr>
          <a:xfrm>
            <a:off x="9925910" y="3245480"/>
            <a:ext cx="2266090" cy="3570156"/>
          </a:xfrm>
          <a:custGeom>
            <a:avLst/>
            <a:gdLst>
              <a:gd name="connsiteX0" fmla="*/ 799448 w 3676010"/>
              <a:gd name="connsiteY0" fmla="*/ 733387 h 5866450"/>
              <a:gd name="connsiteX1" fmla="*/ 617780 w 3676010"/>
              <a:gd name="connsiteY1" fmla="*/ 757609 h 5866450"/>
              <a:gd name="connsiteX2" fmla="*/ 423999 w 3676010"/>
              <a:gd name="connsiteY2" fmla="*/ 848444 h 5866450"/>
              <a:gd name="connsiteX3" fmla="*/ 302887 w 3676010"/>
              <a:gd name="connsiteY3" fmla="*/ 1060391 h 5866450"/>
              <a:gd name="connsiteX4" fmla="*/ 218108 w 3676010"/>
              <a:gd name="connsiteY4" fmla="*/ 1314727 h 5866450"/>
              <a:gd name="connsiteX5" fmla="*/ 115162 w 3676010"/>
              <a:gd name="connsiteY5" fmla="*/ 1514563 h 5866450"/>
              <a:gd name="connsiteX6" fmla="*/ 24328 w 3676010"/>
              <a:gd name="connsiteY6" fmla="*/ 1605397 h 5866450"/>
              <a:gd name="connsiteX7" fmla="*/ 105 w 3676010"/>
              <a:gd name="connsiteY7" fmla="*/ 1720454 h 5866450"/>
              <a:gd name="connsiteX8" fmla="*/ 30383 w 3676010"/>
              <a:gd name="connsiteY8" fmla="*/ 1768899 h 5866450"/>
              <a:gd name="connsiteX9" fmla="*/ 30383 w 3676010"/>
              <a:gd name="connsiteY9" fmla="*/ 1877901 h 5866450"/>
              <a:gd name="connsiteX10" fmla="*/ 72773 w 3676010"/>
              <a:gd name="connsiteY10" fmla="*/ 1944513 h 5866450"/>
              <a:gd name="connsiteX11" fmla="*/ 157552 w 3676010"/>
              <a:gd name="connsiteY11" fmla="*/ 1944513 h 5866450"/>
              <a:gd name="connsiteX12" fmla="*/ 296831 w 3676010"/>
              <a:gd name="connsiteY12" fmla="*/ 1859734 h 5866450"/>
              <a:gd name="connsiteX13" fmla="*/ 393721 w 3676010"/>
              <a:gd name="connsiteY13" fmla="*/ 1781011 h 5866450"/>
              <a:gd name="connsiteX14" fmla="*/ 490611 w 3676010"/>
              <a:gd name="connsiteY14" fmla="*/ 1575119 h 5866450"/>
              <a:gd name="connsiteX15" fmla="*/ 569334 w 3676010"/>
              <a:gd name="connsiteY15" fmla="*/ 1423729 h 5866450"/>
              <a:gd name="connsiteX16" fmla="*/ 569334 w 3676010"/>
              <a:gd name="connsiteY16" fmla="*/ 1659898 h 5866450"/>
              <a:gd name="connsiteX17" fmla="*/ 642002 w 3676010"/>
              <a:gd name="connsiteY17" fmla="*/ 1883956 h 5866450"/>
              <a:gd name="connsiteX18" fmla="*/ 672280 w 3676010"/>
              <a:gd name="connsiteY18" fmla="*/ 2041403 h 5866450"/>
              <a:gd name="connsiteX19" fmla="*/ 672280 w 3676010"/>
              <a:gd name="connsiteY19" fmla="*/ 2204905 h 5866450"/>
              <a:gd name="connsiteX20" fmla="*/ 684391 w 3676010"/>
              <a:gd name="connsiteY20" fmla="*/ 2513742 h 5866450"/>
              <a:gd name="connsiteX21" fmla="*/ 732836 w 3676010"/>
              <a:gd name="connsiteY21" fmla="*/ 2731744 h 5866450"/>
              <a:gd name="connsiteX22" fmla="*/ 847893 w 3676010"/>
              <a:gd name="connsiteY22" fmla="*/ 3149583 h 5866450"/>
              <a:gd name="connsiteX23" fmla="*/ 956895 w 3676010"/>
              <a:gd name="connsiteY23" fmla="*/ 3391808 h 5866450"/>
              <a:gd name="connsiteX24" fmla="*/ 944783 w 3676010"/>
              <a:gd name="connsiteY24" fmla="*/ 3373641 h 5866450"/>
              <a:gd name="connsiteX25" fmla="*/ 878172 w 3676010"/>
              <a:gd name="connsiteY25" fmla="*/ 3434197 h 5866450"/>
              <a:gd name="connsiteX26" fmla="*/ 860005 w 3676010"/>
              <a:gd name="connsiteY26" fmla="*/ 3597699 h 5866450"/>
              <a:gd name="connsiteX27" fmla="*/ 866060 w 3676010"/>
              <a:gd name="connsiteY27" fmla="*/ 3839925 h 5866450"/>
              <a:gd name="connsiteX28" fmla="*/ 872116 w 3676010"/>
              <a:gd name="connsiteY28" fmla="*/ 4033705 h 5866450"/>
              <a:gd name="connsiteX29" fmla="*/ 823671 w 3676010"/>
              <a:gd name="connsiteY29" fmla="*/ 4294097 h 5866450"/>
              <a:gd name="connsiteX30" fmla="*/ 860005 w 3676010"/>
              <a:gd name="connsiteY30" fmla="*/ 4621101 h 5866450"/>
              <a:gd name="connsiteX31" fmla="*/ 835782 w 3676010"/>
              <a:gd name="connsiteY31" fmla="*/ 4760380 h 5866450"/>
              <a:gd name="connsiteX32" fmla="*/ 775226 w 3676010"/>
              <a:gd name="connsiteY32" fmla="*/ 4845159 h 5866450"/>
              <a:gd name="connsiteX33" fmla="*/ 666225 w 3676010"/>
              <a:gd name="connsiteY33" fmla="*/ 4954160 h 5866450"/>
              <a:gd name="connsiteX34" fmla="*/ 605668 w 3676010"/>
              <a:gd name="connsiteY34" fmla="*/ 5032884 h 5866450"/>
              <a:gd name="connsiteX35" fmla="*/ 472444 w 3676010"/>
              <a:gd name="connsiteY35" fmla="*/ 5032884 h 5866450"/>
              <a:gd name="connsiteX36" fmla="*/ 423999 w 3676010"/>
              <a:gd name="connsiteY36" fmla="*/ 5153996 h 5866450"/>
              <a:gd name="connsiteX37" fmla="*/ 411888 w 3676010"/>
              <a:gd name="connsiteY37" fmla="*/ 5202441 h 5866450"/>
              <a:gd name="connsiteX38" fmla="*/ 496667 w 3676010"/>
              <a:gd name="connsiteY38" fmla="*/ 5269053 h 5866450"/>
              <a:gd name="connsiteX39" fmla="*/ 623835 w 3676010"/>
              <a:gd name="connsiteY39" fmla="*/ 5299331 h 5866450"/>
              <a:gd name="connsiteX40" fmla="*/ 757059 w 3676010"/>
              <a:gd name="connsiteY40" fmla="*/ 5329609 h 5866450"/>
              <a:gd name="connsiteX41" fmla="*/ 878172 w 3676010"/>
              <a:gd name="connsiteY41" fmla="*/ 5378054 h 5866450"/>
              <a:gd name="connsiteX42" fmla="*/ 1029562 w 3676010"/>
              <a:gd name="connsiteY42" fmla="*/ 5384110 h 5866450"/>
              <a:gd name="connsiteX43" fmla="*/ 1084063 w 3676010"/>
              <a:gd name="connsiteY43" fmla="*/ 5347776 h 5866450"/>
              <a:gd name="connsiteX44" fmla="*/ 1084063 w 3676010"/>
              <a:gd name="connsiteY44" fmla="*/ 5250886 h 5866450"/>
              <a:gd name="connsiteX45" fmla="*/ 1053785 w 3676010"/>
              <a:gd name="connsiteY45" fmla="*/ 5135829 h 5866450"/>
              <a:gd name="connsiteX46" fmla="*/ 1023507 w 3676010"/>
              <a:gd name="connsiteY46" fmla="*/ 4954160 h 5866450"/>
              <a:gd name="connsiteX47" fmla="*/ 1041674 w 3676010"/>
              <a:gd name="connsiteY47" fmla="*/ 4857270 h 5866450"/>
              <a:gd name="connsiteX48" fmla="*/ 1193064 w 3676010"/>
              <a:gd name="connsiteY48" fmla="*/ 4445487 h 5866450"/>
              <a:gd name="connsiteX49" fmla="*/ 1296010 w 3676010"/>
              <a:gd name="connsiteY49" fmla="*/ 4070038 h 5866450"/>
              <a:gd name="connsiteX50" fmla="*/ 1296010 w 3676010"/>
              <a:gd name="connsiteY50" fmla="*/ 3979204 h 5866450"/>
              <a:gd name="connsiteX51" fmla="*/ 1514013 w 3676010"/>
              <a:gd name="connsiteY51" fmla="*/ 4306208 h 5866450"/>
              <a:gd name="connsiteX52" fmla="*/ 1683570 w 3676010"/>
              <a:gd name="connsiteY52" fmla="*/ 4433376 h 5866450"/>
              <a:gd name="connsiteX53" fmla="*/ 2071130 w 3676010"/>
              <a:gd name="connsiteY53" fmla="*/ 4724046 h 5866450"/>
              <a:gd name="connsiteX54" fmla="*/ 2428413 w 3676010"/>
              <a:gd name="connsiteY54" fmla="*/ 4869382 h 5866450"/>
              <a:gd name="connsiteX55" fmla="*/ 2664582 w 3676010"/>
              <a:gd name="connsiteY55" fmla="*/ 5002605 h 5866450"/>
              <a:gd name="connsiteX56" fmla="*/ 2755417 w 3676010"/>
              <a:gd name="connsiteY56" fmla="*/ 5093440 h 5866450"/>
              <a:gd name="connsiteX57" fmla="*/ 2731194 w 3676010"/>
              <a:gd name="connsiteY57" fmla="*/ 5220608 h 5866450"/>
              <a:gd name="connsiteX58" fmla="*/ 2852307 w 3676010"/>
              <a:gd name="connsiteY58" fmla="*/ 5287220 h 5866450"/>
              <a:gd name="connsiteX59" fmla="*/ 2961308 w 3676010"/>
              <a:gd name="connsiteY59" fmla="*/ 5438611 h 5866450"/>
              <a:gd name="connsiteX60" fmla="*/ 3082421 w 3676010"/>
              <a:gd name="connsiteY60" fmla="*/ 5553668 h 5866450"/>
              <a:gd name="connsiteX61" fmla="*/ 3149032 w 3676010"/>
              <a:gd name="connsiteY61" fmla="*/ 5699003 h 5866450"/>
              <a:gd name="connsiteX62" fmla="*/ 3227756 w 3676010"/>
              <a:gd name="connsiteY62" fmla="*/ 5844338 h 5866450"/>
              <a:gd name="connsiteX63" fmla="*/ 3627427 w 3676010"/>
              <a:gd name="connsiteY63" fmla="*/ 5844338 h 5866450"/>
              <a:gd name="connsiteX64" fmla="*/ 3669817 w 3676010"/>
              <a:gd name="connsiteY64" fmla="*/ 5638446 h 5866450"/>
              <a:gd name="connsiteX65" fmla="*/ 3633483 w 3676010"/>
              <a:gd name="connsiteY65" fmla="*/ 5432555 h 5866450"/>
              <a:gd name="connsiteX66" fmla="*/ 3518426 w 3676010"/>
              <a:gd name="connsiteY66" fmla="*/ 5232719 h 5866450"/>
              <a:gd name="connsiteX67" fmla="*/ 3421536 w 3676010"/>
              <a:gd name="connsiteY67" fmla="*/ 5129774 h 5866450"/>
              <a:gd name="connsiteX68" fmla="*/ 3421536 w 3676010"/>
              <a:gd name="connsiteY68" fmla="*/ 4948105 h 5866450"/>
              <a:gd name="connsiteX69" fmla="*/ 3367035 w 3676010"/>
              <a:gd name="connsiteY69" fmla="*/ 4681657 h 5866450"/>
              <a:gd name="connsiteX70" fmla="*/ 3245923 w 3676010"/>
              <a:gd name="connsiteY70" fmla="*/ 4518155 h 5866450"/>
              <a:gd name="connsiteX71" fmla="*/ 3118754 w 3676010"/>
              <a:gd name="connsiteY71" fmla="*/ 4518155 h 5866450"/>
              <a:gd name="connsiteX72" fmla="*/ 3033976 w 3676010"/>
              <a:gd name="connsiteY72" fmla="*/ 4578711 h 5866450"/>
              <a:gd name="connsiteX73" fmla="*/ 2906807 w 3676010"/>
              <a:gd name="connsiteY73" fmla="*/ 4639268 h 5866450"/>
              <a:gd name="connsiteX74" fmla="*/ 2846251 w 3676010"/>
              <a:gd name="connsiteY74" fmla="*/ 4639268 h 5866450"/>
              <a:gd name="connsiteX75" fmla="*/ 2634304 w 3676010"/>
              <a:gd name="connsiteY75" fmla="*/ 4536322 h 5866450"/>
              <a:gd name="connsiteX76" fmla="*/ 2355745 w 3676010"/>
              <a:gd name="connsiteY76" fmla="*/ 4281985 h 5866450"/>
              <a:gd name="connsiteX77" fmla="*/ 2192243 w 3676010"/>
              <a:gd name="connsiteY77" fmla="*/ 4112428 h 5866450"/>
              <a:gd name="connsiteX78" fmla="*/ 1913684 w 3676010"/>
              <a:gd name="connsiteY78" fmla="*/ 4015538 h 5866450"/>
              <a:gd name="connsiteX79" fmla="*/ 1780460 w 3676010"/>
              <a:gd name="connsiteY79" fmla="*/ 3743035 h 5866450"/>
              <a:gd name="connsiteX80" fmla="*/ 1683570 w 3676010"/>
              <a:gd name="connsiteY80" fmla="*/ 3385752 h 5866450"/>
              <a:gd name="connsiteX81" fmla="*/ 1683570 w 3676010"/>
              <a:gd name="connsiteY81" fmla="*/ 3276751 h 5866450"/>
              <a:gd name="connsiteX82" fmla="*/ 1998463 w 3676010"/>
              <a:gd name="connsiteY82" fmla="*/ 2889191 h 5866450"/>
              <a:gd name="connsiteX83" fmla="*/ 2040852 w 3676010"/>
              <a:gd name="connsiteY83" fmla="*/ 2531909 h 5866450"/>
              <a:gd name="connsiteX84" fmla="*/ 1974240 w 3676010"/>
              <a:gd name="connsiteY84" fmla="*/ 2283628 h 5866450"/>
              <a:gd name="connsiteX85" fmla="*/ 1841017 w 3676010"/>
              <a:gd name="connsiteY85" fmla="*/ 2035347 h 5866450"/>
              <a:gd name="connsiteX86" fmla="*/ 1816794 w 3676010"/>
              <a:gd name="connsiteY86" fmla="*/ 1738621 h 5866450"/>
              <a:gd name="connsiteX87" fmla="*/ 1847072 w 3676010"/>
              <a:gd name="connsiteY87" fmla="*/ 1472174 h 5866450"/>
              <a:gd name="connsiteX88" fmla="*/ 1883406 w 3676010"/>
              <a:gd name="connsiteY88" fmla="*/ 1290505 h 5866450"/>
              <a:gd name="connsiteX89" fmla="*/ 2149854 w 3676010"/>
              <a:gd name="connsiteY89" fmla="*/ 1332894 h 5866450"/>
              <a:gd name="connsiteX90" fmla="*/ 2319411 w 3676010"/>
              <a:gd name="connsiteY90" fmla="*/ 1369228 h 5866450"/>
              <a:gd name="connsiteX91" fmla="*/ 2513191 w 3676010"/>
              <a:gd name="connsiteY91" fmla="*/ 1684121 h 5866450"/>
              <a:gd name="connsiteX92" fmla="*/ 2634304 w 3676010"/>
              <a:gd name="connsiteY92" fmla="*/ 1938457 h 5866450"/>
              <a:gd name="connsiteX93" fmla="*/ 2664582 w 3676010"/>
              <a:gd name="connsiteY93" fmla="*/ 2247294 h 5866450"/>
              <a:gd name="connsiteX94" fmla="*/ 2658527 w 3676010"/>
              <a:gd name="connsiteY94" fmla="*/ 2428963 h 5866450"/>
              <a:gd name="connsiteX95" fmla="*/ 2676693 w 3676010"/>
              <a:gd name="connsiteY95" fmla="*/ 2519797 h 5866450"/>
              <a:gd name="connsiteX96" fmla="*/ 2767528 w 3676010"/>
              <a:gd name="connsiteY96" fmla="*/ 2640910 h 5866450"/>
              <a:gd name="connsiteX97" fmla="*/ 2858362 w 3676010"/>
              <a:gd name="connsiteY97" fmla="*/ 2689355 h 5866450"/>
              <a:gd name="connsiteX98" fmla="*/ 2955252 w 3676010"/>
              <a:gd name="connsiteY98" fmla="*/ 2653021 h 5866450"/>
              <a:gd name="connsiteX99" fmla="*/ 3027920 w 3676010"/>
              <a:gd name="connsiteY99" fmla="*/ 2580354 h 5866450"/>
              <a:gd name="connsiteX100" fmla="*/ 3046087 w 3676010"/>
              <a:gd name="connsiteY100" fmla="*/ 2453185 h 5866450"/>
              <a:gd name="connsiteX101" fmla="*/ 3040031 w 3676010"/>
              <a:gd name="connsiteY101" fmla="*/ 2338129 h 5866450"/>
              <a:gd name="connsiteX102" fmla="*/ 2943141 w 3676010"/>
              <a:gd name="connsiteY102" fmla="*/ 2253350 h 5866450"/>
              <a:gd name="connsiteX103" fmla="*/ 2918919 w 3676010"/>
              <a:gd name="connsiteY103" fmla="*/ 2162515 h 5866450"/>
              <a:gd name="connsiteX104" fmla="*/ 2918919 w 3676010"/>
              <a:gd name="connsiteY104" fmla="*/ 2029291 h 5866450"/>
              <a:gd name="connsiteX105" fmla="*/ 2809917 w 3676010"/>
              <a:gd name="connsiteY105" fmla="*/ 1665954 h 5866450"/>
              <a:gd name="connsiteX106" fmla="*/ 2731194 w 3676010"/>
              <a:gd name="connsiteY106" fmla="*/ 1417673 h 5866450"/>
              <a:gd name="connsiteX107" fmla="*/ 2604026 w 3676010"/>
              <a:gd name="connsiteY107" fmla="*/ 1223893 h 5866450"/>
              <a:gd name="connsiteX108" fmla="*/ 2416301 w 3676010"/>
              <a:gd name="connsiteY108" fmla="*/ 1127003 h 5866450"/>
              <a:gd name="connsiteX109" fmla="*/ 2234632 w 3676010"/>
              <a:gd name="connsiteY109" fmla="*/ 1005890 h 5866450"/>
              <a:gd name="connsiteX110" fmla="*/ 2101409 w 3676010"/>
              <a:gd name="connsiteY110" fmla="*/ 927167 h 5866450"/>
              <a:gd name="connsiteX111" fmla="*/ 1956074 w 3676010"/>
              <a:gd name="connsiteY111" fmla="*/ 806054 h 5866450"/>
              <a:gd name="connsiteX112" fmla="*/ 1725960 w 3676010"/>
              <a:gd name="connsiteY112" fmla="*/ 781832 h 5866450"/>
              <a:gd name="connsiteX113" fmla="*/ 1447401 w 3676010"/>
              <a:gd name="connsiteY113" fmla="*/ 715220 h 5866450"/>
              <a:gd name="connsiteX114" fmla="*/ 1302066 w 3676010"/>
              <a:gd name="connsiteY114" fmla="*/ 709164 h 5866450"/>
              <a:gd name="connsiteX115" fmla="*/ 1302066 w 3676010"/>
              <a:gd name="connsiteY115" fmla="*/ 618330 h 5866450"/>
              <a:gd name="connsiteX116" fmla="*/ 1386844 w 3676010"/>
              <a:gd name="connsiteY116" fmla="*/ 545662 h 5866450"/>
              <a:gd name="connsiteX117" fmla="*/ 1398956 w 3676010"/>
              <a:gd name="connsiteY117" fmla="*/ 430605 h 5866450"/>
              <a:gd name="connsiteX118" fmla="*/ 1374733 w 3676010"/>
              <a:gd name="connsiteY118" fmla="*/ 351882 h 5866450"/>
              <a:gd name="connsiteX119" fmla="*/ 1350511 w 3676010"/>
              <a:gd name="connsiteY119" fmla="*/ 285270 h 5866450"/>
              <a:gd name="connsiteX120" fmla="*/ 1320232 w 3676010"/>
              <a:gd name="connsiteY120" fmla="*/ 152046 h 5866450"/>
              <a:gd name="connsiteX121" fmla="*/ 1180953 w 3676010"/>
              <a:gd name="connsiteY121" fmla="*/ 55156 h 5866450"/>
              <a:gd name="connsiteX122" fmla="*/ 1005340 w 3676010"/>
              <a:gd name="connsiteY122" fmla="*/ 656 h 5866450"/>
              <a:gd name="connsiteX123" fmla="*/ 872116 w 3676010"/>
              <a:gd name="connsiteY123" fmla="*/ 30934 h 5866450"/>
              <a:gd name="connsiteX124" fmla="*/ 732836 w 3676010"/>
              <a:gd name="connsiteY124" fmla="*/ 115713 h 5866450"/>
              <a:gd name="connsiteX125" fmla="*/ 684391 w 3676010"/>
              <a:gd name="connsiteY125" fmla="*/ 273159 h 5866450"/>
              <a:gd name="connsiteX126" fmla="*/ 732836 w 3676010"/>
              <a:gd name="connsiteY126" fmla="*/ 430605 h 5866450"/>
              <a:gd name="connsiteX127" fmla="*/ 714670 w 3676010"/>
              <a:gd name="connsiteY127" fmla="*/ 503273 h 5866450"/>
              <a:gd name="connsiteX128" fmla="*/ 744948 w 3676010"/>
              <a:gd name="connsiteY128" fmla="*/ 569885 h 5866450"/>
              <a:gd name="connsiteX129" fmla="*/ 787337 w 3676010"/>
              <a:gd name="connsiteY129" fmla="*/ 648608 h 5866450"/>
              <a:gd name="connsiteX130" fmla="*/ 799448 w 3676010"/>
              <a:gd name="connsiteY130" fmla="*/ 733387 h 5866450"/>
              <a:gd name="connsiteX0" fmla="*/ 799448 w 3672962"/>
              <a:gd name="connsiteY0" fmla="*/ 733387 h 5978574"/>
              <a:gd name="connsiteX1" fmla="*/ 617780 w 3672962"/>
              <a:gd name="connsiteY1" fmla="*/ 757609 h 5978574"/>
              <a:gd name="connsiteX2" fmla="*/ 423999 w 3672962"/>
              <a:gd name="connsiteY2" fmla="*/ 848444 h 5978574"/>
              <a:gd name="connsiteX3" fmla="*/ 302887 w 3672962"/>
              <a:gd name="connsiteY3" fmla="*/ 1060391 h 5978574"/>
              <a:gd name="connsiteX4" fmla="*/ 218108 w 3672962"/>
              <a:gd name="connsiteY4" fmla="*/ 1314727 h 5978574"/>
              <a:gd name="connsiteX5" fmla="*/ 115162 w 3672962"/>
              <a:gd name="connsiteY5" fmla="*/ 1514563 h 5978574"/>
              <a:gd name="connsiteX6" fmla="*/ 24328 w 3672962"/>
              <a:gd name="connsiteY6" fmla="*/ 1605397 h 5978574"/>
              <a:gd name="connsiteX7" fmla="*/ 105 w 3672962"/>
              <a:gd name="connsiteY7" fmla="*/ 1720454 h 5978574"/>
              <a:gd name="connsiteX8" fmla="*/ 30383 w 3672962"/>
              <a:gd name="connsiteY8" fmla="*/ 1768899 h 5978574"/>
              <a:gd name="connsiteX9" fmla="*/ 30383 w 3672962"/>
              <a:gd name="connsiteY9" fmla="*/ 1877901 h 5978574"/>
              <a:gd name="connsiteX10" fmla="*/ 72773 w 3672962"/>
              <a:gd name="connsiteY10" fmla="*/ 1944513 h 5978574"/>
              <a:gd name="connsiteX11" fmla="*/ 157552 w 3672962"/>
              <a:gd name="connsiteY11" fmla="*/ 1944513 h 5978574"/>
              <a:gd name="connsiteX12" fmla="*/ 296831 w 3672962"/>
              <a:gd name="connsiteY12" fmla="*/ 1859734 h 5978574"/>
              <a:gd name="connsiteX13" fmla="*/ 393721 w 3672962"/>
              <a:gd name="connsiteY13" fmla="*/ 1781011 h 5978574"/>
              <a:gd name="connsiteX14" fmla="*/ 490611 w 3672962"/>
              <a:gd name="connsiteY14" fmla="*/ 1575119 h 5978574"/>
              <a:gd name="connsiteX15" fmla="*/ 569334 w 3672962"/>
              <a:gd name="connsiteY15" fmla="*/ 1423729 h 5978574"/>
              <a:gd name="connsiteX16" fmla="*/ 569334 w 3672962"/>
              <a:gd name="connsiteY16" fmla="*/ 1659898 h 5978574"/>
              <a:gd name="connsiteX17" fmla="*/ 642002 w 3672962"/>
              <a:gd name="connsiteY17" fmla="*/ 1883956 h 5978574"/>
              <a:gd name="connsiteX18" fmla="*/ 672280 w 3672962"/>
              <a:gd name="connsiteY18" fmla="*/ 2041403 h 5978574"/>
              <a:gd name="connsiteX19" fmla="*/ 672280 w 3672962"/>
              <a:gd name="connsiteY19" fmla="*/ 2204905 h 5978574"/>
              <a:gd name="connsiteX20" fmla="*/ 684391 w 3672962"/>
              <a:gd name="connsiteY20" fmla="*/ 2513742 h 5978574"/>
              <a:gd name="connsiteX21" fmla="*/ 732836 w 3672962"/>
              <a:gd name="connsiteY21" fmla="*/ 2731744 h 5978574"/>
              <a:gd name="connsiteX22" fmla="*/ 847893 w 3672962"/>
              <a:gd name="connsiteY22" fmla="*/ 3149583 h 5978574"/>
              <a:gd name="connsiteX23" fmla="*/ 956895 w 3672962"/>
              <a:gd name="connsiteY23" fmla="*/ 3391808 h 5978574"/>
              <a:gd name="connsiteX24" fmla="*/ 944783 w 3672962"/>
              <a:gd name="connsiteY24" fmla="*/ 3373641 h 5978574"/>
              <a:gd name="connsiteX25" fmla="*/ 878172 w 3672962"/>
              <a:gd name="connsiteY25" fmla="*/ 3434197 h 5978574"/>
              <a:gd name="connsiteX26" fmla="*/ 860005 w 3672962"/>
              <a:gd name="connsiteY26" fmla="*/ 3597699 h 5978574"/>
              <a:gd name="connsiteX27" fmla="*/ 866060 w 3672962"/>
              <a:gd name="connsiteY27" fmla="*/ 3839925 h 5978574"/>
              <a:gd name="connsiteX28" fmla="*/ 872116 w 3672962"/>
              <a:gd name="connsiteY28" fmla="*/ 4033705 h 5978574"/>
              <a:gd name="connsiteX29" fmla="*/ 823671 w 3672962"/>
              <a:gd name="connsiteY29" fmla="*/ 4294097 h 5978574"/>
              <a:gd name="connsiteX30" fmla="*/ 860005 w 3672962"/>
              <a:gd name="connsiteY30" fmla="*/ 4621101 h 5978574"/>
              <a:gd name="connsiteX31" fmla="*/ 835782 w 3672962"/>
              <a:gd name="connsiteY31" fmla="*/ 4760380 h 5978574"/>
              <a:gd name="connsiteX32" fmla="*/ 775226 w 3672962"/>
              <a:gd name="connsiteY32" fmla="*/ 4845159 h 5978574"/>
              <a:gd name="connsiteX33" fmla="*/ 666225 w 3672962"/>
              <a:gd name="connsiteY33" fmla="*/ 4954160 h 5978574"/>
              <a:gd name="connsiteX34" fmla="*/ 605668 w 3672962"/>
              <a:gd name="connsiteY34" fmla="*/ 5032884 h 5978574"/>
              <a:gd name="connsiteX35" fmla="*/ 472444 w 3672962"/>
              <a:gd name="connsiteY35" fmla="*/ 5032884 h 5978574"/>
              <a:gd name="connsiteX36" fmla="*/ 423999 w 3672962"/>
              <a:gd name="connsiteY36" fmla="*/ 5153996 h 5978574"/>
              <a:gd name="connsiteX37" fmla="*/ 411888 w 3672962"/>
              <a:gd name="connsiteY37" fmla="*/ 5202441 h 5978574"/>
              <a:gd name="connsiteX38" fmla="*/ 496667 w 3672962"/>
              <a:gd name="connsiteY38" fmla="*/ 5269053 h 5978574"/>
              <a:gd name="connsiteX39" fmla="*/ 623835 w 3672962"/>
              <a:gd name="connsiteY39" fmla="*/ 5299331 h 5978574"/>
              <a:gd name="connsiteX40" fmla="*/ 757059 w 3672962"/>
              <a:gd name="connsiteY40" fmla="*/ 5329609 h 5978574"/>
              <a:gd name="connsiteX41" fmla="*/ 878172 w 3672962"/>
              <a:gd name="connsiteY41" fmla="*/ 5378054 h 5978574"/>
              <a:gd name="connsiteX42" fmla="*/ 1029562 w 3672962"/>
              <a:gd name="connsiteY42" fmla="*/ 5384110 h 5978574"/>
              <a:gd name="connsiteX43" fmla="*/ 1084063 w 3672962"/>
              <a:gd name="connsiteY43" fmla="*/ 5347776 h 5978574"/>
              <a:gd name="connsiteX44" fmla="*/ 1084063 w 3672962"/>
              <a:gd name="connsiteY44" fmla="*/ 5250886 h 5978574"/>
              <a:gd name="connsiteX45" fmla="*/ 1053785 w 3672962"/>
              <a:gd name="connsiteY45" fmla="*/ 5135829 h 5978574"/>
              <a:gd name="connsiteX46" fmla="*/ 1023507 w 3672962"/>
              <a:gd name="connsiteY46" fmla="*/ 4954160 h 5978574"/>
              <a:gd name="connsiteX47" fmla="*/ 1041674 w 3672962"/>
              <a:gd name="connsiteY47" fmla="*/ 4857270 h 5978574"/>
              <a:gd name="connsiteX48" fmla="*/ 1193064 w 3672962"/>
              <a:gd name="connsiteY48" fmla="*/ 4445487 h 5978574"/>
              <a:gd name="connsiteX49" fmla="*/ 1296010 w 3672962"/>
              <a:gd name="connsiteY49" fmla="*/ 4070038 h 5978574"/>
              <a:gd name="connsiteX50" fmla="*/ 1296010 w 3672962"/>
              <a:gd name="connsiteY50" fmla="*/ 3979204 h 5978574"/>
              <a:gd name="connsiteX51" fmla="*/ 1514013 w 3672962"/>
              <a:gd name="connsiteY51" fmla="*/ 4306208 h 5978574"/>
              <a:gd name="connsiteX52" fmla="*/ 1683570 w 3672962"/>
              <a:gd name="connsiteY52" fmla="*/ 4433376 h 5978574"/>
              <a:gd name="connsiteX53" fmla="*/ 2071130 w 3672962"/>
              <a:gd name="connsiteY53" fmla="*/ 4724046 h 5978574"/>
              <a:gd name="connsiteX54" fmla="*/ 2428413 w 3672962"/>
              <a:gd name="connsiteY54" fmla="*/ 4869382 h 5978574"/>
              <a:gd name="connsiteX55" fmla="*/ 2664582 w 3672962"/>
              <a:gd name="connsiteY55" fmla="*/ 5002605 h 5978574"/>
              <a:gd name="connsiteX56" fmla="*/ 2755417 w 3672962"/>
              <a:gd name="connsiteY56" fmla="*/ 5093440 h 5978574"/>
              <a:gd name="connsiteX57" fmla="*/ 2731194 w 3672962"/>
              <a:gd name="connsiteY57" fmla="*/ 5220608 h 5978574"/>
              <a:gd name="connsiteX58" fmla="*/ 2852307 w 3672962"/>
              <a:gd name="connsiteY58" fmla="*/ 5287220 h 5978574"/>
              <a:gd name="connsiteX59" fmla="*/ 2961308 w 3672962"/>
              <a:gd name="connsiteY59" fmla="*/ 5438611 h 5978574"/>
              <a:gd name="connsiteX60" fmla="*/ 3082421 w 3672962"/>
              <a:gd name="connsiteY60" fmla="*/ 5553668 h 5978574"/>
              <a:gd name="connsiteX61" fmla="*/ 3149032 w 3672962"/>
              <a:gd name="connsiteY61" fmla="*/ 5699003 h 5978574"/>
              <a:gd name="connsiteX62" fmla="*/ 3227756 w 3672962"/>
              <a:gd name="connsiteY62" fmla="*/ 5844338 h 5978574"/>
              <a:gd name="connsiteX63" fmla="*/ 3563419 w 3672962"/>
              <a:gd name="connsiteY63" fmla="*/ 5972354 h 5978574"/>
              <a:gd name="connsiteX64" fmla="*/ 3669817 w 3672962"/>
              <a:gd name="connsiteY64" fmla="*/ 5638446 h 5978574"/>
              <a:gd name="connsiteX65" fmla="*/ 3633483 w 3672962"/>
              <a:gd name="connsiteY65" fmla="*/ 5432555 h 5978574"/>
              <a:gd name="connsiteX66" fmla="*/ 3518426 w 3672962"/>
              <a:gd name="connsiteY66" fmla="*/ 5232719 h 5978574"/>
              <a:gd name="connsiteX67" fmla="*/ 3421536 w 3672962"/>
              <a:gd name="connsiteY67" fmla="*/ 5129774 h 5978574"/>
              <a:gd name="connsiteX68" fmla="*/ 3421536 w 3672962"/>
              <a:gd name="connsiteY68" fmla="*/ 4948105 h 5978574"/>
              <a:gd name="connsiteX69" fmla="*/ 3367035 w 3672962"/>
              <a:gd name="connsiteY69" fmla="*/ 4681657 h 5978574"/>
              <a:gd name="connsiteX70" fmla="*/ 3245923 w 3672962"/>
              <a:gd name="connsiteY70" fmla="*/ 4518155 h 5978574"/>
              <a:gd name="connsiteX71" fmla="*/ 3118754 w 3672962"/>
              <a:gd name="connsiteY71" fmla="*/ 4518155 h 5978574"/>
              <a:gd name="connsiteX72" fmla="*/ 3033976 w 3672962"/>
              <a:gd name="connsiteY72" fmla="*/ 4578711 h 5978574"/>
              <a:gd name="connsiteX73" fmla="*/ 2906807 w 3672962"/>
              <a:gd name="connsiteY73" fmla="*/ 4639268 h 5978574"/>
              <a:gd name="connsiteX74" fmla="*/ 2846251 w 3672962"/>
              <a:gd name="connsiteY74" fmla="*/ 4639268 h 5978574"/>
              <a:gd name="connsiteX75" fmla="*/ 2634304 w 3672962"/>
              <a:gd name="connsiteY75" fmla="*/ 4536322 h 5978574"/>
              <a:gd name="connsiteX76" fmla="*/ 2355745 w 3672962"/>
              <a:gd name="connsiteY76" fmla="*/ 4281985 h 5978574"/>
              <a:gd name="connsiteX77" fmla="*/ 2192243 w 3672962"/>
              <a:gd name="connsiteY77" fmla="*/ 4112428 h 5978574"/>
              <a:gd name="connsiteX78" fmla="*/ 1913684 w 3672962"/>
              <a:gd name="connsiteY78" fmla="*/ 4015538 h 5978574"/>
              <a:gd name="connsiteX79" fmla="*/ 1780460 w 3672962"/>
              <a:gd name="connsiteY79" fmla="*/ 3743035 h 5978574"/>
              <a:gd name="connsiteX80" fmla="*/ 1683570 w 3672962"/>
              <a:gd name="connsiteY80" fmla="*/ 3385752 h 5978574"/>
              <a:gd name="connsiteX81" fmla="*/ 1683570 w 3672962"/>
              <a:gd name="connsiteY81" fmla="*/ 3276751 h 5978574"/>
              <a:gd name="connsiteX82" fmla="*/ 1998463 w 3672962"/>
              <a:gd name="connsiteY82" fmla="*/ 2889191 h 5978574"/>
              <a:gd name="connsiteX83" fmla="*/ 2040852 w 3672962"/>
              <a:gd name="connsiteY83" fmla="*/ 2531909 h 5978574"/>
              <a:gd name="connsiteX84" fmla="*/ 1974240 w 3672962"/>
              <a:gd name="connsiteY84" fmla="*/ 2283628 h 5978574"/>
              <a:gd name="connsiteX85" fmla="*/ 1841017 w 3672962"/>
              <a:gd name="connsiteY85" fmla="*/ 2035347 h 5978574"/>
              <a:gd name="connsiteX86" fmla="*/ 1816794 w 3672962"/>
              <a:gd name="connsiteY86" fmla="*/ 1738621 h 5978574"/>
              <a:gd name="connsiteX87" fmla="*/ 1847072 w 3672962"/>
              <a:gd name="connsiteY87" fmla="*/ 1472174 h 5978574"/>
              <a:gd name="connsiteX88" fmla="*/ 1883406 w 3672962"/>
              <a:gd name="connsiteY88" fmla="*/ 1290505 h 5978574"/>
              <a:gd name="connsiteX89" fmla="*/ 2149854 w 3672962"/>
              <a:gd name="connsiteY89" fmla="*/ 1332894 h 5978574"/>
              <a:gd name="connsiteX90" fmla="*/ 2319411 w 3672962"/>
              <a:gd name="connsiteY90" fmla="*/ 1369228 h 5978574"/>
              <a:gd name="connsiteX91" fmla="*/ 2513191 w 3672962"/>
              <a:gd name="connsiteY91" fmla="*/ 1684121 h 5978574"/>
              <a:gd name="connsiteX92" fmla="*/ 2634304 w 3672962"/>
              <a:gd name="connsiteY92" fmla="*/ 1938457 h 5978574"/>
              <a:gd name="connsiteX93" fmla="*/ 2664582 w 3672962"/>
              <a:gd name="connsiteY93" fmla="*/ 2247294 h 5978574"/>
              <a:gd name="connsiteX94" fmla="*/ 2658527 w 3672962"/>
              <a:gd name="connsiteY94" fmla="*/ 2428963 h 5978574"/>
              <a:gd name="connsiteX95" fmla="*/ 2676693 w 3672962"/>
              <a:gd name="connsiteY95" fmla="*/ 2519797 h 5978574"/>
              <a:gd name="connsiteX96" fmla="*/ 2767528 w 3672962"/>
              <a:gd name="connsiteY96" fmla="*/ 2640910 h 5978574"/>
              <a:gd name="connsiteX97" fmla="*/ 2858362 w 3672962"/>
              <a:gd name="connsiteY97" fmla="*/ 2689355 h 5978574"/>
              <a:gd name="connsiteX98" fmla="*/ 2955252 w 3672962"/>
              <a:gd name="connsiteY98" fmla="*/ 2653021 h 5978574"/>
              <a:gd name="connsiteX99" fmla="*/ 3027920 w 3672962"/>
              <a:gd name="connsiteY99" fmla="*/ 2580354 h 5978574"/>
              <a:gd name="connsiteX100" fmla="*/ 3046087 w 3672962"/>
              <a:gd name="connsiteY100" fmla="*/ 2453185 h 5978574"/>
              <a:gd name="connsiteX101" fmla="*/ 3040031 w 3672962"/>
              <a:gd name="connsiteY101" fmla="*/ 2338129 h 5978574"/>
              <a:gd name="connsiteX102" fmla="*/ 2943141 w 3672962"/>
              <a:gd name="connsiteY102" fmla="*/ 2253350 h 5978574"/>
              <a:gd name="connsiteX103" fmla="*/ 2918919 w 3672962"/>
              <a:gd name="connsiteY103" fmla="*/ 2162515 h 5978574"/>
              <a:gd name="connsiteX104" fmla="*/ 2918919 w 3672962"/>
              <a:gd name="connsiteY104" fmla="*/ 2029291 h 5978574"/>
              <a:gd name="connsiteX105" fmla="*/ 2809917 w 3672962"/>
              <a:gd name="connsiteY105" fmla="*/ 1665954 h 5978574"/>
              <a:gd name="connsiteX106" fmla="*/ 2731194 w 3672962"/>
              <a:gd name="connsiteY106" fmla="*/ 1417673 h 5978574"/>
              <a:gd name="connsiteX107" fmla="*/ 2604026 w 3672962"/>
              <a:gd name="connsiteY107" fmla="*/ 1223893 h 5978574"/>
              <a:gd name="connsiteX108" fmla="*/ 2416301 w 3672962"/>
              <a:gd name="connsiteY108" fmla="*/ 1127003 h 5978574"/>
              <a:gd name="connsiteX109" fmla="*/ 2234632 w 3672962"/>
              <a:gd name="connsiteY109" fmla="*/ 1005890 h 5978574"/>
              <a:gd name="connsiteX110" fmla="*/ 2101409 w 3672962"/>
              <a:gd name="connsiteY110" fmla="*/ 927167 h 5978574"/>
              <a:gd name="connsiteX111" fmla="*/ 1956074 w 3672962"/>
              <a:gd name="connsiteY111" fmla="*/ 806054 h 5978574"/>
              <a:gd name="connsiteX112" fmla="*/ 1725960 w 3672962"/>
              <a:gd name="connsiteY112" fmla="*/ 781832 h 5978574"/>
              <a:gd name="connsiteX113" fmla="*/ 1447401 w 3672962"/>
              <a:gd name="connsiteY113" fmla="*/ 715220 h 5978574"/>
              <a:gd name="connsiteX114" fmla="*/ 1302066 w 3672962"/>
              <a:gd name="connsiteY114" fmla="*/ 709164 h 5978574"/>
              <a:gd name="connsiteX115" fmla="*/ 1302066 w 3672962"/>
              <a:gd name="connsiteY115" fmla="*/ 618330 h 5978574"/>
              <a:gd name="connsiteX116" fmla="*/ 1386844 w 3672962"/>
              <a:gd name="connsiteY116" fmla="*/ 545662 h 5978574"/>
              <a:gd name="connsiteX117" fmla="*/ 1398956 w 3672962"/>
              <a:gd name="connsiteY117" fmla="*/ 430605 h 5978574"/>
              <a:gd name="connsiteX118" fmla="*/ 1374733 w 3672962"/>
              <a:gd name="connsiteY118" fmla="*/ 351882 h 5978574"/>
              <a:gd name="connsiteX119" fmla="*/ 1350511 w 3672962"/>
              <a:gd name="connsiteY119" fmla="*/ 285270 h 5978574"/>
              <a:gd name="connsiteX120" fmla="*/ 1320232 w 3672962"/>
              <a:gd name="connsiteY120" fmla="*/ 152046 h 5978574"/>
              <a:gd name="connsiteX121" fmla="*/ 1180953 w 3672962"/>
              <a:gd name="connsiteY121" fmla="*/ 55156 h 5978574"/>
              <a:gd name="connsiteX122" fmla="*/ 1005340 w 3672962"/>
              <a:gd name="connsiteY122" fmla="*/ 656 h 5978574"/>
              <a:gd name="connsiteX123" fmla="*/ 872116 w 3672962"/>
              <a:gd name="connsiteY123" fmla="*/ 30934 h 5978574"/>
              <a:gd name="connsiteX124" fmla="*/ 732836 w 3672962"/>
              <a:gd name="connsiteY124" fmla="*/ 115713 h 5978574"/>
              <a:gd name="connsiteX125" fmla="*/ 684391 w 3672962"/>
              <a:gd name="connsiteY125" fmla="*/ 273159 h 5978574"/>
              <a:gd name="connsiteX126" fmla="*/ 732836 w 3672962"/>
              <a:gd name="connsiteY126" fmla="*/ 430605 h 5978574"/>
              <a:gd name="connsiteX127" fmla="*/ 714670 w 3672962"/>
              <a:gd name="connsiteY127" fmla="*/ 503273 h 5978574"/>
              <a:gd name="connsiteX128" fmla="*/ 744948 w 3672962"/>
              <a:gd name="connsiteY128" fmla="*/ 569885 h 5978574"/>
              <a:gd name="connsiteX129" fmla="*/ 787337 w 3672962"/>
              <a:gd name="connsiteY129" fmla="*/ 648608 h 5978574"/>
              <a:gd name="connsiteX130" fmla="*/ 799448 w 3672962"/>
              <a:gd name="connsiteY130" fmla="*/ 733387 h 597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672962" h="5978574">
                <a:moveTo>
                  <a:pt x="799448" y="733387"/>
                </a:moveTo>
                <a:cubicBezTo>
                  <a:pt x="771188" y="751554"/>
                  <a:pt x="680355" y="738433"/>
                  <a:pt x="617780" y="757609"/>
                </a:cubicBezTo>
                <a:cubicBezTo>
                  <a:pt x="555205" y="776785"/>
                  <a:pt x="476481" y="797980"/>
                  <a:pt x="423999" y="848444"/>
                </a:cubicBezTo>
                <a:cubicBezTo>
                  <a:pt x="371517" y="898908"/>
                  <a:pt x="337202" y="982677"/>
                  <a:pt x="302887" y="1060391"/>
                </a:cubicBezTo>
                <a:cubicBezTo>
                  <a:pt x="268572" y="1138105"/>
                  <a:pt x="249395" y="1239032"/>
                  <a:pt x="218108" y="1314727"/>
                </a:cubicBezTo>
                <a:cubicBezTo>
                  <a:pt x="186821" y="1390422"/>
                  <a:pt x="147459" y="1466118"/>
                  <a:pt x="115162" y="1514563"/>
                </a:cubicBezTo>
                <a:cubicBezTo>
                  <a:pt x="82865" y="1563008"/>
                  <a:pt x="43504" y="1571082"/>
                  <a:pt x="24328" y="1605397"/>
                </a:cubicBezTo>
                <a:cubicBezTo>
                  <a:pt x="5152" y="1639712"/>
                  <a:pt x="-904" y="1693204"/>
                  <a:pt x="105" y="1720454"/>
                </a:cubicBezTo>
                <a:cubicBezTo>
                  <a:pt x="1114" y="1747704"/>
                  <a:pt x="25337" y="1742658"/>
                  <a:pt x="30383" y="1768899"/>
                </a:cubicBezTo>
                <a:cubicBezTo>
                  <a:pt x="35429" y="1795140"/>
                  <a:pt x="23318" y="1848632"/>
                  <a:pt x="30383" y="1877901"/>
                </a:cubicBezTo>
                <a:cubicBezTo>
                  <a:pt x="37448" y="1907170"/>
                  <a:pt x="51578" y="1933411"/>
                  <a:pt x="72773" y="1944513"/>
                </a:cubicBezTo>
                <a:cubicBezTo>
                  <a:pt x="93968" y="1955615"/>
                  <a:pt x="120209" y="1958643"/>
                  <a:pt x="157552" y="1944513"/>
                </a:cubicBezTo>
                <a:cubicBezTo>
                  <a:pt x="194895" y="1930383"/>
                  <a:pt x="257469" y="1886984"/>
                  <a:pt x="296831" y="1859734"/>
                </a:cubicBezTo>
                <a:cubicBezTo>
                  <a:pt x="336192" y="1832484"/>
                  <a:pt x="361424" y="1828447"/>
                  <a:pt x="393721" y="1781011"/>
                </a:cubicBezTo>
                <a:cubicBezTo>
                  <a:pt x="426018" y="1733575"/>
                  <a:pt x="461342" y="1634666"/>
                  <a:pt x="490611" y="1575119"/>
                </a:cubicBezTo>
                <a:cubicBezTo>
                  <a:pt x="519880" y="1515572"/>
                  <a:pt x="556214" y="1409599"/>
                  <a:pt x="569334" y="1423729"/>
                </a:cubicBezTo>
                <a:cubicBezTo>
                  <a:pt x="582454" y="1437859"/>
                  <a:pt x="557223" y="1583194"/>
                  <a:pt x="569334" y="1659898"/>
                </a:cubicBezTo>
                <a:cubicBezTo>
                  <a:pt x="581445" y="1736603"/>
                  <a:pt x="624844" y="1820372"/>
                  <a:pt x="642002" y="1883956"/>
                </a:cubicBezTo>
                <a:cubicBezTo>
                  <a:pt x="659160" y="1947540"/>
                  <a:pt x="667234" y="1987911"/>
                  <a:pt x="672280" y="2041403"/>
                </a:cubicBezTo>
                <a:cubicBezTo>
                  <a:pt x="677326" y="2094895"/>
                  <a:pt x="670262" y="2126182"/>
                  <a:pt x="672280" y="2204905"/>
                </a:cubicBezTo>
                <a:cubicBezTo>
                  <a:pt x="674298" y="2283628"/>
                  <a:pt x="674298" y="2425936"/>
                  <a:pt x="684391" y="2513742"/>
                </a:cubicBezTo>
                <a:cubicBezTo>
                  <a:pt x="694484" y="2601548"/>
                  <a:pt x="705586" y="2625771"/>
                  <a:pt x="732836" y="2731744"/>
                </a:cubicBezTo>
                <a:cubicBezTo>
                  <a:pt x="760086" y="2837718"/>
                  <a:pt x="810550" y="3039572"/>
                  <a:pt x="847893" y="3149583"/>
                </a:cubicBezTo>
                <a:cubicBezTo>
                  <a:pt x="885236" y="3259594"/>
                  <a:pt x="940747" y="3354465"/>
                  <a:pt x="956895" y="3391808"/>
                </a:cubicBezTo>
                <a:cubicBezTo>
                  <a:pt x="973043" y="3429151"/>
                  <a:pt x="957903" y="3366576"/>
                  <a:pt x="944783" y="3373641"/>
                </a:cubicBezTo>
                <a:cubicBezTo>
                  <a:pt x="931663" y="3380706"/>
                  <a:pt x="892302" y="3396854"/>
                  <a:pt x="878172" y="3434197"/>
                </a:cubicBezTo>
                <a:cubicBezTo>
                  <a:pt x="864042" y="3471540"/>
                  <a:pt x="862024" y="3530078"/>
                  <a:pt x="860005" y="3597699"/>
                </a:cubicBezTo>
                <a:cubicBezTo>
                  <a:pt x="857986" y="3665320"/>
                  <a:pt x="864042" y="3767257"/>
                  <a:pt x="866060" y="3839925"/>
                </a:cubicBezTo>
                <a:cubicBezTo>
                  <a:pt x="868079" y="3912593"/>
                  <a:pt x="879181" y="3958010"/>
                  <a:pt x="872116" y="4033705"/>
                </a:cubicBezTo>
                <a:cubicBezTo>
                  <a:pt x="865051" y="4109400"/>
                  <a:pt x="825690" y="4196198"/>
                  <a:pt x="823671" y="4294097"/>
                </a:cubicBezTo>
                <a:cubicBezTo>
                  <a:pt x="821653" y="4391996"/>
                  <a:pt x="857987" y="4543387"/>
                  <a:pt x="860005" y="4621101"/>
                </a:cubicBezTo>
                <a:cubicBezTo>
                  <a:pt x="862023" y="4698815"/>
                  <a:pt x="849912" y="4723037"/>
                  <a:pt x="835782" y="4760380"/>
                </a:cubicBezTo>
                <a:cubicBezTo>
                  <a:pt x="821652" y="4797723"/>
                  <a:pt x="803485" y="4812862"/>
                  <a:pt x="775226" y="4845159"/>
                </a:cubicBezTo>
                <a:cubicBezTo>
                  <a:pt x="746967" y="4877456"/>
                  <a:pt x="694485" y="4922873"/>
                  <a:pt x="666225" y="4954160"/>
                </a:cubicBezTo>
                <a:cubicBezTo>
                  <a:pt x="637965" y="4985447"/>
                  <a:pt x="637965" y="5019763"/>
                  <a:pt x="605668" y="5032884"/>
                </a:cubicBezTo>
                <a:cubicBezTo>
                  <a:pt x="573371" y="5046005"/>
                  <a:pt x="502722" y="5012699"/>
                  <a:pt x="472444" y="5032884"/>
                </a:cubicBezTo>
                <a:cubicBezTo>
                  <a:pt x="442166" y="5053069"/>
                  <a:pt x="434092" y="5125737"/>
                  <a:pt x="423999" y="5153996"/>
                </a:cubicBezTo>
                <a:cubicBezTo>
                  <a:pt x="413906" y="5182255"/>
                  <a:pt x="399777" y="5183265"/>
                  <a:pt x="411888" y="5202441"/>
                </a:cubicBezTo>
                <a:cubicBezTo>
                  <a:pt x="423999" y="5221617"/>
                  <a:pt x="461343" y="5252905"/>
                  <a:pt x="496667" y="5269053"/>
                </a:cubicBezTo>
                <a:cubicBezTo>
                  <a:pt x="531991" y="5285201"/>
                  <a:pt x="623835" y="5299331"/>
                  <a:pt x="623835" y="5299331"/>
                </a:cubicBezTo>
                <a:cubicBezTo>
                  <a:pt x="667234" y="5309424"/>
                  <a:pt x="714670" y="5316489"/>
                  <a:pt x="757059" y="5329609"/>
                </a:cubicBezTo>
                <a:cubicBezTo>
                  <a:pt x="799448" y="5342729"/>
                  <a:pt x="832755" y="5368971"/>
                  <a:pt x="878172" y="5378054"/>
                </a:cubicBezTo>
                <a:cubicBezTo>
                  <a:pt x="923589" y="5387137"/>
                  <a:pt x="995247" y="5389156"/>
                  <a:pt x="1029562" y="5384110"/>
                </a:cubicBezTo>
                <a:cubicBezTo>
                  <a:pt x="1063877" y="5379064"/>
                  <a:pt x="1074980" y="5369980"/>
                  <a:pt x="1084063" y="5347776"/>
                </a:cubicBezTo>
                <a:cubicBezTo>
                  <a:pt x="1093146" y="5325572"/>
                  <a:pt x="1089109" y="5286211"/>
                  <a:pt x="1084063" y="5250886"/>
                </a:cubicBezTo>
                <a:cubicBezTo>
                  <a:pt x="1079017" y="5215561"/>
                  <a:pt x="1063878" y="5185283"/>
                  <a:pt x="1053785" y="5135829"/>
                </a:cubicBezTo>
                <a:cubicBezTo>
                  <a:pt x="1043692" y="5086375"/>
                  <a:pt x="1025525" y="5000586"/>
                  <a:pt x="1023507" y="4954160"/>
                </a:cubicBezTo>
                <a:cubicBezTo>
                  <a:pt x="1021489" y="4907734"/>
                  <a:pt x="1013415" y="4942049"/>
                  <a:pt x="1041674" y="4857270"/>
                </a:cubicBezTo>
                <a:cubicBezTo>
                  <a:pt x="1069933" y="4772491"/>
                  <a:pt x="1150675" y="4576692"/>
                  <a:pt x="1193064" y="4445487"/>
                </a:cubicBezTo>
                <a:cubicBezTo>
                  <a:pt x="1235453" y="4314282"/>
                  <a:pt x="1278852" y="4147752"/>
                  <a:pt x="1296010" y="4070038"/>
                </a:cubicBezTo>
                <a:cubicBezTo>
                  <a:pt x="1313168" y="3992324"/>
                  <a:pt x="1259676" y="3939842"/>
                  <a:pt x="1296010" y="3979204"/>
                </a:cubicBezTo>
                <a:cubicBezTo>
                  <a:pt x="1332344" y="4018566"/>
                  <a:pt x="1449420" y="4230513"/>
                  <a:pt x="1514013" y="4306208"/>
                </a:cubicBezTo>
                <a:cubicBezTo>
                  <a:pt x="1578606" y="4381903"/>
                  <a:pt x="1683570" y="4433376"/>
                  <a:pt x="1683570" y="4433376"/>
                </a:cubicBezTo>
                <a:cubicBezTo>
                  <a:pt x="1776423" y="4503016"/>
                  <a:pt x="1946990" y="4651378"/>
                  <a:pt x="2071130" y="4724046"/>
                </a:cubicBezTo>
                <a:cubicBezTo>
                  <a:pt x="2195270" y="4796714"/>
                  <a:pt x="2329504" y="4822956"/>
                  <a:pt x="2428413" y="4869382"/>
                </a:cubicBezTo>
                <a:cubicBezTo>
                  <a:pt x="2527322" y="4915809"/>
                  <a:pt x="2610081" y="4965262"/>
                  <a:pt x="2664582" y="5002605"/>
                </a:cubicBezTo>
                <a:cubicBezTo>
                  <a:pt x="2719083" y="5039948"/>
                  <a:pt x="2744315" y="5057106"/>
                  <a:pt x="2755417" y="5093440"/>
                </a:cubicBezTo>
                <a:cubicBezTo>
                  <a:pt x="2766519" y="5129774"/>
                  <a:pt x="2715046" y="5188311"/>
                  <a:pt x="2731194" y="5220608"/>
                </a:cubicBezTo>
                <a:cubicBezTo>
                  <a:pt x="2747342" y="5252905"/>
                  <a:pt x="2813955" y="5250886"/>
                  <a:pt x="2852307" y="5287220"/>
                </a:cubicBezTo>
                <a:cubicBezTo>
                  <a:pt x="2890659" y="5323554"/>
                  <a:pt x="2922956" y="5394203"/>
                  <a:pt x="2961308" y="5438611"/>
                </a:cubicBezTo>
                <a:cubicBezTo>
                  <a:pt x="2999660" y="5483019"/>
                  <a:pt x="3051134" y="5510269"/>
                  <a:pt x="3082421" y="5553668"/>
                </a:cubicBezTo>
                <a:cubicBezTo>
                  <a:pt x="3113708" y="5597067"/>
                  <a:pt x="3124810" y="5650558"/>
                  <a:pt x="3149032" y="5699003"/>
                </a:cubicBezTo>
                <a:cubicBezTo>
                  <a:pt x="3173254" y="5747448"/>
                  <a:pt x="3158691" y="5798779"/>
                  <a:pt x="3227756" y="5844338"/>
                </a:cubicBezTo>
                <a:cubicBezTo>
                  <a:pt x="3296821" y="5889897"/>
                  <a:pt x="3489742" y="6006669"/>
                  <a:pt x="3563419" y="5972354"/>
                </a:cubicBezTo>
                <a:cubicBezTo>
                  <a:pt x="3637096" y="5938039"/>
                  <a:pt x="3658140" y="5728412"/>
                  <a:pt x="3669817" y="5638446"/>
                </a:cubicBezTo>
                <a:cubicBezTo>
                  <a:pt x="3681494" y="5548480"/>
                  <a:pt x="3658715" y="5500176"/>
                  <a:pt x="3633483" y="5432555"/>
                </a:cubicBezTo>
                <a:cubicBezTo>
                  <a:pt x="3608251" y="5364934"/>
                  <a:pt x="3553751" y="5283183"/>
                  <a:pt x="3518426" y="5232719"/>
                </a:cubicBezTo>
                <a:cubicBezTo>
                  <a:pt x="3483102" y="5182256"/>
                  <a:pt x="3437684" y="5177210"/>
                  <a:pt x="3421536" y="5129774"/>
                </a:cubicBezTo>
                <a:cubicBezTo>
                  <a:pt x="3405388" y="5082338"/>
                  <a:pt x="3430620" y="5022791"/>
                  <a:pt x="3421536" y="4948105"/>
                </a:cubicBezTo>
                <a:cubicBezTo>
                  <a:pt x="3412453" y="4873419"/>
                  <a:pt x="3396304" y="4753315"/>
                  <a:pt x="3367035" y="4681657"/>
                </a:cubicBezTo>
                <a:cubicBezTo>
                  <a:pt x="3337766" y="4609999"/>
                  <a:pt x="3287303" y="4545405"/>
                  <a:pt x="3245923" y="4518155"/>
                </a:cubicBezTo>
                <a:cubicBezTo>
                  <a:pt x="3204543" y="4490905"/>
                  <a:pt x="3154078" y="4508062"/>
                  <a:pt x="3118754" y="4518155"/>
                </a:cubicBezTo>
                <a:cubicBezTo>
                  <a:pt x="3083430" y="4528248"/>
                  <a:pt x="3069301" y="4558526"/>
                  <a:pt x="3033976" y="4578711"/>
                </a:cubicBezTo>
                <a:cubicBezTo>
                  <a:pt x="2998652" y="4598897"/>
                  <a:pt x="2938094" y="4629175"/>
                  <a:pt x="2906807" y="4639268"/>
                </a:cubicBezTo>
                <a:cubicBezTo>
                  <a:pt x="2875520" y="4649361"/>
                  <a:pt x="2891668" y="4656426"/>
                  <a:pt x="2846251" y="4639268"/>
                </a:cubicBezTo>
                <a:cubicBezTo>
                  <a:pt x="2800834" y="4622110"/>
                  <a:pt x="2716055" y="4595869"/>
                  <a:pt x="2634304" y="4536322"/>
                </a:cubicBezTo>
                <a:cubicBezTo>
                  <a:pt x="2552553" y="4476775"/>
                  <a:pt x="2429422" y="4352634"/>
                  <a:pt x="2355745" y="4281985"/>
                </a:cubicBezTo>
                <a:cubicBezTo>
                  <a:pt x="2282068" y="4211336"/>
                  <a:pt x="2265920" y="4156836"/>
                  <a:pt x="2192243" y="4112428"/>
                </a:cubicBezTo>
                <a:cubicBezTo>
                  <a:pt x="2118566" y="4068020"/>
                  <a:pt x="1982314" y="4077103"/>
                  <a:pt x="1913684" y="4015538"/>
                </a:cubicBezTo>
                <a:cubicBezTo>
                  <a:pt x="1845054" y="3953973"/>
                  <a:pt x="1818812" y="3847999"/>
                  <a:pt x="1780460" y="3743035"/>
                </a:cubicBezTo>
                <a:cubicBezTo>
                  <a:pt x="1742108" y="3638071"/>
                  <a:pt x="1699718" y="3463466"/>
                  <a:pt x="1683570" y="3385752"/>
                </a:cubicBezTo>
                <a:cubicBezTo>
                  <a:pt x="1667422" y="3308038"/>
                  <a:pt x="1631088" y="3359511"/>
                  <a:pt x="1683570" y="3276751"/>
                </a:cubicBezTo>
                <a:cubicBezTo>
                  <a:pt x="1736052" y="3193991"/>
                  <a:pt x="1938916" y="3013331"/>
                  <a:pt x="1998463" y="2889191"/>
                </a:cubicBezTo>
                <a:cubicBezTo>
                  <a:pt x="2058010" y="2765051"/>
                  <a:pt x="2044889" y="2632836"/>
                  <a:pt x="2040852" y="2531909"/>
                </a:cubicBezTo>
                <a:cubicBezTo>
                  <a:pt x="2036815" y="2430982"/>
                  <a:pt x="2007546" y="2366388"/>
                  <a:pt x="1974240" y="2283628"/>
                </a:cubicBezTo>
                <a:cubicBezTo>
                  <a:pt x="1940934" y="2200868"/>
                  <a:pt x="1867258" y="2126181"/>
                  <a:pt x="1841017" y="2035347"/>
                </a:cubicBezTo>
                <a:cubicBezTo>
                  <a:pt x="1814776" y="1944513"/>
                  <a:pt x="1815785" y="1832483"/>
                  <a:pt x="1816794" y="1738621"/>
                </a:cubicBezTo>
                <a:cubicBezTo>
                  <a:pt x="1817803" y="1644759"/>
                  <a:pt x="1835970" y="1546860"/>
                  <a:pt x="1847072" y="1472174"/>
                </a:cubicBezTo>
                <a:cubicBezTo>
                  <a:pt x="1858174" y="1397488"/>
                  <a:pt x="1832942" y="1313718"/>
                  <a:pt x="1883406" y="1290505"/>
                </a:cubicBezTo>
                <a:cubicBezTo>
                  <a:pt x="1933870" y="1267292"/>
                  <a:pt x="2077187" y="1319774"/>
                  <a:pt x="2149854" y="1332894"/>
                </a:cubicBezTo>
                <a:cubicBezTo>
                  <a:pt x="2222521" y="1346014"/>
                  <a:pt x="2258855" y="1310690"/>
                  <a:pt x="2319411" y="1369228"/>
                </a:cubicBezTo>
                <a:cubicBezTo>
                  <a:pt x="2379967" y="1427766"/>
                  <a:pt x="2460709" y="1589249"/>
                  <a:pt x="2513191" y="1684121"/>
                </a:cubicBezTo>
                <a:cubicBezTo>
                  <a:pt x="2565673" y="1778993"/>
                  <a:pt x="2609072" y="1844595"/>
                  <a:pt x="2634304" y="1938457"/>
                </a:cubicBezTo>
                <a:cubicBezTo>
                  <a:pt x="2659536" y="2032319"/>
                  <a:pt x="2660545" y="2165543"/>
                  <a:pt x="2664582" y="2247294"/>
                </a:cubicBezTo>
                <a:cubicBezTo>
                  <a:pt x="2668619" y="2329045"/>
                  <a:pt x="2656509" y="2383546"/>
                  <a:pt x="2658527" y="2428963"/>
                </a:cubicBezTo>
                <a:cubicBezTo>
                  <a:pt x="2660545" y="2474380"/>
                  <a:pt x="2658526" y="2484473"/>
                  <a:pt x="2676693" y="2519797"/>
                </a:cubicBezTo>
                <a:cubicBezTo>
                  <a:pt x="2694860" y="2555121"/>
                  <a:pt x="2737250" y="2612650"/>
                  <a:pt x="2767528" y="2640910"/>
                </a:cubicBezTo>
                <a:cubicBezTo>
                  <a:pt x="2797806" y="2669170"/>
                  <a:pt x="2827075" y="2687336"/>
                  <a:pt x="2858362" y="2689355"/>
                </a:cubicBezTo>
                <a:cubicBezTo>
                  <a:pt x="2889649" y="2691374"/>
                  <a:pt x="2926992" y="2671188"/>
                  <a:pt x="2955252" y="2653021"/>
                </a:cubicBezTo>
                <a:cubicBezTo>
                  <a:pt x="2983512" y="2634854"/>
                  <a:pt x="3012781" y="2613660"/>
                  <a:pt x="3027920" y="2580354"/>
                </a:cubicBezTo>
                <a:cubicBezTo>
                  <a:pt x="3043059" y="2547048"/>
                  <a:pt x="3044069" y="2493556"/>
                  <a:pt x="3046087" y="2453185"/>
                </a:cubicBezTo>
                <a:cubicBezTo>
                  <a:pt x="3048105" y="2412814"/>
                  <a:pt x="3057189" y="2371435"/>
                  <a:pt x="3040031" y="2338129"/>
                </a:cubicBezTo>
                <a:cubicBezTo>
                  <a:pt x="3022873" y="2304823"/>
                  <a:pt x="2963326" y="2282619"/>
                  <a:pt x="2943141" y="2253350"/>
                </a:cubicBezTo>
                <a:cubicBezTo>
                  <a:pt x="2922956" y="2224081"/>
                  <a:pt x="2922956" y="2199858"/>
                  <a:pt x="2918919" y="2162515"/>
                </a:cubicBezTo>
                <a:cubicBezTo>
                  <a:pt x="2914882" y="2125172"/>
                  <a:pt x="2937086" y="2112051"/>
                  <a:pt x="2918919" y="2029291"/>
                </a:cubicBezTo>
                <a:cubicBezTo>
                  <a:pt x="2900752" y="1946531"/>
                  <a:pt x="2841204" y="1767890"/>
                  <a:pt x="2809917" y="1665954"/>
                </a:cubicBezTo>
                <a:cubicBezTo>
                  <a:pt x="2778630" y="1564018"/>
                  <a:pt x="2765509" y="1491350"/>
                  <a:pt x="2731194" y="1417673"/>
                </a:cubicBezTo>
                <a:cubicBezTo>
                  <a:pt x="2696879" y="1343996"/>
                  <a:pt x="2656508" y="1272338"/>
                  <a:pt x="2604026" y="1223893"/>
                </a:cubicBezTo>
                <a:cubicBezTo>
                  <a:pt x="2551544" y="1175448"/>
                  <a:pt x="2477867" y="1163337"/>
                  <a:pt x="2416301" y="1127003"/>
                </a:cubicBezTo>
                <a:cubicBezTo>
                  <a:pt x="2354735" y="1090669"/>
                  <a:pt x="2287114" y="1039196"/>
                  <a:pt x="2234632" y="1005890"/>
                </a:cubicBezTo>
                <a:cubicBezTo>
                  <a:pt x="2182150" y="972584"/>
                  <a:pt x="2147835" y="960473"/>
                  <a:pt x="2101409" y="927167"/>
                </a:cubicBezTo>
                <a:cubicBezTo>
                  <a:pt x="2054983" y="893861"/>
                  <a:pt x="2018649" y="830276"/>
                  <a:pt x="1956074" y="806054"/>
                </a:cubicBezTo>
                <a:cubicBezTo>
                  <a:pt x="1893499" y="781832"/>
                  <a:pt x="1810739" y="796971"/>
                  <a:pt x="1725960" y="781832"/>
                </a:cubicBezTo>
                <a:cubicBezTo>
                  <a:pt x="1641181" y="766693"/>
                  <a:pt x="1518050" y="727331"/>
                  <a:pt x="1447401" y="715220"/>
                </a:cubicBezTo>
                <a:cubicBezTo>
                  <a:pt x="1376752" y="703109"/>
                  <a:pt x="1326289" y="725312"/>
                  <a:pt x="1302066" y="709164"/>
                </a:cubicBezTo>
                <a:cubicBezTo>
                  <a:pt x="1277843" y="693016"/>
                  <a:pt x="1287936" y="645580"/>
                  <a:pt x="1302066" y="618330"/>
                </a:cubicBezTo>
                <a:cubicBezTo>
                  <a:pt x="1316196" y="591080"/>
                  <a:pt x="1370696" y="576949"/>
                  <a:pt x="1386844" y="545662"/>
                </a:cubicBezTo>
                <a:cubicBezTo>
                  <a:pt x="1402992" y="514374"/>
                  <a:pt x="1400974" y="462902"/>
                  <a:pt x="1398956" y="430605"/>
                </a:cubicBezTo>
                <a:cubicBezTo>
                  <a:pt x="1396938" y="398308"/>
                  <a:pt x="1382807" y="376104"/>
                  <a:pt x="1374733" y="351882"/>
                </a:cubicBezTo>
                <a:cubicBezTo>
                  <a:pt x="1366659" y="327660"/>
                  <a:pt x="1359594" y="318576"/>
                  <a:pt x="1350511" y="285270"/>
                </a:cubicBezTo>
                <a:cubicBezTo>
                  <a:pt x="1341428" y="251964"/>
                  <a:pt x="1348492" y="190398"/>
                  <a:pt x="1320232" y="152046"/>
                </a:cubicBezTo>
                <a:cubicBezTo>
                  <a:pt x="1291972" y="113694"/>
                  <a:pt x="1233435" y="80388"/>
                  <a:pt x="1180953" y="55156"/>
                </a:cubicBezTo>
                <a:cubicBezTo>
                  <a:pt x="1128471" y="29924"/>
                  <a:pt x="1056813" y="4693"/>
                  <a:pt x="1005340" y="656"/>
                </a:cubicBezTo>
                <a:cubicBezTo>
                  <a:pt x="953867" y="-3381"/>
                  <a:pt x="917533" y="11758"/>
                  <a:pt x="872116" y="30934"/>
                </a:cubicBezTo>
                <a:cubicBezTo>
                  <a:pt x="826699" y="50110"/>
                  <a:pt x="764123" y="75342"/>
                  <a:pt x="732836" y="115713"/>
                </a:cubicBezTo>
                <a:cubicBezTo>
                  <a:pt x="701549" y="156084"/>
                  <a:pt x="684391" y="220677"/>
                  <a:pt x="684391" y="273159"/>
                </a:cubicBezTo>
                <a:cubicBezTo>
                  <a:pt x="684391" y="325641"/>
                  <a:pt x="727790" y="392253"/>
                  <a:pt x="732836" y="430605"/>
                </a:cubicBezTo>
                <a:cubicBezTo>
                  <a:pt x="737882" y="468957"/>
                  <a:pt x="712651" y="480060"/>
                  <a:pt x="714670" y="503273"/>
                </a:cubicBezTo>
                <a:cubicBezTo>
                  <a:pt x="716689" y="526486"/>
                  <a:pt x="732837" y="545662"/>
                  <a:pt x="744948" y="569885"/>
                </a:cubicBezTo>
                <a:cubicBezTo>
                  <a:pt x="757059" y="594107"/>
                  <a:pt x="787337" y="648608"/>
                  <a:pt x="787337" y="648608"/>
                </a:cubicBezTo>
                <a:cubicBezTo>
                  <a:pt x="796420" y="672830"/>
                  <a:pt x="827708" y="715220"/>
                  <a:pt x="799448" y="7333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39" name="组合 38">
            <a:extLst>
              <a:ext uri="{FF2B5EF4-FFF2-40B4-BE49-F238E27FC236}">
                <a16:creationId xmlns:a16="http://schemas.microsoft.com/office/drawing/2014/main" xmlns="" id="{00D8CA21-C1ED-2FFF-0A4B-039FF2FE312F}"/>
              </a:ext>
            </a:extLst>
          </p:cNvPr>
          <p:cNvGrpSpPr/>
          <p:nvPr/>
        </p:nvGrpSpPr>
        <p:grpSpPr>
          <a:xfrm>
            <a:off x="427220" y="929390"/>
            <a:ext cx="9547749" cy="5100513"/>
            <a:chOff x="427220" y="929390"/>
            <a:chExt cx="9547749" cy="5100513"/>
          </a:xfrm>
        </p:grpSpPr>
        <p:sp>
          <p:nvSpPr>
            <p:cNvPr id="19" name="矩形: 圆角 18">
              <a:extLst>
                <a:ext uri="{FF2B5EF4-FFF2-40B4-BE49-F238E27FC236}">
                  <a16:creationId xmlns:a16="http://schemas.microsoft.com/office/drawing/2014/main" xmlns="" id="{C3E3C7D1-2BBE-6B35-383A-B2201D4A39BE}"/>
                </a:ext>
              </a:extLst>
            </p:cNvPr>
            <p:cNvSpPr/>
            <p:nvPr/>
          </p:nvSpPr>
          <p:spPr>
            <a:xfrm>
              <a:off x="427220" y="929390"/>
              <a:ext cx="9547749" cy="5100513"/>
            </a:xfrm>
            <a:prstGeom prst="roundRect">
              <a:avLst>
                <a:gd name="adj" fmla="val 10369"/>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3" name="Rectangle 1">
                  <a:extLst>
                    <a:ext uri="{FF2B5EF4-FFF2-40B4-BE49-F238E27FC236}">
                      <a16:creationId xmlns:a16="http://schemas.microsoft.com/office/drawing/2014/main" xmlns="" id="{1DD03C86-6FA7-6FB9-783C-785A0540A967}"/>
                    </a:ext>
                  </a:extLst>
                </p:cNvPr>
                <p:cNvSpPr>
                  <a:spLocks noChangeArrowheads="1"/>
                </p:cNvSpPr>
                <p:nvPr/>
              </p:nvSpPr>
              <p:spPr bwMode="auto">
                <a:xfrm>
                  <a:off x="929389" y="1803652"/>
                  <a:ext cx="8866248" cy="3250698"/>
                </a:xfrm>
                <a:prstGeom prst="rect">
                  <a:avLst/>
                </a:prstGeom>
                <a:noFill/>
                <a:ln>
                  <a:noFill/>
                </a:ln>
                <a:effectLst/>
                <a:scene3d>
                  <a:camera prst="orthographicFront"/>
                  <a:lightRig rig="threePt" dir="t"/>
                </a:scene3d>
                <a:sp3d>
                  <a:bevelT prst="relaxedInset"/>
                </a:sp3d>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719138" eaLnBrk="0" fontAlgn="base" hangingPunct="0">
                    <a:lnSpc>
                      <a:spcPct val="150000"/>
                    </a:lnSpc>
                    <a:spcBef>
                      <a:spcPct val="0"/>
                    </a:spcBef>
                    <a:spcAft>
                      <a:spcPct val="0"/>
                    </a:spcAft>
                  </a:pP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A</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B</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两辆汽车在一条平直公路上以速度同向行驶，</a:t>
                  </a: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A</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车在</a:t>
                  </a: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B</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车后面以速度 </a:t>
                  </a:r>
                  <a14:m>
                    <m:oMath xmlns:m="http://schemas.openxmlformats.org/officeDocument/2006/math">
                      <m:r>
                        <a:rPr lang="en-US" altLang="zh-CN" sz="2800" i="1" dirty="0" smtClean="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𝑣</m:t>
                      </m:r>
                    </m:oMath>
                  </a14:m>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做匀速运动，</a:t>
                  </a:r>
                  <a:r>
                    <a:rPr lang="en-US" altLang="zh-CN"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B</a:t>
                  </a:r>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车在前面做初速度为零的匀加速运动，加速度为</a:t>
                  </a:r>
                  <a14:m>
                    <m:oMath xmlns:m="http://schemas.openxmlformats.org/officeDocument/2006/math">
                      <m:r>
                        <a:rPr lang="en-US" altLang="zh-CN" sz="2800" i="1" dirty="0" smtClean="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𝑎</m:t>
                      </m:r>
                    </m:oMath>
                  </a14:m>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，开始时两车相距为</a:t>
                  </a:r>
                  <a14:m>
                    <m:oMath xmlns:m="http://schemas.openxmlformats.org/officeDocument/2006/math">
                      <m:r>
                        <a:rPr lang="en-US" altLang="zh-CN" sz="2800" i="1" dirty="0" smtClean="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𝑠</m:t>
                      </m:r>
                    </m:oMath>
                  </a14:m>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。为使两车不相遇，求</a:t>
                  </a:r>
                  <a14:m>
                    <m:oMath xmlns:m="http://schemas.openxmlformats.org/officeDocument/2006/math">
                      <m:r>
                        <a:rPr lang="en-US" altLang="zh-CN" sz="2800" i="1" dirty="0" smtClean="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𝑣</m:t>
                      </m:r>
                      <m:r>
                        <a:rPr lang="zh-CN" altLang="en-US" sz="2800" i="1" dirty="0" smtClean="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m:t>
                      </m:r>
                      <m:r>
                        <a:rPr lang="en-US" altLang="zh-CN" sz="2800" i="1" dirty="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𝑎</m:t>
                      </m:r>
                      <m:r>
                        <a:rPr lang="zh-CN" altLang="en-US" sz="2800" i="1" dirty="0" smtClean="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m:t>
                      </m:r>
                      <m:r>
                        <a:rPr lang="en-US" altLang="zh-CN" sz="2800" i="1" dirty="0">
                          <a:solidFill>
                            <a:prstClr val="black"/>
                          </a:solidFill>
                          <a:latin typeface="Cambria Math" panose="02040503050406030204" pitchFamily="18" charset="0"/>
                          <a:ea typeface="微软雅黑 Light" panose="020B0502040204020203" pitchFamily="34" charset="-122"/>
                          <a:cs typeface="Times New Roman" panose="02020603050405020304" pitchFamily="18" charset="0"/>
                        </a:rPr>
                        <m:t>𝑠</m:t>
                      </m:r>
                    </m:oMath>
                  </a14:m>
                  <a:r>
                    <a:rPr lang="zh-CN" altLang="en-US" sz="2800" dirty="0">
                      <a:solidFill>
                        <a:prstClr val="black"/>
                      </a:solidFill>
                      <a:latin typeface="微软雅黑 Light" panose="020B0502040204020203" pitchFamily="34" charset="-122"/>
                      <a:ea typeface="微软雅黑 Light" panose="020B0502040204020203" pitchFamily="34" charset="-122"/>
                      <a:cs typeface="Times New Roman" panose="02020603050405020304" pitchFamily="18" charset="0"/>
                    </a:rPr>
                    <a:t>所满足的关系。</a:t>
                  </a:r>
                </a:p>
                <a:p>
                  <a:pPr marL="0" marR="0" lvl="0" indent="719138" algn="l" defTabSz="914400" rtl="0" eaLnBrk="0" fontAlgn="base" latinLnBrk="0" hangingPunct="0">
                    <a:lnSpc>
                      <a:spcPct val="150000"/>
                    </a:lnSpc>
                    <a:spcBef>
                      <a:spcPct val="0"/>
                    </a:spcBef>
                    <a:spcAft>
                      <a:spcPct val="0"/>
                    </a:spcAft>
                    <a:buClrTx/>
                    <a:buSzTx/>
                    <a:buFontTx/>
                    <a:buNone/>
                    <a:tabLst/>
                    <a:defRPr/>
                  </a:pPr>
                  <a:endParaRPr kumimoji="0" lang="zh-CN" altLang="zh-CN" sz="2800" b="0"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mc:Choice>
          <mc:Fallback xmlns="">
            <p:sp>
              <p:nvSpPr>
                <p:cNvPr id="3" name="Rectangle 1">
                  <a:extLst>
                    <a:ext uri="{FF2B5EF4-FFF2-40B4-BE49-F238E27FC236}">
                      <a16:creationId xmlns:a16="http://schemas.microsoft.com/office/drawing/2014/main" id="{1DD03C86-6FA7-6FB9-783C-785A0540A967}"/>
                    </a:ext>
                  </a:extLst>
                </p:cNvPr>
                <p:cNvSpPr>
                  <a:spLocks noRot="1" noChangeAspect="1" noMove="1" noResize="1" noEditPoints="1" noAdjustHandles="1" noChangeArrowheads="1" noChangeShapeType="1" noTextEdit="1"/>
                </p:cNvSpPr>
                <p:nvPr/>
              </p:nvSpPr>
              <p:spPr bwMode="auto">
                <a:xfrm>
                  <a:off x="929389" y="1803652"/>
                  <a:ext cx="8866248" cy="3250698"/>
                </a:xfrm>
                <a:prstGeom prst="rect">
                  <a:avLst/>
                </a:prstGeom>
                <a:blipFill>
                  <a:blip r:embed="rId2"/>
                  <a:stretch>
                    <a:fillRect l="-1234" r="-4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sp>
        <p:nvSpPr>
          <p:cNvPr id="37" name="文本框 36">
            <a:extLst>
              <a:ext uri="{FF2B5EF4-FFF2-40B4-BE49-F238E27FC236}">
                <a16:creationId xmlns:a16="http://schemas.microsoft.com/office/drawing/2014/main" xmlns="" id="{B5F7F2A2-E7A6-3FDF-F197-C38C61AD5986}"/>
              </a:ext>
            </a:extLst>
          </p:cNvPr>
          <p:cNvSpPr txBox="1"/>
          <p:nvPr/>
        </p:nvSpPr>
        <p:spPr>
          <a:xfrm>
            <a:off x="9457385" y="189672"/>
            <a:ext cx="581864" cy="1622908"/>
          </a:xfrm>
          <a:custGeom>
            <a:avLst/>
            <a:gdLst/>
            <a:ahLst/>
            <a:cxnLst/>
            <a:rect l="l" t="t" r="r" b="b"/>
            <a:pathLst>
              <a:path w="581864" h="1622908">
                <a:moveTo>
                  <a:pt x="390830" y="0"/>
                </a:moveTo>
                <a:cubicBezTo>
                  <a:pt x="518186" y="50241"/>
                  <a:pt x="581864" y="83541"/>
                  <a:pt x="581864" y="99898"/>
                </a:cubicBezTo>
                <a:cubicBezTo>
                  <a:pt x="581864" y="109245"/>
                  <a:pt x="571348" y="116256"/>
                  <a:pt x="550317" y="120930"/>
                </a:cubicBezTo>
                <a:cubicBezTo>
                  <a:pt x="537464" y="123266"/>
                  <a:pt x="525488" y="134074"/>
                  <a:pt x="514388" y="153353"/>
                </a:cubicBezTo>
                <a:cubicBezTo>
                  <a:pt x="503289" y="172631"/>
                  <a:pt x="481089" y="218783"/>
                  <a:pt x="447790" y="291808"/>
                </a:cubicBezTo>
                <a:cubicBezTo>
                  <a:pt x="414490" y="364833"/>
                  <a:pt x="383820" y="427050"/>
                  <a:pt x="355778" y="478460"/>
                </a:cubicBezTo>
                <a:cubicBezTo>
                  <a:pt x="367462" y="483133"/>
                  <a:pt x="381191" y="491020"/>
                  <a:pt x="396964" y="502120"/>
                </a:cubicBezTo>
                <a:cubicBezTo>
                  <a:pt x="412738" y="513220"/>
                  <a:pt x="420624" y="522275"/>
                  <a:pt x="420624" y="529285"/>
                </a:cubicBezTo>
                <a:cubicBezTo>
                  <a:pt x="420624" y="536296"/>
                  <a:pt x="408940" y="545059"/>
                  <a:pt x="385572" y="555574"/>
                </a:cubicBezTo>
                <a:lnTo>
                  <a:pt x="385572" y="1530020"/>
                </a:lnTo>
                <a:cubicBezTo>
                  <a:pt x="385572" y="1547546"/>
                  <a:pt x="382359" y="1560106"/>
                  <a:pt x="375933" y="1567701"/>
                </a:cubicBezTo>
                <a:cubicBezTo>
                  <a:pt x="369507" y="1575295"/>
                  <a:pt x="350228" y="1586395"/>
                  <a:pt x="318097" y="1601000"/>
                </a:cubicBezTo>
                <a:cubicBezTo>
                  <a:pt x="285966" y="1615605"/>
                  <a:pt x="265227" y="1622908"/>
                  <a:pt x="255880" y="1622908"/>
                </a:cubicBezTo>
                <a:cubicBezTo>
                  <a:pt x="246533" y="1622908"/>
                  <a:pt x="241859" y="1616481"/>
                  <a:pt x="241859" y="1603629"/>
                </a:cubicBezTo>
                <a:lnTo>
                  <a:pt x="245364" y="1465174"/>
                </a:lnTo>
                <a:cubicBezTo>
                  <a:pt x="247701" y="1412596"/>
                  <a:pt x="248870" y="1356512"/>
                  <a:pt x="248870" y="1296924"/>
                </a:cubicBezTo>
                <a:lnTo>
                  <a:pt x="248870" y="660730"/>
                </a:lnTo>
                <a:cubicBezTo>
                  <a:pt x="179934" y="767055"/>
                  <a:pt x="104572" y="864616"/>
                  <a:pt x="22784" y="953414"/>
                </a:cubicBezTo>
                <a:lnTo>
                  <a:pt x="0" y="934136"/>
                </a:lnTo>
                <a:cubicBezTo>
                  <a:pt x="179934" y="660730"/>
                  <a:pt x="310211" y="349352"/>
                  <a:pt x="390830" y="0"/>
                </a:cubicBezTo>
                <a:close/>
              </a:path>
            </a:pathLst>
          </a:custGeom>
          <a:solidFill>
            <a:srgbClr val="C00000"/>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36" name="文本框 35">
            <a:extLst>
              <a:ext uri="{FF2B5EF4-FFF2-40B4-BE49-F238E27FC236}">
                <a16:creationId xmlns:a16="http://schemas.microsoft.com/office/drawing/2014/main" xmlns="" id="{9C6596F3-88B1-09AE-8FA4-C02017F95CCD}"/>
              </a:ext>
            </a:extLst>
          </p:cNvPr>
          <p:cNvSpPr txBox="1"/>
          <p:nvPr/>
        </p:nvSpPr>
        <p:spPr>
          <a:xfrm>
            <a:off x="10577298" y="203693"/>
            <a:ext cx="481965" cy="1622907"/>
          </a:xfrm>
          <a:custGeom>
            <a:avLst/>
            <a:gdLst/>
            <a:ahLst/>
            <a:cxnLst/>
            <a:rect l="l" t="t" r="r" b="b"/>
            <a:pathLst>
              <a:path w="481965" h="1622907">
                <a:moveTo>
                  <a:pt x="268148" y="0"/>
                </a:moveTo>
                <a:cubicBezTo>
                  <a:pt x="319557" y="12852"/>
                  <a:pt x="363664" y="26873"/>
                  <a:pt x="400469" y="42062"/>
                </a:cubicBezTo>
                <a:cubicBezTo>
                  <a:pt x="437273" y="57252"/>
                  <a:pt x="460057" y="67183"/>
                  <a:pt x="468820" y="71856"/>
                </a:cubicBezTo>
                <a:cubicBezTo>
                  <a:pt x="477583" y="76530"/>
                  <a:pt x="481965" y="81788"/>
                  <a:pt x="481965" y="87630"/>
                </a:cubicBezTo>
                <a:cubicBezTo>
                  <a:pt x="481965" y="95809"/>
                  <a:pt x="462102" y="111582"/>
                  <a:pt x="422377" y="134950"/>
                </a:cubicBezTo>
                <a:lnTo>
                  <a:pt x="422377" y="1403832"/>
                </a:lnTo>
                <a:cubicBezTo>
                  <a:pt x="422377" y="1458747"/>
                  <a:pt x="417119" y="1497304"/>
                  <a:pt x="406603" y="1519504"/>
                </a:cubicBezTo>
                <a:cubicBezTo>
                  <a:pt x="396087" y="1541704"/>
                  <a:pt x="367462" y="1564487"/>
                  <a:pt x="320726" y="1587856"/>
                </a:cubicBezTo>
                <a:cubicBezTo>
                  <a:pt x="273990" y="1611223"/>
                  <a:pt x="243027" y="1622907"/>
                  <a:pt x="227838" y="1622907"/>
                </a:cubicBezTo>
                <a:cubicBezTo>
                  <a:pt x="218491" y="1622907"/>
                  <a:pt x="212064" y="1614144"/>
                  <a:pt x="208559" y="1596618"/>
                </a:cubicBezTo>
                <a:cubicBezTo>
                  <a:pt x="198044" y="1549883"/>
                  <a:pt x="179933" y="1515123"/>
                  <a:pt x="154229" y="1492339"/>
                </a:cubicBezTo>
                <a:cubicBezTo>
                  <a:pt x="128524" y="1469555"/>
                  <a:pt x="77114" y="1444726"/>
                  <a:pt x="0" y="1417853"/>
                </a:cubicBezTo>
                <a:lnTo>
                  <a:pt x="3505" y="1384554"/>
                </a:lnTo>
                <a:cubicBezTo>
                  <a:pt x="118008" y="1407922"/>
                  <a:pt x="188404" y="1419606"/>
                  <a:pt x="214693" y="1419606"/>
                </a:cubicBezTo>
                <a:cubicBezTo>
                  <a:pt x="240982" y="1419606"/>
                  <a:pt x="257048" y="1414640"/>
                  <a:pt x="262890" y="1404709"/>
                </a:cubicBezTo>
                <a:cubicBezTo>
                  <a:pt x="268732" y="1394777"/>
                  <a:pt x="271653" y="1375791"/>
                  <a:pt x="271653" y="1347749"/>
                </a:cubicBezTo>
                <a:lnTo>
                  <a:pt x="271653" y="155981"/>
                </a:lnTo>
                <a:cubicBezTo>
                  <a:pt x="271653" y="97561"/>
                  <a:pt x="270484" y="45567"/>
                  <a:pt x="268148"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35" name="文本框 34">
            <a:extLst>
              <a:ext uri="{FF2B5EF4-FFF2-40B4-BE49-F238E27FC236}">
                <a16:creationId xmlns:a16="http://schemas.microsoft.com/office/drawing/2014/main" xmlns="" id="{1EBC733D-556B-4CE4-2774-7754A4D16C69}"/>
              </a:ext>
            </a:extLst>
          </p:cNvPr>
          <p:cNvSpPr txBox="1"/>
          <p:nvPr/>
        </p:nvSpPr>
        <p:spPr>
          <a:xfrm>
            <a:off x="9890278" y="279055"/>
            <a:ext cx="771144" cy="1521256"/>
          </a:xfrm>
          <a:custGeom>
            <a:avLst/>
            <a:gdLst/>
            <a:ahLst/>
            <a:cxnLst/>
            <a:rect l="l" t="t" r="r" b="b"/>
            <a:pathLst>
              <a:path w="771144" h="1521256">
                <a:moveTo>
                  <a:pt x="605523" y="0"/>
                </a:moveTo>
                <a:cubicBezTo>
                  <a:pt x="616623" y="0"/>
                  <a:pt x="647001" y="22491"/>
                  <a:pt x="696658" y="67475"/>
                </a:cubicBezTo>
                <a:cubicBezTo>
                  <a:pt x="746315" y="112458"/>
                  <a:pt x="771144" y="139624"/>
                  <a:pt x="771144" y="148971"/>
                </a:cubicBezTo>
                <a:cubicBezTo>
                  <a:pt x="771144" y="158318"/>
                  <a:pt x="758291" y="162991"/>
                  <a:pt x="732586" y="162991"/>
                </a:cubicBezTo>
                <a:lnTo>
                  <a:pt x="371551" y="162991"/>
                </a:lnTo>
                <a:cubicBezTo>
                  <a:pt x="429971" y="185191"/>
                  <a:pt x="459181" y="201549"/>
                  <a:pt x="459181" y="212064"/>
                </a:cubicBezTo>
                <a:cubicBezTo>
                  <a:pt x="459181" y="217906"/>
                  <a:pt x="451878" y="223748"/>
                  <a:pt x="437273" y="229590"/>
                </a:cubicBezTo>
                <a:cubicBezTo>
                  <a:pt x="422668" y="235432"/>
                  <a:pt x="411276" y="244195"/>
                  <a:pt x="403098" y="255879"/>
                </a:cubicBezTo>
                <a:cubicBezTo>
                  <a:pt x="394919" y="267563"/>
                  <a:pt x="384403" y="291515"/>
                  <a:pt x="371551" y="327736"/>
                </a:cubicBezTo>
                <a:lnTo>
                  <a:pt x="329488" y="446913"/>
                </a:lnTo>
                <a:lnTo>
                  <a:pt x="455676" y="446913"/>
                </a:lnTo>
                <a:lnTo>
                  <a:pt x="502996" y="378561"/>
                </a:lnTo>
                <a:cubicBezTo>
                  <a:pt x="510006" y="369214"/>
                  <a:pt x="516724" y="364541"/>
                  <a:pt x="523151" y="364541"/>
                </a:cubicBezTo>
                <a:cubicBezTo>
                  <a:pt x="529577" y="364541"/>
                  <a:pt x="539216" y="368630"/>
                  <a:pt x="552068" y="376809"/>
                </a:cubicBezTo>
                <a:lnTo>
                  <a:pt x="643204" y="434644"/>
                </a:lnTo>
                <a:cubicBezTo>
                  <a:pt x="659561" y="445160"/>
                  <a:pt x="667740" y="455384"/>
                  <a:pt x="667740" y="465315"/>
                </a:cubicBezTo>
                <a:cubicBezTo>
                  <a:pt x="667740" y="475246"/>
                  <a:pt x="660438" y="484009"/>
                  <a:pt x="645833" y="491604"/>
                </a:cubicBezTo>
                <a:cubicBezTo>
                  <a:pt x="631228" y="499199"/>
                  <a:pt x="621588" y="508254"/>
                  <a:pt x="616915" y="518769"/>
                </a:cubicBezTo>
                <a:cubicBezTo>
                  <a:pt x="612241" y="529285"/>
                  <a:pt x="607568" y="546227"/>
                  <a:pt x="602894" y="569595"/>
                </a:cubicBezTo>
                <a:cubicBezTo>
                  <a:pt x="552653" y="839495"/>
                  <a:pt x="483717" y="1040752"/>
                  <a:pt x="396087" y="1173365"/>
                </a:cubicBezTo>
                <a:cubicBezTo>
                  <a:pt x="308457" y="1305979"/>
                  <a:pt x="184023" y="1421942"/>
                  <a:pt x="22783" y="1521256"/>
                </a:cubicBezTo>
                <a:lnTo>
                  <a:pt x="0" y="1494967"/>
                </a:lnTo>
                <a:cubicBezTo>
                  <a:pt x="157734" y="1362938"/>
                  <a:pt x="271653" y="1221854"/>
                  <a:pt x="341757" y="1071715"/>
                </a:cubicBezTo>
                <a:cubicBezTo>
                  <a:pt x="411861" y="921575"/>
                  <a:pt x="454507" y="730250"/>
                  <a:pt x="469696" y="497738"/>
                </a:cubicBezTo>
                <a:lnTo>
                  <a:pt x="308457" y="497738"/>
                </a:lnTo>
                <a:cubicBezTo>
                  <a:pt x="283921" y="558495"/>
                  <a:pt x="261721" y="608152"/>
                  <a:pt x="241858" y="646709"/>
                </a:cubicBezTo>
                <a:cubicBezTo>
                  <a:pt x="278079" y="681761"/>
                  <a:pt x="306412" y="717689"/>
                  <a:pt x="326860" y="754494"/>
                </a:cubicBezTo>
                <a:cubicBezTo>
                  <a:pt x="347306" y="791299"/>
                  <a:pt x="357530" y="822261"/>
                  <a:pt x="357530" y="847382"/>
                </a:cubicBezTo>
                <a:cubicBezTo>
                  <a:pt x="357530" y="872502"/>
                  <a:pt x="350228" y="900544"/>
                  <a:pt x="335622" y="931507"/>
                </a:cubicBezTo>
                <a:cubicBezTo>
                  <a:pt x="321018" y="962469"/>
                  <a:pt x="303199" y="977950"/>
                  <a:pt x="282168" y="977950"/>
                </a:cubicBezTo>
                <a:cubicBezTo>
                  <a:pt x="270484" y="977950"/>
                  <a:pt x="262598" y="973861"/>
                  <a:pt x="258508" y="965682"/>
                </a:cubicBezTo>
                <a:cubicBezTo>
                  <a:pt x="254419" y="957503"/>
                  <a:pt x="251790" y="925080"/>
                  <a:pt x="250621" y="868413"/>
                </a:cubicBezTo>
                <a:cubicBezTo>
                  <a:pt x="249453" y="811746"/>
                  <a:pt x="241274" y="749528"/>
                  <a:pt x="226085" y="681761"/>
                </a:cubicBezTo>
                <a:cubicBezTo>
                  <a:pt x="159486" y="810285"/>
                  <a:pt x="92303" y="906094"/>
                  <a:pt x="24536" y="969187"/>
                </a:cubicBezTo>
                <a:lnTo>
                  <a:pt x="5257" y="944651"/>
                </a:lnTo>
                <a:cubicBezTo>
                  <a:pt x="129108" y="739013"/>
                  <a:pt x="222580" y="478459"/>
                  <a:pt x="285673" y="162991"/>
                </a:cubicBezTo>
                <a:lnTo>
                  <a:pt x="220827" y="162991"/>
                </a:lnTo>
                <a:cubicBezTo>
                  <a:pt x="190449" y="162991"/>
                  <a:pt x="165328" y="165913"/>
                  <a:pt x="145465" y="171754"/>
                </a:cubicBezTo>
                <a:lnTo>
                  <a:pt x="115671" y="108661"/>
                </a:lnTo>
                <a:cubicBezTo>
                  <a:pt x="140208" y="114503"/>
                  <a:pt x="169418" y="117424"/>
                  <a:pt x="203301" y="117424"/>
                </a:cubicBezTo>
                <a:lnTo>
                  <a:pt x="511759" y="117424"/>
                </a:lnTo>
                <a:lnTo>
                  <a:pt x="574852" y="19278"/>
                </a:lnTo>
                <a:cubicBezTo>
                  <a:pt x="584200" y="6426"/>
                  <a:pt x="594423" y="0"/>
                  <a:pt x="605523"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33" name="文本框 32">
            <a:extLst>
              <a:ext uri="{FF2B5EF4-FFF2-40B4-BE49-F238E27FC236}">
                <a16:creationId xmlns:a16="http://schemas.microsoft.com/office/drawing/2014/main" xmlns="" id="{1F8DC1EF-76AA-28BA-9AE5-4185C44D2C6C}"/>
              </a:ext>
            </a:extLst>
          </p:cNvPr>
          <p:cNvSpPr txBox="1"/>
          <p:nvPr/>
        </p:nvSpPr>
        <p:spPr>
          <a:xfrm>
            <a:off x="10579050" y="510398"/>
            <a:ext cx="177013" cy="920115"/>
          </a:xfrm>
          <a:custGeom>
            <a:avLst/>
            <a:gdLst/>
            <a:ahLst/>
            <a:cxnLst/>
            <a:rect l="l" t="t" r="r" b="b"/>
            <a:pathLst>
              <a:path w="177013" h="920115">
                <a:moveTo>
                  <a:pt x="1753" y="0"/>
                </a:moveTo>
                <a:cubicBezTo>
                  <a:pt x="77699" y="18694"/>
                  <a:pt x="125895" y="32715"/>
                  <a:pt x="146343" y="42062"/>
                </a:cubicBezTo>
                <a:cubicBezTo>
                  <a:pt x="166790" y="51409"/>
                  <a:pt x="177013" y="60757"/>
                  <a:pt x="177013" y="70104"/>
                </a:cubicBezTo>
                <a:cubicBezTo>
                  <a:pt x="177013" y="79451"/>
                  <a:pt x="161824" y="89382"/>
                  <a:pt x="131445" y="99898"/>
                </a:cubicBezTo>
                <a:lnTo>
                  <a:pt x="131445" y="685267"/>
                </a:lnTo>
                <a:lnTo>
                  <a:pt x="134951" y="837743"/>
                </a:lnTo>
                <a:cubicBezTo>
                  <a:pt x="134951" y="852932"/>
                  <a:pt x="129401" y="865492"/>
                  <a:pt x="118301" y="875424"/>
                </a:cubicBezTo>
                <a:cubicBezTo>
                  <a:pt x="107201" y="885355"/>
                  <a:pt x="90843" y="895286"/>
                  <a:pt x="69228" y="905218"/>
                </a:cubicBezTo>
                <a:cubicBezTo>
                  <a:pt x="47613" y="915149"/>
                  <a:pt x="29210" y="920115"/>
                  <a:pt x="14021" y="920115"/>
                </a:cubicBezTo>
                <a:cubicBezTo>
                  <a:pt x="4674" y="920115"/>
                  <a:pt x="0" y="911936"/>
                  <a:pt x="0" y="895578"/>
                </a:cubicBezTo>
                <a:lnTo>
                  <a:pt x="3506" y="823722"/>
                </a:lnTo>
                <a:cubicBezTo>
                  <a:pt x="4674" y="774649"/>
                  <a:pt x="5258" y="730250"/>
                  <a:pt x="5258" y="690524"/>
                </a:cubicBezTo>
                <a:lnTo>
                  <a:pt x="5258" y="143713"/>
                </a:lnTo>
                <a:cubicBezTo>
                  <a:pt x="5258" y="89967"/>
                  <a:pt x="4090" y="42062"/>
                  <a:pt x="1753" y="0"/>
                </a:cubicBezTo>
                <a:close/>
              </a:path>
            </a:pathLst>
          </a:custGeom>
          <a:solidFill>
            <a:srgbClr val="C00000"/>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8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9" name="任意多边形: 形状 8">
            <a:extLst>
              <a:ext uri="{FF2B5EF4-FFF2-40B4-BE49-F238E27FC236}">
                <a16:creationId xmlns:a16="http://schemas.microsoft.com/office/drawing/2014/main" xmlns="" id="{FF9C783D-86D1-00CB-A96B-CCC1423A8364}"/>
              </a:ext>
            </a:extLst>
          </p:cNvPr>
          <p:cNvSpPr/>
          <p:nvPr/>
        </p:nvSpPr>
        <p:spPr>
          <a:xfrm>
            <a:off x="11262611" y="372819"/>
            <a:ext cx="869290" cy="1256614"/>
          </a:xfrm>
          <a:custGeom>
            <a:avLst/>
            <a:gdLst/>
            <a:ahLst/>
            <a:cxnLst/>
            <a:rect l="l" t="t" r="r" b="b"/>
            <a:pathLst>
              <a:path w="869290" h="1256614">
                <a:moveTo>
                  <a:pt x="453924" y="0"/>
                </a:moveTo>
                <a:cubicBezTo>
                  <a:pt x="573100" y="0"/>
                  <a:pt x="670370" y="33884"/>
                  <a:pt x="745731" y="101651"/>
                </a:cubicBezTo>
                <a:cubicBezTo>
                  <a:pt x="821093" y="169418"/>
                  <a:pt x="858774" y="257633"/>
                  <a:pt x="858774" y="366294"/>
                </a:cubicBezTo>
                <a:cubicBezTo>
                  <a:pt x="858774" y="444577"/>
                  <a:pt x="843293" y="512928"/>
                  <a:pt x="812330" y="571348"/>
                </a:cubicBezTo>
                <a:cubicBezTo>
                  <a:pt x="781367" y="629768"/>
                  <a:pt x="719735" y="697827"/>
                  <a:pt x="627431" y="775526"/>
                </a:cubicBezTo>
                <a:cubicBezTo>
                  <a:pt x="535127" y="853224"/>
                  <a:pt x="391414" y="956920"/>
                  <a:pt x="196291" y="1086612"/>
                </a:cubicBezTo>
                <a:lnTo>
                  <a:pt x="641452" y="1086612"/>
                </a:lnTo>
                <a:cubicBezTo>
                  <a:pt x="696367" y="1086612"/>
                  <a:pt x="732879" y="1079602"/>
                  <a:pt x="750989" y="1065581"/>
                </a:cubicBezTo>
                <a:cubicBezTo>
                  <a:pt x="769099" y="1051560"/>
                  <a:pt x="781660" y="1024687"/>
                  <a:pt x="788670" y="984961"/>
                </a:cubicBezTo>
                <a:lnTo>
                  <a:pt x="797433" y="935889"/>
                </a:lnTo>
                <a:lnTo>
                  <a:pt x="869290" y="935889"/>
                </a:lnTo>
                <a:lnTo>
                  <a:pt x="811454" y="1256614"/>
                </a:lnTo>
                <a:lnTo>
                  <a:pt x="757123" y="1256614"/>
                </a:lnTo>
                <a:lnTo>
                  <a:pt x="748360" y="1214552"/>
                </a:lnTo>
                <a:lnTo>
                  <a:pt x="0" y="1214552"/>
                </a:lnTo>
                <a:lnTo>
                  <a:pt x="0" y="1142695"/>
                </a:lnTo>
                <a:lnTo>
                  <a:pt x="136703" y="1039292"/>
                </a:lnTo>
                <a:cubicBezTo>
                  <a:pt x="334163" y="890905"/>
                  <a:pt x="476415" y="768808"/>
                  <a:pt x="563461" y="672999"/>
                </a:cubicBezTo>
                <a:cubicBezTo>
                  <a:pt x="650507" y="577190"/>
                  <a:pt x="694030" y="477876"/>
                  <a:pt x="694030" y="375057"/>
                </a:cubicBezTo>
                <a:cubicBezTo>
                  <a:pt x="694030" y="294437"/>
                  <a:pt x="668033" y="228422"/>
                  <a:pt x="616039" y="177013"/>
                </a:cubicBezTo>
                <a:cubicBezTo>
                  <a:pt x="564045" y="125603"/>
                  <a:pt x="497154" y="99898"/>
                  <a:pt x="415366" y="99898"/>
                </a:cubicBezTo>
                <a:cubicBezTo>
                  <a:pt x="321894" y="99898"/>
                  <a:pt x="247117" y="128816"/>
                  <a:pt x="191034" y="186652"/>
                </a:cubicBezTo>
                <a:cubicBezTo>
                  <a:pt x="134950" y="244488"/>
                  <a:pt x="106909" y="320726"/>
                  <a:pt x="106909" y="415367"/>
                </a:cubicBezTo>
                <a:cubicBezTo>
                  <a:pt x="106909" y="432893"/>
                  <a:pt x="108077" y="451587"/>
                  <a:pt x="110414" y="471450"/>
                </a:cubicBezTo>
                <a:lnTo>
                  <a:pt x="28042" y="481965"/>
                </a:lnTo>
                <a:cubicBezTo>
                  <a:pt x="23368" y="452755"/>
                  <a:pt x="21031" y="424130"/>
                  <a:pt x="21031" y="396088"/>
                </a:cubicBezTo>
                <a:cubicBezTo>
                  <a:pt x="21031" y="281585"/>
                  <a:pt x="60757" y="186944"/>
                  <a:pt x="140208" y="112167"/>
                </a:cubicBezTo>
                <a:cubicBezTo>
                  <a:pt x="219659" y="37389"/>
                  <a:pt x="324231" y="0"/>
                  <a:pt x="453924" y="0"/>
                </a:cubicBezTo>
                <a:close/>
              </a:path>
            </a:pathLst>
          </a:custGeom>
          <a:solidFill>
            <a:schemeClr val="accent1">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257135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33BB669C-481C-5E6C-E956-C2BC84927314}"/>
              </a:ext>
            </a:extLst>
          </p:cNvPr>
          <p:cNvGrpSpPr/>
          <p:nvPr/>
        </p:nvGrpSpPr>
        <p:grpSpPr>
          <a:xfrm>
            <a:off x="0" y="0"/>
            <a:ext cx="12192000" cy="6858000"/>
            <a:chOff x="0" y="0"/>
            <a:chExt cx="12192000" cy="6858000"/>
          </a:xfrm>
        </p:grpSpPr>
        <p:sp>
          <p:nvSpPr>
            <p:cNvPr id="4" name="图文框 3">
              <a:extLst>
                <a:ext uri="{FF2B5EF4-FFF2-40B4-BE49-F238E27FC236}">
                  <a16:creationId xmlns:a16="http://schemas.microsoft.com/office/drawing/2014/main" xmlns="" id="{C55E7B75-5602-40F2-D63B-3976CF643ACE}"/>
                </a:ext>
              </a:extLst>
            </p:cNvPr>
            <p:cNvSpPr/>
            <p:nvPr/>
          </p:nvSpPr>
          <p:spPr>
            <a:xfrm>
              <a:off x="0" y="0"/>
              <a:ext cx="12192000" cy="6858000"/>
            </a:xfrm>
            <a:prstGeom prst="frame">
              <a:avLst>
                <a:gd name="adj1" fmla="val 27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xmlns="" id="{39B554B5-E747-9EC8-B75B-5AE8E4186E6A}"/>
                </a:ext>
              </a:extLst>
            </p:cNvPr>
            <p:cNvPicPr>
              <a:picLocks noChangeAspect="1"/>
            </p:cNvPicPr>
            <p:nvPr/>
          </p:nvPicPr>
          <p:blipFill rotWithShape="1">
            <a:blip r:embed="rId2">
              <a:extLst>
                <a:ext uri="{28A0092B-C50C-407E-A947-70E740481C1C}">
                  <a14:useLocalDpi xmlns:a14="http://schemas.microsoft.com/office/drawing/2010/main" val="0"/>
                </a:ext>
              </a:extLst>
            </a:blip>
            <a:srcRect l="-160" t="11308" r="1843" b="7391"/>
            <a:stretch/>
          </p:blipFill>
          <p:spPr>
            <a:xfrm>
              <a:off x="172389" y="187377"/>
              <a:ext cx="11832234" cy="6483246"/>
            </a:xfrm>
            <a:prstGeom prst="rect">
              <a:avLst/>
            </a:prstGeom>
          </p:spPr>
        </p:pic>
      </p:grpSp>
      <p:sp>
        <p:nvSpPr>
          <p:cNvPr id="8" name="矩形 7">
            <a:extLst>
              <a:ext uri="{FF2B5EF4-FFF2-40B4-BE49-F238E27FC236}">
                <a16:creationId xmlns:a16="http://schemas.microsoft.com/office/drawing/2014/main" xmlns="" id="{01C0EF25-6276-3217-3040-1E9052FDA395}"/>
              </a:ext>
            </a:extLst>
          </p:cNvPr>
          <p:cNvSpPr/>
          <p:nvPr/>
        </p:nvSpPr>
        <p:spPr>
          <a:xfrm>
            <a:off x="187378" y="187377"/>
            <a:ext cx="11817244" cy="648324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xmlns="" id="{87783242-CC14-66E1-5D8A-3B169C1AF9CA}"/>
              </a:ext>
            </a:extLst>
          </p:cNvPr>
          <p:cNvSpPr txBox="1"/>
          <p:nvPr/>
        </p:nvSpPr>
        <p:spPr>
          <a:xfrm>
            <a:off x="599608" y="362272"/>
            <a:ext cx="49092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例</a:t>
            </a:r>
            <a:r>
              <a:rPr kumimoji="0" lang="en-US" altLang="zh-CN"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2</a:t>
            </a:r>
            <a:r>
              <a:rPr kumimoji="0" lang="zh-CN" altLang="en-US" sz="4800" b="0" i="0" u="none" strike="noStrike" kern="120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rPr>
              <a:t>解析</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xmlns="" id="{49ABD857-8648-DC40-30DF-F635E8CB6335}"/>
                  </a:ext>
                </a:extLst>
              </p:cNvPr>
              <p:cNvSpPr txBox="1"/>
              <p:nvPr/>
            </p:nvSpPr>
            <p:spPr>
              <a:xfrm>
                <a:off x="507167" y="1086044"/>
                <a:ext cx="11497455" cy="4081502"/>
              </a:xfrm>
              <a:prstGeom prst="rect">
                <a:avLst/>
              </a:prstGeom>
              <a:noFill/>
            </p:spPr>
            <p:txBody>
              <a:bodyPr wrap="square" rtlCol="0">
                <a:spAutoFit/>
              </a:bodyPr>
              <a:lstStyle/>
              <a:p>
                <a:pPr indent="719138">
                  <a:lnSpc>
                    <a:spcPct val="150000"/>
                  </a:lnSpc>
                </a:pPr>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运动过程中两车间距为：</a:t>
                </a:r>
                <a14:m>
                  <m:oMath xmlns:m="http://schemas.openxmlformats.org/officeDocument/2006/math">
                    <m:r>
                      <a:rPr lang="zh-CN" altLang="en-US"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𝐵</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sSub>
                      <m:sSubPr>
                        <m:ctrlP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𝐴</m:t>
                        </m:r>
                      </m:sub>
                    </m:sSub>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，而</a:t>
                </a:r>
                <a14:m>
                  <m:oMath xmlns:m="http://schemas.openxmlformats.org/officeDocument/2006/math">
                    <m:sSub>
                      <m:sSubPr>
                        <m:ctrlPr>
                          <a:rPr lang="en-US" altLang="zh-CN"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𝐴</m:t>
                        </m:r>
                      </m:sub>
                    </m:sSub>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𝑣𝑡</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14:m>
                  <m:oMath xmlns:m="http://schemas.openxmlformats.org/officeDocument/2006/math">
                    <m:sSub>
                      <m:sSubPr>
                        <m:ctrlPr>
                          <a:rPr lang="en-US" altLang="zh-CN" sz="280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bPr>
                      <m:e>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e>
                      <m: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𝐵</m:t>
                        </m:r>
                      </m:sub>
                    </m:sSub>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f>
                      <m:fPr>
                        <m:ctrlP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fPr>
                      <m:num>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m:t>
                        </m:r>
                      </m:num>
                      <m:den>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den>
                    </m:f>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𝑎</m:t>
                    </m:r>
                    <m:sSup>
                      <m:sSupPr>
                        <m:ctrlP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pPr>
                      <m:e>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𝑡</m:t>
                        </m:r>
                      </m:e>
                      <m:sup>
                        <m:r>
                          <a:rPr lang="en-US" altLang="zh-CN" sz="2800" b="0" i="1" kern="0" dirty="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p>
                    </m:sSup>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。解得：</a:t>
                </a:r>
                <a14:m>
                  <m:oMath xmlns:m="http://schemas.openxmlformats.org/officeDocument/2006/math">
                    <m:r>
                      <a:rPr lang="zh-CN" altLang="en-US"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m:rPr>
                        <m:sty m:val="p"/>
                      </m:rPr>
                      <a:rPr lang="en-US" altLang="zh-CN" sz="2800" b="0" i="0"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s</m:t>
                    </m:r>
                    <m:r>
                      <a:rPr lang="en-US" altLang="zh-CN" sz="2800" b="0" i="0"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f>
                      <m:fPr>
                        <m:ctrlP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fPr>
                      <m:num>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m:t>
                        </m:r>
                      </m:num>
                      <m:den>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den>
                    </m:f>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𝑎</m:t>
                    </m:r>
                    <m:sSup>
                      <m:sSupPr>
                        <m:ctrlP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p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𝑡</m:t>
                        </m:r>
                      </m:e>
                      <m:sup>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p>
                    </m:sSup>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𝑣𝑡</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，若两车相遇，则相遇时的间距等于零，有：</a:t>
                </a:r>
                <a14:m>
                  <m:oMath xmlns:m="http://schemas.openxmlformats.org/officeDocument/2006/math">
                    <m:f>
                      <m:fPr>
                        <m:ctrlPr>
                          <a:rPr lang="en-US" altLang="zh-CN"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fPr>
                      <m:num>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1</m:t>
                        </m:r>
                      </m:num>
                      <m:den>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den>
                    </m:f>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𝑎</m:t>
                    </m:r>
                    <m:sSup>
                      <m:sSupPr>
                        <m:ctrlP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p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𝑡</m:t>
                        </m:r>
                      </m:e>
                      <m:sup>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p>
                    </m:sSup>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𝑣𝑡</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𝑠</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=0</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，这是关于相遇时间的一元二次方程，欲使两车不相遇，要求此方程无解，方程的判别式</a:t>
                </a:r>
                <a14:m>
                  <m:oMath xmlns:m="http://schemas.openxmlformats.org/officeDocument/2006/math">
                    <m:r>
                      <a:rPr lang="zh-CN" altLang="en-US"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m:t>
                    </m:r>
                    <m:r>
                      <a:rPr lang="en-US" altLang="zh-CN" sz="2800" i="1" kern="0"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m:t>
                    </m:r>
                    <m:r>
                      <a:rPr lang="en-US" altLang="zh-CN" sz="2800" b="0" i="1" kern="0"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，故有：</a:t>
                </a:r>
                <a14:m>
                  <m:oMath xmlns:m="http://schemas.openxmlformats.org/officeDocument/2006/math">
                    <m:sSup>
                      <m:sSupPr>
                        <m:ctrlPr>
                          <a:rPr lang="en-US" altLang="zh-CN" sz="280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ctrlPr>
                      </m:sSupPr>
                      <m:e>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e>
                      <m:sup>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sup>
                    </m:sSup>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−2</m:t>
                    </m:r>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𝑎𝑠</m:t>
                    </m:r>
                    <m:r>
                      <a:rPr lang="en-US" altLang="zh-CN" sz="2800" b="0" i="1" kern="0"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&lt;0</m:t>
                    </m:r>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，解得：</a:t>
                </a:r>
                <a14:m>
                  <m:oMath xmlns:m="http://schemas.openxmlformats.org/officeDocument/2006/math">
                    <m:r>
                      <a:rPr lang="en-US" altLang="zh-CN" sz="2800" b="0" i="1" kern="0" smtClean="0">
                        <a:solidFill>
                          <a:prstClr val="white"/>
                        </a:solidFill>
                        <a:latin typeface="Cambria Math" panose="02040503050406030204" pitchFamily="18" charset="0"/>
                        <a:ea typeface="华文中宋" panose="02010600040101010101" pitchFamily="2" charset="-122"/>
                        <a:cs typeface="Times New Roman" panose="02020603050405020304" pitchFamily="18" charset="0"/>
                      </a:rPr>
                      <m:t>𝑣</m:t>
                    </m:r>
                    <m:r>
                      <a:rPr lang="en-US" altLang="zh-CN" sz="2800" b="0" i="1" kern="0"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m:t>
                    </m:r>
                    <m:rad>
                      <m:radPr>
                        <m:degHide m:val="on"/>
                        <m:ctrlPr>
                          <a:rPr lang="en-US" altLang="zh-CN" sz="2800" b="0" i="1" kern="0"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b="0" i="1" kern="0"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r>
                          <a:rPr lang="en-US" altLang="zh-CN" sz="2800" b="0" i="1" kern="0"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𝑎𝑠</m:t>
                        </m:r>
                      </m:e>
                    </m:rad>
                  </m:oMath>
                </a14:m>
                <a:r>
                  <a:rPr lang="zh-CN" altLang="en-US" sz="2800" kern="0"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p>
            </p:txBody>
          </p:sp>
        </mc:Choice>
        <mc:Fallback xmlns="">
          <p:sp>
            <p:nvSpPr>
              <p:cNvPr id="16" name="文本框 15">
                <a:extLst>
                  <a:ext uri="{FF2B5EF4-FFF2-40B4-BE49-F238E27FC236}">
                    <a16:creationId xmlns:a16="http://schemas.microsoft.com/office/drawing/2014/main" id="{49ABD857-8648-DC40-30DF-F635E8CB6335}"/>
                  </a:ext>
                </a:extLst>
              </p:cNvPr>
              <p:cNvSpPr txBox="1">
                <a:spLocks noRot="1" noChangeAspect="1" noMove="1" noResize="1" noEditPoints="1" noAdjustHandles="1" noChangeArrowheads="1" noChangeShapeType="1" noTextEdit="1"/>
              </p:cNvSpPr>
              <p:nvPr/>
            </p:nvSpPr>
            <p:spPr>
              <a:xfrm>
                <a:off x="507167" y="1086044"/>
                <a:ext cx="11497455" cy="4081502"/>
              </a:xfrm>
              <a:prstGeom prst="rect">
                <a:avLst/>
              </a:prstGeom>
              <a:blipFill>
                <a:blip r:embed="rId3"/>
                <a:stretch>
                  <a:fillRect l="-1060" r="-4242" b="-3433"/>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xmlns="" id="{720DF5CF-62E3-F6E7-4ED3-10ACCBB3A95D}"/>
              </a:ext>
            </a:extLst>
          </p:cNvPr>
          <p:cNvSpPr txBox="1"/>
          <p:nvPr/>
        </p:nvSpPr>
        <p:spPr>
          <a:xfrm>
            <a:off x="1873770" y="4820589"/>
            <a:ext cx="9811063" cy="1675139"/>
          </a:xfrm>
          <a:prstGeom prst="rect">
            <a:avLst/>
          </a:prstGeom>
          <a:solidFill>
            <a:schemeClr val="bg1"/>
          </a:solidFill>
          <a:ln w="63500">
            <a:solidFill>
              <a:srgbClr val="C00000"/>
            </a:solidFill>
          </a:ln>
        </p:spPr>
        <p:txBody>
          <a:bodyPr wrap="square" rtlCol="0">
            <a:spAutoFit/>
          </a:bodyPr>
          <a:lstStyle/>
          <a:p>
            <a:pPr indent="900113">
              <a:lnSpc>
                <a:spcPct val="150000"/>
              </a:lnSpc>
            </a:pPr>
            <a:r>
              <a:rPr lang="zh-CN" altLang="en-US" sz="3600" kern="0" dirty="0">
                <a:latin typeface="华文新魏" panose="02010800040101010101" pitchFamily="2" charset="-122"/>
                <a:ea typeface="华文新魏" panose="02010800040101010101" pitchFamily="2" charset="-122"/>
                <a:cs typeface="宋体" panose="02010600030101010101" pitchFamily="2" charset="-122"/>
              </a:rPr>
              <a:t>正确建立追及过程中，两物体间距与时间的函数关系，是代数法的关键。</a:t>
            </a:r>
          </a:p>
        </p:txBody>
      </p:sp>
    </p:spTree>
    <p:extLst>
      <p:ext uri="{BB962C8B-B14F-4D97-AF65-F5344CB8AC3E}">
        <p14:creationId xmlns:p14="http://schemas.microsoft.com/office/powerpoint/2010/main" val="424750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894</Words>
  <Application>Microsoft Office PowerPoint</Application>
  <PresentationFormat>宽屏</PresentationFormat>
  <Paragraphs>37</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等线</vt:lpstr>
      <vt:lpstr>等线 Light</vt:lpstr>
      <vt:lpstr>黑体</vt:lpstr>
      <vt:lpstr>华文新魏</vt:lpstr>
      <vt:lpstr>华文中宋</vt:lpstr>
      <vt:lpstr>宋体</vt:lpstr>
      <vt:lpstr>微软雅黑</vt:lpstr>
      <vt:lpstr>微软雅黑 Light</vt:lpstr>
      <vt:lpstr>Arial</vt:lpstr>
      <vt:lpstr>Cambria</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求解追及问题的三种方法 </dc:title>
  <cp:lastModifiedBy>Windows</cp:lastModifiedBy>
  <cp:revision>8</cp:revision>
  <dcterms:created xsi:type="dcterms:W3CDTF">2022-09-29T13:58:46Z</dcterms:created>
  <dcterms:modified xsi:type="dcterms:W3CDTF">2022-10-17T08:09:46Z</dcterms:modified>
</cp:coreProperties>
</file>