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57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20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1F5AAE-1333-F618-898D-FCC9725CC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409BA95E-533A-3BCB-ED4E-34015C64C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2FC9583-DD0D-4EE1-A40D-F8FDEEA8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0111FF7-2AD9-98DF-3070-29504191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EE45E82-D403-9682-6310-45673FA3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20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2052BC0-BDC3-C00F-037A-18B81BCF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B8B18225-4E21-B21F-5D3C-C079F452D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BD8E16B-5074-399C-B0EE-B0DCCFCFC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7A04203-5357-02B1-C596-78A5A218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4BCC63F-1356-93D8-DC4B-6AE306FB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14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D9C5CE9-E741-0059-6536-D218E4903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F2A312E-1753-9EC1-9DF4-3789F78A2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09447C1-29DF-5197-FA8B-218F97B2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4BA6FF2-3B29-F77A-A803-9005B387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C87E064-146F-FB34-D798-625D30BC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48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70965D3-2656-F9AC-60F7-99AC2026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99DFFB2-1E9A-09C3-2CDA-1F5168AA6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1BB64A7-E43A-FB49-401C-2E96A32A3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EAAD29A-1EF4-4652-9F24-E1AC0CB0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6BE87CE-D392-92B1-8A60-EA5AD051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79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1F9D209-8619-B188-3EE1-014E801CA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6658FF5-79A1-5299-DD0E-CE3569E3F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E2488DD-11D0-3613-9B39-77D1E115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991A0C3-516D-ACB1-5ED3-40105645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E6B3595-6031-6DDD-A8E5-18D1CCC89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32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CF46B2C-25A9-027E-15F0-A5E89B1D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BDA6413-2B45-4564-3461-106A4F014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F462297-87C9-597A-FAF5-1C4939F09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B64E612-9A42-A242-D69E-212A689C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22EDF8C-0037-3ED5-B6B3-1EAF24356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AEFBE8D-29B8-7D67-6504-DE371D1A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92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03EC9EF-E1A4-3DB2-9444-8B922DEA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B7098C4-8143-ED20-98CD-0F24F5996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53888D57-1ACA-7B89-1450-9FC53173B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2453AC2-D778-FCA0-DF21-1096A9717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FC8899EB-33E7-FB5C-D323-14E5D595D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32C2A69C-F58E-CEED-07B1-1CF32898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3229ACA3-8DC0-D6C2-88BA-5BF8AB34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72F00935-47B9-00F5-2DCD-9965AB3A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75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720B1BD-3346-9DB0-8FC6-88EA7651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01878C6-21F6-311A-ADD6-F33A8272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0D2A8C8C-6C8E-E0D3-F34D-EE95ACF9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E3C990B4-B96F-0A20-068F-E7824E33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37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2B69905C-6F33-0D1B-E77B-27D187D5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CA6B16A-9AA1-FE4B-7A3F-06ABFD89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0A1F66E-518C-4A5D-478A-67136A7F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9D181D8-E409-7023-D772-CEC7EF07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A47A692-37ED-F166-FDC4-35920FB76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479258F-0122-262F-03A2-75E5F5670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9A6534C-0960-F939-6CD9-C9D8643D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95C59E4-923E-B8AE-9ECE-49A5FB66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B245BE6-41FF-4B60-9C56-2700A77B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76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F86017-279A-0E6A-39D0-C65E1FC2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9FE90208-1392-54F6-4C2D-323520034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81FB7B9F-DD86-606F-48C8-727D8C0D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9F736DF-E75F-07E3-5B23-CA160A18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465D9FB-373B-42C8-1037-A15AFADE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900A211-F5BC-138A-1B91-F2386F02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29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6E6EED7-5ACA-8BD7-466D-7F714CF9C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573D0CD-382A-5726-89B4-072AC79D1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CAA87D1-43FC-CAC5-2A3A-CF7CC5FE6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B4C5-18E0-457F-9075-8D835A46E0D0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63F5EAE-11A8-3205-9B13-D367A7927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24517C0-11A9-8D80-E769-1EC4DD3E0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5824-0B37-4D51-86CE-9CCCDC04F9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9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A0EE6347-8E72-4743-C686-20699245A2D4}"/>
              </a:ext>
            </a:extLst>
          </p:cNvPr>
          <p:cNvGrpSpPr/>
          <p:nvPr/>
        </p:nvGrpSpPr>
        <p:grpSpPr>
          <a:xfrm>
            <a:off x="1302502" y="1640224"/>
            <a:ext cx="3827935" cy="3577549"/>
            <a:chOff x="562905" y="1116768"/>
            <a:chExt cx="4837355" cy="4520944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B76592C8-819A-643D-8D61-003C1A7DE707}"/>
                </a:ext>
              </a:extLst>
            </p:cNvPr>
            <p:cNvSpPr/>
            <p:nvPr/>
          </p:nvSpPr>
          <p:spPr>
            <a:xfrm>
              <a:off x="1319459" y="5103398"/>
              <a:ext cx="3793435" cy="163094"/>
            </a:xfrm>
            <a:custGeom>
              <a:avLst/>
              <a:gdLst>
                <a:gd name="connsiteX0" fmla="*/ 3644348 w 3793435"/>
                <a:gd name="connsiteY0" fmla="*/ 0 h 163094"/>
                <a:gd name="connsiteX1" fmla="*/ 3793435 w 3793435"/>
                <a:gd name="connsiteY1" fmla="*/ 0 h 163094"/>
                <a:gd name="connsiteX2" fmla="*/ 3793435 w 3793435"/>
                <a:gd name="connsiteY2" fmla="*/ 163094 h 163094"/>
                <a:gd name="connsiteX3" fmla="*/ 0 w 3793435"/>
                <a:gd name="connsiteY3" fmla="*/ 163094 h 163094"/>
                <a:gd name="connsiteX4" fmla="*/ 0 w 3793435"/>
                <a:gd name="connsiteY4" fmla="*/ 14007 h 163094"/>
                <a:gd name="connsiteX5" fmla="*/ 3644348 w 3793435"/>
                <a:gd name="connsiteY5" fmla="*/ 14007 h 163094"/>
                <a:gd name="connsiteX6" fmla="*/ 3644348 w 3793435"/>
                <a:gd name="connsiteY6" fmla="*/ 0 h 163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3435" h="163094">
                  <a:moveTo>
                    <a:pt x="3644348" y="0"/>
                  </a:moveTo>
                  <a:lnTo>
                    <a:pt x="3793435" y="0"/>
                  </a:lnTo>
                  <a:lnTo>
                    <a:pt x="3793435" y="163094"/>
                  </a:lnTo>
                  <a:lnTo>
                    <a:pt x="0" y="163094"/>
                  </a:lnTo>
                  <a:lnTo>
                    <a:pt x="0" y="14007"/>
                  </a:lnTo>
                  <a:lnTo>
                    <a:pt x="3644348" y="14007"/>
                  </a:lnTo>
                  <a:lnTo>
                    <a:pt x="364434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xmlns="" id="{B38DDEE9-6384-B42F-6447-58753D61101C}"/>
                </a:ext>
              </a:extLst>
            </p:cNvPr>
            <p:cNvSpPr/>
            <p:nvPr/>
          </p:nvSpPr>
          <p:spPr>
            <a:xfrm>
              <a:off x="874642" y="1283346"/>
              <a:ext cx="4234070" cy="3975652"/>
            </a:xfrm>
            <a:custGeom>
              <a:avLst/>
              <a:gdLst>
                <a:gd name="connsiteX0" fmla="*/ 0 w 4234070"/>
                <a:gd name="connsiteY0" fmla="*/ 0 h 3975652"/>
                <a:gd name="connsiteX1" fmla="*/ 4234070 w 4234070"/>
                <a:gd name="connsiteY1" fmla="*/ 0 h 3975652"/>
                <a:gd name="connsiteX2" fmla="*/ 4234070 w 4234070"/>
                <a:gd name="connsiteY2" fmla="*/ 315656 h 3975652"/>
                <a:gd name="connsiteX3" fmla="*/ 4084983 w 4234070"/>
                <a:gd name="connsiteY3" fmla="*/ 315656 h 3975652"/>
                <a:gd name="connsiteX4" fmla="*/ 4084983 w 4234070"/>
                <a:gd name="connsiteY4" fmla="*/ 149087 h 3975652"/>
                <a:gd name="connsiteX5" fmla="*/ 149087 w 4234070"/>
                <a:gd name="connsiteY5" fmla="*/ 149087 h 3975652"/>
                <a:gd name="connsiteX6" fmla="*/ 149087 w 4234070"/>
                <a:gd name="connsiteY6" fmla="*/ 3826565 h 3975652"/>
                <a:gd name="connsiteX7" fmla="*/ 291548 w 4234070"/>
                <a:gd name="connsiteY7" fmla="*/ 3826565 h 3975652"/>
                <a:gd name="connsiteX8" fmla="*/ 291548 w 4234070"/>
                <a:gd name="connsiteY8" fmla="*/ 3975652 h 3975652"/>
                <a:gd name="connsiteX9" fmla="*/ 0 w 4234070"/>
                <a:gd name="connsiteY9" fmla="*/ 3975652 h 3975652"/>
                <a:gd name="connsiteX10" fmla="*/ 0 w 4234070"/>
                <a:gd name="connsiteY10" fmla="*/ 0 h 397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4070" h="3975652">
                  <a:moveTo>
                    <a:pt x="0" y="0"/>
                  </a:moveTo>
                  <a:lnTo>
                    <a:pt x="4234070" y="0"/>
                  </a:lnTo>
                  <a:lnTo>
                    <a:pt x="4234070" y="315656"/>
                  </a:lnTo>
                  <a:lnTo>
                    <a:pt x="4084983" y="315656"/>
                  </a:lnTo>
                  <a:lnTo>
                    <a:pt x="4084983" y="149087"/>
                  </a:lnTo>
                  <a:lnTo>
                    <a:pt x="149087" y="149087"/>
                  </a:lnTo>
                  <a:lnTo>
                    <a:pt x="149087" y="3826565"/>
                  </a:lnTo>
                  <a:lnTo>
                    <a:pt x="291548" y="3826565"/>
                  </a:lnTo>
                  <a:lnTo>
                    <a:pt x="291548" y="3975652"/>
                  </a:lnTo>
                  <a:lnTo>
                    <a:pt x="0" y="39756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xmlns="" id="{0528FA9E-B132-6CD4-842A-977B8475D3B9}"/>
                </a:ext>
              </a:extLst>
            </p:cNvPr>
            <p:cNvSpPr/>
            <p:nvPr/>
          </p:nvSpPr>
          <p:spPr>
            <a:xfrm>
              <a:off x="1166191" y="1599003"/>
              <a:ext cx="3793435" cy="3510909"/>
            </a:xfrm>
            <a:custGeom>
              <a:avLst/>
              <a:gdLst>
                <a:gd name="connsiteX0" fmla="*/ 0 w 3793435"/>
                <a:gd name="connsiteY0" fmla="*/ 0 h 3510909"/>
                <a:gd name="connsiteX1" fmla="*/ 3793435 w 3793435"/>
                <a:gd name="connsiteY1" fmla="*/ 0 h 3510909"/>
                <a:gd name="connsiteX2" fmla="*/ 3793435 w 3793435"/>
                <a:gd name="connsiteY2" fmla="*/ 149087 h 3510909"/>
                <a:gd name="connsiteX3" fmla="*/ 149087 w 3793435"/>
                <a:gd name="connsiteY3" fmla="*/ 149087 h 3510909"/>
                <a:gd name="connsiteX4" fmla="*/ 149087 w 3793435"/>
                <a:gd name="connsiteY4" fmla="*/ 3510909 h 3510909"/>
                <a:gd name="connsiteX5" fmla="*/ 0 w 3793435"/>
                <a:gd name="connsiteY5" fmla="*/ 3510909 h 3510909"/>
                <a:gd name="connsiteX6" fmla="*/ 0 w 3793435"/>
                <a:gd name="connsiteY6" fmla="*/ 0 h 351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3435" h="3510909">
                  <a:moveTo>
                    <a:pt x="0" y="0"/>
                  </a:moveTo>
                  <a:lnTo>
                    <a:pt x="3793435" y="0"/>
                  </a:lnTo>
                  <a:lnTo>
                    <a:pt x="3793435" y="149087"/>
                  </a:lnTo>
                  <a:lnTo>
                    <a:pt x="149087" y="149087"/>
                  </a:lnTo>
                  <a:lnTo>
                    <a:pt x="149087" y="3510909"/>
                  </a:lnTo>
                  <a:lnTo>
                    <a:pt x="0" y="3510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xmlns="" id="{86741121-2E12-9EFC-9E6A-1466958C8AD2}"/>
                </a:ext>
              </a:extLst>
            </p:cNvPr>
            <p:cNvSpPr/>
            <p:nvPr/>
          </p:nvSpPr>
          <p:spPr>
            <a:xfrm>
              <a:off x="1166190" y="1599002"/>
              <a:ext cx="4234070" cy="3975652"/>
            </a:xfrm>
            <a:custGeom>
              <a:avLst/>
              <a:gdLst>
                <a:gd name="connsiteX0" fmla="*/ 3942522 w 4234070"/>
                <a:gd name="connsiteY0" fmla="*/ 0 h 3975652"/>
                <a:gd name="connsiteX1" fmla="*/ 4234070 w 4234070"/>
                <a:gd name="connsiteY1" fmla="*/ 0 h 3975652"/>
                <a:gd name="connsiteX2" fmla="*/ 4234070 w 4234070"/>
                <a:gd name="connsiteY2" fmla="*/ 3975652 h 3975652"/>
                <a:gd name="connsiteX3" fmla="*/ 0 w 4234070"/>
                <a:gd name="connsiteY3" fmla="*/ 3975652 h 3975652"/>
                <a:gd name="connsiteX4" fmla="*/ 0 w 4234070"/>
                <a:gd name="connsiteY4" fmla="*/ 3659996 h 3975652"/>
                <a:gd name="connsiteX5" fmla="*/ 149087 w 4234070"/>
                <a:gd name="connsiteY5" fmla="*/ 3659996 h 3975652"/>
                <a:gd name="connsiteX6" fmla="*/ 149087 w 4234070"/>
                <a:gd name="connsiteY6" fmla="*/ 3826565 h 3975652"/>
                <a:gd name="connsiteX7" fmla="*/ 4084983 w 4234070"/>
                <a:gd name="connsiteY7" fmla="*/ 3826565 h 3975652"/>
                <a:gd name="connsiteX8" fmla="*/ 4084983 w 4234070"/>
                <a:gd name="connsiteY8" fmla="*/ 149087 h 3975652"/>
                <a:gd name="connsiteX9" fmla="*/ 3942522 w 4234070"/>
                <a:gd name="connsiteY9" fmla="*/ 149087 h 3975652"/>
                <a:gd name="connsiteX10" fmla="*/ 3942522 w 4234070"/>
                <a:gd name="connsiteY10" fmla="*/ 0 h 397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4070" h="3975652">
                  <a:moveTo>
                    <a:pt x="3942522" y="0"/>
                  </a:moveTo>
                  <a:lnTo>
                    <a:pt x="4234070" y="0"/>
                  </a:lnTo>
                  <a:lnTo>
                    <a:pt x="4234070" y="3975652"/>
                  </a:lnTo>
                  <a:lnTo>
                    <a:pt x="0" y="3975652"/>
                  </a:lnTo>
                  <a:lnTo>
                    <a:pt x="0" y="3659996"/>
                  </a:lnTo>
                  <a:lnTo>
                    <a:pt x="149087" y="3659996"/>
                  </a:lnTo>
                  <a:lnTo>
                    <a:pt x="149087" y="3826565"/>
                  </a:lnTo>
                  <a:lnTo>
                    <a:pt x="4084983" y="3826565"/>
                  </a:lnTo>
                  <a:lnTo>
                    <a:pt x="4084983" y="149087"/>
                  </a:lnTo>
                  <a:lnTo>
                    <a:pt x="3942522" y="149087"/>
                  </a:lnTo>
                  <a:lnTo>
                    <a:pt x="394252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xmlns="" id="{BDB25E9F-F77F-6E19-9970-956CABBEEDE0}"/>
                </a:ext>
              </a:extLst>
            </p:cNvPr>
            <p:cNvPicPr/>
            <p:nvPr/>
          </p:nvPicPr>
          <p:blipFill>
            <a:blip r:embed="rId2">
              <a:clrChange>
                <a:clrFrom>
                  <a:srgbClr val="F6F6F6">
                    <a:alpha val="100000"/>
                  </a:srgbClr>
                </a:clrFrom>
                <a:clrTo>
                  <a:srgbClr val="F6F6F6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62905" y="1116768"/>
              <a:ext cx="4735417" cy="45209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xmlns="" id="{1C5C282E-A1DF-15AF-28E2-F8C09894CF66}"/>
                </a:ext>
              </a:extLst>
            </p:cNvPr>
            <p:cNvSpPr/>
            <p:nvPr/>
          </p:nvSpPr>
          <p:spPr>
            <a:xfrm>
              <a:off x="4959626" y="1748089"/>
              <a:ext cx="149087" cy="3510909"/>
            </a:xfrm>
            <a:custGeom>
              <a:avLst/>
              <a:gdLst>
                <a:gd name="connsiteX0" fmla="*/ 0 w 149087"/>
                <a:gd name="connsiteY0" fmla="*/ 0 h 3510909"/>
                <a:gd name="connsiteX1" fmla="*/ 149087 w 149087"/>
                <a:gd name="connsiteY1" fmla="*/ 0 h 3510909"/>
                <a:gd name="connsiteX2" fmla="*/ 149087 w 149087"/>
                <a:gd name="connsiteY2" fmla="*/ 3510909 h 3510909"/>
                <a:gd name="connsiteX3" fmla="*/ 149086 w 149087"/>
                <a:gd name="connsiteY3" fmla="*/ 3510909 h 3510909"/>
                <a:gd name="connsiteX4" fmla="*/ 149086 w 149087"/>
                <a:gd name="connsiteY4" fmla="*/ 3361822 h 3510909"/>
                <a:gd name="connsiteX5" fmla="*/ 0 w 149087"/>
                <a:gd name="connsiteY5" fmla="*/ 3361822 h 3510909"/>
                <a:gd name="connsiteX6" fmla="*/ 0 w 149087"/>
                <a:gd name="connsiteY6" fmla="*/ 0 h 351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087" h="3510909">
                  <a:moveTo>
                    <a:pt x="0" y="0"/>
                  </a:moveTo>
                  <a:lnTo>
                    <a:pt x="149087" y="0"/>
                  </a:lnTo>
                  <a:lnTo>
                    <a:pt x="149087" y="3510909"/>
                  </a:lnTo>
                  <a:lnTo>
                    <a:pt x="149086" y="3510909"/>
                  </a:lnTo>
                  <a:lnTo>
                    <a:pt x="149086" y="3361822"/>
                  </a:lnTo>
                  <a:lnTo>
                    <a:pt x="0" y="33618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xmlns="" id="{7F94973D-59FF-FEFB-1269-0B4E32DA3DDE}"/>
              </a:ext>
            </a:extLst>
          </p:cNvPr>
          <p:cNvSpPr/>
          <p:nvPr/>
        </p:nvSpPr>
        <p:spPr>
          <a:xfrm>
            <a:off x="10344194" y="4794955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xmlns="" id="{8D64E12E-59FC-E1BB-C19F-D24279E1D2E7}"/>
              </a:ext>
            </a:extLst>
          </p:cNvPr>
          <p:cNvSpPr/>
          <p:nvPr/>
        </p:nvSpPr>
        <p:spPr>
          <a:xfrm>
            <a:off x="10536268" y="4100046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647B878-6F0C-A96D-38B1-39DF658FBDFD}"/>
              </a:ext>
            </a:extLst>
          </p:cNvPr>
          <p:cNvSpPr txBox="1"/>
          <p:nvPr/>
        </p:nvSpPr>
        <p:spPr>
          <a:xfrm>
            <a:off x="5303035" y="1461466"/>
            <a:ext cx="6130978" cy="40626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bg1">
                    <a:lumMod val="95000"/>
                  </a:schemeClr>
                </a:solidFill>
              </a:rPr>
              <a:t>验证</a:t>
            </a:r>
            <a:r>
              <a:rPr lang="zh-CN" altLang="en-US" sz="9600" dirty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机械能</a:t>
            </a:r>
            <a:endParaRPr lang="en-US" altLang="zh-CN" sz="9600" dirty="0">
              <a:solidFill>
                <a:schemeClr val="bg1">
                  <a:lumMod val="9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algn="ctr"/>
            <a:r>
              <a:rPr lang="zh-CN" altLang="en-US" sz="9600" dirty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守恒定律</a:t>
            </a:r>
            <a:endParaRPr lang="en-US" altLang="zh-CN" sz="6000" dirty="0">
              <a:solidFill>
                <a:schemeClr val="bg1">
                  <a:lumMod val="9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algn="ctr"/>
            <a:r>
              <a:rPr lang="zh-CN" altLang="en-US" sz="5400" dirty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实验</a:t>
            </a:r>
            <a:r>
              <a:rPr lang="zh-CN" altLang="en-US" sz="5400" dirty="0">
                <a:solidFill>
                  <a:schemeClr val="bg1">
                    <a:lumMod val="95000"/>
                  </a:schemeClr>
                </a:solidFill>
              </a:rPr>
              <a:t>的</a:t>
            </a:r>
            <a:r>
              <a:rPr lang="zh-CN" altLang="en-US" sz="6000" dirty="0">
                <a:solidFill>
                  <a:schemeClr val="bg1">
                    <a:lumMod val="95000"/>
                  </a:schemeClr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几种设计</a:t>
            </a:r>
            <a:endParaRPr lang="zh-CN" altLang="en-US" sz="6600" dirty="0">
              <a:solidFill>
                <a:schemeClr val="bg1">
                  <a:lumMod val="95000"/>
                </a:schemeClr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20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2646311" y="113121"/>
            <a:ext cx="6857455" cy="1306390"/>
            <a:chOff x="1372149" y="1874716"/>
            <a:chExt cx="6857455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5172159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小车在滑板上的匀加速运动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03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6857455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254052" y="2088443"/>
                <a:ext cx="6937948" cy="4285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809625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利用匀变速直线运动“一段时间的中点时刻的速度等于这段时间里的平均速度”的推论及平均速度的定义，可算出打出所选的两点时小车及沙桶的速度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kumimoji="0" lang="en-US" altLang="zh-CN" sz="2800" b="0" i="1" u="none" strike="noStrike" kern="0" cap="none" spc="0" normalizeH="0" baseline="-2500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kumimoji="0" lang="en-US" altLang="zh-CN" sz="2800" b="0" i="1" u="none" strike="noStrike" kern="0" cap="none" spc="0" normalizeH="0" baseline="-2500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，系统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增加的动能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zh-CN" sz="28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𝑀</m:t>
                        </m:r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</m:d>
                    <m:sSubSup>
                      <m:sSubSup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  <m:sSubSup>
                      <m:sSubSup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zh-CN" altLang="en-US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。</m:t>
                    </m:r>
                  </m:oMath>
                </a14:m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052" y="2088443"/>
                <a:ext cx="6937948" cy="4285084"/>
              </a:xfrm>
              <a:prstGeom prst="rect">
                <a:avLst/>
              </a:prstGeom>
              <a:blipFill rotWithShape="0">
                <a:blip r:embed="rId2"/>
                <a:stretch>
                  <a:fillRect l="-1845" r="-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E38E45ED-751A-7FD0-6F89-B7775D3747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7"/>
          <a:stretch/>
        </p:blipFill>
        <p:spPr>
          <a:xfrm>
            <a:off x="351862" y="2393216"/>
            <a:ext cx="4629685" cy="264878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xmlns="" id="{952CDAAD-1ADA-C292-08EE-A76AA62643C4}"/>
                  </a:ext>
                </a:extLst>
              </p:cNvPr>
              <p:cNvSpPr txBox="1"/>
              <p:nvPr/>
            </p:nvSpPr>
            <p:spPr>
              <a:xfrm>
                <a:off x="331467" y="5141155"/>
                <a:ext cx="4670474" cy="9592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kumimoji="0" lang="zh-CN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小车质量</a:t>
                </a:r>
                <a14:m>
                  <m:oMath xmlns:m="http://schemas.openxmlformats.org/officeDocument/2006/math">
                    <m:r>
                      <a:rPr lang="en-US" altLang="zh-CN" sz="24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endPara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 algn="ctr"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kumimoji="0" lang="zh-CN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小桶与沙的总质量</a:t>
                </a:r>
                <a14:m>
                  <m:oMath xmlns:m="http://schemas.openxmlformats.org/officeDocument/2006/math">
                    <m:r>
                      <a:rPr lang="en-US" altLang="zh-CN" sz="24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xmlns="" id="{952CDAAD-1ADA-C292-08EE-A76AA6264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67" y="5141155"/>
                <a:ext cx="4670474" cy="959237"/>
              </a:xfrm>
              <a:prstGeom prst="rect">
                <a:avLst/>
              </a:prstGeom>
              <a:blipFill rotWithShape="0">
                <a:blip r:embed="rId4"/>
                <a:stretch>
                  <a:fillRect t="-4430" b="-139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41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76570" y="2683669"/>
                <a:ext cx="11390578" cy="36084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将气垫导轨倾斜放置，滑块在自身重力作用下沿导轨（光滑斜面）匀加速下滑。</a:t>
                </a:r>
                <a:r>
                  <a:rPr lang="en-US" altLang="zh-CN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</a:t>
                </a:r>
                <a:r>
                  <a:rPr lang="en-US" altLang="zh-CN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为固定在导轨上的两个光电门，利用与其连接的光电计时器，可测出滑块通的时间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，利用游标卡尺测出滑块上遮光条的宽度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，可算出滑块经过光电门的速度为</a:t>
                </a:r>
                <a14:m>
                  <m:oMath xmlns:m="http://schemas.openxmlformats.org/officeDocument/2006/math"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，这样就可以计算出物体在两个光电门间运动时动能的增加量。</a:t>
                </a: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70" y="2683669"/>
                <a:ext cx="11390578" cy="3608488"/>
              </a:xfrm>
              <a:prstGeom prst="rect">
                <a:avLst/>
              </a:prstGeom>
              <a:blipFill rotWithShape="0">
                <a:blip r:embed="rId2"/>
                <a:stretch>
                  <a:fillRect l="-1124" r="-107" b="-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xmlns="" id="{8F85007C-7E99-08D8-92A0-35E5E7FF67EA}"/>
              </a:ext>
            </a:extLst>
          </p:cNvPr>
          <p:cNvSpPr/>
          <p:nvPr/>
        </p:nvSpPr>
        <p:spPr>
          <a:xfrm>
            <a:off x="6096000" y="1156649"/>
            <a:ext cx="1064174" cy="1125244"/>
          </a:xfrm>
          <a:custGeom>
            <a:avLst/>
            <a:gdLst>
              <a:gd name="connsiteX0" fmla="*/ 607102 w 3455233"/>
              <a:gd name="connsiteY0" fmla="*/ 3285109 h 3285110"/>
              <a:gd name="connsiteX1" fmla="*/ 2833142 w 3455233"/>
              <a:gd name="connsiteY1" fmla="*/ 3285109 h 3285110"/>
              <a:gd name="connsiteX2" fmla="*/ 2833142 w 3455233"/>
              <a:gd name="connsiteY2" fmla="*/ 3285110 h 3285110"/>
              <a:gd name="connsiteX3" fmla="*/ 607102 w 3455233"/>
              <a:gd name="connsiteY3" fmla="*/ 3285110 h 3285110"/>
              <a:gd name="connsiteX4" fmla="*/ 0 w 3455233"/>
              <a:gd name="connsiteY4" fmla="*/ 0 h 3285110"/>
              <a:gd name="connsiteX5" fmla="*/ 3455233 w 3455233"/>
              <a:gd name="connsiteY5" fmla="*/ 0 h 3285110"/>
              <a:gd name="connsiteX6" fmla="*/ 3455233 w 3455233"/>
              <a:gd name="connsiteY6" fmla="*/ 3285109 h 3285110"/>
              <a:gd name="connsiteX7" fmla="*/ 2833142 w 3455233"/>
              <a:gd name="connsiteY7" fmla="*/ 3285109 h 3285110"/>
              <a:gd name="connsiteX8" fmla="*/ 2833142 w 3455233"/>
              <a:gd name="connsiteY8" fmla="*/ 629124 h 3285110"/>
              <a:gd name="connsiteX9" fmla="*/ 607102 w 3455233"/>
              <a:gd name="connsiteY9" fmla="*/ 629124 h 3285110"/>
              <a:gd name="connsiteX10" fmla="*/ 607102 w 3455233"/>
              <a:gd name="connsiteY10" fmla="*/ 3285109 h 3285110"/>
              <a:gd name="connsiteX11" fmla="*/ 0 w 3455233"/>
              <a:gd name="connsiteY11" fmla="*/ 3285109 h 32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55233" h="3285110">
                <a:moveTo>
                  <a:pt x="607102" y="3285109"/>
                </a:moveTo>
                <a:lnTo>
                  <a:pt x="2833142" y="3285109"/>
                </a:lnTo>
                <a:lnTo>
                  <a:pt x="2833142" y="3285110"/>
                </a:lnTo>
                <a:lnTo>
                  <a:pt x="607102" y="3285110"/>
                </a:lnTo>
                <a:close/>
                <a:moveTo>
                  <a:pt x="0" y="0"/>
                </a:moveTo>
                <a:lnTo>
                  <a:pt x="3455233" y="0"/>
                </a:lnTo>
                <a:lnTo>
                  <a:pt x="3455233" y="3285109"/>
                </a:lnTo>
                <a:lnTo>
                  <a:pt x="2833142" y="3285109"/>
                </a:lnTo>
                <a:lnTo>
                  <a:pt x="2833142" y="629124"/>
                </a:lnTo>
                <a:lnTo>
                  <a:pt x="607102" y="629124"/>
                </a:lnTo>
                <a:lnTo>
                  <a:pt x="607102" y="3285109"/>
                </a:lnTo>
                <a:lnTo>
                  <a:pt x="0" y="3285109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scene3d>
            <a:camera prst="isometricBottomDown"/>
            <a:lightRig rig="threePt" dir="t"/>
          </a:scene3d>
          <a:sp3d prstMaterial="matte">
            <a:bevelT w="254000" h="254000" prst="coolSlant"/>
            <a:bevelB w="254000" h="2540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07292321-43C9-2834-9117-19F9439DB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06"/>
          <a:stretch/>
        </p:blipFill>
        <p:spPr>
          <a:xfrm>
            <a:off x="7719230" y="292799"/>
            <a:ext cx="3950611" cy="226510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11F7AD92-533B-C3CE-9045-EB1BB2B02B50}"/>
              </a:ext>
            </a:extLst>
          </p:cNvPr>
          <p:cNvSpPr/>
          <p:nvPr/>
        </p:nvSpPr>
        <p:spPr>
          <a:xfrm>
            <a:off x="500076" y="1520374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3A1EC7A3-7CBC-003C-4F10-6848259DDFC7}"/>
              </a:ext>
            </a:extLst>
          </p:cNvPr>
          <p:cNvSpPr/>
          <p:nvPr/>
        </p:nvSpPr>
        <p:spPr>
          <a:xfrm>
            <a:off x="843876" y="1062524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733967" y="204282"/>
            <a:ext cx="5711803" cy="125438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二、利用光电门进行验证</a:t>
            </a:r>
          </a:p>
        </p:txBody>
      </p:sp>
    </p:spTree>
    <p:extLst>
      <p:ext uri="{BB962C8B-B14F-4D97-AF65-F5344CB8AC3E}">
        <p14:creationId xmlns:p14="http://schemas.microsoft.com/office/powerpoint/2010/main" val="174227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733967" y="204282"/>
            <a:ext cx="5711803" cy="125438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二、利用光电门进行验证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76570" y="2683669"/>
                <a:ext cx="11390578" cy="33811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测出两光电门中心间距</a:t>
                </a:r>
                <a:r>
                  <a:rPr lang="en-US" altLang="zh-CN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，导轨两端的水平距离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，两端的高度差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，可计算出物体在两个光电门间运动时</a:t>
                </a:r>
                <a:r>
                  <a:rPr lang="zh-CN" altLang="en-US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重力势能的减少量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𝑚𝑔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𝐿h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。若滑块经过两个光电门的时间分别为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sz="2800" i="1" kern="0" baseline="-2500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sz="2800" i="1" kern="0" baseline="-2500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，则滑块</a:t>
                </a:r>
                <a:r>
                  <a:rPr lang="zh-CN" altLang="en-US" sz="2800" kern="0" dirty="0">
                    <a:solidFill>
                      <a:srgbClr val="FF0000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动能增加量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</m:t>
                    </m:r>
                    <m:sSup>
                      <m:sSup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</m:t>
                    </m:r>
                    <m:sSup>
                      <m:sSup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b="0" i="1" kern="0" smtClean="0">
                                    <a:solidFill>
                                      <a:prstClr val="white"/>
                                    </a:solidFill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70" y="2683669"/>
                <a:ext cx="11390578" cy="3381118"/>
              </a:xfrm>
              <a:prstGeom prst="rect">
                <a:avLst/>
              </a:prstGeom>
              <a:blipFill rotWithShape="0">
                <a:blip r:embed="rId2"/>
                <a:stretch>
                  <a:fillRect l="-1124" r="-4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xmlns="" id="{8F85007C-7E99-08D8-92A0-35E5E7FF67EA}"/>
              </a:ext>
            </a:extLst>
          </p:cNvPr>
          <p:cNvSpPr/>
          <p:nvPr/>
        </p:nvSpPr>
        <p:spPr>
          <a:xfrm>
            <a:off x="6096000" y="1156649"/>
            <a:ext cx="1064174" cy="1125244"/>
          </a:xfrm>
          <a:custGeom>
            <a:avLst/>
            <a:gdLst>
              <a:gd name="connsiteX0" fmla="*/ 607102 w 3455233"/>
              <a:gd name="connsiteY0" fmla="*/ 3285109 h 3285110"/>
              <a:gd name="connsiteX1" fmla="*/ 2833142 w 3455233"/>
              <a:gd name="connsiteY1" fmla="*/ 3285109 h 3285110"/>
              <a:gd name="connsiteX2" fmla="*/ 2833142 w 3455233"/>
              <a:gd name="connsiteY2" fmla="*/ 3285110 h 3285110"/>
              <a:gd name="connsiteX3" fmla="*/ 607102 w 3455233"/>
              <a:gd name="connsiteY3" fmla="*/ 3285110 h 3285110"/>
              <a:gd name="connsiteX4" fmla="*/ 0 w 3455233"/>
              <a:gd name="connsiteY4" fmla="*/ 0 h 3285110"/>
              <a:gd name="connsiteX5" fmla="*/ 3455233 w 3455233"/>
              <a:gd name="connsiteY5" fmla="*/ 0 h 3285110"/>
              <a:gd name="connsiteX6" fmla="*/ 3455233 w 3455233"/>
              <a:gd name="connsiteY6" fmla="*/ 3285109 h 3285110"/>
              <a:gd name="connsiteX7" fmla="*/ 2833142 w 3455233"/>
              <a:gd name="connsiteY7" fmla="*/ 3285109 h 3285110"/>
              <a:gd name="connsiteX8" fmla="*/ 2833142 w 3455233"/>
              <a:gd name="connsiteY8" fmla="*/ 629124 h 3285110"/>
              <a:gd name="connsiteX9" fmla="*/ 607102 w 3455233"/>
              <a:gd name="connsiteY9" fmla="*/ 629124 h 3285110"/>
              <a:gd name="connsiteX10" fmla="*/ 607102 w 3455233"/>
              <a:gd name="connsiteY10" fmla="*/ 3285109 h 3285110"/>
              <a:gd name="connsiteX11" fmla="*/ 0 w 3455233"/>
              <a:gd name="connsiteY11" fmla="*/ 3285109 h 32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55233" h="3285110">
                <a:moveTo>
                  <a:pt x="607102" y="3285109"/>
                </a:moveTo>
                <a:lnTo>
                  <a:pt x="2833142" y="3285109"/>
                </a:lnTo>
                <a:lnTo>
                  <a:pt x="2833142" y="3285110"/>
                </a:lnTo>
                <a:lnTo>
                  <a:pt x="607102" y="3285110"/>
                </a:lnTo>
                <a:close/>
                <a:moveTo>
                  <a:pt x="0" y="0"/>
                </a:moveTo>
                <a:lnTo>
                  <a:pt x="3455233" y="0"/>
                </a:lnTo>
                <a:lnTo>
                  <a:pt x="3455233" y="3285109"/>
                </a:lnTo>
                <a:lnTo>
                  <a:pt x="2833142" y="3285109"/>
                </a:lnTo>
                <a:lnTo>
                  <a:pt x="2833142" y="629124"/>
                </a:lnTo>
                <a:lnTo>
                  <a:pt x="607102" y="629124"/>
                </a:lnTo>
                <a:lnTo>
                  <a:pt x="607102" y="3285109"/>
                </a:lnTo>
                <a:lnTo>
                  <a:pt x="0" y="3285109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scene3d>
            <a:camera prst="isometricBottomDown"/>
            <a:lightRig rig="threePt" dir="t"/>
          </a:scene3d>
          <a:sp3d prstMaterial="matte">
            <a:bevelT w="254000" h="254000" prst="coolSlant"/>
            <a:bevelB w="254000" h="2540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07292321-43C9-2834-9117-19F9439DB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06"/>
          <a:stretch/>
        </p:blipFill>
        <p:spPr>
          <a:xfrm>
            <a:off x="7719230" y="292799"/>
            <a:ext cx="3950611" cy="2265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617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76570" y="2683669"/>
                <a:ext cx="11390578" cy="32370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光滑弧形轨道竖直置于高度为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的桌面，轨道下端切线保持水平，将小滑块从轨道上距桌面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𝐻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高度处由静止释放，滑块离开轨道后平抛运动落至地面，测出落点与轨道下端的水平距离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，由平抛运动公式可算知滑块离开轨道时的速度为</a:t>
                </a:r>
                <a14:m>
                  <m:oMath xmlns:m="http://schemas.openxmlformats.org/officeDocument/2006/math"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  <m:rad>
                      <m:radPr>
                        <m:degHide m:val="on"/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h</m:t>
                            </m:r>
                          </m:den>
                        </m:f>
                      </m:e>
                    </m:rad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 xmlns="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70" y="2683669"/>
                <a:ext cx="11390578" cy="3237040"/>
              </a:xfrm>
              <a:prstGeom prst="rect">
                <a:avLst/>
              </a:prstGeom>
              <a:blipFill>
                <a:blip r:embed="rId2"/>
                <a:stretch>
                  <a:fillRect l="-1124" r="-6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8F9B4C82-E728-3C02-EFB5-8AB397A76B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97"/>
          <a:stretch/>
        </p:blipFill>
        <p:spPr>
          <a:xfrm>
            <a:off x="8042763" y="255430"/>
            <a:ext cx="2639885" cy="24064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2A4CD8D1-5D90-3276-27DD-3C26F71383B6}"/>
              </a:ext>
            </a:extLst>
          </p:cNvPr>
          <p:cNvSpPr/>
          <p:nvPr/>
        </p:nvSpPr>
        <p:spPr>
          <a:xfrm>
            <a:off x="5867835" y="1309930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889F9627-D2B1-6B42-413C-C37617161824}"/>
              </a:ext>
            </a:extLst>
          </p:cNvPr>
          <p:cNvSpPr/>
          <p:nvPr/>
        </p:nvSpPr>
        <p:spPr>
          <a:xfrm>
            <a:off x="6209095" y="757164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733967" y="204282"/>
            <a:ext cx="5711803" cy="125438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三、利用平抛运动进行验证</a:t>
            </a:r>
          </a:p>
        </p:txBody>
      </p:sp>
    </p:spTree>
    <p:extLst>
      <p:ext uri="{BB962C8B-B14F-4D97-AF65-F5344CB8AC3E}">
        <p14:creationId xmlns:p14="http://schemas.microsoft.com/office/powerpoint/2010/main" val="23095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76570" y="2683669"/>
                <a:ext cx="11390578" cy="17122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809625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滑块从释放到离开轨道，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6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减少的重力势能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zh-CN" sz="28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𝑚𝑔𝐻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增加的动能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zh-CN" sz="28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𝑚𝑣</m:t>
                        </m:r>
                      </m:e>
                      <m:sup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  <m:sSup>
                      <m:sSup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𝑚𝑔𝑠</m:t>
                        </m:r>
                      </m:e>
                      <m:sup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70" y="2683669"/>
                <a:ext cx="11390578" cy="1712200"/>
              </a:xfrm>
              <a:prstGeom prst="rect">
                <a:avLst/>
              </a:prstGeom>
              <a:blipFill rotWithShape="0">
                <a:blip r:embed="rId2"/>
                <a:stretch>
                  <a:fillRect l="-1124" r="-6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8F9B4C82-E728-3C02-EFB5-8AB397A76B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97"/>
          <a:stretch/>
        </p:blipFill>
        <p:spPr>
          <a:xfrm>
            <a:off x="8042763" y="255430"/>
            <a:ext cx="2639885" cy="240646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xmlns="" id="{0D3A7B40-A890-352B-34D6-0010D9A996D1}"/>
                  </a:ext>
                </a:extLst>
              </p:cNvPr>
              <p:cNvSpPr txBox="1"/>
              <p:nvPr/>
            </p:nvSpPr>
            <p:spPr>
              <a:xfrm>
                <a:off x="489127" y="4604659"/>
                <a:ext cx="11390578" cy="135767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gradFill>
                  <a:gsLst>
                    <a:gs pos="0">
                      <a:schemeClr val="accent6">
                        <a:lumMod val="20000"/>
                        <a:lumOff val="80000"/>
                      </a:schemeClr>
                    </a:gs>
                    <a:gs pos="7400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</a:ln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 smtClean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本实验也可多次改变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𝐻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，测出与之对应的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，在直角坐标系中建立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altLang="zh-CN" sz="2800" b="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CN" sz="2800" kern="0" dirty="0">
                        <a:solidFill>
                          <a:prstClr val="white"/>
                        </a:solidFill>
                        <a:latin typeface="等线" panose="02010600030101010101" pitchFamily="2" charset="-122"/>
                        <a:cs typeface="Times New Roman" panose="02020603050405020304" pitchFamily="18" charset="0"/>
                      </a:rPr>
                      <m:t>-</m:t>
                    </m:r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𝐻</m:t>
                    </m:r>
                  </m:oMath>
                </a14:m>
                <a:r>
                  <a:rPr lang="zh-CN" altLang="en-US" sz="2800" kern="0" dirty="0" smtClean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图像，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只要图像为过原点的直线，则说明机械能守恒</a:t>
                </a:r>
                <a:r>
                  <a:rPr lang="zh-CN" altLang="en-US" sz="2800" kern="0" dirty="0" smtClean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800" kern="0" dirty="0">
                  <a:solidFill>
                    <a:prstClr val="white"/>
                  </a:solidFill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D3A7B40-A890-352B-34D6-0010D9A99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27" y="4604659"/>
                <a:ext cx="11390578" cy="1357679"/>
              </a:xfrm>
              <a:prstGeom prst="rect">
                <a:avLst/>
              </a:prstGeom>
              <a:blipFill rotWithShape="0">
                <a:blip r:embed="rId4"/>
                <a:stretch>
                  <a:fillRect b="-8000"/>
                </a:stretch>
              </a:blipFill>
              <a:ln>
                <a:gradFill>
                  <a:gsLst>
                    <a:gs pos="0">
                      <a:schemeClr val="accent6">
                        <a:lumMod val="20000"/>
                        <a:lumOff val="80000"/>
                      </a:schemeClr>
                    </a:gs>
                    <a:gs pos="7400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xmlns="" id="{DE15D2E1-3B6F-070C-3664-CB63FEBD7464}"/>
              </a:ext>
            </a:extLst>
          </p:cNvPr>
          <p:cNvSpPr/>
          <p:nvPr/>
        </p:nvSpPr>
        <p:spPr>
          <a:xfrm>
            <a:off x="5867835" y="1309930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xmlns="" id="{8FB6B7DE-D77F-0CED-5144-82F0A8EE28D6}"/>
              </a:ext>
            </a:extLst>
          </p:cNvPr>
          <p:cNvSpPr/>
          <p:nvPr/>
        </p:nvSpPr>
        <p:spPr>
          <a:xfrm>
            <a:off x="6209095" y="757164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733967" y="204282"/>
            <a:ext cx="5711803" cy="125438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三、利用平抛运动进行验证</a:t>
            </a:r>
          </a:p>
        </p:txBody>
      </p:sp>
    </p:spTree>
    <p:extLst>
      <p:ext uri="{BB962C8B-B14F-4D97-AF65-F5344CB8AC3E}">
        <p14:creationId xmlns:p14="http://schemas.microsoft.com/office/powerpoint/2010/main" val="105257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275767" y="1947106"/>
                <a:ext cx="7617115" cy="3970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schemeClr val="bg1"/>
                    </a:solidFill>
                    <a:latin typeface="等线" panose="02010600030101010101" pitchFamily="2" charset="-122"/>
                    <a:cs typeface="Times New Roman" panose="02020603050405020304" pitchFamily="18" charset="0"/>
                  </a:rPr>
                  <a:t>如图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所示，利用</a:t>
                </a:r>
                <a:r>
                  <a:rPr lang="en-US" altLang="zh-CN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DIS</a:t>
                </a:r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系统可验证摆球运动中的机械能守恒。实验中</a:t>
                </a:r>
                <a:r>
                  <a:rPr lang="en-US" altLang="zh-CN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DIS</a:t>
                </a:r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系统将显示出摆球的重力势能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𝐸</m:t>
                    </m:r>
                    <m:r>
                      <m:rPr>
                        <m:sty m:val="p"/>
                      </m:rPr>
                      <a:rPr lang="en-US" altLang="zh-CN" sz="2800" i="0" kern="0" baseline="-2500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、动能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𝐸</m:t>
                    </m:r>
                    <m:r>
                      <m:rPr>
                        <m:sty m:val="p"/>
                      </m:rPr>
                      <a:rPr lang="en-US" altLang="zh-CN" sz="2800" i="0" kern="0" baseline="-2500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k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、机械能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随摆球离开平衡位置的高度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变化的图像如图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中的丙、乙、甲所示，从图像可知，在任何高度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zh-CN" altLang="en-US" sz="2800" kern="0" dirty="0">
                    <a:solidFill>
                      <a:schemeClr val="bg1"/>
                    </a:solidFill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时，摆球的机械能（动能与重力势能的和）保持不变。</a:t>
                </a:r>
                <a:endParaRPr lang="zh-CN" altLang="en-US" sz="2800" kern="100" dirty="0">
                  <a:solidFill>
                    <a:schemeClr val="bg1"/>
                  </a:solidFill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67" y="1947106"/>
                <a:ext cx="7617115" cy="3970318"/>
              </a:xfrm>
              <a:prstGeom prst="rect">
                <a:avLst/>
              </a:prstGeom>
              <a:blipFill rotWithShape="0">
                <a:blip r:embed="rId2"/>
                <a:stretch>
                  <a:fillRect l="-1600" b="-15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2A4CD8D1-5D90-3276-27DD-3C26F71383B6}"/>
              </a:ext>
            </a:extLst>
          </p:cNvPr>
          <p:cNvSpPr/>
          <p:nvPr/>
        </p:nvSpPr>
        <p:spPr>
          <a:xfrm>
            <a:off x="4688814" y="1227484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889F9627-D2B1-6B42-413C-C37617161824}"/>
              </a:ext>
            </a:extLst>
          </p:cNvPr>
          <p:cNvSpPr/>
          <p:nvPr/>
        </p:nvSpPr>
        <p:spPr>
          <a:xfrm>
            <a:off x="5030074" y="674718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733967" y="204282"/>
            <a:ext cx="5711803" cy="125438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四、利用</a:t>
            </a:r>
            <a:r>
              <a:rPr lang="en-US" altLang="zh-CN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DIS</a:t>
            </a: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系统验证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23C92DDE-F413-B5D3-7262-F60765B29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81" b="13475"/>
          <a:stretch/>
        </p:blipFill>
        <p:spPr>
          <a:xfrm>
            <a:off x="8087686" y="3601387"/>
            <a:ext cx="3670719" cy="3021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38D84F88-6E79-DAA9-5BE3-270AD53AA7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35" b="13475"/>
          <a:stretch/>
        </p:blipFill>
        <p:spPr>
          <a:xfrm>
            <a:off x="7882517" y="407419"/>
            <a:ext cx="4081059" cy="3021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490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A0EE6347-8E72-4743-C686-20699245A2D4}"/>
              </a:ext>
            </a:extLst>
          </p:cNvPr>
          <p:cNvGrpSpPr/>
          <p:nvPr/>
        </p:nvGrpSpPr>
        <p:grpSpPr>
          <a:xfrm>
            <a:off x="1302502" y="1640224"/>
            <a:ext cx="3827935" cy="3577549"/>
            <a:chOff x="562905" y="1116768"/>
            <a:chExt cx="4837355" cy="4520944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B76592C8-819A-643D-8D61-003C1A7DE707}"/>
                </a:ext>
              </a:extLst>
            </p:cNvPr>
            <p:cNvSpPr/>
            <p:nvPr/>
          </p:nvSpPr>
          <p:spPr>
            <a:xfrm>
              <a:off x="1319459" y="5103398"/>
              <a:ext cx="3793435" cy="163094"/>
            </a:xfrm>
            <a:custGeom>
              <a:avLst/>
              <a:gdLst>
                <a:gd name="connsiteX0" fmla="*/ 3644348 w 3793435"/>
                <a:gd name="connsiteY0" fmla="*/ 0 h 163094"/>
                <a:gd name="connsiteX1" fmla="*/ 3793435 w 3793435"/>
                <a:gd name="connsiteY1" fmla="*/ 0 h 163094"/>
                <a:gd name="connsiteX2" fmla="*/ 3793435 w 3793435"/>
                <a:gd name="connsiteY2" fmla="*/ 163094 h 163094"/>
                <a:gd name="connsiteX3" fmla="*/ 0 w 3793435"/>
                <a:gd name="connsiteY3" fmla="*/ 163094 h 163094"/>
                <a:gd name="connsiteX4" fmla="*/ 0 w 3793435"/>
                <a:gd name="connsiteY4" fmla="*/ 14007 h 163094"/>
                <a:gd name="connsiteX5" fmla="*/ 3644348 w 3793435"/>
                <a:gd name="connsiteY5" fmla="*/ 14007 h 163094"/>
                <a:gd name="connsiteX6" fmla="*/ 3644348 w 3793435"/>
                <a:gd name="connsiteY6" fmla="*/ 0 h 163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3435" h="163094">
                  <a:moveTo>
                    <a:pt x="3644348" y="0"/>
                  </a:moveTo>
                  <a:lnTo>
                    <a:pt x="3793435" y="0"/>
                  </a:lnTo>
                  <a:lnTo>
                    <a:pt x="3793435" y="163094"/>
                  </a:lnTo>
                  <a:lnTo>
                    <a:pt x="0" y="163094"/>
                  </a:lnTo>
                  <a:lnTo>
                    <a:pt x="0" y="14007"/>
                  </a:lnTo>
                  <a:lnTo>
                    <a:pt x="3644348" y="14007"/>
                  </a:lnTo>
                  <a:lnTo>
                    <a:pt x="364434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xmlns="" id="{B38DDEE9-6384-B42F-6447-58753D61101C}"/>
                </a:ext>
              </a:extLst>
            </p:cNvPr>
            <p:cNvSpPr/>
            <p:nvPr/>
          </p:nvSpPr>
          <p:spPr>
            <a:xfrm>
              <a:off x="874642" y="1283346"/>
              <a:ext cx="4234070" cy="3975652"/>
            </a:xfrm>
            <a:custGeom>
              <a:avLst/>
              <a:gdLst>
                <a:gd name="connsiteX0" fmla="*/ 0 w 4234070"/>
                <a:gd name="connsiteY0" fmla="*/ 0 h 3975652"/>
                <a:gd name="connsiteX1" fmla="*/ 4234070 w 4234070"/>
                <a:gd name="connsiteY1" fmla="*/ 0 h 3975652"/>
                <a:gd name="connsiteX2" fmla="*/ 4234070 w 4234070"/>
                <a:gd name="connsiteY2" fmla="*/ 315656 h 3975652"/>
                <a:gd name="connsiteX3" fmla="*/ 4084983 w 4234070"/>
                <a:gd name="connsiteY3" fmla="*/ 315656 h 3975652"/>
                <a:gd name="connsiteX4" fmla="*/ 4084983 w 4234070"/>
                <a:gd name="connsiteY4" fmla="*/ 149087 h 3975652"/>
                <a:gd name="connsiteX5" fmla="*/ 149087 w 4234070"/>
                <a:gd name="connsiteY5" fmla="*/ 149087 h 3975652"/>
                <a:gd name="connsiteX6" fmla="*/ 149087 w 4234070"/>
                <a:gd name="connsiteY6" fmla="*/ 3826565 h 3975652"/>
                <a:gd name="connsiteX7" fmla="*/ 291548 w 4234070"/>
                <a:gd name="connsiteY7" fmla="*/ 3826565 h 3975652"/>
                <a:gd name="connsiteX8" fmla="*/ 291548 w 4234070"/>
                <a:gd name="connsiteY8" fmla="*/ 3975652 h 3975652"/>
                <a:gd name="connsiteX9" fmla="*/ 0 w 4234070"/>
                <a:gd name="connsiteY9" fmla="*/ 3975652 h 3975652"/>
                <a:gd name="connsiteX10" fmla="*/ 0 w 4234070"/>
                <a:gd name="connsiteY10" fmla="*/ 0 h 397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4070" h="3975652">
                  <a:moveTo>
                    <a:pt x="0" y="0"/>
                  </a:moveTo>
                  <a:lnTo>
                    <a:pt x="4234070" y="0"/>
                  </a:lnTo>
                  <a:lnTo>
                    <a:pt x="4234070" y="315656"/>
                  </a:lnTo>
                  <a:lnTo>
                    <a:pt x="4084983" y="315656"/>
                  </a:lnTo>
                  <a:lnTo>
                    <a:pt x="4084983" y="149087"/>
                  </a:lnTo>
                  <a:lnTo>
                    <a:pt x="149087" y="149087"/>
                  </a:lnTo>
                  <a:lnTo>
                    <a:pt x="149087" y="3826565"/>
                  </a:lnTo>
                  <a:lnTo>
                    <a:pt x="291548" y="3826565"/>
                  </a:lnTo>
                  <a:lnTo>
                    <a:pt x="291548" y="3975652"/>
                  </a:lnTo>
                  <a:lnTo>
                    <a:pt x="0" y="39756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xmlns="" id="{0528FA9E-B132-6CD4-842A-977B8475D3B9}"/>
                </a:ext>
              </a:extLst>
            </p:cNvPr>
            <p:cNvSpPr/>
            <p:nvPr/>
          </p:nvSpPr>
          <p:spPr>
            <a:xfrm>
              <a:off x="1166191" y="1599003"/>
              <a:ext cx="3793435" cy="3510909"/>
            </a:xfrm>
            <a:custGeom>
              <a:avLst/>
              <a:gdLst>
                <a:gd name="connsiteX0" fmla="*/ 0 w 3793435"/>
                <a:gd name="connsiteY0" fmla="*/ 0 h 3510909"/>
                <a:gd name="connsiteX1" fmla="*/ 3793435 w 3793435"/>
                <a:gd name="connsiteY1" fmla="*/ 0 h 3510909"/>
                <a:gd name="connsiteX2" fmla="*/ 3793435 w 3793435"/>
                <a:gd name="connsiteY2" fmla="*/ 149087 h 3510909"/>
                <a:gd name="connsiteX3" fmla="*/ 149087 w 3793435"/>
                <a:gd name="connsiteY3" fmla="*/ 149087 h 3510909"/>
                <a:gd name="connsiteX4" fmla="*/ 149087 w 3793435"/>
                <a:gd name="connsiteY4" fmla="*/ 3510909 h 3510909"/>
                <a:gd name="connsiteX5" fmla="*/ 0 w 3793435"/>
                <a:gd name="connsiteY5" fmla="*/ 3510909 h 3510909"/>
                <a:gd name="connsiteX6" fmla="*/ 0 w 3793435"/>
                <a:gd name="connsiteY6" fmla="*/ 0 h 351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3435" h="3510909">
                  <a:moveTo>
                    <a:pt x="0" y="0"/>
                  </a:moveTo>
                  <a:lnTo>
                    <a:pt x="3793435" y="0"/>
                  </a:lnTo>
                  <a:lnTo>
                    <a:pt x="3793435" y="149087"/>
                  </a:lnTo>
                  <a:lnTo>
                    <a:pt x="149087" y="149087"/>
                  </a:lnTo>
                  <a:lnTo>
                    <a:pt x="149087" y="3510909"/>
                  </a:lnTo>
                  <a:lnTo>
                    <a:pt x="0" y="3510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xmlns="" id="{86741121-2E12-9EFC-9E6A-1466958C8AD2}"/>
                </a:ext>
              </a:extLst>
            </p:cNvPr>
            <p:cNvSpPr/>
            <p:nvPr/>
          </p:nvSpPr>
          <p:spPr>
            <a:xfrm>
              <a:off x="1166190" y="1599002"/>
              <a:ext cx="4234070" cy="3975652"/>
            </a:xfrm>
            <a:custGeom>
              <a:avLst/>
              <a:gdLst>
                <a:gd name="connsiteX0" fmla="*/ 3942522 w 4234070"/>
                <a:gd name="connsiteY0" fmla="*/ 0 h 3975652"/>
                <a:gd name="connsiteX1" fmla="*/ 4234070 w 4234070"/>
                <a:gd name="connsiteY1" fmla="*/ 0 h 3975652"/>
                <a:gd name="connsiteX2" fmla="*/ 4234070 w 4234070"/>
                <a:gd name="connsiteY2" fmla="*/ 3975652 h 3975652"/>
                <a:gd name="connsiteX3" fmla="*/ 0 w 4234070"/>
                <a:gd name="connsiteY3" fmla="*/ 3975652 h 3975652"/>
                <a:gd name="connsiteX4" fmla="*/ 0 w 4234070"/>
                <a:gd name="connsiteY4" fmla="*/ 3659996 h 3975652"/>
                <a:gd name="connsiteX5" fmla="*/ 149087 w 4234070"/>
                <a:gd name="connsiteY5" fmla="*/ 3659996 h 3975652"/>
                <a:gd name="connsiteX6" fmla="*/ 149087 w 4234070"/>
                <a:gd name="connsiteY6" fmla="*/ 3826565 h 3975652"/>
                <a:gd name="connsiteX7" fmla="*/ 4084983 w 4234070"/>
                <a:gd name="connsiteY7" fmla="*/ 3826565 h 3975652"/>
                <a:gd name="connsiteX8" fmla="*/ 4084983 w 4234070"/>
                <a:gd name="connsiteY8" fmla="*/ 149087 h 3975652"/>
                <a:gd name="connsiteX9" fmla="*/ 3942522 w 4234070"/>
                <a:gd name="connsiteY9" fmla="*/ 149087 h 3975652"/>
                <a:gd name="connsiteX10" fmla="*/ 3942522 w 4234070"/>
                <a:gd name="connsiteY10" fmla="*/ 0 h 397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4070" h="3975652">
                  <a:moveTo>
                    <a:pt x="3942522" y="0"/>
                  </a:moveTo>
                  <a:lnTo>
                    <a:pt x="4234070" y="0"/>
                  </a:lnTo>
                  <a:lnTo>
                    <a:pt x="4234070" y="3975652"/>
                  </a:lnTo>
                  <a:lnTo>
                    <a:pt x="0" y="3975652"/>
                  </a:lnTo>
                  <a:lnTo>
                    <a:pt x="0" y="3659996"/>
                  </a:lnTo>
                  <a:lnTo>
                    <a:pt x="149087" y="3659996"/>
                  </a:lnTo>
                  <a:lnTo>
                    <a:pt x="149087" y="3826565"/>
                  </a:lnTo>
                  <a:lnTo>
                    <a:pt x="4084983" y="3826565"/>
                  </a:lnTo>
                  <a:lnTo>
                    <a:pt x="4084983" y="149087"/>
                  </a:lnTo>
                  <a:lnTo>
                    <a:pt x="3942522" y="149087"/>
                  </a:lnTo>
                  <a:lnTo>
                    <a:pt x="394252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xmlns="" id="{BDB25E9F-F77F-6E19-9970-956CABBEEDE0}"/>
                </a:ext>
              </a:extLst>
            </p:cNvPr>
            <p:cNvPicPr/>
            <p:nvPr/>
          </p:nvPicPr>
          <p:blipFill>
            <a:blip r:embed="rId2">
              <a:clrChange>
                <a:clrFrom>
                  <a:srgbClr val="F6F6F6">
                    <a:alpha val="100000"/>
                  </a:srgbClr>
                </a:clrFrom>
                <a:clrTo>
                  <a:srgbClr val="F6F6F6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62905" y="1116768"/>
              <a:ext cx="4735417" cy="45209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xmlns="" id="{1C5C282E-A1DF-15AF-28E2-F8C09894CF66}"/>
                </a:ext>
              </a:extLst>
            </p:cNvPr>
            <p:cNvSpPr/>
            <p:nvPr/>
          </p:nvSpPr>
          <p:spPr>
            <a:xfrm>
              <a:off x="4959626" y="1748089"/>
              <a:ext cx="149087" cy="3510909"/>
            </a:xfrm>
            <a:custGeom>
              <a:avLst/>
              <a:gdLst>
                <a:gd name="connsiteX0" fmla="*/ 0 w 149087"/>
                <a:gd name="connsiteY0" fmla="*/ 0 h 3510909"/>
                <a:gd name="connsiteX1" fmla="*/ 149087 w 149087"/>
                <a:gd name="connsiteY1" fmla="*/ 0 h 3510909"/>
                <a:gd name="connsiteX2" fmla="*/ 149087 w 149087"/>
                <a:gd name="connsiteY2" fmla="*/ 3510909 h 3510909"/>
                <a:gd name="connsiteX3" fmla="*/ 149086 w 149087"/>
                <a:gd name="connsiteY3" fmla="*/ 3510909 h 3510909"/>
                <a:gd name="connsiteX4" fmla="*/ 149086 w 149087"/>
                <a:gd name="connsiteY4" fmla="*/ 3361822 h 3510909"/>
                <a:gd name="connsiteX5" fmla="*/ 0 w 149087"/>
                <a:gd name="connsiteY5" fmla="*/ 3361822 h 3510909"/>
                <a:gd name="connsiteX6" fmla="*/ 0 w 149087"/>
                <a:gd name="connsiteY6" fmla="*/ 0 h 351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087" h="3510909">
                  <a:moveTo>
                    <a:pt x="0" y="0"/>
                  </a:moveTo>
                  <a:lnTo>
                    <a:pt x="149087" y="0"/>
                  </a:lnTo>
                  <a:lnTo>
                    <a:pt x="149087" y="3510909"/>
                  </a:lnTo>
                  <a:lnTo>
                    <a:pt x="149086" y="3510909"/>
                  </a:lnTo>
                  <a:lnTo>
                    <a:pt x="149086" y="3361822"/>
                  </a:lnTo>
                  <a:lnTo>
                    <a:pt x="0" y="33618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29E3DE23-718C-61AB-1AF6-C55B1675B011}"/>
              </a:ext>
            </a:extLst>
          </p:cNvPr>
          <p:cNvGrpSpPr/>
          <p:nvPr/>
        </p:nvGrpSpPr>
        <p:grpSpPr>
          <a:xfrm>
            <a:off x="5251722" y="2000264"/>
            <a:ext cx="6130978" cy="1569660"/>
            <a:chOff x="5632476" y="2005452"/>
            <a:chExt cx="6130978" cy="1569660"/>
          </a:xfrm>
        </p:grpSpPr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xmlns="" id="{153CEB90-C82A-760B-8DDC-DA1F89FBE3A3}"/>
                </a:ext>
              </a:extLst>
            </p:cNvPr>
            <p:cNvGrpSpPr/>
            <p:nvPr/>
          </p:nvGrpSpPr>
          <p:grpSpPr>
            <a:xfrm>
              <a:off x="9389281" y="2232458"/>
              <a:ext cx="1258000" cy="1296488"/>
              <a:chOff x="10254255" y="2338744"/>
              <a:chExt cx="1869428" cy="1905914"/>
            </a:xfrm>
          </p:grpSpPr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xmlns="" id="{820B224C-9951-1556-836A-F4A883591F71}"/>
                  </a:ext>
                </a:extLst>
              </p:cNvPr>
              <p:cNvSpPr/>
              <p:nvPr/>
            </p:nvSpPr>
            <p:spPr>
              <a:xfrm>
                <a:off x="10254255" y="3360301"/>
                <a:ext cx="887510" cy="884357"/>
              </a:xfrm>
              <a:custGeom>
                <a:avLst/>
                <a:gdLst>
                  <a:gd name="connsiteX0" fmla="*/ 398715 w 809468"/>
                  <a:gd name="connsiteY0" fmla="*/ 201339 h 809470"/>
                  <a:gd name="connsiteX1" fmla="*/ 200715 w 809468"/>
                  <a:gd name="connsiteY1" fmla="*/ 399339 h 809470"/>
                  <a:gd name="connsiteX2" fmla="*/ 398715 w 809468"/>
                  <a:gd name="connsiteY2" fmla="*/ 597339 h 809470"/>
                  <a:gd name="connsiteX3" fmla="*/ 596715 w 809468"/>
                  <a:gd name="connsiteY3" fmla="*/ 399339 h 809470"/>
                  <a:gd name="connsiteX4" fmla="*/ 398715 w 809468"/>
                  <a:gd name="connsiteY4" fmla="*/ 201339 h 809470"/>
                  <a:gd name="connsiteX5" fmla="*/ 404734 w 809468"/>
                  <a:gd name="connsiteY5" fmla="*/ 0 h 809470"/>
                  <a:gd name="connsiteX6" fmla="*/ 444425 w 809468"/>
                  <a:gd name="connsiteY6" fmla="*/ 4001 h 809470"/>
                  <a:gd name="connsiteX7" fmla="*/ 481694 w 809468"/>
                  <a:gd name="connsiteY7" fmla="*/ 150117 h 809470"/>
                  <a:gd name="connsiteX8" fmla="*/ 587643 w 809468"/>
                  <a:gd name="connsiteY8" fmla="*/ 45576 h 809470"/>
                  <a:gd name="connsiteX9" fmla="*/ 631024 w 809468"/>
                  <a:gd name="connsiteY9" fmla="*/ 69123 h 809470"/>
                  <a:gd name="connsiteX10" fmla="*/ 657034 w 809468"/>
                  <a:gd name="connsiteY10" fmla="*/ 90583 h 809470"/>
                  <a:gd name="connsiteX11" fmla="*/ 614992 w 809468"/>
                  <a:gd name="connsiteY11" fmla="*/ 221868 h 809470"/>
                  <a:gd name="connsiteX12" fmla="*/ 744369 w 809468"/>
                  <a:gd name="connsiteY12" fmla="*/ 185856 h 809470"/>
                  <a:gd name="connsiteX13" fmla="*/ 777662 w 809468"/>
                  <a:gd name="connsiteY13" fmla="*/ 247194 h 809470"/>
                  <a:gd name="connsiteX14" fmla="*/ 783377 w 809468"/>
                  <a:gd name="connsiteY14" fmla="*/ 265605 h 809470"/>
                  <a:gd name="connsiteX15" fmla="*/ 691951 w 809468"/>
                  <a:gd name="connsiteY15" fmla="*/ 346145 h 809470"/>
                  <a:gd name="connsiteX16" fmla="*/ 806113 w 809468"/>
                  <a:gd name="connsiteY16" fmla="*/ 371456 h 809470"/>
                  <a:gd name="connsiteX17" fmla="*/ 809468 w 809468"/>
                  <a:gd name="connsiteY17" fmla="*/ 404735 h 809470"/>
                  <a:gd name="connsiteX18" fmla="*/ 803399 w 809468"/>
                  <a:gd name="connsiteY18" fmla="*/ 464938 h 809470"/>
                  <a:gd name="connsiteX19" fmla="*/ 691951 w 809468"/>
                  <a:gd name="connsiteY19" fmla="*/ 489646 h 809470"/>
                  <a:gd name="connsiteX20" fmla="*/ 776606 w 809468"/>
                  <a:gd name="connsiteY20" fmla="*/ 564221 h 809470"/>
                  <a:gd name="connsiteX21" fmla="*/ 740346 w 809468"/>
                  <a:gd name="connsiteY21" fmla="*/ 631026 h 809470"/>
                  <a:gd name="connsiteX22" fmla="*/ 728409 w 809468"/>
                  <a:gd name="connsiteY22" fmla="*/ 645493 h 809470"/>
                  <a:gd name="connsiteX23" fmla="*/ 614992 w 809468"/>
                  <a:gd name="connsiteY23" fmla="*/ 613923 h 809470"/>
                  <a:gd name="connsiteX24" fmla="*/ 650367 w 809468"/>
                  <a:gd name="connsiteY24" fmla="*/ 724389 h 809470"/>
                  <a:gd name="connsiteX25" fmla="*/ 631024 w 809468"/>
                  <a:gd name="connsiteY25" fmla="*/ 740348 h 809470"/>
                  <a:gd name="connsiteX26" fmla="*/ 570434 w 809468"/>
                  <a:gd name="connsiteY26" fmla="*/ 773235 h 809470"/>
                  <a:gd name="connsiteX27" fmla="*/ 481694 w 809468"/>
                  <a:gd name="connsiteY27" fmla="*/ 685674 h 809470"/>
                  <a:gd name="connsiteX28" fmla="*/ 451316 w 809468"/>
                  <a:gd name="connsiteY28" fmla="*/ 804774 h 809470"/>
                  <a:gd name="connsiteX29" fmla="*/ 404734 w 809468"/>
                  <a:gd name="connsiteY29" fmla="*/ 809470 h 809470"/>
                  <a:gd name="connsiteX30" fmla="*/ 358152 w 809468"/>
                  <a:gd name="connsiteY30" fmla="*/ 804774 h 809470"/>
                  <a:gd name="connsiteX31" fmla="*/ 327774 w 809468"/>
                  <a:gd name="connsiteY31" fmla="*/ 685674 h 809470"/>
                  <a:gd name="connsiteX32" fmla="*/ 239034 w 809468"/>
                  <a:gd name="connsiteY32" fmla="*/ 773235 h 809470"/>
                  <a:gd name="connsiteX33" fmla="*/ 178444 w 809468"/>
                  <a:gd name="connsiteY33" fmla="*/ 740348 h 809470"/>
                  <a:gd name="connsiteX34" fmla="*/ 159101 w 809468"/>
                  <a:gd name="connsiteY34" fmla="*/ 724389 h 809470"/>
                  <a:gd name="connsiteX35" fmla="*/ 194476 w 809468"/>
                  <a:gd name="connsiteY35" fmla="*/ 613923 h 809470"/>
                  <a:gd name="connsiteX36" fmla="*/ 81059 w 809468"/>
                  <a:gd name="connsiteY36" fmla="*/ 645493 h 809470"/>
                  <a:gd name="connsiteX37" fmla="*/ 69123 w 809468"/>
                  <a:gd name="connsiteY37" fmla="*/ 631026 h 809470"/>
                  <a:gd name="connsiteX38" fmla="*/ 32862 w 809468"/>
                  <a:gd name="connsiteY38" fmla="*/ 564221 h 809470"/>
                  <a:gd name="connsiteX39" fmla="*/ 117517 w 809468"/>
                  <a:gd name="connsiteY39" fmla="*/ 489646 h 809470"/>
                  <a:gd name="connsiteX40" fmla="*/ 6069 w 809468"/>
                  <a:gd name="connsiteY40" fmla="*/ 464938 h 809470"/>
                  <a:gd name="connsiteX41" fmla="*/ 0 w 809468"/>
                  <a:gd name="connsiteY41" fmla="*/ 404735 h 809470"/>
                  <a:gd name="connsiteX42" fmla="*/ 3355 w 809468"/>
                  <a:gd name="connsiteY42" fmla="*/ 371456 h 809470"/>
                  <a:gd name="connsiteX43" fmla="*/ 117517 w 809468"/>
                  <a:gd name="connsiteY43" fmla="*/ 346145 h 809470"/>
                  <a:gd name="connsiteX44" fmla="*/ 26091 w 809468"/>
                  <a:gd name="connsiteY44" fmla="*/ 265605 h 809470"/>
                  <a:gd name="connsiteX45" fmla="*/ 31806 w 809468"/>
                  <a:gd name="connsiteY45" fmla="*/ 247194 h 809470"/>
                  <a:gd name="connsiteX46" fmla="*/ 65100 w 809468"/>
                  <a:gd name="connsiteY46" fmla="*/ 185856 h 809470"/>
                  <a:gd name="connsiteX47" fmla="*/ 194476 w 809468"/>
                  <a:gd name="connsiteY47" fmla="*/ 221868 h 809470"/>
                  <a:gd name="connsiteX48" fmla="*/ 152434 w 809468"/>
                  <a:gd name="connsiteY48" fmla="*/ 90582 h 809470"/>
                  <a:gd name="connsiteX49" fmla="*/ 178444 w 809468"/>
                  <a:gd name="connsiteY49" fmla="*/ 69123 h 809470"/>
                  <a:gd name="connsiteX50" fmla="*/ 221825 w 809468"/>
                  <a:gd name="connsiteY50" fmla="*/ 45576 h 809470"/>
                  <a:gd name="connsiteX51" fmla="*/ 327774 w 809468"/>
                  <a:gd name="connsiteY51" fmla="*/ 150117 h 809470"/>
                  <a:gd name="connsiteX52" fmla="*/ 365043 w 809468"/>
                  <a:gd name="connsiteY52" fmla="*/ 4001 h 809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809468" h="809470">
                    <a:moveTo>
                      <a:pt x="398715" y="201339"/>
                    </a:moveTo>
                    <a:cubicBezTo>
                      <a:pt x="289363" y="201339"/>
                      <a:pt x="200715" y="289987"/>
                      <a:pt x="200715" y="399339"/>
                    </a:cubicBezTo>
                    <a:cubicBezTo>
                      <a:pt x="200715" y="508691"/>
                      <a:pt x="289363" y="597339"/>
                      <a:pt x="398715" y="597339"/>
                    </a:cubicBezTo>
                    <a:cubicBezTo>
                      <a:pt x="508067" y="597339"/>
                      <a:pt x="596715" y="508691"/>
                      <a:pt x="596715" y="399339"/>
                    </a:cubicBezTo>
                    <a:cubicBezTo>
                      <a:pt x="596715" y="289987"/>
                      <a:pt x="508067" y="201339"/>
                      <a:pt x="398715" y="201339"/>
                    </a:cubicBezTo>
                    <a:close/>
                    <a:moveTo>
                      <a:pt x="404734" y="0"/>
                    </a:moveTo>
                    <a:lnTo>
                      <a:pt x="444425" y="4001"/>
                    </a:lnTo>
                    <a:lnTo>
                      <a:pt x="481694" y="150117"/>
                    </a:lnTo>
                    <a:lnTo>
                      <a:pt x="587643" y="45576"/>
                    </a:lnTo>
                    <a:lnTo>
                      <a:pt x="631024" y="69123"/>
                    </a:lnTo>
                    <a:lnTo>
                      <a:pt x="657034" y="90583"/>
                    </a:lnTo>
                    <a:lnTo>
                      <a:pt x="614992" y="221868"/>
                    </a:lnTo>
                    <a:lnTo>
                      <a:pt x="744369" y="185856"/>
                    </a:lnTo>
                    <a:lnTo>
                      <a:pt x="777662" y="247194"/>
                    </a:lnTo>
                    <a:lnTo>
                      <a:pt x="783377" y="265605"/>
                    </a:lnTo>
                    <a:lnTo>
                      <a:pt x="691951" y="346145"/>
                    </a:lnTo>
                    <a:lnTo>
                      <a:pt x="806113" y="371456"/>
                    </a:lnTo>
                    <a:lnTo>
                      <a:pt x="809468" y="404735"/>
                    </a:lnTo>
                    <a:lnTo>
                      <a:pt x="803399" y="464938"/>
                    </a:lnTo>
                    <a:lnTo>
                      <a:pt x="691951" y="489646"/>
                    </a:lnTo>
                    <a:lnTo>
                      <a:pt x="776606" y="564221"/>
                    </a:lnTo>
                    <a:lnTo>
                      <a:pt x="740346" y="631026"/>
                    </a:lnTo>
                    <a:lnTo>
                      <a:pt x="728409" y="645493"/>
                    </a:lnTo>
                    <a:lnTo>
                      <a:pt x="614992" y="613923"/>
                    </a:lnTo>
                    <a:lnTo>
                      <a:pt x="650367" y="724389"/>
                    </a:lnTo>
                    <a:lnTo>
                      <a:pt x="631024" y="740348"/>
                    </a:lnTo>
                    <a:lnTo>
                      <a:pt x="570434" y="773235"/>
                    </a:lnTo>
                    <a:lnTo>
                      <a:pt x="481694" y="685674"/>
                    </a:lnTo>
                    <a:lnTo>
                      <a:pt x="451316" y="804774"/>
                    </a:lnTo>
                    <a:lnTo>
                      <a:pt x="404734" y="809470"/>
                    </a:lnTo>
                    <a:lnTo>
                      <a:pt x="358152" y="804774"/>
                    </a:lnTo>
                    <a:lnTo>
                      <a:pt x="327774" y="685674"/>
                    </a:lnTo>
                    <a:lnTo>
                      <a:pt x="239034" y="773235"/>
                    </a:lnTo>
                    <a:lnTo>
                      <a:pt x="178444" y="740348"/>
                    </a:lnTo>
                    <a:lnTo>
                      <a:pt x="159101" y="724389"/>
                    </a:lnTo>
                    <a:lnTo>
                      <a:pt x="194476" y="613923"/>
                    </a:lnTo>
                    <a:lnTo>
                      <a:pt x="81059" y="645493"/>
                    </a:lnTo>
                    <a:lnTo>
                      <a:pt x="69123" y="631026"/>
                    </a:lnTo>
                    <a:lnTo>
                      <a:pt x="32862" y="564221"/>
                    </a:lnTo>
                    <a:lnTo>
                      <a:pt x="117517" y="489646"/>
                    </a:lnTo>
                    <a:lnTo>
                      <a:pt x="6069" y="464938"/>
                    </a:lnTo>
                    <a:lnTo>
                      <a:pt x="0" y="404735"/>
                    </a:lnTo>
                    <a:lnTo>
                      <a:pt x="3355" y="371456"/>
                    </a:lnTo>
                    <a:lnTo>
                      <a:pt x="117517" y="346145"/>
                    </a:lnTo>
                    <a:lnTo>
                      <a:pt x="26091" y="265605"/>
                    </a:lnTo>
                    <a:lnTo>
                      <a:pt x="31806" y="247194"/>
                    </a:lnTo>
                    <a:lnTo>
                      <a:pt x="65100" y="185856"/>
                    </a:lnTo>
                    <a:lnTo>
                      <a:pt x="194476" y="221868"/>
                    </a:lnTo>
                    <a:lnTo>
                      <a:pt x="152434" y="90582"/>
                    </a:lnTo>
                    <a:lnTo>
                      <a:pt x="178444" y="69123"/>
                    </a:lnTo>
                    <a:lnTo>
                      <a:pt x="221825" y="45576"/>
                    </a:lnTo>
                    <a:lnTo>
                      <a:pt x="327774" y="150117"/>
                    </a:lnTo>
                    <a:lnTo>
                      <a:pt x="365043" y="4001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9" name="任意多边形: 形状 38">
                <a:extLst>
                  <a:ext uri="{FF2B5EF4-FFF2-40B4-BE49-F238E27FC236}">
                    <a16:creationId xmlns:a16="http://schemas.microsoft.com/office/drawing/2014/main" xmlns="" id="{B808F239-DCD0-42B3-31B3-1185207160E5}"/>
                  </a:ext>
                </a:extLst>
              </p:cNvPr>
              <p:cNvSpPr/>
              <p:nvPr/>
            </p:nvSpPr>
            <p:spPr>
              <a:xfrm>
                <a:off x="10539683" y="2338744"/>
                <a:ext cx="1584000" cy="1584000"/>
              </a:xfrm>
              <a:custGeom>
                <a:avLst/>
                <a:gdLst>
                  <a:gd name="connsiteX0" fmla="*/ 792000 w 1584000"/>
                  <a:gd name="connsiteY0" fmla="*/ 585000 h 1584000"/>
                  <a:gd name="connsiteX1" fmla="*/ 999000 w 1584000"/>
                  <a:gd name="connsiteY1" fmla="*/ 792000 h 1584000"/>
                  <a:gd name="connsiteX2" fmla="*/ 792000 w 1584000"/>
                  <a:gd name="connsiteY2" fmla="*/ 999000 h 1584000"/>
                  <a:gd name="connsiteX3" fmla="*/ 585000 w 1584000"/>
                  <a:gd name="connsiteY3" fmla="*/ 792000 h 1584000"/>
                  <a:gd name="connsiteX4" fmla="*/ 792000 w 1584000"/>
                  <a:gd name="connsiteY4" fmla="*/ 585000 h 1584000"/>
                  <a:gd name="connsiteX5" fmla="*/ 792000 w 1584000"/>
                  <a:gd name="connsiteY5" fmla="*/ 378000 h 1584000"/>
                  <a:gd name="connsiteX6" fmla="*/ 378000 w 1584000"/>
                  <a:gd name="connsiteY6" fmla="*/ 792000 h 1584000"/>
                  <a:gd name="connsiteX7" fmla="*/ 792000 w 1584000"/>
                  <a:gd name="connsiteY7" fmla="*/ 1206000 h 1584000"/>
                  <a:gd name="connsiteX8" fmla="*/ 1206000 w 1584000"/>
                  <a:gd name="connsiteY8" fmla="*/ 792000 h 1584000"/>
                  <a:gd name="connsiteX9" fmla="*/ 792000 w 1584000"/>
                  <a:gd name="connsiteY9" fmla="*/ 378000 h 1584000"/>
                  <a:gd name="connsiteX10" fmla="*/ 792000 w 1584000"/>
                  <a:gd name="connsiteY10" fmla="*/ 0 h 1584000"/>
                  <a:gd name="connsiteX11" fmla="*/ 853990 w 1584000"/>
                  <a:gd name="connsiteY11" fmla="*/ 3130 h 1584000"/>
                  <a:gd name="connsiteX12" fmla="*/ 883195 w 1584000"/>
                  <a:gd name="connsiteY12" fmla="*/ 225088 h 1584000"/>
                  <a:gd name="connsiteX13" fmla="*/ 908084 w 1584000"/>
                  <a:gd name="connsiteY13" fmla="*/ 227598 h 1584000"/>
                  <a:gd name="connsiteX14" fmla="*/ 1114047 w 1584000"/>
                  <a:gd name="connsiteY14" fmla="*/ 314267 h 1584000"/>
                  <a:gd name="connsiteX15" fmla="*/ 1128730 w 1584000"/>
                  <a:gd name="connsiteY15" fmla="*/ 326381 h 1584000"/>
                  <a:gd name="connsiteX16" fmla="*/ 1303703 w 1584000"/>
                  <a:gd name="connsiteY16" fmla="*/ 192099 h 1584000"/>
                  <a:gd name="connsiteX17" fmla="*/ 1352029 w 1584000"/>
                  <a:gd name="connsiteY17" fmla="*/ 231972 h 1584000"/>
                  <a:gd name="connsiteX18" fmla="*/ 1391901 w 1584000"/>
                  <a:gd name="connsiteY18" fmla="*/ 280297 h 1584000"/>
                  <a:gd name="connsiteX19" fmla="*/ 1257610 w 1584000"/>
                  <a:gd name="connsiteY19" fmla="*/ 455282 h 1584000"/>
                  <a:gd name="connsiteX20" fmla="*/ 1269629 w 1584000"/>
                  <a:gd name="connsiteY20" fmla="*/ 469848 h 1584000"/>
                  <a:gd name="connsiteX21" fmla="*/ 1356298 w 1584000"/>
                  <a:gd name="connsiteY21" fmla="*/ 675811 h 1584000"/>
                  <a:gd name="connsiteX22" fmla="*/ 1358816 w 1584000"/>
                  <a:gd name="connsiteY22" fmla="*/ 700794 h 1584000"/>
                  <a:gd name="connsiteX23" fmla="*/ 1580870 w 1584000"/>
                  <a:gd name="connsiteY23" fmla="*/ 730011 h 1584000"/>
                  <a:gd name="connsiteX24" fmla="*/ 1584000 w 1584000"/>
                  <a:gd name="connsiteY24" fmla="*/ 792000 h 1584000"/>
                  <a:gd name="connsiteX25" fmla="*/ 1580870 w 1584000"/>
                  <a:gd name="connsiteY25" fmla="*/ 853990 h 1584000"/>
                  <a:gd name="connsiteX26" fmla="*/ 1358795 w 1584000"/>
                  <a:gd name="connsiteY26" fmla="*/ 883210 h 1584000"/>
                  <a:gd name="connsiteX27" fmla="*/ 1356298 w 1584000"/>
                  <a:gd name="connsiteY27" fmla="*/ 907979 h 1584000"/>
                  <a:gd name="connsiteX28" fmla="*/ 1269629 w 1584000"/>
                  <a:gd name="connsiteY28" fmla="*/ 1113942 h 1584000"/>
                  <a:gd name="connsiteX29" fmla="*/ 1257527 w 1584000"/>
                  <a:gd name="connsiteY29" fmla="*/ 1128610 h 1584000"/>
                  <a:gd name="connsiteX30" fmla="*/ 1391901 w 1584000"/>
                  <a:gd name="connsiteY30" fmla="*/ 1303703 h 1584000"/>
                  <a:gd name="connsiteX31" fmla="*/ 1352029 w 1584000"/>
                  <a:gd name="connsiteY31" fmla="*/ 1352029 h 1584000"/>
                  <a:gd name="connsiteX32" fmla="*/ 1303703 w 1584000"/>
                  <a:gd name="connsiteY32" fmla="*/ 1391901 h 1584000"/>
                  <a:gd name="connsiteX33" fmla="*/ 1128598 w 1584000"/>
                  <a:gd name="connsiteY33" fmla="*/ 1257518 h 1584000"/>
                  <a:gd name="connsiteX34" fmla="*/ 1114047 w 1584000"/>
                  <a:gd name="connsiteY34" fmla="*/ 1269524 h 1584000"/>
                  <a:gd name="connsiteX35" fmla="*/ 908084 w 1584000"/>
                  <a:gd name="connsiteY35" fmla="*/ 1356193 h 1584000"/>
                  <a:gd name="connsiteX36" fmla="*/ 883223 w 1584000"/>
                  <a:gd name="connsiteY36" fmla="*/ 1358699 h 1584000"/>
                  <a:gd name="connsiteX37" fmla="*/ 853990 w 1584000"/>
                  <a:gd name="connsiteY37" fmla="*/ 1580870 h 1584000"/>
                  <a:gd name="connsiteX38" fmla="*/ 792000 w 1584000"/>
                  <a:gd name="connsiteY38" fmla="*/ 1584000 h 1584000"/>
                  <a:gd name="connsiteX39" fmla="*/ 730011 w 1584000"/>
                  <a:gd name="connsiteY39" fmla="*/ 1580870 h 1584000"/>
                  <a:gd name="connsiteX40" fmla="*/ 700779 w 1584000"/>
                  <a:gd name="connsiteY40" fmla="*/ 1358699 h 1584000"/>
                  <a:gd name="connsiteX41" fmla="*/ 675916 w 1584000"/>
                  <a:gd name="connsiteY41" fmla="*/ 1356193 h 1584000"/>
                  <a:gd name="connsiteX42" fmla="*/ 469953 w 1584000"/>
                  <a:gd name="connsiteY42" fmla="*/ 1269524 h 1584000"/>
                  <a:gd name="connsiteX43" fmla="*/ 455402 w 1584000"/>
                  <a:gd name="connsiteY43" fmla="*/ 1257518 h 1584000"/>
                  <a:gd name="connsiteX44" fmla="*/ 280297 w 1584000"/>
                  <a:gd name="connsiteY44" fmla="*/ 1391901 h 1584000"/>
                  <a:gd name="connsiteX45" fmla="*/ 231972 w 1584000"/>
                  <a:gd name="connsiteY45" fmla="*/ 1352029 h 1584000"/>
                  <a:gd name="connsiteX46" fmla="*/ 192099 w 1584000"/>
                  <a:gd name="connsiteY46" fmla="*/ 1303703 h 1584000"/>
                  <a:gd name="connsiteX47" fmla="*/ 326474 w 1584000"/>
                  <a:gd name="connsiteY47" fmla="*/ 1128610 h 1584000"/>
                  <a:gd name="connsiteX48" fmla="*/ 314372 w 1584000"/>
                  <a:gd name="connsiteY48" fmla="*/ 1113942 h 1584000"/>
                  <a:gd name="connsiteX49" fmla="*/ 227703 w 1584000"/>
                  <a:gd name="connsiteY49" fmla="*/ 907979 h 1584000"/>
                  <a:gd name="connsiteX50" fmla="*/ 225206 w 1584000"/>
                  <a:gd name="connsiteY50" fmla="*/ 883210 h 1584000"/>
                  <a:gd name="connsiteX51" fmla="*/ 3130 w 1584000"/>
                  <a:gd name="connsiteY51" fmla="*/ 853990 h 1584000"/>
                  <a:gd name="connsiteX52" fmla="*/ 0 w 1584000"/>
                  <a:gd name="connsiteY52" fmla="*/ 792000 h 1584000"/>
                  <a:gd name="connsiteX53" fmla="*/ 3130 w 1584000"/>
                  <a:gd name="connsiteY53" fmla="*/ 730011 h 1584000"/>
                  <a:gd name="connsiteX54" fmla="*/ 225184 w 1584000"/>
                  <a:gd name="connsiteY54" fmla="*/ 700794 h 1584000"/>
                  <a:gd name="connsiteX55" fmla="*/ 227703 w 1584000"/>
                  <a:gd name="connsiteY55" fmla="*/ 675811 h 1584000"/>
                  <a:gd name="connsiteX56" fmla="*/ 314372 w 1584000"/>
                  <a:gd name="connsiteY56" fmla="*/ 469848 h 1584000"/>
                  <a:gd name="connsiteX57" fmla="*/ 326390 w 1584000"/>
                  <a:gd name="connsiteY57" fmla="*/ 455282 h 1584000"/>
                  <a:gd name="connsiteX58" fmla="*/ 192099 w 1584000"/>
                  <a:gd name="connsiteY58" fmla="*/ 280297 h 1584000"/>
                  <a:gd name="connsiteX59" fmla="*/ 231972 w 1584000"/>
                  <a:gd name="connsiteY59" fmla="*/ 231972 h 1584000"/>
                  <a:gd name="connsiteX60" fmla="*/ 280297 w 1584000"/>
                  <a:gd name="connsiteY60" fmla="*/ 192099 h 1584000"/>
                  <a:gd name="connsiteX61" fmla="*/ 455271 w 1584000"/>
                  <a:gd name="connsiteY61" fmla="*/ 326381 h 1584000"/>
                  <a:gd name="connsiteX62" fmla="*/ 469953 w 1584000"/>
                  <a:gd name="connsiteY62" fmla="*/ 314267 h 1584000"/>
                  <a:gd name="connsiteX63" fmla="*/ 675916 w 1584000"/>
                  <a:gd name="connsiteY63" fmla="*/ 227598 h 1584000"/>
                  <a:gd name="connsiteX64" fmla="*/ 700807 w 1584000"/>
                  <a:gd name="connsiteY64" fmla="*/ 225088 h 1584000"/>
                  <a:gd name="connsiteX65" fmla="*/ 730011 w 1584000"/>
                  <a:gd name="connsiteY65" fmla="*/ 3130 h 158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1584000" h="1584000">
                    <a:moveTo>
                      <a:pt x="792000" y="585000"/>
                    </a:moveTo>
                    <a:cubicBezTo>
                      <a:pt x="906323" y="585000"/>
                      <a:pt x="999000" y="677677"/>
                      <a:pt x="999000" y="792000"/>
                    </a:cubicBezTo>
                    <a:cubicBezTo>
                      <a:pt x="999000" y="906323"/>
                      <a:pt x="906323" y="999000"/>
                      <a:pt x="792000" y="999000"/>
                    </a:cubicBezTo>
                    <a:cubicBezTo>
                      <a:pt x="677677" y="999000"/>
                      <a:pt x="585000" y="906323"/>
                      <a:pt x="585000" y="792000"/>
                    </a:cubicBezTo>
                    <a:cubicBezTo>
                      <a:pt x="585000" y="677677"/>
                      <a:pt x="677677" y="585000"/>
                      <a:pt x="792000" y="585000"/>
                    </a:cubicBezTo>
                    <a:close/>
                    <a:moveTo>
                      <a:pt x="792000" y="378000"/>
                    </a:moveTo>
                    <a:cubicBezTo>
                      <a:pt x="563354" y="378000"/>
                      <a:pt x="378000" y="563354"/>
                      <a:pt x="378000" y="792000"/>
                    </a:cubicBezTo>
                    <a:cubicBezTo>
                      <a:pt x="378000" y="1020646"/>
                      <a:pt x="563354" y="1206000"/>
                      <a:pt x="792000" y="1206000"/>
                    </a:cubicBezTo>
                    <a:cubicBezTo>
                      <a:pt x="1020646" y="1206000"/>
                      <a:pt x="1206000" y="1020646"/>
                      <a:pt x="1206000" y="792000"/>
                    </a:cubicBezTo>
                    <a:cubicBezTo>
                      <a:pt x="1206000" y="563354"/>
                      <a:pt x="1020646" y="378000"/>
                      <a:pt x="792000" y="378000"/>
                    </a:cubicBezTo>
                    <a:close/>
                    <a:moveTo>
                      <a:pt x="792000" y="0"/>
                    </a:moveTo>
                    <a:lnTo>
                      <a:pt x="853990" y="3130"/>
                    </a:lnTo>
                    <a:lnTo>
                      <a:pt x="883195" y="225088"/>
                    </a:lnTo>
                    <a:lnTo>
                      <a:pt x="908084" y="227598"/>
                    </a:lnTo>
                    <a:cubicBezTo>
                      <a:pt x="983077" y="242943"/>
                      <a:pt x="1052761" y="272862"/>
                      <a:pt x="1114047" y="314267"/>
                    </a:cubicBezTo>
                    <a:lnTo>
                      <a:pt x="1128730" y="326381"/>
                    </a:lnTo>
                    <a:lnTo>
                      <a:pt x="1303703" y="192099"/>
                    </a:lnTo>
                    <a:lnTo>
                      <a:pt x="1352029" y="231972"/>
                    </a:lnTo>
                    <a:lnTo>
                      <a:pt x="1391901" y="280297"/>
                    </a:lnTo>
                    <a:lnTo>
                      <a:pt x="1257610" y="455282"/>
                    </a:lnTo>
                    <a:lnTo>
                      <a:pt x="1269629" y="469848"/>
                    </a:lnTo>
                    <a:cubicBezTo>
                      <a:pt x="1311033" y="531135"/>
                      <a:pt x="1340952" y="600819"/>
                      <a:pt x="1356298" y="675811"/>
                    </a:cubicBezTo>
                    <a:lnTo>
                      <a:pt x="1358816" y="700794"/>
                    </a:lnTo>
                    <a:lnTo>
                      <a:pt x="1580870" y="730011"/>
                    </a:lnTo>
                    <a:lnTo>
                      <a:pt x="1584000" y="792000"/>
                    </a:lnTo>
                    <a:lnTo>
                      <a:pt x="1580870" y="853990"/>
                    </a:lnTo>
                    <a:lnTo>
                      <a:pt x="1358795" y="883210"/>
                    </a:lnTo>
                    <a:lnTo>
                      <a:pt x="1356298" y="907979"/>
                    </a:lnTo>
                    <a:cubicBezTo>
                      <a:pt x="1340952" y="982972"/>
                      <a:pt x="1311033" y="1052656"/>
                      <a:pt x="1269629" y="1113942"/>
                    </a:cubicBezTo>
                    <a:lnTo>
                      <a:pt x="1257527" y="1128610"/>
                    </a:lnTo>
                    <a:lnTo>
                      <a:pt x="1391901" y="1303703"/>
                    </a:lnTo>
                    <a:lnTo>
                      <a:pt x="1352029" y="1352029"/>
                    </a:lnTo>
                    <a:lnTo>
                      <a:pt x="1303703" y="1391901"/>
                    </a:lnTo>
                    <a:lnTo>
                      <a:pt x="1128598" y="1257518"/>
                    </a:lnTo>
                    <a:lnTo>
                      <a:pt x="1114047" y="1269524"/>
                    </a:lnTo>
                    <a:cubicBezTo>
                      <a:pt x="1052761" y="1310928"/>
                      <a:pt x="983077" y="1340847"/>
                      <a:pt x="908084" y="1356193"/>
                    </a:cubicBezTo>
                    <a:lnTo>
                      <a:pt x="883223" y="1358699"/>
                    </a:lnTo>
                    <a:lnTo>
                      <a:pt x="853990" y="1580870"/>
                    </a:lnTo>
                    <a:lnTo>
                      <a:pt x="792000" y="1584000"/>
                    </a:lnTo>
                    <a:lnTo>
                      <a:pt x="730011" y="1580870"/>
                    </a:lnTo>
                    <a:lnTo>
                      <a:pt x="700779" y="1358699"/>
                    </a:lnTo>
                    <a:lnTo>
                      <a:pt x="675916" y="1356193"/>
                    </a:lnTo>
                    <a:cubicBezTo>
                      <a:pt x="600924" y="1340847"/>
                      <a:pt x="531240" y="1310928"/>
                      <a:pt x="469953" y="1269524"/>
                    </a:cubicBezTo>
                    <a:lnTo>
                      <a:pt x="455402" y="1257518"/>
                    </a:lnTo>
                    <a:lnTo>
                      <a:pt x="280297" y="1391901"/>
                    </a:lnTo>
                    <a:lnTo>
                      <a:pt x="231972" y="1352029"/>
                    </a:lnTo>
                    <a:lnTo>
                      <a:pt x="192099" y="1303703"/>
                    </a:lnTo>
                    <a:lnTo>
                      <a:pt x="326474" y="1128610"/>
                    </a:lnTo>
                    <a:lnTo>
                      <a:pt x="314372" y="1113942"/>
                    </a:lnTo>
                    <a:cubicBezTo>
                      <a:pt x="272967" y="1052656"/>
                      <a:pt x="243048" y="982972"/>
                      <a:pt x="227703" y="907979"/>
                    </a:cubicBezTo>
                    <a:lnTo>
                      <a:pt x="225206" y="883210"/>
                    </a:lnTo>
                    <a:lnTo>
                      <a:pt x="3130" y="853990"/>
                    </a:lnTo>
                    <a:lnTo>
                      <a:pt x="0" y="792000"/>
                    </a:lnTo>
                    <a:lnTo>
                      <a:pt x="3130" y="730011"/>
                    </a:lnTo>
                    <a:lnTo>
                      <a:pt x="225184" y="700794"/>
                    </a:lnTo>
                    <a:lnTo>
                      <a:pt x="227703" y="675811"/>
                    </a:lnTo>
                    <a:cubicBezTo>
                      <a:pt x="243048" y="600819"/>
                      <a:pt x="272967" y="531135"/>
                      <a:pt x="314372" y="469848"/>
                    </a:cubicBezTo>
                    <a:lnTo>
                      <a:pt x="326390" y="455282"/>
                    </a:lnTo>
                    <a:lnTo>
                      <a:pt x="192099" y="280297"/>
                    </a:lnTo>
                    <a:lnTo>
                      <a:pt x="231972" y="231972"/>
                    </a:lnTo>
                    <a:lnTo>
                      <a:pt x="280297" y="192099"/>
                    </a:lnTo>
                    <a:lnTo>
                      <a:pt x="455271" y="326381"/>
                    </a:lnTo>
                    <a:lnTo>
                      <a:pt x="469953" y="314267"/>
                    </a:lnTo>
                    <a:cubicBezTo>
                      <a:pt x="531240" y="272862"/>
                      <a:pt x="600924" y="242943"/>
                      <a:pt x="675916" y="227598"/>
                    </a:cubicBezTo>
                    <a:lnTo>
                      <a:pt x="700807" y="225088"/>
                    </a:lnTo>
                    <a:lnTo>
                      <a:pt x="730011" y="313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xmlns="" id="{B647B878-6F0C-A96D-38B1-39DF658FBDFD}"/>
                </a:ext>
              </a:extLst>
            </p:cNvPr>
            <p:cNvSpPr txBox="1"/>
            <p:nvPr/>
          </p:nvSpPr>
          <p:spPr>
            <a:xfrm>
              <a:off x="5632476" y="2005452"/>
              <a:ext cx="6130978" cy="156966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9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华文琥珀" panose="02010800040101010101" pitchFamily="2" charset="-122"/>
                  <a:ea typeface="华文琥珀" panose="02010800040101010101" pitchFamily="2" charset="-122"/>
                  <a:cs typeface="+mn-cs"/>
                </a:rPr>
                <a:t>下课</a:t>
              </a:r>
              <a:endParaRPr kumimoji="0" lang="en-US" altLang="zh-CN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576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234C7D9C-D14D-FEB4-55DA-38C0B7B6F5B1}"/>
              </a:ext>
            </a:extLst>
          </p:cNvPr>
          <p:cNvGrpSpPr/>
          <p:nvPr/>
        </p:nvGrpSpPr>
        <p:grpSpPr>
          <a:xfrm>
            <a:off x="702040" y="612097"/>
            <a:ext cx="10514583" cy="5633805"/>
            <a:chOff x="717031" y="222353"/>
            <a:chExt cx="10514583" cy="5633805"/>
          </a:xfrm>
        </p:grpSpPr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BC09D676-4771-7DE7-8A36-91AEE4A19423}"/>
                </a:ext>
              </a:extLst>
            </p:cNvPr>
            <p:cNvGrpSpPr/>
            <p:nvPr/>
          </p:nvGrpSpPr>
          <p:grpSpPr>
            <a:xfrm>
              <a:off x="717031" y="222353"/>
              <a:ext cx="10514583" cy="5633805"/>
              <a:chOff x="964368" y="499671"/>
              <a:chExt cx="10514583" cy="5633805"/>
            </a:xfrm>
          </p:grpSpPr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xmlns="" id="{C20F5FF8-CA22-BB1B-AE05-C817CA369D0A}"/>
                  </a:ext>
                </a:extLst>
              </p:cNvPr>
              <p:cNvGrpSpPr/>
              <p:nvPr/>
            </p:nvGrpSpPr>
            <p:grpSpPr>
              <a:xfrm>
                <a:off x="1558977" y="1364105"/>
                <a:ext cx="9919974" cy="4769371"/>
                <a:chOff x="1558977" y="1364105"/>
                <a:chExt cx="9919974" cy="4769371"/>
              </a:xfrm>
            </p:grpSpPr>
            <p:sp>
              <p:nvSpPr>
                <p:cNvPr id="10" name="图文框 9">
                  <a:extLst>
                    <a:ext uri="{FF2B5EF4-FFF2-40B4-BE49-F238E27FC236}">
                      <a16:creationId xmlns:a16="http://schemas.microsoft.com/office/drawing/2014/main" xmlns="" id="{5D2AD117-88C6-9261-1742-3561E5F37200}"/>
                    </a:ext>
                  </a:extLst>
                </p:cNvPr>
                <p:cNvSpPr/>
                <p:nvPr/>
              </p:nvSpPr>
              <p:spPr>
                <a:xfrm>
                  <a:off x="1558977" y="1364105"/>
                  <a:ext cx="9608695" cy="4452079"/>
                </a:xfrm>
                <a:prstGeom prst="frame">
                  <a:avLst>
                    <a:gd name="adj1" fmla="val 357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图文框 10">
                  <a:extLst>
                    <a:ext uri="{FF2B5EF4-FFF2-40B4-BE49-F238E27FC236}">
                      <a16:creationId xmlns:a16="http://schemas.microsoft.com/office/drawing/2014/main" xmlns="" id="{C0EEB568-01EA-39FB-D16C-9C547DECA6E3}"/>
                    </a:ext>
                  </a:extLst>
                </p:cNvPr>
                <p:cNvSpPr/>
                <p:nvPr/>
              </p:nvSpPr>
              <p:spPr>
                <a:xfrm>
                  <a:off x="1870256" y="1681397"/>
                  <a:ext cx="9608695" cy="4452079"/>
                </a:xfrm>
                <a:prstGeom prst="frame">
                  <a:avLst>
                    <a:gd name="adj1" fmla="val 3577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xmlns="" id="{F5EB8F73-8BA2-F385-BDC5-FF982B1ED544}"/>
                  </a:ext>
                </a:extLst>
              </p:cNvPr>
              <p:cNvPicPr/>
              <p:nvPr/>
            </p:nvPicPr>
            <p:blipFill>
              <a:blip r:embed="rId2">
                <a:clrChange>
                  <a:clrFrom>
                    <a:srgbClr val="F6F6F6">
                      <a:alpha val="100000"/>
                    </a:srgbClr>
                  </a:clrFrom>
                  <a:clrTo>
                    <a:srgbClr val="F6F6F6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64368" y="499671"/>
                <a:ext cx="1691857" cy="161523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="" id="{B695D4D0-E4C6-1ADE-2A39-5A1370A44ECE}"/>
                </a:ext>
              </a:extLst>
            </p:cNvPr>
            <p:cNvSpPr txBox="1"/>
            <p:nvPr/>
          </p:nvSpPr>
          <p:spPr>
            <a:xfrm>
              <a:off x="2293496" y="222353"/>
              <a:ext cx="1588957" cy="92333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zh-CN" altLang="en-US" sz="5400" dirty="0">
                  <a:solidFill>
                    <a:schemeClr val="bg1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目录</a:t>
              </a: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2648262" y="2049595"/>
            <a:ext cx="7230255" cy="3331874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一、利用打点计时器进行验证</a:t>
            </a:r>
            <a:endParaRPr lang="en-US" altLang="zh-CN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二、利用光电门进行验证</a:t>
            </a:r>
          </a:p>
          <a:p>
            <a:pPr>
              <a:lnSpc>
                <a:spcPct val="1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三、利用平抛运动进行验证</a:t>
            </a:r>
          </a:p>
          <a:p>
            <a:pPr>
              <a:lnSpc>
                <a:spcPct val="150000"/>
              </a:lnSpc>
            </a:pP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四、利用</a:t>
            </a:r>
            <a:r>
              <a:rPr lang="en-US" altLang="zh-CN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DIS</a:t>
            </a:r>
            <a:r>
              <a:rPr lang="zh-CN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系统验证</a:t>
            </a: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362A9178-3E6F-A010-F448-4ABA165D8D57}"/>
              </a:ext>
            </a:extLst>
          </p:cNvPr>
          <p:cNvSpPr/>
          <p:nvPr/>
        </p:nvSpPr>
        <p:spPr>
          <a:xfrm>
            <a:off x="9315573" y="5184888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xmlns="" id="{BC2C8286-995E-BB86-4943-5F4D50220D76}"/>
              </a:ext>
            </a:extLst>
          </p:cNvPr>
          <p:cNvSpPr/>
          <p:nvPr/>
        </p:nvSpPr>
        <p:spPr>
          <a:xfrm>
            <a:off x="9656833" y="4632122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50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8A59231-7183-FF4D-0D9B-88CAB6355107}"/>
              </a:ext>
            </a:extLst>
          </p:cNvPr>
          <p:cNvSpPr txBox="1"/>
          <p:nvPr/>
        </p:nvSpPr>
        <p:spPr>
          <a:xfrm>
            <a:off x="2742651" y="1874716"/>
            <a:ext cx="8077200" cy="358745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200" kern="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物体做自由落体运动</a:t>
            </a:r>
            <a:endParaRPr lang="zh-CN" altLang="en-US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zh-CN" altLang="en-US" sz="3200" kern="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两物体系统在竖直方向的匀加速运动</a:t>
            </a:r>
            <a:endParaRPr lang="zh-CN" altLang="en-US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zh-CN" altLang="en-US" sz="3200" kern="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小车在滑板上的匀加速运动</a:t>
            </a:r>
            <a:endParaRPr lang="zh-CN" altLang="en-US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CB32BB28-8B3D-2F18-3A92-BD7B596C9163}"/>
              </a:ext>
            </a:extLst>
          </p:cNvPr>
          <p:cNvGrpSpPr/>
          <p:nvPr/>
        </p:nvGrpSpPr>
        <p:grpSpPr>
          <a:xfrm rot="5400000">
            <a:off x="9192564" y="3617387"/>
            <a:ext cx="3647607" cy="616788"/>
            <a:chOff x="6363324" y="660409"/>
            <a:chExt cx="3647607" cy="616788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xmlns="" id="{D8ED5629-3AFE-F04A-F8CA-5760E0172548}"/>
                </a:ext>
              </a:extLst>
            </p:cNvPr>
            <p:cNvSpPr/>
            <p:nvPr/>
          </p:nvSpPr>
          <p:spPr>
            <a:xfrm>
              <a:off x="6363324" y="660409"/>
              <a:ext cx="3647607" cy="616788"/>
            </a:xfrm>
            <a:custGeom>
              <a:avLst/>
              <a:gdLst>
                <a:gd name="connsiteX0" fmla="*/ 119921 w 4961744"/>
                <a:gd name="connsiteY0" fmla="*/ 7495 h 981856"/>
                <a:gd name="connsiteX1" fmla="*/ 4916774 w 4961744"/>
                <a:gd name="connsiteY1" fmla="*/ 0 h 981856"/>
                <a:gd name="connsiteX2" fmla="*/ 4871803 w 4961744"/>
                <a:gd name="connsiteY2" fmla="*/ 82446 h 981856"/>
                <a:gd name="connsiteX3" fmla="*/ 4946754 w 4961744"/>
                <a:gd name="connsiteY3" fmla="*/ 104931 h 981856"/>
                <a:gd name="connsiteX4" fmla="*/ 4849318 w 4961744"/>
                <a:gd name="connsiteY4" fmla="*/ 164892 h 981856"/>
                <a:gd name="connsiteX5" fmla="*/ 4946754 w 4961744"/>
                <a:gd name="connsiteY5" fmla="*/ 224852 h 981856"/>
                <a:gd name="connsiteX6" fmla="*/ 4864308 w 4961744"/>
                <a:gd name="connsiteY6" fmla="*/ 224852 h 981856"/>
                <a:gd name="connsiteX7" fmla="*/ 4939259 w 4961744"/>
                <a:gd name="connsiteY7" fmla="*/ 284813 h 981856"/>
                <a:gd name="connsiteX8" fmla="*/ 4849318 w 4961744"/>
                <a:gd name="connsiteY8" fmla="*/ 329784 h 981856"/>
                <a:gd name="connsiteX9" fmla="*/ 4924269 w 4961744"/>
                <a:gd name="connsiteY9" fmla="*/ 389744 h 981856"/>
                <a:gd name="connsiteX10" fmla="*/ 4856813 w 4961744"/>
                <a:gd name="connsiteY10" fmla="*/ 427220 h 981856"/>
                <a:gd name="connsiteX11" fmla="*/ 4961744 w 4961744"/>
                <a:gd name="connsiteY11" fmla="*/ 494675 h 981856"/>
                <a:gd name="connsiteX12" fmla="*/ 4849318 w 4961744"/>
                <a:gd name="connsiteY12" fmla="*/ 524656 h 981856"/>
                <a:gd name="connsiteX13" fmla="*/ 4954249 w 4961744"/>
                <a:gd name="connsiteY13" fmla="*/ 599606 h 981856"/>
                <a:gd name="connsiteX14" fmla="*/ 4826833 w 4961744"/>
                <a:gd name="connsiteY14" fmla="*/ 652072 h 981856"/>
                <a:gd name="connsiteX15" fmla="*/ 4961744 w 4961744"/>
                <a:gd name="connsiteY15" fmla="*/ 734518 h 981856"/>
                <a:gd name="connsiteX16" fmla="*/ 4834328 w 4961744"/>
                <a:gd name="connsiteY16" fmla="*/ 771993 h 981856"/>
                <a:gd name="connsiteX17" fmla="*/ 4909279 w 4961744"/>
                <a:gd name="connsiteY17" fmla="*/ 809469 h 981856"/>
                <a:gd name="connsiteX18" fmla="*/ 4901784 w 4961744"/>
                <a:gd name="connsiteY18" fmla="*/ 876924 h 981856"/>
                <a:gd name="connsiteX19" fmla="*/ 4901784 w 4961744"/>
                <a:gd name="connsiteY19" fmla="*/ 876924 h 981856"/>
                <a:gd name="connsiteX20" fmla="*/ 4834328 w 4961744"/>
                <a:gd name="connsiteY20" fmla="*/ 884420 h 981856"/>
                <a:gd name="connsiteX21" fmla="*/ 4856813 w 4961744"/>
                <a:gd name="connsiteY21" fmla="*/ 951875 h 981856"/>
                <a:gd name="connsiteX22" fmla="*/ 4931764 w 4961744"/>
                <a:gd name="connsiteY22" fmla="*/ 966865 h 981856"/>
                <a:gd name="connsiteX23" fmla="*/ 97436 w 4961744"/>
                <a:gd name="connsiteY23" fmla="*/ 981856 h 981856"/>
                <a:gd name="connsiteX24" fmla="*/ 187377 w 4961744"/>
                <a:gd name="connsiteY24" fmla="*/ 854439 h 981856"/>
                <a:gd name="connsiteX25" fmla="*/ 29980 w 4961744"/>
                <a:gd name="connsiteY25" fmla="*/ 824459 h 981856"/>
                <a:gd name="connsiteX26" fmla="*/ 217357 w 4961744"/>
                <a:gd name="connsiteY26" fmla="*/ 786984 h 981856"/>
                <a:gd name="connsiteX27" fmla="*/ 14990 w 4961744"/>
                <a:gd name="connsiteY27" fmla="*/ 734518 h 981856"/>
                <a:gd name="connsiteX28" fmla="*/ 172387 w 4961744"/>
                <a:gd name="connsiteY28" fmla="*/ 569626 h 981856"/>
                <a:gd name="connsiteX29" fmla="*/ 59961 w 4961744"/>
                <a:gd name="connsiteY29" fmla="*/ 599606 h 981856"/>
                <a:gd name="connsiteX30" fmla="*/ 134911 w 4961744"/>
                <a:gd name="connsiteY30" fmla="*/ 539646 h 981856"/>
                <a:gd name="connsiteX31" fmla="*/ 97436 w 4961744"/>
                <a:gd name="connsiteY31" fmla="*/ 479685 h 981856"/>
                <a:gd name="connsiteX32" fmla="*/ 164892 w 4961744"/>
                <a:gd name="connsiteY32" fmla="*/ 479685 h 981856"/>
                <a:gd name="connsiteX33" fmla="*/ 0 w 4961744"/>
                <a:gd name="connsiteY33" fmla="*/ 374754 h 981856"/>
                <a:gd name="connsiteX34" fmla="*/ 172387 w 4961744"/>
                <a:gd name="connsiteY34" fmla="*/ 374754 h 981856"/>
                <a:gd name="connsiteX35" fmla="*/ 59961 w 4961744"/>
                <a:gd name="connsiteY35" fmla="*/ 329784 h 981856"/>
                <a:gd name="connsiteX36" fmla="*/ 97436 w 4961744"/>
                <a:gd name="connsiteY36" fmla="*/ 307298 h 981856"/>
                <a:gd name="connsiteX37" fmla="*/ 44970 w 4961744"/>
                <a:gd name="connsiteY37" fmla="*/ 284813 h 981856"/>
                <a:gd name="connsiteX38" fmla="*/ 142406 w 4961744"/>
                <a:gd name="connsiteY38" fmla="*/ 209862 h 981856"/>
                <a:gd name="connsiteX39" fmla="*/ 67456 w 4961744"/>
                <a:gd name="connsiteY39" fmla="*/ 164892 h 981856"/>
                <a:gd name="connsiteX40" fmla="*/ 217357 w 4961744"/>
                <a:gd name="connsiteY40" fmla="*/ 134911 h 981856"/>
                <a:gd name="connsiteX41" fmla="*/ 44970 w 4961744"/>
                <a:gd name="connsiteY41" fmla="*/ 97436 h 981856"/>
                <a:gd name="connsiteX42" fmla="*/ 157397 w 4961744"/>
                <a:gd name="connsiteY42" fmla="*/ 67456 h 981856"/>
                <a:gd name="connsiteX43" fmla="*/ 119921 w 4961744"/>
                <a:gd name="connsiteY43" fmla="*/ 7495 h 98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961744" h="981856">
                  <a:moveTo>
                    <a:pt x="119921" y="7495"/>
                  </a:moveTo>
                  <a:lnTo>
                    <a:pt x="4916774" y="0"/>
                  </a:lnTo>
                  <a:lnTo>
                    <a:pt x="4871803" y="82446"/>
                  </a:lnTo>
                  <a:lnTo>
                    <a:pt x="4946754" y="104931"/>
                  </a:lnTo>
                  <a:lnTo>
                    <a:pt x="4849318" y="164892"/>
                  </a:lnTo>
                  <a:lnTo>
                    <a:pt x="4946754" y="224852"/>
                  </a:lnTo>
                  <a:lnTo>
                    <a:pt x="4864308" y="224852"/>
                  </a:lnTo>
                  <a:lnTo>
                    <a:pt x="4939259" y="284813"/>
                  </a:lnTo>
                  <a:lnTo>
                    <a:pt x="4849318" y="329784"/>
                  </a:lnTo>
                  <a:lnTo>
                    <a:pt x="4924269" y="389744"/>
                  </a:lnTo>
                  <a:lnTo>
                    <a:pt x="4856813" y="427220"/>
                  </a:lnTo>
                  <a:lnTo>
                    <a:pt x="4961744" y="494675"/>
                  </a:lnTo>
                  <a:lnTo>
                    <a:pt x="4849318" y="524656"/>
                  </a:lnTo>
                  <a:lnTo>
                    <a:pt x="4954249" y="599606"/>
                  </a:lnTo>
                  <a:lnTo>
                    <a:pt x="4826833" y="652072"/>
                  </a:lnTo>
                  <a:lnTo>
                    <a:pt x="4961744" y="734518"/>
                  </a:lnTo>
                  <a:lnTo>
                    <a:pt x="4834328" y="771993"/>
                  </a:lnTo>
                  <a:lnTo>
                    <a:pt x="4909279" y="809469"/>
                  </a:lnTo>
                  <a:lnTo>
                    <a:pt x="4901784" y="876924"/>
                  </a:lnTo>
                  <a:lnTo>
                    <a:pt x="4901784" y="876924"/>
                  </a:lnTo>
                  <a:lnTo>
                    <a:pt x="4834328" y="884420"/>
                  </a:lnTo>
                  <a:lnTo>
                    <a:pt x="4856813" y="951875"/>
                  </a:lnTo>
                  <a:lnTo>
                    <a:pt x="4931764" y="966865"/>
                  </a:lnTo>
                  <a:lnTo>
                    <a:pt x="97436" y="981856"/>
                  </a:lnTo>
                  <a:lnTo>
                    <a:pt x="187377" y="854439"/>
                  </a:lnTo>
                  <a:lnTo>
                    <a:pt x="29980" y="824459"/>
                  </a:lnTo>
                  <a:lnTo>
                    <a:pt x="217357" y="786984"/>
                  </a:lnTo>
                  <a:lnTo>
                    <a:pt x="14990" y="734518"/>
                  </a:lnTo>
                  <a:lnTo>
                    <a:pt x="172387" y="569626"/>
                  </a:lnTo>
                  <a:lnTo>
                    <a:pt x="59961" y="599606"/>
                  </a:lnTo>
                  <a:lnTo>
                    <a:pt x="134911" y="539646"/>
                  </a:lnTo>
                  <a:lnTo>
                    <a:pt x="97436" y="479685"/>
                  </a:lnTo>
                  <a:lnTo>
                    <a:pt x="164892" y="479685"/>
                  </a:lnTo>
                  <a:lnTo>
                    <a:pt x="0" y="374754"/>
                  </a:lnTo>
                  <a:lnTo>
                    <a:pt x="172387" y="374754"/>
                  </a:lnTo>
                  <a:lnTo>
                    <a:pt x="59961" y="329784"/>
                  </a:lnTo>
                  <a:lnTo>
                    <a:pt x="97436" y="307298"/>
                  </a:lnTo>
                  <a:lnTo>
                    <a:pt x="44970" y="284813"/>
                  </a:lnTo>
                  <a:lnTo>
                    <a:pt x="142406" y="209862"/>
                  </a:lnTo>
                  <a:lnTo>
                    <a:pt x="67456" y="164892"/>
                  </a:lnTo>
                  <a:lnTo>
                    <a:pt x="217357" y="134911"/>
                  </a:lnTo>
                  <a:lnTo>
                    <a:pt x="44970" y="97436"/>
                  </a:lnTo>
                  <a:lnTo>
                    <a:pt x="157397" y="67456"/>
                  </a:lnTo>
                  <a:lnTo>
                    <a:pt x="119921" y="7495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xmlns="" id="{BA6DB734-5C10-0ED0-F173-B977B2A2EBB4}"/>
                </a:ext>
              </a:extLst>
            </p:cNvPr>
            <p:cNvSpPr/>
            <p:nvPr/>
          </p:nvSpPr>
          <p:spPr>
            <a:xfrm>
              <a:off x="6588176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>
              <a:extLst>
                <a:ext uri="{FF2B5EF4-FFF2-40B4-BE49-F238E27FC236}">
                  <a16:creationId xmlns:a16="http://schemas.microsoft.com/office/drawing/2014/main" xmlns="" id="{6B2EB9D9-36AE-AFAD-9E61-8E7ED77FDAC7}"/>
                </a:ext>
              </a:extLst>
            </p:cNvPr>
            <p:cNvSpPr/>
            <p:nvPr/>
          </p:nvSpPr>
          <p:spPr>
            <a:xfrm>
              <a:off x="6843185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xmlns="" id="{026F87BB-A2A9-B051-5E9B-239C84F698D7}"/>
                </a:ext>
              </a:extLst>
            </p:cNvPr>
            <p:cNvSpPr/>
            <p:nvPr/>
          </p:nvSpPr>
          <p:spPr>
            <a:xfrm>
              <a:off x="7160477" y="95535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FAFFD8D0-E372-E4C0-8717-390672273A2A}"/>
                </a:ext>
              </a:extLst>
            </p:cNvPr>
            <p:cNvSpPr/>
            <p:nvPr/>
          </p:nvSpPr>
          <p:spPr>
            <a:xfrm>
              <a:off x="7514694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xmlns="" id="{9586A6D0-66EE-1B62-5492-67BFFD074C47}"/>
                </a:ext>
              </a:extLst>
            </p:cNvPr>
            <p:cNvSpPr/>
            <p:nvPr/>
          </p:nvSpPr>
          <p:spPr>
            <a:xfrm>
              <a:off x="7909887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xmlns="" id="{51B8A1B1-3609-996F-324F-83A9CFAF112B}"/>
                </a:ext>
              </a:extLst>
            </p:cNvPr>
            <p:cNvSpPr/>
            <p:nvPr/>
          </p:nvSpPr>
          <p:spPr>
            <a:xfrm>
              <a:off x="8371896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CB5DAD72-ED95-4657-CF34-FA250275BA49}"/>
                </a:ext>
              </a:extLst>
            </p:cNvPr>
            <p:cNvSpPr/>
            <p:nvPr/>
          </p:nvSpPr>
          <p:spPr>
            <a:xfrm>
              <a:off x="8899823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xmlns="" id="{356DBCDE-46B5-F002-575F-16533BAA2301}"/>
                </a:ext>
              </a:extLst>
            </p:cNvPr>
            <p:cNvSpPr/>
            <p:nvPr/>
          </p:nvSpPr>
          <p:spPr>
            <a:xfrm>
              <a:off x="9502700" y="9504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C3E8D8DF-CD71-17FF-FCBB-54144A768C67}"/>
              </a:ext>
            </a:extLst>
          </p:cNvPr>
          <p:cNvGrpSpPr/>
          <p:nvPr/>
        </p:nvGrpSpPr>
        <p:grpSpPr>
          <a:xfrm>
            <a:off x="1851285" y="2439969"/>
            <a:ext cx="612000" cy="612000"/>
            <a:chOff x="1476531" y="1712847"/>
            <a:chExt cx="612000" cy="612000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xmlns="" id="{92206ABC-C786-DF94-E120-5D32EF0403D9}"/>
                </a:ext>
              </a:extLst>
            </p:cNvPr>
            <p:cNvSpPr/>
            <p:nvPr/>
          </p:nvSpPr>
          <p:spPr>
            <a:xfrm>
              <a:off x="1476531" y="1712847"/>
              <a:ext cx="612000" cy="612000"/>
            </a:xfrm>
            <a:prstGeom prst="ellipse">
              <a:avLst/>
            </a:prstGeom>
            <a:gradFill flip="none" rotWithShape="1">
              <a:gsLst>
                <a:gs pos="50000">
                  <a:schemeClr val="accent6">
                    <a:lumMod val="75000"/>
                  </a:schemeClr>
                </a:gs>
                <a:gs pos="0">
                  <a:schemeClr val="accent6">
                    <a:lumMod val="50000"/>
                  </a:schemeClr>
                </a:gs>
                <a:gs pos="97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3BB52322-C45D-5F38-D8B0-114DC3DE344E}"/>
                </a:ext>
              </a:extLst>
            </p:cNvPr>
            <p:cNvSpPr txBox="1"/>
            <p:nvPr/>
          </p:nvSpPr>
          <p:spPr>
            <a:xfrm>
              <a:off x="1476531" y="1712847"/>
              <a:ext cx="61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01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59BBA3CA-8A48-10DD-BC28-BF2909A53ABC}"/>
              </a:ext>
            </a:extLst>
          </p:cNvPr>
          <p:cNvGrpSpPr/>
          <p:nvPr/>
        </p:nvGrpSpPr>
        <p:grpSpPr>
          <a:xfrm>
            <a:off x="1851285" y="3633394"/>
            <a:ext cx="612000" cy="612000"/>
            <a:chOff x="1476531" y="1712847"/>
            <a:chExt cx="612000" cy="612000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xmlns="" id="{787681FF-B306-8C1F-9140-28B08853A85B}"/>
                </a:ext>
              </a:extLst>
            </p:cNvPr>
            <p:cNvSpPr/>
            <p:nvPr/>
          </p:nvSpPr>
          <p:spPr>
            <a:xfrm>
              <a:off x="1476531" y="1712847"/>
              <a:ext cx="612000" cy="612000"/>
            </a:xfrm>
            <a:prstGeom prst="ellipse">
              <a:avLst/>
            </a:prstGeom>
            <a:gradFill flip="none" rotWithShape="1">
              <a:gsLst>
                <a:gs pos="50000">
                  <a:schemeClr val="accent6">
                    <a:lumMod val="75000"/>
                  </a:schemeClr>
                </a:gs>
                <a:gs pos="0">
                  <a:schemeClr val="accent6">
                    <a:lumMod val="50000"/>
                  </a:schemeClr>
                </a:gs>
                <a:gs pos="97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="" id="{E51A790F-CBB6-17E8-6299-84F189BB014E}"/>
                </a:ext>
              </a:extLst>
            </p:cNvPr>
            <p:cNvSpPr txBox="1"/>
            <p:nvPr/>
          </p:nvSpPr>
          <p:spPr>
            <a:xfrm>
              <a:off x="1476531" y="1712847"/>
              <a:ext cx="61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02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80573F5A-1176-4AEC-A6EF-54AA35D164D7}"/>
              </a:ext>
            </a:extLst>
          </p:cNvPr>
          <p:cNvGrpSpPr/>
          <p:nvPr/>
        </p:nvGrpSpPr>
        <p:grpSpPr>
          <a:xfrm>
            <a:off x="1851285" y="4834314"/>
            <a:ext cx="612000" cy="612000"/>
            <a:chOff x="1476531" y="1712847"/>
            <a:chExt cx="612000" cy="612000"/>
          </a:xfrm>
        </p:grpSpPr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BEAFB350-AF43-F811-35CC-AB487021222E}"/>
                </a:ext>
              </a:extLst>
            </p:cNvPr>
            <p:cNvSpPr/>
            <p:nvPr/>
          </p:nvSpPr>
          <p:spPr>
            <a:xfrm>
              <a:off x="1476531" y="1712847"/>
              <a:ext cx="612000" cy="612000"/>
            </a:xfrm>
            <a:prstGeom prst="ellipse">
              <a:avLst/>
            </a:prstGeom>
            <a:gradFill flip="none" rotWithShape="1">
              <a:gsLst>
                <a:gs pos="50000">
                  <a:schemeClr val="accent6">
                    <a:lumMod val="75000"/>
                  </a:schemeClr>
                </a:gs>
                <a:gs pos="0">
                  <a:schemeClr val="accent6">
                    <a:lumMod val="50000"/>
                  </a:schemeClr>
                </a:gs>
                <a:gs pos="97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="" id="{E10A071F-3141-C2ED-1603-80690F1D9AFD}"/>
                </a:ext>
              </a:extLst>
            </p:cNvPr>
            <p:cNvSpPr txBox="1"/>
            <p:nvPr/>
          </p:nvSpPr>
          <p:spPr>
            <a:xfrm>
              <a:off x="1476531" y="1712847"/>
              <a:ext cx="61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03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25200116-8FAA-9A7D-741D-548064474585}"/>
              </a:ext>
            </a:extLst>
          </p:cNvPr>
          <p:cNvSpPr/>
          <p:nvPr/>
        </p:nvSpPr>
        <p:spPr>
          <a:xfrm>
            <a:off x="1372149" y="2274683"/>
            <a:ext cx="8671810" cy="906423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85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xmlns="" id="{1CB99414-E9C7-9679-4128-4AC81DA4048F}"/>
              </a:ext>
            </a:extLst>
          </p:cNvPr>
          <p:cNvSpPr/>
          <p:nvPr/>
        </p:nvSpPr>
        <p:spPr>
          <a:xfrm>
            <a:off x="1370074" y="3486182"/>
            <a:ext cx="8671810" cy="906423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85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FBA1A842-4D10-5474-F485-0CE7FB8585A3}"/>
              </a:ext>
            </a:extLst>
          </p:cNvPr>
          <p:cNvSpPr/>
          <p:nvPr/>
        </p:nvSpPr>
        <p:spPr>
          <a:xfrm>
            <a:off x="1370074" y="4710477"/>
            <a:ext cx="8671810" cy="906423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85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xmlns="" id="{B6B20044-3A24-1E2D-A014-CF28F38D9679}"/>
              </a:ext>
            </a:extLst>
          </p:cNvPr>
          <p:cNvSpPr/>
          <p:nvPr/>
        </p:nvSpPr>
        <p:spPr>
          <a:xfrm>
            <a:off x="7171980" y="1062562"/>
            <a:ext cx="597235" cy="601579"/>
          </a:xfrm>
          <a:custGeom>
            <a:avLst/>
            <a:gdLst>
              <a:gd name="connsiteX0" fmla="*/ 398715 w 809468"/>
              <a:gd name="connsiteY0" fmla="*/ 201339 h 809470"/>
              <a:gd name="connsiteX1" fmla="*/ 200715 w 809468"/>
              <a:gd name="connsiteY1" fmla="*/ 399339 h 809470"/>
              <a:gd name="connsiteX2" fmla="*/ 398715 w 809468"/>
              <a:gd name="connsiteY2" fmla="*/ 597339 h 809470"/>
              <a:gd name="connsiteX3" fmla="*/ 596715 w 809468"/>
              <a:gd name="connsiteY3" fmla="*/ 399339 h 809470"/>
              <a:gd name="connsiteX4" fmla="*/ 398715 w 809468"/>
              <a:gd name="connsiteY4" fmla="*/ 201339 h 809470"/>
              <a:gd name="connsiteX5" fmla="*/ 404734 w 809468"/>
              <a:gd name="connsiteY5" fmla="*/ 0 h 809470"/>
              <a:gd name="connsiteX6" fmla="*/ 444425 w 809468"/>
              <a:gd name="connsiteY6" fmla="*/ 4001 h 809470"/>
              <a:gd name="connsiteX7" fmla="*/ 481694 w 809468"/>
              <a:gd name="connsiteY7" fmla="*/ 150117 h 809470"/>
              <a:gd name="connsiteX8" fmla="*/ 587643 w 809468"/>
              <a:gd name="connsiteY8" fmla="*/ 45576 h 809470"/>
              <a:gd name="connsiteX9" fmla="*/ 631024 w 809468"/>
              <a:gd name="connsiteY9" fmla="*/ 69123 h 809470"/>
              <a:gd name="connsiteX10" fmla="*/ 657034 w 809468"/>
              <a:gd name="connsiteY10" fmla="*/ 90583 h 809470"/>
              <a:gd name="connsiteX11" fmla="*/ 614992 w 809468"/>
              <a:gd name="connsiteY11" fmla="*/ 221868 h 809470"/>
              <a:gd name="connsiteX12" fmla="*/ 744369 w 809468"/>
              <a:gd name="connsiteY12" fmla="*/ 185856 h 809470"/>
              <a:gd name="connsiteX13" fmla="*/ 777662 w 809468"/>
              <a:gd name="connsiteY13" fmla="*/ 247194 h 809470"/>
              <a:gd name="connsiteX14" fmla="*/ 783377 w 809468"/>
              <a:gd name="connsiteY14" fmla="*/ 265605 h 809470"/>
              <a:gd name="connsiteX15" fmla="*/ 691951 w 809468"/>
              <a:gd name="connsiteY15" fmla="*/ 346145 h 809470"/>
              <a:gd name="connsiteX16" fmla="*/ 806113 w 809468"/>
              <a:gd name="connsiteY16" fmla="*/ 371456 h 809470"/>
              <a:gd name="connsiteX17" fmla="*/ 809468 w 809468"/>
              <a:gd name="connsiteY17" fmla="*/ 404735 h 809470"/>
              <a:gd name="connsiteX18" fmla="*/ 803399 w 809468"/>
              <a:gd name="connsiteY18" fmla="*/ 464938 h 809470"/>
              <a:gd name="connsiteX19" fmla="*/ 691951 w 809468"/>
              <a:gd name="connsiteY19" fmla="*/ 489646 h 809470"/>
              <a:gd name="connsiteX20" fmla="*/ 776606 w 809468"/>
              <a:gd name="connsiteY20" fmla="*/ 564221 h 809470"/>
              <a:gd name="connsiteX21" fmla="*/ 740346 w 809468"/>
              <a:gd name="connsiteY21" fmla="*/ 631026 h 809470"/>
              <a:gd name="connsiteX22" fmla="*/ 728409 w 809468"/>
              <a:gd name="connsiteY22" fmla="*/ 645493 h 809470"/>
              <a:gd name="connsiteX23" fmla="*/ 614992 w 809468"/>
              <a:gd name="connsiteY23" fmla="*/ 613923 h 809470"/>
              <a:gd name="connsiteX24" fmla="*/ 650367 w 809468"/>
              <a:gd name="connsiteY24" fmla="*/ 724389 h 809470"/>
              <a:gd name="connsiteX25" fmla="*/ 631024 w 809468"/>
              <a:gd name="connsiteY25" fmla="*/ 740348 h 809470"/>
              <a:gd name="connsiteX26" fmla="*/ 570434 w 809468"/>
              <a:gd name="connsiteY26" fmla="*/ 773235 h 809470"/>
              <a:gd name="connsiteX27" fmla="*/ 481694 w 809468"/>
              <a:gd name="connsiteY27" fmla="*/ 685674 h 809470"/>
              <a:gd name="connsiteX28" fmla="*/ 451316 w 809468"/>
              <a:gd name="connsiteY28" fmla="*/ 804774 h 809470"/>
              <a:gd name="connsiteX29" fmla="*/ 404734 w 809468"/>
              <a:gd name="connsiteY29" fmla="*/ 809470 h 809470"/>
              <a:gd name="connsiteX30" fmla="*/ 358152 w 809468"/>
              <a:gd name="connsiteY30" fmla="*/ 804774 h 809470"/>
              <a:gd name="connsiteX31" fmla="*/ 327774 w 809468"/>
              <a:gd name="connsiteY31" fmla="*/ 685674 h 809470"/>
              <a:gd name="connsiteX32" fmla="*/ 239034 w 809468"/>
              <a:gd name="connsiteY32" fmla="*/ 773235 h 809470"/>
              <a:gd name="connsiteX33" fmla="*/ 178444 w 809468"/>
              <a:gd name="connsiteY33" fmla="*/ 740348 h 809470"/>
              <a:gd name="connsiteX34" fmla="*/ 159101 w 809468"/>
              <a:gd name="connsiteY34" fmla="*/ 724389 h 809470"/>
              <a:gd name="connsiteX35" fmla="*/ 194476 w 809468"/>
              <a:gd name="connsiteY35" fmla="*/ 613923 h 809470"/>
              <a:gd name="connsiteX36" fmla="*/ 81059 w 809468"/>
              <a:gd name="connsiteY36" fmla="*/ 645493 h 809470"/>
              <a:gd name="connsiteX37" fmla="*/ 69123 w 809468"/>
              <a:gd name="connsiteY37" fmla="*/ 631026 h 809470"/>
              <a:gd name="connsiteX38" fmla="*/ 32862 w 809468"/>
              <a:gd name="connsiteY38" fmla="*/ 564221 h 809470"/>
              <a:gd name="connsiteX39" fmla="*/ 117517 w 809468"/>
              <a:gd name="connsiteY39" fmla="*/ 489646 h 809470"/>
              <a:gd name="connsiteX40" fmla="*/ 6069 w 809468"/>
              <a:gd name="connsiteY40" fmla="*/ 464938 h 809470"/>
              <a:gd name="connsiteX41" fmla="*/ 0 w 809468"/>
              <a:gd name="connsiteY41" fmla="*/ 404735 h 809470"/>
              <a:gd name="connsiteX42" fmla="*/ 3355 w 809468"/>
              <a:gd name="connsiteY42" fmla="*/ 371456 h 809470"/>
              <a:gd name="connsiteX43" fmla="*/ 117517 w 809468"/>
              <a:gd name="connsiteY43" fmla="*/ 346145 h 809470"/>
              <a:gd name="connsiteX44" fmla="*/ 26091 w 809468"/>
              <a:gd name="connsiteY44" fmla="*/ 265605 h 809470"/>
              <a:gd name="connsiteX45" fmla="*/ 31806 w 809468"/>
              <a:gd name="connsiteY45" fmla="*/ 247194 h 809470"/>
              <a:gd name="connsiteX46" fmla="*/ 65100 w 809468"/>
              <a:gd name="connsiteY46" fmla="*/ 185856 h 809470"/>
              <a:gd name="connsiteX47" fmla="*/ 194476 w 809468"/>
              <a:gd name="connsiteY47" fmla="*/ 221868 h 809470"/>
              <a:gd name="connsiteX48" fmla="*/ 152434 w 809468"/>
              <a:gd name="connsiteY48" fmla="*/ 90582 h 809470"/>
              <a:gd name="connsiteX49" fmla="*/ 178444 w 809468"/>
              <a:gd name="connsiteY49" fmla="*/ 69123 h 809470"/>
              <a:gd name="connsiteX50" fmla="*/ 221825 w 809468"/>
              <a:gd name="connsiteY50" fmla="*/ 45576 h 809470"/>
              <a:gd name="connsiteX51" fmla="*/ 327774 w 809468"/>
              <a:gd name="connsiteY51" fmla="*/ 150117 h 809470"/>
              <a:gd name="connsiteX52" fmla="*/ 365043 w 809468"/>
              <a:gd name="connsiteY52" fmla="*/ 4001 h 80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09468" h="809470">
                <a:moveTo>
                  <a:pt x="398715" y="201339"/>
                </a:moveTo>
                <a:cubicBezTo>
                  <a:pt x="289363" y="201339"/>
                  <a:pt x="200715" y="289987"/>
                  <a:pt x="200715" y="399339"/>
                </a:cubicBezTo>
                <a:cubicBezTo>
                  <a:pt x="200715" y="508691"/>
                  <a:pt x="289363" y="597339"/>
                  <a:pt x="398715" y="597339"/>
                </a:cubicBezTo>
                <a:cubicBezTo>
                  <a:pt x="508067" y="597339"/>
                  <a:pt x="596715" y="508691"/>
                  <a:pt x="596715" y="399339"/>
                </a:cubicBezTo>
                <a:cubicBezTo>
                  <a:pt x="596715" y="289987"/>
                  <a:pt x="508067" y="201339"/>
                  <a:pt x="398715" y="201339"/>
                </a:cubicBezTo>
                <a:close/>
                <a:moveTo>
                  <a:pt x="404734" y="0"/>
                </a:moveTo>
                <a:lnTo>
                  <a:pt x="444425" y="4001"/>
                </a:lnTo>
                <a:lnTo>
                  <a:pt x="481694" y="150117"/>
                </a:lnTo>
                <a:lnTo>
                  <a:pt x="587643" y="45576"/>
                </a:lnTo>
                <a:lnTo>
                  <a:pt x="631024" y="69123"/>
                </a:lnTo>
                <a:lnTo>
                  <a:pt x="657034" y="90583"/>
                </a:lnTo>
                <a:lnTo>
                  <a:pt x="614992" y="221868"/>
                </a:lnTo>
                <a:lnTo>
                  <a:pt x="744369" y="185856"/>
                </a:lnTo>
                <a:lnTo>
                  <a:pt x="777662" y="247194"/>
                </a:lnTo>
                <a:lnTo>
                  <a:pt x="783377" y="265605"/>
                </a:lnTo>
                <a:lnTo>
                  <a:pt x="691951" y="346145"/>
                </a:lnTo>
                <a:lnTo>
                  <a:pt x="806113" y="371456"/>
                </a:lnTo>
                <a:lnTo>
                  <a:pt x="809468" y="404735"/>
                </a:lnTo>
                <a:lnTo>
                  <a:pt x="803399" y="464938"/>
                </a:lnTo>
                <a:lnTo>
                  <a:pt x="691951" y="489646"/>
                </a:lnTo>
                <a:lnTo>
                  <a:pt x="776606" y="564221"/>
                </a:lnTo>
                <a:lnTo>
                  <a:pt x="740346" y="631026"/>
                </a:lnTo>
                <a:lnTo>
                  <a:pt x="728409" y="645493"/>
                </a:lnTo>
                <a:lnTo>
                  <a:pt x="614992" y="613923"/>
                </a:lnTo>
                <a:lnTo>
                  <a:pt x="650367" y="724389"/>
                </a:lnTo>
                <a:lnTo>
                  <a:pt x="631024" y="740348"/>
                </a:lnTo>
                <a:lnTo>
                  <a:pt x="570434" y="773235"/>
                </a:lnTo>
                <a:lnTo>
                  <a:pt x="481694" y="685674"/>
                </a:lnTo>
                <a:lnTo>
                  <a:pt x="451316" y="804774"/>
                </a:lnTo>
                <a:lnTo>
                  <a:pt x="404734" y="809470"/>
                </a:lnTo>
                <a:lnTo>
                  <a:pt x="358152" y="804774"/>
                </a:lnTo>
                <a:lnTo>
                  <a:pt x="327774" y="685674"/>
                </a:lnTo>
                <a:lnTo>
                  <a:pt x="239034" y="773235"/>
                </a:lnTo>
                <a:lnTo>
                  <a:pt x="178444" y="740348"/>
                </a:lnTo>
                <a:lnTo>
                  <a:pt x="159101" y="724389"/>
                </a:lnTo>
                <a:lnTo>
                  <a:pt x="194476" y="613923"/>
                </a:lnTo>
                <a:lnTo>
                  <a:pt x="81059" y="645493"/>
                </a:lnTo>
                <a:lnTo>
                  <a:pt x="69123" y="631026"/>
                </a:lnTo>
                <a:lnTo>
                  <a:pt x="32862" y="564221"/>
                </a:lnTo>
                <a:lnTo>
                  <a:pt x="117517" y="489646"/>
                </a:lnTo>
                <a:lnTo>
                  <a:pt x="6069" y="464938"/>
                </a:lnTo>
                <a:lnTo>
                  <a:pt x="0" y="404735"/>
                </a:lnTo>
                <a:lnTo>
                  <a:pt x="3355" y="371456"/>
                </a:lnTo>
                <a:lnTo>
                  <a:pt x="117517" y="346145"/>
                </a:lnTo>
                <a:lnTo>
                  <a:pt x="26091" y="265605"/>
                </a:lnTo>
                <a:lnTo>
                  <a:pt x="31806" y="247194"/>
                </a:lnTo>
                <a:lnTo>
                  <a:pt x="65100" y="185856"/>
                </a:lnTo>
                <a:lnTo>
                  <a:pt x="194476" y="221868"/>
                </a:lnTo>
                <a:lnTo>
                  <a:pt x="152434" y="90582"/>
                </a:lnTo>
                <a:lnTo>
                  <a:pt x="178444" y="69123"/>
                </a:lnTo>
                <a:lnTo>
                  <a:pt x="221825" y="45576"/>
                </a:lnTo>
                <a:lnTo>
                  <a:pt x="327774" y="150117"/>
                </a:lnTo>
                <a:lnTo>
                  <a:pt x="365043" y="40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xmlns="" id="{AB84C299-415C-4ACD-C92C-6E2F04F9B058}"/>
              </a:ext>
            </a:extLst>
          </p:cNvPr>
          <p:cNvSpPr/>
          <p:nvPr/>
        </p:nvSpPr>
        <p:spPr>
          <a:xfrm>
            <a:off x="7513240" y="509796"/>
            <a:ext cx="1065926" cy="1077508"/>
          </a:xfrm>
          <a:custGeom>
            <a:avLst/>
            <a:gdLst>
              <a:gd name="connsiteX0" fmla="*/ 792000 w 1584000"/>
              <a:gd name="connsiteY0" fmla="*/ 585000 h 1584000"/>
              <a:gd name="connsiteX1" fmla="*/ 999000 w 1584000"/>
              <a:gd name="connsiteY1" fmla="*/ 792000 h 1584000"/>
              <a:gd name="connsiteX2" fmla="*/ 792000 w 1584000"/>
              <a:gd name="connsiteY2" fmla="*/ 999000 h 1584000"/>
              <a:gd name="connsiteX3" fmla="*/ 585000 w 1584000"/>
              <a:gd name="connsiteY3" fmla="*/ 792000 h 1584000"/>
              <a:gd name="connsiteX4" fmla="*/ 792000 w 1584000"/>
              <a:gd name="connsiteY4" fmla="*/ 585000 h 1584000"/>
              <a:gd name="connsiteX5" fmla="*/ 792000 w 1584000"/>
              <a:gd name="connsiteY5" fmla="*/ 378000 h 1584000"/>
              <a:gd name="connsiteX6" fmla="*/ 378000 w 1584000"/>
              <a:gd name="connsiteY6" fmla="*/ 792000 h 1584000"/>
              <a:gd name="connsiteX7" fmla="*/ 792000 w 1584000"/>
              <a:gd name="connsiteY7" fmla="*/ 1206000 h 1584000"/>
              <a:gd name="connsiteX8" fmla="*/ 1206000 w 1584000"/>
              <a:gd name="connsiteY8" fmla="*/ 792000 h 1584000"/>
              <a:gd name="connsiteX9" fmla="*/ 792000 w 1584000"/>
              <a:gd name="connsiteY9" fmla="*/ 378000 h 1584000"/>
              <a:gd name="connsiteX10" fmla="*/ 792000 w 1584000"/>
              <a:gd name="connsiteY10" fmla="*/ 0 h 1584000"/>
              <a:gd name="connsiteX11" fmla="*/ 853990 w 1584000"/>
              <a:gd name="connsiteY11" fmla="*/ 3130 h 1584000"/>
              <a:gd name="connsiteX12" fmla="*/ 883195 w 1584000"/>
              <a:gd name="connsiteY12" fmla="*/ 225088 h 1584000"/>
              <a:gd name="connsiteX13" fmla="*/ 908084 w 1584000"/>
              <a:gd name="connsiteY13" fmla="*/ 227598 h 1584000"/>
              <a:gd name="connsiteX14" fmla="*/ 1114047 w 1584000"/>
              <a:gd name="connsiteY14" fmla="*/ 314267 h 1584000"/>
              <a:gd name="connsiteX15" fmla="*/ 1128730 w 1584000"/>
              <a:gd name="connsiteY15" fmla="*/ 326381 h 1584000"/>
              <a:gd name="connsiteX16" fmla="*/ 1303703 w 1584000"/>
              <a:gd name="connsiteY16" fmla="*/ 192099 h 1584000"/>
              <a:gd name="connsiteX17" fmla="*/ 1352029 w 1584000"/>
              <a:gd name="connsiteY17" fmla="*/ 231972 h 1584000"/>
              <a:gd name="connsiteX18" fmla="*/ 1391901 w 1584000"/>
              <a:gd name="connsiteY18" fmla="*/ 280297 h 1584000"/>
              <a:gd name="connsiteX19" fmla="*/ 1257610 w 1584000"/>
              <a:gd name="connsiteY19" fmla="*/ 455282 h 1584000"/>
              <a:gd name="connsiteX20" fmla="*/ 1269629 w 1584000"/>
              <a:gd name="connsiteY20" fmla="*/ 469848 h 1584000"/>
              <a:gd name="connsiteX21" fmla="*/ 1356298 w 1584000"/>
              <a:gd name="connsiteY21" fmla="*/ 675811 h 1584000"/>
              <a:gd name="connsiteX22" fmla="*/ 1358816 w 1584000"/>
              <a:gd name="connsiteY22" fmla="*/ 700794 h 1584000"/>
              <a:gd name="connsiteX23" fmla="*/ 1580870 w 1584000"/>
              <a:gd name="connsiteY23" fmla="*/ 730011 h 1584000"/>
              <a:gd name="connsiteX24" fmla="*/ 1584000 w 1584000"/>
              <a:gd name="connsiteY24" fmla="*/ 792000 h 1584000"/>
              <a:gd name="connsiteX25" fmla="*/ 1580870 w 1584000"/>
              <a:gd name="connsiteY25" fmla="*/ 853990 h 1584000"/>
              <a:gd name="connsiteX26" fmla="*/ 1358795 w 1584000"/>
              <a:gd name="connsiteY26" fmla="*/ 883210 h 1584000"/>
              <a:gd name="connsiteX27" fmla="*/ 1356298 w 1584000"/>
              <a:gd name="connsiteY27" fmla="*/ 907979 h 1584000"/>
              <a:gd name="connsiteX28" fmla="*/ 1269629 w 1584000"/>
              <a:gd name="connsiteY28" fmla="*/ 1113942 h 1584000"/>
              <a:gd name="connsiteX29" fmla="*/ 1257527 w 1584000"/>
              <a:gd name="connsiteY29" fmla="*/ 1128610 h 1584000"/>
              <a:gd name="connsiteX30" fmla="*/ 1391901 w 1584000"/>
              <a:gd name="connsiteY30" fmla="*/ 1303703 h 1584000"/>
              <a:gd name="connsiteX31" fmla="*/ 1352029 w 1584000"/>
              <a:gd name="connsiteY31" fmla="*/ 1352029 h 1584000"/>
              <a:gd name="connsiteX32" fmla="*/ 1303703 w 1584000"/>
              <a:gd name="connsiteY32" fmla="*/ 1391901 h 1584000"/>
              <a:gd name="connsiteX33" fmla="*/ 1128598 w 1584000"/>
              <a:gd name="connsiteY33" fmla="*/ 1257518 h 1584000"/>
              <a:gd name="connsiteX34" fmla="*/ 1114047 w 1584000"/>
              <a:gd name="connsiteY34" fmla="*/ 1269524 h 1584000"/>
              <a:gd name="connsiteX35" fmla="*/ 908084 w 1584000"/>
              <a:gd name="connsiteY35" fmla="*/ 1356193 h 1584000"/>
              <a:gd name="connsiteX36" fmla="*/ 883223 w 1584000"/>
              <a:gd name="connsiteY36" fmla="*/ 1358699 h 1584000"/>
              <a:gd name="connsiteX37" fmla="*/ 853990 w 1584000"/>
              <a:gd name="connsiteY37" fmla="*/ 1580870 h 1584000"/>
              <a:gd name="connsiteX38" fmla="*/ 792000 w 1584000"/>
              <a:gd name="connsiteY38" fmla="*/ 1584000 h 1584000"/>
              <a:gd name="connsiteX39" fmla="*/ 730011 w 1584000"/>
              <a:gd name="connsiteY39" fmla="*/ 1580870 h 1584000"/>
              <a:gd name="connsiteX40" fmla="*/ 700779 w 1584000"/>
              <a:gd name="connsiteY40" fmla="*/ 1358699 h 1584000"/>
              <a:gd name="connsiteX41" fmla="*/ 675916 w 1584000"/>
              <a:gd name="connsiteY41" fmla="*/ 1356193 h 1584000"/>
              <a:gd name="connsiteX42" fmla="*/ 469953 w 1584000"/>
              <a:gd name="connsiteY42" fmla="*/ 1269524 h 1584000"/>
              <a:gd name="connsiteX43" fmla="*/ 455402 w 1584000"/>
              <a:gd name="connsiteY43" fmla="*/ 1257518 h 1584000"/>
              <a:gd name="connsiteX44" fmla="*/ 280297 w 1584000"/>
              <a:gd name="connsiteY44" fmla="*/ 1391901 h 1584000"/>
              <a:gd name="connsiteX45" fmla="*/ 231972 w 1584000"/>
              <a:gd name="connsiteY45" fmla="*/ 1352029 h 1584000"/>
              <a:gd name="connsiteX46" fmla="*/ 192099 w 1584000"/>
              <a:gd name="connsiteY46" fmla="*/ 1303703 h 1584000"/>
              <a:gd name="connsiteX47" fmla="*/ 326474 w 1584000"/>
              <a:gd name="connsiteY47" fmla="*/ 1128610 h 1584000"/>
              <a:gd name="connsiteX48" fmla="*/ 314372 w 1584000"/>
              <a:gd name="connsiteY48" fmla="*/ 1113942 h 1584000"/>
              <a:gd name="connsiteX49" fmla="*/ 227703 w 1584000"/>
              <a:gd name="connsiteY49" fmla="*/ 907979 h 1584000"/>
              <a:gd name="connsiteX50" fmla="*/ 225206 w 1584000"/>
              <a:gd name="connsiteY50" fmla="*/ 883210 h 1584000"/>
              <a:gd name="connsiteX51" fmla="*/ 3130 w 1584000"/>
              <a:gd name="connsiteY51" fmla="*/ 853990 h 1584000"/>
              <a:gd name="connsiteX52" fmla="*/ 0 w 1584000"/>
              <a:gd name="connsiteY52" fmla="*/ 792000 h 1584000"/>
              <a:gd name="connsiteX53" fmla="*/ 3130 w 1584000"/>
              <a:gd name="connsiteY53" fmla="*/ 730011 h 1584000"/>
              <a:gd name="connsiteX54" fmla="*/ 225184 w 1584000"/>
              <a:gd name="connsiteY54" fmla="*/ 700794 h 1584000"/>
              <a:gd name="connsiteX55" fmla="*/ 227703 w 1584000"/>
              <a:gd name="connsiteY55" fmla="*/ 675811 h 1584000"/>
              <a:gd name="connsiteX56" fmla="*/ 314372 w 1584000"/>
              <a:gd name="connsiteY56" fmla="*/ 469848 h 1584000"/>
              <a:gd name="connsiteX57" fmla="*/ 326390 w 1584000"/>
              <a:gd name="connsiteY57" fmla="*/ 455282 h 1584000"/>
              <a:gd name="connsiteX58" fmla="*/ 192099 w 1584000"/>
              <a:gd name="connsiteY58" fmla="*/ 280297 h 1584000"/>
              <a:gd name="connsiteX59" fmla="*/ 231972 w 1584000"/>
              <a:gd name="connsiteY59" fmla="*/ 231972 h 1584000"/>
              <a:gd name="connsiteX60" fmla="*/ 280297 w 1584000"/>
              <a:gd name="connsiteY60" fmla="*/ 192099 h 1584000"/>
              <a:gd name="connsiteX61" fmla="*/ 455271 w 1584000"/>
              <a:gd name="connsiteY61" fmla="*/ 326381 h 1584000"/>
              <a:gd name="connsiteX62" fmla="*/ 469953 w 1584000"/>
              <a:gd name="connsiteY62" fmla="*/ 314267 h 1584000"/>
              <a:gd name="connsiteX63" fmla="*/ 675916 w 1584000"/>
              <a:gd name="connsiteY63" fmla="*/ 227598 h 1584000"/>
              <a:gd name="connsiteX64" fmla="*/ 700807 w 1584000"/>
              <a:gd name="connsiteY64" fmla="*/ 225088 h 1584000"/>
              <a:gd name="connsiteX65" fmla="*/ 730011 w 1584000"/>
              <a:gd name="connsiteY65" fmla="*/ 3130 h 158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84000" h="1584000">
                <a:moveTo>
                  <a:pt x="792000" y="585000"/>
                </a:moveTo>
                <a:cubicBezTo>
                  <a:pt x="906323" y="585000"/>
                  <a:pt x="999000" y="677677"/>
                  <a:pt x="999000" y="792000"/>
                </a:cubicBezTo>
                <a:cubicBezTo>
                  <a:pt x="999000" y="906323"/>
                  <a:pt x="906323" y="999000"/>
                  <a:pt x="792000" y="999000"/>
                </a:cubicBezTo>
                <a:cubicBezTo>
                  <a:pt x="677677" y="999000"/>
                  <a:pt x="585000" y="906323"/>
                  <a:pt x="585000" y="792000"/>
                </a:cubicBezTo>
                <a:cubicBezTo>
                  <a:pt x="585000" y="677677"/>
                  <a:pt x="677677" y="585000"/>
                  <a:pt x="792000" y="585000"/>
                </a:cubicBezTo>
                <a:close/>
                <a:moveTo>
                  <a:pt x="792000" y="378000"/>
                </a:moveTo>
                <a:cubicBezTo>
                  <a:pt x="563354" y="378000"/>
                  <a:pt x="378000" y="563354"/>
                  <a:pt x="378000" y="792000"/>
                </a:cubicBezTo>
                <a:cubicBezTo>
                  <a:pt x="378000" y="1020646"/>
                  <a:pt x="563354" y="1206000"/>
                  <a:pt x="792000" y="1206000"/>
                </a:cubicBezTo>
                <a:cubicBezTo>
                  <a:pt x="1020646" y="1206000"/>
                  <a:pt x="1206000" y="1020646"/>
                  <a:pt x="1206000" y="792000"/>
                </a:cubicBezTo>
                <a:cubicBezTo>
                  <a:pt x="1206000" y="563354"/>
                  <a:pt x="1020646" y="378000"/>
                  <a:pt x="792000" y="378000"/>
                </a:cubicBezTo>
                <a:close/>
                <a:moveTo>
                  <a:pt x="792000" y="0"/>
                </a:moveTo>
                <a:lnTo>
                  <a:pt x="853990" y="3130"/>
                </a:lnTo>
                <a:lnTo>
                  <a:pt x="883195" y="225088"/>
                </a:lnTo>
                <a:lnTo>
                  <a:pt x="908084" y="227598"/>
                </a:lnTo>
                <a:cubicBezTo>
                  <a:pt x="983077" y="242943"/>
                  <a:pt x="1052761" y="272862"/>
                  <a:pt x="1114047" y="314267"/>
                </a:cubicBezTo>
                <a:lnTo>
                  <a:pt x="1128730" y="326381"/>
                </a:lnTo>
                <a:lnTo>
                  <a:pt x="1303703" y="192099"/>
                </a:lnTo>
                <a:lnTo>
                  <a:pt x="1352029" y="231972"/>
                </a:lnTo>
                <a:lnTo>
                  <a:pt x="1391901" y="280297"/>
                </a:lnTo>
                <a:lnTo>
                  <a:pt x="1257610" y="455282"/>
                </a:lnTo>
                <a:lnTo>
                  <a:pt x="1269629" y="469848"/>
                </a:lnTo>
                <a:cubicBezTo>
                  <a:pt x="1311033" y="531135"/>
                  <a:pt x="1340952" y="600819"/>
                  <a:pt x="1356298" y="675811"/>
                </a:cubicBezTo>
                <a:lnTo>
                  <a:pt x="1358816" y="700794"/>
                </a:lnTo>
                <a:lnTo>
                  <a:pt x="1580870" y="730011"/>
                </a:lnTo>
                <a:lnTo>
                  <a:pt x="1584000" y="792000"/>
                </a:lnTo>
                <a:lnTo>
                  <a:pt x="1580870" y="853990"/>
                </a:lnTo>
                <a:lnTo>
                  <a:pt x="1358795" y="883210"/>
                </a:lnTo>
                <a:lnTo>
                  <a:pt x="1356298" y="907979"/>
                </a:lnTo>
                <a:cubicBezTo>
                  <a:pt x="1340952" y="982972"/>
                  <a:pt x="1311033" y="1052656"/>
                  <a:pt x="1269629" y="1113942"/>
                </a:cubicBezTo>
                <a:lnTo>
                  <a:pt x="1257527" y="1128610"/>
                </a:lnTo>
                <a:lnTo>
                  <a:pt x="1391901" y="1303703"/>
                </a:lnTo>
                <a:lnTo>
                  <a:pt x="1352029" y="1352029"/>
                </a:lnTo>
                <a:lnTo>
                  <a:pt x="1303703" y="1391901"/>
                </a:lnTo>
                <a:lnTo>
                  <a:pt x="1128598" y="1257518"/>
                </a:lnTo>
                <a:lnTo>
                  <a:pt x="1114047" y="1269524"/>
                </a:lnTo>
                <a:cubicBezTo>
                  <a:pt x="1052761" y="1310928"/>
                  <a:pt x="983077" y="1340847"/>
                  <a:pt x="908084" y="1356193"/>
                </a:cubicBezTo>
                <a:lnTo>
                  <a:pt x="883223" y="1358699"/>
                </a:lnTo>
                <a:lnTo>
                  <a:pt x="853990" y="1580870"/>
                </a:lnTo>
                <a:lnTo>
                  <a:pt x="792000" y="1584000"/>
                </a:lnTo>
                <a:lnTo>
                  <a:pt x="730011" y="1580870"/>
                </a:lnTo>
                <a:lnTo>
                  <a:pt x="700779" y="1358699"/>
                </a:lnTo>
                <a:lnTo>
                  <a:pt x="675916" y="1356193"/>
                </a:lnTo>
                <a:cubicBezTo>
                  <a:pt x="600924" y="1340847"/>
                  <a:pt x="531240" y="1310928"/>
                  <a:pt x="469953" y="1269524"/>
                </a:cubicBezTo>
                <a:lnTo>
                  <a:pt x="455402" y="1257518"/>
                </a:lnTo>
                <a:lnTo>
                  <a:pt x="280297" y="1391901"/>
                </a:lnTo>
                <a:lnTo>
                  <a:pt x="231972" y="1352029"/>
                </a:lnTo>
                <a:lnTo>
                  <a:pt x="192099" y="1303703"/>
                </a:lnTo>
                <a:lnTo>
                  <a:pt x="326474" y="1128610"/>
                </a:lnTo>
                <a:lnTo>
                  <a:pt x="314372" y="1113942"/>
                </a:lnTo>
                <a:cubicBezTo>
                  <a:pt x="272967" y="1052656"/>
                  <a:pt x="243048" y="982972"/>
                  <a:pt x="227703" y="907979"/>
                </a:cubicBezTo>
                <a:lnTo>
                  <a:pt x="225206" y="883210"/>
                </a:lnTo>
                <a:lnTo>
                  <a:pt x="3130" y="853990"/>
                </a:lnTo>
                <a:lnTo>
                  <a:pt x="0" y="792000"/>
                </a:lnTo>
                <a:lnTo>
                  <a:pt x="3130" y="730011"/>
                </a:lnTo>
                <a:lnTo>
                  <a:pt x="225184" y="700794"/>
                </a:lnTo>
                <a:lnTo>
                  <a:pt x="227703" y="675811"/>
                </a:lnTo>
                <a:cubicBezTo>
                  <a:pt x="243048" y="600819"/>
                  <a:pt x="272967" y="531135"/>
                  <a:pt x="314372" y="469848"/>
                </a:cubicBezTo>
                <a:lnTo>
                  <a:pt x="326390" y="455282"/>
                </a:lnTo>
                <a:lnTo>
                  <a:pt x="192099" y="280297"/>
                </a:lnTo>
                <a:lnTo>
                  <a:pt x="231972" y="231972"/>
                </a:lnTo>
                <a:lnTo>
                  <a:pt x="280297" y="192099"/>
                </a:lnTo>
                <a:lnTo>
                  <a:pt x="455271" y="326381"/>
                </a:lnTo>
                <a:lnTo>
                  <a:pt x="469953" y="314267"/>
                </a:lnTo>
                <a:cubicBezTo>
                  <a:pt x="531240" y="272862"/>
                  <a:pt x="600924" y="242943"/>
                  <a:pt x="675916" y="227598"/>
                </a:cubicBezTo>
                <a:lnTo>
                  <a:pt x="700807" y="225088"/>
                </a:lnTo>
                <a:lnTo>
                  <a:pt x="730011" y="313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B695D4D0-E4C6-1ADE-2A39-5A1370A44ECE}"/>
              </a:ext>
            </a:extLst>
          </p:cNvPr>
          <p:cNvSpPr txBox="1"/>
          <p:nvPr/>
        </p:nvSpPr>
        <p:spPr>
          <a:xfrm>
            <a:off x="785458" y="623590"/>
            <a:ext cx="9256426" cy="70788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en-US" sz="4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一、利用打点计时器进行验证</a:t>
            </a:r>
            <a:endParaRPr lang="en-US" altLang="zh-CN" sz="40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8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3096019" y="113121"/>
            <a:ext cx="9447702" cy="1306390"/>
            <a:chOff x="1372149" y="1874716"/>
            <a:chExt cx="9447702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8077200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物体做自由落体运动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01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5590781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3263174A-245B-F442-138A-0D40D4384167}"/>
              </a:ext>
            </a:extLst>
          </p:cNvPr>
          <p:cNvGrpSpPr/>
          <p:nvPr/>
        </p:nvGrpSpPr>
        <p:grpSpPr>
          <a:xfrm>
            <a:off x="1031824" y="2099936"/>
            <a:ext cx="1563451" cy="3647607"/>
            <a:chOff x="1414073" y="2206909"/>
            <a:chExt cx="1563451" cy="3647607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xmlns="" id="{684B4381-1E8D-EC56-D5C7-796EDAF95F97}"/>
                </a:ext>
              </a:extLst>
            </p:cNvPr>
            <p:cNvGrpSpPr/>
            <p:nvPr/>
          </p:nvGrpSpPr>
          <p:grpSpPr>
            <a:xfrm rot="5400000">
              <a:off x="-101337" y="3722319"/>
              <a:ext cx="3647607" cy="616788"/>
              <a:chOff x="6363324" y="660409"/>
              <a:chExt cx="3647607" cy="616788"/>
            </a:xfrm>
          </p:grpSpPr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xmlns="" id="{AB3014DE-0971-5A09-B964-8BE5E4E9CB5B}"/>
                  </a:ext>
                </a:extLst>
              </p:cNvPr>
              <p:cNvSpPr/>
              <p:nvPr/>
            </p:nvSpPr>
            <p:spPr>
              <a:xfrm>
                <a:off x="6363324" y="660409"/>
                <a:ext cx="3647607" cy="616788"/>
              </a:xfrm>
              <a:custGeom>
                <a:avLst/>
                <a:gdLst>
                  <a:gd name="connsiteX0" fmla="*/ 119921 w 4961744"/>
                  <a:gd name="connsiteY0" fmla="*/ 7495 h 981856"/>
                  <a:gd name="connsiteX1" fmla="*/ 4916774 w 4961744"/>
                  <a:gd name="connsiteY1" fmla="*/ 0 h 981856"/>
                  <a:gd name="connsiteX2" fmla="*/ 4871803 w 4961744"/>
                  <a:gd name="connsiteY2" fmla="*/ 82446 h 981856"/>
                  <a:gd name="connsiteX3" fmla="*/ 4946754 w 4961744"/>
                  <a:gd name="connsiteY3" fmla="*/ 104931 h 981856"/>
                  <a:gd name="connsiteX4" fmla="*/ 4849318 w 4961744"/>
                  <a:gd name="connsiteY4" fmla="*/ 164892 h 981856"/>
                  <a:gd name="connsiteX5" fmla="*/ 4946754 w 4961744"/>
                  <a:gd name="connsiteY5" fmla="*/ 224852 h 981856"/>
                  <a:gd name="connsiteX6" fmla="*/ 4864308 w 4961744"/>
                  <a:gd name="connsiteY6" fmla="*/ 224852 h 981856"/>
                  <a:gd name="connsiteX7" fmla="*/ 4939259 w 4961744"/>
                  <a:gd name="connsiteY7" fmla="*/ 284813 h 981856"/>
                  <a:gd name="connsiteX8" fmla="*/ 4849318 w 4961744"/>
                  <a:gd name="connsiteY8" fmla="*/ 329784 h 981856"/>
                  <a:gd name="connsiteX9" fmla="*/ 4924269 w 4961744"/>
                  <a:gd name="connsiteY9" fmla="*/ 389744 h 981856"/>
                  <a:gd name="connsiteX10" fmla="*/ 4856813 w 4961744"/>
                  <a:gd name="connsiteY10" fmla="*/ 427220 h 981856"/>
                  <a:gd name="connsiteX11" fmla="*/ 4961744 w 4961744"/>
                  <a:gd name="connsiteY11" fmla="*/ 494675 h 981856"/>
                  <a:gd name="connsiteX12" fmla="*/ 4849318 w 4961744"/>
                  <a:gd name="connsiteY12" fmla="*/ 524656 h 981856"/>
                  <a:gd name="connsiteX13" fmla="*/ 4954249 w 4961744"/>
                  <a:gd name="connsiteY13" fmla="*/ 599606 h 981856"/>
                  <a:gd name="connsiteX14" fmla="*/ 4826833 w 4961744"/>
                  <a:gd name="connsiteY14" fmla="*/ 652072 h 981856"/>
                  <a:gd name="connsiteX15" fmla="*/ 4961744 w 4961744"/>
                  <a:gd name="connsiteY15" fmla="*/ 734518 h 981856"/>
                  <a:gd name="connsiteX16" fmla="*/ 4834328 w 4961744"/>
                  <a:gd name="connsiteY16" fmla="*/ 771993 h 981856"/>
                  <a:gd name="connsiteX17" fmla="*/ 4909279 w 4961744"/>
                  <a:gd name="connsiteY17" fmla="*/ 809469 h 981856"/>
                  <a:gd name="connsiteX18" fmla="*/ 4901784 w 4961744"/>
                  <a:gd name="connsiteY18" fmla="*/ 876924 h 981856"/>
                  <a:gd name="connsiteX19" fmla="*/ 4901784 w 4961744"/>
                  <a:gd name="connsiteY19" fmla="*/ 876924 h 981856"/>
                  <a:gd name="connsiteX20" fmla="*/ 4834328 w 4961744"/>
                  <a:gd name="connsiteY20" fmla="*/ 884420 h 981856"/>
                  <a:gd name="connsiteX21" fmla="*/ 4856813 w 4961744"/>
                  <a:gd name="connsiteY21" fmla="*/ 951875 h 981856"/>
                  <a:gd name="connsiteX22" fmla="*/ 4931764 w 4961744"/>
                  <a:gd name="connsiteY22" fmla="*/ 966865 h 981856"/>
                  <a:gd name="connsiteX23" fmla="*/ 97436 w 4961744"/>
                  <a:gd name="connsiteY23" fmla="*/ 981856 h 981856"/>
                  <a:gd name="connsiteX24" fmla="*/ 187377 w 4961744"/>
                  <a:gd name="connsiteY24" fmla="*/ 854439 h 981856"/>
                  <a:gd name="connsiteX25" fmla="*/ 29980 w 4961744"/>
                  <a:gd name="connsiteY25" fmla="*/ 824459 h 981856"/>
                  <a:gd name="connsiteX26" fmla="*/ 217357 w 4961744"/>
                  <a:gd name="connsiteY26" fmla="*/ 786984 h 981856"/>
                  <a:gd name="connsiteX27" fmla="*/ 14990 w 4961744"/>
                  <a:gd name="connsiteY27" fmla="*/ 734518 h 981856"/>
                  <a:gd name="connsiteX28" fmla="*/ 172387 w 4961744"/>
                  <a:gd name="connsiteY28" fmla="*/ 569626 h 981856"/>
                  <a:gd name="connsiteX29" fmla="*/ 59961 w 4961744"/>
                  <a:gd name="connsiteY29" fmla="*/ 599606 h 981856"/>
                  <a:gd name="connsiteX30" fmla="*/ 134911 w 4961744"/>
                  <a:gd name="connsiteY30" fmla="*/ 539646 h 981856"/>
                  <a:gd name="connsiteX31" fmla="*/ 97436 w 4961744"/>
                  <a:gd name="connsiteY31" fmla="*/ 479685 h 981856"/>
                  <a:gd name="connsiteX32" fmla="*/ 164892 w 4961744"/>
                  <a:gd name="connsiteY32" fmla="*/ 479685 h 981856"/>
                  <a:gd name="connsiteX33" fmla="*/ 0 w 4961744"/>
                  <a:gd name="connsiteY33" fmla="*/ 374754 h 981856"/>
                  <a:gd name="connsiteX34" fmla="*/ 172387 w 4961744"/>
                  <a:gd name="connsiteY34" fmla="*/ 374754 h 981856"/>
                  <a:gd name="connsiteX35" fmla="*/ 59961 w 4961744"/>
                  <a:gd name="connsiteY35" fmla="*/ 329784 h 981856"/>
                  <a:gd name="connsiteX36" fmla="*/ 97436 w 4961744"/>
                  <a:gd name="connsiteY36" fmla="*/ 307298 h 981856"/>
                  <a:gd name="connsiteX37" fmla="*/ 44970 w 4961744"/>
                  <a:gd name="connsiteY37" fmla="*/ 284813 h 981856"/>
                  <a:gd name="connsiteX38" fmla="*/ 142406 w 4961744"/>
                  <a:gd name="connsiteY38" fmla="*/ 209862 h 981856"/>
                  <a:gd name="connsiteX39" fmla="*/ 67456 w 4961744"/>
                  <a:gd name="connsiteY39" fmla="*/ 164892 h 981856"/>
                  <a:gd name="connsiteX40" fmla="*/ 217357 w 4961744"/>
                  <a:gd name="connsiteY40" fmla="*/ 134911 h 981856"/>
                  <a:gd name="connsiteX41" fmla="*/ 44970 w 4961744"/>
                  <a:gd name="connsiteY41" fmla="*/ 97436 h 981856"/>
                  <a:gd name="connsiteX42" fmla="*/ 157397 w 4961744"/>
                  <a:gd name="connsiteY42" fmla="*/ 67456 h 981856"/>
                  <a:gd name="connsiteX43" fmla="*/ 119921 w 4961744"/>
                  <a:gd name="connsiteY43" fmla="*/ 7495 h 98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961744" h="981856">
                    <a:moveTo>
                      <a:pt x="119921" y="7495"/>
                    </a:moveTo>
                    <a:lnTo>
                      <a:pt x="4916774" y="0"/>
                    </a:lnTo>
                    <a:lnTo>
                      <a:pt x="4871803" y="82446"/>
                    </a:lnTo>
                    <a:lnTo>
                      <a:pt x="4946754" y="104931"/>
                    </a:lnTo>
                    <a:lnTo>
                      <a:pt x="4849318" y="164892"/>
                    </a:lnTo>
                    <a:lnTo>
                      <a:pt x="4946754" y="224852"/>
                    </a:lnTo>
                    <a:lnTo>
                      <a:pt x="4864308" y="224852"/>
                    </a:lnTo>
                    <a:lnTo>
                      <a:pt x="4939259" y="284813"/>
                    </a:lnTo>
                    <a:lnTo>
                      <a:pt x="4849318" y="329784"/>
                    </a:lnTo>
                    <a:lnTo>
                      <a:pt x="4924269" y="389744"/>
                    </a:lnTo>
                    <a:lnTo>
                      <a:pt x="4856813" y="427220"/>
                    </a:lnTo>
                    <a:lnTo>
                      <a:pt x="4961744" y="494675"/>
                    </a:lnTo>
                    <a:lnTo>
                      <a:pt x="4849318" y="524656"/>
                    </a:lnTo>
                    <a:lnTo>
                      <a:pt x="4954249" y="599606"/>
                    </a:lnTo>
                    <a:lnTo>
                      <a:pt x="4826833" y="652072"/>
                    </a:lnTo>
                    <a:lnTo>
                      <a:pt x="4961744" y="734518"/>
                    </a:lnTo>
                    <a:lnTo>
                      <a:pt x="4834328" y="771993"/>
                    </a:lnTo>
                    <a:lnTo>
                      <a:pt x="4909279" y="809469"/>
                    </a:lnTo>
                    <a:lnTo>
                      <a:pt x="4901784" y="876924"/>
                    </a:lnTo>
                    <a:lnTo>
                      <a:pt x="4901784" y="876924"/>
                    </a:lnTo>
                    <a:lnTo>
                      <a:pt x="4834328" y="884420"/>
                    </a:lnTo>
                    <a:lnTo>
                      <a:pt x="4856813" y="951875"/>
                    </a:lnTo>
                    <a:lnTo>
                      <a:pt x="4931764" y="966865"/>
                    </a:lnTo>
                    <a:lnTo>
                      <a:pt x="97436" y="981856"/>
                    </a:lnTo>
                    <a:lnTo>
                      <a:pt x="187377" y="854439"/>
                    </a:lnTo>
                    <a:lnTo>
                      <a:pt x="29980" y="824459"/>
                    </a:lnTo>
                    <a:lnTo>
                      <a:pt x="217357" y="786984"/>
                    </a:lnTo>
                    <a:lnTo>
                      <a:pt x="14990" y="734518"/>
                    </a:lnTo>
                    <a:lnTo>
                      <a:pt x="172387" y="569626"/>
                    </a:lnTo>
                    <a:lnTo>
                      <a:pt x="59961" y="599606"/>
                    </a:lnTo>
                    <a:lnTo>
                      <a:pt x="134911" y="539646"/>
                    </a:lnTo>
                    <a:lnTo>
                      <a:pt x="97436" y="479685"/>
                    </a:lnTo>
                    <a:lnTo>
                      <a:pt x="164892" y="479685"/>
                    </a:lnTo>
                    <a:lnTo>
                      <a:pt x="0" y="374754"/>
                    </a:lnTo>
                    <a:lnTo>
                      <a:pt x="172387" y="374754"/>
                    </a:lnTo>
                    <a:lnTo>
                      <a:pt x="59961" y="329784"/>
                    </a:lnTo>
                    <a:lnTo>
                      <a:pt x="97436" y="307298"/>
                    </a:lnTo>
                    <a:lnTo>
                      <a:pt x="44970" y="284813"/>
                    </a:lnTo>
                    <a:lnTo>
                      <a:pt x="142406" y="209862"/>
                    </a:lnTo>
                    <a:lnTo>
                      <a:pt x="67456" y="164892"/>
                    </a:lnTo>
                    <a:lnTo>
                      <a:pt x="217357" y="134911"/>
                    </a:lnTo>
                    <a:lnTo>
                      <a:pt x="44970" y="97436"/>
                    </a:lnTo>
                    <a:lnTo>
                      <a:pt x="157397" y="67456"/>
                    </a:lnTo>
                    <a:lnTo>
                      <a:pt x="119921" y="7495"/>
                    </a:lnTo>
                    <a:close/>
                  </a:path>
                </a:pathLst>
              </a:cu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0E6EA12E-B8D8-FDF0-3AB2-C6E996E68333}"/>
                  </a:ext>
                </a:extLst>
              </p:cNvPr>
              <p:cNvSpPr/>
              <p:nvPr/>
            </p:nvSpPr>
            <p:spPr>
              <a:xfrm>
                <a:off x="6588176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xmlns="" id="{A2361920-EF3E-652E-00E2-BD81429530D7}"/>
                  </a:ext>
                </a:extLst>
              </p:cNvPr>
              <p:cNvSpPr/>
              <p:nvPr/>
            </p:nvSpPr>
            <p:spPr>
              <a:xfrm>
                <a:off x="6843185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xmlns="" id="{F5316070-5355-071C-9566-D3DEBE238690}"/>
                  </a:ext>
                </a:extLst>
              </p:cNvPr>
              <p:cNvSpPr/>
              <p:nvPr/>
            </p:nvSpPr>
            <p:spPr>
              <a:xfrm>
                <a:off x="7160477" y="955353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357F20C0-EF0A-14E6-75A3-5A2B80D1707B}"/>
                  </a:ext>
                </a:extLst>
              </p:cNvPr>
              <p:cNvSpPr/>
              <p:nvPr/>
            </p:nvSpPr>
            <p:spPr>
              <a:xfrm>
                <a:off x="7514694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xmlns="" id="{B63DF57A-D68F-E45B-FA1B-EAD856C13023}"/>
                  </a:ext>
                </a:extLst>
              </p:cNvPr>
              <p:cNvSpPr/>
              <p:nvPr/>
            </p:nvSpPr>
            <p:spPr>
              <a:xfrm>
                <a:off x="7909887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xmlns="" id="{4B330BA9-0A02-9FC5-D84E-98A47623AFFC}"/>
                  </a:ext>
                </a:extLst>
              </p:cNvPr>
              <p:cNvSpPr/>
              <p:nvPr/>
            </p:nvSpPr>
            <p:spPr>
              <a:xfrm>
                <a:off x="8371896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07289F05-8C06-1C44-EB82-B95A611D0AFA}"/>
                  </a:ext>
                </a:extLst>
              </p:cNvPr>
              <p:cNvSpPr/>
              <p:nvPr/>
            </p:nvSpPr>
            <p:spPr>
              <a:xfrm>
                <a:off x="8899823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27BEE071-7A68-4921-608B-2F648A300D7A}"/>
                  </a:ext>
                </a:extLst>
              </p:cNvPr>
              <p:cNvSpPr/>
              <p:nvPr/>
            </p:nvSpPr>
            <p:spPr>
              <a:xfrm>
                <a:off x="9502700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xmlns="" id="{8AD6FBDC-1BB7-5ECC-5E77-86657BE89C2D}"/>
                </a:ext>
              </a:extLst>
            </p:cNvPr>
            <p:cNvSpPr txBox="1"/>
            <p:nvPr/>
          </p:nvSpPr>
          <p:spPr>
            <a:xfrm>
              <a:off x="1995668" y="2356466"/>
              <a:ext cx="981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dirty="0">
                  <a:solidFill>
                    <a:srgbClr val="FF0000"/>
                  </a:solidFill>
                  <a:latin typeface="等线" panose="020F0502020204030204"/>
                  <a:ea typeface="等线" panose="02010600030101010101" pitchFamily="2" charset="-122"/>
                </a:rPr>
                <a:t>2mm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C179E2C4-1210-8A25-5C34-CF10221A5B8F}"/>
              </a:ext>
            </a:extLst>
          </p:cNvPr>
          <p:cNvSpPr txBox="1"/>
          <p:nvPr/>
        </p:nvSpPr>
        <p:spPr>
          <a:xfrm>
            <a:off x="2211050" y="1956206"/>
            <a:ext cx="9511258" cy="1965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809625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实验时，先接通打点计时器电源再释放纸带，</a:t>
            </a:r>
            <a:r>
              <a:rPr lang="zh-CN" altLang="en-US" sz="2800" kern="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在打出的纸带中，选取第一、二点间距最接近</a:t>
            </a:r>
            <a:r>
              <a:rPr lang="en-US" altLang="zh-CN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 mm</a:t>
            </a:r>
            <a:r>
              <a:rPr lang="zh-CN" altLang="en-US" sz="2800" kern="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的纸带进行测量。</a:t>
            </a:r>
            <a:endParaRPr lang="en-US" altLang="zh-CN" sz="2800" kern="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xmlns="" id="{94184775-C4FB-880A-CA5C-065E2F6A96A5}"/>
              </a:ext>
            </a:extLst>
          </p:cNvPr>
          <p:cNvCxnSpPr/>
          <p:nvPr/>
        </p:nvCxnSpPr>
        <p:spPr>
          <a:xfrm>
            <a:off x="1396612" y="2354769"/>
            <a:ext cx="25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xmlns="" id="{9CED3363-D48F-148A-C7EC-C5B9DCDBE69F}"/>
              </a:ext>
            </a:extLst>
          </p:cNvPr>
          <p:cNvCxnSpPr/>
          <p:nvPr/>
        </p:nvCxnSpPr>
        <p:spPr>
          <a:xfrm>
            <a:off x="1396612" y="2614323"/>
            <a:ext cx="25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1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3096019" y="113121"/>
            <a:ext cx="9447702" cy="1306390"/>
            <a:chOff x="1372149" y="1874716"/>
            <a:chExt cx="9447702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8077200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物体做自由落体运动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01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5590781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xmlns="" id="{8666E5A4-0903-940C-2B5E-5008F4A14D75}"/>
                  </a:ext>
                </a:extLst>
              </p:cNvPr>
              <p:cNvSpPr txBox="1"/>
              <p:nvPr/>
            </p:nvSpPr>
            <p:spPr>
              <a:xfrm>
                <a:off x="2211050" y="1956206"/>
                <a:ext cx="9511258" cy="398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测出第</a:t>
                </a: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点到第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点的距离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，则重锤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6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重力势能的减少量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zh-CN" sz="28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𝑚𝑔𝐿</m:t>
                    </m:r>
                  </m:oMath>
                </a14:m>
                <a:r>
                  <a:rPr kumimoji="0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；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打出这两点的时间间隔为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𝑡</m:t>
                    </m:r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𝑛</m:t>
                    </m:r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/</m:t>
                    </m:r>
                    <m:r>
                      <a:rPr kumimoji="0" lang="en-US" altLang="zh-CN" sz="2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:r>
                  <a:rPr lang="en-US" altLang="zh-CN" sz="2800" kern="0" dirty="0" smtClean="0">
                    <a:solidFill>
                      <a:prstClr val="white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是交流电的频率），由匀变速直线运动平均速度的推论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zh-CN" alt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、平均速度的定义式及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，可知打第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点时重锤的瞬时速度为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，重锤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动能的增量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zh-CN" sz="28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𝑚𝑣</m:t>
                        </m:r>
                      </m:e>
                      <m:sup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altLang="zh-CN" sz="2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𝑚𝐿</m:t>
                            </m:r>
                          </m:e>
                          <m:sup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kumimoji="0" lang="en-US" altLang="zh-CN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kumimoji="0" lang="zh-CN" altLang="en-US" sz="28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。</m:t>
                    </m:r>
                  </m:oMath>
                </a14:m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666E5A4-0903-940C-2B5E-5008F4A14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050" y="1956206"/>
                <a:ext cx="9511258" cy="3989938"/>
              </a:xfrm>
              <a:prstGeom prst="rect">
                <a:avLst/>
              </a:prstGeom>
              <a:blipFill rotWithShape="0">
                <a:blip r:embed="rId2"/>
                <a:stretch>
                  <a:fillRect l="-1346" r="-11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AEE26DD8-6CC1-D9C1-09F2-FF1BD0272754}"/>
              </a:ext>
            </a:extLst>
          </p:cNvPr>
          <p:cNvGrpSpPr/>
          <p:nvPr/>
        </p:nvGrpSpPr>
        <p:grpSpPr>
          <a:xfrm>
            <a:off x="1031824" y="2063179"/>
            <a:ext cx="616826" cy="3684364"/>
            <a:chOff x="1414073" y="2170152"/>
            <a:chExt cx="616826" cy="3684364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xmlns="" id="{CB32BB28-8B3D-2F18-3A92-BD7B596C9163}"/>
                </a:ext>
              </a:extLst>
            </p:cNvPr>
            <p:cNvGrpSpPr/>
            <p:nvPr/>
          </p:nvGrpSpPr>
          <p:grpSpPr>
            <a:xfrm rot="5400000">
              <a:off x="-101337" y="3722319"/>
              <a:ext cx="3647607" cy="616788"/>
              <a:chOff x="6363324" y="660409"/>
              <a:chExt cx="3647607" cy="616788"/>
            </a:xfrm>
          </p:grpSpPr>
          <p:sp>
            <p:nvSpPr>
              <p:cNvPr id="3" name="任意多边形: 形状 2">
                <a:extLst>
                  <a:ext uri="{FF2B5EF4-FFF2-40B4-BE49-F238E27FC236}">
                    <a16:creationId xmlns:a16="http://schemas.microsoft.com/office/drawing/2014/main" xmlns="" id="{D8ED5629-3AFE-F04A-F8CA-5760E0172548}"/>
                  </a:ext>
                </a:extLst>
              </p:cNvPr>
              <p:cNvSpPr/>
              <p:nvPr/>
            </p:nvSpPr>
            <p:spPr>
              <a:xfrm>
                <a:off x="6363324" y="660409"/>
                <a:ext cx="3647607" cy="616788"/>
              </a:xfrm>
              <a:custGeom>
                <a:avLst/>
                <a:gdLst>
                  <a:gd name="connsiteX0" fmla="*/ 119921 w 4961744"/>
                  <a:gd name="connsiteY0" fmla="*/ 7495 h 981856"/>
                  <a:gd name="connsiteX1" fmla="*/ 4916774 w 4961744"/>
                  <a:gd name="connsiteY1" fmla="*/ 0 h 981856"/>
                  <a:gd name="connsiteX2" fmla="*/ 4871803 w 4961744"/>
                  <a:gd name="connsiteY2" fmla="*/ 82446 h 981856"/>
                  <a:gd name="connsiteX3" fmla="*/ 4946754 w 4961744"/>
                  <a:gd name="connsiteY3" fmla="*/ 104931 h 981856"/>
                  <a:gd name="connsiteX4" fmla="*/ 4849318 w 4961744"/>
                  <a:gd name="connsiteY4" fmla="*/ 164892 h 981856"/>
                  <a:gd name="connsiteX5" fmla="*/ 4946754 w 4961744"/>
                  <a:gd name="connsiteY5" fmla="*/ 224852 h 981856"/>
                  <a:gd name="connsiteX6" fmla="*/ 4864308 w 4961744"/>
                  <a:gd name="connsiteY6" fmla="*/ 224852 h 981856"/>
                  <a:gd name="connsiteX7" fmla="*/ 4939259 w 4961744"/>
                  <a:gd name="connsiteY7" fmla="*/ 284813 h 981856"/>
                  <a:gd name="connsiteX8" fmla="*/ 4849318 w 4961744"/>
                  <a:gd name="connsiteY8" fmla="*/ 329784 h 981856"/>
                  <a:gd name="connsiteX9" fmla="*/ 4924269 w 4961744"/>
                  <a:gd name="connsiteY9" fmla="*/ 389744 h 981856"/>
                  <a:gd name="connsiteX10" fmla="*/ 4856813 w 4961744"/>
                  <a:gd name="connsiteY10" fmla="*/ 427220 h 981856"/>
                  <a:gd name="connsiteX11" fmla="*/ 4961744 w 4961744"/>
                  <a:gd name="connsiteY11" fmla="*/ 494675 h 981856"/>
                  <a:gd name="connsiteX12" fmla="*/ 4849318 w 4961744"/>
                  <a:gd name="connsiteY12" fmla="*/ 524656 h 981856"/>
                  <a:gd name="connsiteX13" fmla="*/ 4954249 w 4961744"/>
                  <a:gd name="connsiteY13" fmla="*/ 599606 h 981856"/>
                  <a:gd name="connsiteX14" fmla="*/ 4826833 w 4961744"/>
                  <a:gd name="connsiteY14" fmla="*/ 652072 h 981856"/>
                  <a:gd name="connsiteX15" fmla="*/ 4961744 w 4961744"/>
                  <a:gd name="connsiteY15" fmla="*/ 734518 h 981856"/>
                  <a:gd name="connsiteX16" fmla="*/ 4834328 w 4961744"/>
                  <a:gd name="connsiteY16" fmla="*/ 771993 h 981856"/>
                  <a:gd name="connsiteX17" fmla="*/ 4909279 w 4961744"/>
                  <a:gd name="connsiteY17" fmla="*/ 809469 h 981856"/>
                  <a:gd name="connsiteX18" fmla="*/ 4901784 w 4961744"/>
                  <a:gd name="connsiteY18" fmla="*/ 876924 h 981856"/>
                  <a:gd name="connsiteX19" fmla="*/ 4901784 w 4961744"/>
                  <a:gd name="connsiteY19" fmla="*/ 876924 h 981856"/>
                  <a:gd name="connsiteX20" fmla="*/ 4834328 w 4961744"/>
                  <a:gd name="connsiteY20" fmla="*/ 884420 h 981856"/>
                  <a:gd name="connsiteX21" fmla="*/ 4856813 w 4961744"/>
                  <a:gd name="connsiteY21" fmla="*/ 951875 h 981856"/>
                  <a:gd name="connsiteX22" fmla="*/ 4931764 w 4961744"/>
                  <a:gd name="connsiteY22" fmla="*/ 966865 h 981856"/>
                  <a:gd name="connsiteX23" fmla="*/ 97436 w 4961744"/>
                  <a:gd name="connsiteY23" fmla="*/ 981856 h 981856"/>
                  <a:gd name="connsiteX24" fmla="*/ 187377 w 4961744"/>
                  <a:gd name="connsiteY24" fmla="*/ 854439 h 981856"/>
                  <a:gd name="connsiteX25" fmla="*/ 29980 w 4961744"/>
                  <a:gd name="connsiteY25" fmla="*/ 824459 h 981856"/>
                  <a:gd name="connsiteX26" fmla="*/ 217357 w 4961744"/>
                  <a:gd name="connsiteY26" fmla="*/ 786984 h 981856"/>
                  <a:gd name="connsiteX27" fmla="*/ 14990 w 4961744"/>
                  <a:gd name="connsiteY27" fmla="*/ 734518 h 981856"/>
                  <a:gd name="connsiteX28" fmla="*/ 172387 w 4961744"/>
                  <a:gd name="connsiteY28" fmla="*/ 569626 h 981856"/>
                  <a:gd name="connsiteX29" fmla="*/ 59961 w 4961744"/>
                  <a:gd name="connsiteY29" fmla="*/ 599606 h 981856"/>
                  <a:gd name="connsiteX30" fmla="*/ 134911 w 4961744"/>
                  <a:gd name="connsiteY30" fmla="*/ 539646 h 981856"/>
                  <a:gd name="connsiteX31" fmla="*/ 97436 w 4961744"/>
                  <a:gd name="connsiteY31" fmla="*/ 479685 h 981856"/>
                  <a:gd name="connsiteX32" fmla="*/ 164892 w 4961744"/>
                  <a:gd name="connsiteY32" fmla="*/ 479685 h 981856"/>
                  <a:gd name="connsiteX33" fmla="*/ 0 w 4961744"/>
                  <a:gd name="connsiteY33" fmla="*/ 374754 h 981856"/>
                  <a:gd name="connsiteX34" fmla="*/ 172387 w 4961744"/>
                  <a:gd name="connsiteY34" fmla="*/ 374754 h 981856"/>
                  <a:gd name="connsiteX35" fmla="*/ 59961 w 4961744"/>
                  <a:gd name="connsiteY35" fmla="*/ 329784 h 981856"/>
                  <a:gd name="connsiteX36" fmla="*/ 97436 w 4961744"/>
                  <a:gd name="connsiteY36" fmla="*/ 307298 h 981856"/>
                  <a:gd name="connsiteX37" fmla="*/ 44970 w 4961744"/>
                  <a:gd name="connsiteY37" fmla="*/ 284813 h 981856"/>
                  <a:gd name="connsiteX38" fmla="*/ 142406 w 4961744"/>
                  <a:gd name="connsiteY38" fmla="*/ 209862 h 981856"/>
                  <a:gd name="connsiteX39" fmla="*/ 67456 w 4961744"/>
                  <a:gd name="connsiteY39" fmla="*/ 164892 h 981856"/>
                  <a:gd name="connsiteX40" fmla="*/ 217357 w 4961744"/>
                  <a:gd name="connsiteY40" fmla="*/ 134911 h 981856"/>
                  <a:gd name="connsiteX41" fmla="*/ 44970 w 4961744"/>
                  <a:gd name="connsiteY41" fmla="*/ 97436 h 981856"/>
                  <a:gd name="connsiteX42" fmla="*/ 157397 w 4961744"/>
                  <a:gd name="connsiteY42" fmla="*/ 67456 h 981856"/>
                  <a:gd name="connsiteX43" fmla="*/ 119921 w 4961744"/>
                  <a:gd name="connsiteY43" fmla="*/ 7495 h 98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961744" h="981856">
                    <a:moveTo>
                      <a:pt x="119921" y="7495"/>
                    </a:moveTo>
                    <a:lnTo>
                      <a:pt x="4916774" y="0"/>
                    </a:lnTo>
                    <a:lnTo>
                      <a:pt x="4871803" y="82446"/>
                    </a:lnTo>
                    <a:lnTo>
                      <a:pt x="4946754" y="104931"/>
                    </a:lnTo>
                    <a:lnTo>
                      <a:pt x="4849318" y="164892"/>
                    </a:lnTo>
                    <a:lnTo>
                      <a:pt x="4946754" y="224852"/>
                    </a:lnTo>
                    <a:lnTo>
                      <a:pt x="4864308" y="224852"/>
                    </a:lnTo>
                    <a:lnTo>
                      <a:pt x="4939259" y="284813"/>
                    </a:lnTo>
                    <a:lnTo>
                      <a:pt x="4849318" y="329784"/>
                    </a:lnTo>
                    <a:lnTo>
                      <a:pt x="4924269" y="389744"/>
                    </a:lnTo>
                    <a:lnTo>
                      <a:pt x="4856813" y="427220"/>
                    </a:lnTo>
                    <a:lnTo>
                      <a:pt x="4961744" y="494675"/>
                    </a:lnTo>
                    <a:lnTo>
                      <a:pt x="4849318" y="524656"/>
                    </a:lnTo>
                    <a:lnTo>
                      <a:pt x="4954249" y="599606"/>
                    </a:lnTo>
                    <a:lnTo>
                      <a:pt x="4826833" y="652072"/>
                    </a:lnTo>
                    <a:lnTo>
                      <a:pt x="4961744" y="734518"/>
                    </a:lnTo>
                    <a:lnTo>
                      <a:pt x="4834328" y="771993"/>
                    </a:lnTo>
                    <a:lnTo>
                      <a:pt x="4909279" y="809469"/>
                    </a:lnTo>
                    <a:lnTo>
                      <a:pt x="4901784" y="876924"/>
                    </a:lnTo>
                    <a:lnTo>
                      <a:pt x="4901784" y="876924"/>
                    </a:lnTo>
                    <a:lnTo>
                      <a:pt x="4834328" y="884420"/>
                    </a:lnTo>
                    <a:lnTo>
                      <a:pt x="4856813" y="951875"/>
                    </a:lnTo>
                    <a:lnTo>
                      <a:pt x="4931764" y="966865"/>
                    </a:lnTo>
                    <a:lnTo>
                      <a:pt x="97436" y="981856"/>
                    </a:lnTo>
                    <a:lnTo>
                      <a:pt x="187377" y="854439"/>
                    </a:lnTo>
                    <a:lnTo>
                      <a:pt x="29980" y="824459"/>
                    </a:lnTo>
                    <a:lnTo>
                      <a:pt x="217357" y="786984"/>
                    </a:lnTo>
                    <a:lnTo>
                      <a:pt x="14990" y="734518"/>
                    </a:lnTo>
                    <a:lnTo>
                      <a:pt x="172387" y="569626"/>
                    </a:lnTo>
                    <a:lnTo>
                      <a:pt x="59961" y="599606"/>
                    </a:lnTo>
                    <a:lnTo>
                      <a:pt x="134911" y="539646"/>
                    </a:lnTo>
                    <a:lnTo>
                      <a:pt x="97436" y="479685"/>
                    </a:lnTo>
                    <a:lnTo>
                      <a:pt x="164892" y="479685"/>
                    </a:lnTo>
                    <a:lnTo>
                      <a:pt x="0" y="374754"/>
                    </a:lnTo>
                    <a:lnTo>
                      <a:pt x="172387" y="374754"/>
                    </a:lnTo>
                    <a:lnTo>
                      <a:pt x="59961" y="329784"/>
                    </a:lnTo>
                    <a:lnTo>
                      <a:pt x="97436" y="307298"/>
                    </a:lnTo>
                    <a:lnTo>
                      <a:pt x="44970" y="284813"/>
                    </a:lnTo>
                    <a:lnTo>
                      <a:pt x="142406" y="209862"/>
                    </a:lnTo>
                    <a:lnTo>
                      <a:pt x="67456" y="164892"/>
                    </a:lnTo>
                    <a:lnTo>
                      <a:pt x="217357" y="134911"/>
                    </a:lnTo>
                    <a:lnTo>
                      <a:pt x="44970" y="97436"/>
                    </a:lnTo>
                    <a:lnTo>
                      <a:pt x="157397" y="67456"/>
                    </a:lnTo>
                    <a:lnTo>
                      <a:pt x="119921" y="7495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xmlns="" id="{BA6DB734-5C10-0ED0-F173-B977B2A2EBB4}"/>
                  </a:ext>
                </a:extLst>
              </p:cNvPr>
              <p:cNvSpPr/>
              <p:nvPr/>
            </p:nvSpPr>
            <p:spPr>
              <a:xfrm>
                <a:off x="6588176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xmlns="" id="{6B2EB9D9-36AE-AFAD-9E61-8E7ED77FDAC7}"/>
                  </a:ext>
                </a:extLst>
              </p:cNvPr>
              <p:cNvSpPr/>
              <p:nvPr/>
            </p:nvSpPr>
            <p:spPr>
              <a:xfrm>
                <a:off x="6843185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:a16="http://schemas.microsoft.com/office/drawing/2014/main" xmlns="" id="{026F87BB-A2A9-B051-5E9B-239C84F698D7}"/>
                  </a:ext>
                </a:extLst>
              </p:cNvPr>
              <p:cNvSpPr/>
              <p:nvPr/>
            </p:nvSpPr>
            <p:spPr>
              <a:xfrm>
                <a:off x="7160477" y="955353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xmlns="" id="{FAFFD8D0-E372-E4C0-8717-390672273A2A}"/>
                  </a:ext>
                </a:extLst>
              </p:cNvPr>
              <p:cNvSpPr/>
              <p:nvPr/>
            </p:nvSpPr>
            <p:spPr>
              <a:xfrm>
                <a:off x="7514694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" name="椭圆 8">
                <a:extLst>
                  <a:ext uri="{FF2B5EF4-FFF2-40B4-BE49-F238E27FC236}">
                    <a16:creationId xmlns:a16="http://schemas.microsoft.com/office/drawing/2014/main" xmlns="" id="{9586A6D0-66EE-1B62-5492-67BFFD074C47}"/>
                  </a:ext>
                </a:extLst>
              </p:cNvPr>
              <p:cNvSpPr/>
              <p:nvPr/>
            </p:nvSpPr>
            <p:spPr>
              <a:xfrm>
                <a:off x="7909887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xmlns="" id="{51B8A1B1-3609-996F-324F-83A9CFAF112B}"/>
                  </a:ext>
                </a:extLst>
              </p:cNvPr>
              <p:cNvSpPr/>
              <p:nvPr/>
            </p:nvSpPr>
            <p:spPr>
              <a:xfrm>
                <a:off x="8371896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xmlns="" id="{CB5DAD72-ED95-4657-CF34-FA250275BA49}"/>
                  </a:ext>
                </a:extLst>
              </p:cNvPr>
              <p:cNvSpPr/>
              <p:nvPr/>
            </p:nvSpPr>
            <p:spPr>
              <a:xfrm>
                <a:off x="8899823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xmlns="" id="{356DBCDE-46B5-F002-575F-16533BAA2301}"/>
                  </a:ext>
                </a:extLst>
              </p:cNvPr>
              <p:cNvSpPr/>
              <p:nvPr/>
            </p:nvSpPr>
            <p:spPr>
              <a:xfrm>
                <a:off x="9502700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ADAA5A1A-DDD7-B3B0-E607-A0E37EF04033}"/>
                </a:ext>
              </a:extLst>
            </p:cNvPr>
            <p:cNvSpPr txBox="1"/>
            <p:nvPr/>
          </p:nvSpPr>
          <p:spPr>
            <a:xfrm>
              <a:off x="1692749" y="2170152"/>
              <a:ext cx="32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0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xmlns="" id="{FCAB3EEF-AB04-E17C-F517-9E0D68C9B264}"/>
                </a:ext>
              </a:extLst>
            </p:cNvPr>
            <p:cNvSpPr txBox="1"/>
            <p:nvPr/>
          </p:nvSpPr>
          <p:spPr>
            <a:xfrm>
              <a:off x="1708827" y="5084676"/>
              <a:ext cx="32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n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04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3096019" y="113121"/>
            <a:ext cx="9447702" cy="1306390"/>
            <a:chOff x="1372149" y="1874716"/>
            <a:chExt cx="9447702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8077200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物体做自由落体运动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01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5590781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AEE26DD8-6CC1-D9C1-09F2-FF1BD0272754}"/>
              </a:ext>
            </a:extLst>
          </p:cNvPr>
          <p:cNvGrpSpPr/>
          <p:nvPr/>
        </p:nvGrpSpPr>
        <p:grpSpPr>
          <a:xfrm>
            <a:off x="1031824" y="2063179"/>
            <a:ext cx="616826" cy="3684364"/>
            <a:chOff x="1414073" y="2170152"/>
            <a:chExt cx="616826" cy="3684364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xmlns="" id="{CB32BB28-8B3D-2F18-3A92-BD7B596C9163}"/>
                </a:ext>
              </a:extLst>
            </p:cNvPr>
            <p:cNvGrpSpPr/>
            <p:nvPr/>
          </p:nvGrpSpPr>
          <p:grpSpPr>
            <a:xfrm rot="5400000">
              <a:off x="-101337" y="3722319"/>
              <a:ext cx="3647607" cy="616788"/>
              <a:chOff x="6363324" y="660409"/>
              <a:chExt cx="3647607" cy="616788"/>
            </a:xfrm>
          </p:grpSpPr>
          <p:sp>
            <p:nvSpPr>
              <p:cNvPr id="3" name="任意多边形: 形状 2">
                <a:extLst>
                  <a:ext uri="{FF2B5EF4-FFF2-40B4-BE49-F238E27FC236}">
                    <a16:creationId xmlns:a16="http://schemas.microsoft.com/office/drawing/2014/main" xmlns="" id="{D8ED5629-3AFE-F04A-F8CA-5760E0172548}"/>
                  </a:ext>
                </a:extLst>
              </p:cNvPr>
              <p:cNvSpPr/>
              <p:nvPr/>
            </p:nvSpPr>
            <p:spPr>
              <a:xfrm>
                <a:off x="6363324" y="660409"/>
                <a:ext cx="3647607" cy="616788"/>
              </a:xfrm>
              <a:custGeom>
                <a:avLst/>
                <a:gdLst>
                  <a:gd name="connsiteX0" fmla="*/ 119921 w 4961744"/>
                  <a:gd name="connsiteY0" fmla="*/ 7495 h 981856"/>
                  <a:gd name="connsiteX1" fmla="*/ 4916774 w 4961744"/>
                  <a:gd name="connsiteY1" fmla="*/ 0 h 981856"/>
                  <a:gd name="connsiteX2" fmla="*/ 4871803 w 4961744"/>
                  <a:gd name="connsiteY2" fmla="*/ 82446 h 981856"/>
                  <a:gd name="connsiteX3" fmla="*/ 4946754 w 4961744"/>
                  <a:gd name="connsiteY3" fmla="*/ 104931 h 981856"/>
                  <a:gd name="connsiteX4" fmla="*/ 4849318 w 4961744"/>
                  <a:gd name="connsiteY4" fmla="*/ 164892 h 981856"/>
                  <a:gd name="connsiteX5" fmla="*/ 4946754 w 4961744"/>
                  <a:gd name="connsiteY5" fmla="*/ 224852 h 981856"/>
                  <a:gd name="connsiteX6" fmla="*/ 4864308 w 4961744"/>
                  <a:gd name="connsiteY6" fmla="*/ 224852 h 981856"/>
                  <a:gd name="connsiteX7" fmla="*/ 4939259 w 4961744"/>
                  <a:gd name="connsiteY7" fmla="*/ 284813 h 981856"/>
                  <a:gd name="connsiteX8" fmla="*/ 4849318 w 4961744"/>
                  <a:gd name="connsiteY8" fmla="*/ 329784 h 981856"/>
                  <a:gd name="connsiteX9" fmla="*/ 4924269 w 4961744"/>
                  <a:gd name="connsiteY9" fmla="*/ 389744 h 981856"/>
                  <a:gd name="connsiteX10" fmla="*/ 4856813 w 4961744"/>
                  <a:gd name="connsiteY10" fmla="*/ 427220 h 981856"/>
                  <a:gd name="connsiteX11" fmla="*/ 4961744 w 4961744"/>
                  <a:gd name="connsiteY11" fmla="*/ 494675 h 981856"/>
                  <a:gd name="connsiteX12" fmla="*/ 4849318 w 4961744"/>
                  <a:gd name="connsiteY12" fmla="*/ 524656 h 981856"/>
                  <a:gd name="connsiteX13" fmla="*/ 4954249 w 4961744"/>
                  <a:gd name="connsiteY13" fmla="*/ 599606 h 981856"/>
                  <a:gd name="connsiteX14" fmla="*/ 4826833 w 4961744"/>
                  <a:gd name="connsiteY14" fmla="*/ 652072 h 981856"/>
                  <a:gd name="connsiteX15" fmla="*/ 4961744 w 4961744"/>
                  <a:gd name="connsiteY15" fmla="*/ 734518 h 981856"/>
                  <a:gd name="connsiteX16" fmla="*/ 4834328 w 4961744"/>
                  <a:gd name="connsiteY16" fmla="*/ 771993 h 981856"/>
                  <a:gd name="connsiteX17" fmla="*/ 4909279 w 4961744"/>
                  <a:gd name="connsiteY17" fmla="*/ 809469 h 981856"/>
                  <a:gd name="connsiteX18" fmla="*/ 4901784 w 4961744"/>
                  <a:gd name="connsiteY18" fmla="*/ 876924 h 981856"/>
                  <a:gd name="connsiteX19" fmla="*/ 4901784 w 4961744"/>
                  <a:gd name="connsiteY19" fmla="*/ 876924 h 981856"/>
                  <a:gd name="connsiteX20" fmla="*/ 4834328 w 4961744"/>
                  <a:gd name="connsiteY20" fmla="*/ 884420 h 981856"/>
                  <a:gd name="connsiteX21" fmla="*/ 4856813 w 4961744"/>
                  <a:gd name="connsiteY21" fmla="*/ 951875 h 981856"/>
                  <a:gd name="connsiteX22" fmla="*/ 4931764 w 4961744"/>
                  <a:gd name="connsiteY22" fmla="*/ 966865 h 981856"/>
                  <a:gd name="connsiteX23" fmla="*/ 97436 w 4961744"/>
                  <a:gd name="connsiteY23" fmla="*/ 981856 h 981856"/>
                  <a:gd name="connsiteX24" fmla="*/ 187377 w 4961744"/>
                  <a:gd name="connsiteY24" fmla="*/ 854439 h 981856"/>
                  <a:gd name="connsiteX25" fmla="*/ 29980 w 4961744"/>
                  <a:gd name="connsiteY25" fmla="*/ 824459 h 981856"/>
                  <a:gd name="connsiteX26" fmla="*/ 217357 w 4961744"/>
                  <a:gd name="connsiteY26" fmla="*/ 786984 h 981856"/>
                  <a:gd name="connsiteX27" fmla="*/ 14990 w 4961744"/>
                  <a:gd name="connsiteY27" fmla="*/ 734518 h 981856"/>
                  <a:gd name="connsiteX28" fmla="*/ 172387 w 4961744"/>
                  <a:gd name="connsiteY28" fmla="*/ 569626 h 981856"/>
                  <a:gd name="connsiteX29" fmla="*/ 59961 w 4961744"/>
                  <a:gd name="connsiteY29" fmla="*/ 599606 h 981856"/>
                  <a:gd name="connsiteX30" fmla="*/ 134911 w 4961744"/>
                  <a:gd name="connsiteY30" fmla="*/ 539646 h 981856"/>
                  <a:gd name="connsiteX31" fmla="*/ 97436 w 4961744"/>
                  <a:gd name="connsiteY31" fmla="*/ 479685 h 981856"/>
                  <a:gd name="connsiteX32" fmla="*/ 164892 w 4961744"/>
                  <a:gd name="connsiteY32" fmla="*/ 479685 h 981856"/>
                  <a:gd name="connsiteX33" fmla="*/ 0 w 4961744"/>
                  <a:gd name="connsiteY33" fmla="*/ 374754 h 981856"/>
                  <a:gd name="connsiteX34" fmla="*/ 172387 w 4961744"/>
                  <a:gd name="connsiteY34" fmla="*/ 374754 h 981856"/>
                  <a:gd name="connsiteX35" fmla="*/ 59961 w 4961744"/>
                  <a:gd name="connsiteY35" fmla="*/ 329784 h 981856"/>
                  <a:gd name="connsiteX36" fmla="*/ 97436 w 4961744"/>
                  <a:gd name="connsiteY36" fmla="*/ 307298 h 981856"/>
                  <a:gd name="connsiteX37" fmla="*/ 44970 w 4961744"/>
                  <a:gd name="connsiteY37" fmla="*/ 284813 h 981856"/>
                  <a:gd name="connsiteX38" fmla="*/ 142406 w 4961744"/>
                  <a:gd name="connsiteY38" fmla="*/ 209862 h 981856"/>
                  <a:gd name="connsiteX39" fmla="*/ 67456 w 4961744"/>
                  <a:gd name="connsiteY39" fmla="*/ 164892 h 981856"/>
                  <a:gd name="connsiteX40" fmla="*/ 217357 w 4961744"/>
                  <a:gd name="connsiteY40" fmla="*/ 134911 h 981856"/>
                  <a:gd name="connsiteX41" fmla="*/ 44970 w 4961744"/>
                  <a:gd name="connsiteY41" fmla="*/ 97436 h 981856"/>
                  <a:gd name="connsiteX42" fmla="*/ 157397 w 4961744"/>
                  <a:gd name="connsiteY42" fmla="*/ 67456 h 981856"/>
                  <a:gd name="connsiteX43" fmla="*/ 119921 w 4961744"/>
                  <a:gd name="connsiteY43" fmla="*/ 7495 h 98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961744" h="981856">
                    <a:moveTo>
                      <a:pt x="119921" y="7495"/>
                    </a:moveTo>
                    <a:lnTo>
                      <a:pt x="4916774" y="0"/>
                    </a:lnTo>
                    <a:lnTo>
                      <a:pt x="4871803" y="82446"/>
                    </a:lnTo>
                    <a:lnTo>
                      <a:pt x="4946754" y="104931"/>
                    </a:lnTo>
                    <a:lnTo>
                      <a:pt x="4849318" y="164892"/>
                    </a:lnTo>
                    <a:lnTo>
                      <a:pt x="4946754" y="224852"/>
                    </a:lnTo>
                    <a:lnTo>
                      <a:pt x="4864308" y="224852"/>
                    </a:lnTo>
                    <a:lnTo>
                      <a:pt x="4939259" y="284813"/>
                    </a:lnTo>
                    <a:lnTo>
                      <a:pt x="4849318" y="329784"/>
                    </a:lnTo>
                    <a:lnTo>
                      <a:pt x="4924269" y="389744"/>
                    </a:lnTo>
                    <a:lnTo>
                      <a:pt x="4856813" y="427220"/>
                    </a:lnTo>
                    <a:lnTo>
                      <a:pt x="4961744" y="494675"/>
                    </a:lnTo>
                    <a:lnTo>
                      <a:pt x="4849318" y="524656"/>
                    </a:lnTo>
                    <a:lnTo>
                      <a:pt x="4954249" y="599606"/>
                    </a:lnTo>
                    <a:lnTo>
                      <a:pt x="4826833" y="652072"/>
                    </a:lnTo>
                    <a:lnTo>
                      <a:pt x="4961744" y="734518"/>
                    </a:lnTo>
                    <a:lnTo>
                      <a:pt x="4834328" y="771993"/>
                    </a:lnTo>
                    <a:lnTo>
                      <a:pt x="4909279" y="809469"/>
                    </a:lnTo>
                    <a:lnTo>
                      <a:pt x="4901784" y="876924"/>
                    </a:lnTo>
                    <a:lnTo>
                      <a:pt x="4901784" y="876924"/>
                    </a:lnTo>
                    <a:lnTo>
                      <a:pt x="4834328" y="884420"/>
                    </a:lnTo>
                    <a:lnTo>
                      <a:pt x="4856813" y="951875"/>
                    </a:lnTo>
                    <a:lnTo>
                      <a:pt x="4931764" y="966865"/>
                    </a:lnTo>
                    <a:lnTo>
                      <a:pt x="97436" y="981856"/>
                    </a:lnTo>
                    <a:lnTo>
                      <a:pt x="187377" y="854439"/>
                    </a:lnTo>
                    <a:lnTo>
                      <a:pt x="29980" y="824459"/>
                    </a:lnTo>
                    <a:lnTo>
                      <a:pt x="217357" y="786984"/>
                    </a:lnTo>
                    <a:lnTo>
                      <a:pt x="14990" y="734518"/>
                    </a:lnTo>
                    <a:lnTo>
                      <a:pt x="172387" y="569626"/>
                    </a:lnTo>
                    <a:lnTo>
                      <a:pt x="59961" y="599606"/>
                    </a:lnTo>
                    <a:lnTo>
                      <a:pt x="134911" y="539646"/>
                    </a:lnTo>
                    <a:lnTo>
                      <a:pt x="97436" y="479685"/>
                    </a:lnTo>
                    <a:lnTo>
                      <a:pt x="164892" y="479685"/>
                    </a:lnTo>
                    <a:lnTo>
                      <a:pt x="0" y="374754"/>
                    </a:lnTo>
                    <a:lnTo>
                      <a:pt x="172387" y="374754"/>
                    </a:lnTo>
                    <a:lnTo>
                      <a:pt x="59961" y="329784"/>
                    </a:lnTo>
                    <a:lnTo>
                      <a:pt x="97436" y="307298"/>
                    </a:lnTo>
                    <a:lnTo>
                      <a:pt x="44970" y="284813"/>
                    </a:lnTo>
                    <a:lnTo>
                      <a:pt x="142406" y="209862"/>
                    </a:lnTo>
                    <a:lnTo>
                      <a:pt x="67456" y="164892"/>
                    </a:lnTo>
                    <a:lnTo>
                      <a:pt x="217357" y="134911"/>
                    </a:lnTo>
                    <a:lnTo>
                      <a:pt x="44970" y="97436"/>
                    </a:lnTo>
                    <a:lnTo>
                      <a:pt x="157397" y="67456"/>
                    </a:lnTo>
                    <a:lnTo>
                      <a:pt x="119921" y="7495"/>
                    </a:lnTo>
                    <a:close/>
                  </a:path>
                </a:pathLst>
              </a:cu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xmlns="" id="{BA6DB734-5C10-0ED0-F173-B977B2A2EBB4}"/>
                  </a:ext>
                </a:extLst>
              </p:cNvPr>
              <p:cNvSpPr/>
              <p:nvPr/>
            </p:nvSpPr>
            <p:spPr>
              <a:xfrm>
                <a:off x="6588176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xmlns="" id="{6B2EB9D9-36AE-AFAD-9E61-8E7ED77FDAC7}"/>
                  </a:ext>
                </a:extLst>
              </p:cNvPr>
              <p:cNvSpPr/>
              <p:nvPr/>
            </p:nvSpPr>
            <p:spPr>
              <a:xfrm>
                <a:off x="6843185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:a16="http://schemas.microsoft.com/office/drawing/2014/main" xmlns="" id="{026F87BB-A2A9-B051-5E9B-239C84F698D7}"/>
                  </a:ext>
                </a:extLst>
              </p:cNvPr>
              <p:cNvSpPr/>
              <p:nvPr/>
            </p:nvSpPr>
            <p:spPr>
              <a:xfrm>
                <a:off x="7160477" y="955353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xmlns="" id="{FAFFD8D0-E372-E4C0-8717-390672273A2A}"/>
                  </a:ext>
                </a:extLst>
              </p:cNvPr>
              <p:cNvSpPr/>
              <p:nvPr/>
            </p:nvSpPr>
            <p:spPr>
              <a:xfrm>
                <a:off x="7514694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" name="椭圆 8">
                <a:extLst>
                  <a:ext uri="{FF2B5EF4-FFF2-40B4-BE49-F238E27FC236}">
                    <a16:creationId xmlns:a16="http://schemas.microsoft.com/office/drawing/2014/main" xmlns="" id="{9586A6D0-66EE-1B62-5492-67BFFD074C47}"/>
                  </a:ext>
                </a:extLst>
              </p:cNvPr>
              <p:cNvSpPr/>
              <p:nvPr/>
            </p:nvSpPr>
            <p:spPr>
              <a:xfrm>
                <a:off x="7909887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xmlns="" id="{51B8A1B1-3609-996F-324F-83A9CFAF112B}"/>
                  </a:ext>
                </a:extLst>
              </p:cNvPr>
              <p:cNvSpPr/>
              <p:nvPr/>
            </p:nvSpPr>
            <p:spPr>
              <a:xfrm>
                <a:off x="8371896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xmlns="" id="{CB5DAD72-ED95-4657-CF34-FA250275BA49}"/>
                  </a:ext>
                </a:extLst>
              </p:cNvPr>
              <p:cNvSpPr/>
              <p:nvPr/>
            </p:nvSpPr>
            <p:spPr>
              <a:xfrm>
                <a:off x="8899823" y="95040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xmlns="" id="{356DBCDE-46B5-F002-575F-16533BAA2301}"/>
                  </a:ext>
                </a:extLst>
              </p:cNvPr>
              <p:cNvSpPr/>
              <p:nvPr/>
            </p:nvSpPr>
            <p:spPr>
              <a:xfrm>
                <a:off x="9502700" y="9504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ADAA5A1A-DDD7-B3B0-E607-A0E37EF04033}"/>
                </a:ext>
              </a:extLst>
            </p:cNvPr>
            <p:cNvSpPr txBox="1"/>
            <p:nvPr/>
          </p:nvSpPr>
          <p:spPr>
            <a:xfrm>
              <a:off x="1692749" y="2170152"/>
              <a:ext cx="32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0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xmlns="" id="{FCAB3EEF-AB04-E17C-F517-9E0D68C9B264}"/>
                </a:ext>
              </a:extLst>
            </p:cNvPr>
            <p:cNvSpPr txBox="1"/>
            <p:nvPr/>
          </p:nvSpPr>
          <p:spPr>
            <a:xfrm>
              <a:off x="1708827" y="5084676"/>
              <a:ext cx="32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n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2B3E28E1-E987-294A-579E-6B0770178BBE}"/>
                  </a:ext>
                </a:extLst>
              </p:cNvPr>
              <p:cNvSpPr txBox="1"/>
              <p:nvPr/>
            </p:nvSpPr>
            <p:spPr>
              <a:xfrm>
                <a:off x="2211050" y="1956206"/>
                <a:ext cx="9511258" cy="2217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809625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是否需要测量重锤质量？</a:t>
                </a:r>
                <a:endPara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不需要。因为要比较是否相等的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i="1" ker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zh-CN" altLang="en-US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都是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的倍数。</a:t>
                </a:r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B3E28E1-E987-294A-579E-6B0770178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050" y="1956206"/>
                <a:ext cx="9511258" cy="2217082"/>
              </a:xfrm>
              <a:prstGeom prst="rect">
                <a:avLst/>
              </a:prstGeom>
              <a:blipFill rotWithShape="0">
                <a:blip r:embed="rId3"/>
                <a:stretch>
                  <a:fillRect l="-1346" r="-385" b="-35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19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1911791" y="113121"/>
            <a:ext cx="9447702" cy="1306390"/>
            <a:chOff x="1372149" y="1874716"/>
            <a:chExt cx="9447702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8077200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zh-CN" altLang="en-US" sz="3200" kern="0" dirty="0">
                  <a:solidFill>
                    <a:schemeClr val="bg1"/>
                  </a:solidFill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两物体系统在竖直方向的匀加速运动</a:t>
              </a:r>
              <a:endParaRPr lang="zh-CN" altLang="en-US" sz="3200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02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8386450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3897442" y="1800050"/>
                <a:ext cx="8053367" cy="466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若先接通打点计时器电源，然后释放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 ker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i="1" ker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2800" i="1" ker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，测出纸带上第</a:t>
                </a:r>
                <a:r>
                  <a:rPr lang="en-US" altLang="zh-CN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点到第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点的距离</a:t>
                </a:r>
                <a14:m>
                  <m:oMath xmlns:m="http://schemas.openxmlformats.org/officeDocument/2006/math">
                    <m:r>
                      <a:rPr lang="en-US" altLang="zh-CN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，则系统</a:t>
                </a:r>
                <a:r>
                  <a:rPr lang="zh-CN" altLang="en-US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重力势能的减少量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𝑔𝐿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；打出所研究的两点的时间间隔为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（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是交流电的频率），打第</a:t>
                </a:r>
                <a14:m>
                  <m:oMath xmlns:m="http://schemas.openxmlformats.org/officeDocument/2006/math">
                    <m:r>
                      <a:rPr lang="en-US" altLang="zh-CN" sz="2800" i="1" kern="0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点时的两物体的瞬时速度均为</a:t>
                </a:r>
                <a14:m>
                  <m:oMath xmlns:m="http://schemas.openxmlformats.org/officeDocument/2006/math"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:r>
                  <a:rPr lang="zh-CN" altLang="en-US" sz="2800" kern="0" dirty="0">
                    <a:solidFill>
                      <a:schemeClr val="bg1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系统</a:t>
                </a:r>
                <a:r>
                  <a:rPr lang="zh-CN" altLang="en-US" sz="2800" kern="0" dirty="0">
                    <a:solidFill>
                      <a:srgbClr val="FF0000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动能的增量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p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2(</m:t>
                        </m:r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sz="2800" b="0" i="1" kern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42" y="1800050"/>
                <a:ext cx="8053367" cy="4660699"/>
              </a:xfrm>
              <a:prstGeom prst="rect">
                <a:avLst/>
              </a:prstGeom>
              <a:blipFill rotWithShape="0">
                <a:blip r:embed="rId2"/>
                <a:stretch>
                  <a:fillRect l="-1514" r="-59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4C89686F-99C3-A1FF-FDAA-CA356076FF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0" b="16803"/>
          <a:stretch/>
        </p:blipFill>
        <p:spPr>
          <a:xfrm>
            <a:off x="372257" y="2255553"/>
            <a:ext cx="3208797" cy="3658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03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1911791" y="113121"/>
            <a:ext cx="9447702" cy="1306390"/>
            <a:chOff x="1372149" y="1874716"/>
            <a:chExt cx="9447702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8077200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两物体系统在竖直方向的匀加速运动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02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8386450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3897443" y="1800050"/>
                <a:ext cx="7922300" cy="2217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809625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是否需要测量重锤质量？</a:t>
                </a:r>
                <a:endParaRPr kumimoji="0" lang="en-US" altLang="zh-CN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需要。因为要比较是否相等的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i="1" ker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zh-CN" altLang="en-US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k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的表达式是两物体质量的不同组合。</a:t>
                </a: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43" y="1800050"/>
                <a:ext cx="7922300" cy="2217082"/>
              </a:xfrm>
              <a:prstGeom prst="rect">
                <a:avLst/>
              </a:prstGeom>
              <a:blipFill rotWithShape="0">
                <a:blip r:embed="rId2"/>
                <a:stretch>
                  <a:fillRect l="-1538" b="-35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4C89686F-99C3-A1FF-FDAA-CA356076FF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0" b="16803"/>
          <a:stretch/>
        </p:blipFill>
        <p:spPr>
          <a:xfrm>
            <a:off x="372257" y="2255553"/>
            <a:ext cx="3208797" cy="3658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49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0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3A854C1F-5C29-FAC6-DA6E-BF79F420A9E6}"/>
              </a:ext>
            </a:extLst>
          </p:cNvPr>
          <p:cNvGrpSpPr/>
          <p:nvPr/>
        </p:nvGrpSpPr>
        <p:grpSpPr>
          <a:xfrm>
            <a:off x="2646311" y="113121"/>
            <a:ext cx="6857455" cy="1306390"/>
            <a:chOff x="1372149" y="1874716"/>
            <a:chExt cx="6857455" cy="1306390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78A59231-7183-FF4D-0D9B-88CAB6355107}"/>
                </a:ext>
              </a:extLst>
            </p:cNvPr>
            <p:cNvSpPr txBox="1"/>
            <p:nvPr/>
          </p:nvSpPr>
          <p:spPr>
            <a:xfrm>
              <a:off x="2742651" y="1874716"/>
              <a:ext cx="5172159" cy="1125244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小车在滑板上的匀加速运动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3E8D8DF-CD71-17FF-FCBB-54144A768C67}"/>
                </a:ext>
              </a:extLst>
            </p:cNvPr>
            <p:cNvGrpSpPr/>
            <p:nvPr/>
          </p:nvGrpSpPr>
          <p:grpSpPr>
            <a:xfrm>
              <a:off x="1851285" y="2439969"/>
              <a:ext cx="612000" cy="612000"/>
              <a:chOff x="1476531" y="1712847"/>
              <a:chExt cx="612000" cy="612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92206ABC-C786-DF94-E120-5D32EF0403D9}"/>
                  </a:ext>
                </a:extLst>
              </p:cNvPr>
              <p:cNvSpPr/>
              <p:nvPr/>
            </p:nvSpPr>
            <p:spPr>
              <a:xfrm>
                <a:off x="1476531" y="1712847"/>
                <a:ext cx="612000" cy="612000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accent6">
                      <a:lumMod val="75000"/>
                    </a:schemeClr>
                  </a:gs>
                  <a:gs pos="0">
                    <a:schemeClr val="accent6">
                      <a:lumMod val="50000"/>
                    </a:schemeClr>
                  </a:gs>
                  <a:gs pos="97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="" id="{3BB52322-C45D-5F38-D8B0-114DC3DE344E}"/>
                  </a:ext>
                </a:extLst>
              </p:cNvPr>
              <p:cNvSpPr txBox="1"/>
              <p:nvPr/>
            </p:nvSpPr>
            <p:spPr>
              <a:xfrm>
                <a:off x="1476531" y="1712847"/>
                <a:ext cx="61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03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25200116-8FAA-9A7D-741D-548064474585}"/>
                </a:ext>
              </a:extLst>
            </p:cNvPr>
            <p:cNvSpPr/>
            <p:nvPr/>
          </p:nvSpPr>
          <p:spPr>
            <a:xfrm>
              <a:off x="1372149" y="2274683"/>
              <a:ext cx="6857455" cy="906423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85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="" id="{C179E2C4-1210-8A25-5C34-CF10221A5B8F}"/>
                  </a:ext>
                </a:extLst>
              </p:cNvPr>
              <p:cNvSpPr txBox="1"/>
              <p:nvPr/>
            </p:nvSpPr>
            <p:spPr>
              <a:xfrm>
                <a:off x="5254052" y="2088443"/>
                <a:ext cx="6937948" cy="28634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809625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以小车、沙桶系统为研究对象，测出两点距离</a:t>
                </a:r>
                <a14:m>
                  <m:oMath xmlns:m="http://schemas.openxmlformats.org/officeDocument/2006/math">
                    <m:r>
                      <a:rPr lang="en-US" altLang="zh-CN" sz="2800" i="1" kern="0" dirty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，则系统</a:t>
                </a:r>
                <a:r>
                  <a:rPr lang="zh-CN" altLang="en-US" sz="2800" kern="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减少的重力势能</a:t>
                </a:r>
                <a:r>
                  <a:rPr lang="zh-CN" altLang="en-US" sz="2800" kern="0" dirty="0">
                    <a:solidFill>
                      <a:prstClr val="white"/>
                    </a:solidFill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为：</a:t>
                </a:r>
                <a14:m>
                  <m:oMath xmlns:m="http://schemas.openxmlformats.org/officeDocument/2006/math">
                    <m:r>
                      <a:rPr lang="zh-CN" altLang="en-US" sz="280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800" b="0" i="0" kern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0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𝑚𝑔𝐿</m:t>
                    </m:r>
                    <m:r>
                      <a:rPr lang="zh-CN" altLang="en-US" sz="2800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。</m:t>
                    </m:r>
                  </m:oMath>
                </a14:m>
                <a:endParaRPr lang="zh-CN" altLang="en-US" sz="2800" kern="0" dirty="0">
                  <a:solidFill>
                    <a:prstClr val="white"/>
                  </a:solidFill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lvl="0" indent="809625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79E2C4-1210-8A25-5C34-CF10221A5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052" y="2088443"/>
                <a:ext cx="6937948" cy="2863413"/>
              </a:xfrm>
              <a:prstGeom prst="rect">
                <a:avLst/>
              </a:prstGeom>
              <a:blipFill rotWithShape="0">
                <a:blip r:embed="rId2"/>
                <a:stretch>
                  <a:fillRect l="-18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E38E45ED-751A-7FD0-6F89-B7775D3747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7"/>
          <a:stretch/>
        </p:blipFill>
        <p:spPr>
          <a:xfrm>
            <a:off x="351862" y="2393216"/>
            <a:ext cx="4629685" cy="26487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952CDAAD-1ADA-C292-08EE-A76AA62643C4}"/>
              </a:ext>
            </a:extLst>
          </p:cNvPr>
          <p:cNvSpPr txBox="1"/>
          <p:nvPr/>
        </p:nvSpPr>
        <p:spPr>
          <a:xfrm>
            <a:off x="331467" y="5141155"/>
            <a:ext cx="4670474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小车质量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小桶与沙的总质量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2612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663</Words>
  <Application>Microsoft Office PowerPoint</Application>
  <PresentationFormat>宽屏</PresentationFormat>
  <Paragraphs>59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等线</vt:lpstr>
      <vt:lpstr>等线 Light</vt:lpstr>
      <vt:lpstr>方正粗黑宋简体</vt:lpstr>
      <vt:lpstr>华文琥珀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Windows</cp:lastModifiedBy>
  <cp:revision>4</cp:revision>
  <dcterms:created xsi:type="dcterms:W3CDTF">2022-10-10T00:04:38Z</dcterms:created>
  <dcterms:modified xsi:type="dcterms:W3CDTF">2022-10-17T09:25:01Z</dcterms:modified>
</cp:coreProperties>
</file>