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0"/>
  </p:notesMasterIdLst>
  <p:handoutMasterIdLst>
    <p:handoutMasterId r:id="rId11"/>
  </p:handoutMasterIdLst>
  <p:sldIdLst>
    <p:sldId id="256" r:id="rId3"/>
    <p:sldId id="365" r:id="rId4"/>
    <p:sldId id="369" r:id="rId5"/>
    <p:sldId id="331" r:id="rId6"/>
    <p:sldId id="370" r:id="rId7"/>
    <p:sldId id="371" r:id="rId8"/>
    <p:sldId id="303" r:id="rId9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61" d="100"/>
          <a:sy n="61" d="100"/>
        </p:scale>
        <p:origin x="43" y="643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A90F0F-364E-2106-8184-C69A421B1E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DF4039-B958-9E7D-49DD-91B794DDB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2023/8/27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6.bin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0.wmf"/><Relationship Id="rId2" Type="http://schemas.openxmlformats.org/officeDocument/2006/relationships/tags" Target="../tags/tag3.xml"/><Relationship Id="rId16" Type="http://schemas.openxmlformats.org/officeDocument/2006/relationships/oleObject" Target="../embeddings/oleObject5.bin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wmf"/><Relationship Id="rId5" Type="http://schemas.openxmlformats.org/officeDocument/2006/relationships/tags" Target="../tags/tag6.xml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3" Type="http://schemas.openxmlformats.org/officeDocument/2006/relationships/tags" Target="../tags/tag10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9.bin"/><Relationship Id="rId4" Type="http://schemas.openxmlformats.org/officeDocument/2006/relationships/tags" Target="../tags/tag11.xml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5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tags" Target="../tags/tag1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两角和与差的正弦公式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1EB257E-EE94-C1EA-4C67-8599C52033D9}"/>
              </a:ext>
            </a:extLst>
          </p:cNvPr>
          <p:cNvGrpSpPr/>
          <p:nvPr/>
        </p:nvGrpSpPr>
        <p:grpSpPr>
          <a:xfrm>
            <a:off x="35496" y="719460"/>
            <a:ext cx="8820472" cy="856846"/>
            <a:chOff x="35496" y="719460"/>
            <a:chExt cx="8820472" cy="856846"/>
          </a:xfrm>
        </p:grpSpPr>
        <p:sp>
          <p:nvSpPr>
            <p:cNvPr id="19460" name="Text Box 77"/>
            <p:cNvSpPr txBox="1"/>
            <p:nvPr/>
          </p:nvSpPr>
          <p:spPr>
            <a:xfrm>
              <a:off x="35496" y="719460"/>
              <a:ext cx="8820472" cy="7147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例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  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已知   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，求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 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值．</a:t>
              </a:r>
            </a:p>
          </p:txBody>
        </p:sp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3917040364"/>
                </p:ext>
              </p:extLst>
            </p:nvPr>
          </p:nvGraphicFramePr>
          <p:xfrm>
            <a:off x="1398108" y="820306"/>
            <a:ext cx="2776422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87240" imgH="431640" progId="Equation.DSMT4">
                    <p:embed/>
                  </p:oleObj>
                </mc:Choice>
                <mc:Fallback>
                  <p:oleObj name="Equation" r:id="rId8" imgW="1587240" imgH="431640" progId="Equation.DSMT4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98108" y="820306"/>
                          <a:ext cx="2776422" cy="75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对象 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  <p:extLst>
                <p:ext uri="{D42A27DB-BD31-4B8C-83A1-F6EECF244321}">
                  <p14:modId xmlns:p14="http://schemas.microsoft.com/office/powerpoint/2010/main" val="2104287167"/>
                </p:ext>
              </p:extLst>
            </p:nvPr>
          </p:nvGraphicFramePr>
          <p:xfrm>
            <a:off x="5004048" y="820306"/>
            <a:ext cx="2797054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600200" imgH="431640" progId="Equation.DSMT4">
                    <p:embed/>
                  </p:oleObj>
                </mc:Choice>
                <mc:Fallback>
                  <p:oleObj name="Equation" r:id="rId10" imgW="1600200" imgH="431640" progId="Equation.DSMT4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004048" y="820306"/>
                          <a:ext cx="2797054" cy="75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文本框 15"/>
          <p:cNvSpPr txBox="1"/>
          <p:nvPr/>
        </p:nvSpPr>
        <p:spPr>
          <a:xfrm>
            <a:off x="683568" y="3072909"/>
            <a:ext cx="994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latin typeface="Times New Roman" panose="02020603050405020304" pitchFamily="18" charset="0"/>
                <a:sym typeface="+mn-ea"/>
              </a:rPr>
              <a:t>因此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 </a:t>
            </a:r>
          </a:p>
        </p:txBody>
      </p: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0299863"/>
              </p:ext>
            </p:extLst>
          </p:nvPr>
        </p:nvGraphicFramePr>
        <p:xfrm>
          <a:off x="755576" y="3521506"/>
          <a:ext cx="7277024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19360" imgH="457200" progId="Equation.DSMT4">
                  <p:embed/>
                </p:oleObj>
              </mc:Choice>
              <mc:Fallback>
                <p:oleObj name="Equation" r:id="rId12" imgW="4419360" imgH="457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5576" y="3521506"/>
                        <a:ext cx="7277024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477465"/>
              </p:ext>
            </p:extLst>
          </p:nvPr>
        </p:nvGraphicFramePr>
        <p:xfrm>
          <a:off x="776739" y="4306814"/>
          <a:ext cx="7436317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08280" imgH="457200" progId="Equation.DSMT4">
                  <p:embed/>
                </p:oleObj>
              </mc:Choice>
              <mc:Fallback>
                <p:oleObj name="Equation" r:id="rId14" imgW="4508280" imgH="45720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6739" y="4306814"/>
                        <a:ext cx="7436317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  <a:extLst>
              <a:ext uri="{FF2B5EF4-FFF2-40B4-BE49-F238E27FC236}">
                <a16:creationId xmlns:a16="http://schemas.microsoft.com/office/drawing/2014/main" id="{F6C7FEB8-443D-E16B-E663-77BE61F8F49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11163168"/>
              </p:ext>
            </p:extLst>
          </p:nvPr>
        </p:nvGraphicFramePr>
        <p:xfrm>
          <a:off x="2123728" y="2369861"/>
          <a:ext cx="4237332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03160" imgH="507960" progId="Equation.DSMT4">
                  <p:embed/>
                </p:oleObj>
              </mc:Choice>
              <mc:Fallback>
                <p:oleObj name="Equation" r:id="rId16" imgW="2603160" imgH="507960" progId="Equation.DSMT4">
                  <p:embed/>
                  <p:pic>
                    <p:nvPicPr>
                      <p:cNvPr id="2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23728" y="2369861"/>
                        <a:ext cx="4237332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E908BB9B-93B1-C59C-C60A-EEDB09F1ABBD}"/>
              </a:ext>
            </a:extLst>
          </p:cNvPr>
          <p:cNvGrpSpPr/>
          <p:nvPr/>
        </p:nvGrpSpPr>
        <p:grpSpPr>
          <a:xfrm>
            <a:off x="35496" y="1437480"/>
            <a:ext cx="8820472" cy="861899"/>
            <a:chOff x="35496" y="1437480"/>
            <a:chExt cx="8820472" cy="861899"/>
          </a:xfrm>
        </p:grpSpPr>
        <p:graphicFrame>
          <p:nvGraphicFramePr>
            <p:cNvPr id="3" name="对象 2">
              <a:hlinkClick r:id="" action="ppaction://ole?verb=0"/>
              <a:extLst>
                <a:ext uri="{FF2B5EF4-FFF2-40B4-BE49-F238E27FC236}">
                  <a16:creationId xmlns:a16="http://schemas.microsoft.com/office/drawing/2014/main" id="{A66D8DC7-6924-0526-4AE3-8FA4F8D74762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4166242220"/>
                </p:ext>
              </p:extLst>
            </p:nvPr>
          </p:nvGraphicFramePr>
          <p:xfrm>
            <a:off x="1375335" y="1543379"/>
            <a:ext cx="2776422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87240" imgH="431640" progId="Equation.DSMT4">
                    <p:embed/>
                  </p:oleObj>
                </mc:Choice>
                <mc:Fallback>
                  <p:oleObj name="Equation" r:id="rId18" imgW="1587240" imgH="431640" progId="Equation.DSMT4">
                    <p:embed/>
                    <p:pic>
                      <p:nvPicPr>
                        <p:cNvPr id="4" name="对象 3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75335" y="1543379"/>
                          <a:ext cx="2776422" cy="75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7">
              <a:extLst>
                <a:ext uri="{FF2B5EF4-FFF2-40B4-BE49-F238E27FC236}">
                  <a16:creationId xmlns:a16="http://schemas.microsoft.com/office/drawing/2014/main" id="{8FAF59BE-8DDD-B1CE-7B95-004F5CDF86EE}"/>
                </a:ext>
              </a:extLst>
            </p:cNvPr>
            <p:cNvSpPr txBox="1"/>
            <p:nvPr/>
          </p:nvSpPr>
          <p:spPr>
            <a:xfrm>
              <a:off x="35496" y="1437480"/>
              <a:ext cx="8820472" cy="7147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解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r>
                <a:rPr lang="zh-C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因为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        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，所以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9460" name="Text Box 77"/>
          <p:cNvSpPr txBox="1"/>
          <p:nvPr/>
        </p:nvSpPr>
        <p:spPr>
          <a:xfrm>
            <a:off x="884238" y="771550"/>
            <a:ext cx="8008937" cy="13278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化简：</a:t>
            </a: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85876" y="1635760"/>
          <a:ext cx="4764405" cy="40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27300" imgH="215900" progId="Equation.KSEE3">
                  <p:embed/>
                </p:oleObj>
              </mc:Choice>
              <mc:Fallback>
                <p:oleObj r:id="rId6" imgW="25273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76" y="1635760"/>
                        <a:ext cx="4764405" cy="40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74446" y="2368550"/>
          <a:ext cx="4788535" cy="40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540000" imgH="215900" progId="Equation.KSEE3">
                  <p:embed/>
                </p:oleObj>
              </mc:Choice>
              <mc:Fallback>
                <p:oleObj r:id="rId8" imgW="25400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4446" y="2368550"/>
                        <a:ext cx="4788535" cy="40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6713347"/>
              </p:ext>
            </p:extLst>
          </p:nvPr>
        </p:nvGraphicFramePr>
        <p:xfrm>
          <a:off x="7236460" y="1659254"/>
          <a:ext cx="627813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5600" imgH="203200" progId="Equation.KSEE3">
                  <p:embed/>
                </p:oleObj>
              </mc:Choice>
              <mc:Fallback>
                <p:oleObj r:id="rId10" imgW="3556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36460" y="1659254"/>
                        <a:ext cx="627813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18325976"/>
              </p:ext>
            </p:extLst>
          </p:nvPr>
        </p:nvGraphicFramePr>
        <p:xfrm>
          <a:off x="7236460" y="2368550"/>
          <a:ext cx="648000" cy="32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600" imgH="177165" progId="Equation.DSMT4">
                  <p:embed/>
                </p:oleObj>
              </mc:Choice>
              <mc:Fallback>
                <p:oleObj name="Equation" r:id="rId12" imgW="355600" imgH="177165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6460" y="2368550"/>
                        <a:ext cx="648000" cy="324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0483" name="Text Box 77"/>
          <p:cNvSpPr txBox="1"/>
          <p:nvPr/>
        </p:nvSpPr>
        <p:spPr>
          <a:xfrm>
            <a:off x="127635" y="579755"/>
            <a:ext cx="8884920" cy="1118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</a:t>
            </a:r>
            <a:r>
              <a:rPr lang="zh-CN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已知点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4)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，将点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与原点的距离保持不变，并绕原点旋转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45°</a:t>
            </a:r>
          </a:p>
          <a:p>
            <a:pPr marL="0" lvl="0" indent="0"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到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800" dirty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的位置，求点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800" dirty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的坐标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000" dirty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′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000" dirty="0">
                <a:effectLst/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′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，如图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r="13995" b="21251"/>
          <a:stretch/>
        </p:blipFill>
        <p:spPr>
          <a:xfrm>
            <a:off x="5501314" y="2621278"/>
            <a:ext cx="2959118" cy="226896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9AC7C29-9438-F173-E1CA-D28ABD1A1035}"/>
              </a:ext>
            </a:extLst>
          </p:cNvPr>
          <p:cNvGrpSpPr/>
          <p:nvPr/>
        </p:nvGrpSpPr>
        <p:grpSpPr>
          <a:xfrm>
            <a:off x="127635" y="1663028"/>
            <a:ext cx="7903818" cy="648000"/>
            <a:chOff x="127635" y="1663028"/>
            <a:chExt cx="7903818" cy="648000"/>
          </a:xfrm>
        </p:grpSpPr>
        <p:sp>
          <p:nvSpPr>
            <p:cNvPr id="14" name="文本框 13"/>
            <p:cNvSpPr txBox="1"/>
            <p:nvPr/>
          </p:nvSpPr>
          <p:spPr>
            <a:xfrm>
              <a:off x="127635" y="1821088"/>
              <a:ext cx="7218045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解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sym typeface="+mn-ea"/>
                </a:rPr>
                <a:t>    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设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          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，因为    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                            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，所以</a:t>
              </a:r>
            </a:p>
          </p:txBody>
        </p:sp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391203"/>
                </p:ext>
              </p:extLst>
            </p:nvPr>
          </p:nvGraphicFramePr>
          <p:xfrm>
            <a:off x="1015527" y="1877143"/>
            <a:ext cx="1114338" cy="28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85800" imgH="177165" progId="Equation.KSEE3">
                    <p:embed/>
                  </p:oleObj>
                </mc:Choice>
                <mc:Fallback>
                  <p:oleObj r:id="rId4" imgW="685800" imgH="177165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15527" y="1877143"/>
                          <a:ext cx="1114338" cy="28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6114720"/>
                </p:ext>
              </p:extLst>
            </p:nvPr>
          </p:nvGraphicFramePr>
          <p:xfrm>
            <a:off x="2943706" y="1787143"/>
            <a:ext cx="1908478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193800" imgH="292100" progId="Equation.KSEE3">
                    <p:embed/>
                  </p:oleObj>
                </mc:Choice>
                <mc:Fallback>
                  <p:oleObj r:id="rId6" imgW="1193800" imgH="2921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43706" y="1787143"/>
                          <a:ext cx="1908478" cy="46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710425"/>
                </p:ext>
              </p:extLst>
            </p:nvPr>
          </p:nvGraphicFramePr>
          <p:xfrm>
            <a:off x="5796136" y="1663028"/>
            <a:ext cx="2235317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358640" imgH="393480" progId="Equation.DSMT4">
                    <p:embed/>
                  </p:oleObj>
                </mc:Choice>
                <mc:Fallback>
                  <p:oleObj name="Equation" r:id="rId8" imgW="1358640" imgH="393480" progId="Equation.DSMT4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96136" y="1663028"/>
                          <a:ext cx="2235317" cy="64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82981"/>
              </p:ext>
            </p:extLst>
          </p:nvPr>
        </p:nvGraphicFramePr>
        <p:xfrm>
          <a:off x="730250" y="2330450"/>
          <a:ext cx="4365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24080" imgH="228600" progId="Equation.DSMT4">
                  <p:embed/>
                </p:oleObj>
              </mc:Choice>
              <mc:Fallback>
                <p:oleObj name="Equation" r:id="rId10" imgW="3124080" imgH="22860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250" y="2330450"/>
                        <a:ext cx="4365625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45287"/>
              </p:ext>
            </p:extLst>
          </p:nvPr>
        </p:nvGraphicFramePr>
        <p:xfrm>
          <a:off x="924563" y="2659063"/>
          <a:ext cx="282257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19240" imgH="507960" progId="Equation.DSMT4">
                  <p:embed/>
                </p:oleObj>
              </mc:Choice>
              <mc:Fallback>
                <p:oleObj name="Equation" r:id="rId12" imgW="2019240" imgH="50796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4563" y="2659063"/>
                        <a:ext cx="282257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27967"/>
              </p:ext>
            </p:extLst>
          </p:nvPr>
        </p:nvGraphicFramePr>
        <p:xfrm>
          <a:off x="730250" y="3341688"/>
          <a:ext cx="43497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11480" imgH="228600" progId="Equation.DSMT4">
                  <p:embed/>
                </p:oleObj>
              </mc:Choice>
              <mc:Fallback>
                <p:oleObj name="Equation" r:id="rId14" imgW="3111480" imgH="22860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0250" y="3341688"/>
                        <a:ext cx="434975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30325"/>
              </p:ext>
            </p:extLst>
          </p:nvPr>
        </p:nvGraphicFramePr>
        <p:xfrm>
          <a:off x="924563" y="3731170"/>
          <a:ext cx="27701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81080" imgH="507960" progId="Equation.DSMT4">
                  <p:embed/>
                </p:oleObj>
              </mc:Choice>
              <mc:Fallback>
                <p:oleObj name="Equation" r:id="rId16" imgW="1981080" imgH="50796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4563" y="3731170"/>
                        <a:ext cx="2770187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96E026D8-F0F0-8D4D-F3D0-475812355418}"/>
              </a:ext>
            </a:extLst>
          </p:cNvPr>
          <p:cNvGrpSpPr/>
          <p:nvPr/>
        </p:nvGrpSpPr>
        <p:grpSpPr>
          <a:xfrm>
            <a:off x="656510" y="4460493"/>
            <a:ext cx="4572000" cy="712787"/>
            <a:chOff x="656510" y="4460493"/>
            <a:chExt cx="4572000" cy="712787"/>
          </a:xfrm>
        </p:grpSpPr>
        <p:sp>
          <p:nvSpPr>
            <p:cNvPr id="30" name="文本框 29"/>
            <p:cNvSpPr txBox="1"/>
            <p:nvPr/>
          </p:nvSpPr>
          <p:spPr>
            <a:xfrm>
              <a:off x="656510" y="4621239"/>
              <a:ext cx="4572000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所以</a:t>
              </a:r>
              <a:r>
                <a:rPr kumimoji="0" lang="en-US" altLang="zh-CN" sz="2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P</a:t>
              </a: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rPr>
                <a:t>′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rPr>
                <a:t>的坐标为</a:t>
              </a:r>
            </a:p>
          </p:txBody>
        </p:sp>
        <p:graphicFrame>
          <p:nvGraphicFramePr>
            <p:cNvPr id="33" name="对象 3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47984"/>
                </p:ext>
              </p:extLst>
            </p:nvPr>
          </p:nvGraphicFramePr>
          <p:xfrm>
            <a:off x="2528888" y="4460493"/>
            <a:ext cx="1370012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977760" imgH="507960" progId="Equation.DSMT4">
                    <p:embed/>
                  </p:oleObj>
                </mc:Choice>
                <mc:Fallback>
                  <p:oleObj name="Equation" r:id="rId18" imgW="977760" imgH="507960" progId="Equation.DSMT4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528888" y="4460493"/>
                          <a:ext cx="1370012" cy="712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466408" y="91503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lv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两角和与差的正弦公式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771415"/>
              </p:ext>
            </p:extLst>
          </p:nvPr>
        </p:nvGraphicFramePr>
        <p:xfrm>
          <a:off x="1376363" y="1924050"/>
          <a:ext cx="50276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431640" progId="Equation.DSMT4">
                  <p:embed/>
                </p:oleObj>
              </mc:Choice>
              <mc:Fallback>
                <p:oleObj name="Equation" r:id="rId4" imgW="2298600" imgH="43164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6363" y="1924050"/>
                        <a:ext cx="5027612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5351827"/>
              </p:ext>
            </p:extLst>
          </p:nvPr>
        </p:nvGraphicFramePr>
        <p:xfrm>
          <a:off x="6875780" y="1923678"/>
          <a:ext cx="873125" cy="94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44500" imgH="482600" progId="Equation.KSEE3">
                  <p:embed/>
                </p:oleObj>
              </mc:Choice>
              <mc:Fallback>
                <p:oleObj r:id="rId6" imgW="444500" imgH="482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75780" y="1923678"/>
                        <a:ext cx="873125" cy="94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2222500" y="1552575"/>
            <a:ext cx="5445125" cy="14534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605ddb-dccf-482f-88bc-bafaf93242eb"/>
  <p:tag name="COMMONDATA" val="eyJoZGlkIjoiZjkyZGFhNWFhM2JkNzVjOGM2NjFmM2Y1ZjRiMmNjND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137</Words>
  <Application>Microsoft Office PowerPoint</Application>
  <PresentationFormat>全屏显示(16:9)</PresentationFormat>
  <Paragraphs>19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黑体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Equation</vt:lpstr>
      <vt:lpstr>Equation.KSEE3</vt:lpstr>
      <vt:lpstr>1.1.2  两角和与差的正弦公式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281</cp:revision>
  <dcterms:created xsi:type="dcterms:W3CDTF">2013-12-23T07:18:00Z</dcterms:created>
  <dcterms:modified xsi:type="dcterms:W3CDTF">2023-08-27T07:56:26Z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7697899C5BE84D2FB167F6BEB314D7B4_13</vt:lpwstr>
  </property>
  <property fmtid="{D5CDD505-2E9C-101B-9397-08002B2CF9AE}" pid="3" name="KSOProductBuildVer">
    <vt:lpwstr>2052-11.1.0.14309</vt:lpwstr>
  </property>
</Properties>
</file>