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5"/>
  </p:notesMasterIdLst>
  <p:handoutMasterIdLst>
    <p:handoutMasterId r:id="rId19"/>
  </p:handoutMasterIdLst>
  <p:sldIdLst>
    <p:sldId id="256" r:id="rId4"/>
    <p:sldId id="364" r:id="rId6"/>
    <p:sldId id="369" r:id="rId7"/>
    <p:sldId id="383" r:id="rId8"/>
    <p:sldId id="384" r:id="rId9"/>
    <p:sldId id="366" r:id="rId10"/>
    <p:sldId id="373" r:id="rId11"/>
    <p:sldId id="387" r:id="rId12"/>
    <p:sldId id="388" r:id="rId13"/>
    <p:sldId id="334" r:id="rId14"/>
    <p:sldId id="377" r:id="rId15"/>
    <p:sldId id="389" r:id="rId16"/>
    <p:sldId id="381" r:id="rId17"/>
    <p:sldId id="303" r:id="rId18"/>
  </p:sldIdLst>
  <p:sldSz cx="9144000" cy="5143500" type="screen16x9"/>
  <p:notesSz cx="6858000" cy="9144000"/>
  <p:custDataLst>
    <p:tags r:id="rId23"/>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4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ACA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82" autoAdjust="0"/>
  </p:normalViewPr>
  <p:slideViewPr>
    <p:cSldViewPr showGuides="1">
      <p:cViewPr varScale="1">
        <p:scale>
          <a:sx n="108" d="100"/>
          <a:sy n="108" d="100"/>
        </p:scale>
        <p:origin x="730" y="77"/>
      </p:cViewPr>
      <p:guideLst>
        <p:guide orient="horz" pos="1645"/>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gs" Target="tags/tag3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5" Type="http://schemas.openxmlformats.org/officeDocument/2006/relationships/image" Target="../media/image29.wmf"/><Relationship Id="rId4" Type="http://schemas.openxmlformats.org/officeDocument/2006/relationships/image" Target="../media/image28.wmf"/><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5" Type="http://schemas.openxmlformats.org/officeDocument/2006/relationships/image" Target="../media/image18.wmf"/><Relationship Id="rId4" Type="http://schemas.openxmlformats.org/officeDocument/2006/relationships/image" Target="../media/image17.wmf"/><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4.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5" Type="http://schemas.openxmlformats.org/officeDocument/2006/relationships/image" Target="../media/image24.wmf"/><Relationship Id="rId4" Type="http://schemas.openxmlformats.org/officeDocument/2006/relationships/image" Target="../media/image23.wmf"/><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5" Type="http://schemas.openxmlformats.org/officeDocument/2006/relationships/image" Target="../media/image29.wmf"/><Relationship Id="rId4" Type="http://schemas.openxmlformats.org/officeDocument/2006/relationships/image" Target="../media/image28.wmf"/><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5" Type="http://schemas.openxmlformats.org/officeDocument/2006/relationships/image" Target="../media/image34.wmf"/><Relationship Id="rId4" Type="http://schemas.openxmlformats.org/officeDocument/2006/relationships/image" Target="../media/image33.wmf"/><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5" Type="http://schemas.openxmlformats.org/officeDocument/2006/relationships/image" Target="../media/image33.wmf"/><Relationship Id="rId4" Type="http://schemas.openxmlformats.org/officeDocument/2006/relationships/image" Target="../media/image32.wmf"/><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5" Type="http://schemas.openxmlformats.org/officeDocument/2006/relationships/image" Target="../media/image36.wmf"/><Relationship Id="rId4" Type="http://schemas.openxmlformats.org/officeDocument/2006/relationships/image" Target="../media/image33.wmf"/><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45.wmf"/><Relationship Id="rId8" Type="http://schemas.openxmlformats.org/officeDocument/2006/relationships/image" Target="../media/image44.wmf"/><Relationship Id="rId7" Type="http://schemas.openxmlformats.org/officeDocument/2006/relationships/image" Target="../media/image43.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defRPr>
            </a:lvl1pPr>
          </a:lstStyle>
          <a:p>
            <a:pPr>
              <a:defRPr/>
            </a:pPr>
            <a:fld id="{370A05EE-AE6D-4E3E-9DD9-0FCE10642EEF}"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537F7FF7-7F64-446D-9DA8-363EA54E0835}" type="slidenum">
              <a:rPr lang="zh-CN" altLang="en-US"/>
            </a:fld>
            <a:endParaRPr lang="zh-CN" altLang="en-US">
              <a:latin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12:25:19"/>
    </inkml:context>
    <inkml:brush xml:id="br0">
      <inkml:brushProperty name="width" value="0.05" units="cm"/>
      <inkml:brushProperty name="height" value="0.05" units="cm"/>
      <inkml:brushProperty name="color" value="#000000"/>
    </inkml:brush>
  </inkml:definitions>
  <inkml:trace contextRef="#ctx0" brushRef="#br0">0 4 560 0 0,'0'0'1103'0'0,"0"0"-282"0"0,0 0-476 0 0,0 0-226 0 0,0 0-67 0 0,0 0 112 0 0,0 0 84 0 0,0 0-32 0 0,0 0-82 0 0,0 0-65 0 0,0 0-41 0 0,0 0 9 0 0,0 0-24 0 0,0 0-18 0 0,0 0-60 0 0,0 0-70 0 0,0 0-88 0 0,0 0-296 0 0,0 0-296 0 0,0-2-1307 0 0,0 0 2097 0 0</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12:25:19"/>
    </inkml:context>
    <inkml:brush xml:id="br0">
      <inkml:brushProperty name="width" value="0.05" units="cm"/>
      <inkml:brushProperty name="height" value="0.05" units="cm"/>
      <inkml:brushProperty name="color" value="#000000"/>
    </inkml:brush>
  </inkml:definitions>
  <inkml:trace contextRef="#ctx0" brushRef="#br0">0 4 560 0 0,'0'0'1103'0'0,"0"0"-282"0"0,0 0-476 0 0,0 0-226 0 0,0 0-67 0 0,0 0 112 0 0,0 0 84 0 0,0 0-32 0 0,0 0-82 0 0,0 0-65 0 0,0 0-41 0 0,0 0 9 0 0,0 0-24 0 0,0 0-18 0 0,0 0-60 0 0,0 0-70 0 0,0 0-88 0 0,0 0-296 0 0,0 0-296 0 0,0-2-1307 0 0,0 0 2097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4AF170A9-0386-45EC-9852-F1471DF6FD5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Calibri" panose="020F0502020204030204" pitchFamily="34" charset="0"/>
              </a:defRPr>
            </a:lvl1pPr>
          </a:lstStyle>
          <a:p>
            <a:fld id="{8ADC036E-2402-4E73-82D7-1EEF1772EED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253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2253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7BCC02A-4F57-4202-8A26-E901FC05E6AF}"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ADC036E-2402-4E73-82D7-1EEF1772EED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ADC036E-2402-4E73-82D7-1EEF1772EED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ADC036E-2402-4E73-82D7-1EEF1772EED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2.jpeg"/><Relationship Id="rId3" Type="http://schemas.openxmlformats.org/officeDocument/2006/relationships/image" Target="../media/image1.png"/><Relationship Id="rId2" Type="http://schemas.openxmlformats.org/officeDocument/2006/relationships/customXml" Target="../ink/ink2.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461951" y="754591"/>
              <a:ext cx="360" cy="1800"/>
            </p14:xfrm>
          </p:contentPart>
        </mc:Choice>
        <mc:Fallback xmlns="">
          <p:pic>
            <p:nvPicPr>
              <p:cNvPr id="2" name="墨迹 1"/>
            </p:nvPicPr>
            <p:blipFill>
              <a:blip r:embed="rId3"/>
            </p:blipFill>
            <p:spPr>
              <a:xfrm>
                <a:off x="461951" y="754591"/>
                <a:ext cx="360" cy="1800"/>
              </a:xfrm>
              <a:prstGeom prst="rect"/>
            </p:spPr>
          </p:pic>
        </mc:Fallback>
      </mc:AlternateContent>
      <p:pic>
        <p:nvPicPr>
          <p:cNvPr id="3" name="图片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2"/>
          <p:cNvSpPr>
            <a:spLocks noGrp="1"/>
          </p:cNvSpPr>
          <p:nvPr>
            <p:ph type="dt" sz="half" idx="10"/>
          </p:nvPr>
        </p:nvSpPr>
        <p:spPr/>
        <p:txBody>
          <a:bodyPr/>
          <a:lstStyle>
            <a:lvl1pPr>
              <a:defRPr/>
            </a:lvl1pPr>
          </a:lstStyle>
          <a:p>
            <a:pPr>
              <a:defRPr/>
            </a:pPr>
            <a:fld id="{56261728-258E-41E1-8CBE-2883727EE471}" type="datetimeFigureOut">
              <a:rPr lang="zh-CN" altLang="en-US"/>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fld id="{476CB095-78B0-4694-A391-6682C1111DB8}" type="slidenum">
              <a:rPr lang="zh-CN" altLang="en-US"/>
            </a:fld>
            <a:endParaRPr lang="zh-CN" altLang="en-US">
              <a:latin typeface="Arial" panose="020B0604020202020204" pitchFamily="34" charset="0"/>
            </a:endParaRPr>
          </a:p>
        </p:txBody>
      </p:sp>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15566"/>
            <a:ext cx="8229600" cy="3960440"/>
          </a:xfrm>
        </p:spPr>
        <p:txBody>
          <a:bodyPr/>
          <a:lstStyle>
            <a:lvl1pPr>
              <a:lnSpc>
                <a:spcPct val="150000"/>
              </a:lnSpc>
              <a:defRPr sz="2800">
                <a:latin typeface="黑体" panose="02010609060101010101" pitchFamily="2" charset="-122"/>
                <a:ea typeface="黑体" panose="02010609060101010101" pitchFamily="2" charset="-122"/>
              </a:defRPr>
            </a:lvl1pPr>
            <a:lvl2pPr>
              <a:lnSpc>
                <a:spcPct val="150000"/>
              </a:lnSpc>
              <a:defRPr sz="2800">
                <a:latin typeface="黑体" panose="02010609060101010101" pitchFamily="2" charset="-122"/>
                <a:ea typeface="黑体" panose="02010609060101010101" pitchFamily="2" charset="-122"/>
              </a:defRPr>
            </a:lvl2pPr>
            <a:lvl3pPr>
              <a:lnSpc>
                <a:spcPct val="150000"/>
              </a:lnSpc>
              <a:defRPr sz="2800">
                <a:latin typeface="黑体" panose="02010609060101010101" pitchFamily="2" charset="-122"/>
                <a:ea typeface="黑体" panose="02010609060101010101" pitchFamily="2" charset="-122"/>
              </a:defRPr>
            </a:lvl3pPr>
            <a:lvl4pPr>
              <a:lnSpc>
                <a:spcPct val="150000"/>
              </a:lnSpc>
              <a:defRPr sz="2800">
                <a:latin typeface="黑体" panose="02010609060101010101" pitchFamily="2" charset="-122"/>
                <a:ea typeface="黑体" panose="02010609060101010101" pitchFamily="2" charset="-122"/>
              </a:defRPr>
            </a:lvl4pPr>
            <a:lvl5pPr>
              <a:lnSpc>
                <a:spcPct val="150000"/>
              </a:lnSpc>
              <a:defRPr sz="2800">
                <a:latin typeface="黑体" panose="02010609060101010101" pitchFamily="2" charset="-122"/>
                <a:ea typeface="黑体" panose="02010609060101010101" pitchFamily="2"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标题占位符 1"/>
          <p:cNvSpPr>
            <a:spLocks noGrp="1"/>
          </p:cNvSpPr>
          <p:nvPr>
            <p:ph type="title"/>
          </p:nvPr>
        </p:nvSpPr>
        <p:spPr bwMode="auto">
          <a:xfrm>
            <a:off x="457200" y="123478"/>
            <a:ext cx="8219256" cy="565175"/>
          </a:xfrm>
          <a:prstGeom prst="rect">
            <a:avLst/>
          </a:prstGeom>
          <a:noFill/>
          <a:ln w="9525">
            <a:noFill/>
            <a:miter lim="800000"/>
          </a:ln>
        </p:spPr>
        <p:txBody>
          <a:bodyPr/>
          <a:lstStyle>
            <a:lvl1pPr algn="ctr">
              <a:defRPr>
                <a:latin typeface="黑体" panose="02010609060101010101" pitchFamily="2" charset="-122"/>
                <a:ea typeface="黑体" panose="02010609060101010101" pitchFamily="2" charset="-122"/>
              </a:defRPr>
            </a:lvl1pPr>
          </a:lstStyle>
          <a:p>
            <a:pPr lvl="0"/>
            <a:r>
              <a:rPr lang="zh-CN" altLang="en-US" noProof="1"/>
              <a:t>单击此处编辑母版标题样式</a:t>
            </a:r>
            <a:endParaRPr lang="zh-CN" altLang="en-US" noProof="1"/>
          </a:p>
        </p:txBody>
      </p:sp>
      <p:sp>
        <p:nvSpPr>
          <p:cNvPr id="2" name="日期占位符 1"/>
          <p:cNvSpPr>
            <a:spLocks noGrp="1"/>
          </p:cNvSpPr>
          <p:nvPr>
            <p:ph type="dt" sz="half" idx="10"/>
          </p:nvPr>
        </p:nvSpPr>
        <p:spPr/>
        <p:txBody>
          <a:bodyPr/>
          <a:lstStyle>
            <a:lvl1pPr>
              <a:defRPr/>
            </a:lvl1pPr>
          </a:lstStyle>
          <a:p>
            <a:pPr>
              <a:defRPr/>
            </a:pPr>
            <a:fld id="{56261728-258E-41E1-8CBE-2883727EE471}"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fld id="{15EB0ED7-341B-4858-BC90-46DB7A3DA53E}"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15566"/>
            <a:ext cx="8229600" cy="3960440"/>
          </a:xfrm>
        </p:spPr>
        <p:txBody>
          <a:bodyPr/>
          <a:lstStyle>
            <a:lvl1pPr>
              <a:lnSpc>
                <a:spcPct val="150000"/>
              </a:lnSpc>
              <a:defRPr sz="2800">
                <a:latin typeface="黑体" panose="02010609060101010101" pitchFamily="2" charset="-122"/>
                <a:ea typeface="黑体" panose="02010609060101010101" pitchFamily="2" charset="-122"/>
              </a:defRPr>
            </a:lvl1pPr>
            <a:lvl2pPr>
              <a:lnSpc>
                <a:spcPct val="150000"/>
              </a:lnSpc>
              <a:defRPr sz="2800">
                <a:latin typeface="黑体" panose="02010609060101010101" pitchFamily="2" charset="-122"/>
                <a:ea typeface="黑体" panose="02010609060101010101" pitchFamily="2" charset="-122"/>
              </a:defRPr>
            </a:lvl2pPr>
            <a:lvl3pPr>
              <a:lnSpc>
                <a:spcPct val="150000"/>
              </a:lnSpc>
              <a:defRPr sz="2800">
                <a:latin typeface="黑体" panose="02010609060101010101" pitchFamily="2" charset="-122"/>
                <a:ea typeface="黑体" panose="02010609060101010101" pitchFamily="2" charset="-122"/>
              </a:defRPr>
            </a:lvl3pPr>
            <a:lvl4pPr>
              <a:lnSpc>
                <a:spcPct val="150000"/>
              </a:lnSpc>
              <a:defRPr sz="2800">
                <a:latin typeface="黑体" panose="02010609060101010101" pitchFamily="2" charset="-122"/>
                <a:ea typeface="黑体" panose="02010609060101010101" pitchFamily="2" charset="-122"/>
              </a:defRPr>
            </a:lvl4pPr>
            <a:lvl5pPr>
              <a:lnSpc>
                <a:spcPct val="150000"/>
              </a:lnSpc>
              <a:defRPr sz="2800">
                <a:latin typeface="黑体" panose="02010609060101010101" pitchFamily="2" charset="-122"/>
                <a:ea typeface="黑体" panose="02010609060101010101" pitchFamily="2"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标题占位符 1"/>
          <p:cNvSpPr>
            <a:spLocks noGrp="1"/>
          </p:cNvSpPr>
          <p:nvPr>
            <p:ph type="title"/>
          </p:nvPr>
        </p:nvSpPr>
        <p:spPr bwMode="auto">
          <a:xfrm>
            <a:off x="457200" y="123478"/>
            <a:ext cx="8219256" cy="565175"/>
          </a:xfrm>
          <a:prstGeom prst="rect">
            <a:avLst/>
          </a:prstGeom>
          <a:noFill/>
          <a:ln w="9525">
            <a:noFill/>
            <a:miter lim="800000"/>
          </a:ln>
        </p:spPr>
        <p:txBody>
          <a:bodyPr/>
          <a:lstStyle>
            <a:lvl1pPr algn="l">
              <a:defRPr>
                <a:latin typeface="黑体" panose="02010609060101010101" pitchFamily="2" charset="-122"/>
                <a:ea typeface="黑体" panose="02010609060101010101" pitchFamily="2" charset="-122"/>
              </a:defRPr>
            </a:lvl1pPr>
          </a:lstStyle>
          <a:p>
            <a:pPr lvl="0"/>
            <a:r>
              <a:rPr lang="zh-CN" altLang="en-US" noProof="1"/>
              <a:t>单击此处编辑母版标题样式</a:t>
            </a:r>
            <a:endParaRPr lang="zh-CN" altLang="en-US" noProof="1"/>
          </a:p>
        </p:txBody>
      </p:sp>
      <p:sp>
        <p:nvSpPr>
          <p:cNvPr id="2" name="日期占位符 1"/>
          <p:cNvSpPr>
            <a:spLocks noGrp="1"/>
          </p:cNvSpPr>
          <p:nvPr>
            <p:ph type="dt" sz="half" idx="10"/>
          </p:nvPr>
        </p:nvSpPr>
        <p:spPr/>
        <p:txBody>
          <a:bodyPr/>
          <a:lstStyle>
            <a:lvl1pPr>
              <a:defRPr/>
            </a:lvl1pPr>
          </a:lstStyle>
          <a:p>
            <a:pPr>
              <a:defRPr/>
            </a:pPr>
            <a:fld id="{56261728-258E-41E1-8CBE-2883727EE471}"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fld id="{CECF5D1E-90F1-43CA-8CB8-3ED5BF6C2F11}"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fld id="{56261728-258E-41E1-8CBE-2883727EE471}"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87392CF0-8FC0-4A5A-B834-2DADAFADB602}"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fontAlgn="base">
              <a:defRPr noProof="1" dirty="0">
                <a:latin typeface="Times New Roman" panose="02020603050405020304" pitchFamily="18" charset="0"/>
              </a:defRPr>
            </a:lvl1pPr>
          </a:lstStyle>
          <a:p>
            <a:endParaRPr lang="zh-CN" altLang="en-US"/>
          </a:p>
        </p:txBody>
      </p:sp>
      <p:sp>
        <p:nvSpPr>
          <p:cNvPr id="3" name="页脚占位符 2"/>
          <p:cNvSpPr>
            <a:spLocks noGrp="1"/>
          </p:cNvSpPr>
          <p:nvPr>
            <p:ph type="ftr" sz="quarter" idx="11"/>
          </p:nvPr>
        </p:nvSpPr>
        <p:spPr/>
        <p:txBody>
          <a:bodyPr/>
          <a:lstStyle>
            <a:lvl1pPr fontAlgn="base">
              <a:defRPr noProof="1" dirty="0">
                <a:latin typeface="Times New Roman" panose="02020603050405020304" pitchFamily="18" charset="0"/>
              </a:defRPr>
            </a:lvl1pPr>
          </a:lstStyle>
          <a:p>
            <a:endParaRPr lang="zh-CN" altLang="en-US"/>
          </a:p>
        </p:txBody>
      </p:sp>
      <p:sp>
        <p:nvSpPr>
          <p:cNvPr id="4" name="灯片编号占位符 3"/>
          <p:cNvSpPr>
            <a:spLocks noGrp="1"/>
          </p:cNvSpPr>
          <p:nvPr>
            <p:ph type="sldNum" sz="quarter" idx="12"/>
          </p:nvPr>
        </p:nvSpPr>
        <p:spPr/>
        <p:txBody>
          <a:bodyPr/>
          <a:lstStyle>
            <a:lvl1pPr>
              <a:defRPr>
                <a:latin typeface="Times New Roman" panose="02020603050405020304" pitchFamily="18" charset="0"/>
              </a:defRPr>
            </a:lvl1pPr>
          </a:lstStyle>
          <a:p>
            <a:fld id="{3F830441-E585-4D00-BC8C-BA67978C3CA5}" type="slidenum">
              <a:rPr lang="zh-CN" altLang="en-US"/>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457200"/>
            <a:ext cx="7772400" cy="41148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2"/>
          <p:cNvSpPr>
            <a:spLocks noGrp="1"/>
          </p:cNvSpPr>
          <p:nvPr>
            <p:ph type="dt" sz="half" idx="10"/>
          </p:nvPr>
        </p:nvSpPr>
        <p:spPr/>
        <p:txBody>
          <a:bodyPr/>
          <a:lstStyle>
            <a:lvl1pPr fontAlgn="base">
              <a:defRPr noProof="1" dirty="0">
                <a:latin typeface="Times New Roman" panose="02020603050405020304" pitchFamily="18" charset="0"/>
              </a:defRPr>
            </a:lvl1pPr>
          </a:lstStyle>
          <a:p>
            <a:endParaRPr lang="zh-CN" altLang="en-US"/>
          </a:p>
        </p:txBody>
      </p:sp>
      <p:sp>
        <p:nvSpPr>
          <p:cNvPr id="4" name="页脚占位符 3"/>
          <p:cNvSpPr>
            <a:spLocks noGrp="1"/>
          </p:cNvSpPr>
          <p:nvPr>
            <p:ph type="ftr" sz="quarter" idx="11"/>
          </p:nvPr>
        </p:nvSpPr>
        <p:spPr/>
        <p:txBody>
          <a:bodyPr/>
          <a:lstStyle>
            <a:lvl1pPr fontAlgn="base">
              <a:defRPr noProof="1" dirty="0">
                <a:latin typeface="Times New Roman" panose="02020603050405020304" pitchFamily="18" charset="0"/>
              </a:defRPr>
            </a:lvl1pPr>
          </a:lstStyle>
          <a:p>
            <a:endParaRPr lang="zh-CN" altLang="en-US"/>
          </a:p>
        </p:txBody>
      </p:sp>
      <p:sp>
        <p:nvSpPr>
          <p:cNvPr id="5" name="灯片编号占位符 4"/>
          <p:cNvSpPr>
            <a:spLocks noGrp="1"/>
          </p:cNvSpPr>
          <p:nvPr>
            <p:ph type="sldNum" sz="quarter" idx="12"/>
          </p:nvPr>
        </p:nvSpPr>
        <p:spPr/>
        <p:txBody>
          <a:bodyPr/>
          <a:lstStyle>
            <a:lvl1pPr>
              <a:defRPr>
                <a:latin typeface="Times New Roman" panose="02020603050405020304" pitchFamily="18" charset="0"/>
              </a:defRPr>
            </a:lvl1pPr>
          </a:lstStyle>
          <a:p>
            <a:fld id="{CCDF7A2D-49C7-4E6A-928F-2F335FB0DE1B}" type="slidenum">
              <a:rPr lang="zh-CN" altLang="en-US"/>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标题，文本与两项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r>
              <a:rPr lang="zh-CN" altLang="en-US" noProof="1"/>
              <a:t>单击此处编辑母版标题样式</a:t>
            </a:r>
            <a:endParaRPr lang="zh-CN" altLang="en-US" noProof="1"/>
          </a:p>
        </p:txBody>
      </p:sp>
      <p:sp>
        <p:nvSpPr>
          <p:cNvPr id="3" name="文本占位符 2"/>
          <p:cNvSpPr>
            <a:spLocks noGrp="1"/>
          </p:cNvSpPr>
          <p:nvPr>
            <p:ph type="body" sz="half" idx="1"/>
          </p:nvPr>
        </p:nvSpPr>
        <p:spPr>
          <a:xfrm>
            <a:off x="457200" y="1200151"/>
            <a:ext cx="4038600" cy="3394472"/>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内容占位符 3"/>
          <p:cNvSpPr>
            <a:spLocks noGrp="1"/>
          </p:cNvSpPr>
          <p:nvPr>
            <p:ph sz="quarter" idx="2"/>
          </p:nvPr>
        </p:nvSpPr>
        <p:spPr>
          <a:xfrm>
            <a:off x="4648200" y="1200150"/>
            <a:ext cx="4038600" cy="1639491"/>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内容占位符 4"/>
          <p:cNvSpPr>
            <a:spLocks noGrp="1"/>
          </p:cNvSpPr>
          <p:nvPr>
            <p:ph sz="quarter" idx="3"/>
          </p:nvPr>
        </p:nvSpPr>
        <p:spPr>
          <a:xfrm>
            <a:off x="4648200" y="2953942"/>
            <a:ext cx="4038600" cy="1640681"/>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6" name="日期占位符 5"/>
          <p:cNvSpPr>
            <a:spLocks noGrp="1"/>
          </p:cNvSpPr>
          <p:nvPr>
            <p:ph type="dt" sz="half" idx="10"/>
          </p:nvPr>
        </p:nvSpPr>
        <p:spPr>
          <a:xfrm>
            <a:off x="457200" y="4684713"/>
            <a:ext cx="2133600" cy="357187"/>
          </a:xfrm>
        </p:spPr>
        <p:txBody>
          <a:bodyPr/>
          <a:lstStyle>
            <a:lvl1pPr>
              <a:defRPr/>
            </a:lvl1pPr>
          </a:lstStyle>
          <a:p>
            <a:pPr>
              <a:defRPr/>
            </a:pPr>
            <a:endParaRPr lang="en-US" altLang="zh-CN"/>
          </a:p>
        </p:txBody>
      </p:sp>
      <p:sp>
        <p:nvSpPr>
          <p:cNvPr id="7" name="页脚占位符 6"/>
          <p:cNvSpPr>
            <a:spLocks noGrp="1"/>
          </p:cNvSpPr>
          <p:nvPr>
            <p:ph type="ftr" sz="quarter" idx="11"/>
          </p:nvPr>
        </p:nvSpPr>
        <p:spPr>
          <a:xfrm>
            <a:off x="3124200" y="4684713"/>
            <a:ext cx="2895600" cy="357187"/>
          </a:xfrm>
        </p:spPr>
        <p:txBody>
          <a:bodyPr/>
          <a:lstStyle>
            <a:lvl1pPr>
              <a:defRPr/>
            </a:lvl1pPr>
          </a:lstStyle>
          <a:p>
            <a:pPr>
              <a:defRPr/>
            </a:pPr>
            <a:endParaRPr lang="en-US" altLang="zh-CN"/>
          </a:p>
        </p:txBody>
      </p:sp>
      <p:sp>
        <p:nvSpPr>
          <p:cNvPr id="8" name="灯片编号占位符 7"/>
          <p:cNvSpPr>
            <a:spLocks noGrp="1"/>
          </p:cNvSpPr>
          <p:nvPr>
            <p:ph type="sldNum" sz="quarter" idx="12"/>
          </p:nvPr>
        </p:nvSpPr>
        <p:spPr>
          <a:xfrm>
            <a:off x="6553200" y="4684713"/>
            <a:ext cx="2133600" cy="357187"/>
          </a:xfrm>
        </p:spPr>
        <p:txBody>
          <a:bodyPr/>
          <a:lstStyle>
            <a:lvl1pPr>
              <a:defRPr/>
            </a:lvl1pPr>
          </a:lstStyle>
          <a:p>
            <a:fld id="{08135861-0B4B-4E11-9ED9-B17038380183}" type="slidenum">
              <a:rPr lang="en-US" altLang="zh-CN"/>
            </a:fld>
            <a:endParaRPr lang="en-US" altLang="zh-CN"/>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369219"/>
            <a:ext cx="3886200" cy="326350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quarter" idx="2"/>
          </p:nvPr>
        </p:nvSpPr>
        <p:spPr>
          <a:xfrm>
            <a:off x="4629150" y="1369219"/>
            <a:ext cx="3886200" cy="1574006"/>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内容占位符 4"/>
          <p:cNvSpPr>
            <a:spLocks noGrp="1"/>
          </p:cNvSpPr>
          <p:nvPr>
            <p:ph sz="quarter" idx="3"/>
          </p:nvPr>
        </p:nvSpPr>
        <p:spPr>
          <a:xfrm>
            <a:off x="4629150" y="3057525"/>
            <a:ext cx="3886200" cy="1575197"/>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6" name="日期占位符 5"/>
          <p:cNvSpPr>
            <a:spLocks noGrp="1"/>
          </p:cNvSpPr>
          <p:nvPr>
            <p:ph type="dt" sz="half" idx="10"/>
          </p:nvPr>
        </p:nvSpPr>
        <p:spPr/>
        <p:txBody>
          <a:bodyPr/>
          <a:lstStyle>
            <a:lvl1pPr fontAlgn="base">
              <a:defRPr noProof="1" dirty="0">
                <a:latin typeface="Times New Roman" panose="02020603050405020304" pitchFamily="18" charset="0"/>
              </a:defRPr>
            </a:lvl1pPr>
          </a:lstStyle>
          <a:p>
            <a:endParaRPr lang="zh-CN" altLang="en-US"/>
          </a:p>
        </p:txBody>
      </p:sp>
      <p:sp>
        <p:nvSpPr>
          <p:cNvPr id="7" name="页脚占位符 6"/>
          <p:cNvSpPr>
            <a:spLocks noGrp="1"/>
          </p:cNvSpPr>
          <p:nvPr>
            <p:ph type="ftr" sz="quarter" idx="11"/>
          </p:nvPr>
        </p:nvSpPr>
        <p:spPr/>
        <p:txBody>
          <a:bodyPr/>
          <a:lstStyle>
            <a:lvl1pPr fontAlgn="base">
              <a:defRPr noProof="1" dirty="0">
                <a:latin typeface="Times New Roman" panose="02020603050405020304" pitchFamily="18" charset="0"/>
              </a:defRPr>
            </a:lvl1pPr>
          </a:lstStyle>
          <a:p>
            <a:endParaRPr lang="zh-CN" altLang="en-US"/>
          </a:p>
        </p:txBody>
      </p:sp>
      <p:sp>
        <p:nvSpPr>
          <p:cNvPr id="8" name="灯片编号占位符 7"/>
          <p:cNvSpPr>
            <a:spLocks noGrp="1"/>
          </p:cNvSpPr>
          <p:nvPr>
            <p:ph type="sldNum" sz="quarter" idx="12"/>
          </p:nvPr>
        </p:nvSpPr>
        <p:spPr/>
        <p:txBody>
          <a:bodyPr/>
          <a:lstStyle>
            <a:lvl1pPr>
              <a:defRPr>
                <a:latin typeface="Times New Roman" panose="02020603050405020304" pitchFamily="18" charset="0"/>
              </a:defRPr>
            </a:lvl1pPr>
          </a:lstStyle>
          <a:p>
            <a:fld id="{EA28690E-C911-4F59-AC8D-E6B8BB4E6163}"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15566"/>
            <a:ext cx="8229600" cy="3960440"/>
          </a:xfrm>
        </p:spPr>
        <p:txBody>
          <a:bodyPr/>
          <a:lstStyle>
            <a:lvl1pPr>
              <a:lnSpc>
                <a:spcPct val="150000"/>
              </a:lnSpc>
              <a:defRPr sz="2800">
                <a:latin typeface="黑体" panose="02010609060101010101" pitchFamily="2" charset="-122"/>
                <a:ea typeface="黑体" panose="02010609060101010101" pitchFamily="2" charset="-122"/>
              </a:defRPr>
            </a:lvl1pPr>
            <a:lvl2pPr>
              <a:lnSpc>
                <a:spcPct val="150000"/>
              </a:lnSpc>
              <a:defRPr sz="2800">
                <a:latin typeface="黑体" panose="02010609060101010101" pitchFamily="2" charset="-122"/>
                <a:ea typeface="黑体" panose="02010609060101010101" pitchFamily="2" charset="-122"/>
              </a:defRPr>
            </a:lvl2pPr>
            <a:lvl3pPr>
              <a:lnSpc>
                <a:spcPct val="150000"/>
              </a:lnSpc>
              <a:defRPr sz="2800">
                <a:latin typeface="黑体" panose="02010609060101010101" pitchFamily="2" charset="-122"/>
                <a:ea typeface="黑体" panose="02010609060101010101" pitchFamily="2" charset="-122"/>
              </a:defRPr>
            </a:lvl3pPr>
            <a:lvl4pPr>
              <a:lnSpc>
                <a:spcPct val="150000"/>
              </a:lnSpc>
              <a:defRPr sz="2800">
                <a:latin typeface="黑体" panose="02010609060101010101" pitchFamily="2" charset="-122"/>
                <a:ea typeface="黑体" panose="02010609060101010101" pitchFamily="2" charset="-122"/>
              </a:defRPr>
            </a:lvl4pPr>
            <a:lvl5pPr>
              <a:lnSpc>
                <a:spcPct val="150000"/>
              </a:lnSpc>
              <a:defRPr sz="2800">
                <a:latin typeface="黑体" panose="02010609060101010101" pitchFamily="2" charset="-122"/>
                <a:ea typeface="黑体" panose="02010609060101010101" pitchFamily="2"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标题占位符 1"/>
          <p:cNvSpPr>
            <a:spLocks noGrp="1"/>
          </p:cNvSpPr>
          <p:nvPr>
            <p:ph type="title"/>
          </p:nvPr>
        </p:nvSpPr>
        <p:spPr bwMode="auto">
          <a:xfrm>
            <a:off x="457200" y="123478"/>
            <a:ext cx="8219256" cy="565175"/>
          </a:xfrm>
          <a:prstGeom prst="rect">
            <a:avLst/>
          </a:prstGeom>
          <a:noFill/>
          <a:ln w="9525">
            <a:noFill/>
            <a:miter lim="800000"/>
          </a:ln>
        </p:spPr>
        <p:txBody>
          <a:bodyPr/>
          <a:lstStyle>
            <a:lvl1pPr algn="ctr">
              <a:defRPr>
                <a:latin typeface="黑体" panose="02010609060101010101" pitchFamily="2" charset="-122"/>
                <a:ea typeface="黑体" panose="02010609060101010101" pitchFamily="2" charset="-122"/>
              </a:defRPr>
            </a:lvl1pPr>
          </a:lstStyle>
          <a:p>
            <a:pPr lvl="0"/>
            <a:r>
              <a:rPr lang="zh-CN" altLang="en-US" noProof="1"/>
              <a:t>单击此处编辑母版标题样式</a:t>
            </a:r>
            <a:endParaRPr lang="zh-CN" altLang="en-US" noProof="1"/>
          </a:p>
        </p:txBody>
      </p:sp>
      <p:sp>
        <p:nvSpPr>
          <p:cNvPr id="2" name="日期占位符 1"/>
          <p:cNvSpPr>
            <a:spLocks noGrp="1"/>
          </p:cNvSpPr>
          <p:nvPr>
            <p:ph type="dt" sz="half" idx="10"/>
          </p:nvPr>
        </p:nvSpPr>
        <p:spPr/>
        <p:txBody>
          <a:bodyPr/>
          <a:lstStyle>
            <a:lvl1pPr>
              <a:defRPr/>
            </a:lvl1pPr>
          </a:lstStyle>
          <a:p>
            <a:pPr>
              <a:defRPr/>
            </a:pPr>
            <a:fld id="{56261728-258E-41E1-8CBE-2883727EE471}"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fld id="{9332A4B9-EFE8-478D-A30C-61D27E2B287F}"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15566"/>
            <a:ext cx="8229600" cy="3960440"/>
          </a:xfrm>
        </p:spPr>
        <p:txBody>
          <a:bodyPr/>
          <a:lstStyle>
            <a:lvl1pPr>
              <a:lnSpc>
                <a:spcPct val="150000"/>
              </a:lnSpc>
              <a:defRPr sz="2800">
                <a:latin typeface="黑体" panose="02010609060101010101" pitchFamily="2" charset="-122"/>
                <a:ea typeface="黑体" panose="02010609060101010101" pitchFamily="2" charset="-122"/>
              </a:defRPr>
            </a:lvl1pPr>
            <a:lvl2pPr>
              <a:lnSpc>
                <a:spcPct val="150000"/>
              </a:lnSpc>
              <a:defRPr sz="2800">
                <a:latin typeface="黑体" panose="02010609060101010101" pitchFamily="2" charset="-122"/>
                <a:ea typeface="黑体" panose="02010609060101010101" pitchFamily="2" charset="-122"/>
              </a:defRPr>
            </a:lvl2pPr>
            <a:lvl3pPr>
              <a:lnSpc>
                <a:spcPct val="150000"/>
              </a:lnSpc>
              <a:defRPr sz="2800">
                <a:latin typeface="黑体" panose="02010609060101010101" pitchFamily="2" charset="-122"/>
                <a:ea typeface="黑体" panose="02010609060101010101" pitchFamily="2" charset="-122"/>
              </a:defRPr>
            </a:lvl3pPr>
            <a:lvl4pPr>
              <a:lnSpc>
                <a:spcPct val="150000"/>
              </a:lnSpc>
              <a:defRPr sz="2800">
                <a:latin typeface="黑体" panose="02010609060101010101" pitchFamily="2" charset="-122"/>
                <a:ea typeface="黑体" panose="02010609060101010101" pitchFamily="2" charset="-122"/>
              </a:defRPr>
            </a:lvl4pPr>
            <a:lvl5pPr>
              <a:lnSpc>
                <a:spcPct val="150000"/>
              </a:lnSpc>
              <a:defRPr sz="2800">
                <a:latin typeface="黑体" panose="02010609060101010101" pitchFamily="2" charset="-122"/>
                <a:ea typeface="黑体" panose="02010609060101010101" pitchFamily="2"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标题占位符 1"/>
          <p:cNvSpPr>
            <a:spLocks noGrp="1"/>
          </p:cNvSpPr>
          <p:nvPr>
            <p:ph type="title"/>
          </p:nvPr>
        </p:nvSpPr>
        <p:spPr bwMode="auto">
          <a:xfrm>
            <a:off x="457200" y="123478"/>
            <a:ext cx="8219256" cy="565175"/>
          </a:xfrm>
          <a:prstGeom prst="rect">
            <a:avLst/>
          </a:prstGeom>
          <a:noFill/>
          <a:ln w="9525">
            <a:noFill/>
            <a:miter lim="800000"/>
          </a:ln>
        </p:spPr>
        <p:txBody>
          <a:bodyPr/>
          <a:lstStyle>
            <a:lvl1pPr algn="l">
              <a:defRPr>
                <a:latin typeface="黑体" panose="02010609060101010101" pitchFamily="2" charset="-122"/>
                <a:ea typeface="黑体" panose="02010609060101010101" pitchFamily="2" charset="-122"/>
              </a:defRPr>
            </a:lvl1pPr>
          </a:lstStyle>
          <a:p>
            <a:pPr lvl="0"/>
            <a:r>
              <a:rPr lang="zh-CN" altLang="en-US" noProof="1"/>
              <a:t>单击此处编辑母版标题样式</a:t>
            </a:r>
            <a:endParaRPr lang="zh-CN" altLang="en-US" noProof="1"/>
          </a:p>
        </p:txBody>
      </p:sp>
      <p:sp>
        <p:nvSpPr>
          <p:cNvPr id="2" name="日期占位符 1"/>
          <p:cNvSpPr>
            <a:spLocks noGrp="1"/>
          </p:cNvSpPr>
          <p:nvPr>
            <p:ph type="dt" sz="half" idx="10"/>
          </p:nvPr>
        </p:nvSpPr>
        <p:spPr/>
        <p:txBody>
          <a:bodyPr/>
          <a:lstStyle>
            <a:lvl1pPr>
              <a:defRPr/>
            </a:lvl1pPr>
          </a:lstStyle>
          <a:p>
            <a:pPr>
              <a:defRPr/>
            </a:pPr>
            <a:fld id="{56261728-258E-41E1-8CBE-2883727EE471}"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fld id="{4E5B298F-BD27-4622-85FA-DC3AED4780ED}"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fld id="{56261728-258E-41E1-8CBE-2883727EE471}"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08729C52-CB0E-4243-B181-9DAB8F0C9A7A}" type="slidenum">
              <a:rPr lang="zh-CN" altLang="en-US"/>
            </a:fld>
            <a:endParaRPr lang="zh-CN" altLang="en-US">
              <a:latin typeface="Arial" panose="020B0604020202020204" pitchFamily="34" charset="0"/>
            </a:endParaRPr>
          </a:p>
        </p:txBody>
      </p:sp>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fontAlgn="base">
              <a:defRPr noProof="1" dirty="0">
                <a:latin typeface="Times New Roman" panose="02020603050405020304" pitchFamily="18" charset="0"/>
              </a:defRPr>
            </a:lvl1pPr>
          </a:lstStyle>
          <a:p>
            <a:endParaRPr lang="zh-CN" altLang="en-US"/>
          </a:p>
        </p:txBody>
      </p:sp>
      <p:sp>
        <p:nvSpPr>
          <p:cNvPr id="3" name="页脚占位符 2"/>
          <p:cNvSpPr>
            <a:spLocks noGrp="1"/>
          </p:cNvSpPr>
          <p:nvPr>
            <p:ph type="ftr" sz="quarter" idx="11"/>
          </p:nvPr>
        </p:nvSpPr>
        <p:spPr/>
        <p:txBody>
          <a:bodyPr/>
          <a:lstStyle>
            <a:lvl1pPr fontAlgn="base">
              <a:defRPr noProof="1" dirty="0">
                <a:latin typeface="Times New Roman" panose="02020603050405020304" pitchFamily="18" charset="0"/>
              </a:defRPr>
            </a:lvl1pPr>
          </a:lstStyle>
          <a:p>
            <a:endParaRPr lang="zh-CN" altLang="en-US"/>
          </a:p>
        </p:txBody>
      </p:sp>
      <p:sp>
        <p:nvSpPr>
          <p:cNvPr id="4" name="灯片编号占位符 3"/>
          <p:cNvSpPr>
            <a:spLocks noGrp="1"/>
          </p:cNvSpPr>
          <p:nvPr>
            <p:ph type="sldNum" sz="quarter" idx="12"/>
          </p:nvPr>
        </p:nvSpPr>
        <p:spPr/>
        <p:txBody>
          <a:bodyPr/>
          <a:lstStyle>
            <a:lvl1pPr>
              <a:defRPr>
                <a:latin typeface="Times New Roman" panose="02020603050405020304" pitchFamily="18" charset="0"/>
              </a:defRPr>
            </a:lvl1pPr>
          </a:lstStyle>
          <a:p>
            <a:fld id="{2A4A77F7-E697-4CC3-B827-124113F28BD1}"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457200"/>
            <a:ext cx="7772400" cy="41148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2"/>
          <p:cNvSpPr>
            <a:spLocks noGrp="1"/>
          </p:cNvSpPr>
          <p:nvPr>
            <p:ph type="dt" sz="half" idx="10"/>
          </p:nvPr>
        </p:nvSpPr>
        <p:spPr/>
        <p:txBody>
          <a:bodyPr/>
          <a:lstStyle>
            <a:lvl1pPr fontAlgn="base">
              <a:defRPr noProof="1" dirty="0">
                <a:latin typeface="Times New Roman" panose="02020603050405020304" pitchFamily="18" charset="0"/>
              </a:defRPr>
            </a:lvl1pPr>
          </a:lstStyle>
          <a:p>
            <a:endParaRPr lang="zh-CN" altLang="en-US"/>
          </a:p>
        </p:txBody>
      </p:sp>
      <p:sp>
        <p:nvSpPr>
          <p:cNvPr id="4" name="页脚占位符 3"/>
          <p:cNvSpPr>
            <a:spLocks noGrp="1"/>
          </p:cNvSpPr>
          <p:nvPr>
            <p:ph type="ftr" sz="quarter" idx="11"/>
          </p:nvPr>
        </p:nvSpPr>
        <p:spPr/>
        <p:txBody>
          <a:bodyPr/>
          <a:lstStyle>
            <a:lvl1pPr fontAlgn="base">
              <a:defRPr noProof="1" dirty="0">
                <a:latin typeface="Times New Roman" panose="02020603050405020304" pitchFamily="18" charset="0"/>
              </a:defRPr>
            </a:lvl1pPr>
          </a:lstStyle>
          <a:p>
            <a:endParaRPr lang="zh-CN" altLang="en-US"/>
          </a:p>
        </p:txBody>
      </p:sp>
      <p:sp>
        <p:nvSpPr>
          <p:cNvPr id="5" name="灯片编号占位符 4"/>
          <p:cNvSpPr>
            <a:spLocks noGrp="1"/>
          </p:cNvSpPr>
          <p:nvPr>
            <p:ph type="sldNum" sz="quarter" idx="12"/>
          </p:nvPr>
        </p:nvSpPr>
        <p:spPr/>
        <p:txBody>
          <a:bodyPr/>
          <a:lstStyle>
            <a:lvl1pPr>
              <a:defRPr>
                <a:latin typeface="Times New Roman" panose="02020603050405020304" pitchFamily="18" charset="0"/>
              </a:defRPr>
            </a:lvl1pPr>
          </a:lstStyle>
          <a:p>
            <a:fld id="{102934F4-CE0B-4ADC-9630-15BB73E079B9}"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标题，文本与两项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r>
              <a:rPr lang="zh-CN" altLang="en-US" noProof="1"/>
              <a:t>单击此处编辑母版标题样式</a:t>
            </a:r>
            <a:endParaRPr lang="zh-CN" altLang="en-US" noProof="1"/>
          </a:p>
        </p:txBody>
      </p:sp>
      <p:sp>
        <p:nvSpPr>
          <p:cNvPr id="3" name="文本占位符 2"/>
          <p:cNvSpPr>
            <a:spLocks noGrp="1"/>
          </p:cNvSpPr>
          <p:nvPr>
            <p:ph type="body" sz="half" idx="1"/>
          </p:nvPr>
        </p:nvSpPr>
        <p:spPr>
          <a:xfrm>
            <a:off x="457200" y="1200151"/>
            <a:ext cx="4038600" cy="3394472"/>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内容占位符 3"/>
          <p:cNvSpPr>
            <a:spLocks noGrp="1"/>
          </p:cNvSpPr>
          <p:nvPr>
            <p:ph sz="quarter" idx="2"/>
          </p:nvPr>
        </p:nvSpPr>
        <p:spPr>
          <a:xfrm>
            <a:off x="4648200" y="1200150"/>
            <a:ext cx="4038600" cy="1639491"/>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内容占位符 4"/>
          <p:cNvSpPr>
            <a:spLocks noGrp="1"/>
          </p:cNvSpPr>
          <p:nvPr>
            <p:ph sz="quarter" idx="3"/>
          </p:nvPr>
        </p:nvSpPr>
        <p:spPr>
          <a:xfrm>
            <a:off x="4648200" y="2953942"/>
            <a:ext cx="4038600" cy="1640681"/>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6" name="日期占位符 5"/>
          <p:cNvSpPr>
            <a:spLocks noGrp="1"/>
          </p:cNvSpPr>
          <p:nvPr>
            <p:ph type="dt" sz="half" idx="10"/>
          </p:nvPr>
        </p:nvSpPr>
        <p:spPr>
          <a:xfrm>
            <a:off x="457200" y="4684713"/>
            <a:ext cx="2133600" cy="357187"/>
          </a:xfrm>
        </p:spPr>
        <p:txBody>
          <a:bodyPr/>
          <a:lstStyle>
            <a:lvl1pPr>
              <a:defRPr/>
            </a:lvl1pPr>
          </a:lstStyle>
          <a:p>
            <a:pPr>
              <a:defRPr/>
            </a:pPr>
            <a:endParaRPr lang="en-US" altLang="zh-CN"/>
          </a:p>
        </p:txBody>
      </p:sp>
      <p:sp>
        <p:nvSpPr>
          <p:cNvPr id="7" name="页脚占位符 6"/>
          <p:cNvSpPr>
            <a:spLocks noGrp="1"/>
          </p:cNvSpPr>
          <p:nvPr>
            <p:ph type="ftr" sz="quarter" idx="11"/>
          </p:nvPr>
        </p:nvSpPr>
        <p:spPr>
          <a:xfrm>
            <a:off x="3124200" y="4684713"/>
            <a:ext cx="2895600" cy="357187"/>
          </a:xfrm>
        </p:spPr>
        <p:txBody>
          <a:bodyPr/>
          <a:lstStyle>
            <a:lvl1pPr>
              <a:defRPr/>
            </a:lvl1pPr>
          </a:lstStyle>
          <a:p>
            <a:pPr>
              <a:defRPr/>
            </a:pPr>
            <a:endParaRPr lang="en-US" altLang="zh-CN"/>
          </a:p>
        </p:txBody>
      </p:sp>
      <p:sp>
        <p:nvSpPr>
          <p:cNvPr id="8" name="灯片编号占位符 7"/>
          <p:cNvSpPr>
            <a:spLocks noGrp="1"/>
          </p:cNvSpPr>
          <p:nvPr>
            <p:ph type="sldNum" sz="quarter" idx="12"/>
          </p:nvPr>
        </p:nvSpPr>
        <p:spPr>
          <a:xfrm>
            <a:off x="6553200" y="4684713"/>
            <a:ext cx="2133600" cy="357187"/>
          </a:xfrm>
        </p:spPr>
        <p:txBody>
          <a:bodyPr/>
          <a:lstStyle>
            <a:lvl1pPr>
              <a:defRPr/>
            </a:lvl1pPr>
          </a:lstStyle>
          <a:p>
            <a:fld id="{A9B64A0E-A1C3-41F7-A26E-275892862D1F}" type="slidenum">
              <a:rPr lang="en-US" altLang="zh-CN"/>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369219"/>
            <a:ext cx="3886200" cy="326350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quarter" idx="2"/>
          </p:nvPr>
        </p:nvSpPr>
        <p:spPr>
          <a:xfrm>
            <a:off x="4629150" y="1369219"/>
            <a:ext cx="3886200" cy="1574006"/>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内容占位符 4"/>
          <p:cNvSpPr>
            <a:spLocks noGrp="1"/>
          </p:cNvSpPr>
          <p:nvPr>
            <p:ph sz="quarter" idx="3"/>
          </p:nvPr>
        </p:nvSpPr>
        <p:spPr>
          <a:xfrm>
            <a:off x="4629150" y="3057525"/>
            <a:ext cx="3886200" cy="1575197"/>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6" name="日期占位符 5"/>
          <p:cNvSpPr>
            <a:spLocks noGrp="1"/>
          </p:cNvSpPr>
          <p:nvPr>
            <p:ph type="dt" sz="half" idx="10"/>
          </p:nvPr>
        </p:nvSpPr>
        <p:spPr/>
        <p:txBody>
          <a:bodyPr/>
          <a:lstStyle>
            <a:lvl1pPr fontAlgn="base">
              <a:defRPr noProof="1" dirty="0">
                <a:latin typeface="Times New Roman" panose="02020603050405020304" pitchFamily="18" charset="0"/>
              </a:defRPr>
            </a:lvl1pPr>
          </a:lstStyle>
          <a:p>
            <a:endParaRPr lang="zh-CN" altLang="en-US"/>
          </a:p>
        </p:txBody>
      </p:sp>
      <p:sp>
        <p:nvSpPr>
          <p:cNvPr id="7" name="页脚占位符 6"/>
          <p:cNvSpPr>
            <a:spLocks noGrp="1"/>
          </p:cNvSpPr>
          <p:nvPr>
            <p:ph type="ftr" sz="quarter" idx="11"/>
          </p:nvPr>
        </p:nvSpPr>
        <p:spPr/>
        <p:txBody>
          <a:bodyPr/>
          <a:lstStyle>
            <a:lvl1pPr fontAlgn="base">
              <a:defRPr noProof="1" dirty="0">
                <a:latin typeface="Times New Roman" panose="02020603050405020304" pitchFamily="18" charset="0"/>
              </a:defRPr>
            </a:lvl1pPr>
          </a:lstStyle>
          <a:p>
            <a:endParaRPr lang="zh-CN" altLang="en-US"/>
          </a:p>
        </p:txBody>
      </p:sp>
      <p:sp>
        <p:nvSpPr>
          <p:cNvPr id="8" name="灯片编号占位符 7"/>
          <p:cNvSpPr>
            <a:spLocks noGrp="1"/>
          </p:cNvSpPr>
          <p:nvPr>
            <p:ph type="sldNum" sz="quarter" idx="12"/>
          </p:nvPr>
        </p:nvSpPr>
        <p:spPr/>
        <p:txBody>
          <a:bodyPr/>
          <a:lstStyle>
            <a:lvl1pPr>
              <a:defRPr>
                <a:latin typeface="Times New Roman" panose="02020603050405020304" pitchFamily="18" charset="0"/>
              </a:defRPr>
            </a:lvl1pPr>
          </a:lstStyle>
          <a:p>
            <a:fld id="{1980E93B-9E58-412B-B461-29DEBDA676F5}"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461951" y="754591"/>
              <a:ext cx="360" cy="1800"/>
            </p14:xfrm>
          </p:contentPart>
        </mc:Choice>
        <mc:Fallback xmlns="">
          <p:pic>
            <p:nvPicPr>
              <p:cNvPr id="2" name="墨迹 1"/>
            </p:nvPicPr>
            <p:blipFill>
              <a:blip r:embed="rId3"/>
            </p:blipFill>
            <p:spPr>
              <a:xfrm>
                <a:off x="461951" y="754591"/>
                <a:ext cx="360" cy="1800"/>
              </a:xfrm>
              <a:prstGeom prst="rect"/>
            </p:spPr>
          </p:pic>
        </mc:Fallback>
      </mc:AlternateContent>
      <p:pic>
        <p:nvPicPr>
          <p:cNvPr id="3" name="图片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2"/>
          <p:cNvSpPr>
            <a:spLocks noGrp="1"/>
          </p:cNvSpPr>
          <p:nvPr>
            <p:ph type="dt" sz="half" idx="10"/>
          </p:nvPr>
        </p:nvSpPr>
        <p:spPr/>
        <p:txBody>
          <a:bodyPr/>
          <a:lstStyle>
            <a:lvl1pPr>
              <a:defRPr/>
            </a:lvl1pPr>
          </a:lstStyle>
          <a:p>
            <a:pPr>
              <a:defRPr/>
            </a:pPr>
            <a:fld id="{56261728-258E-41E1-8CBE-2883727EE471}" type="datetimeFigureOut">
              <a:rPr lang="zh-CN" altLang="en-US"/>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fld id="{10E56426-314F-4671-8C87-24BF523CEE0B}" type="slidenum">
              <a:rPr lang="zh-CN" altLang="en-US"/>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1187450" y="277813"/>
            <a:ext cx="74882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6261728-258E-41E1-8CBE-2883727EE471}"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fld id="{2E8721B5-1849-46D5-9414-06029A4A0FF6}" type="slidenum">
              <a:rPr lang="zh-CN" altLang="en-US"/>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rtl="0" eaLnBrk="0" fontAlgn="base" hangingPunct="0">
        <a:spcBef>
          <a:spcPct val="0"/>
        </a:spcBef>
        <a:spcAft>
          <a:spcPct val="0"/>
        </a:spcAft>
        <a:defRPr sz="4000" b="1" kern="1200">
          <a:solidFill>
            <a:schemeClr val="tx1"/>
          </a:solidFill>
          <a:latin typeface="黑体" panose="02010609060101010101" pitchFamily="2" charset="-122"/>
          <a:ea typeface="黑体" panose="02010609060101010101" pitchFamily="2" charset="-122"/>
          <a:cs typeface="+mj-cs"/>
        </a:defRPr>
      </a:lvl1pPr>
      <a:lvl2pPr algn="l" rtl="0" eaLnBrk="0" fontAlgn="base" hangingPunct="0">
        <a:spcBef>
          <a:spcPct val="0"/>
        </a:spcBef>
        <a:spcAft>
          <a:spcPct val="0"/>
        </a:spcAft>
        <a:defRPr sz="4000" b="1">
          <a:solidFill>
            <a:schemeClr val="tx1"/>
          </a:solidFill>
          <a:latin typeface="黑体" panose="02010609060101010101" pitchFamily="2" charset="-122"/>
          <a:ea typeface="黑体" panose="02010609060101010101" pitchFamily="2" charset="-122"/>
        </a:defRPr>
      </a:lvl2pPr>
      <a:lvl3pPr algn="l" rtl="0" eaLnBrk="0" fontAlgn="base" hangingPunct="0">
        <a:spcBef>
          <a:spcPct val="0"/>
        </a:spcBef>
        <a:spcAft>
          <a:spcPct val="0"/>
        </a:spcAft>
        <a:defRPr sz="4000" b="1">
          <a:solidFill>
            <a:schemeClr val="tx1"/>
          </a:solidFill>
          <a:latin typeface="黑体" panose="02010609060101010101" pitchFamily="2" charset="-122"/>
          <a:ea typeface="黑体" panose="02010609060101010101" pitchFamily="2" charset="-122"/>
        </a:defRPr>
      </a:lvl3pPr>
      <a:lvl4pPr algn="l" rtl="0" eaLnBrk="0" fontAlgn="base" hangingPunct="0">
        <a:spcBef>
          <a:spcPct val="0"/>
        </a:spcBef>
        <a:spcAft>
          <a:spcPct val="0"/>
        </a:spcAft>
        <a:defRPr sz="4000" b="1">
          <a:solidFill>
            <a:schemeClr val="tx1"/>
          </a:solidFill>
          <a:latin typeface="黑体" panose="02010609060101010101" pitchFamily="2" charset="-122"/>
          <a:ea typeface="黑体" panose="02010609060101010101" pitchFamily="2" charset="-122"/>
        </a:defRPr>
      </a:lvl4pPr>
      <a:lvl5pPr algn="l" rtl="0" eaLnBrk="0" fontAlgn="base" hangingPunct="0">
        <a:spcBef>
          <a:spcPct val="0"/>
        </a:spcBef>
        <a:spcAft>
          <a:spcPct val="0"/>
        </a:spcAft>
        <a:defRPr sz="4000" b="1">
          <a:solidFill>
            <a:schemeClr val="tx1"/>
          </a:solidFill>
          <a:latin typeface="黑体" panose="02010609060101010101" pitchFamily="2" charset="-122"/>
          <a:ea typeface="黑体" panose="0201060906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1187450" y="277813"/>
            <a:ext cx="74882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6261728-258E-41E1-8CBE-2883727EE471}"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fld id="{462F8824-DE46-4F72-B0E2-AEE4E8014294}" type="slidenum">
              <a:rPr lang="zh-CN" altLang="en-US"/>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xStyles>
    <p:titleStyle>
      <a:lvl1pPr algn="l" rtl="0" eaLnBrk="0" fontAlgn="base" hangingPunct="0">
        <a:spcBef>
          <a:spcPct val="0"/>
        </a:spcBef>
        <a:spcAft>
          <a:spcPct val="0"/>
        </a:spcAft>
        <a:defRPr sz="4000" b="1" kern="1200">
          <a:solidFill>
            <a:schemeClr val="tx1"/>
          </a:solidFill>
          <a:latin typeface="黑体" panose="02010609060101010101" pitchFamily="2" charset="-122"/>
          <a:ea typeface="黑体" panose="02010609060101010101" pitchFamily="2" charset="-122"/>
          <a:cs typeface="+mj-cs"/>
        </a:defRPr>
      </a:lvl1pPr>
      <a:lvl2pPr algn="l" rtl="0" eaLnBrk="0" fontAlgn="base" hangingPunct="0">
        <a:spcBef>
          <a:spcPct val="0"/>
        </a:spcBef>
        <a:spcAft>
          <a:spcPct val="0"/>
        </a:spcAft>
        <a:defRPr sz="4000" b="1">
          <a:solidFill>
            <a:schemeClr val="tx1"/>
          </a:solidFill>
          <a:latin typeface="黑体" panose="02010609060101010101" pitchFamily="2" charset="-122"/>
          <a:ea typeface="黑体" panose="02010609060101010101" pitchFamily="2" charset="-122"/>
        </a:defRPr>
      </a:lvl2pPr>
      <a:lvl3pPr algn="l" rtl="0" eaLnBrk="0" fontAlgn="base" hangingPunct="0">
        <a:spcBef>
          <a:spcPct val="0"/>
        </a:spcBef>
        <a:spcAft>
          <a:spcPct val="0"/>
        </a:spcAft>
        <a:defRPr sz="4000" b="1">
          <a:solidFill>
            <a:schemeClr val="tx1"/>
          </a:solidFill>
          <a:latin typeface="黑体" panose="02010609060101010101" pitchFamily="2" charset="-122"/>
          <a:ea typeface="黑体" panose="02010609060101010101" pitchFamily="2" charset="-122"/>
        </a:defRPr>
      </a:lvl3pPr>
      <a:lvl4pPr algn="l" rtl="0" eaLnBrk="0" fontAlgn="base" hangingPunct="0">
        <a:spcBef>
          <a:spcPct val="0"/>
        </a:spcBef>
        <a:spcAft>
          <a:spcPct val="0"/>
        </a:spcAft>
        <a:defRPr sz="4000" b="1">
          <a:solidFill>
            <a:schemeClr val="tx1"/>
          </a:solidFill>
          <a:latin typeface="黑体" panose="02010609060101010101" pitchFamily="2" charset="-122"/>
          <a:ea typeface="黑体" panose="02010609060101010101" pitchFamily="2" charset="-122"/>
        </a:defRPr>
      </a:lvl4pPr>
      <a:lvl5pPr algn="l" rtl="0" eaLnBrk="0" fontAlgn="base" hangingPunct="0">
        <a:spcBef>
          <a:spcPct val="0"/>
        </a:spcBef>
        <a:spcAft>
          <a:spcPct val="0"/>
        </a:spcAft>
        <a:defRPr sz="4000" b="1">
          <a:solidFill>
            <a:schemeClr val="tx1"/>
          </a:solidFill>
          <a:latin typeface="黑体" panose="02010609060101010101" pitchFamily="2" charset="-122"/>
          <a:ea typeface="黑体" panose="0201060906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39.wmf"/><Relationship Id="rId8" Type="http://schemas.openxmlformats.org/officeDocument/2006/relationships/oleObject" Target="../embeddings/oleObject42.bin"/><Relationship Id="rId7" Type="http://schemas.openxmlformats.org/officeDocument/2006/relationships/tags" Target="../tags/tag26.xml"/><Relationship Id="rId6" Type="http://schemas.openxmlformats.org/officeDocument/2006/relationships/image" Target="../media/image38.wmf"/><Relationship Id="rId5" Type="http://schemas.openxmlformats.org/officeDocument/2006/relationships/oleObject" Target="../embeddings/oleObject41.bin"/><Relationship Id="rId4" Type="http://schemas.openxmlformats.org/officeDocument/2006/relationships/tags" Target="../tags/tag25.xml"/><Relationship Id="rId3" Type="http://schemas.openxmlformats.org/officeDocument/2006/relationships/image" Target="../media/image37.wmf"/><Relationship Id="rId25" Type="http://schemas.openxmlformats.org/officeDocument/2006/relationships/vmlDrawing" Target="../drawings/vmlDrawing9.vml"/><Relationship Id="rId24" Type="http://schemas.openxmlformats.org/officeDocument/2006/relationships/slideLayout" Target="../slideLayouts/slideLayout2.xml"/><Relationship Id="rId23" Type="http://schemas.openxmlformats.org/officeDocument/2006/relationships/image" Target="../media/image45.wmf"/><Relationship Id="rId22" Type="http://schemas.openxmlformats.org/officeDocument/2006/relationships/oleObject" Target="../embeddings/oleObject48.bin"/><Relationship Id="rId21" Type="http://schemas.openxmlformats.org/officeDocument/2006/relationships/image" Target="../media/image44.wmf"/><Relationship Id="rId20" Type="http://schemas.openxmlformats.org/officeDocument/2006/relationships/oleObject" Target="../embeddings/oleObject47.bin"/><Relationship Id="rId2" Type="http://schemas.openxmlformats.org/officeDocument/2006/relationships/oleObject" Target="../embeddings/oleObject40.bin"/><Relationship Id="rId19" Type="http://schemas.openxmlformats.org/officeDocument/2006/relationships/image" Target="../media/image43.wmf"/><Relationship Id="rId18" Type="http://schemas.openxmlformats.org/officeDocument/2006/relationships/oleObject" Target="../embeddings/oleObject46.bin"/><Relationship Id="rId17" Type="http://schemas.openxmlformats.org/officeDocument/2006/relationships/image" Target="../media/image42.wmf"/><Relationship Id="rId16" Type="http://schemas.openxmlformats.org/officeDocument/2006/relationships/oleObject" Target="../embeddings/oleObject45.bin"/><Relationship Id="rId15" Type="http://schemas.openxmlformats.org/officeDocument/2006/relationships/image" Target="../media/image41.wmf"/><Relationship Id="rId14" Type="http://schemas.openxmlformats.org/officeDocument/2006/relationships/oleObject" Target="../embeddings/oleObject44.bin"/><Relationship Id="rId13" Type="http://schemas.openxmlformats.org/officeDocument/2006/relationships/tags" Target="../tags/tag28.xml"/><Relationship Id="rId12" Type="http://schemas.openxmlformats.org/officeDocument/2006/relationships/image" Target="../media/image40.wmf"/><Relationship Id="rId11" Type="http://schemas.openxmlformats.org/officeDocument/2006/relationships/oleObject" Target="../embeddings/oleObject43.bin"/><Relationship Id="rId10" Type="http://schemas.openxmlformats.org/officeDocument/2006/relationships/tags" Target="../tags/tag27.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7" Type="http://schemas.openxmlformats.org/officeDocument/2006/relationships/vmlDrawing" Target="../drawings/vmlDrawing10.vml"/><Relationship Id="rId6" Type="http://schemas.openxmlformats.org/officeDocument/2006/relationships/slideLayout" Target="../slideLayouts/slideLayout10.xml"/><Relationship Id="rId5" Type="http://schemas.openxmlformats.org/officeDocument/2006/relationships/image" Target="../media/image47.wmf"/><Relationship Id="rId4" Type="http://schemas.openxmlformats.org/officeDocument/2006/relationships/oleObject" Target="../embeddings/oleObject50.bin"/><Relationship Id="rId3" Type="http://schemas.openxmlformats.org/officeDocument/2006/relationships/tags" Target="../tags/tag29.xml"/><Relationship Id="rId2" Type="http://schemas.openxmlformats.org/officeDocument/2006/relationships/image" Target="../media/image46.wmf"/><Relationship Id="rId1" Type="http://schemas.openxmlformats.org/officeDocument/2006/relationships/oleObject" Target="../embeddings/oleObject49.bin"/></Relationships>
</file>

<file path=ppt/slides/_rels/slide12.xml.rels><?xml version="1.0" encoding="UTF-8" standalone="yes"?>
<Relationships xmlns="http://schemas.openxmlformats.org/package/2006/relationships"><Relationship Id="rId9" Type="http://schemas.openxmlformats.org/officeDocument/2006/relationships/image" Target="../media/image28.wmf"/><Relationship Id="rId8" Type="http://schemas.openxmlformats.org/officeDocument/2006/relationships/oleObject" Target="../embeddings/oleObject54.bin"/><Relationship Id="rId7" Type="http://schemas.openxmlformats.org/officeDocument/2006/relationships/image" Target="../media/image27.wmf"/><Relationship Id="rId6" Type="http://schemas.openxmlformats.org/officeDocument/2006/relationships/oleObject" Target="../embeddings/oleObject53.bin"/><Relationship Id="rId5" Type="http://schemas.openxmlformats.org/officeDocument/2006/relationships/image" Target="../media/image26.wmf"/><Relationship Id="rId4" Type="http://schemas.openxmlformats.org/officeDocument/2006/relationships/oleObject" Target="../embeddings/oleObject52.bin"/><Relationship Id="rId3" Type="http://schemas.openxmlformats.org/officeDocument/2006/relationships/image" Target="../media/image25.wmf"/><Relationship Id="rId2" Type="http://schemas.openxmlformats.org/officeDocument/2006/relationships/oleObject" Target="../embeddings/oleObject51.bin"/><Relationship Id="rId13" Type="http://schemas.openxmlformats.org/officeDocument/2006/relationships/vmlDrawing" Target="../drawings/vmlDrawing11.vml"/><Relationship Id="rId12" Type="http://schemas.openxmlformats.org/officeDocument/2006/relationships/slideLayout" Target="../slideLayouts/slideLayout10.xml"/><Relationship Id="rId11" Type="http://schemas.openxmlformats.org/officeDocument/2006/relationships/image" Target="../media/image29.wmf"/><Relationship Id="rId10" Type="http://schemas.openxmlformats.org/officeDocument/2006/relationships/oleObject" Target="../embeddings/oleObject55.bin"/><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9" Type="http://schemas.openxmlformats.org/officeDocument/2006/relationships/image" Target="../media/image11.wmf"/><Relationship Id="rId8" Type="http://schemas.openxmlformats.org/officeDocument/2006/relationships/oleObject" Target="../embeddings/oleObject4.bin"/><Relationship Id="rId7" Type="http://schemas.openxmlformats.org/officeDocument/2006/relationships/image" Target="../media/image10.wmf"/><Relationship Id="rId6" Type="http://schemas.openxmlformats.org/officeDocument/2006/relationships/oleObject" Target="../embeddings/oleObject3.bin"/><Relationship Id="rId5" Type="http://schemas.openxmlformats.org/officeDocument/2006/relationships/image" Target="../media/image9.wmf"/><Relationship Id="rId4" Type="http://schemas.openxmlformats.org/officeDocument/2006/relationships/oleObject" Target="../embeddings/oleObject2.bin"/><Relationship Id="rId3" Type="http://schemas.openxmlformats.org/officeDocument/2006/relationships/image" Target="../media/image8.wmf"/><Relationship Id="rId2" Type="http://schemas.openxmlformats.org/officeDocument/2006/relationships/oleObject" Target="../embeddings/oleObject1.bin"/><Relationship Id="rId17" Type="http://schemas.openxmlformats.org/officeDocument/2006/relationships/vmlDrawing" Target="../drawings/vmlDrawing1.vml"/><Relationship Id="rId16" Type="http://schemas.openxmlformats.org/officeDocument/2006/relationships/slideLayout" Target="../slideLayouts/slideLayout5.xml"/><Relationship Id="rId15" Type="http://schemas.openxmlformats.org/officeDocument/2006/relationships/themeOverride" Target="../theme/themeOverride1.xml"/><Relationship Id="rId14" Type="http://schemas.openxmlformats.org/officeDocument/2006/relationships/tags" Target="../tags/tag1.xml"/><Relationship Id="rId13" Type="http://schemas.openxmlformats.org/officeDocument/2006/relationships/image" Target="../media/image13.wmf"/><Relationship Id="rId12" Type="http://schemas.openxmlformats.org/officeDocument/2006/relationships/oleObject" Target="../embeddings/oleObject6.bin"/><Relationship Id="rId11" Type="http://schemas.openxmlformats.org/officeDocument/2006/relationships/image" Target="../media/image12.wmf"/><Relationship Id="rId10" Type="http://schemas.openxmlformats.org/officeDocument/2006/relationships/oleObject" Target="../embeddings/oleObject5.bin"/><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10.bin"/><Relationship Id="rId8" Type="http://schemas.openxmlformats.org/officeDocument/2006/relationships/image" Target="../media/image16.wmf"/><Relationship Id="rId7" Type="http://schemas.openxmlformats.org/officeDocument/2006/relationships/oleObject" Target="../embeddings/oleObject9.bin"/><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wmf"/><Relationship Id="rId3" Type="http://schemas.openxmlformats.org/officeDocument/2006/relationships/oleObject" Target="../embeddings/oleObject7.bin"/><Relationship Id="rId2" Type="http://schemas.openxmlformats.org/officeDocument/2006/relationships/tags" Target="../tags/tag2.xml"/><Relationship Id="rId16" Type="http://schemas.openxmlformats.org/officeDocument/2006/relationships/notesSlide" Target="../notesSlides/notesSlide2.xml"/><Relationship Id="rId15" Type="http://schemas.openxmlformats.org/officeDocument/2006/relationships/vmlDrawing" Target="../drawings/vmlDrawing2.vml"/><Relationship Id="rId14" Type="http://schemas.openxmlformats.org/officeDocument/2006/relationships/slideLayout" Target="../slideLayouts/slideLayout6.xml"/><Relationship Id="rId13" Type="http://schemas.openxmlformats.org/officeDocument/2006/relationships/themeOverride" Target="../theme/themeOverride2.xml"/><Relationship Id="rId12" Type="http://schemas.openxmlformats.org/officeDocument/2006/relationships/image" Target="../media/image18.wmf"/><Relationship Id="rId11" Type="http://schemas.openxmlformats.org/officeDocument/2006/relationships/oleObject" Target="../embeddings/oleObject11.bin"/><Relationship Id="rId10" Type="http://schemas.openxmlformats.org/officeDocument/2006/relationships/image" Target="../media/image17.wmf"/><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slideLayout" Target="../slideLayouts/slideLayout6.xml"/><Relationship Id="rId7" Type="http://schemas.openxmlformats.org/officeDocument/2006/relationships/image" Target="../media/image20.wmf"/><Relationship Id="rId6" Type="http://schemas.openxmlformats.org/officeDocument/2006/relationships/oleObject" Target="../embeddings/oleObject14.bin"/><Relationship Id="rId5" Type="http://schemas.openxmlformats.org/officeDocument/2006/relationships/image" Target="../media/image14.wmf"/><Relationship Id="rId4" Type="http://schemas.openxmlformats.org/officeDocument/2006/relationships/oleObject" Target="../embeddings/oleObject13.bin"/><Relationship Id="rId3" Type="http://schemas.openxmlformats.org/officeDocument/2006/relationships/tags" Target="../tags/tag3.xml"/><Relationship Id="rId2" Type="http://schemas.openxmlformats.org/officeDocument/2006/relationships/image" Target="../media/image19.wmf"/><Relationship Id="rId10" Type="http://schemas.openxmlformats.org/officeDocument/2006/relationships/notesSlide" Target="../notesSlides/notesSlide3.xml"/><Relationship Id="rId1"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9" Type="http://schemas.openxmlformats.org/officeDocument/2006/relationships/image" Target="../media/image23.wmf"/><Relationship Id="rId8" Type="http://schemas.openxmlformats.org/officeDocument/2006/relationships/oleObject" Target="../embeddings/oleObject18.bin"/><Relationship Id="rId7" Type="http://schemas.openxmlformats.org/officeDocument/2006/relationships/image" Target="../media/image22.wmf"/><Relationship Id="rId6" Type="http://schemas.openxmlformats.org/officeDocument/2006/relationships/oleObject" Target="../embeddings/oleObject17.bin"/><Relationship Id="rId5" Type="http://schemas.openxmlformats.org/officeDocument/2006/relationships/image" Target="../media/image21.wmf"/><Relationship Id="rId4" Type="http://schemas.openxmlformats.org/officeDocument/2006/relationships/oleObject" Target="../embeddings/oleObject16.bin"/><Relationship Id="rId3" Type="http://schemas.openxmlformats.org/officeDocument/2006/relationships/image" Target="../media/image14.wmf"/><Relationship Id="rId2" Type="http://schemas.openxmlformats.org/officeDocument/2006/relationships/oleObject" Target="../embeddings/oleObject15.bin"/><Relationship Id="rId14" Type="http://schemas.openxmlformats.org/officeDocument/2006/relationships/notesSlide" Target="../notesSlides/notesSlide4.xml"/><Relationship Id="rId13" Type="http://schemas.openxmlformats.org/officeDocument/2006/relationships/vmlDrawing" Target="../drawings/vmlDrawing4.vml"/><Relationship Id="rId12" Type="http://schemas.openxmlformats.org/officeDocument/2006/relationships/slideLayout" Target="../slideLayouts/slideLayout6.xml"/><Relationship Id="rId11" Type="http://schemas.openxmlformats.org/officeDocument/2006/relationships/image" Target="../media/image24.wmf"/><Relationship Id="rId10" Type="http://schemas.openxmlformats.org/officeDocument/2006/relationships/oleObject" Target="../embeddings/oleObject19.bin"/><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23.bin"/><Relationship Id="rId8" Type="http://schemas.openxmlformats.org/officeDocument/2006/relationships/image" Target="../media/image27.wmf"/><Relationship Id="rId7" Type="http://schemas.openxmlformats.org/officeDocument/2006/relationships/oleObject" Target="../embeddings/oleObject22.bin"/><Relationship Id="rId6" Type="http://schemas.openxmlformats.org/officeDocument/2006/relationships/image" Target="../media/image26.wmf"/><Relationship Id="rId5" Type="http://schemas.openxmlformats.org/officeDocument/2006/relationships/oleObject" Target="../embeddings/oleObject21.bin"/><Relationship Id="rId4" Type="http://schemas.openxmlformats.org/officeDocument/2006/relationships/tags" Target="../tags/tag5.xml"/><Relationship Id="rId3" Type="http://schemas.openxmlformats.org/officeDocument/2006/relationships/image" Target="../media/image25.wmf"/><Relationship Id="rId2" Type="http://schemas.openxmlformats.org/officeDocument/2006/relationships/oleObject" Target="../embeddings/oleObject20.bin"/><Relationship Id="rId15" Type="http://schemas.openxmlformats.org/officeDocument/2006/relationships/vmlDrawing" Target="../drawings/vmlDrawing5.vml"/><Relationship Id="rId14" Type="http://schemas.openxmlformats.org/officeDocument/2006/relationships/slideLayout" Target="../slideLayouts/slideLayout7.xml"/><Relationship Id="rId13" Type="http://schemas.openxmlformats.org/officeDocument/2006/relationships/themeOverride" Target="../theme/themeOverride3.xml"/><Relationship Id="rId12" Type="http://schemas.openxmlformats.org/officeDocument/2006/relationships/image" Target="../media/image29.wmf"/><Relationship Id="rId11" Type="http://schemas.openxmlformats.org/officeDocument/2006/relationships/oleObject" Target="../embeddings/oleObject24.bin"/><Relationship Id="rId10" Type="http://schemas.openxmlformats.org/officeDocument/2006/relationships/image" Target="../media/image28.wmf"/><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27.bin"/><Relationship Id="rId8" Type="http://schemas.openxmlformats.org/officeDocument/2006/relationships/tags" Target="../tags/tag9.xml"/><Relationship Id="rId7" Type="http://schemas.openxmlformats.org/officeDocument/2006/relationships/image" Target="../media/image31.wmf"/><Relationship Id="rId6" Type="http://schemas.openxmlformats.org/officeDocument/2006/relationships/oleObject" Target="../embeddings/oleObject26.bin"/><Relationship Id="rId5" Type="http://schemas.openxmlformats.org/officeDocument/2006/relationships/tags" Target="../tags/tag8.xml"/><Relationship Id="rId4" Type="http://schemas.openxmlformats.org/officeDocument/2006/relationships/image" Target="../media/image30.wmf"/><Relationship Id="rId3" Type="http://schemas.openxmlformats.org/officeDocument/2006/relationships/oleObject" Target="../embeddings/oleObject25.bin"/><Relationship Id="rId2" Type="http://schemas.openxmlformats.org/officeDocument/2006/relationships/tags" Target="../tags/tag7.xml"/><Relationship Id="rId18" Type="http://schemas.openxmlformats.org/officeDocument/2006/relationships/vmlDrawing" Target="../drawings/vmlDrawing6.vml"/><Relationship Id="rId17" Type="http://schemas.openxmlformats.org/officeDocument/2006/relationships/slideLayout" Target="../slideLayouts/slideLayout2.xml"/><Relationship Id="rId16" Type="http://schemas.openxmlformats.org/officeDocument/2006/relationships/image" Target="../media/image34.wmf"/><Relationship Id="rId15" Type="http://schemas.openxmlformats.org/officeDocument/2006/relationships/oleObject" Target="../embeddings/oleObject29.bin"/><Relationship Id="rId14" Type="http://schemas.openxmlformats.org/officeDocument/2006/relationships/tags" Target="../tags/tag11.xml"/><Relationship Id="rId13" Type="http://schemas.openxmlformats.org/officeDocument/2006/relationships/image" Target="../media/image33.wmf"/><Relationship Id="rId12" Type="http://schemas.openxmlformats.org/officeDocument/2006/relationships/oleObject" Target="../embeddings/oleObject28.bin"/><Relationship Id="rId11" Type="http://schemas.openxmlformats.org/officeDocument/2006/relationships/tags" Target="../tags/tag10.xml"/><Relationship Id="rId10" Type="http://schemas.openxmlformats.org/officeDocument/2006/relationships/image" Target="../media/image32.wmf"/><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32.bin"/><Relationship Id="rId8" Type="http://schemas.openxmlformats.org/officeDocument/2006/relationships/tags" Target="../tags/tag15.xml"/><Relationship Id="rId7" Type="http://schemas.openxmlformats.org/officeDocument/2006/relationships/image" Target="../media/image30.wmf"/><Relationship Id="rId6" Type="http://schemas.openxmlformats.org/officeDocument/2006/relationships/oleObject" Target="../embeddings/oleObject31.bin"/><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image" Target="../media/image35.wmf"/><Relationship Id="rId2" Type="http://schemas.openxmlformats.org/officeDocument/2006/relationships/oleObject" Target="../embeddings/oleObject30.bin"/><Relationship Id="rId18" Type="http://schemas.openxmlformats.org/officeDocument/2006/relationships/vmlDrawing" Target="../drawings/vmlDrawing7.vml"/><Relationship Id="rId17" Type="http://schemas.openxmlformats.org/officeDocument/2006/relationships/slideLayout" Target="../slideLayouts/slideLayout2.xml"/><Relationship Id="rId16" Type="http://schemas.openxmlformats.org/officeDocument/2006/relationships/image" Target="../media/image33.wmf"/><Relationship Id="rId15" Type="http://schemas.openxmlformats.org/officeDocument/2006/relationships/oleObject" Target="../embeddings/oleObject34.bin"/><Relationship Id="rId14" Type="http://schemas.openxmlformats.org/officeDocument/2006/relationships/tags" Target="../tags/tag17.xml"/><Relationship Id="rId13" Type="http://schemas.openxmlformats.org/officeDocument/2006/relationships/image" Target="../media/image32.wmf"/><Relationship Id="rId12" Type="http://schemas.openxmlformats.org/officeDocument/2006/relationships/oleObject" Target="../embeddings/oleObject33.bin"/><Relationship Id="rId11" Type="http://schemas.openxmlformats.org/officeDocument/2006/relationships/tags" Target="../tags/tag16.xml"/><Relationship Id="rId10" Type="http://schemas.openxmlformats.org/officeDocument/2006/relationships/image" Target="../media/image31.wmf"/><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37.bin"/><Relationship Id="rId8" Type="http://schemas.openxmlformats.org/officeDocument/2006/relationships/tags" Target="../tags/tag21.xml"/><Relationship Id="rId7" Type="http://schemas.openxmlformats.org/officeDocument/2006/relationships/image" Target="../media/image31.wmf"/><Relationship Id="rId6" Type="http://schemas.openxmlformats.org/officeDocument/2006/relationships/oleObject" Target="../embeddings/oleObject36.bin"/><Relationship Id="rId5" Type="http://schemas.openxmlformats.org/officeDocument/2006/relationships/tags" Target="../tags/tag20.xml"/><Relationship Id="rId4" Type="http://schemas.openxmlformats.org/officeDocument/2006/relationships/image" Target="../media/image30.wmf"/><Relationship Id="rId3" Type="http://schemas.openxmlformats.org/officeDocument/2006/relationships/oleObject" Target="../embeddings/oleObject35.bin"/><Relationship Id="rId2" Type="http://schemas.openxmlformats.org/officeDocument/2006/relationships/tags" Target="../tags/tag19.xml"/><Relationship Id="rId18" Type="http://schemas.openxmlformats.org/officeDocument/2006/relationships/vmlDrawing" Target="../drawings/vmlDrawing8.vml"/><Relationship Id="rId17" Type="http://schemas.openxmlformats.org/officeDocument/2006/relationships/slideLayout" Target="../slideLayouts/slideLayout2.xml"/><Relationship Id="rId16" Type="http://schemas.openxmlformats.org/officeDocument/2006/relationships/image" Target="../media/image36.wmf"/><Relationship Id="rId15" Type="http://schemas.openxmlformats.org/officeDocument/2006/relationships/oleObject" Target="../embeddings/oleObject39.bin"/><Relationship Id="rId14" Type="http://schemas.openxmlformats.org/officeDocument/2006/relationships/tags" Target="../tags/tag23.xml"/><Relationship Id="rId13" Type="http://schemas.openxmlformats.org/officeDocument/2006/relationships/image" Target="../media/image33.wmf"/><Relationship Id="rId12" Type="http://schemas.openxmlformats.org/officeDocument/2006/relationships/oleObject" Target="../embeddings/oleObject38.bin"/><Relationship Id="rId11" Type="http://schemas.openxmlformats.org/officeDocument/2006/relationships/tags" Target="../tags/tag22.xml"/><Relationship Id="rId10" Type="http://schemas.openxmlformats.org/officeDocument/2006/relationships/image" Target="../media/image32.wmf"/><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noChangeArrowheads="1"/>
          </p:cNvSpPr>
          <p:nvPr>
            <p:ph type="ctrTitle" idx="4294967295"/>
          </p:nvPr>
        </p:nvSpPr>
        <p:spPr>
          <a:xfrm>
            <a:off x="0" y="1887538"/>
            <a:ext cx="9144000" cy="936625"/>
          </a:xfrm>
        </p:spPr>
        <p:txBody>
          <a:bodyPr/>
          <a:lstStyle/>
          <a:p>
            <a:pPr algn="ctr" eaLnBrk="1" hangingPunct="1"/>
            <a:r>
              <a:rPr lang="en-US" altLang="zh-CN" sz="4800" dirty="0">
                <a:solidFill>
                  <a:schemeClr val="bg1"/>
                </a:solidFill>
                <a:latin typeface="Times New Roman" panose="02020603050405020304" pitchFamily="18" charset="0"/>
                <a:ea typeface="黑体" panose="02010609060101010101" pitchFamily="2" charset="-122"/>
              </a:rPr>
              <a:t>1.2  </a:t>
            </a:r>
            <a:r>
              <a:rPr lang="zh-CN" altLang="en-US" sz="4800" dirty="0">
                <a:solidFill>
                  <a:schemeClr val="bg1"/>
                </a:solidFill>
                <a:latin typeface="Times New Roman" panose="02020603050405020304" pitchFamily="18" charset="0"/>
                <a:ea typeface="黑体" panose="02010609060101010101" pitchFamily="2" charset="-122"/>
              </a:rPr>
              <a:t>倍角公式（第</a:t>
            </a:r>
            <a:r>
              <a:rPr lang="en-US" altLang="zh-CN" sz="4800" dirty="0">
                <a:solidFill>
                  <a:schemeClr val="bg1"/>
                </a:solidFill>
                <a:latin typeface="Times New Roman" panose="02020603050405020304" pitchFamily="18" charset="0"/>
                <a:ea typeface="黑体" panose="02010609060101010101" pitchFamily="2" charset="-122"/>
              </a:rPr>
              <a:t>1</a:t>
            </a:r>
            <a:r>
              <a:rPr lang="zh-CN" altLang="en-US" sz="4800" dirty="0">
                <a:solidFill>
                  <a:schemeClr val="bg1"/>
                </a:solidFill>
                <a:latin typeface="Times New Roman" panose="02020603050405020304" pitchFamily="18" charset="0"/>
                <a:ea typeface="黑体" panose="02010609060101010101" pitchFamily="2" charset="-122"/>
              </a:rPr>
              <a:t>课时）</a:t>
            </a:r>
            <a:endParaRPr lang="zh-CN" altLang="en-US" sz="4800" dirty="0">
              <a:solidFill>
                <a:schemeClr val="bg1"/>
              </a:solidFill>
              <a:latin typeface="Times New Roman" panose="02020603050405020304" pitchFamily="18" charset="0"/>
              <a:ea typeface="黑体" panose="02010609060101010101" pitchFamily="2"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2"/>
          <p:cNvSpPr>
            <a:spLocks noGrp="1" noChangeArrowheads="1"/>
          </p:cNvSpPr>
          <p:nvPr>
            <p:ph type="title"/>
          </p:nvPr>
        </p:nvSpPr>
        <p:spPr>
          <a:xfrm>
            <a:off x="0" y="123825"/>
            <a:ext cx="9144000" cy="565150"/>
          </a:xfrm>
        </p:spPr>
        <p:txBody>
          <a:bodyPr/>
          <a:lstStyle/>
          <a:p>
            <a:r>
              <a:rPr lang="zh-CN" altLang="en-US" sz="2800">
                <a:latin typeface="黑体" panose="02010609060101010101" pitchFamily="2" charset="-122"/>
                <a:ea typeface="黑体" panose="02010609060101010101" pitchFamily="2" charset="-122"/>
              </a:rPr>
              <a:t>新知探究</a:t>
            </a:r>
            <a:endParaRPr lang="zh-CN" altLang="en-US" sz="2800">
              <a:latin typeface="黑体" panose="02010609060101010101" pitchFamily="2" charset="-122"/>
              <a:ea typeface="黑体" panose="02010609060101010101" pitchFamily="2" charset="-122"/>
            </a:endParaRPr>
          </a:p>
        </p:txBody>
      </p:sp>
      <p:graphicFrame>
        <p:nvGraphicFramePr>
          <p:cNvPr id="7" name="Object 79"/>
          <p:cNvGraphicFramePr>
            <a:graphicFrameLocks noChangeAspect="1"/>
          </p:cNvGraphicFramePr>
          <p:nvPr>
            <p:custDataLst>
              <p:tags r:id="rId1"/>
            </p:custDataLst>
          </p:nvPr>
        </p:nvGraphicFramePr>
        <p:xfrm>
          <a:off x="381000" y="812800"/>
          <a:ext cx="3087688" cy="1277938"/>
        </p:xfrm>
        <a:graphic>
          <a:graphicData uri="http://schemas.openxmlformats.org/presentationml/2006/ole">
            <mc:AlternateContent xmlns:mc="http://schemas.openxmlformats.org/markup-compatibility/2006">
              <mc:Choice xmlns:v="urn:schemas-microsoft-com:vml" Requires="v">
                <p:oleObj spid="_x0000_s2" name="Equation" r:id="rId2" imgW="37490400" imgH="15544800" progId="Equation.DSMT4">
                  <p:embed/>
                </p:oleObj>
              </mc:Choice>
              <mc:Fallback>
                <p:oleObj name="Equation" r:id="rId2" imgW="37490400" imgH="15544800" progId="Equation.DSMT4">
                  <p:embed/>
                  <p:pic>
                    <p:nvPicPr>
                      <p:cNvPr id="0" name="Object 79"/>
                      <p:cNvPicPr>
                        <a:picLocks noChangeAspect="1" noChangeArrowheads="1"/>
                      </p:cNvPicPr>
                      <p:nvPr/>
                    </p:nvPicPr>
                    <p:blipFill>
                      <a:blip r:embed="rId3"/>
                      <a:srcRect/>
                      <a:stretch>
                        <a:fillRect/>
                      </a:stretch>
                    </p:blipFill>
                    <p:spPr bwMode="auto">
                      <a:xfrm>
                        <a:off x="381000" y="812800"/>
                        <a:ext cx="3087688"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 name="Object 79"/>
          <p:cNvGraphicFramePr>
            <a:graphicFrameLocks noChangeAspect="1"/>
          </p:cNvGraphicFramePr>
          <p:nvPr>
            <p:custDataLst>
              <p:tags r:id="rId4"/>
            </p:custDataLst>
          </p:nvPr>
        </p:nvGraphicFramePr>
        <p:xfrm>
          <a:off x="571500" y="1828006"/>
          <a:ext cx="3189288" cy="539750"/>
        </p:xfrm>
        <a:graphic>
          <a:graphicData uri="http://schemas.openxmlformats.org/presentationml/2006/ole">
            <mc:AlternateContent xmlns:mc="http://schemas.openxmlformats.org/markup-compatibility/2006">
              <mc:Choice xmlns:v="urn:schemas-microsoft-com:vml" Requires="v">
                <p:oleObj spid="_x0000_s3" name="Equation" r:id="rId5" imgW="38100000" imgH="6400800" progId="Equation.DSMT4">
                  <p:embed/>
                </p:oleObj>
              </mc:Choice>
              <mc:Fallback>
                <p:oleObj name="Equation" r:id="rId5" imgW="38100000" imgH="6400800" progId="Equation.DSMT4">
                  <p:embed/>
                  <p:pic>
                    <p:nvPicPr>
                      <p:cNvPr id="0" name="Object 79"/>
                      <p:cNvPicPr>
                        <a:picLocks noChangeAspect="1" noChangeArrowheads="1"/>
                      </p:cNvPicPr>
                      <p:nvPr/>
                    </p:nvPicPr>
                    <p:blipFill>
                      <a:blip r:embed="rId6"/>
                      <a:srcRect/>
                      <a:stretch>
                        <a:fillRect/>
                      </a:stretch>
                    </p:blipFill>
                    <p:spPr bwMode="auto">
                      <a:xfrm>
                        <a:off x="571500" y="1828006"/>
                        <a:ext cx="31892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 name="Object 79"/>
          <p:cNvGraphicFramePr>
            <a:graphicFrameLocks noChangeAspect="1"/>
          </p:cNvGraphicFramePr>
          <p:nvPr>
            <p:custDataLst>
              <p:tags r:id="rId7"/>
            </p:custDataLst>
          </p:nvPr>
        </p:nvGraphicFramePr>
        <p:xfrm>
          <a:off x="5148064" y="1699419"/>
          <a:ext cx="3063875" cy="796925"/>
        </p:xfrm>
        <a:graphic>
          <a:graphicData uri="http://schemas.openxmlformats.org/presentationml/2006/ole">
            <mc:AlternateContent xmlns:mc="http://schemas.openxmlformats.org/markup-compatibility/2006">
              <mc:Choice xmlns:v="urn:schemas-microsoft-com:vml" Requires="v">
                <p:oleObj spid="_x0000_s4" name="Equation" r:id="rId8" imgW="37185600" imgH="9448800" progId="Equation.DSMT4">
                  <p:embed/>
                </p:oleObj>
              </mc:Choice>
              <mc:Fallback>
                <p:oleObj name="Equation" r:id="rId8" imgW="37185600" imgH="9448800" progId="Equation.DSMT4">
                  <p:embed/>
                  <p:pic>
                    <p:nvPicPr>
                      <p:cNvPr id="0" name="Object 79"/>
                      <p:cNvPicPr>
                        <a:picLocks noChangeAspect="1" noChangeArrowheads="1"/>
                      </p:cNvPicPr>
                      <p:nvPr/>
                    </p:nvPicPr>
                    <p:blipFill>
                      <a:blip r:embed="rId9"/>
                      <a:srcRect/>
                      <a:stretch>
                        <a:fillRect/>
                      </a:stretch>
                    </p:blipFill>
                    <p:spPr bwMode="auto">
                      <a:xfrm>
                        <a:off x="5148064" y="1699419"/>
                        <a:ext cx="30638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3" name="Object 79"/>
          <p:cNvGraphicFramePr>
            <a:graphicFrameLocks noChangeAspect="1"/>
          </p:cNvGraphicFramePr>
          <p:nvPr>
            <p:custDataLst>
              <p:tags r:id="rId10"/>
            </p:custDataLst>
          </p:nvPr>
        </p:nvGraphicFramePr>
        <p:xfrm>
          <a:off x="571500" y="3204629"/>
          <a:ext cx="1958975" cy="796925"/>
        </p:xfrm>
        <a:graphic>
          <a:graphicData uri="http://schemas.openxmlformats.org/presentationml/2006/ole">
            <mc:AlternateContent xmlns:mc="http://schemas.openxmlformats.org/markup-compatibility/2006">
              <mc:Choice xmlns:v="urn:schemas-microsoft-com:vml" Requires="v">
                <p:oleObj spid="_x0000_s5" name="Equation" r:id="rId11" imgW="23774400" imgH="9448800" progId="Equation.DSMT4">
                  <p:embed/>
                </p:oleObj>
              </mc:Choice>
              <mc:Fallback>
                <p:oleObj name="Equation" r:id="rId11" imgW="23774400" imgH="9448800" progId="Equation.DSMT4">
                  <p:embed/>
                  <p:pic>
                    <p:nvPicPr>
                      <p:cNvPr id="0" name="Object 79"/>
                      <p:cNvPicPr>
                        <a:picLocks noChangeAspect="1" noChangeArrowheads="1"/>
                      </p:cNvPicPr>
                      <p:nvPr/>
                    </p:nvPicPr>
                    <p:blipFill>
                      <a:blip r:embed="rId12"/>
                      <a:srcRect/>
                      <a:stretch>
                        <a:fillRect/>
                      </a:stretch>
                    </p:blipFill>
                    <p:spPr bwMode="auto">
                      <a:xfrm>
                        <a:off x="571500" y="3204629"/>
                        <a:ext cx="19589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5" name="Object 79"/>
          <p:cNvGraphicFramePr>
            <a:graphicFrameLocks noChangeAspect="1"/>
          </p:cNvGraphicFramePr>
          <p:nvPr>
            <p:custDataLst>
              <p:tags r:id="rId13"/>
            </p:custDataLst>
          </p:nvPr>
        </p:nvGraphicFramePr>
        <p:xfrm>
          <a:off x="5148064" y="3333216"/>
          <a:ext cx="2100262" cy="539750"/>
        </p:xfrm>
        <a:graphic>
          <a:graphicData uri="http://schemas.openxmlformats.org/presentationml/2006/ole">
            <mc:AlternateContent xmlns:mc="http://schemas.openxmlformats.org/markup-compatibility/2006">
              <mc:Choice xmlns:v="urn:schemas-microsoft-com:vml" Requires="v">
                <p:oleObj spid="_x0000_s6" name="Equation" r:id="rId14" imgW="24384000" imgH="6096000" progId="Equation.DSMT4">
                  <p:embed/>
                </p:oleObj>
              </mc:Choice>
              <mc:Fallback>
                <p:oleObj name="Equation" r:id="rId14" imgW="24384000" imgH="6096000" progId="Equation.DSMT4">
                  <p:embed/>
                  <p:pic>
                    <p:nvPicPr>
                      <p:cNvPr id="0" name="Object 79"/>
                      <p:cNvPicPr>
                        <a:picLocks noChangeAspect="1" noChangeArrowheads="1"/>
                      </p:cNvPicPr>
                      <p:nvPr/>
                    </p:nvPicPr>
                    <p:blipFill>
                      <a:blip r:embed="rId15"/>
                      <a:srcRect/>
                      <a:stretch>
                        <a:fillRect/>
                      </a:stretch>
                    </p:blipFill>
                    <p:spPr bwMode="auto">
                      <a:xfrm>
                        <a:off x="5148064" y="3333216"/>
                        <a:ext cx="21002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8" name="Object 79"/>
          <p:cNvGraphicFramePr>
            <a:graphicFrameLocks noChangeAspect="1"/>
          </p:cNvGraphicFramePr>
          <p:nvPr/>
        </p:nvGraphicFramePr>
        <p:xfrm>
          <a:off x="1962349" y="2493429"/>
          <a:ext cx="428625" cy="711200"/>
        </p:xfrm>
        <a:graphic>
          <a:graphicData uri="http://schemas.openxmlformats.org/presentationml/2006/ole">
            <mc:AlternateContent xmlns:mc="http://schemas.openxmlformats.org/markup-compatibility/2006">
              <mc:Choice xmlns:v="urn:schemas-microsoft-com:vml" Requires="v">
                <p:oleObj spid="_x0000_s10" name="Equation" r:id="rId16" imgW="6400800" imgH="10363200" progId="Equation.DSMT4">
                  <p:embed/>
                </p:oleObj>
              </mc:Choice>
              <mc:Fallback>
                <p:oleObj name="Equation" r:id="rId16" imgW="6400800" imgH="10363200" progId="Equation.DSMT4">
                  <p:embed/>
                  <p:pic>
                    <p:nvPicPr>
                      <p:cNvPr id="0" name="Object 79"/>
                      <p:cNvPicPr>
                        <a:picLocks noChangeAspect="1" noChangeArrowheads="1"/>
                      </p:cNvPicPr>
                      <p:nvPr/>
                    </p:nvPicPr>
                    <p:blipFill>
                      <a:blip r:embed="rId17"/>
                      <a:srcRect/>
                      <a:stretch>
                        <a:fillRect/>
                      </a:stretch>
                    </p:blipFill>
                    <p:spPr bwMode="auto">
                      <a:xfrm>
                        <a:off x="1962349" y="2493429"/>
                        <a:ext cx="4286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2" name="Object 79"/>
          <p:cNvGraphicFramePr>
            <a:graphicFrameLocks noChangeAspect="1"/>
          </p:cNvGraphicFramePr>
          <p:nvPr/>
        </p:nvGraphicFramePr>
        <p:xfrm>
          <a:off x="6463306" y="2586516"/>
          <a:ext cx="431800" cy="709612"/>
        </p:xfrm>
        <a:graphic>
          <a:graphicData uri="http://schemas.openxmlformats.org/presentationml/2006/ole">
            <mc:AlternateContent xmlns:mc="http://schemas.openxmlformats.org/markup-compatibility/2006">
              <mc:Choice xmlns:v="urn:schemas-microsoft-com:vml" Requires="v">
                <p:oleObj spid="_x0000_s14" name="Equation" r:id="rId18" imgW="6400800" imgH="10363200" progId="Equation.DSMT4">
                  <p:embed/>
                </p:oleObj>
              </mc:Choice>
              <mc:Fallback>
                <p:oleObj name="Equation" r:id="rId18" imgW="6400800" imgH="10363200" progId="Equation.DSMT4">
                  <p:embed/>
                  <p:pic>
                    <p:nvPicPr>
                      <p:cNvPr id="0" name="Object 79"/>
                      <p:cNvPicPr>
                        <a:picLocks noChangeAspect="1" noChangeArrowheads="1"/>
                      </p:cNvPicPr>
                      <p:nvPr/>
                    </p:nvPicPr>
                    <p:blipFill>
                      <a:blip r:embed="rId19"/>
                      <a:srcRect/>
                      <a:stretch>
                        <a:fillRect/>
                      </a:stretch>
                    </p:blipFill>
                    <p:spPr bwMode="auto">
                      <a:xfrm>
                        <a:off x="6463306" y="2586516"/>
                        <a:ext cx="4318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6" name="Object 79"/>
          <p:cNvGraphicFramePr>
            <a:graphicFrameLocks noChangeAspect="1"/>
          </p:cNvGraphicFramePr>
          <p:nvPr/>
        </p:nvGraphicFramePr>
        <p:xfrm>
          <a:off x="1346993" y="4128815"/>
          <a:ext cx="407988" cy="709612"/>
        </p:xfrm>
        <a:graphic>
          <a:graphicData uri="http://schemas.openxmlformats.org/presentationml/2006/ole">
            <mc:AlternateContent xmlns:mc="http://schemas.openxmlformats.org/markup-compatibility/2006">
              <mc:Choice xmlns:v="urn:schemas-microsoft-com:vml" Requires="v">
                <p:oleObj spid="_x0000_s17" name="Equation" r:id="rId20" imgW="6096000" imgH="10363200" progId="Equation.DSMT4">
                  <p:embed/>
                </p:oleObj>
              </mc:Choice>
              <mc:Fallback>
                <p:oleObj name="Equation" r:id="rId20" imgW="6096000" imgH="10363200" progId="Equation.DSMT4">
                  <p:embed/>
                  <p:pic>
                    <p:nvPicPr>
                      <p:cNvPr id="0" name="Object 79"/>
                      <p:cNvPicPr>
                        <a:picLocks noChangeAspect="1" noChangeArrowheads="1"/>
                      </p:cNvPicPr>
                      <p:nvPr/>
                    </p:nvPicPr>
                    <p:blipFill>
                      <a:blip r:embed="rId21"/>
                      <a:srcRect/>
                      <a:stretch>
                        <a:fillRect/>
                      </a:stretch>
                    </p:blipFill>
                    <p:spPr bwMode="auto">
                      <a:xfrm>
                        <a:off x="1346993" y="4128815"/>
                        <a:ext cx="4079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8" name="Object 79"/>
          <p:cNvGraphicFramePr>
            <a:graphicFrameLocks noChangeAspect="1"/>
          </p:cNvGraphicFramePr>
          <p:nvPr/>
        </p:nvGraphicFramePr>
        <p:xfrm>
          <a:off x="6392663" y="4190280"/>
          <a:ext cx="573087" cy="1003300"/>
        </p:xfrm>
        <a:graphic>
          <a:graphicData uri="http://schemas.openxmlformats.org/presentationml/2006/ole">
            <mc:AlternateContent xmlns:mc="http://schemas.openxmlformats.org/markup-compatibility/2006">
              <mc:Choice xmlns:v="urn:schemas-microsoft-com:vml" Requires="v">
                <p:oleObj spid="_x0000_s19" name="" r:id="rId22" imgW="355600" imgH="609600" progId="Equation.DSMT4">
                  <p:embed/>
                </p:oleObj>
              </mc:Choice>
              <mc:Fallback>
                <p:oleObj name="" r:id="rId22" imgW="355600" imgH="609600" progId="Equation.DSMT4">
                  <p:embed/>
                  <p:pic>
                    <p:nvPicPr>
                      <p:cNvPr id="0" name="Object 7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92663" y="4190280"/>
                        <a:ext cx="57308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2"/>
          <p:cNvSpPr>
            <a:spLocks noGrp="1" noChangeArrowheads="1"/>
          </p:cNvSpPr>
          <p:nvPr>
            <p:ph type="title"/>
          </p:nvPr>
        </p:nvSpPr>
        <p:spPr>
          <a:xfrm>
            <a:off x="0" y="123825"/>
            <a:ext cx="9144000" cy="565150"/>
          </a:xfrm>
        </p:spPr>
        <p:txBody>
          <a:bodyPr/>
          <a:lstStyle/>
          <a:p>
            <a:r>
              <a:rPr lang="zh-CN" altLang="en-US" sz="2800">
                <a:latin typeface="黑体" panose="02010609060101010101" pitchFamily="2" charset="-122"/>
                <a:ea typeface="黑体" panose="02010609060101010101" pitchFamily="2" charset="-122"/>
              </a:rPr>
              <a:t>新知探究</a:t>
            </a:r>
            <a:endParaRPr lang="zh-CN" altLang="en-US" sz="2800">
              <a:latin typeface="黑体" panose="02010609060101010101" pitchFamily="2" charset="-122"/>
              <a:ea typeface="黑体" panose="02010609060101010101" pitchFamily="2" charset="-122"/>
            </a:endParaRPr>
          </a:p>
        </p:txBody>
      </p:sp>
      <p:graphicFrame>
        <p:nvGraphicFramePr>
          <p:cNvPr id="7" name="Object 79"/>
          <p:cNvGraphicFramePr>
            <a:graphicFrameLocks noChangeAspect="1"/>
          </p:cNvGraphicFramePr>
          <p:nvPr/>
        </p:nvGraphicFramePr>
        <p:xfrm>
          <a:off x="463550" y="835025"/>
          <a:ext cx="7813675" cy="1423988"/>
        </p:xfrm>
        <a:graphic>
          <a:graphicData uri="http://schemas.openxmlformats.org/presentationml/2006/ole">
            <mc:AlternateContent xmlns:mc="http://schemas.openxmlformats.org/markup-compatibility/2006">
              <mc:Choice xmlns:v="urn:schemas-microsoft-com:vml" Requires="v">
                <p:oleObj spid="_x0000_s2" name="Equation" r:id="rId1" imgW="85039200" imgH="15544800" progId="Equation.DSMT4">
                  <p:embed/>
                </p:oleObj>
              </mc:Choice>
              <mc:Fallback>
                <p:oleObj name="Equation" r:id="rId1" imgW="85039200" imgH="15544800" progId="Equation.DSMT4">
                  <p:embed/>
                  <p:pic>
                    <p:nvPicPr>
                      <p:cNvPr id="0" name="Object 79"/>
                      <p:cNvPicPr>
                        <a:picLocks noChangeAspect="1" noChangeArrowheads="1"/>
                      </p:cNvPicPr>
                      <p:nvPr/>
                    </p:nvPicPr>
                    <p:blipFill>
                      <a:blip r:embed="rId2"/>
                      <a:srcRect/>
                      <a:stretch>
                        <a:fillRect/>
                      </a:stretch>
                    </p:blipFill>
                    <p:spPr bwMode="auto">
                      <a:xfrm>
                        <a:off x="463550" y="835025"/>
                        <a:ext cx="7813675"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 name="Object 79"/>
          <p:cNvGraphicFramePr>
            <a:graphicFrameLocks noChangeAspect="1"/>
          </p:cNvGraphicFramePr>
          <p:nvPr>
            <p:custDataLst>
              <p:tags r:id="rId3"/>
            </p:custDataLst>
          </p:nvPr>
        </p:nvGraphicFramePr>
        <p:xfrm>
          <a:off x="3683210" y="2355726"/>
          <a:ext cx="1777579" cy="774700"/>
        </p:xfrm>
        <a:graphic>
          <a:graphicData uri="http://schemas.openxmlformats.org/presentationml/2006/ole">
            <mc:AlternateContent xmlns:mc="http://schemas.openxmlformats.org/markup-compatibility/2006">
              <mc:Choice xmlns:v="urn:schemas-microsoft-com:vml" Requires="v">
                <p:oleObj spid="_x0000_s4" name="Equation" r:id="rId4" imgW="22860000" imgH="9753600" progId="Equation.DSMT4">
                  <p:embed/>
                </p:oleObj>
              </mc:Choice>
              <mc:Fallback>
                <p:oleObj name="Equation" r:id="rId4" imgW="22860000" imgH="9753600" progId="Equation.DSMT4">
                  <p:embed/>
                  <p:pic>
                    <p:nvPicPr>
                      <p:cNvPr id="0" name="Object 79"/>
                      <p:cNvPicPr>
                        <a:picLocks noChangeAspect="1" noChangeArrowheads="1"/>
                      </p:cNvPicPr>
                      <p:nvPr/>
                    </p:nvPicPr>
                    <p:blipFill>
                      <a:blip r:embed="rId5"/>
                      <a:srcRect/>
                      <a:stretch>
                        <a:fillRect/>
                      </a:stretch>
                    </p:blipFill>
                    <p:spPr bwMode="auto">
                      <a:xfrm>
                        <a:off x="3683210" y="2355726"/>
                        <a:ext cx="1777579" cy="774700"/>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内容占位符 14338"/>
          <p:cNvSpPr>
            <a:spLocks noGrp="1" noChangeArrowheads="1"/>
          </p:cNvSpPr>
          <p:nvPr>
            <p:ph idx="1"/>
          </p:nvPr>
        </p:nvSpPr>
        <p:spPr>
          <a:xfrm>
            <a:off x="323528" y="771550"/>
            <a:ext cx="8424936" cy="1126317"/>
          </a:xfrm>
        </p:spPr>
        <p:txBody>
          <a:bodyPr/>
          <a:lstStyle/>
          <a:p>
            <a:pPr>
              <a:buFont typeface="Arial" panose="020B0604020202020204" pitchFamily="34" charset="0"/>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．二倍角公式是</a:t>
            </a:r>
            <a:r>
              <a:rPr lang="zh-CN" alt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和角公式的特例</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，它体现了由一般到特殊的基本数学思想方法．</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727" name="标题 2"/>
          <p:cNvSpPr>
            <a:spLocks noGrp="1" noChangeArrowheads="1"/>
          </p:cNvSpPr>
          <p:nvPr>
            <p:ph type="title"/>
            <p:custDataLst>
              <p:tags r:id="rId1"/>
            </p:custDataLst>
          </p:nvPr>
        </p:nvSpPr>
        <p:spPr>
          <a:xfrm>
            <a:off x="0" y="123825"/>
            <a:ext cx="9144000" cy="565150"/>
          </a:xfrm>
        </p:spPr>
        <p:txBody>
          <a:bodyPr/>
          <a:lstStyle/>
          <a:p>
            <a:r>
              <a:rPr lang="zh-CN" altLang="en-US" sz="2800" dirty="0">
                <a:latin typeface="黑体" panose="02010609060101010101" pitchFamily="2" charset="-122"/>
                <a:ea typeface="黑体" panose="02010609060101010101" pitchFamily="2" charset="-122"/>
              </a:rPr>
              <a:t>温故知新</a:t>
            </a:r>
            <a:endParaRPr lang="zh-CN" altLang="en-US" sz="2800" dirty="0">
              <a:latin typeface="黑体" panose="02010609060101010101" pitchFamily="2" charset="-122"/>
              <a:ea typeface="黑体" panose="02010609060101010101" pitchFamily="2" charset="-122"/>
            </a:endParaRPr>
          </a:p>
        </p:txBody>
      </p:sp>
      <p:graphicFrame>
        <p:nvGraphicFramePr>
          <p:cNvPr id="2" name="Object 9"/>
          <p:cNvGraphicFramePr>
            <a:graphicFrameLocks noChangeAspect="1"/>
          </p:cNvGraphicFramePr>
          <p:nvPr/>
        </p:nvGraphicFramePr>
        <p:xfrm>
          <a:off x="1835696" y="4274171"/>
          <a:ext cx="2989262" cy="828675"/>
        </p:xfrm>
        <a:graphic>
          <a:graphicData uri="http://schemas.openxmlformats.org/presentationml/2006/ole">
            <mc:AlternateContent xmlns:mc="http://schemas.openxmlformats.org/markup-compatibility/2006">
              <mc:Choice xmlns:v="urn:schemas-microsoft-com:vml" Requires="v">
                <p:oleObj spid="_x0000_s0" name="Equation" r:id="rId2" imgW="34137600" imgH="9448800" progId="Equation.DSMT4">
                  <p:embed/>
                </p:oleObj>
              </mc:Choice>
              <mc:Fallback>
                <p:oleObj name="Equation" r:id="rId2" imgW="34137600" imgH="9448800" progId="Equation.DSMT4">
                  <p:embed/>
                  <p:pic>
                    <p:nvPicPr>
                      <p:cNvPr id="0" name="Object 9"/>
                      <p:cNvPicPr>
                        <a:picLocks noChangeAspect="1" noChangeArrowheads="1"/>
                      </p:cNvPicPr>
                      <p:nvPr/>
                    </p:nvPicPr>
                    <p:blipFill>
                      <a:blip r:embed="rId3"/>
                      <a:srcRect/>
                      <a:stretch>
                        <a:fillRect/>
                      </a:stretch>
                    </p:blipFill>
                    <p:spPr bwMode="auto">
                      <a:xfrm>
                        <a:off x="1835696" y="4274171"/>
                        <a:ext cx="2989262" cy="828675"/>
                      </a:xfrm>
                      <a:prstGeom prst="rect">
                        <a:avLst/>
                      </a:prstGeom>
                      <a:noFill/>
                      <a:ln>
                        <a:noFill/>
                      </a:ln>
                    </p:spPr>
                  </p:pic>
                </p:oleObj>
              </mc:Fallback>
            </mc:AlternateContent>
          </a:graphicData>
        </a:graphic>
      </p:graphicFrame>
      <p:graphicFrame>
        <p:nvGraphicFramePr>
          <p:cNvPr id="3" name="对象 2"/>
          <p:cNvGraphicFramePr/>
          <p:nvPr/>
        </p:nvGraphicFramePr>
        <p:xfrm>
          <a:off x="1835696" y="2102471"/>
          <a:ext cx="3116263" cy="392113"/>
        </p:xfrm>
        <a:graphic>
          <a:graphicData uri="http://schemas.openxmlformats.org/presentationml/2006/ole">
            <mc:AlternateContent xmlns:mc="http://schemas.openxmlformats.org/markup-compatibility/2006">
              <mc:Choice xmlns:v="urn:schemas-microsoft-com:vml" Requires="v">
                <p:oleObj spid="_x0000_s4" name="Equation" r:id="rId4" imgW="36576000" imgH="4572000" progId="Equation.DSMT4">
                  <p:embed/>
                </p:oleObj>
              </mc:Choice>
              <mc:Fallback>
                <p:oleObj name="Equation" r:id="rId4" imgW="36576000" imgH="4572000" progId="Equation.DSMT4">
                  <p:embed/>
                  <p:pic>
                    <p:nvPicPr>
                      <p:cNvPr id="0" name="对象 2"/>
                      <p:cNvPicPr>
                        <a:picLocks noChangeArrowheads="1"/>
                      </p:cNvPicPr>
                      <p:nvPr/>
                    </p:nvPicPr>
                    <p:blipFill>
                      <a:blip r:embed="rId5"/>
                      <a:srcRect/>
                      <a:stretch>
                        <a:fillRect/>
                      </a:stretch>
                    </p:blipFill>
                    <p:spPr bwMode="auto">
                      <a:xfrm>
                        <a:off x="1835696" y="2102471"/>
                        <a:ext cx="31162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5" name="对象 4"/>
          <p:cNvGraphicFramePr/>
          <p:nvPr/>
        </p:nvGraphicFramePr>
        <p:xfrm>
          <a:off x="1835696" y="2790429"/>
          <a:ext cx="3481388" cy="419100"/>
        </p:xfrm>
        <a:graphic>
          <a:graphicData uri="http://schemas.openxmlformats.org/presentationml/2006/ole">
            <mc:AlternateContent xmlns:mc="http://schemas.openxmlformats.org/markup-compatibility/2006">
              <mc:Choice xmlns:v="urn:schemas-microsoft-com:vml" Requires="v">
                <p:oleObj spid="_x0000_s6" name="Equation" r:id="rId6" imgW="40843200" imgH="4876800" progId="Equation.DSMT4">
                  <p:embed/>
                </p:oleObj>
              </mc:Choice>
              <mc:Fallback>
                <p:oleObj name="Equation" r:id="rId6" imgW="40843200" imgH="4876800" progId="Equation.DSMT4">
                  <p:embed/>
                  <p:pic>
                    <p:nvPicPr>
                      <p:cNvPr id="0" name="对象 4"/>
                      <p:cNvPicPr>
                        <a:picLocks noChangeArrowheads="1"/>
                      </p:cNvPicPr>
                      <p:nvPr/>
                    </p:nvPicPr>
                    <p:blipFill>
                      <a:blip r:embed="rId7"/>
                      <a:srcRect/>
                      <a:stretch>
                        <a:fillRect/>
                      </a:stretch>
                    </p:blipFill>
                    <p:spPr bwMode="auto">
                      <a:xfrm>
                        <a:off x="1835696" y="2790429"/>
                        <a:ext cx="34813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7" name="对象 6"/>
          <p:cNvGraphicFramePr/>
          <p:nvPr/>
        </p:nvGraphicFramePr>
        <p:xfrm>
          <a:off x="3149636" y="3264727"/>
          <a:ext cx="1900238" cy="427037"/>
        </p:xfrm>
        <a:graphic>
          <a:graphicData uri="http://schemas.openxmlformats.org/presentationml/2006/ole">
            <mc:AlternateContent xmlns:mc="http://schemas.openxmlformats.org/markup-compatibility/2006">
              <mc:Choice xmlns:v="urn:schemas-microsoft-com:vml" Requires="v">
                <p:oleObj spid="_x0000_s8" name="" r:id="rId8" imgW="228600" imgH="106045" progId="Equation.DSMT4">
                  <p:embed/>
                </p:oleObj>
              </mc:Choice>
              <mc:Fallback>
                <p:oleObj name="" r:id="rId8" imgW="228600" imgH="106045" progId="Equation.DSMT4">
                  <p:embed/>
                  <p:pic>
                    <p:nvPicPr>
                      <p:cNvPr id="0" name="对象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9636" y="3264727"/>
                        <a:ext cx="1900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 name="对象 8"/>
          <p:cNvGraphicFramePr/>
          <p:nvPr/>
        </p:nvGraphicFramePr>
        <p:xfrm>
          <a:off x="3149636" y="3674096"/>
          <a:ext cx="1714500" cy="419100"/>
        </p:xfrm>
        <a:graphic>
          <a:graphicData uri="http://schemas.openxmlformats.org/presentationml/2006/ole">
            <mc:AlternateContent xmlns:mc="http://schemas.openxmlformats.org/markup-compatibility/2006">
              <mc:Choice xmlns:v="urn:schemas-microsoft-com:vml" Requires="v">
                <p:oleObj spid="_x0000_s10" name="Equation" r:id="rId10" imgW="20116800" imgH="4876800" progId="Equation.DSMT4">
                  <p:embed/>
                </p:oleObj>
              </mc:Choice>
              <mc:Fallback>
                <p:oleObj name="Equation" r:id="rId10" imgW="20116800" imgH="4876800" progId="Equation.DSMT4">
                  <p:embed/>
                  <p:pic>
                    <p:nvPicPr>
                      <p:cNvPr id="0" name="对象 13"/>
                      <p:cNvPicPr>
                        <a:picLocks noChangeArrowheads="1"/>
                      </p:cNvPicPr>
                      <p:nvPr/>
                    </p:nvPicPr>
                    <p:blipFill>
                      <a:blip r:embed="rId11"/>
                      <a:srcRect/>
                      <a:stretch>
                        <a:fillRect/>
                      </a:stretch>
                    </p:blipFill>
                    <p:spPr bwMode="auto">
                      <a:xfrm>
                        <a:off x="3149636" y="3674096"/>
                        <a:ext cx="1714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1" name="文本框 9258"/>
          <p:cNvSpPr txBox="1">
            <a:spLocks noChangeArrowheads="1"/>
          </p:cNvSpPr>
          <p:nvPr/>
        </p:nvSpPr>
        <p:spPr bwMode="auto">
          <a:xfrm>
            <a:off x="5836096" y="2067694"/>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S</a:t>
            </a:r>
            <a:r>
              <a:rPr lang="en-US" altLang="zh-CN" sz="2400" baseline="-25000" dirty="0">
                <a:latin typeface="Times New Roman" panose="02020603050405020304" pitchFamily="18" charset="0"/>
                <a:cs typeface="Times New Roman" panose="02020603050405020304" pitchFamily="18" charset="0"/>
              </a:rPr>
              <a:t>2</a:t>
            </a:r>
            <a:r>
              <a:rPr lang="en-US" altLang="zh-CN" sz="2400" i="1" baseline="-25000" dirty="0">
                <a:latin typeface="Times New Roman" panose="02020603050405020304" pitchFamily="18" charset="0"/>
                <a:cs typeface="Times New Roman" panose="02020603050405020304" pitchFamily="18" charset="0"/>
              </a:rPr>
              <a:t>α</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12" name="文本框 9258"/>
          <p:cNvSpPr txBox="1">
            <a:spLocks noChangeArrowheads="1"/>
          </p:cNvSpPr>
          <p:nvPr/>
        </p:nvSpPr>
        <p:spPr bwMode="auto">
          <a:xfrm>
            <a:off x="5836096" y="3652813"/>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C</a:t>
            </a:r>
            <a:r>
              <a:rPr lang="en-US" altLang="zh-CN" sz="2400" baseline="-25000" dirty="0">
                <a:latin typeface="Times New Roman" panose="02020603050405020304" pitchFamily="18" charset="0"/>
                <a:cs typeface="Times New Roman" panose="02020603050405020304" pitchFamily="18" charset="0"/>
              </a:rPr>
              <a:t>2</a:t>
            </a:r>
            <a:r>
              <a:rPr lang="en-US" altLang="zh-CN" sz="2400" i="1" baseline="-25000" dirty="0">
                <a:latin typeface="Times New Roman" panose="02020603050405020304" pitchFamily="18" charset="0"/>
                <a:cs typeface="Times New Roman" panose="02020603050405020304" pitchFamily="18" charset="0"/>
              </a:rPr>
              <a:t>α</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13" name="文本框 9258"/>
          <p:cNvSpPr txBox="1">
            <a:spLocks noChangeArrowheads="1"/>
          </p:cNvSpPr>
          <p:nvPr/>
        </p:nvSpPr>
        <p:spPr bwMode="auto">
          <a:xfrm>
            <a:off x="5836096" y="4457675"/>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T</a:t>
            </a:r>
            <a:r>
              <a:rPr lang="en-US" altLang="zh-CN" sz="2400" baseline="-25000" dirty="0">
                <a:latin typeface="Times New Roman" panose="02020603050405020304" pitchFamily="18" charset="0"/>
                <a:cs typeface="Times New Roman" panose="02020603050405020304" pitchFamily="18" charset="0"/>
              </a:rPr>
              <a:t>2</a:t>
            </a:r>
            <a:r>
              <a:rPr lang="en-US" altLang="zh-CN" sz="2400" i="1" baseline="-25000" dirty="0">
                <a:latin typeface="Times New Roman" panose="02020603050405020304" pitchFamily="18" charset="0"/>
                <a:cs typeface="Times New Roman" panose="02020603050405020304" pitchFamily="18" charset="0"/>
              </a:rPr>
              <a:t>α</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P spid="14339" grpId="1" uiExpand="1" build="p"/>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内容占位符 14338"/>
          <p:cNvSpPr>
            <a:spLocks noGrp="1" noChangeArrowheads="1"/>
          </p:cNvSpPr>
          <p:nvPr>
            <p:ph idx="1"/>
          </p:nvPr>
        </p:nvSpPr>
        <p:spPr>
          <a:xfrm>
            <a:off x="323528" y="771550"/>
            <a:ext cx="8424936" cy="2448272"/>
          </a:xfrm>
        </p:spPr>
        <p:txBody>
          <a:bodyPr/>
          <a:lstStyle/>
          <a:p>
            <a:pPr>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．二倍角公式与和角、差角公式一样，反映的都是如何用单角的三角函数值表示复角（和、差、倍）的三角函数值，结合前面学习的同角三角函数关系式和诱导公式可以解决三角函数中有关问题．</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727" name="标题 2"/>
          <p:cNvSpPr>
            <a:spLocks noGrp="1" noChangeArrowheads="1"/>
          </p:cNvSpPr>
          <p:nvPr>
            <p:ph type="title"/>
            <p:custDataLst>
              <p:tags r:id="rId1"/>
            </p:custDataLst>
          </p:nvPr>
        </p:nvSpPr>
        <p:spPr>
          <a:xfrm>
            <a:off x="0" y="123825"/>
            <a:ext cx="9144000" cy="565150"/>
          </a:xfrm>
        </p:spPr>
        <p:txBody>
          <a:bodyPr/>
          <a:lstStyle/>
          <a:p>
            <a:r>
              <a:rPr lang="zh-CN" altLang="en-US" sz="2800" dirty="0">
                <a:latin typeface="黑体" panose="02010609060101010101" pitchFamily="2" charset="-122"/>
                <a:ea typeface="黑体" panose="02010609060101010101" pitchFamily="2" charset="-122"/>
              </a:rPr>
              <a:t>温故知新</a:t>
            </a:r>
            <a:endParaRPr lang="zh-CN" altLang="en-US" sz="2800"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P spid="14339" grpId="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txBox="1">
            <a:spLocks noChangeArrowheads="1"/>
          </p:cNvSpPr>
          <p:nvPr/>
        </p:nvSpPr>
        <p:spPr bwMode="auto">
          <a:xfrm>
            <a:off x="2987675" y="1347788"/>
            <a:ext cx="33305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7200" b="1">
                <a:solidFill>
                  <a:schemeClr val="bg1"/>
                </a:solidFill>
                <a:latin typeface="黑体" panose="02010609060101010101" pitchFamily="2" charset="-122"/>
                <a:ea typeface="黑体" panose="02010609060101010101" pitchFamily="2" charset="-122"/>
              </a:rPr>
              <a:t>再 见</a:t>
            </a:r>
            <a:endParaRPr lang="zh-CN" altLang="en-US" sz="7200" b="1">
              <a:solidFill>
                <a:schemeClr val="bg1"/>
              </a:solidFill>
              <a:latin typeface="黑体" panose="02010609060101010101" pitchFamily="2"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graphicFrame>
        <p:nvGraphicFramePr>
          <p:cNvPr id="221186" name="Object 2"/>
          <p:cNvGraphicFramePr>
            <a:graphicFrameLocks noChangeAspect="1"/>
          </p:cNvGraphicFramePr>
          <p:nvPr/>
        </p:nvGraphicFramePr>
        <p:xfrm>
          <a:off x="2236412" y="2744945"/>
          <a:ext cx="1826260" cy="365125"/>
        </p:xfrm>
        <a:graphic>
          <a:graphicData uri="http://schemas.openxmlformats.org/presentationml/2006/ole">
            <mc:AlternateContent xmlns:mc="http://schemas.openxmlformats.org/markup-compatibility/2006">
              <mc:Choice xmlns:v="urn:schemas-microsoft-com:vml" Requires="v">
                <p:oleObj spid="_x0000_s2" name="Equation" r:id="rId2" imgW="24384000" imgH="4876800" progId="Equation.DSMT4">
                  <p:embed/>
                </p:oleObj>
              </mc:Choice>
              <mc:Fallback>
                <p:oleObj name="Equation" r:id="rId2" imgW="24384000" imgH="4876800" progId="Equation.DSMT4">
                  <p:embed/>
                  <p:pic>
                    <p:nvPicPr>
                      <p:cNvPr id="0" name="Object 2"/>
                      <p:cNvPicPr>
                        <a:picLocks noChangeAspect="1" noChangeArrowheads="1"/>
                      </p:cNvPicPr>
                      <p:nvPr/>
                    </p:nvPicPr>
                    <p:blipFill>
                      <a:blip r:embed="rId3"/>
                      <a:srcRect/>
                      <a:stretch>
                        <a:fillRect/>
                      </a:stretch>
                    </p:blipFill>
                    <p:spPr bwMode="auto">
                      <a:xfrm>
                        <a:off x="2236412" y="2744945"/>
                        <a:ext cx="182626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21187" name="Object 3"/>
          <p:cNvGraphicFramePr>
            <a:graphicFrameLocks noChangeAspect="1"/>
          </p:cNvGraphicFramePr>
          <p:nvPr/>
        </p:nvGraphicFramePr>
        <p:xfrm>
          <a:off x="4062672" y="2740183"/>
          <a:ext cx="2697162" cy="369887"/>
        </p:xfrm>
        <a:graphic>
          <a:graphicData uri="http://schemas.openxmlformats.org/presentationml/2006/ole">
            <mc:AlternateContent xmlns:mc="http://schemas.openxmlformats.org/markup-compatibility/2006">
              <mc:Choice xmlns:v="urn:schemas-microsoft-com:vml" Requires="v">
                <p:oleObj spid="_x0000_s3" name="Equation" r:id="rId4" imgW="35661600" imgH="4876800" progId="Equation.DSMT4">
                  <p:embed/>
                </p:oleObj>
              </mc:Choice>
              <mc:Fallback>
                <p:oleObj name="Equation" r:id="rId4" imgW="35661600" imgH="4876800" progId="Equation.DSMT4">
                  <p:embed/>
                  <p:pic>
                    <p:nvPicPr>
                      <p:cNvPr id="0" name="Object 3"/>
                      <p:cNvPicPr>
                        <a:picLocks noChangeAspect="1" noChangeArrowheads="1"/>
                      </p:cNvPicPr>
                      <p:nvPr/>
                    </p:nvPicPr>
                    <p:blipFill>
                      <a:blip r:embed="rId5"/>
                      <a:srcRect/>
                      <a:stretch>
                        <a:fillRect/>
                      </a:stretch>
                    </p:blipFill>
                    <p:spPr bwMode="auto">
                      <a:xfrm>
                        <a:off x="4062672" y="2740183"/>
                        <a:ext cx="269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21190" name="Object 6"/>
          <p:cNvGraphicFramePr>
            <a:graphicFrameLocks noChangeAspect="1"/>
          </p:cNvGraphicFramePr>
          <p:nvPr/>
        </p:nvGraphicFramePr>
        <p:xfrm>
          <a:off x="2236412" y="1838021"/>
          <a:ext cx="1732915" cy="365125"/>
        </p:xfrm>
        <a:graphic>
          <a:graphicData uri="http://schemas.openxmlformats.org/presentationml/2006/ole">
            <mc:AlternateContent xmlns:mc="http://schemas.openxmlformats.org/markup-compatibility/2006">
              <mc:Choice xmlns:v="urn:schemas-microsoft-com:vml" Requires="v">
                <p:oleObj spid="_x0000_s4" name="Equation" r:id="rId6" imgW="23164800" imgH="4876800" progId="Equation.DSMT4">
                  <p:embed/>
                </p:oleObj>
              </mc:Choice>
              <mc:Fallback>
                <p:oleObj name="Equation" r:id="rId6" imgW="23164800" imgH="4876800" progId="Equation.DSMT4">
                  <p:embed/>
                  <p:pic>
                    <p:nvPicPr>
                      <p:cNvPr id="0" name="Object 6"/>
                      <p:cNvPicPr>
                        <a:picLocks noChangeAspect="1" noChangeArrowheads="1"/>
                      </p:cNvPicPr>
                      <p:nvPr/>
                    </p:nvPicPr>
                    <p:blipFill>
                      <a:blip r:embed="rId7"/>
                      <a:srcRect/>
                      <a:stretch>
                        <a:fillRect/>
                      </a:stretch>
                    </p:blipFill>
                    <p:spPr bwMode="auto">
                      <a:xfrm>
                        <a:off x="2236412" y="1838021"/>
                        <a:ext cx="173291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21191" name="Object 7"/>
          <p:cNvGraphicFramePr>
            <a:graphicFrameLocks noChangeAspect="1"/>
          </p:cNvGraphicFramePr>
          <p:nvPr/>
        </p:nvGraphicFramePr>
        <p:xfrm>
          <a:off x="3994647" y="1838021"/>
          <a:ext cx="2695575" cy="368300"/>
        </p:xfrm>
        <a:graphic>
          <a:graphicData uri="http://schemas.openxmlformats.org/presentationml/2006/ole">
            <mc:AlternateContent xmlns:mc="http://schemas.openxmlformats.org/markup-compatibility/2006">
              <mc:Choice xmlns:v="urn:schemas-microsoft-com:vml" Requires="v">
                <p:oleObj spid="_x0000_s5" name="Equation" r:id="rId8" imgW="35661600" imgH="4876800" progId="Equation.DSMT4">
                  <p:embed/>
                </p:oleObj>
              </mc:Choice>
              <mc:Fallback>
                <p:oleObj name="Equation" r:id="rId8" imgW="35661600" imgH="4876800" progId="Equation.DSMT4">
                  <p:embed/>
                  <p:pic>
                    <p:nvPicPr>
                      <p:cNvPr id="0" name="Object 7"/>
                      <p:cNvPicPr>
                        <a:picLocks noChangeAspect="1" noChangeArrowheads="1"/>
                      </p:cNvPicPr>
                      <p:nvPr/>
                    </p:nvPicPr>
                    <p:blipFill>
                      <a:blip r:embed="rId9"/>
                      <a:srcRect/>
                      <a:stretch>
                        <a:fillRect/>
                      </a:stretch>
                    </p:blipFill>
                    <p:spPr bwMode="auto">
                      <a:xfrm>
                        <a:off x="3994647" y="1838021"/>
                        <a:ext cx="2695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21195" name="Object 11"/>
          <p:cNvGraphicFramePr>
            <a:graphicFrameLocks noChangeAspect="1"/>
          </p:cNvGraphicFramePr>
          <p:nvPr/>
        </p:nvGraphicFramePr>
        <p:xfrm>
          <a:off x="2236412" y="3651870"/>
          <a:ext cx="1798638" cy="365125"/>
        </p:xfrm>
        <a:graphic>
          <a:graphicData uri="http://schemas.openxmlformats.org/presentationml/2006/ole">
            <mc:AlternateContent xmlns:mc="http://schemas.openxmlformats.org/markup-compatibility/2006">
              <mc:Choice xmlns:v="urn:schemas-microsoft-com:vml" Requires="v">
                <p:oleObj spid="_x0000_s6" name="Equation" r:id="rId10" imgW="24079200" imgH="4876800" progId="Equation.DSMT4">
                  <p:embed/>
                </p:oleObj>
              </mc:Choice>
              <mc:Fallback>
                <p:oleObj name="Equation" r:id="rId10" imgW="24079200" imgH="4876800" progId="Equation.DSMT4">
                  <p:embed/>
                  <p:pic>
                    <p:nvPicPr>
                      <p:cNvPr id="0" name="Object 11"/>
                      <p:cNvPicPr>
                        <a:picLocks noChangeAspect="1" noChangeArrowheads="1"/>
                      </p:cNvPicPr>
                      <p:nvPr/>
                    </p:nvPicPr>
                    <p:blipFill>
                      <a:blip r:embed="rId11"/>
                      <a:srcRect/>
                      <a:stretch>
                        <a:fillRect/>
                      </a:stretch>
                    </p:blipFill>
                    <p:spPr bwMode="auto">
                      <a:xfrm>
                        <a:off x="2236412" y="3651870"/>
                        <a:ext cx="1798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21196" name="Object 12"/>
          <p:cNvGraphicFramePr>
            <a:graphicFrameLocks noChangeAspect="1"/>
          </p:cNvGraphicFramePr>
          <p:nvPr/>
        </p:nvGraphicFramePr>
        <p:xfrm>
          <a:off x="4121930" y="3438222"/>
          <a:ext cx="1766888" cy="809625"/>
        </p:xfrm>
        <a:graphic>
          <a:graphicData uri="http://schemas.openxmlformats.org/presentationml/2006/ole">
            <mc:AlternateContent xmlns:mc="http://schemas.openxmlformats.org/markup-compatibility/2006">
              <mc:Choice xmlns:v="urn:schemas-microsoft-com:vml" Requires="v">
                <p:oleObj spid="_x0000_s7" name="Equation" r:id="rId12" imgW="21945600" imgH="10058400" progId="Equation.DSMT4">
                  <p:embed/>
                </p:oleObj>
              </mc:Choice>
              <mc:Fallback>
                <p:oleObj name="Equation" r:id="rId12" imgW="21945600" imgH="10058400" progId="Equation.DSMT4">
                  <p:embed/>
                  <p:pic>
                    <p:nvPicPr>
                      <p:cNvPr id="0" name="Object 12"/>
                      <p:cNvPicPr>
                        <a:picLocks noChangeAspect="1" noChangeArrowheads="1"/>
                      </p:cNvPicPr>
                      <p:nvPr/>
                    </p:nvPicPr>
                    <p:blipFill>
                      <a:blip r:embed="rId13"/>
                      <a:srcRect/>
                      <a:stretch>
                        <a:fillRect/>
                      </a:stretch>
                    </p:blipFill>
                    <p:spPr bwMode="auto">
                      <a:xfrm>
                        <a:off x="4121930" y="3438222"/>
                        <a:ext cx="17668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3561" name="标题 2"/>
          <p:cNvSpPr>
            <a:spLocks noGrp="1" noChangeArrowheads="1"/>
          </p:cNvSpPr>
          <p:nvPr>
            <p:custDataLst>
              <p:tags r:id="rId14"/>
            </p:custDataLst>
          </p:nvPr>
        </p:nvSpPr>
        <p:spPr bwMode="auto">
          <a:xfrm>
            <a:off x="0" y="123825"/>
            <a:ext cx="9144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zh-CN" altLang="en-US" sz="2800" b="1">
                <a:latin typeface="黑体" panose="02010609060101010101" pitchFamily="2" charset="-122"/>
                <a:ea typeface="黑体" panose="02010609060101010101" pitchFamily="2" charset="-122"/>
              </a:rPr>
              <a:t>问题导入</a:t>
            </a:r>
            <a:endParaRPr lang="zh-CN" altLang="en-US" sz="2800" b="1">
              <a:latin typeface="黑体" panose="02010609060101010101" pitchFamily="2" charset="-122"/>
              <a:ea typeface="黑体" panose="02010609060101010101" pitchFamily="2" charset="-122"/>
            </a:endParaRPr>
          </a:p>
        </p:txBody>
      </p:sp>
      <p:sp>
        <p:nvSpPr>
          <p:cNvPr id="8" name="文本框 9258"/>
          <p:cNvSpPr txBox="1">
            <a:spLocks noChangeArrowheads="1"/>
          </p:cNvSpPr>
          <p:nvPr/>
        </p:nvSpPr>
        <p:spPr bwMode="auto">
          <a:xfrm>
            <a:off x="1978360" y="981448"/>
            <a:ext cx="51872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zh-CN" altLang="en-US" sz="2400" b="1" dirty="0">
                <a:solidFill>
                  <a:srgbClr val="0000CC"/>
                </a:solidFill>
                <a:latin typeface="楷体" panose="02010609060101010101" pitchFamily="49" charset="-122"/>
                <a:ea typeface="楷体" panose="02010609060101010101" pitchFamily="49" charset="-122"/>
              </a:rPr>
              <a:t>两角和与差的正弦、余弦和正切公式</a:t>
            </a:r>
            <a:endParaRPr lang="zh-CN" altLang="en-US" sz="2400" b="1" dirty="0">
              <a:solidFill>
                <a:srgbClr val="0000CC"/>
              </a:solidFill>
              <a:latin typeface="楷体" panose="02010609060101010101" pitchFamily="49" charset="-122"/>
              <a:ea typeface="楷体" panose="02010609060101010101" pitchFamily="49" charset="-12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190"/>
                                        </p:tgtEl>
                                        <p:attrNameLst>
                                          <p:attrName>style.visibility</p:attrName>
                                        </p:attrNameLst>
                                      </p:cBhvr>
                                      <p:to>
                                        <p:strVal val="visible"/>
                                      </p:to>
                                    </p:set>
                                    <p:animEffect transition="in" filter="fade">
                                      <p:cBhvr>
                                        <p:cTn id="7" dur="500"/>
                                        <p:tgtEl>
                                          <p:spTgt spid="221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191"/>
                                        </p:tgtEl>
                                        <p:attrNameLst>
                                          <p:attrName>style.visibility</p:attrName>
                                        </p:attrNameLst>
                                      </p:cBhvr>
                                      <p:to>
                                        <p:strVal val="visible"/>
                                      </p:to>
                                    </p:set>
                                    <p:animEffect transition="in" filter="fade">
                                      <p:cBhvr>
                                        <p:cTn id="12" dur="500"/>
                                        <p:tgtEl>
                                          <p:spTgt spid="2211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1186"/>
                                        </p:tgtEl>
                                        <p:attrNameLst>
                                          <p:attrName>style.visibility</p:attrName>
                                        </p:attrNameLst>
                                      </p:cBhvr>
                                      <p:to>
                                        <p:strVal val="visible"/>
                                      </p:to>
                                    </p:set>
                                    <p:animEffect transition="in" filter="fade">
                                      <p:cBhvr>
                                        <p:cTn id="17" dur="500"/>
                                        <p:tgtEl>
                                          <p:spTgt spid="2211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1187"/>
                                        </p:tgtEl>
                                        <p:attrNameLst>
                                          <p:attrName>style.visibility</p:attrName>
                                        </p:attrNameLst>
                                      </p:cBhvr>
                                      <p:to>
                                        <p:strVal val="visible"/>
                                      </p:to>
                                    </p:set>
                                    <p:animEffect transition="in" filter="fade">
                                      <p:cBhvr>
                                        <p:cTn id="22" dur="500"/>
                                        <p:tgtEl>
                                          <p:spTgt spid="2211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1195"/>
                                        </p:tgtEl>
                                        <p:attrNameLst>
                                          <p:attrName>style.visibility</p:attrName>
                                        </p:attrNameLst>
                                      </p:cBhvr>
                                      <p:to>
                                        <p:strVal val="visible"/>
                                      </p:to>
                                    </p:set>
                                    <p:animEffect transition="in" filter="fade">
                                      <p:cBhvr>
                                        <p:cTn id="27" dur="500"/>
                                        <p:tgtEl>
                                          <p:spTgt spid="22119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1196"/>
                                        </p:tgtEl>
                                        <p:attrNameLst>
                                          <p:attrName>style.visibility</p:attrName>
                                        </p:attrNameLst>
                                      </p:cBhvr>
                                      <p:to>
                                        <p:strVal val="visible"/>
                                      </p:to>
                                    </p:set>
                                    <p:animEffect transition="in" filter="fade">
                                      <p:cBhvr>
                                        <p:cTn id="32" dur="500"/>
                                        <p:tgtEl>
                                          <p:spTgt spid="221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标题 2"/>
          <p:cNvSpPr txBox="1">
            <a:spLocks noChangeArrowheads="1"/>
          </p:cNvSpPr>
          <p:nvPr>
            <p:custDataLst>
              <p:tags r:id="rId2"/>
            </p:custDataLst>
          </p:nvPr>
        </p:nvSpPr>
        <p:spPr bwMode="auto">
          <a:xfrm>
            <a:off x="0" y="123825"/>
            <a:ext cx="9144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dirty="0"/>
              <a:t>                    </a:t>
            </a:r>
            <a:r>
              <a:rPr lang="zh-CN" altLang="en-US" dirty="0"/>
              <a:t>新知探究</a:t>
            </a:r>
            <a:endParaRPr lang="zh-CN" altLang="en-US" dirty="0"/>
          </a:p>
        </p:txBody>
      </p:sp>
      <p:grpSp>
        <p:nvGrpSpPr>
          <p:cNvPr id="4" name="组合 3"/>
          <p:cNvGrpSpPr/>
          <p:nvPr/>
        </p:nvGrpSpPr>
        <p:grpSpPr>
          <a:xfrm>
            <a:off x="4983439" y="1771534"/>
            <a:ext cx="1103313" cy="282298"/>
            <a:chOff x="4572079" y="1771534"/>
            <a:chExt cx="1103313" cy="282298"/>
          </a:xfrm>
        </p:grpSpPr>
        <p:sp>
          <p:nvSpPr>
            <p:cNvPr id="24578" name="直接连接符 9239"/>
            <p:cNvSpPr>
              <a:spLocks noChangeShapeType="1"/>
            </p:cNvSpPr>
            <p:nvPr/>
          </p:nvSpPr>
          <p:spPr bwMode="auto">
            <a:xfrm>
              <a:off x="4572079" y="2053832"/>
              <a:ext cx="1103313"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24580" name="对象 9242"/>
            <p:cNvGraphicFramePr/>
            <p:nvPr/>
          </p:nvGraphicFramePr>
          <p:xfrm>
            <a:off x="4752975" y="1771534"/>
            <a:ext cx="611113" cy="262054"/>
          </p:xfrm>
          <a:graphic>
            <a:graphicData uri="http://schemas.openxmlformats.org/presentationml/2006/ole">
              <mc:AlternateContent xmlns:mc="http://schemas.openxmlformats.org/markup-compatibility/2006">
                <mc:Choice xmlns:v="urn:schemas-microsoft-com:vml" Requires="v">
                  <p:oleObj spid="_x0000_s3" name="Equation" r:id="rId3" imgW="13411200" imgH="5181600" progId="Equation.DSMT4">
                    <p:embed/>
                  </p:oleObj>
                </mc:Choice>
                <mc:Fallback>
                  <p:oleObj name="Equation" r:id="rId3" imgW="13411200" imgH="5181600" progId="Equation.DSMT4">
                    <p:embed/>
                    <p:pic>
                      <p:nvPicPr>
                        <p:cNvPr id="0" name="对象 9242"/>
                        <p:cNvPicPr>
                          <a:picLocks noChangeArrowheads="1"/>
                        </p:cNvPicPr>
                        <p:nvPr/>
                      </p:nvPicPr>
                      <p:blipFill>
                        <a:blip r:embed="rId4"/>
                        <a:srcRect/>
                        <a:stretch>
                          <a:fillRect/>
                        </a:stretch>
                      </p:blipFill>
                      <p:spPr bwMode="auto">
                        <a:xfrm>
                          <a:off x="4752975" y="1771534"/>
                          <a:ext cx="611113" cy="262054"/>
                        </a:xfrm>
                        <a:prstGeom prst="rect">
                          <a:avLst/>
                        </a:prstGeom>
                        <a:noFill/>
                        <a:ln>
                          <a:noFill/>
                        </a:ln>
                      </p:spPr>
                    </p:pic>
                  </p:oleObj>
                </mc:Fallback>
              </mc:AlternateContent>
            </a:graphicData>
          </a:graphic>
        </p:graphicFrame>
      </p:grpSp>
      <p:sp>
        <p:nvSpPr>
          <p:cNvPr id="24583" name="文本框 9251"/>
          <p:cNvSpPr txBox="1">
            <a:spLocks noChangeArrowheads="1"/>
          </p:cNvSpPr>
          <p:nvPr/>
        </p:nvSpPr>
        <p:spPr bwMode="auto">
          <a:xfrm>
            <a:off x="323528" y="915566"/>
            <a:ext cx="3240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ctr">
              <a:spcBef>
                <a:spcPct val="50000"/>
              </a:spcBef>
              <a:buFont typeface="Wingdings" panose="05000000000000000000" pitchFamily="2" charset="2"/>
              <a:buChar char="Ø"/>
            </a:pPr>
            <a:r>
              <a:rPr lang="zh-CN" altLang="en-US" sz="2400" b="1" dirty="0">
                <a:solidFill>
                  <a:srgbClr val="0000CC"/>
                </a:solidFill>
                <a:latin typeface="楷体" panose="02010609060101010101" pitchFamily="49" charset="-122"/>
                <a:ea typeface="楷体" panose="02010609060101010101" pitchFamily="49" charset="-122"/>
              </a:rPr>
              <a:t>二倍角公式的推导</a:t>
            </a:r>
            <a:endParaRPr lang="zh-CN" altLang="en-US" sz="2400" b="1" dirty="0">
              <a:solidFill>
                <a:srgbClr val="0000CC"/>
              </a:solidFill>
              <a:latin typeface="楷体" panose="02010609060101010101" pitchFamily="49" charset="-122"/>
              <a:ea typeface="楷体" panose="02010609060101010101" pitchFamily="49" charset="-122"/>
            </a:endParaRPr>
          </a:p>
        </p:txBody>
      </p:sp>
      <p:graphicFrame>
        <p:nvGraphicFramePr>
          <p:cNvPr id="9253" name="对象 9252"/>
          <p:cNvGraphicFramePr/>
          <p:nvPr/>
        </p:nvGraphicFramePr>
        <p:xfrm>
          <a:off x="6297810" y="1771650"/>
          <a:ext cx="2306638" cy="360363"/>
        </p:xfrm>
        <a:graphic>
          <a:graphicData uri="http://schemas.openxmlformats.org/presentationml/2006/ole">
            <mc:AlternateContent xmlns:mc="http://schemas.openxmlformats.org/markup-compatibility/2006">
              <mc:Choice xmlns:v="urn:schemas-microsoft-com:vml" Requires="v">
                <p:oleObj spid="_x0000_s5" name="Equation" r:id="rId5" imgW="36271200" imgH="4876800" progId="Equation.DSMT4">
                  <p:embed/>
                </p:oleObj>
              </mc:Choice>
              <mc:Fallback>
                <p:oleObj name="Equation" r:id="rId5" imgW="36271200" imgH="4876800" progId="Equation.DSMT4">
                  <p:embed/>
                  <p:pic>
                    <p:nvPicPr>
                      <p:cNvPr id="0" name="对象 9252"/>
                      <p:cNvPicPr>
                        <a:picLocks noChangeArrowheads="1"/>
                      </p:cNvPicPr>
                      <p:nvPr/>
                    </p:nvPicPr>
                    <p:blipFill>
                      <a:blip r:embed="rId6"/>
                      <a:srcRect/>
                      <a:stretch>
                        <a:fillRect/>
                      </a:stretch>
                    </p:blipFill>
                    <p:spPr bwMode="auto">
                      <a:xfrm>
                        <a:off x="6297810" y="1771650"/>
                        <a:ext cx="23066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57" name="对象 9256"/>
          <p:cNvGraphicFramePr/>
          <p:nvPr/>
        </p:nvGraphicFramePr>
        <p:xfrm>
          <a:off x="6297810" y="2571750"/>
          <a:ext cx="2216150" cy="800100"/>
        </p:xfrm>
        <a:graphic>
          <a:graphicData uri="http://schemas.openxmlformats.org/presentationml/2006/ole">
            <mc:AlternateContent xmlns:mc="http://schemas.openxmlformats.org/markup-compatibility/2006">
              <mc:Choice xmlns:v="urn:schemas-microsoft-com:vml" Requires="v">
                <p:oleObj spid="_x0000_s6" name="" r:id="rId7" imgW="1295400" imgH="457200" progId="Equation.3">
                  <p:embed/>
                </p:oleObj>
              </mc:Choice>
              <mc:Fallback>
                <p:oleObj name="" r:id="rId7" imgW="1295400" imgH="457200" progId="Equation.3">
                  <p:embed/>
                  <p:pic>
                    <p:nvPicPr>
                      <p:cNvPr id="0" name="对象 925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7810" y="2571750"/>
                        <a:ext cx="22161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8" name="组合 7"/>
          <p:cNvGrpSpPr/>
          <p:nvPr/>
        </p:nvGrpSpPr>
        <p:grpSpPr>
          <a:xfrm>
            <a:off x="618406" y="1700321"/>
            <a:ext cx="4241129" cy="463442"/>
            <a:chOff x="618406" y="1700321"/>
            <a:chExt cx="4241129" cy="463442"/>
          </a:xfrm>
        </p:grpSpPr>
        <p:graphicFrame>
          <p:nvGraphicFramePr>
            <p:cNvPr id="24579" name="对象 9236"/>
            <p:cNvGraphicFramePr/>
            <p:nvPr/>
          </p:nvGraphicFramePr>
          <p:xfrm>
            <a:off x="1335285" y="1739900"/>
            <a:ext cx="3524250" cy="423863"/>
          </p:xfrm>
          <a:graphic>
            <a:graphicData uri="http://schemas.openxmlformats.org/presentationml/2006/ole">
              <mc:AlternateContent xmlns:mc="http://schemas.openxmlformats.org/markup-compatibility/2006">
                <mc:Choice xmlns:v="urn:schemas-microsoft-com:vml" Requires="v">
                  <p:oleObj spid="_x0000_s7" name="Equation" r:id="rId9" imgW="56083200" imgH="6096000" progId="Equation.DSMT4">
                    <p:embed/>
                  </p:oleObj>
                </mc:Choice>
                <mc:Fallback>
                  <p:oleObj name="Equation" r:id="rId9" imgW="56083200" imgH="6096000" progId="Equation.DSMT4">
                    <p:embed/>
                    <p:pic>
                      <p:nvPicPr>
                        <p:cNvPr id="0" name="对象 9236"/>
                        <p:cNvPicPr>
                          <a:picLocks noChangeArrowheads="1"/>
                        </p:cNvPicPr>
                        <p:nvPr/>
                      </p:nvPicPr>
                      <p:blipFill>
                        <a:blip r:embed="rId10"/>
                        <a:srcRect/>
                        <a:stretch>
                          <a:fillRect/>
                        </a:stretch>
                      </p:blipFill>
                      <p:spPr bwMode="auto">
                        <a:xfrm>
                          <a:off x="1335285" y="1739900"/>
                          <a:ext cx="35242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 name="文本框 9258"/>
            <p:cNvSpPr txBox="1">
              <a:spLocks noChangeArrowheads="1"/>
            </p:cNvSpPr>
            <p:nvPr/>
          </p:nvSpPr>
          <p:spPr bwMode="auto">
            <a:xfrm>
              <a:off x="618406" y="1700321"/>
              <a:ext cx="857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400" dirty="0">
                  <a:latin typeface="宋体" panose="02010600030101010101" pitchFamily="2" charset="-122"/>
                </a:rPr>
                <a:t>（</a:t>
              </a:r>
              <a:r>
                <a:rPr lang="en-US" altLang="zh-CN" sz="2400" dirty="0">
                  <a:latin typeface="Times New Roman" panose="02020603050405020304" pitchFamily="18" charset="0"/>
                  <a:cs typeface="Times New Roman" panose="02020603050405020304" pitchFamily="18" charset="0"/>
                </a:rPr>
                <a:t>1</a:t>
              </a:r>
              <a:r>
                <a:rPr lang="zh-CN" altLang="en-US" sz="2400" dirty="0">
                  <a:latin typeface="宋体" panose="02010600030101010101" pitchFamily="2" charset="-122"/>
                </a:rPr>
                <a:t>） </a:t>
              </a:r>
              <a:endParaRPr lang="zh-CN" altLang="en-US" sz="2400" dirty="0">
                <a:latin typeface="宋体" panose="02010600030101010101" pitchFamily="2" charset="-122"/>
              </a:endParaRPr>
            </a:p>
          </p:txBody>
        </p:sp>
      </p:grpSp>
      <p:grpSp>
        <p:nvGrpSpPr>
          <p:cNvPr id="10" name="组合 9"/>
          <p:cNvGrpSpPr/>
          <p:nvPr/>
        </p:nvGrpSpPr>
        <p:grpSpPr>
          <a:xfrm>
            <a:off x="2604153" y="2716046"/>
            <a:ext cx="3119975" cy="359758"/>
            <a:chOff x="2604153" y="2716046"/>
            <a:chExt cx="3119975" cy="359758"/>
          </a:xfrm>
        </p:grpSpPr>
        <p:grpSp>
          <p:nvGrpSpPr>
            <p:cNvPr id="11" name="组合 10"/>
            <p:cNvGrpSpPr/>
            <p:nvPr/>
          </p:nvGrpSpPr>
          <p:grpSpPr>
            <a:xfrm>
              <a:off x="2604153" y="2716046"/>
              <a:ext cx="2895374" cy="338554"/>
              <a:chOff x="797476" y="2594936"/>
              <a:chExt cx="2895374" cy="338554"/>
            </a:xfrm>
          </p:grpSpPr>
          <p:graphicFrame>
            <p:nvGraphicFramePr>
              <p:cNvPr id="24585" name="对象 9259"/>
              <p:cNvGraphicFramePr/>
              <p:nvPr/>
            </p:nvGraphicFramePr>
            <p:xfrm>
              <a:off x="1508556" y="2603261"/>
              <a:ext cx="1569122" cy="297026"/>
            </p:xfrm>
            <a:graphic>
              <a:graphicData uri="http://schemas.openxmlformats.org/presentationml/2006/ole">
                <mc:AlternateContent xmlns:mc="http://schemas.openxmlformats.org/markup-compatibility/2006">
                  <mc:Choice xmlns:v="urn:schemas-microsoft-com:vml" Requires="v">
                    <p:oleObj spid="_x0000_s12" name="" r:id="rId11" imgW="1143000" imgH="203200" progId="Equation.3">
                      <p:embed/>
                    </p:oleObj>
                  </mc:Choice>
                  <mc:Fallback>
                    <p:oleObj name="" r:id="rId11" imgW="1143000" imgH="203200" progId="Equation.3">
                      <p:embed/>
                      <p:pic>
                        <p:nvPicPr>
                          <p:cNvPr id="0" name="对象 9259"/>
                          <p:cNvPicPr>
                            <a:picLocks noChangeArrowheads="1"/>
                          </p:cNvPicPr>
                          <p:nvPr/>
                        </p:nvPicPr>
                        <p:blipFill>
                          <a:blip r:embed="rId12"/>
                          <a:srcRect/>
                          <a:stretch>
                            <a:fillRect/>
                          </a:stretch>
                        </p:blipFill>
                        <p:spPr bwMode="auto">
                          <a:xfrm>
                            <a:off x="1508556" y="2603261"/>
                            <a:ext cx="1569122" cy="297026"/>
                          </a:xfrm>
                          <a:prstGeom prst="rect">
                            <a:avLst/>
                          </a:prstGeom>
                          <a:noFill/>
                          <a:ln>
                            <a:noFill/>
                          </a:ln>
                        </p:spPr>
                      </p:pic>
                    </p:oleObj>
                  </mc:Fallback>
                </mc:AlternateContent>
              </a:graphicData>
            </a:graphic>
          </p:graphicFrame>
          <p:sp>
            <p:nvSpPr>
              <p:cNvPr id="24586" name="文本框 9258"/>
              <p:cNvSpPr txBox="1">
                <a:spLocks noChangeArrowheads="1"/>
              </p:cNvSpPr>
              <p:nvPr/>
            </p:nvSpPr>
            <p:spPr bwMode="auto">
              <a:xfrm>
                <a:off x="797476" y="2594936"/>
                <a:ext cx="857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dirty="0">
                    <a:latin typeface="宋体" panose="02010600030101010101" pitchFamily="2" charset="-122"/>
                  </a:rPr>
                  <a:t>利用 </a:t>
                </a:r>
                <a:endParaRPr lang="zh-CN" altLang="en-US" sz="1600" dirty="0">
                  <a:latin typeface="宋体" panose="02010600030101010101" pitchFamily="2" charset="-122"/>
                </a:endParaRPr>
              </a:p>
            </p:txBody>
          </p:sp>
          <p:sp>
            <p:nvSpPr>
              <p:cNvPr id="24587" name="文本框 9260"/>
              <p:cNvSpPr txBox="1">
                <a:spLocks noChangeArrowheads="1"/>
              </p:cNvSpPr>
              <p:nvPr/>
            </p:nvSpPr>
            <p:spPr bwMode="auto">
              <a:xfrm>
                <a:off x="3044728" y="2594936"/>
                <a:ext cx="6481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zh-CN" altLang="en-US" sz="1600" dirty="0">
                    <a:latin typeface="宋体" panose="02010600030101010101" pitchFamily="2" charset="-122"/>
                  </a:rPr>
                  <a:t>变形</a:t>
                </a:r>
                <a:endParaRPr lang="zh-CN" altLang="en-US" sz="1600" dirty="0">
                  <a:latin typeface="宋体" panose="02010600030101010101" pitchFamily="2" charset="-122"/>
                </a:endParaRPr>
              </a:p>
            </p:txBody>
          </p:sp>
        </p:grpSp>
        <p:sp>
          <p:nvSpPr>
            <p:cNvPr id="13" name="直接连接符 9239"/>
            <p:cNvSpPr>
              <a:spLocks noChangeShapeType="1"/>
            </p:cNvSpPr>
            <p:nvPr/>
          </p:nvSpPr>
          <p:spPr bwMode="auto">
            <a:xfrm flipV="1">
              <a:off x="2699792" y="3075804"/>
              <a:ext cx="3024336"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53"/>
                                        </p:tgtEl>
                                        <p:attrNameLst>
                                          <p:attrName>style.visibility</p:attrName>
                                        </p:attrNameLst>
                                      </p:cBhvr>
                                      <p:to>
                                        <p:strVal val="visible"/>
                                      </p:to>
                                    </p:set>
                                    <p:animEffect transition="in" filter="fade">
                                      <p:cBhvr>
                                        <p:cTn id="17" dur="500"/>
                                        <p:tgtEl>
                                          <p:spTgt spid="92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57"/>
                                        </p:tgtEl>
                                        <p:attrNameLst>
                                          <p:attrName>style.visibility</p:attrName>
                                        </p:attrNameLst>
                                      </p:cBhvr>
                                      <p:to>
                                        <p:strVal val="visible"/>
                                      </p:to>
                                    </p:set>
                                    <p:animEffect transition="in" filter="fade">
                                      <p:cBhvr>
                                        <p:cTn id="22" dur="500"/>
                                        <p:tgtEl>
                                          <p:spTgt spid="9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对象 9237"/>
          <p:cNvGraphicFramePr/>
          <p:nvPr/>
        </p:nvGraphicFramePr>
        <p:xfrm>
          <a:off x="1333760" y="1739900"/>
          <a:ext cx="3502025" cy="423862"/>
        </p:xfrm>
        <a:graphic>
          <a:graphicData uri="http://schemas.openxmlformats.org/presentationml/2006/ole">
            <mc:AlternateContent xmlns:mc="http://schemas.openxmlformats.org/markup-compatibility/2006">
              <mc:Choice xmlns:v="urn:schemas-microsoft-com:vml" Requires="v">
                <p:oleObj spid="_x0000_s0" name="Equation" r:id="rId1" imgW="55778400" imgH="6096000" progId="Equation.DSMT4">
                  <p:embed/>
                </p:oleObj>
              </mc:Choice>
              <mc:Fallback>
                <p:oleObj name="Equation" r:id="rId1" imgW="55778400" imgH="6096000" progId="Equation.DSMT4">
                  <p:embed/>
                  <p:pic>
                    <p:nvPicPr>
                      <p:cNvPr id="0" name="对象 9237"/>
                      <p:cNvPicPr>
                        <a:picLocks noChangeArrowheads="1"/>
                      </p:cNvPicPr>
                      <p:nvPr/>
                    </p:nvPicPr>
                    <p:blipFill>
                      <a:blip r:embed="rId2"/>
                      <a:srcRect/>
                      <a:stretch>
                        <a:fillRect/>
                      </a:stretch>
                    </p:blipFill>
                    <p:spPr bwMode="auto">
                      <a:xfrm>
                        <a:off x="1333760" y="1739900"/>
                        <a:ext cx="35020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 name="标题 2"/>
          <p:cNvSpPr txBox="1">
            <a:spLocks noChangeArrowheads="1"/>
          </p:cNvSpPr>
          <p:nvPr>
            <p:custDataLst>
              <p:tags r:id="rId3"/>
            </p:custDataLst>
          </p:nvPr>
        </p:nvSpPr>
        <p:spPr bwMode="auto">
          <a:xfrm>
            <a:off x="0" y="123825"/>
            <a:ext cx="9144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dirty="0"/>
              <a:t>                    </a:t>
            </a:r>
            <a:r>
              <a:rPr lang="zh-CN" altLang="en-US" dirty="0"/>
              <a:t>新知探究</a:t>
            </a:r>
            <a:endParaRPr lang="zh-CN" altLang="en-US" dirty="0"/>
          </a:p>
        </p:txBody>
      </p:sp>
      <p:grpSp>
        <p:nvGrpSpPr>
          <p:cNvPr id="4" name="组合 3"/>
          <p:cNvGrpSpPr/>
          <p:nvPr/>
        </p:nvGrpSpPr>
        <p:grpSpPr>
          <a:xfrm>
            <a:off x="4983439" y="1771534"/>
            <a:ext cx="1103313" cy="282298"/>
            <a:chOff x="4572079" y="1771534"/>
            <a:chExt cx="1103313" cy="282298"/>
          </a:xfrm>
        </p:grpSpPr>
        <p:sp>
          <p:nvSpPr>
            <p:cNvPr id="24578" name="直接连接符 9239"/>
            <p:cNvSpPr>
              <a:spLocks noChangeShapeType="1"/>
            </p:cNvSpPr>
            <p:nvPr/>
          </p:nvSpPr>
          <p:spPr bwMode="auto">
            <a:xfrm>
              <a:off x="4572079" y="2053832"/>
              <a:ext cx="1103313"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24580" name="对象 9242"/>
            <p:cNvGraphicFramePr/>
            <p:nvPr/>
          </p:nvGraphicFramePr>
          <p:xfrm>
            <a:off x="4752975" y="1771534"/>
            <a:ext cx="611113" cy="262054"/>
          </p:xfrm>
          <a:graphic>
            <a:graphicData uri="http://schemas.openxmlformats.org/presentationml/2006/ole">
              <mc:AlternateContent xmlns:mc="http://schemas.openxmlformats.org/markup-compatibility/2006">
                <mc:Choice xmlns:v="urn:schemas-microsoft-com:vml" Requires="v">
                  <p:oleObj spid="_x0000_s3" name="Equation" r:id="rId4" imgW="13411200" imgH="5181600" progId="Equation.DSMT4">
                    <p:embed/>
                  </p:oleObj>
                </mc:Choice>
                <mc:Fallback>
                  <p:oleObj name="Equation" r:id="rId4" imgW="13411200" imgH="5181600" progId="Equation.DSMT4">
                    <p:embed/>
                    <p:pic>
                      <p:nvPicPr>
                        <p:cNvPr id="0" name="对象 9242"/>
                        <p:cNvPicPr>
                          <a:picLocks noChangeArrowheads="1"/>
                        </p:cNvPicPr>
                        <p:nvPr/>
                      </p:nvPicPr>
                      <p:blipFill>
                        <a:blip r:embed="rId5"/>
                        <a:srcRect/>
                        <a:stretch>
                          <a:fillRect/>
                        </a:stretch>
                      </p:blipFill>
                      <p:spPr bwMode="auto">
                        <a:xfrm>
                          <a:off x="4752975" y="1771534"/>
                          <a:ext cx="611113" cy="262054"/>
                        </a:xfrm>
                        <a:prstGeom prst="rect">
                          <a:avLst/>
                        </a:prstGeom>
                        <a:noFill/>
                        <a:ln>
                          <a:noFill/>
                        </a:ln>
                      </p:spPr>
                    </p:pic>
                  </p:oleObj>
                </mc:Fallback>
              </mc:AlternateContent>
            </a:graphicData>
          </a:graphic>
        </p:graphicFrame>
      </p:grpSp>
      <p:sp>
        <p:nvSpPr>
          <p:cNvPr id="24583" name="文本框 9251"/>
          <p:cNvSpPr txBox="1">
            <a:spLocks noChangeArrowheads="1"/>
          </p:cNvSpPr>
          <p:nvPr/>
        </p:nvSpPr>
        <p:spPr bwMode="auto">
          <a:xfrm>
            <a:off x="323528" y="915566"/>
            <a:ext cx="3240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ctr">
              <a:spcBef>
                <a:spcPct val="50000"/>
              </a:spcBef>
              <a:buFont typeface="Wingdings" panose="05000000000000000000" pitchFamily="2" charset="2"/>
              <a:buChar char="Ø"/>
            </a:pPr>
            <a:r>
              <a:rPr lang="zh-CN" altLang="en-US" sz="2400" b="1" dirty="0">
                <a:solidFill>
                  <a:srgbClr val="0000CC"/>
                </a:solidFill>
                <a:latin typeface="楷体" panose="02010609060101010101" pitchFamily="49" charset="-122"/>
                <a:ea typeface="楷体" panose="02010609060101010101" pitchFamily="49" charset="-122"/>
              </a:rPr>
              <a:t>二倍角公式的推导</a:t>
            </a:r>
            <a:endParaRPr lang="zh-CN" altLang="en-US" sz="2400" b="1" dirty="0">
              <a:solidFill>
                <a:srgbClr val="0000CC"/>
              </a:solidFill>
              <a:latin typeface="楷体" panose="02010609060101010101" pitchFamily="49" charset="-122"/>
              <a:ea typeface="楷体" panose="02010609060101010101" pitchFamily="49" charset="-122"/>
            </a:endParaRPr>
          </a:p>
        </p:txBody>
      </p:sp>
      <p:sp>
        <p:nvSpPr>
          <p:cNvPr id="5" name="文本框 9258"/>
          <p:cNvSpPr txBox="1">
            <a:spLocks noChangeArrowheads="1"/>
          </p:cNvSpPr>
          <p:nvPr/>
        </p:nvSpPr>
        <p:spPr bwMode="auto">
          <a:xfrm>
            <a:off x="618406" y="1700321"/>
            <a:ext cx="857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400" dirty="0">
                <a:latin typeface="宋体" panose="02010600030101010101" pitchFamily="2" charset="-122"/>
              </a:rPr>
              <a:t>（</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宋体" panose="02010600030101010101" pitchFamily="2" charset="-122"/>
              </a:rPr>
              <a:t>） </a:t>
            </a:r>
            <a:endParaRPr lang="zh-CN" altLang="en-US" sz="2400" dirty="0">
              <a:latin typeface="宋体" panose="02010600030101010101" pitchFamily="2" charset="-122"/>
            </a:endParaRPr>
          </a:p>
        </p:txBody>
      </p:sp>
      <p:graphicFrame>
        <p:nvGraphicFramePr>
          <p:cNvPr id="8" name="对象 7"/>
          <p:cNvGraphicFramePr/>
          <p:nvPr/>
        </p:nvGraphicFramePr>
        <p:xfrm>
          <a:off x="6250217" y="1837986"/>
          <a:ext cx="2452688" cy="324000"/>
        </p:xfrm>
        <a:graphic>
          <a:graphicData uri="http://schemas.openxmlformats.org/presentationml/2006/ole">
            <mc:AlternateContent xmlns:mc="http://schemas.openxmlformats.org/markup-compatibility/2006">
              <mc:Choice xmlns:v="urn:schemas-microsoft-com:vml" Requires="v">
                <p:oleObj spid="_x0000_s6" name="" r:id="rId6" imgW="1333500" imgH="177165" progId="Equation.3">
                  <p:embed/>
                </p:oleObj>
              </mc:Choice>
              <mc:Fallback>
                <p:oleObj name="" r:id="rId6" imgW="1333500" imgH="177165" progId="Equation.3">
                  <p:embed/>
                  <p:pic>
                    <p:nvPicPr>
                      <p:cNvPr id="0" name="对象 926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0217" y="1837986"/>
                        <a:ext cx="2452688"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txBox="1">
            <a:spLocks noChangeArrowheads="1"/>
          </p:cNvSpPr>
          <p:nvPr>
            <p:custDataLst>
              <p:tags r:id="rId1"/>
            </p:custDataLst>
          </p:nvPr>
        </p:nvSpPr>
        <p:spPr bwMode="auto">
          <a:xfrm>
            <a:off x="0" y="123825"/>
            <a:ext cx="9144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dirty="0"/>
              <a:t>                    </a:t>
            </a:r>
            <a:r>
              <a:rPr lang="zh-CN" altLang="en-US" dirty="0"/>
              <a:t>新知探究</a:t>
            </a:r>
            <a:endParaRPr lang="zh-CN" altLang="en-US" dirty="0"/>
          </a:p>
        </p:txBody>
      </p:sp>
      <p:grpSp>
        <p:nvGrpSpPr>
          <p:cNvPr id="4" name="组合 3"/>
          <p:cNvGrpSpPr/>
          <p:nvPr/>
        </p:nvGrpSpPr>
        <p:grpSpPr>
          <a:xfrm>
            <a:off x="3923928" y="1771534"/>
            <a:ext cx="1103313" cy="282298"/>
            <a:chOff x="4572079" y="1771534"/>
            <a:chExt cx="1103313" cy="282298"/>
          </a:xfrm>
        </p:grpSpPr>
        <p:sp>
          <p:nvSpPr>
            <p:cNvPr id="24578" name="直接连接符 9239"/>
            <p:cNvSpPr>
              <a:spLocks noChangeShapeType="1"/>
            </p:cNvSpPr>
            <p:nvPr/>
          </p:nvSpPr>
          <p:spPr bwMode="auto">
            <a:xfrm>
              <a:off x="4572079" y="2053832"/>
              <a:ext cx="1103313"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24580" name="对象 9242"/>
            <p:cNvGraphicFramePr/>
            <p:nvPr/>
          </p:nvGraphicFramePr>
          <p:xfrm>
            <a:off x="4752975" y="1771534"/>
            <a:ext cx="611113" cy="262054"/>
          </p:xfrm>
          <a:graphic>
            <a:graphicData uri="http://schemas.openxmlformats.org/presentationml/2006/ole">
              <mc:AlternateContent xmlns:mc="http://schemas.openxmlformats.org/markup-compatibility/2006">
                <mc:Choice xmlns:v="urn:schemas-microsoft-com:vml" Requires="v">
                  <p:oleObj spid="_x0000_s0" name="Equation" r:id="rId2" imgW="13411200" imgH="5181600" progId="Equation.DSMT4">
                    <p:embed/>
                  </p:oleObj>
                </mc:Choice>
                <mc:Fallback>
                  <p:oleObj name="Equation" r:id="rId2" imgW="13411200" imgH="5181600" progId="Equation.DSMT4">
                    <p:embed/>
                    <p:pic>
                      <p:nvPicPr>
                        <p:cNvPr id="0" name="对象 9242"/>
                        <p:cNvPicPr>
                          <a:picLocks noChangeArrowheads="1"/>
                        </p:cNvPicPr>
                        <p:nvPr/>
                      </p:nvPicPr>
                      <p:blipFill>
                        <a:blip r:embed="rId3"/>
                        <a:srcRect/>
                        <a:stretch>
                          <a:fillRect/>
                        </a:stretch>
                      </p:blipFill>
                      <p:spPr bwMode="auto">
                        <a:xfrm>
                          <a:off x="4752975" y="1771534"/>
                          <a:ext cx="611113" cy="262054"/>
                        </a:xfrm>
                        <a:prstGeom prst="rect">
                          <a:avLst/>
                        </a:prstGeom>
                        <a:noFill/>
                        <a:ln>
                          <a:noFill/>
                        </a:ln>
                      </p:spPr>
                    </p:pic>
                  </p:oleObj>
                </mc:Fallback>
              </mc:AlternateContent>
            </a:graphicData>
          </a:graphic>
        </p:graphicFrame>
      </p:grpSp>
      <p:sp>
        <p:nvSpPr>
          <p:cNvPr id="24583" name="文本框 9251"/>
          <p:cNvSpPr txBox="1">
            <a:spLocks noChangeArrowheads="1"/>
          </p:cNvSpPr>
          <p:nvPr/>
        </p:nvSpPr>
        <p:spPr bwMode="auto">
          <a:xfrm>
            <a:off x="323528" y="915566"/>
            <a:ext cx="3240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ctr">
              <a:spcBef>
                <a:spcPct val="50000"/>
              </a:spcBef>
              <a:buFont typeface="Wingdings" panose="05000000000000000000" pitchFamily="2" charset="2"/>
              <a:buChar char="Ø"/>
            </a:pPr>
            <a:r>
              <a:rPr lang="zh-CN" altLang="en-US" sz="2400" b="1" dirty="0">
                <a:solidFill>
                  <a:srgbClr val="0000CC"/>
                </a:solidFill>
                <a:latin typeface="楷体" panose="02010609060101010101" pitchFamily="49" charset="-122"/>
                <a:ea typeface="楷体" panose="02010609060101010101" pitchFamily="49" charset="-122"/>
              </a:rPr>
              <a:t>二倍角公式的推导</a:t>
            </a:r>
            <a:endParaRPr lang="zh-CN" altLang="en-US" sz="2400" b="1" dirty="0">
              <a:solidFill>
                <a:srgbClr val="0000CC"/>
              </a:solidFill>
              <a:latin typeface="楷体" panose="02010609060101010101" pitchFamily="49" charset="-122"/>
              <a:ea typeface="楷体" panose="02010609060101010101" pitchFamily="49" charset="-122"/>
            </a:endParaRPr>
          </a:p>
        </p:txBody>
      </p:sp>
      <p:sp>
        <p:nvSpPr>
          <p:cNvPr id="5" name="文本框 9258"/>
          <p:cNvSpPr txBox="1">
            <a:spLocks noChangeArrowheads="1"/>
          </p:cNvSpPr>
          <p:nvPr/>
        </p:nvSpPr>
        <p:spPr bwMode="auto">
          <a:xfrm>
            <a:off x="618406" y="1700321"/>
            <a:ext cx="857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400" dirty="0">
                <a:latin typeface="宋体" panose="02010600030101010101" pitchFamily="2" charset="-122"/>
              </a:rPr>
              <a:t>（</a:t>
            </a:r>
            <a:r>
              <a:rPr lang="en-US" altLang="zh-CN" sz="2400" dirty="0">
                <a:latin typeface="Times New Roman" panose="02020603050405020304" pitchFamily="18" charset="0"/>
                <a:cs typeface="Times New Roman" panose="02020603050405020304" pitchFamily="18" charset="0"/>
              </a:rPr>
              <a:t>3</a:t>
            </a:r>
            <a:r>
              <a:rPr lang="zh-CN" altLang="en-US" sz="2400" dirty="0">
                <a:latin typeface="宋体" panose="02010600030101010101" pitchFamily="2" charset="-122"/>
              </a:rPr>
              <a:t>） </a:t>
            </a:r>
            <a:endParaRPr lang="zh-CN" altLang="en-US" sz="2400" dirty="0">
              <a:latin typeface="宋体" panose="02010600030101010101" pitchFamily="2" charset="-122"/>
            </a:endParaRPr>
          </a:p>
        </p:txBody>
      </p:sp>
      <p:graphicFrame>
        <p:nvGraphicFramePr>
          <p:cNvPr id="8" name="对象 9238"/>
          <p:cNvGraphicFramePr/>
          <p:nvPr/>
        </p:nvGraphicFramePr>
        <p:xfrm>
          <a:off x="1335285" y="1635646"/>
          <a:ext cx="2387600" cy="648000"/>
        </p:xfrm>
        <a:graphic>
          <a:graphicData uri="http://schemas.openxmlformats.org/presentationml/2006/ole">
            <mc:AlternateContent xmlns:mc="http://schemas.openxmlformats.org/markup-compatibility/2006">
              <mc:Choice xmlns:v="urn:schemas-microsoft-com:vml" Requires="v">
                <p:oleObj spid="_x0000_s3" name="" r:id="rId4" imgW="1727200" imgH="419100" progId="Equation.3">
                  <p:embed/>
                </p:oleObj>
              </mc:Choice>
              <mc:Fallback>
                <p:oleObj name="" r:id="rId4" imgW="1727200" imgH="419100" progId="Equation.3">
                  <p:embed/>
                  <p:pic>
                    <p:nvPicPr>
                      <p:cNvPr id="0" name="对象 923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285" y="1635646"/>
                        <a:ext cx="2387600"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 name="对象 8"/>
          <p:cNvGraphicFramePr/>
          <p:nvPr/>
        </p:nvGraphicFramePr>
        <p:xfrm>
          <a:off x="5238299" y="1650316"/>
          <a:ext cx="2046287" cy="661988"/>
        </p:xfrm>
        <a:graphic>
          <a:graphicData uri="http://schemas.openxmlformats.org/presentationml/2006/ole">
            <mc:AlternateContent xmlns:mc="http://schemas.openxmlformats.org/markup-compatibility/2006">
              <mc:Choice xmlns:v="urn:schemas-microsoft-com:vml" Requires="v">
                <p:oleObj spid="_x0000_s6" name="" r:id="rId6" imgW="1219200" imgH="393700" progId="Equation.3">
                  <p:embed/>
                </p:oleObj>
              </mc:Choice>
              <mc:Fallback>
                <p:oleObj name="" r:id="rId6" imgW="1219200" imgH="393700" progId="Equation.3">
                  <p:embed/>
                  <p:pic>
                    <p:nvPicPr>
                      <p:cNvPr id="0" name="对象 927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299" y="1650316"/>
                        <a:ext cx="2046287"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13" name="组合 12"/>
          <p:cNvGrpSpPr/>
          <p:nvPr/>
        </p:nvGrpSpPr>
        <p:grpSpPr>
          <a:xfrm>
            <a:off x="4092029" y="2687064"/>
            <a:ext cx="3176699" cy="612000"/>
            <a:chOff x="1320886" y="2958061"/>
            <a:chExt cx="3176699" cy="612000"/>
          </a:xfrm>
        </p:grpSpPr>
        <p:graphicFrame>
          <p:nvGraphicFramePr>
            <p:cNvPr id="10" name="对象 9"/>
            <p:cNvGraphicFramePr/>
            <p:nvPr/>
          </p:nvGraphicFramePr>
          <p:xfrm>
            <a:off x="1835696" y="2958061"/>
            <a:ext cx="1022350" cy="612000"/>
          </p:xfrm>
          <a:graphic>
            <a:graphicData uri="http://schemas.openxmlformats.org/presentationml/2006/ole">
              <mc:AlternateContent xmlns:mc="http://schemas.openxmlformats.org/markup-compatibility/2006">
                <mc:Choice xmlns:v="urn:schemas-microsoft-com:vml" Requires="v">
                  <p:oleObj spid="_x0000_s7" name="Equation" r:id="rId8" imgW="18288000" imgH="9448800" progId="Equation.DSMT4">
                    <p:embed/>
                  </p:oleObj>
                </mc:Choice>
                <mc:Fallback>
                  <p:oleObj name="Equation" r:id="rId8" imgW="18288000" imgH="9448800" progId="Equation.DSMT4">
                    <p:embed/>
                    <p:pic>
                      <p:nvPicPr>
                        <p:cNvPr id="0" name="对象 9276"/>
                        <p:cNvPicPr>
                          <a:picLocks noChangeArrowheads="1"/>
                        </p:cNvPicPr>
                        <p:nvPr/>
                      </p:nvPicPr>
                      <p:blipFill>
                        <a:blip r:embed="rId9"/>
                        <a:srcRect/>
                        <a:stretch>
                          <a:fillRect/>
                        </a:stretch>
                      </p:blipFill>
                      <p:spPr bwMode="auto">
                        <a:xfrm>
                          <a:off x="1835696" y="2958061"/>
                          <a:ext cx="102235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1" name="文本框 10"/>
            <p:cNvSpPr txBox="1">
              <a:spLocks noChangeArrowheads="1"/>
            </p:cNvSpPr>
            <p:nvPr/>
          </p:nvSpPr>
          <p:spPr bwMode="auto">
            <a:xfrm>
              <a:off x="1320886" y="3023942"/>
              <a:ext cx="51481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zh-CN" altLang="en-US" sz="2100" b="1" dirty="0">
                  <a:solidFill>
                    <a:srgbClr val="FF0000"/>
                  </a:solidFill>
                  <a:latin typeface="宋体" panose="02010600030101010101" pitchFamily="2" charset="-122"/>
                </a:rPr>
                <a:t>注：</a:t>
              </a:r>
              <a:endParaRPr lang="en-US" altLang="zh-CN" sz="2100" b="1" dirty="0">
                <a:solidFill>
                  <a:srgbClr val="FF0000"/>
                </a:solidFill>
                <a:latin typeface="宋体" panose="02010600030101010101" pitchFamily="2" charset="-122"/>
              </a:endParaRPr>
            </a:p>
          </p:txBody>
        </p:sp>
        <p:graphicFrame>
          <p:nvGraphicFramePr>
            <p:cNvPr id="12" name="对象 11"/>
            <p:cNvGraphicFramePr/>
            <p:nvPr/>
          </p:nvGraphicFramePr>
          <p:xfrm>
            <a:off x="2948185" y="2958061"/>
            <a:ext cx="1549400" cy="612000"/>
          </p:xfrm>
          <a:graphic>
            <a:graphicData uri="http://schemas.openxmlformats.org/presentationml/2006/ole">
              <mc:AlternateContent xmlns:mc="http://schemas.openxmlformats.org/markup-compatibility/2006">
                <mc:Choice xmlns:v="urn:schemas-microsoft-com:vml" Requires="v">
                  <p:oleObj spid="_x0000_s14" name="Equation" r:id="rId10" imgW="29260800" imgH="9448800" progId="Equation.DSMT4">
                    <p:embed/>
                  </p:oleObj>
                </mc:Choice>
                <mc:Fallback>
                  <p:oleObj name="Equation" r:id="rId10" imgW="29260800" imgH="9448800" progId="Equation.DSMT4">
                    <p:embed/>
                    <p:pic>
                      <p:nvPicPr>
                        <p:cNvPr id="0" name="对象 9277"/>
                        <p:cNvPicPr>
                          <a:picLocks noChangeArrowheads="1"/>
                        </p:cNvPicPr>
                        <p:nvPr/>
                      </p:nvPicPr>
                      <p:blipFill>
                        <a:blip r:embed="rId11"/>
                        <a:srcRect/>
                        <a:stretch>
                          <a:fillRect/>
                        </a:stretch>
                      </p:blipFill>
                      <p:spPr bwMode="auto">
                        <a:xfrm>
                          <a:off x="2948185" y="2958061"/>
                          <a:ext cx="15494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5603" name="文本框 8"/>
          <p:cNvSpPr txBox="1">
            <a:spLocks noChangeArrowheads="1"/>
          </p:cNvSpPr>
          <p:nvPr/>
        </p:nvSpPr>
        <p:spPr bwMode="auto">
          <a:xfrm>
            <a:off x="5237163" y="889000"/>
            <a:ext cx="22860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zh-CN" altLang="en-US" sz="100">
              <a:latin typeface="Times New Roman" panose="02020603050405020304" pitchFamily="18" charset="0"/>
            </a:endParaRPr>
          </a:p>
        </p:txBody>
      </p:sp>
      <p:sp>
        <p:nvSpPr>
          <p:cNvPr id="25604" name="文本框 13"/>
          <p:cNvSpPr txBox="1">
            <a:spLocks noChangeArrowheads="1"/>
          </p:cNvSpPr>
          <p:nvPr/>
        </p:nvSpPr>
        <p:spPr bwMode="auto">
          <a:xfrm>
            <a:off x="6648450" y="366713"/>
            <a:ext cx="22860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zh-CN" altLang="en-US" sz="100">
              <a:latin typeface="Times New Roman" panose="02020603050405020304" pitchFamily="18" charset="0"/>
            </a:endParaRPr>
          </a:p>
        </p:txBody>
      </p:sp>
      <p:graphicFrame>
        <p:nvGraphicFramePr>
          <p:cNvPr id="184329" name="Object 9"/>
          <p:cNvGraphicFramePr>
            <a:graphicFrameLocks noChangeAspect="1"/>
          </p:cNvGraphicFramePr>
          <p:nvPr/>
        </p:nvGraphicFramePr>
        <p:xfrm>
          <a:off x="1835696" y="3975323"/>
          <a:ext cx="2989262" cy="828675"/>
        </p:xfrm>
        <a:graphic>
          <a:graphicData uri="http://schemas.openxmlformats.org/presentationml/2006/ole">
            <mc:AlternateContent xmlns:mc="http://schemas.openxmlformats.org/markup-compatibility/2006">
              <mc:Choice xmlns:v="urn:schemas-microsoft-com:vml" Requires="v">
                <p:oleObj spid="_x0000_s2" name="Equation" r:id="rId2" imgW="34137600" imgH="9448800" progId="Equation.DSMT4">
                  <p:embed/>
                </p:oleObj>
              </mc:Choice>
              <mc:Fallback>
                <p:oleObj name="Equation" r:id="rId2" imgW="34137600" imgH="9448800" progId="Equation.DSMT4">
                  <p:embed/>
                  <p:pic>
                    <p:nvPicPr>
                      <p:cNvPr id="0" name="Object 9"/>
                      <p:cNvPicPr>
                        <a:picLocks noChangeAspect="1" noChangeArrowheads="1"/>
                      </p:cNvPicPr>
                      <p:nvPr/>
                    </p:nvPicPr>
                    <p:blipFill>
                      <a:blip r:embed="rId3"/>
                      <a:srcRect/>
                      <a:stretch>
                        <a:fillRect/>
                      </a:stretch>
                    </p:blipFill>
                    <p:spPr bwMode="auto">
                      <a:xfrm>
                        <a:off x="1835696" y="3975323"/>
                        <a:ext cx="2989262" cy="828675"/>
                      </a:xfrm>
                      <a:prstGeom prst="rect">
                        <a:avLst/>
                      </a:prstGeom>
                      <a:noFill/>
                      <a:ln>
                        <a:noFill/>
                      </a:ln>
                    </p:spPr>
                  </p:pic>
                </p:oleObj>
              </mc:Fallback>
            </mc:AlternateContent>
          </a:graphicData>
        </a:graphic>
      </p:graphicFrame>
      <p:sp>
        <p:nvSpPr>
          <p:cNvPr id="25606" name="标题 2"/>
          <p:cNvSpPr>
            <a:spLocks noGrp="1" noChangeArrowheads="1"/>
          </p:cNvSpPr>
          <p:nvPr>
            <p:ph type="title"/>
            <p:custDataLst>
              <p:tags r:id="rId4"/>
            </p:custDataLst>
          </p:nvPr>
        </p:nvSpPr>
        <p:spPr>
          <a:xfrm>
            <a:off x="0" y="123825"/>
            <a:ext cx="9144000" cy="565150"/>
          </a:xfrm>
        </p:spPr>
        <p:txBody>
          <a:bodyPr/>
          <a:lstStyle/>
          <a:p>
            <a:r>
              <a:rPr lang="en-US" altLang="zh-CN" sz="2800" dirty="0">
                <a:latin typeface="黑体" panose="02010609060101010101" pitchFamily="2" charset="-122"/>
                <a:ea typeface="黑体" panose="02010609060101010101" pitchFamily="2" charset="-122"/>
              </a:rPr>
              <a:t>                    </a:t>
            </a:r>
            <a:r>
              <a:rPr lang="zh-CN" altLang="en-US" sz="2800" dirty="0">
                <a:latin typeface="黑体" panose="02010609060101010101" pitchFamily="2" charset="-122"/>
                <a:ea typeface="黑体" panose="02010609060101010101" pitchFamily="2" charset="-122"/>
              </a:rPr>
              <a:t>新知探究</a:t>
            </a:r>
            <a:endParaRPr lang="zh-CN" altLang="en-US" sz="2800" dirty="0">
              <a:latin typeface="黑体" panose="02010609060101010101" pitchFamily="2" charset="-122"/>
              <a:ea typeface="黑体" panose="02010609060101010101" pitchFamily="2" charset="-122"/>
            </a:endParaRPr>
          </a:p>
        </p:txBody>
      </p:sp>
      <p:graphicFrame>
        <p:nvGraphicFramePr>
          <p:cNvPr id="3" name="对象 2"/>
          <p:cNvGraphicFramePr/>
          <p:nvPr/>
        </p:nvGraphicFramePr>
        <p:xfrm>
          <a:off x="1835696" y="1803623"/>
          <a:ext cx="3116263" cy="392113"/>
        </p:xfrm>
        <a:graphic>
          <a:graphicData uri="http://schemas.openxmlformats.org/presentationml/2006/ole">
            <mc:AlternateContent xmlns:mc="http://schemas.openxmlformats.org/markup-compatibility/2006">
              <mc:Choice xmlns:v="urn:schemas-microsoft-com:vml" Requires="v">
                <p:oleObj spid="_x0000_s4" name="Equation" r:id="rId5" imgW="36576000" imgH="4572000" progId="Equation.DSMT4">
                  <p:embed/>
                </p:oleObj>
              </mc:Choice>
              <mc:Fallback>
                <p:oleObj name="Equation" r:id="rId5" imgW="36576000" imgH="4572000" progId="Equation.DSMT4">
                  <p:embed/>
                  <p:pic>
                    <p:nvPicPr>
                      <p:cNvPr id="0" name="对象 1"/>
                      <p:cNvPicPr>
                        <a:picLocks noChangeArrowheads="1"/>
                      </p:cNvPicPr>
                      <p:nvPr/>
                    </p:nvPicPr>
                    <p:blipFill>
                      <a:blip r:embed="rId6"/>
                      <a:srcRect/>
                      <a:stretch>
                        <a:fillRect/>
                      </a:stretch>
                    </p:blipFill>
                    <p:spPr bwMode="auto">
                      <a:xfrm>
                        <a:off x="1835696" y="1803623"/>
                        <a:ext cx="31162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5" name="对象 4"/>
          <p:cNvGraphicFramePr/>
          <p:nvPr/>
        </p:nvGraphicFramePr>
        <p:xfrm>
          <a:off x="1835696" y="2491581"/>
          <a:ext cx="3481388" cy="419100"/>
        </p:xfrm>
        <a:graphic>
          <a:graphicData uri="http://schemas.openxmlformats.org/presentationml/2006/ole">
            <mc:AlternateContent xmlns:mc="http://schemas.openxmlformats.org/markup-compatibility/2006">
              <mc:Choice xmlns:v="urn:schemas-microsoft-com:vml" Requires="v">
                <p:oleObj spid="_x0000_s6" name="Equation" r:id="rId7" imgW="40843200" imgH="4876800" progId="Equation.DSMT4">
                  <p:embed/>
                </p:oleObj>
              </mc:Choice>
              <mc:Fallback>
                <p:oleObj name="Equation" r:id="rId7" imgW="40843200" imgH="4876800" progId="Equation.DSMT4">
                  <p:embed/>
                  <p:pic>
                    <p:nvPicPr>
                      <p:cNvPr id="0" name="对象 3"/>
                      <p:cNvPicPr>
                        <a:picLocks noChangeArrowheads="1"/>
                      </p:cNvPicPr>
                      <p:nvPr/>
                    </p:nvPicPr>
                    <p:blipFill>
                      <a:blip r:embed="rId8"/>
                      <a:srcRect/>
                      <a:stretch>
                        <a:fillRect/>
                      </a:stretch>
                    </p:blipFill>
                    <p:spPr bwMode="auto">
                      <a:xfrm>
                        <a:off x="1835696" y="2491581"/>
                        <a:ext cx="34813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7" name="对象 6"/>
          <p:cNvGraphicFramePr/>
          <p:nvPr/>
        </p:nvGraphicFramePr>
        <p:xfrm>
          <a:off x="3149636" y="2965879"/>
          <a:ext cx="1900238" cy="427037"/>
        </p:xfrm>
        <a:graphic>
          <a:graphicData uri="http://schemas.openxmlformats.org/presentationml/2006/ole">
            <mc:AlternateContent xmlns:mc="http://schemas.openxmlformats.org/markup-compatibility/2006">
              <mc:Choice xmlns:v="urn:schemas-microsoft-com:vml" Requires="v">
                <p:oleObj spid="_x0000_s8" name="" r:id="rId9" imgW="228600" imgH="106045" progId="Equation.DSMT4">
                  <p:embed/>
                </p:oleObj>
              </mc:Choice>
              <mc:Fallback>
                <p:oleObj name="" r:id="rId9" imgW="228600" imgH="106045" progId="Equation.DSMT4">
                  <p:embed/>
                  <p:pic>
                    <p:nvPicPr>
                      <p:cNvPr id="0" name="对象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9636" y="2965879"/>
                        <a:ext cx="1900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4" name="对象 13"/>
          <p:cNvGraphicFramePr/>
          <p:nvPr/>
        </p:nvGraphicFramePr>
        <p:xfrm>
          <a:off x="3149636" y="3375248"/>
          <a:ext cx="1714500" cy="419100"/>
        </p:xfrm>
        <a:graphic>
          <a:graphicData uri="http://schemas.openxmlformats.org/presentationml/2006/ole">
            <mc:AlternateContent xmlns:mc="http://schemas.openxmlformats.org/markup-compatibility/2006">
              <mc:Choice xmlns:v="urn:schemas-microsoft-com:vml" Requires="v">
                <p:oleObj spid="_x0000_s9" name="Equation" r:id="rId11" imgW="20116800" imgH="4876800" progId="Equation.DSMT4">
                  <p:embed/>
                </p:oleObj>
              </mc:Choice>
              <mc:Fallback>
                <p:oleObj name="Equation" r:id="rId11" imgW="20116800" imgH="4876800" progId="Equation.DSMT4">
                  <p:embed/>
                  <p:pic>
                    <p:nvPicPr>
                      <p:cNvPr id="0" name="对象 13"/>
                      <p:cNvPicPr>
                        <a:picLocks noChangeArrowheads="1"/>
                      </p:cNvPicPr>
                      <p:nvPr/>
                    </p:nvPicPr>
                    <p:blipFill>
                      <a:blip r:embed="rId12"/>
                      <a:srcRect/>
                      <a:stretch>
                        <a:fillRect/>
                      </a:stretch>
                    </p:blipFill>
                    <p:spPr bwMode="auto">
                      <a:xfrm>
                        <a:off x="3149636" y="3375248"/>
                        <a:ext cx="1714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 name="文本框 9251"/>
          <p:cNvSpPr txBox="1">
            <a:spLocks noChangeArrowheads="1"/>
          </p:cNvSpPr>
          <p:nvPr/>
        </p:nvSpPr>
        <p:spPr bwMode="auto">
          <a:xfrm>
            <a:off x="323528" y="915566"/>
            <a:ext cx="2192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ctr">
              <a:spcBef>
                <a:spcPct val="50000"/>
              </a:spcBef>
              <a:buFont typeface="Wingdings" panose="05000000000000000000" pitchFamily="2" charset="2"/>
              <a:buChar char="Ø"/>
            </a:pPr>
            <a:r>
              <a:rPr lang="zh-CN" altLang="en-US" sz="2400" b="1" dirty="0">
                <a:solidFill>
                  <a:srgbClr val="0000CC"/>
                </a:solidFill>
                <a:latin typeface="楷体" panose="02010609060101010101" pitchFamily="49" charset="-122"/>
                <a:ea typeface="楷体" panose="02010609060101010101" pitchFamily="49" charset="-122"/>
              </a:rPr>
              <a:t>二倍角公式</a:t>
            </a:r>
            <a:endParaRPr lang="zh-CN" altLang="en-US" sz="2400" b="1" dirty="0">
              <a:solidFill>
                <a:srgbClr val="0000CC"/>
              </a:solidFill>
              <a:latin typeface="楷体" panose="02010609060101010101" pitchFamily="49" charset="-122"/>
              <a:ea typeface="楷体" panose="02010609060101010101" pitchFamily="49" charset="-122"/>
            </a:endParaRPr>
          </a:p>
        </p:txBody>
      </p:sp>
      <p:sp>
        <p:nvSpPr>
          <p:cNvPr id="11" name="文本框 9258"/>
          <p:cNvSpPr txBox="1">
            <a:spLocks noChangeArrowheads="1"/>
          </p:cNvSpPr>
          <p:nvPr/>
        </p:nvSpPr>
        <p:spPr bwMode="auto">
          <a:xfrm>
            <a:off x="5836096" y="1768846"/>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S</a:t>
            </a:r>
            <a:r>
              <a:rPr lang="en-US" altLang="zh-CN" sz="2400" baseline="-25000" dirty="0">
                <a:latin typeface="Times New Roman" panose="02020603050405020304" pitchFamily="18" charset="0"/>
                <a:cs typeface="Times New Roman" panose="02020603050405020304" pitchFamily="18" charset="0"/>
              </a:rPr>
              <a:t>2</a:t>
            </a:r>
            <a:r>
              <a:rPr lang="en-US" altLang="zh-CN" sz="2400" i="1" baseline="-25000" dirty="0">
                <a:latin typeface="Times New Roman" panose="02020603050405020304" pitchFamily="18" charset="0"/>
                <a:cs typeface="Times New Roman" panose="02020603050405020304" pitchFamily="18" charset="0"/>
              </a:rPr>
              <a:t>α</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12" name="文本框 9258"/>
          <p:cNvSpPr txBox="1">
            <a:spLocks noChangeArrowheads="1"/>
          </p:cNvSpPr>
          <p:nvPr/>
        </p:nvSpPr>
        <p:spPr bwMode="auto">
          <a:xfrm>
            <a:off x="5836096" y="3353965"/>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C</a:t>
            </a:r>
            <a:r>
              <a:rPr lang="en-US" altLang="zh-CN" sz="2400" baseline="-25000" dirty="0">
                <a:latin typeface="Times New Roman" panose="02020603050405020304" pitchFamily="18" charset="0"/>
                <a:cs typeface="Times New Roman" panose="02020603050405020304" pitchFamily="18" charset="0"/>
              </a:rPr>
              <a:t>2</a:t>
            </a:r>
            <a:r>
              <a:rPr lang="en-US" altLang="zh-CN" sz="2400" i="1" baseline="-25000" dirty="0">
                <a:latin typeface="Times New Roman" panose="02020603050405020304" pitchFamily="18" charset="0"/>
                <a:cs typeface="Times New Roman" panose="02020603050405020304" pitchFamily="18" charset="0"/>
              </a:rPr>
              <a:t>α</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13" name="文本框 9258"/>
          <p:cNvSpPr txBox="1">
            <a:spLocks noChangeArrowheads="1"/>
          </p:cNvSpPr>
          <p:nvPr/>
        </p:nvSpPr>
        <p:spPr bwMode="auto">
          <a:xfrm>
            <a:off x="5836096" y="4158827"/>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T</a:t>
            </a:r>
            <a:r>
              <a:rPr lang="en-US" altLang="zh-CN" sz="2400" baseline="-25000" dirty="0">
                <a:latin typeface="Times New Roman" panose="02020603050405020304" pitchFamily="18" charset="0"/>
                <a:cs typeface="Times New Roman" panose="02020603050405020304" pitchFamily="18" charset="0"/>
              </a:rPr>
              <a:t>2</a:t>
            </a:r>
            <a:r>
              <a:rPr lang="en-US" altLang="zh-CN" sz="2400" i="1" baseline="-25000" dirty="0">
                <a:latin typeface="Times New Roman" panose="02020603050405020304" pitchFamily="18" charset="0"/>
                <a:cs typeface="Times New Roman" panose="02020603050405020304" pitchFamily="18" charset="0"/>
              </a:rPr>
              <a:t>α</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29"/>
                                        </p:tgtEl>
                                        <p:attrNameLst>
                                          <p:attrName>style.visibility</p:attrName>
                                        </p:attrNameLst>
                                      </p:cBhvr>
                                      <p:to>
                                        <p:strVal val="visible"/>
                                      </p:to>
                                    </p:set>
                                    <p:animEffect transition="in" filter="fade">
                                      <p:cBhvr>
                                        <p:cTn id="27" dur="500"/>
                                        <p:tgtEl>
                                          <p:spTgt spid="184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12305"/>
          <p:cNvSpPr>
            <a:spLocks noChangeArrowheads="1"/>
          </p:cNvSpPr>
          <p:nvPr/>
        </p:nvSpPr>
        <p:spPr bwMode="auto">
          <a:xfrm>
            <a:off x="4057650" y="2425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sz="100">
              <a:latin typeface="Times New Roman" panose="02020603050405020304" pitchFamily="18" charset="0"/>
            </a:endParaRPr>
          </a:p>
        </p:txBody>
      </p:sp>
      <p:sp>
        <p:nvSpPr>
          <p:cNvPr id="26626" name="矩形 12307"/>
          <p:cNvSpPr>
            <a:spLocks noChangeArrowheads="1"/>
          </p:cNvSpPr>
          <p:nvPr/>
        </p:nvSpPr>
        <p:spPr bwMode="auto">
          <a:xfrm>
            <a:off x="4057650" y="2425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sz="100">
              <a:latin typeface="Times New Roman" panose="02020603050405020304" pitchFamily="18" charset="0"/>
            </a:endParaRPr>
          </a:p>
        </p:txBody>
      </p:sp>
      <p:sp>
        <p:nvSpPr>
          <p:cNvPr id="26627" name="矩形 12309"/>
          <p:cNvSpPr>
            <a:spLocks noChangeArrowheads="1"/>
          </p:cNvSpPr>
          <p:nvPr/>
        </p:nvSpPr>
        <p:spPr bwMode="auto">
          <a:xfrm>
            <a:off x="3925888" y="2425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sz="100">
              <a:latin typeface="Times New Roman" panose="02020603050405020304" pitchFamily="18" charset="0"/>
            </a:endParaRPr>
          </a:p>
        </p:txBody>
      </p:sp>
      <p:sp>
        <p:nvSpPr>
          <p:cNvPr id="26631" name="文本框 12325"/>
          <p:cNvSpPr txBox="1">
            <a:spLocks noChangeArrowheads="1"/>
          </p:cNvSpPr>
          <p:nvPr/>
        </p:nvSpPr>
        <p:spPr bwMode="auto">
          <a:xfrm>
            <a:off x="7451725" y="3449638"/>
            <a:ext cx="1889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x</a:t>
            </a:r>
            <a:endParaRPr lang="en-US" altLang="zh-CN" sz="100">
              <a:latin typeface="Times New Roman" panose="02020603050405020304" pitchFamily="18" charset="0"/>
            </a:endParaRPr>
          </a:p>
        </p:txBody>
      </p:sp>
      <p:sp>
        <p:nvSpPr>
          <p:cNvPr id="26632" name="文本框 12326"/>
          <p:cNvSpPr txBox="1">
            <a:spLocks noChangeArrowheads="1"/>
          </p:cNvSpPr>
          <p:nvPr/>
        </p:nvSpPr>
        <p:spPr bwMode="auto">
          <a:xfrm>
            <a:off x="6402388" y="2424113"/>
            <a:ext cx="18891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y</a:t>
            </a:r>
            <a:endParaRPr lang="en-US" altLang="zh-CN" sz="100">
              <a:latin typeface="Times New Roman" panose="02020603050405020304" pitchFamily="18" charset="0"/>
            </a:endParaRPr>
          </a:p>
        </p:txBody>
      </p:sp>
      <p:sp>
        <p:nvSpPr>
          <p:cNvPr id="26633" name="文本框 12327"/>
          <p:cNvSpPr txBox="1">
            <a:spLocks noChangeArrowheads="1"/>
          </p:cNvSpPr>
          <p:nvPr/>
        </p:nvSpPr>
        <p:spPr bwMode="auto">
          <a:xfrm>
            <a:off x="5137150" y="2951163"/>
            <a:ext cx="18891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a:t>
            </a:r>
            <a:endParaRPr lang="en-US" altLang="zh-CN" sz="100">
              <a:latin typeface="Times New Roman" panose="02020603050405020304" pitchFamily="18" charset="0"/>
            </a:endParaRPr>
          </a:p>
        </p:txBody>
      </p:sp>
      <p:sp>
        <p:nvSpPr>
          <p:cNvPr id="26634" name="文本框 12328"/>
          <p:cNvSpPr txBox="1">
            <a:spLocks noChangeArrowheads="1"/>
          </p:cNvSpPr>
          <p:nvPr/>
        </p:nvSpPr>
        <p:spPr bwMode="auto">
          <a:xfrm>
            <a:off x="5894388" y="3598863"/>
            <a:ext cx="18891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a:t>
            </a:r>
            <a:endParaRPr lang="en-US" altLang="zh-CN" sz="100">
              <a:latin typeface="Times New Roman" panose="02020603050405020304" pitchFamily="18" charset="0"/>
            </a:endParaRPr>
          </a:p>
        </p:txBody>
      </p:sp>
      <p:sp>
        <p:nvSpPr>
          <p:cNvPr id="26635" name="文本框 12329"/>
          <p:cNvSpPr txBox="1">
            <a:spLocks noChangeArrowheads="1"/>
          </p:cNvSpPr>
          <p:nvPr/>
        </p:nvSpPr>
        <p:spPr bwMode="auto">
          <a:xfrm>
            <a:off x="6000750" y="2733675"/>
            <a:ext cx="18891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a:t>
            </a:r>
            <a:endParaRPr lang="en-US" altLang="zh-CN" sz="100">
              <a:latin typeface="Times New Roman" panose="02020603050405020304" pitchFamily="18" charset="0"/>
            </a:endParaRPr>
          </a:p>
        </p:txBody>
      </p:sp>
      <p:sp>
        <p:nvSpPr>
          <p:cNvPr id="26636" name="文本框 12330"/>
          <p:cNvSpPr txBox="1">
            <a:spLocks noChangeArrowheads="1"/>
          </p:cNvSpPr>
          <p:nvPr/>
        </p:nvSpPr>
        <p:spPr bwMode="auto">
          <a:xfrm>
            <a:off x="5143500" y="2895600"/>
            <a:ext cx="1905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5</a:t>
            </a:r>
            <a:endParaRPr lang="en-US" altLang="zh-CN" sz="100">
              <a:latin typeface="Times New Roman" panose="02020603050405020304" pitchFamily="18" charset="0"/>
            </a:endParaRPr>
          </a:p>
        </p:txBody>
      </p:sp>
      <p:sp>
        <p:nvSpPr>
          <p:cNvPr id="26637" name="文本框 12331"/>
          <p:cNvSpPr txBox="1">
            <a:spLocks noChangeArrowheads="1"/>
          </p:cNvSpPr>
          <p:nvPr/>
        </p:nvSpPr>
        <p:spPr bwMode="auto">
          <a:xfrm>
            <a:off x="5899150" y="3651250"/>
            <a:ext cx="1952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12</a:t>
            </a:r>
            <a:endParaRPr lang="en-US" altLang="zh-CN" sz="100">
              <a:latin typeface="Times New Roman" panose="02020603050405020304" pitchFamily="18" charset="0"/>
            </a:endParaRPr>
          </a:p>
        </p:txBody>
      </p:sp>
      <p:sp>
        <p:nvSpPr>
          <p:cNvPr id="26638" name="文本框 12332"/>
          <p:cNvSpPr txBox="1">
            <a:spLocks noChangeArrowheads="1"/>
          </p:cNvSpPr>
          <p:nvPr/>
        </p:nvSpPr>
        <p:spPr bwMode="auto">
          <a:xfrm>
            <a:off x="6007100" y="2679700"/>
            <a:ext cx="1968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13</a:t>
            </a:r>
            <a:endParaRPr lang="en-US" altLang="zh-CN" sz="100">
              <a:latin typeface="Times New Roman" panose="02020603050405020304" pitchFamily="18" charset="0"/>
            </a:endParaRPr>
          </a:p>
        </p:txBody>
      </p:sp>
      <p:sp>
        <p:nvSpPr>
          <p:cNvPr id="26639" name="标题 9"/>
          <p:cNvSpPr>
            <a:spLocks noGrp="1" noChangeArrowheads="1"/>
          </p:cNvSpPr>
          <p:nvPr>
            <p:ph type="title"/>
            <p:custDataLst>
              <p:tags r:id="rId1"/>
            </p:custDataLst>
          </p:nvPr>
        </p:nvSpPr>
        <p:spPr/>
        <p:txBody>
          <a:bodyPr/>
          <a:lstStyle/>
          <a:p>
            <a:r>
              <a:rPr lang="zh-CN" altLang="en-US" sz="2800" dirty="0">
                <a:latin typeface="黑体" panose="02010609060101010101" pitchFamily="2" charset="-122"/>
                <a:ea typeface="黑体" panose="02010609060101010101" pitchFamily="2" charset="-122"/>
              </a:rPr>
              <a:t>新知探究</a:t>
            </a:r>
            <a:endParaRPr lang="zh-CN" altLang="en-US" sz="2800" dirty="0">
              <a:latin typeface="黑体" panose="02010609060101010101" pitchFamily="2" charset="-122"/>
              <a:ea typeface="黑体" panose="02010609060101010101" pitchFamily="2" charset="-122"/>
            </a:endParaRPr>
          </a:p>
        </p:txBody>
      </p:sp>
      <p:grpSp>
        <p:nvGrpSpPr>
          <p:cNvPr id="3" name="组合 2"/>
          <p:cNvGrpSpPr/>
          <p:nvPr/>
        </p:nvGrpSpPr>
        <p:grpSpPr>
          <a:xfrm>
            <a:off x="331378" y="872626"/>
            <a:ext cx="8470900" cy="890587"/>
            <a:chOff x="414338" y="865188"/>
            <a:chExt cx="8470900" cy="890587"/>
          </a:xfrm>
        </p:grpSpPr>
        <p:graphicFrame>
          <p:nvGraphicFramePr>
            <p:cNvPr id="2" name="对象 1"/>
            <p:cNvGraphicFramePr/>
            <p:nvPr>
              <p:custDataLst>
                <p:tags r:id="rId2"/>
              </p:custDataLst>
            </p:nvPr>
          </p:nvGraphicFramePr>
          <p:xfrm>
            <a:off x="414338" y="865188"/>
            <a:ext cx="4725987" cy="890587"/>
          </p:xfrm>
          <a:graphic>
            <a:graphicData uri="http://schemas.openxmlformats.org/presentationml/2006/ole">
              <mc:AlternateContent xmlns:mc="http://schemas.openxmlformats.org/markup-compatibility/2006">
                <mc:Choice xmlns:v="urn:schemas-microsoft-com:vml" Requires="v">
                  <p:oleObj spid="_x0000_s4" name="Equation" r:id="rId3" imgW="55473600" imgH="10363200" progId="Equation.DSMT4">
                    <p:embed/>
                  </p:oleObj>
                </mc:Choice>
                <mc:Fallback>
                  <p:oleObj name="Equation" r:id="rId3" imgW="55473600" imgH="10363200" progId="Equation.DSMT4">
                    <p:embed/>
                    <p:pic>
                      <p:nvPicPr>
                        <p:cNvPr id="0" name="对象 1"/>
                        <p:cNvPicPr>
                          <a:picLocks noChangeArrowheads="1"/>
                        </p:cNvPicPr>
                        <p:nvPr/>
                      </p:nvPicPr>
                      <p:blipFill>
                        <a:blip r:embed="rId4"/>
                        <a:srcRect/>
                        <a:stretch>
                          <a:fillRect/>
                        </a:stretch>
                      </p:blipFill>
                      <p:spPr bwMode="auto">
                        <a:xfrm>
                          <a:off x="414338" y="865188"/>
                          <a:ext cx="4725987" cy="890587"/>
                        </a:xfrm>
                        <a:prstGeom prst="rect">
                          <a:avLst/>
                        </a:prstGeom>
                        <a:noFill/>
                        <a:ln>
                          <a:noFill/>
                        </a:ln>
                      </p:spPr>
                    </p:pic>
                  </p:oleObj>
                </mc:Fallback>
              </mc:AlternateContent>
            </a:graphicData>
          </a:graphic>
        </p:graphicFrame>
        <p:graphicFrame>
          <p:nvGraphicFramePr>
            <p:cNvPr id="5" name="对象 4"/>
            <p:cNvGraphicFramePr/>
            <p:nvPr>
              <p:custDataLst>
                <p:tags r:id="rId5"/>
              </p:custDataLst>
            </p:nvPr>
          </p:nvGraphicFramePr>
          <p:xfrm>
            <a:off x="5172075" y="1100931"/>
            <a:ext cx="3713163" cy="419100"/>
          </p:xfrm>
          <a:graphic>
            <a:graphicData uri="http://schemas.openxmlformats.org/presentationml/2006/ole">
              <mc:AlternateContent xmlns:mc="http://schemas.openxmlformats.org/markup-compatibility/2006">
                <mc:Choice xmlns:v="urn:schemas-microsoft-com:vml" Requires="v">
                  <p:oleObj spid="_x0000_s6" name="Equation" r:id="rId6" imgW="43586400" imgH="4876800" progId="Equation.DSMT4">
                    <p:embed/>
                  </p:oleObj>
                </mc:Choice>
                <mc:Fallback>
                  <p:oleObj name="Equation" r:id="rId6" imgW="43586400" imgH="4876800" progId="Equation.DSMT4">
                    <p:embed/>
                    <p:pic>
                      <p:nvPicPr>
                        <p:cNvPr id="0" name="对象 4"/>
                        <p:cNvPicPr>
                          <a:picLocks noChangeArrowheads="1"/>
                        </p:cNvPicPr>
                        <p:nvPr/>
                      </p:nvPicPr>
                      <p:blipFill>
                        <a:blip r:embed="rId7"/>
                        <a:srcRect/>
                        <a:stretch>
                          <a:fillRect/>
                        </a:stretch>
                      </p:blipFill>
                      <p:spPr bwMode="auto">
                        <a:xfrm>
                          <a:off x="5172075" y="1100931"/>
                          <a:ext cx="37131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aphicFrame>
        <p:nvGraphicFramePr>
          <p:cNvPr id="8" name="对象 7"/>
          <p:cNvGraphicFramePr/>
          <p:nvPr>
            <p:custDataLst>
              <p:tags r:id="rId8"/>
            </p:custDataLst>
          </p:nvPr>
        </p:nvGraphicFramePr>
        <p:xfrm>
          <a:off x="331378" y="1835402"/>
          <a:ext cx="4283075" cy="864000"/>
        </p:xfrm>
        <a:graphic>
          <a:graphicData uri="http://schemas.openxmlformats.org/presentationml/2006/ole">
            <mc:AlternateContent xmlns:mc="http://schemas.openxmlformats.org/markup-compatibility/2006">
              <mc:Choice xmlns:v="urn:schemas-microsoft-com:vml" Requires="v">
                <p:oleObj spid="_x0000_s7" name="Equation" r:id="rId9" imgW="50292000" imgH="10363200" progId="Equation.DSMT4">
                  <p:embed/>
                </p:oleObj>
              </mc:Choice>
              <mc:Fallback>
                <p:oleObj name="Equation" r:id="rId9" imgW="50292000" imgH="10363200" progId="Equation.DSMT4">
                  <p:embed/>
                  <p:pic>
                    <p:nvPicPr>
                      <p:cNvPr id="0" name="对象 7"/>
                      <p:cNvPicPr>
                        <a:picLocks noChangeArrowheads="1"/>
                      </p:cNvPicPr>
                      <p:nvPr/>
                    </p:nvPicPr>
                    <p:blipFill>
                      <a:blip r:embed="rId10"/>
                      <a:srcRect/>
                      <a:stretch>
                        <a:fillRect/>
                      </a:stretch>
                    </p:blipFill>
                    <p:spPr bwMode="auto">
                      <a:xfrm>
                        <a:off x="331378" y="1835402"/>
                        <a:ext cx="4283075"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 name="对象 9"/>
          <p:cNvGraphicFramePr/>
          <p:nvPr>
            <p:custDataLst>
              <p:tags r:id="rId11"/>
            </p:custDataLst>
          </p:nvPr>
        </p:nvGraphicFramePr>
        <p:xfrm>
          <a:off x="1036835" y="2687638"/>
          <a:ext cx="5661025" cy="1028700"/>
        </p:xfrm>
        <a:graphic>
          <a:graphicData uri="http://schemas.openxmlformats.org/presentationml/2006/ole">
            <mc:AlternateContent xmlns:mc="http://schemas.openxmlformats.org/markup-compatibility/2006">
              <mc:Choice xmlns:v="urn:schemas-microsoft-com:vml" Requires="v">
                <p:oleObj spid="_x0000_s9" name="Equation" r:id="rId12" imgW="66446400" imgH="12192000" progId="Equation.DSMT4">
                  <p:embed/>
                </p:oleObj>
              </mc:Choice>
              <mc:Fallback>
                <p:oleObj name="Equation" r:id="rId12" imgW="66446400" imgH="12192000" progId="Equation.DSMT4">
                  <p:embed/>
                  <p:pic>
                    <p:nvPicPr>
                      <p:cNvPr id="0" name="对象 9"/>
                      <p:cNvPicPr>
                        <a:picLocks noChangeArrowheads="1"/>
                      </p:cNvPicPr>
                      <p:nvPr/>
                    </p:nvPicPr>
                    <p:blipFill>
                      <a:blip r:embed="rId13"/>
                      <a:srcRect/>
                      <a:stretch>
                        <a:fillRect/>
                      </a:stretch>
                    </p:blipFill>
                    <p:spPr bwMode="auto">
                      <a:xfrm>
                        <a:off x="1036835" y="2687638"/>
                        <a:ext cx="56610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2" name="对象 11"/>
          <p:cNvGraphicFramePr/>
          <p:nvPr>
            <p:custDataLst>
              <p:tags r:id="rId14"/>
            </p:custDataLst>
          </p:nvPr>
        </p:nvGraphicFramePr>
        <p:xfrm>
          <a:off x="1043243" y="3855725"/>
          <a:ext cx="6048375" cy="869950"/>
        </p:xfrm>
        <a:graphic>
          <a:graphicData uri="http://schemas.openxmlformats.org/presentationml/2006/ole">
            <mc:AlternateContent xmlns:mc="http://schemas.openxmlformats.org/markup-compatibility/2006">
              <mc:Choice xmlns:v="urn:schemas-microsoft-com:vml" Requires="v">
                <p:oleObj spid="_x0000_s11" name="Equation" r:id="rId15" imgW="71018400" imgH="10363200" progId="Equation.DSMT4">
                  <p:embed/>
                </p:oleObj>
              </mc:Choice>
              <mc:Fallback>
                <p:oleObj name="Equation" r:id="rId15" imgW="71018400" imgH="10363200" progId="Equation.DSMT4">
                  <p:embed/>
                  <p:pic>
                    <p:nvPicPr>
                      <p:cNvPr id="0" name="对象 11"/>
                      <p:cNvPicPr>
                        <a:picLocks noChangeArrowheads="1"/>
                      </p:cNvPicPr>
                      <p:nvPr/>
                    </p:nvPicPr>
                    <p:blipFill>
                      <a:blip r:embed="rId16"/>
                      <a:srcRect/>
                      <a:stretch>
                        <a:fillRect/>
                      </a:stretch>
                    </p:blipFill>
                    <p:spPr bwMode="auto">
                      <a:xfrm>
                        <a:off x="1043243" y="3855725"/>
                        <a:ext cx="604837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p:nvPr>
            <p:custDataLst>
              <p:tags r:id="rId1"/>
            </p:custDataLst>
          </p:nvPr>
        </p:nvGraphicFramePr>
        <p:xfrm>
          <a:off x="1037345" y="3765550"/>
          <a:ext cx="6492875" cy="971550"/>
        </p:xfrm>
        <a:graphic>
          <a:graphicData uri="http://schemas.openxmlformats.org/presentationml/2006/ole">
            <mc:AlternateContent xmlns:mc="http://schemas.openxmlformats.org/markup-compatibility/2006">
              <mc:Choice xmlns:v="urn:schemas-microsoft-com:vml" Requires="v">
                <p:oleObj spid="_x0000_s0" name="Equation" r:id="rId2" imgW="76200000" imgH="11277600" progId="Equation.DSMT4">
                  <p:embed/>
                </p:oleObj>
              </mc:Choice>
              <mc:Fallback>
                <p:oleObj name="Equation" r:id="rId2" imgW="76200000" imgH="11277600" progId="Equation.DSMT4">
                  <p:embed/>
                  <p:pic>
                    <p:nvPicPr>
                      <p:cNvPr id="0" name="对象 13"/>
                      <p:cNvPicPr>
                        <a:picLocks noChangeArrowheads="1"/>
                      </p:cNvPicPr>
                      <p:nvPr/>
                    </p:nvPicPr>
                    <p:blipFill>
                      <a:blip r:embed="rId3"/>
                      <a:srcRect/>
                      <a:stretch>
                        <a:fillRect/>
                      </a:stretch>
                    </p:blipFill>
                    <p:spPr bwMode="auto">
                      <a:xfrm>
                        <a:off x="1037345" y="3765550"/>
                        <a:ext cx="64928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6625" name="矩形 12305"/>
          <p:cNvSpPr>
            <a:spLocks noChangeArrowheads="1"/>
          </p:cNvSpPr>
          <p:nvPr/>
        </p:nvSpPr>
        <p:spPr bwMode="auto">
          <a:xfrm>
            <a:off x="4057650" y="2425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sz="100">
              <a:latin typeface="Times New Roman" panose="02020603050405020304" pitchFamily="18" charset="0"/>
            </a:endParaRPr>
          </a:p>
        </p:txBody>
      </p:sp>
      <p:sp>
        <p:nvSpPr>
          <p:cNvPr id="26626" name="矩形 12307"/>
          <p:cNvSpPr>
            <a:spLocks noChangeArrowheads="1"/>
          </p:cNvSpPr>
          <p:nvPr/>
        </p:nvSpPr>
        <p:spPr bwMode="auto">
          <a:xfrm>
            <a:off x="4057650" y="2425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sz="100">
              <a:latin typeface="Times New Roman" panose="02020603050405020304" pitchFamily="18" charset="0"/>
            </a:endParaRPr>
          </a:p>
        </p:txBody>
      </p:sp>
      <p:sp>
        <p:nvSpPr>
          <p:cNvPr id="26627" name="矩形 12309"/>
          <p:cNvSpPr>
            <a:spLocks noChangeArrowheads="1"/>
          </p:cNvSpPr>
          <p:nvPr/>
        </p:nvSpPr>
        <p:spPr bwMode="auto">
          <a:xfrm>
            <a:off x="3925888" y="2425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sz="100">
              <a:latin typeface="Times New Roman" panose="02020603050405020304" pitchFamily="18" charset="0"/>
            </a:endParaRPr>
          </a:p>
        </p:txBody>
      </p:sp>
      <p:sp>
        <p:nvSpPr>
          <p:cNvPr id="26631" name="文本框 12325"/>
          <p:cNvSpPr txBox="1">
            <a:spLocks noChangeArrowheads="1"/>
          </p:cNvSpPr>
          <p:nvPr/>
        </p:nvSpPr>
        <p:spPr bwMode="auto">
          <a:xfrm>
            <a:off x="7451725" y="3449638"/>
            <a:ext cx="1889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x</a:t>
            </a:r>
            <a:endParaRPr lang="en-US" altLang="zh-CN" sz="100">
              <a:latin typeface="Times New Roman" panose="02020603050405020304" pitchFamily="18" charset="0"/>
            </a:endParaRPr>
          </a:p>
        </p:txBody>
      </p:sp>
      <p:sp>
        <p:nvSpPr>
          <p:cNvPr id="26632" name="文本框 12326"/>
          <p:cNvSpPr txBox="1">
            <a:spLocks noChangeArrowheads="1"/>
          </p:cNvSpPr>
          <p:nvPr/>
        </p:nvSpPr>
        <p:spPr bwMode="auto">
          <a:xfrm>
            <a:off x="6402388" y="2424113"/>
            <a:ext cx="18891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y</a:t>
            </a:r>
            <a:endParaRPr lang="en-US" altLang="zh-CN" sz="100">
              <a:latin typeface="Times New Roman" panose="02020603050405020304" pitchFamily="18" charset="0"/>
            </a:endParaRPr>
          </a:p>
        </p:txBody>
      </p:sp>
      <p:sp>
        <p:nvSpPr>
          <p:cNvPr id="26633" name="文本框 12327"/>
          <p:cNvSpPr txBox="1">
            <a:spLocks noChangeArrowheads="1"/>
          </p:cNvSpPr>
          <p:nvPr/>
        </p:nvSpPr>
        <p:spPr bwMode="auto">
          <a:xfrm>
            <a:off x="5137150" y="2951163"/>
            <a:ext cx="18891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a:t>
            </a:r>
            <a:endParaRPr lang="en-US" altLang="zh-CN" sz="100">
              <a:latin typeface="Times New Roman" panose="02020603050405020304" pitchFamily="18" charset="0"/>
            </a:endParaRPr>
          </a:p>
        </p:txBody>
      </p:sp>
      <p:sp>
        <p:nvSpPr>
          <p:cNvPr id="26634" name="文本框 12328"/>
          <p:cNvSpPr txBox="1">
            <a:spLocks noChangeArrowheads="1"/>
          </p:cNvSpPr>
          <p:nvPr/>
        </p:nvSpPr>
        <p:spPr bwMode="auto">
          <a:xfrm>
            <a:off x="5894388" y="3598863"/>
            <a:ext cx="18891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a:t>
            </a:r>
            <a:endParaRPr lang="en-US" altLang="zh-CN" sz="100">
              <a:latin typeface="Times New Roman" panose="02020603050405020304" pitchFamily="18" charset="0"/>
            </a:endParaRPr>
          </a:p>
        </p:txBody>
      </p:sp>
      <p:sp>
        <p:nvSpPr>
          <p:cNvPr id="26635" name="文本框 12329"/>
          <p:cNvSpPr txBox="1">
            <a:spLocks noChangeArrowheads="1"/>
          </p:cNvSpPr>
          <p:nvPr/>
        </p:nvSpPr>
        <p:spPr bwMode="auto">
          <a:xfrm>
            <a:off x="6000750" y="2733675"/>
            <a:ext cx="18891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a:t>
            </a:r>
            <a:endParaRPr lang="en-US" altLang="zh-CN" sz="100">
              <a:latin typeface="Times New Roman" panose="02020603050405020304" pitchFamily="18" charset="0"/>
            </a:endParaRPr>
          </a:p>
        </p:txBody>
      </p:sp>
      <p:sp>
        <p:nvSpPr>
          <p:cNvPr id="26636" name="文本框 12330"/>
          <p:cNvSpPr txBox="1">
            <a:spLocks noChangeArrowheads="1"/>
          </p:cNvSpPr>
          <p:nvPr/>
        </p:nvSpPr>
        <p:spPr bwMode="auto">
          <a:xfrm>
            <a:off x="5143500" y="2895600"/>
            <a:ext cx="1905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5</a:t>
            </a:r>
            <a:endParaRPr lang="en-US" altLang="zh-CN" sz="100">
              <a:latin typeface="Times New Roman" panose="02020603050405020304" pitchFamily="18" charset="0"/>
            </a:endParaRPr>
          </a:p>
        </p:txBody>
      </p:sp>
      <p:sp>
        <p:nvSpPr>
          <p:cNvPr id="26637" name="文本框 12331"/>
          <p:cNvSpPr txBox="1">
            <a:spLocks noChangeArrowheads="1"/>
          </p:cNvSpPr>
          <p:nvPr/>
        </p:nvSpPr>
        <p:spPr bwMode="auto">
          <a:xfrm>
            <a:off x="5899150" y="3651250"/>
            <a:ext cx="1952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12</a:t>
            </a:r>
            <a:endParaRPr lang="en-US" altLang="zh-CN" sz="100">
              <a:latin typeface="Times New Roman" panose="02020603050405020304" pitchFamily="18" charset="0"/>
            </a:endParaRPr>
          </a:p>
        </p:txBody>
      </p:sp>
      <p:sp>
        <p:nvSpPr>
          <p:cNvPr id="26638" name="文本框 12332"/>
          <p:cNvSpPr txBox="1">
            <a:spLocks noChangeArrowheads="1"/>
          </p:cNvSpPr>
          <p:nvPr/>
        </p:nvSpPr>
        <p:spPr bwMode="auto">
          <a:xfrm>
            <a:off x="6007100" y="2679700"/>
            <a:ext cx="1968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13</a:t>
            </a:r>
            <a:endParaRPr lang="en-US" altLang="zh-CN" sz="100">
              <a:latin typeface="Times New Roman" panose="02020603050405020304" pitchFamily="18" charset="0"/>
            </a:endParaRPr>
          </a:p>
        </p:txBody>
      </p:sp>
      <p:sp>
        <p:nvSpPr>
          <p:cNvPr id="26639" name="标题 9"/>
          <p:cNvSpPr>
            <a:spLocks noGrp="1" noChangeArrowheads="1"/>
          </p:cNvSpPr>
          <p:nvPr>
            <p:ph type="title"/>
            <p:custDataLst>
              <p:tags r:id="rId4"/>
            </p:custDataLst>
          </p:nvPr>
        </p:nvSpPr>
        <p:spPr/>
        <p:txBody>
          <a:bodyPr/>
          <a:lstStyle/>
          <a:p>
            <a:r>
              <a:rPr lang="zh-CN" altLang="en-US" sz="2800" dirty="0">
                <a:latin typeface="黑体" panose="02010609060101010101" pitchFamily="2" charset="-122"/>
                <a:ea typeface="黑体" panose="02010609060101010101" pitchFamily="2" charset="-122"/>
              </a:rPr>
              <a:t>新知探究</a:t>
            </a:r>
            <a:endParaRPr lang="zh-CN" altLang="en-US" sz="2800" dirty="0">
              <a:latin typeface="黑体" panose="02010609060101010101" pitchFamily="2" charset="-122"/>
              <a:ea typeface="黑体" panose="02010609060101010101" pitchFamily="2" charset="-122"/>
            </a:endParaRPr>
          </a:p>
        </p:txBody>
      </p:sp>
      <p:grpSp>
        <p:nvGrpSpPr>
          <p:cNvPr id="3" name="组合 2"/>
          <p:cNvGrpSpPr/>
          <p:nvPr/>
        </p:nvGrpSpPr>
        <p:grpSpPr>
          <a:xfrm>
            <a:off x="331378" y="872626"/>
            <a:ext cx="8470900" cy="890587"/>
            <a:chOff x="414338" y="865188"/>
            <a:chExt cx="8470900" cy="890587"/>
          </a:xfrm>
        </p:grpSpPr>
        <p:graphicFrame>
          <p:nvGraphicFramePr>
            <p:cNvPr id="2" name="对象 1"/>
            <p:cNvGraphicFramePr/>
            <p:nvPr>
              <p:custDataLst>
                <p:tags r:id="rId5"/>
              </p:custDataLst>
            </p:nvPr>
          </p:nvGraphicFramePr>
          <p:xfrm>
            <a:off x="414338" y="865188"/>
            <a:ext cx="4725987" cy="890587"/>
          </p:xfrm>
          <a:graphic>
            <a:graphicData uri="http://schemas.openxmlformats.org/presentationml/2006/ole">
              <mc:AlternateContent xmlns:mc="http://schemas.openxmlformats.org/markup-compatibility/2006">
                <mc:Choice xmlns:v="urn:schemas-microsoft-com:vml" Requires="v">
                  <p:oleObj spid="_x0000_s5" name="Equation" r:id="rId6" imgW="55473600" imgH="10363200" progId="Equation.DSMT4">
                    <p:embed/>
                  </p:oleObj>
                </mc:Choice>
                <mc:Fallback>
                  <p:oleObj name="Equation" r:id="rId6" imgW="55473600" imgH="10363200" progId="Equation.DSMT4">
                    <p:embed/>
                    <p:pic>
                      <p:nvPicPr>
                        <p:cNvPr id="0" name="对象 1"/>
                        <p:cNvPicPr>
                          <a:picLocks noChangeArrowheads="1"/>
                        </p:cNvPicPr>
                        <p:nvPr/>
                      </p:nvPicPr>
                      <p:blipFill>
                        <a:blip r:embed="rId7"/>
                        <a:srcRect/>
                        <a:stretch>
                          <a:fillRect/>
                        </a:stretch>
                      </p:blipFill>
                      <p:spPr bwMode="auto">
                        <a:xfrm>
                          <a:off x="414338" y="865188"/>
                          <a:ext cx="4725987" cy="890587"/>
                        </a:xfrm>
                        <a:prstGeom prst="rect">
                          <a:avLst/>
                        </a:prstGeom>
                        <a:noFill/>
                        <a:ln>
                          <a:noFill/>
                        </a:ln>
                      </p:spPr>
                    </p:pic>
                  </p:oleObj>
                </mc:Fallback>
              </mc:AlternateContent>
            </a:graphicData>
          </a:graphic>
        </p:graphicFrame>
        <p:graphicFrame>
          <p:nvGraphicFramePr>
            <p:cNvPr id="6" name="对象 5"/>
            <p:cNvGraphicFramePr/>
            <p:nvPr>
              <p:custDataLst>
                <p:tags r:id="rId8"/>
              </p:custDataLst>
            </p:nvPr>
          </p:nvGraphicFramePr>
          <p:xfrm>
            <a:off x="5172075" y="1100931"/>
            <a:ext cx="3713163" cy="419100"/>
          </p:xfrm>
          <a:graphic>
            <a:graphicData uri="http://schemas.openxmlformats.org/presentationml/2006/ole">
              <mc:AlternateContent xmlns:mc="http://schemas.openxmlformats.org/markup-compatibility/2006">
                <mc:Choice xmlns:v="urn:schemas-microsoft-com:vml" Requires="v">
                  <p:oleObj spid="_x0000_s7" name="Equation" r:id="rId9" imgW="43586400" imgH="4876800" progId="Equation.DSMT4">
                    <p:embed/>
                  </p:oleObj>
                </mc:Choice>
                <mc:Fallback>
                  <p:oleObj name="Equation" r:id="rId9" imgW="43586400" imgH="4876800" progId="Equation.DSMT4">
                    <p:embed/>
                    <p:pic>
                      <p:nvPicPr>
                        <p:cNvPr id="0" name="对象 4"/>
                        <p:cNvPicPr>
                          <a:picLocks noChangeArrowheads="1"/>
                        </p:cNvPicPr>
                        <p:nvPr/>
                      </p:nvPicPr>
                      <p:blipFill>
                        <a:blip r:embed="rId10"/>
                        <a:srcRect/>
                        <a:stretch>
                          <a:fillRect/>
                        </a:stretch>
                      </p:blipFill>
                      <p:spPr bwMode="auto">
                        <a:xfrm>
                          <a:off x="5172075" y="1100931"/>
                          <a:ext cx="37131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aphicFrame>
        <p:nvGraphicFramePr>
          <p:cNvPr id="8" name="对象 7"/>
          <p:cNvGraphicFramePr/>
          <p:nvPr>
            <p:custDataLst>
              <p:tags r:id="rId11"/>
            </p:custDataLst>
          </p:nvPr>
        </p:nvGraphicFramePr>
        <p:xfrm>
          <a:off x="331378" y="1835402"/>
          <a:ext cx="4283075" cy="864000"/>
        </p:xfrm>
        <a:graphic>
          <a:graphicData uri="http://schemas.openxmlformats.org/presentationml/2006/ole">
            <mc:AlternateContent xmlns:mc="http://schemas.openxmlformats.org/markup-compatibility/2006">
              <mc:Choice xmlns:v="urn:schemas-microsoft-com:vml" Requires="v">
                <p:oleObj spid="_x0000_s9" name="Equation" r:id="rId12" imgW="50292000" imgH="10363200" progId="Equation.DSMT4">
                  <p:embed/>
                </p:oleObj>
              </mc:Choice>
              <mc:Fallback>
                <p:oleObj name="Equation" r:id="rId12" imgW="50292000" imgH="10363200" progId="Equation.DSMT4">
                  <p:embed/>
                  <p:pic>
                    <p:nvPicPr>
                      <p:cNvPr id="0" name="对象 7"/>
                      <p:cNvPicPr>
                        <a:picLocks noChangeArrowheads="1"/>
                      </p:cNvPicPr>
                      <p:nvPr/>
                    </p:nvPicPr>
                    <p:blipFill>
                      <a:blip r:embed="rId13"/>
                      <a:srcRect/>
                      <a:stretch>
                        <a:fillRect/>
                      </a:stretch>
                    </p:blipFill>
                    <p:spPr bwMode="auto">
                      <a:xfrm>
                        <a:off x="331378" y="1835402"/>
                        <a:ext cx="4283075"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 name="对象 9"/>
          <p:cNvGraphicFramePr/>
          <p:nvPr>
            <p:custDataLst>
              <p:tags r:id="rId14"/>
            </p:custDataLst>
          </p:nvPr>
        </p:nvGraphicFramePr>
        <p:xfrm>
          <a:off x="1036835" y="2687638"/>
          <a:ext cx="5661025" cy="1028700"/>
        </p:xfrm>
        <a:graphic>
          <a:graphicData uri="http://schemas.openxmlformats.org/presentationml/2006/ole">
            <mc:AlternateContent xmlns:mc="http://schemas.openxmlformats.org/markup-compatibility/2006">
              <mc:Choice xmlns:v="urn:schemas-microsoft-com:vml" Requires="v">
                <p:oleObj spid="_x0000_s11" name="Equation" r:id="rId15" imgW="66446400" imgH="12192000" progId="Equation.DSMT4">
                  <p:embed/>
                </p:oleObj>
              </mc:Choice>
              <mc:Fallback>
                <p:oleObj name="Equation" r:id="rId15" imgW="66446400" imgH="12192000" progId="Equation.DSMT4">
                  <p:embed/>
                  <p:pic>
                    <p:nvPicPr>
                      <p:cNvPr id="0" name="对象 9"/>
                      <p:cNvPicPr>
                        <a:picLocks noChangeArrowheads="1"/>
                      </p:cNvPicPr>
                      <p:nvPr/>
                    </p:nvPicPr>
                    <p:blipFill>
                      <a:blip r:embed="rId16"/>
                      <a:srcRect/>
                      <a:stretch>
                        <a:fillRect/>
                      </a:stretch>
                    </p:blipFill>
                    <p:spPr bwMode="auto">
                      <a:xfrm>
                        <a:off x="1036835" y="2687638"/>
                        <a:ext cx="56610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12305"/>
          <p:cNvSpPr>
            <a:spLocks noChangeArrowheads="1"/>
          </p:cNvSpPr>
          <p:nvPr/>
        </p:nvSpPr>
        <p:spPr bwMode="auto">
          <a:xfrm>
            <a:off x="4057650" y="2425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sz="100">
              <a:latin typeface="Times New Roman" panose="02020603050405020304" pitchFamily="18" charset="0"/>
            </a:endParaRPr>
          </a:p>
        </p:txBody>
      </p:sp>
      <p:sp>
        <p:nvSpPr>
          <p:cNvPr id="26626" name="矩形 12307"/>
          <p:cNvSpPr>
            <a:spLocks noChangeArrowheads="1"/>
          </p:cNvSpPr>
          <p:nvPr/>
        </p:nvSpPr>
        <p:spPr bwMode="auto">
          <a:xfrm>
            <a:off x="4057650" y="2425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sz="100">
              <a:latin typeface="Times New Roman" panose="02020603050405020304" pitchFamily="18" charset="0"/>
            </a:endParaRPr>
          </a:p>
        </p:txBody>
      </p:sp>
      <p:sp>
        <p:nvSpPr>
          <p:cNvPr id="26627" name="矩形 12309"/>
          <p:cNvSpPr>
            <a:spLocks noChangeArrowheads="1"/>
          </p:cNvSpPr>
          <p:nvPr/>
        </p:nvSpPr>
        <p:spPr bwMode="auto">
          <a:xfrm>
            <a:off x="3925888" y="2425700"/>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sz="100">
              <a:latin typeface="Times New Roman" panose="02020603050405020304" pitchFamily="18" charset="0"/>
            </a:endParaRPr>
          </a:p>
        </p:txBody>
      </p:sp>
      <p:sp>
        <p:nvSpPr>
          <p:cNvPr id="26631" name="文本框 12325"/>
          <p:cNvSpPr txBox="1">
            <a:spLocks noChangeArrowheads="1"/>
          </p:cNvSpPr>
          <p:nvPr/>
        </p:nvSpPr>
        <p:spPr bwMode="auto">
          <a:xfrm>
            <a:off x="7451725" y="3449638"/>
            <a:ext cx="1889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x</a:t>
            </a:r>
            <a:endParaRPr lang="en-US" altLang="zh-CN" sz="100">
              <a:latin typeface="Times New Roman" panose="02020603050405020304" pitchFamily="18" charset="0"/>
            </a:endParaRPr>
          </a:p>
        </p:txBody>
      </p:sp>
      <p:sp>
        <p:nvSpPr>
          <p:cNvPr id="26632" name="文本框 12326"/>
          <p:cNvSpPr txBox="1">
            <a:spLocks noChangeArrowheads="1"/>
          </p:cNvSpPr>
          <p:nvPr/>
        </p:nvSpPr>
        <p:spPr bwMode="auto">
          <a:xfrm>
            <a:off x="6402388" y="2424113"/>
            <a:ext cx="18891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y</a:t>
            </a:r>
            <a:endParaRPr lang="en-US" altLang="zh-CN" sz="100">
              <a:latin typeface="Times New Roman" panose="02020603050405020304" pitchFamily="18" charset="0"/>
            </a:endParaRPr>
          </a:p>
        </p:txBody>
      </p:sp>
      <p:sp>
        <p:nvSpPr>
          <p:cNvPr id="26633" name="文本框 12327"/>
          <p:cNvSpPr txBox="1">
            <a:spLocks noChangeArrowheads="1"/>
          </p:cNvSpPr>
          <p:nvPr/>
        </p:nvSpPr>
        <p:spPr bwMode="auto">
          <a:xfrm>
            <a:off x="5137150" y="2951163"/>
            <a:ext cx="18891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a:t>
            </a:r>
            <a:endParaRPr lang="en-US" altLang="zh-CN" sz="100">
              <a:latin typeface="Times New Roman" panose="02020603050405020304" pitchFamily="18" charset="0"/>
            </a:endParaRPr>
          </a:p>
        </p:txBody>
      </p:sp>
      <p:sp>
        <p:nvSpPr>
          <p:cNvPr id="26634" name="文本框 12328"/>
          <p:cNvSpPr txBox="1">
            <a:spLocks noChangeArrowheads="1"/>
          </p:cNvSpPr>
          <p:nvPr/>
        </p:nvSpPr>
        <p:spPr bwMode="auto">
          <a:xfrm>
            <a:off x="5894388" y="3598863"/>
            <a:ext cx="18891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a:t>
            </a:r>
            <a:endParaRPr lang="en-US" altLang="zh-CN" sz="100">
              <a:latin typeface="Times New Roman" panose="02020603050405020304" pitchFamily="18" charset="0"/>
            </a:endParaRPr>
          </a:p>
        </p:txBody>
      </p:sp>
      <p:sp>
        <p:nvSpPr>
          <p:cNvPr id="26635" name="文本框 12329"/>
          <p:cNvSpPr txBox="1">
            <a:spLocks noChangeArrowheads="1"/>
          </p:cNvSpPr>
          <p:nvPr/>
        </p:nvSpPr>
        <p:spPr bwMode="auto">
          <a:xfrm>
            <a:off x="6000750" y="2733675"/>
            <a:ext cx="18891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a:t>
            </a:r>
            <a:endParaRPr lang="en-US" altLang="zh-CN" sz="100">
              <a:latin typeface="Times New Roman" panose="02020603050405020304" pitchFamily="18" charset="0"/>
            </a:endParaRPr>
          </a:p>
        </p:txBody>
      </p:sp>
      <p:sp>
        <p:nvSpPr>
          <p:cNvPr id="26636" name="文本框 12330"/>
          <p:cNvSpPr txBox="1">
            <a:spLocks noChangeArrowheads="1"/>
          </p:cNvSpPr>
          <p:nvPr/>
        </p:nvSpPr>
        <p:spPr bwMode="auto">
          <a:xfrm>
            <a:off x="5143500" y="2895600"/>
            <a:ext cx="1905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5</a:t>
            </a:r>
            <a:endParaRPr lang="en-US" altLang="zh-CN" sz="100">
              <a:latin typeface="Times New Roman" panose="02020603050405020304" pitchFamily="18" charset="0"/>
            </a:endParaRPr>
          </a:p>
        </p:txBody>
      </p:sp>
      <p:sp>
        <p:nvSpPr>
          <p:cNvPr id="26637" name="文本框 12331"/>
          <p:cNvSpPr txBox="1">
            <a:spLocks noChangeArrowheads="1"/>
          </p:cNvSpPr>
          <p:nvPr/>
        </p:nvSpPr>
        <p:spPr bwMode="auto">
          <a:xfrm>
            <a:off x="5899150" y="3651250"/>
            <a:ext cx="1952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12</a:t>
            </a:r>
            <a:endParaRPr lang="en-US" altLang="zh-CN" sz="100">
              <a:latin typeface="Times New Roman" panose="02020603050405020304" pitchFamily="18" charset="0"/>
            </a:endParaRPr>
          </a:p>
        </p:txBody>
      </p:sp>
      <p:sp>
        <p:nvSpPr>
          <p:cNvPr id="26638" name="文本框 12332"/>
          <p:cNvSpPr txBox="1">
            <a:spLocks noChangeArrowheads="1"/>
          </p:cNvSpPr>
          <p:nvPr/>
        </p:nvSpPr>
        <p:spPr bwMode="auto">
          <a:xfrm>
            <a:off x="6007100" y="2679700"/>
            <a:ext cx="1968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
                <a:latin typeface="Times New Roman" panose="02020603050405020304" pitchFamily="18" charset="0"/>
              </a:rPr>
              <a:t>13</a:t>
            </a:r>
            <a:endParaRPr lang="en-US" altLang="zh-CN" sz="100">
              <a:latin typeface="Times New Roman" panose="02020603050405020304" pitchFamily="18" charset="0"/>
            </a:endParaRPr>
          </a:p>
        </p:txBody>
      </p:sp>
      <p:sp>
        <p:nvSpPr>
          <p:cNvPr id="26639" name="标题 9"/>
          <p:cNvSpPr>
            <a:spLocks noGrp="1" noChangeArrowheads="1"/>
          </p:cNvSpPr>
          <p:nvPr>
            <p:ph type="title"/>
            <p:custDataLst>
              <p:tags r:id="rId1"/>
            </p:custDataLst>
          </p:nvPr>
        </p:nvSpPr>
        <p:spPr/>
        <p:txBody>
          <a:bodyPr/>
          <a:lstStyle/>
          <a:p>
            <a:r>
              <a:rPr lang="zh-CN" altLang="en-US" sz="2800" dirty="0">
                <a:latin typeface="黑体" panose="02010609060101010101" pitchFamily="2" charset="-122"/>
                <a:ea typeface="黑体" panose="02010609060101010101" pitchFamily="2" charset="-122"/>
              </a:rPr>
              <a:t>新知探究</a:t>
            </a:r>
            <a:endParaRPr lang="zh-CN" altLang="en-US" sz="2800" dirty="0">
              <a:latin typeface="黑体" panose="02010609060101010101" pitchFamily="2" charset="-122"/>
              <a:ea typeface="黑体" panose="02010609060101010101" pitchFamily="2" charset="-122"/>
            </a:endParaRPr>
          </a:p>
        </p:txBody>
      </p:sp>
      <p:grpSp>
        <p:nvGrpSpPr>
          <p:cNvPr id="3" name="组合 2"/>
          <p:cNvGrpSpPr/>
          <p:nvPr/>
        </p:nvGrpSpPr>
        <p:grpSpPr>
          <a:xfrm>
            <a:off x="331378" y="872626"/>
            <a:ext cx="8470900" cy="890587"/>
            <a:chOff x="414338" y="865188"/>
            <a:chExt cx="8470900" cy="890587"/>
          </a:xfrm>
        </p:grpSpPr>
        <p:graphicFrame>
          <p:nvGraphicFramePr>
            <p:cNvPr id="2" name="对象 1"/>
            <p:cNvGraphicFramePr/>
            <p:nvPr>
              <p:custDataLst>
                <p:tags r:id="rId2"/>
              </p:custDataLst>
            </p:nvPr>
          </p:nvGraphicFramePr>
          <p:xfrm>
            <a:off x="414338" y="865188"/>
            <a:ext cx="4725987" cy="890587"/>
          </p:xfrm>
          <a:graphic>
            <a:graphicData uri="http://schemas.openxmlformats.org/presentationml/2006/ole">
              <mc:AlternateContent xmlns:mc="http://schemas.openxmlformats.org/markup-compatibility/2006">
                <mc:Choice xmlns:v="urn:schemas-microsoft-com:vml" Requires="v">
                  <p:oleObj spid="_x0000_s0" name="Equation" r:id="rId3" imgW="55473600" imgH="10363200" progId="Equation.DSMT4">
                    <p:embed/>
                  </p:oleObj>
                </mc:Choice>
                <mc:Fallback>
                  <p:oleObj name="Equation" r:id="rId3" imgW="55473600" imgH="10363200" progId="Equation.DSMT4">
                    <p:embed/>
                    <p:pic>
                      <p:nvPicPr>
                        <p:cNvPr id="0" name="对象 1"/>
                        <p:cNvPicPr>
                          <a:picLocks noChangeArrowheads="1"/>
                        </p:cNvPicPr>
                        <p:nvPr/>
                      </p:nvPicPr>
                      <p:blipFill>
                        <a:blip r:embed="rId4"/>
                        <a:srcRect/>
                        <a:stretch>
                          <a:fillRect/>
                        </a:stretch>
                      </p:blipFill>
                      <p:spPr bwMode="auto">
                        <a:xfrm>
                          <a:off x="414338" y="865188"/>
                          <a:ext cx="4725987" cy="890587"/>
                        </a:xfrm>
                        <a:prstGeom prst="rect">
                          <a:avLst/>
                        </a:prstGeom>
                        <a:noFill/>
                        <a:ln>
                          <a:noFill/>
                        </a:ln>
                      </p:spPr>
                    </p:pic>
                  </p:oleObj>
                </mc:Fallback>
              </mc:AlternateContent>
            </a:graphicData>
          </a:graphic>
        </p:graphicFrame>
        <p:graphicFrame>
          <p:nvGraphicFramePr>
            <p:cNvPr id="5" name="对象 4"/>
            <p:cNvGraphicFramePr/>
            <p:nvPr>
              <p:custDataLst>
                <p:tags r:id="rId5"/>
              </p:custDataLst>
            </p:nvPr>
          </p:nvGraphicFramePr>
          <p:xfrm>
            <a:off x="5172075" y="1100931"/>
            <a:ext cx="3713163" cy="419100"/>
          </p:xfrm>
          <a:graphic>
            <a:graphicData uri="http://schemas.openxmlformats.org/presentationml/2006/ole">
              <mc:AlternateContent xmlns:mc="http://schemas.openxmlformats.org/markup-compatibility/2006">
                <mc:Choice xmlns:v="urn:schemas-microsoft-com:vml" Requires="v">
                  <p:oleObj spid="_x0000_s4" name="Equation" r:id="rId6" imgW="43586400" imgH="4876800" progId="Equation.DSMT4">
                    <p:embed/>
                  </p:oleObj>
                </mc:Choice>
                <mc:Fallback>
                  <p:oleObj name="Equation" r:id="rId6" imgW="43586400" imgH="4876800" progId="Equation.DSMT4">
                    <p:embed/>
                    <p:pic>
                      <p:nvPicPr>
                        <p:cNvPr id="0" name="对象 4"/>
                        <p:cNvPicPr>
                          <a:picLocks noChangeArrowheads="1"/>
                        </p:cNvPicPr>
                        <p:nvPr/>
                      </p:nvPicPr>
                      <p:blipFill>
                        <a:blip r:embed="rId7"/>
                        <a:srcRect/>
                        <a:stretch>
                          <a:fillRect/>
                        </a:stretch>
                      </p:blipFill>
                      <p:spPr bwMode="auto">
                        <a:xfrm>
                          <a:off x="5172075" y="1100931"/>
                          <a:ext cx="37131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aphicFrame>
        <p:nvGraphicFramePr>
          <p:cNvPr id="8" name="对象 7"/>
          <p:cNvGraphicFramePr/>
          <p:nvPr>
            <p:custDataLst>
              <p:tags r:id="rId8"/>
            </p:custDataLst>
          </p:nvPr>
        </p:nvGraphicFramePr>
        <p:xfrm>
          <a:off x="331378" y="1835402"/>
          <a:ext cx="4283075" cy="864000"/>
        </p:xfrm>
        <a:graphic>
          <a:graphicData uri="http://schemas.openxmlformats.org/presentationml/2006/ole">
            <mc:AlternateContent xmlns:mc="http://schemas.openxmlformats.org/markup-compatibility/2006">
              <mc:Choice xmlns:v="urn:schemas-microsoft-com:vml" Requires="v">
                <p:oleObj spid="_x0000_s6" name="Equation" r:id="rId9" imgW="50292000" imgH="10363200" progId="Equation.DSMT4">
                  <p:embed/>
                </p:oleObj>
              </mc:Choice>
              <mc:Fallback>
                <p:oleObj name="Equation" r:id="rId9" imgW="50292000" imgH="10363200" progId="Equation.DSMT4">
                  <p:embed/>
                  <p:pic>
                    <p:nvPicPr>
                      <p:cNvPr id="0" name="对象 7"/>
                      <p:cNvPicPr>
                        <a:picLocks noChangeArrowheads="1"/>
                      </p:cNvPicPr>
                      <p:nvPr/>
                    </p:nvPicPr>
                    <p:blipFill>
                      <a:blip r:embed="rId10"/>
                      <a:srcRect/>
                      <a:stretch>
                        <a:fillRect/>
                      </a:stretch>
                    </p:blipFill>
                    <p:spPr bwMode="auto">
                      <a:xfrm>
                        <a:off x="331378" y="1835402"/>
                        <a:ext cx="4283075"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 name="对象 8"/>
          <p:cNvGraphicFramePr/>
          <p:nvPr>
            <p:custDataLst>
              <p:tags r:id="rId11"/>
            </p:custDataLst>
          </p:nvPr>
        </p:nvGraphicFramePr>
        <p:xfrm>
          <a:off x="1036835" y="2687638"/>
          <a:ext cx="5661025" cy="1028700"/>
        </p:xfrm>
        <a:graphic>
          <a:graphicData uri="http://schemas.openxmlformats.org/presentationml/2006/ole">
            <mc:AlternateContent xmlns:mc="http://schemas.openxmlformats.org/markup-compatibility/2006">
              <mc:Choice xmlns:v="urn:schemas-microsoft-com:vml" Requires="v">
                <p:oleObj spid="_x0000_s7" name="Equation" r:id="rId12" imgW="66446400" imgH="12192000" progId="Equation.DSMT4">
                  <p:embed/>
                </p:oleObj>
              </mc:Choice>
              <mc:Fallback>
                <p:oleObj name="Equation" r:id="rId12" imgW="66446400" imgH="12192000" progId="Equation.DSMT4">
                  <p:embed/>
                  <p:pic>
                    <p:nvPicPr>
                      <p:cNvPr id="0" name="对象 8"/>
                      <p:cNvPicPr>
                        <a:picLocks noChangeArrowheads="1"/>
                      </p:cNvPicPr>
                      <p:nvPr/>
                    </p:nvPicPr>
                    <p:blipFill>
                      <a:blip r:embed="rId13"/>
                      <a:srcRect/>
                      <a:stretch>
                        <a:fillRect/>
                      </a:stretch>
                    </p:blipFill>
                    <p:spPr bwMode="auto">
                      <a:xfrm>
                        <a:off x="1036835" y="2687638"/>
                        <a:ext cx="56610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 name="对象 9"/>
          <p:cNvGraphicFramePr/>
          <p:nvPr>
            <p:custDataLst>
              <p:tags r:id="rId14"/>
            </p:custDataLst>
          </p:nvPr>
        </p:nvGraphicFramePr>
        <p:xfrm>
          <a:off x="1041725" y="3888297"/>
          <a:ext cx="5192713" cy="792000"/>
        </p:xfrm>
        <a:graphic>
          <a:graphicData uri="http://schemas.openxmlformats.org/presentationml/2006/ole">
            <mc:AlternateContent xmlns:mc="http://schemas.openxmlformats.org/markup-compatibility/2006">
              <mc:Choice xmlns:v="urn:schemas-microsoft-com:vml" Requires="v">
                <p:oleObj spid="_x0000_s11" name="Equation" r:id="rId15" imgW="60960000" imgH="9448800" progId="Equation.DSMT4">
                  <p:embed/>
                </p:oleObj>
              </mc:Choice>
              <mc:Fallback>
                <p:oleObj name="Equation" r:id="rId15" imgW="60960000" imgH="9448800" progId="Equation.DSMT4">
                  <p:embed/>
                  <p:pic>
                    <p:nvPicPr>
                      <p:cNvPr id="0" name="对象 15"/>
                      <p:cNvPicPr>
                        <a:picLocks noChangeArrowheads="1"/>
                      </p:cNvPicPr>
                      <p:nvPr/>
                    </p:nvPicPr>
                    <p:blipFill>
                      <a:blip r:embed="rId16"/>
                      <a:srcRect/>
                      <a:stretch>
                        <a:fillRect/>
                      </a:stretch>
                    </p:blipFill>
                    <p:spPr bwMode="auto">
                      <a:xfrm>
                        <a:off x="1041725" y="3888297"/>
                        <a:ext cx="5192713"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PP_MARK_KEY" val="7b9ff037-3ffb-487f-bd07-64feb8d8d29c"/>
  <p:tag name="COMMONDATA" val="eyJoZGlkIjoiOGFjNDA4NjU5ODQxMTMzYmZkMGVjNjYyNmQ2MzYzYzg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393</Words>
  <Application>WPS 演示</Application>
  <PresentationFormat>全屏显示(16:9)</PresentationFormat>
  <Paragraphs>114</Paragraphs>
  <Slides>14</Slides>
  <Notes>4</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55</vt:i4>
      </vt:variant>
      <vt:variant>
        <vt:lpstr>幻灯片标题</vt:lpstr>
      </vt:variant>
      <vt:variant>
        <vt:i4>14</vt:i4>
      </vt:variant>
    </vt:vector>
  </HeadingPairs>
  <TitlesOfParts>
    <vt:vector size="80" baseType="lpstr">
      <vt:lpstr>Arial</vt:lpstr>
      <vt:lpstr>宋体</vt:lpstr>
      <vt:lpstr>Wingdings</vt:lpstr>
      <vt:lpstr>Calibri</vt:lpstr>
      <vt:lpstr>黑体</vt:lpstr>
      <vt:lpstr>Times New Roman</vt:lpstr>
      <vt:lpstr>楷体</vt:lpstr>
      <vt:lpstr>微软雅黑</vt:lpstr>
      <vt:lpstr>Arial Unicode MS</vt:lpstr>
      <vt:lpstr>Office 主题</vt:lpstr>
      <vt:lpstr>1_Office 主题</vt:lpstr>
      <vt:lpstr>Equation.DSMT4</vt:lpstr>
      <vt:lpstr>Equation.DSMT4</vt:lpstr>
      <vt:lpstr>Equation.3</vt:lpstr>
      <vt:lpstr>Equation.DSMT4</vt:lpstr>
      <vt:lpstr>Equation.DSMT4</vt:lpstr>
      <vt:lpstr>Equation.3</vt:lpstr>
      <vt:lpstr>Equation.DSMT4</vt:lpstr>
      <vt:lpstr>Equation.3</vt:lpstr>
      <vt:lpstr>Equation.3</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Equation.3</vt:lpstr>
      <vt:lpstr>1.2  倍角公式（一）</vt:lpstr>
      <vt:lpstr>PowerPoint 演示文稿</vt:lpstr>
      <vt:lpstr>PowerPoint 演示文稿</vt:lpstr>
      <vt:lpstr>PowerPoint 演示文稿</vt:lpstr>
      <vt:lpstr>PowerPoint 演示文稿</vt:lpstr>
      <vt:lpstr>                    新知探究</vt:lpstr>
      <vt:lpstr>新知探究</vt:lpstr>
      <vt:lpstr>新知探究</vt:lpstr>
      <vt:lpstr>新知探究</vt:lpstr>
      <vt:lpstr>新知探究</vt:lpstr>
      <vt:lpstr>新知探究</vt:lpstr>
      <vt:lpstr>温故知新</vt:lpstr>
      <vt:lpstr>温故知新</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zhucl</cp:lastModifiedBy>
  <cp:revision>303</cp:revision>
  <dcterms:created xsi:type="dcterms:W3CDTF">2013-12-23T07:18:00Z</dcterms:created>
  <dcterms:modified xsi:type="dcterms:W3CDTF">2023-09-07T02:22:25Z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9389841F0C9544A1960CA1485444C195_13</vt:lpwstr>
  </property>
  <property fmtid="{D5CDD505-2E9C-101B-9397-08002B2CF9AE}" pid="3" name="KSOProductBuildVer">
    <vt:lpwstr>2052-12.1.0.15374</vt:lpwstr>
  </property>
</Properties>
</file>