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ink/ink3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67" r:id="rId4"/>
  </p:sldMasterIdLst>
  <p:notesMasterIdLst>
    <p:notesMasterId r:id="rId6"/>
  </p:notesMasterIdLst>
  <p:handoutMasterIdLst>
    <p:handoutMasterId r:id="rId16"/>
  </p:handoutMasterIdLst>
  <p:sldIdLst>
    <p:sldId id="256" r:id="rId5"/>
    <p:sldId id="364" r:id="rId7"/>
    <p:sldId id="366" r:id="rId8"/>
    <p:sldId id="334" r:id="rId9"/>
    <p:sldId id="377" r:id="rId10"/>
    <p:sldId id="379" r:id="rId11"/>
    <p:sldId id="387" r:id="rId12"/>
    <p:sldId id="389" r:id="rId13"/>
    <p:sldId id="348" r:id="rId14"/>
    <p:sldId id="303" r:id="rId15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EFEFF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82" autoAdjust="0"/>
  </p:normalViewPr>
  <p:slideViewPr>
    <p:cSldViewPr showGuides="1">
      <p:cViewPr varScale="1">
        <p:scale>
          <a:sx n="61" d="100"/>
          <a:sy n="61" d="100"/>
        </p:scale>
        <p:origin x="43" y="64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20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531DA5-84BA-4496-A8DD-6BBD5F45A71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E9DE1E-06AB-4603-B976-581B28FF8703}" type="slidenum">
              <a:rPr lang="zh-CN" altLang="en-US"/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18T14:50:07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18T14:50:07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18T14:50:07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D14B2B9-1953-411F-8264-76080AFD12F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93CB24-0FEF-467A-89CB-FC2D114CA0D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1262794-2891-41E6-981D-9641F5380F94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3" name="图片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2DDB-E88B-4684-95A4-7E225F51B4B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E6A4-EE98-4DC0-934E-93C2058BC6C8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3" name="图片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167C-C839-489B-B3E8-8BBB0C5C658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FEF3-98AC-4AE7-9261-4282D235A356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5AA2-8F8F-4382-8503-8D3B45B99391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4252-D22B-4BEA-A3F1-F4132775208D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2F4E1-FECD-40CA-AF2E-54866841E9C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5DC5F-D669-4647-9A47-752AD49777DA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1D1F-9BED-4BCC-B0E3-B2FFE1C17D0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CBF03-CDAE-4EFB-9EC7-EBBB08459E88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20E2A8-F26A-4C31-8190-C952D1AA15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E5D8F5D-95AF-42BE-8D44-2DE64AD91D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E0E2C-53CF-4F90-B840-49E59BAE71F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369219"/>
            <a:ext cx="3886200" cy="157400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3057525"/>
            <a:ext cx="3886200" cy="157519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E1F3C2-1D82-4261-A44C-22571B037D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3" name="图片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84F16-EC18-4D64-8536-83BE2CECD02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C4144-72CA-4F7B-9238-60A6EE7E819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BA75E-55C5-49E7-AF2B-B8AE9BA0045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EDEDB-22C2-4FBB-8819-6D70A55E70CB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D4EFF-4F2E-4674-9508-CEC3489DC64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0E65-1A35-4773-8CDE-2753F75F932E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21F70-74EB-43B2-9D9D-E9C3C20EF8D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B068-AD8A-4FC5-992D-3A5921A9F75C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29F2-1939-4480-A08F-3A1692CF4FA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5676-39D1-4EF8-8A52-E650BC6A8184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674F04-0BAE-424F-92F8-94CE2EC8B6A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64074-B5AB-4F3C-92E7-C573EB32D7F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F1E12-1924-490C-9D20-CD9835DEAAD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369219"/>
            <a:ext cx="3886200" cy="157400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3057525"/>
            <a:ext cx="3886200" cy="157519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DCA5D48-8970-4FD4-AB61-B403B4BDF06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599D4-7020-4048-A5B3-520EAF58137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D17E-E373-4B0D-96B3-A17A157F751F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D3DD3-3148-43F0-92BF-501C9A5121A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0E6D-42DB-4DC1-B59A-18FEE8E250F7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8C79C4-92F2-4560-BE44-A6601CEAC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EDE0B1-858D-432D-8781-8225928D335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A3C2-0D4D-4CE5-BECC-98FE9F34278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369219"/>
            <a:ext cx="3886200" cy="157400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3057525"/>
            <a:ext cx="3886200" cy="157519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7FA297-BC1F-4807-A070-1A97B432CB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369219"/>
            <a:ext cx="3886200" cy="157400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369219"/>
            <a:ext cx="3886200" cy="157400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3057525"/>
            <a:ext cx="3886200" cy="157519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3057525"/>
            <a:ext cx="3886200" cy="157519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266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663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266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94DBDE-512D-40F4-9C7E-3DF4BF5E0626}" type="slidenum">
              <a:rPr lang="zh-CN" altLang="en-US"/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277813"/>
            <a:ext cx="74882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6233B8C-3CB1-4F76-9F2D-CB996675EB0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A5048B-5CF2-4949-BCB0-AE89E744D8D7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277813"/>
            <a:ext cx="74882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A506B33-1F77-49C7-AA10-7357ADD10AA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442F49-28DD-4FB3-9DB7-BBD44788FD17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277813"/>
            <a:ext cx="74882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626A7E-0D3D-466C-926C-AFEA2AD033E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48F4DE-4575-4B4A-9AC3-D9AA86485710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5.xml"/><Relationship Id="rId14" Type="http://schemas.openxmlformats.org/officeDocument/2006/relationships/themeOverride" Target="../theme/themeOverride1.xml"/><Relationship Id="rId13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11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tags" Target="../tags/tag5.xml"/><Relationship Id="rId7" Type="http://schemas.openxmlformats.org/officeDocument/2006/relationships/image" Target="../media/image15.wmf"/><Relationship Id="rId6" Type="http://schemas.openxmlformats.org/officeDocument/2006/relationships/oleObject" Target="../embeddings/oleObject7.bin"/><Relationship Id="rId5" Type="http://schemas.openxmlformats.org/officeDocument/2006/relationships/tags" Target="../tags/tag4.xml"/><Relationship Id="rId4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25" Type="http://schemas.openxmlformats.org/officeDocument/2006/relationships/vmlDrawing" Target="../drawings/vmlDrawing2.vml"/><Relationship Id="rId24" Type="http://schemas.openxmlformats.org/officeDocument/2006/relationships/slideLayout" Target="../slideLayouts/slideLayout7.xml"/><Relationship Id="rId23" Type="http://schemas.openxmlformats.org/officeDocument/2006/relationships/themeOverride" Target="../theme/themeOverride2.xml"/><Relationship Id="rId22" Type="http://schemas.openxmlformats.org/officeDocument/2006/relationships/image" Target="../media/image20.wmf"/><Relationship Id="rId21" Type="http://schemas.openxmlformats.org/officeDocument/2006/relationships/oleObject" Target="../embeddings/oleObject12.bin"/><Relationship Id="rId20" Type="http://schemas.openxmlformats.org/officeDocument/2006/relationships/tags" Target="../tags/tag9.xml"/><Relationship Id="rId2" Type="http://schemas.openxmlformats.org/officeDocument/2006/relationships/tags" Target="../tags/tag3.xml"/><Relationship Id="rId19" Type="http://schemas.openxmlformats.org/officeDocument/2006/relationships/image" Target="../media/image19.wmf"/><Relationship Id="rId18" Type="http://schemas.openxmlformats.org/officeDocument/2006/relationships/oleObject" Target="../embeddings/oleObject11.bin"/><Relationship Id="rId17" Type="http://schemas.openxmlformats.org/officeDocument/2006/relationships/tags" Target="../tags/tag8.xml"/><Relationship Id="rId16" Type="http://schemas.openxmlformats.org/officeDocument/2006/relationships/image" Target="../media/image18.wmf"/><Relationship Id="rId15" Type="http://schemas.openxmlformats.org/officeDocument/2006/relationships/oleObject" Target="../embeddings/oleObject10.bin"/><Relationship Id="rId14" Type="http://schemas.openxmlformats.org/officeDocument/2006/relationships/tags" Target="../tags/tag7.xml"/><Relationship Id="rId13" Type="http://schemas.openxmlformats.org/officeDocument/2006/relationships/image" Target="../media/image17.wmf"/><Relationship Id="rId12" Type="http://schemas.openxmlformats.org/officeDocument/2006/relationships/oleObject" Target="../embeddings/oleObject9.bin"/><Relationship Id="rId11" Type="http://schemas.openxmlformats.org/officeDocument/2006/relationships/tags" Target="../tags/tag6.xml"/><Relationship Id="rId10" Type="http://schemas.openxmlformats.org/officeDocument/2006/relationships/image" Target="../media/image16.wmf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tags" Target="../tags/tag11.xml"/><Relationship Id="rId3" Type="http://schemas.openxmlformats.org/officeDocument/2006/relationships/image" Target="../media/image21.wmf"/><Relationship Id="rId2" Type="http://schemas.openxmlformats.org/officeDocument/2006/relationships/oleObject" Target="../embeddings/oleObject13.bin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11.xml"/><Relationship Id="rId7" Type="http://schemas.openxmlformats.org/officeDocument/2006/relationships/tags" Target="../tags/tag1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28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4" Type="http://schemas.openxmlformats.org/officeDocument/2006/relationships/tags" Target="../tags/tag14.xml"/><Relationship Id="rId3" Type="http://schemas.openxmlformats.org/officeDocument/2006/relationships/image" Target="../media/image26.wmf"/><Relationship Id="rId2" Type="http://schemas.openxmlformats.org/officeDocument/2006/relationships/oleObject" Target="../embeddings/oleObject18.bin"/><Relationship Id="rId18" Type="http://schemas.openxmlformats.org/officeDocument/2006/relationships/vmlDrawing" Target="../drawings/vmlDrawing5.vml"/><Relationship Id="rId17" Type="http://schemas.openxmlformats.org/officeDocument/2006/relationships/slideLayout" Target="../slideLayouts/slideLayout11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image" Target="../media/image30.wmf"/><Relationship Id="rId13" Type="http://schemas.openxmlformats.org/officeDocument/2006/relationships/oleObject" Target="../embeddings/oleObject22.bin"/><Relationship Id="rId12" Type="http://schemas.openxmlformats.org/officeDocument/2006/relationships/tags" Target="../tags/tag16.xml"/><Relationship Id="rId11" Type="http://schemas.openxmlformats.org/officeDocument/2006/relationships/image" Target="../media/image29.wmf"/><Relationship Id="rId10" Type="http://schemas.openxmlformats.org/officeDocument/2006/relationships/oleObject" Target="../embeddings/oleObject21.bin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wmf"/><Relationship Id="rId8" Type="http://schemas.openxmlformats.org/officeDocument/2006/relationships/oleObject" Target="../embeddings/oleObject26.bin"/><Relationship Id="rId7" Type="http://schemas.openxmlformats.org/officeDocument/2006/relationships/image" Target="../media/image33.wmf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4.bin"/><Relationship Id="rId3" Type="http://schemas.openxmlformats.org/officeDocument/2006/relationships/image" Target="../media/image31.wmf"/><Relationship Id="rId2" Type="http://schemas.openxmlformats.org/officeDocument/2006/relationships/oleObject" Target="../embeddings/oleObject23.bin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19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wmf"/><Relationship Id="rId8" Type="http://schemas.openxmlformats.org/officeDocument/2006/relationships/oleObject" Target="../embeddings/oleObject29.bin"/><Relationship Id="rId7" Type="http://schemas.openxmlformats.org/officeDocument/2006/relationships/tags" Target="../tags/tag21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5.wmf"/><Relationship Id="rId3" Type="http://schemas.openxmlformats.org/officeDocument/2006/relationships/oleObject" Target="../embeddings/oleObject27.bin"/><Relationship Id="rId2" Type="http://schemas.openxmlformats.org/officeDocument/2006/relationships/tags" Target="../tags/tag20.xml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22.xml"/><Relationship Id="rId10" Type="http://schemas.openxmlformats.org/officeDocument/2006/relationships/themeOverride" Target="../theme/themeOverride3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/>
          <a:lstStyle/>
          <a:p>
            <a:pPr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倍角公式（第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 txBox="1">
            <a:spLocks noChangeArrowheads="1"/>
          </p:cNvSpPr>
          <p:nvPr/>
        </p:nvSpPr>
        <p:spPr bwMode="auto">
          <a:xfrm>
            <a:off x="2987675" y="1347788"/>
            <a:ext cx="33305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>
                <a:solidFill>
                  <a:schemeClr val="bg1"/>
                </a:solidFill>
              </a:rPr>
              <a:t>再 见</a:t>
            </a:r>
            <a:endParaRPr lang="zh-CN" altLang="en-US" sz="7200" b="1">
              <a:solidFill>
                <a:schemeClr val="bg1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2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23825"/>
            <a:ext cx="9144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/>
              <a:t>问题导入</a:t>
            </a:r>
            <a:endParaRPr lang="zh-CN" altLang="en-US" b="1"/>
          </a:p>
        </p:txBody>
      </p:sp>
      <p:sp>
        <p:nvSpPr>
          <p:cNvPr id="33795" name="文本框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09228" y="907200"/>
            <a:ext cx="192666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二倍角公式</a:t>
            </a:r>
            <a:endParaRPr lang="zh-CN" altLang="en-US" sz="24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1835696" y="3842123"/>
          <a:ext cx="29892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4" imgW="34137600" imgH="9448800" progId="Equation.DSMT4">
                  <p:embed/>
                </p:oleObj>
              </mc:Choice>
              <mc:Fallback>
                <p:oleObj name="Equation" r:id="rId4" imgW="34137600" imgH="9448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842123"/>
                        <a:ext cx="298926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1835696" y="1670423"/>
          <a:ext cx="31162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6" imgW="36576000" imgH="4572000" progId="Equation.DSMT4">
                  <p:embed/>
                </p:oleObj>
              </mc:Choice>
              <mc:Fallback>
                <p:oleObj name="Equation" r:id="rId6" imgW="36576000" imgH="4572000" progId="Equation.DSMT4">
                  <p:embed/>
                  <p:pic>
                    <p:nvPicPr>
                      <p:cNvPr id="0" name="对象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670423"/>
                        <a:ext cx="311626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1835696" y="2358381"/>
          <a:ext cx="34813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8" imgW="40843200" imgH="4876800" progId="Equation.DSMT4">
                  <p:embed/>
                </p:oleObj>
              </mc:Choice>
              <mc:Fallback>
                <p:oleObj name="Equation" r:id="rId8" imgW="40843200" imgH="4876800" progId="Equation.DSMT4">
                  <p:embed/>
                  <p:pic>
                    <p:nvPicPr>
                      <p:cNvPr id="0" name="对象 3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358381"/>
                        <a:ext cx="34813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3149636" y="2832679"/>
          <a:ext cx="19002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0" imgW="228600" imgH="106045" progId="Equation.DSMT4">
                  <p:embed/>
                </p:oleObj>
              </mc:Choice>
              <mc:Fallback>
                <p:oleObj name="" r:id="rId10" imgW="228600" imgH="106045" progId="Equation.DSMT4">
                  <p:embed/>
                  <p:pic>
                    <p:nvPicPr>
                      <p:cNvPr id="0" name="对象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36" y="2832679"/>
                        <a:ext cx="19002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3149636" y="3242048"/>
          <a:ext cx="1714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12" imgW="20116800" imgH="4876800" progId="Equation.DSMT4">
                  <p:embed/>
                </p:oleObj>
              </mc:Choice>
              <mc:Fallback>
                <p:oleObj name="Equation" r:id="rId12" imgW="20116800" imgH="4876800" progId="Equation.DSMT4">
                  <p:embed/>
                  <p:pic>
                    <p:nvPicPr>
                      <p:cNvPr id="0" name="对象 6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36" y="3242048"/>
                        <a:ext cx="1714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9258"/>
          <p:cNvSpPr txBox="1">
            <a:spLocks noChangeArrowheads="1"/>
          </p:cNvSpPr>
          <p:nvPr/>
        </p:nvSpPr>
        <p:spPr bwMode="auto">
          <a:xfrm>
            <a:off x="5836096" y="1635646"/>
            <a:ext cx="136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9258"/>
          <p:cNvSpPr txBox="1">
            <a:spLocks noChangeArrowheads="1"/>
          </p:cNvSpPr>
          <p:nvPr/>
        </p:nvSpPr>
        <p:spPr bwMode="auto">
          <a:xfrm>
            <a:off x="5836096" y="3220765"/>
            <a:ext cx="136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9258"/>
          <p:cNvSpPr txBox="1">
            <a:spLocks noChangeArrowheads="1"/>
          </p:cNvSpPr>
          <p:nvPr/>
        </p:nvSpPr>
        <p:spPr bwMode="auto">
          <a:xfrm>
            <a:off x="5836096" y="4025627"/>
            <a:ext cx="136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8"/>
          <p:cNvSpPr txBox="1">
            <a:spLocks noChangeArrowheads="1"/>
          </p:cNvSpPr>
          <p:nvPr/>
        </p:nvSpPr>
        <p:spPr bwMode="auto">
          <a:xfrm>
            <a:off x="5237163" y="889000"/>
            <a:ext cx="22860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19" name="文本框 13"/>
          <p:cNvSpPr txBox="1">
            <a:spLocks noChangeArrowheads="1"/>
          </p:cNvSpPr>
          <p:nvPr/>
        </p:nvSpPr>
        <p:spPr bwMode="auto">
          <a:xfrm>
            <a:off x="6648450" y="366713"/>
            <a:ext cx="22860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20" name="标题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23825"/>
            <a:ext cx="9144000" cy="565150"/>
          </a:xfrm>
        </p:spPr>
        <p:txBody>
          <a:bodyPr/>
          <a:lstStyle/>
          <a:p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                     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395536" y="1052257"/>
          <a:ext cx="26987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1320165" imgH="177165" progId="Equation.DSMT4">
                  <p:embed/>
                </p:oleObj>
              </mc:Choice>
              <mc:Fallback>
                <p:oleObj name="" r:id="rId3" imgW="1320165" imgH="177165" progId="Equation.DSMT4">
                  <p:embed/>
                  <p:pic>
                    <p:nvPicPr>
                      <p:cNvPr id="0" name="对象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052257"/>
                        <a:ext cx="26987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>
            <p:custDataLst>
              <p:tags r:id="rId5"/>
            </p:custDataLst>
          </p:nvPr>
        </p:nvGraphicFramePr>
        <p:xfrm>
          <a:off x="4500270" y="3374633"/>
          <a:ext cx="19208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6" imgW="939800" imgH="177165" progId="Equation.DSMT4">
                  <p:embed/>
                </p:oleObj>
              </mc:Choice>
              <mc:Fallback>
                <p:oleObj name="Equation" r:id="rId6" imgW="939800" imgH="177165" progId="Equation.DSMT4">
                  <p:embed/>
                  <p:pic>
                    <p:nvPicPr>
                      <p:cNvPr id="0" name="对象 1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270" y="3374633"/>
                        <a:ext cx="19208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0" name="Object 6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691665" y="3387333"/>
          <a:ext cx="108013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9" imgW="545465" imgH="177165" progId="Equation.3">
                  <p:embed/>
                </p:oleObj>
              </mc:Choice>
              <mc:Fallback>
                <p:oleObj name="" r:id="rId9" imgW="545465" imgH="17716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65" y="3387333"/>
                        <a:ext cx="108013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771800" y="3363838"/>
          <a:ext cx="1698625" cy="381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2" imgW="850900" imgH="190500" progId="Equation.3">
                  <p:embed/>
                </p:oleObj>
              </mc:Choice>
              <mc:Fallback>
                <p:oleObj name="" r:id="rId12" imgW="850900" imgH="190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363838"/>
                        <a:ext cx="1698625" cy="381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691347" y="2178174"/>
          <a:ext cx="93091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5" imgW="469900" imgH="177165" progId="Equation.3">
                  <p:embed/>
                </p:oleObj>
              </mc:Choice>
              <mc:Fallback>
                <p:oleObj name="" r:id="rId15" imgW="469900" imgH="17716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347" y="2178174"/>
                        <a:ext cx="93091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2644775" y="1920999"/>
          <a:ext cx="167481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18" imgW="20116800" imgH="10363200" progId="Equation.DSMT4">
                  <p:embed/>
                </p:oleObj>
              </mc:Choice>
              <mc:Fallback>
                <p:oleObj name="Equation" r:id="rId18" imgW="20116800" imgH="1036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20999"/>
                        <a:ext cx="167481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4427562" y="1962591"/>
          <a:ext cx="1661160" cy="78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1" imgW="838200" imgH="393700" progId="Equation.3">
                  <p:embed/>
                </p:oleObj>
              </mc:Choice>
              <mc:Fallback>
                <p:oleObj name="" r:id="rId21" imgW="8382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62" y="1962591"/>
                        <a:ext cx="1661160" cy="783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/>
          <a:lstStyle/>
          <a:p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35843" name="对象 2150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54606" y="784145"/>
          <a:ext cx="7001090" cy="11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79857600" imgH="15240000" progId="Equation.DSMT4">
                  <p:embed/>
                </p:oleObj>
              </mc:Choice>
              <mc:Fallback>
                <p:oleObj name="Equation" r:id="rId2" imgW="79857600" imgH="15240000" progId="Equation.DSMT4">
                  <p:embed/>
                  <p:pic>
                    <p:nvPicPr>
                      <p:cNvPr id="0" name="对象 215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06" y="784145"/>
                        <a:ext cx="7001090" cy="11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1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54672" y="2067315"/>
          <a:ext cx="7661939" cy="29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5" imgW="86868000" imgH="39319200" progId="Equation.DSMT4">
                  <p:embed/>
                </p:oleObj>
              </mc:Choice>
              <mc:Fallback>
                <p:oleObj name="Equation" r:id="rId5" imgW="86868000" imgH="393192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72" y="2067315"/>
                        <a:ext cx="7661939" cy="29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/>
          <a:lstStyle/>
          <a:p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19140" name="Object 4"/>
          <p:cNvGraphicFramePr>
            <a:graphicFrameLocks noChangeAspect="1"/>
          </p:cNvGraphicFramePr>
          <p:nvPr/>
        </p:nvGraphicFramePr>
        <p:xfrm>
          <a:off x="3203848" y="1421130"/>
          <a:ext cx="32797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49377600" imgH="9448800" progId="Equation.DSMT4">
                  <p:embed/>
                </p:oleObj>
              </mc:Choice>
              <mc:Fallback>
                <p:oleObj name="Equation" r:id="rId1" imgW="49377600" imgH="9448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421130"/>
                        <a:ext cx="327977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1090613" y="2417763"/>
          <a:ext cx="45497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3" imgW="71323200" imgH="9448800" progId="Equation.DSMT4">
                  <p:embed/>
                </p:oleObj>
              </mc:Choice>
              <mc:Fallback>
                <p:oleObj name="Equation" r:id="rId3" imgW="71323200" imgH="9448800" progId="Equation.DSMT4">
                  <p:embed/>
                  <p:pic>
                    <p:nvPicPr>
                      <p:cNvPr id="0" name="对象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2417763"/>
                        <a:ext cx="45497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2243138" y="3332163"/>
          <a:ext cx="41116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5" imgW="53644800" imgH="14020800" progId="Equation.DSMT4">
                  <p:embed/>
                </p:oleObj>
              </mc:Choice>
              <mc:Fallback>
                <p:oleObj name="Equation" r:id="rId5" imgW="53644800" imgH="14020800" progId="Equation.DSMT4">
                  <p:embed/>
                  <p:pic>
                    <p:nvPicPr>
                      <p:cNvPr id="0" name="对象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3332163"/>
                        <a:ext cx="4111625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文本框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8843" y="915035"/>
            <a:ext cx="2655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证明恒等式：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/>
          <a:lstStyle/>
          <a:p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18119" name="Object 7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35039" y="2193925"/>
          <a:ext cx="1698655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2" imgW="22250400" imgH="9448800" progId="Equation.DSMT4">
                  <p:embed/>
                </p:oleObj>
              </mc:Choice>
              <mc:Fallback>
                <p:oleObj name="Equation" r:id="rId2" imgW="22250400" imgH="9448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9" y="2193925"/>
                        <a:ext cx="1698655" cy="7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21" name="Object 9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341938" y="2373313"/>
          <a:ext cx="20653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5" imgW="28651200" imgH="5486400" progId="Equation.DSMT4">
                  <p:embed/>
                </p:oleObj>
              </mc:Choice>
              <mc:Fallback>
                <p:oleObj name="Equation" r:id="rId5" imgW="28651200" imgH="5486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8" y="2373313"/>
                        <a:ext cx="20653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-2147482624"/>
          <p:cNvGraphicFramePr>
            <a:graphicFrameLocks noChangeAspect="1"/>
          </p:cNvGraphicFramePr>
          <p:nvPr/>
        </p:nvGraphicFramePr>
        <p:xfrm>
          <a:off x="1481080" y="4011910"/>
          <a:ext cx="56112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7" imgW="78028800" imgH="5486400" progId="Equation.DSMT4">
                  <p:embed/>
                </p:oleObj>
              </mc:Choice>
              <mc:Fallback>
                <p:oleObj name="Equation" r:id="rId7" imgW="78028800" imgH="5486400" progId="Equation.DSMT4">
                  <p:embed/>
                  <p:pic>
                    <p:nvPicPr>
                      <p:cNvPr id="0" name="对象 -21474826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080" y="4011910"/>
                        <a:ext cx="5611200" cy="3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624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3764379" y="4624014"/>
          <a:ext cx="1314061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10" imgW="17373600" imgH="4267200" progId="Equation.DSMT4">
                  <p:embed/>
                </p:oleObj>
              </mc:Choice>
              <mc:Fallback>
                <p:oleObj name="Equation" r:id="rId10" imgW="17373600" imgH="4267200" progId="Equation.DSMT4">
                  <p:embed/>
                  <p:pic>
                    <p:nvPicPr>
                      <p:cNvPr id="0" name="对象 -21474826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379" y="4624014"/>
                        <a:ext cx="1314061" cy="3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475854" y="3102917"/>
          <a:ext cx="5508966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13" imgW="65836800" imgH="10363200" progId="Equation.DSMT4">
                  <p:embed/>
                </p:oleObj>
              </mc:Choice>
              <mc:Fallback>
                <p:oleObj name="Equation" r:id="rId13" imgW="65836800" imgH="1036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854" y="3102917"/>
                        <a:ext cx="5508966" cy="7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3191" y="3177154"/>
            <a:ext cx="72045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sz="2400" b="1" dirty="0">
                <a:solidFill>
                  <a:srgbClr val="0000FF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解</a:t>
            </a:r>
            <a:r>
              <a:rPr lang="zh-CN" sz="2400" dirty="0">
                <a:solidFill>
                  <a:srgbClr val="0000FF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</a:t>
            </a:r>
            <a:endParaRPr lang="zh-CN" sz="2400" dirty="0">
              <a:solidFill>
                <a:srgbClr val="0000FF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13" name="文本框 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1505" y="915670"/>
            <a:ext cx="99568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charset="-122"/>
                <a:cs typeface="Times New Roman" panose="02020603050405020304" pitchFamily="18" charset="0"/>
              </a:rPr>
              <a:t>练习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charset="-122"/>
                <a:cs typeface="Times New Roman" panose="02020603050405020304" pitchFamily="18" charset="0"/>
              </a:rPr>
              <a:t>2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新宋体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2330" y="1419860"/>
            <a:ext cx="1546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化简：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/>
          <a:lstStyle/>
          <a:p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5" name="Object 79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897532" y="1573585"/>
          <a:ext cx="189230" cy="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2082800" imgH="634365" progId="Equation.DSMT4">
                  <p:embed/>
                </p:oleObj>
              </mc:Choice>
              <mc:Fallback>
                <p:oleObj name="Equation" r:id="rId2" imgW="2082800" imgH="634365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532" y="1573585"/>
                        <a:ext cx="189230" cy="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9"/>
          <p:cNvGraphicFramePr>
            <a:graphicFrameLocks noChangeAspect="1"/>
          </p:cNvGraphicFramePr>
          <p:nvPr/>
        </p:nvGraphicFramePr>
        <p:xfrm>
          <a:off x="722987" y="2435308"/>
          <a:ext cx="50815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4" imgW="56083200" imgH="9448800" progId="Equation.DSMT4">
                  <p:embed/>
                </p:oleObj>
              </mc:Choice>
              <mc:Fallback>
                <p:oleObj name="Equation" r:id="rId4" imgW="56083200" imgH="94488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87" y="2435308"/>
                        <a:ext cx="50815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9"/>
          <p:cNvGraphicFramePr>
            <a:graphicFrameLocks noChangeAspect="1"/>
          </p:cNvGraphicFramePr>
          <p:nvPr/>
        </p:nvGraphicFramePr>
        <p:xfrm>
          <a:off x="2397090" y="3367438"/>
          <a:ext cx="3284537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6" imgW="36271200" imgH="9448800" progId="Equation.DSMT4">
                  <p:embed/>
                </p:oleObj>
              </mc:Choice>
              <mc:Fallback>
                <p:oleObj name="Equation" r:id="rId6" imgW="36271200" imgH="94488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090" y="3367438"/>
                        <a:ext cx="3284537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2411760" y="4240541"/>
          <a:ext cx="3024188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8" imgW="34442400" imgH="9448800" progId="Equation.DSMT4">
                  <p:embed/>
                </p:oleObj>
              </mc:Choice>
              <mc:Fallback>
                <p:oleObj name="Equation" r:id="rId8" imgW="34442400" imgH="9448800" progId="Equation.DSMT4">
                  <p:embed/>
                  <p:pic>
                    <p:nvPicPr>
                      <p:cNvPr id="0" name="对象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240541"/>
                        <a:ext cx="3024188" cy="79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2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23825"/>
            <a:ext cx="9144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/>
              <a:t>温故知新</a:t>
            </a:r>
            <a:endParaRPr lang="zh-CN" altLang="en-US" b="1"/>
          </a:p>
        </p:txBody>
      </p:sp>
      <p:sp>
        <p:nvSpPr>
          <p:cNvPr id="41987" name="文本框 9"/>
          <p:cNvSpPr txBox="1">
            <a:spLocks noChangeArrowheads="1"/>
          </p:cNvSpPr>
          <p:nvPr/>
        </p:nvSpPr>
        <p:spPr bwMode="auto">
          <a:xfrm>
            <a:off x="207838" y="1274763"/>
            <a:ext cx="2232496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．倍角公式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1989" name="对象 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971600" y="2278052"/>
          <a:ext cx="49180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74371200" imgH="4876800" progId="Equation.DSMT4">
                  <p:embed/>
                </p:oleObj>
              </mc:Choice>
              <mc:Fallback>
                <p:oleObj name="Equation" r:id="rId3" imgW="74371200" imgH="48768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278052"/>
                        <a:ext cx="49180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文本框 2"/>
          <p:cNvSpPr txBox="1">
            <a:spLocks noChangeArrowheads="1"/>
          </p:cNvSpPr>
          <p:nvPr/>
        </p:nvSpPr>
        <p:spPr bwMode="auto">
          <a:xfrm>
            <a:off x="207838" y="3552826"/>
            <a:ext cx="8756650" cy="4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eaLnBrk="1" hangingPunct="1">
              <a:buFontTx/>
              <a:buNone/>
              <a:defRPr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r>
              <a:rPr lang="zh-CN" altLang="en-US" dirty="0"/>
              <a:t>2．倍角公式在有关三角函数的求值、化简和证明问题中的逆用.</a:t>
            </a:r>
            <a:endParaRPr lang="zh-CN" altLang="en-US" dirty="0"/>
          </a:p>
        </p:txBody>
      </p:sp>
      <p:graphicFrame>
        <p:nvGraphicFramePr>
          <p:cNvPr id="3" name="对象 2"/>
          <p:cNvGraphicFramePr/>
          <p:nvPr/>
        </p:nvGraphicFramePr>
        <p:xfrm>
          <a:off x="971600" y="1841252"/>
          <a:ext cx="26289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5" imgW="1320165" imgH="177165" progId="Equation.DSMT4">
                  <p:embed/>
                </p:oleObj>
              </mc:Choice>
              <mc:Fallback>
                <p:oleObj name="" r:id="rId5" imgW="1320165" imgH="177165" progId="Equation.DSMT4">
                  <p:embed/>
                  <p:pic>
                    <p:nvPicPr>
                      <p:cNvPr id="0" name="对象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841252"/>
                        <a:ext cx="26289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9" name="Object 9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971600" y="2760663"/>
          <a:ext cx="20812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8" imgW="1219200" imgH="393700" progId="Equation.3">
                  <p:embed/>
                </p:oleObj>
              </mc:Choice>
              <mc:Fallback>
                <p:oleObj name="" r:id="rId8" imgW="12192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760663"/>
                        <a:ext cx="208121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/>
          <a:lstStyle/>
          <a:p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作业布置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1043484" y="1347614"/>
            <a:ext cx="705703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题（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）小题；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题（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）小题；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PP_MARK_KEY" val="e60c3c70-ba41-40b0-bd8d-6b12d744e355"/>
  <p:tag name="COMMONDATA" val="eyJoZGlkIjoiOGFjNDA4NjU5ODQxMTMzYmZkMGVjNjYyNmQ2MzYzYzg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WPS 演示</Application>
  <PresentationFormat>全屏显示(16:9)</PresentationFormat>
  <Paragraphs>46</Paragraphs>
  <Slides>10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29</vt:i4>
      </vt:variant>
      <vt:variant>
        <vt:lpstr>幻灯片标题</vt:lpstr>
      </vt:variant>
      <vt:variant>
        <vt:i4>10</vt:i4>
      </vt:variant>
    </vt:vector>
  </HeadingPairs>
  <TitlesOfParts>
    <vt:vector size="59" baseType="lpstr">
      <vt:lpstr>Arial</vt:lpstr>
      <vt:lpstr>宋体</vt:lpstr>
      <vt:lpstr>Wingdings</vt:lpstr>
      <vt:lpstr>Calibri</vt:lpstr>
      <vt:lpstr>黑体</vt:lpstr>
      <vt:lpstr>Times New Roman</vt:lpstr>
      <vt:lpstr>楷体</vt:lpstr>
      <vt:lpstr>新宋体</vt:lpstr>
      <vt:lpstr>微软雅黑</vt:lpstr>
      <vt:lpstr>Arial Unicode MS</vt:lpstr>
      <vt:lpstr>微软雅黑 Light</vt:lpstr>
      <vt:lpstr>Yu Gothic Light</vt:lpstr>
      <vt:lpstr>Bahnschrift SemiBold SemiConden</vt:lpstr>
      <vt:lpstr>Bahnschrift</vt:lpstr>
      <vt:lpstr>Bodoni MT Black</vt:lpstr>
      <vt:lpstr>Bahnschrift SemiCondensed</vt:lpstr>
      <vt:lpstr>Algerian</vt:lpstr>
      <vt:lpstr>Office 主题</vt:lpstr>
      <vt:lpstr>1_Office 主题</vt:lpstr>
      <vt:lpstr>2_Office 主题</vt:lpstr>
      <vt:lpstr>Equation.DSMT4</vt:lpstr>
      <vt:lpstr>Equation.3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1.2  倍角公式（第2课时）</vt:lpstr>
      <vt:lpstr>PowerPoint 演示文稿</vt:lpstr>
      <vt:lpstr>                     新知探究</vt:lpstr>
      <vt:lpstr>新知探究</vt:lpstr>
      <vt:lpstr>新知探究</vt:lpstr>
      <vt:lpstr>新知探究</vt:lpstr>
      <vt:lpstr>新知探究</vt:lpstr>
      <vt:lpstr>PowerPoint 演示文稿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313</cp:revision>
  <dcterms:created xsi:type="dcterms:W3CDTF">2013-12-23T07:18:00Z</dcterms:created>
  <dcterms:modified xsi:type="dcterms:W3CDTF">2023-09-07T02:08:45Z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F0EE35B08D404BFE8A9BBEE1BD052BE8_13</vt:lpwstr>
  </property>
  <property fmtid="{D5CDD505-2E9C-101B-9397-08002B2CF9AE}" pid="3" name="KSOProductBuildVer">
    <vt:lpwstr>2052-12.1.0.15374</vt:lpwstr>
  </property>
</Properties>
</file>