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335" r:id="rId5"/>
    <p:sldId id="326" r:id="rId6"/>
    <p:sldId id="395" r:id="rId7"/>
    <p:sldId id="344" r:id="rId8"/>
    <p:sldId id="396" r:id="rId9"/>
    <p:sldId id="345" r:id="rId10"/>
    <p:sldId id="394" r:id="rId11"/>
    <p:sldId id="328" r:id="rId12"/>
    <p:sldId id="387" r:id="rId13"/>
    <p:sldId id="329" r:id="rId14"/>
    <p:sldId id="342" r:id="rId15"/>
    <p:sldId id="348" r:id="rId16"/>
    <p:sldId id="386" r:id="rId17"/>
    <p:sldId id="397" r:id="rId18"/>
    <p:sldId id="303" r:id="rId19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82"/>
  </p:normalViewPr>
  <p:slideViewPr>
    <p:cSldViewPr showGuides="1">
      <p:cViewPr varScale="1">
        <p:scale>
          <a:sx n="114" d="100"/>
          <a:sy n="114" d="100"/>
        </p:scale>
        <p:origin x="562" y="82"/>
      </p:cViewPr>
      <p:guideLst>
        <p:guide orient="horz" pos="14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6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5.wmf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1.png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1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oleObject" Target="../embeddings/oleObject32.bin"/><Relationship Id="rId7" Type="http://schemas.openxmlformats.org/officeDocument/2006/relationships/tags" Target="../tags/tag50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tags" Target="../tags/tag49.xml"/><Relationship Id="rId3" Type="http://schemas.openxmlformats.org/officeDocument/2006/relationships/image" Target="../media/image32.wmf"/><Relationship Id="rId2" Type="http://schemas.openxmlformats.org/officeDocument/2006/relationships/oleObject" Target="../embeddings/oleObject30.bin"/><Relationship Id="rId14" Type="http://schemas.openxmlformats.org/officeDocument/2006/relationships/vmlDrawing" Target="../drawings/vmlDrawing8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6.png"/><Relationship Id="rId11" Type="http://schemas.openxmlformats.org/officeDocument/2006/relationships/image" Target="../media/image35.wmf"/><Relationship Id="rId10" Type="http://schemas.openxmlformats.org/officeDocument/2006/relationships/oleObject" Target="../embeddings/oleObject33.bin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Relationship Id="rId31" Type="http://schemas.openxmlformats.org/officeDocument/2006/relationships/vmlDrawing" Target="../drawings/vmlDrawing9.vml"/><Relationship Id="rId30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29" Type="http://schemas.openxmlformats.org/officeDocument/2006/relationships/image" Target="../media/image43.wmf"/><Relationship Id="rId28" Type="http://schemas.openxmlformats.org/officeDocument/2006/relationships/tags" Target="../tags/tag65.xml"/><Relationship Id="rId27" Type="http://schemas.openxmlformats.org/officeDocument/2006/relationships/oleObject" Target="../embeddings/oleObject40.bin"/><Relationship Id="rId26" Type="http://schemas.openxmlformats.org/officeDocument/2006/relationships/image" Target="../media/image42.wmf"/><Relationship Id="rId25" Type="http://schemas.openxmlformats.org/officeDocument/2006/relationships/oleObject" Target="../embeddings/oleObject39.bin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tags" Target="../tags/tag5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oleObject" Target="../embeddings/oleObject9.bin"/><Relationship Id="rId7" Type="http://schemas.openxmlformats.org/officeDocument/2006/relationships/oleObject" Target="../embeddings/oleObject8.bin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5" Type="http://schemas.openxmlformats.org/officeDocument/2006/relationships/oleObject" Target="../embeddings/oleObject14.bin"/><Relationship Id="rId14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7" Type="http://schemas.openxmlformats.org/officeDocument/2006/relationships/vmlDrawing" Target="../drawings/vmlDrawing4.v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1.xml"/><Relationship Id="rId24" Type="http://schemas.openxmlformats.org/officeDocument/2006/relationships/oleObject" Target="../embeddings/oleObject17.bin"/><Relationship Id="rId23" Type="http://schemas.openxmlformats.org/officeDocument/2006/relationships/tags" Target="../tags/tag30.xml"/><Relationship Id="rId22" Type="http://schemas.openxmlformats.org/officeDocument/2006/relationships/image" Target="../media/image17.wmf"/><Relationship Id="rId21" Type="http://schemas.openxmlformats.org/officeDocument/2006/relationships/oleObject" Target="../embeddings/oleObject16.bin"/><Relationship Id="rId20" Type="http://schemas.openxmlformats.org/officeDocument/2006/relationships/tags" Target="../tags/tag29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2.wmf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7.xml"/><Relationship Id="rId12" Type="http://schemas.openxmlformats.org/officeDocument/2006/relationships/image" Target="../media/image18.png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3.2.1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向量的加法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592" y="981710"/>
            <a:ext cx="7261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例2　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如图所示，已知平行四边形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，化简：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35459" y="1518920"/>
          <a:ext cx="1465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1" imgW="18592800" imgH="5486400" progId="Equation.DSMT4">
                  <p:embed/>
                </p:oleObj>
              </mc:Choice>
              <mc:Fallback>
                <p:oleObj name="Equation" r:id="rId1" imgW="18592800" imgH="54864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5459" y="1518920"/>
                        <a:ext cx="1465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48088" y="1497647"/>
          <a:ext cx="1535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3" imgW="19507200" imgH="5486400" progId="Equation.DSMT4">
                  <p:embed/>
                </p:oleObj>
              </mc:Choice>
              <mc:Fallback>
                <p:oleObj name="Equation" r:id="rId3" imgW="19507200" imgH="54864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8088" y="1497647"/>
                        <a:ext cx="15351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36501" y="2102803"/>
          <a:ext cx="22066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5" imgW="28041600" imgH="5181600" progId="Equation.DSMT4">
                  <p:embed/>
                </p:oleObj>
              </mc:Choice>
              <mc:Fallback>
                <p:oleObj name="Equation" r:id="rId5" imgW="28041600" imgH="51816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501" y="2102803"/>
                        <a:ext cx="2206625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05209" y="2877068"/>
            <a:ext cx="730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</a:rPr>
              <a:t>解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95438" y="2855913"/>
          <a:ext cx="21526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7" imgW="27432000" imgH="5486400" progId="Equation.DSMT4">
                  <p:embed/>
                </p:oleObj>
              </mc:Choice>
              <mc:Fallback>
                <p:oleObj name="Equation" r:id="rId7" imgW="27432000" imgH="54864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438" y="2855913"/>
                        <a:ext cx="21526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6550" y="3559175"/>
          <a:ext cx="22304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9" imgW="28346400" imgH="5486400" progId="Equation.DSMT4">
                  <p:embed/>
                </p:oleObj>
              </mc:Choice>
              <mc:Fallback>
                <p:oleObj name="Equation" r:id="rId9" imgW="28346400" imgH="54864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6550" y="3559175"/>
                        <a:ext cx="2230438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95438" y="4173538"/>
          <a:ext cx="49657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11" imgW="63093600" imgH="5181600" progId="Equation.DSMT4">
                  <p:embed/>
                </p:oleObj>
              </mc:Choice>
              <mc:Fallback>
                <p:oleObj name="Equation" r:id="rId11" imgW="63093600" imgH="5181600" progId="Equation.DSMT4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5438" y="4173538"/>
                        <a:ext cx="49657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2254" y="2011045"/>
            <a:ext cx="3070245" cy="1628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536" y="80640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例3　</a:t>
            </a:r>
            <a:r>
              <a:rPr lang="zh-CN" altLang="en-US" dirty="0">
                <a:solidFill>
                  <a:schemeClr val="tx1"/>
                </a:solidFill>
              </a:rPr>
              <a:t>某人先向东走3 km，接着向北走3 km．求这个人的位移．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1423988"/>
            <a:ext cx="84969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设向量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向东走3 km</a:t>
            </a:r>
            <a:r>
              <a:rPr lang="en-US" altLang="zh-CN" sz="2400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，向量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向北走3 km</a:t>
            </a:r>
            <a:r>
              <a:rPr lang="en-US" altLang="zh-CN" sz="2400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这个人的位移为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306" name="对象 89305"/>
          <p:cNvGraphicFramePr/>
          <p:nvPr>
            <p:custDataLst>
              <p:tags r:id="rId1"/>
            </p:custDataLst>
          </p:nvPr>
        </p:nvGraphicFramePr>
        <p:xfrm>
          <a:off x="1054494" y="2303689"/>
          <a:ext cx="2343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1117600" imgH="241300" progId="Equation.3">
                  <p:embed/>
                </p:oleObj>
              </mc:Choice>
              <mc:Fallback>
                <p:oleObj name="" r:id="rId2" imgW="1117600" imgH="2413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494" y="2303689"/>
                        <a:ext cx="2343150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500523" y="2341215"/>
            <a:ext cx="2514600" cy="339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如图所示．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/>
          <p:nvPr>
            <p:custDataLst>
              <p:tags r:id="rId4"/>
            </p:custDataLst>
          </p:nvPr>
        </p:nvGraphicFramePr>
        <p:xfrm>
          <a:off x="1057949" y="2886075"/>
          <a:ext cx="32496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37185600" imgH="5486400" progId="Equation.DSMT4">
                  <p:embed/>
                </p:oleObj>
              </mc:Choice>
              <mc:Fallback>
                <p:oleObj name="Equation" r:id="rId5" imgW="37185600" imgH="548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7949" y="2886075"/>
                        <a:ext cx="3249613" cy="44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>
            <p:custDataLst>
              <p:tags r:id="rId7"/>
            </p:custDataLst>
          </p:nvPr>
        </p:nvGraphicFramePr>
        <p:xfrm>
          <a:off x="1067512" y="3441475"/>
          <a:ext cx="4582160" cy="5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8" imgW="2184400" imgH="266700" progId="Equation.3">
                  <p:embed/>
                </p:oleObj>
              </mc:Choice>
              <mc:Fallback>
                <p:oleObj name="" r:id="rId8" imgW="2184400" imgH="266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7512" y="3441475"/>
                        <a:ext cx="4582160" cy="5194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004258" y="4103017"/>
            <a:ext cx="7313930" cy="831215"/>
            <a:chOff x="2542" y="6780"/>
            <a:chExt cx="10382" cy="1309"/>
          </a:xfrm>
        </p:grpSpPr>
        <p:sp>
          <p:nvSpPr>
            <p:cNvPr id="11" name="文本框 10"/>
            <p:cNvSpPr txBox="1"/>
            <p:nvPr/>
          </p:nvSpPr>
          <p:spPr>
            <a:xfrm>
              <a:off x="2542" y="6780"/>
              <a:ext cx="10382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又因为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∠</a:t>
              </a:r>
              <a:r>
                <a:rPr lang="en-US" altLang="zh-CN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AOB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＝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45°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，所以这个人的位移是</a:t>
              </a:r>
              <a:r>
                <a:rPr lang="en-US" altLang="zh-CN" sz="2400" dirty="0">
                  <a:latin typeface="+mn-ea"/>
                  <a:ea typeface="+mn-ea"/>
                  <a:cs typeface="Times New Roman" panose="02020603050405020304" pitchFamily="18" charset="0"/>
                </a:rPr>
                <a:t>“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东北方向 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km</a:t>
              </a:r>
              <a:r>
                <a:rPr lang="en-US" altLang="zh-CN" sz="2400" dirty="0">
                  <a:latin typeface="+mn-ea"/>
                  <a:ea typeface="+mn-ea"/>
                  <a:cs typeface="Times New Roman" panose="02020603050405020304" pitchFamily="18" charset="0"/>
                </a:rPr>
                <a:t>”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155" y="7336"/>
            <a:ext cx="959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10" imgW="304800" imgH="215900" progId="Equation.KSEE3">
                    <p:embed/>
                  </p:oleObj>
                </mc:Choice>
                <mc:Fallback>
                  <p:oleObj name="" r:id="rId10" imgW="304800" imgH="215900" progId="Equation.KSEE3">
                    <p:embed/>
                    <p:pic>
                      <p:nvPicPr>
                        <p:cNvPr id="0" name="图片 409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55" y="7336"/>
                          <a:ext cx="959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1855" y="1870623"/>
            <a:ext cx="2570861" cy="209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9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905578" y="198203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0" dirty="0">
                <a:solidFill>
                  <a:schemeClr val="tx1"/>
                </a:solidFill>
              </a:rPr>
              <a:t>_________</a:t>
            </a:r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74724" y="134048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0" dirty="0">
                <a:solidFill>
                  <a:schemeClr val="tx1"/>
                </a:solidFill>
              </a:rPr>
              <a:t>_________</a:t>
            </a:r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79206" name="文本框 179205"/>
          <p:cNvSpPr txBox="1"/>
          <p:nvPr>
            <p:custDataLst>
              <p:tags r:id="rId1"/>
            </p:custDataLst>
          </p:nvPr>
        </p:nvSpPr>
        <p:spPr>
          <a:xfrm>
            <a:off x="323215" y="767080"/>
            <a:ext cx="2350135" cy="459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．化简：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9211" name="文本框 179210"/>
          <p:cNvSpPr txBox="1"/>
          <p:nvPr>
            <p:custDataLst>
              <p:tags r:id="rId2"/>
            </p:custDataLst>
          </p:nvPr>
        </p:nvSpPr>
        <p:spPr>
          <a:xfrm>
            <a:off x="323215" y="2686149"/>
            <a:ext cx="5486400" cy="4616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．根据图示填空：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12386" y="2019935"/>
          <a:ext cx="280574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651000" imgH="254000" progId="Equation.KSEE3">
                  <p:embed/>
                </p:oleObj>
              </mc:Choice>
              <mc:Fallback>
                <p:oleObj name="" r:id="rId3" imgW="1651000" imgH="2540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2386" y="2019935"/>
                        <a:ext cx="2805747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21125" y="1416603"/>
          <a:ext cx="295824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739900" imgH="254000" progId="Equation.KSEE3">
                  <p:embed/>
                </p:oleObj>
              </mc:Choice>
              <mc:Fallback>
                <p:oleObj name="" r:id="rId5" imgW="1739900" imgH="254000" progId="Equation.KSEE3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1125" y="1416603"/>
                        <a:ext cx="2958245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8482" y="785513"/>
          <a:ext cx="230636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219200" imgH="228600" progId="Equation.KSEE3">
                  <p:embed/>
                </p:oleObj>
              </mc:Choice>
              <mc:Fallback>
                <p:oleObj name="" r:id="rId7" imgW="1219200" imgH="228600" progId="Equation.KSEE3">
                  <p:embed/>
                  <p:pic>
                    <p:nvPicPr>
                      <p:cNvPr id="0" name="图片 51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8482" y="785513"/>
                        <a:ext cx="230636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48176" y="733960"/>
          <a:ext cx="53415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266700" imgH="215900" progId="Equation.KSEE3">
                  <p:embed/>
                </p:oleObj>
              </mc:Choice>
              <mc:Fallback>
                <p:oleObj name="" r:id="rId9" imgW="266700" imgH="215900" progId="Equation.KSEE3">
                  <p:embed/>
                  <p:pic>
                    <p:nvPicPr>
                      <p:cNvPr id="0" name="图片 51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8176" y="733960"/>
                        <a:ext cx="53415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54980" y="1340404"/>
          <a:ext cx="55168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1" imgW="292100" imgH="228600" progId="Equation.KSEE3">
                  <p:embed/>
                </p:oleObj>
              </mc:Choice>
              <mc:Fallback>
                <p:oleObj name="" r:id="rId11" imgW="292100" imgH="228600" progId="Equation.KSEE3">
                  <p:embed/>
                  <p:pic>
                    <p:nvPicPr>
                      <p:cNvPr id="0" name="图片 51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4980" y="1340404"/>
                        <a:ext cx="55168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572760" y="2004397"/>
            <a:ext cx="384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90745" y="2620228"/>
            <a:ext cx="2623820" cy="2543810"/>
            <a:chOff x="1983" y="4166"/>
            <a:chExt cx="4132" cy="4006"/>
          </a:xfrm>
        </p:grpSpPr>
        <p:sp>
          <p:nvSpPr>
            <p:cNvPr id="179215" name="直接连接符 179214"/>
            <p:cNvSpPr/>
            <p:nvPr>
              <p:custDataLst>
                <p:tags r:id="rId13"/>
              </p:custDataLst>
            </p:nvPr>
          </p:nvSpPr>
          <p:spPr>
            <a:xfrm>
              <a:off x="2590" y="6625"/>
              <a:ext cx="2411" cy="858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16" name="直接连接符 179215"/>
            <p:cNvSpPr/>
            <p:nvPr>
              <p:custDataLst>
                <p:tags r:id="rId14"/>
              </p:custDataLst>
            </p:nvPr>
          </p:nvSpPr>
          <p:spPr>
            <a:xfrm flipV="1">
              <a:off x="4928" y="6410"/>
              <a:ext cx="657" cy="1073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17" name="直接连接符 179216"/>
            <p:cNvSpPr/>
            <p:nvPr>
              <p:custDataLst>
                <p:tags r:id="rId15"/>
              </p:custDataLst>
            </p:nvPr>
          </p:nvSpPr>
          <p:spPr>
            <a:xfrm flipV="1">
              <a:off x="2590" y="6410"/>
              <a:ext cx="2922" cy="21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18" name="直接连接符 179217"/>
            <p:cNvSpPr/>
            <p:nvPr>
              <p:custDataLst>
                <p:tags r:id="rId16"/>
              </p:custDataLst>
            </p:nvPr>
          </p:nvSpPr>
          <p:spPr>
            <a:xfrm flipH="1" flipV="1">
              <a:off x="4708" y="4980"/>
              <a:ext cx="877" cy="143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19" name="直接连接符 179218"/>
            <p:cNvSpPr/>
            <p:nvPr>
              <p:custDataLst>
                <p:tags r:id="rId17"/>
              </p:custDataLst>
            </p:nvPr>
          </p:nvSpPr>
          <p:spPr>
            <a:xfrm flipV="1">
              <a:off x="2663" y="4980"/>
              <a:ext cx="2045" cy="1645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20" name="直接连接符 179219"/>
            <p:cNvSpPr/>
            <p:nvPr>
              <p:custDataLst>
                <p:tags r:id="rId18"/>
              </p:custDataLst>
            </p:nvPr>
          </p:nvSpPr>
          <p:spPr>
            <a:xfrm flipH="1" flipV="1">
              <a:off x="3028" y="4694"/>
              <a:ext cx="1607" cy="286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21" name="直接连接符 179220"/>
            <p:cNvSpPr/>
            <p:nvPr>
              <p:custDataLst>
                <p:tags r:id="rId19"/>
              </p:custDataLst>
            </p:nvPr>
          </p:nvSpPr>
          <p:spPr>
            <a:xfrm flipV="1">
              <a:off x="2590" y="4694"/>
              <a:ext cx="438" cy="1932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229" name="文本框 179228"/>
            <p:cNvSpPr txBox="1"/>
            <p:nvPr>
              <p:custDataLst>
                <p:tags r:id="rId20"/>
              </p:custDataLst>
            </p:nvPr>
          </p:nvSpPr>
          <p:spPr>
            <a:xfrm>
              <a:off x="1983" y="6314"/>
              <a:ext cx="658" cy="62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i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A</a:t>
              </a:r>
              <a:endParaRPr lang="en-US" altLang="zh-CN" dirty="0"/>
            </a:p>
          </p:txBody>
        </p:sp>
        <p:sp>
          <p:nvSpPr>
            <p:cNvPr id="179230" name="文本框 179229"/>
            <p:cNvSpPr txBox="1"/>
            <p:nvPr>
              <p:custDataLst>
                <p:tags r:id="rId21"/>
              </p:custDataLst>
            </p:nvPr>
          </p:nvSpPr>
          <p:spPr>
            <a:xfrm>
              <a:off x="4633" y="7544"/>
              <a:ext cx="730" cy="62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i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B</a:t>
              </a:r>
              <a:endParaRPr lang="en-US" altLang="zh-CN" dirty="0"/>
            </a:p>
          </p:txBody>
        </p:sp>
        <p:sp>
          <p:nvSpPr>
            <p:cNvPr id="179231" name="文本框 179230"/>
            <p:cNvSpPr txBox="1"/>
            <p:nvPr>
              <p:custDataLst>
                <p:tags r:id="rId22"/>
              </p:custDataLst>
            </p:nvPr>
          </p:nvSpPr>
          <p:spPr>
            <a:xfrm>
              <a:off x="4633" y="4336"/>
              <a:ext cx="660" cy="62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i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D</a:t>
              </a:r>
              <a:endParaRPr lang="en-US" altLang="zh-CN" dirty="0"/>
            </a:p>
          </p:txBody>
        </p:sp>
        <p:sp>
          <p:nvSpPr>
            <p:cNvPr id="179232" name="文本框 179231"/>
            <p:cNvSpPr txBox="1"/>
            <p:nvPr>
              <p:custDataLst>
                <p:tags r:id="rId23"/>
              </p:custDataLst>
            </p:nvPr>
          </p:nvSpPr>
          <p:spPr>
            <a:xfrm>
              <a:off x="2438" y="4166"/>
              <a:ext cx="808" cy="62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</a:rPr>
                <a:t>E</a:t>
              </a:r>
              <a:endParaRPr lang="en-US" altLang="zh-CN" sz="2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9213" name="文本框 179212"/>
            <p:cNvSpPr txBox="1"/>
            <p:nvPr>
              <p:custDataLst>
                <p:tags r:id="rId24"/>
              </p:custDataLst>
            </p:nvPr>
          </p:nvSpPr>
          <p:spPr>
            <a:xfrm>
              <a:off x="5385" y="6314"/>
              <a:ext cx="730" cy="62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i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C</a:t>
              </a:r>
              <a:endParaRPr lang="en-US" altLang="zh-CN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38" y="5112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75" y="4244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53" y="5186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28" y="6705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58" y="6774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02" y="5840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44" y="5071"/>
              <a:ext cx="6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55926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25" imgW="114300" imgH="215900" progId="Equation.KSEE3">
                  <p:embed/>
                </p:oleObj>
              </mc:Choice>
              <mc:Fallback>
                <p:oleObj name="" r:id="rId25" imgW="114300" imgH="215900" progId="Equation.KSEE3">
                  <p:embed/>
                  <p:pic>
                    <p:nvPicPr>
                      <p:cNvPr id="0" name="图片 51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14850" y="2559268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55926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27" imgW="114300" imgH="215900" progId="Equation.KSEE3">
                  <p:embed/>
                </p:oleObj>
              </mc:Choice>
              <mc:Fallback>
                <p:oleObj name="" r:id="rId27" imgW="114300" imgH="215900" progId="Equation.KSEE3">
                  <p:embed/>
                  <p:pic>
                    <p:nvPicPr>
                      <p:cNvPr id="0" name="图片 512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14850" y="2559268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图片 4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42975" y="3281898"/>
            <a:ext cx="2665095" cy="151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2411730" y="3099653"/>
            <a:ext cx="37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50465" y="3479383"/>
            <a:ext cx="370840" cy="494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21610" y="3891498"/>
            <a:ext cx="37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81935" y="4304883"/>
            <a:ext cx="37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72978" y="32494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52864" y="36438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02465" y="40270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16130" y="441027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8216" y="73606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0" dirty="0">
                <a:solidFill>
                  <a:schemeClr val="tx1"/>
                </a:solidFill>
              </a:rPr>
              <a:t>_________</a:t>
            </a:r>
            <a:r>
              <a:rPr lang="zh-CN" altLang="en-US" b="0" dirty="0">
                <a:solidFill>
                  <a:schemeClr val="tx1"/>
                </a:solidFill>
              </a:rPr>
              <a:t>．</a:t>
            </a:r>
            <a:endParaRPr lang="zh-CN" alt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5649" y="2326109"/>
            <a:ext cx="54883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已知下列各组向量，作出向量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endParaRPr lang="en-US" altLang="en-US" sz="2400" b="1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49" y="915035"/>
            <a:ext cx="329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．化简：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1441570"/>
            <a:ext cx="6228184" cy="7052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80" y="2871146"/>
            <a:ext cx="3289090" cy="162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50" y="2871146"/>
            <a:ext cx="3319117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9552" y="1203598"/>
            <a:ext cx="8211185" cy="36734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（1）向量加法的三角形法则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首尾相连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（2）向量加法的平行四边形法则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首首相连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（3）向量加法的运算律：</a:t>
            </a:r>
            <a:endParaRPr 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交换律：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结合律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：(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＋(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463469" y="1995686"/>
            <a:ext cx="4217062" cy="1299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教材第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页，习题第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题．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430" y="1510229"/>
            <a:ext cx="8155140" cy="22560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520" y="915566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问题情境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94430" y="4072488"/>
            <a:ext cx="7822101" cy="481965"/>
            <a:chOff x="2097" y="7080"/>
            <a:chExt cx="10523" cy="759"/>
          </a:xfrm>
        </p:grpSpPr>
        <p:sp>
          <p:nvSpPr>
            <p:cNvPr id="10" name="文本框 9"/>
            <p:cNvSpPr txBox="1"/>
            <p:nvPr/>
          </p:nvSpPr>
          <p:spPr>
            <a:xfrm>
              <a:off x="2097" y="7112"/>
              <a:ext cx="1052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答案是相同的，事实上， </a:t>
              </a:r>
              <a:r>
                <a:rPr lang="en-US" altLang="zh-CN" sz="2400" dirty="0"/>
                <a:t>    </a:t>
              </a:r>
              <a:r>
                <a:rPr lang="zh-CN" altLang="en-US" sz="2400" dirty="0"/>
                <a:t>可以看成 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与</a:t>
              </a:r>
              <a:r>
                <a:rPr lang="en-US" altLang="zh-CN" sz="2400" dirty="0"/>
                <a:t>       </a:t>
              </a:r>
              <a:r>
                <a:rPr lang="zh-CN" altLang="en-US" sz="2400" dirty="0"/>
                <a:t>的和.</a:t>
              </a:r>
              <a:endParaRPr lang="zh-CN" altLang="en-US" sz="2400" dirty="0"/>
            </a:p>
          </p:txBody>
        </p: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521" y="7080"/>
            <a:ext cx="839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2" imgW="6400800" imgH="5181600" progId="Equation.DSMT4">
                    <p:embed/>
                  </p:oleObj>
                </mc:Choice>
                <mc:Fallback>
                  <p:oleObj name="Equation" r:id="rId2" imgW="6400800" imgH="5181600" progId="Equation.DSMT4">
                    <p:embed/>
                    <p:pic>
                      <p:nvPicPr>
                        <p:cNvPr id="0" name="对象 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521" y="7080"/>
                          <a:ext cx="839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939" y="7080"/>
            <a:ext cx="84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4" imgW="6096000" imgH="4876800" progId="Equation.DSMT4">
                    <p:embed/>
                  </p:oleObj>
                </mc:Choice>
                <mc:Fallback>
                  <p:oleObj name="Equation" r:id="rId4" imgW="6096000" imgH="4876800" progId="Equation.DSMT4">
                    <p:embed/>
                    <p:pic>
                      <p:nvPicPr>
                        <p:cNvPr id="0" name="对象 3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39" y="7080"/>
                          <a:ext cx="847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103" y="7087"/>
            <a:ext cx="753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6" imgW="254000" imgH="228600" progId="Equation.KSEE3">
                    <p:embed/>
                  </p:oleObj>
                </mc:Choice>
                <mc:Fallback>
                  <p:oleObj name="" r:id="rId6" imgW="254000" imgH="228600" progId="Equation.KSEE3">
                    <p:embed/>
                    <p:pic>
                      <p:nvPicPr>
                        <p:cNvPr id="0" name="对象 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103" y="7087"/>
                          <a:ext cx="753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89306" name="对象 89305"/>
          <p:cNvGraphicFramePr/>
          <p:nvPr>
            <p:custDataLst>
              <p:tags r:id="rId1"/>
            </p:custDataLst>
          </p:nvPr>
        </p:nvGraphicFramePr>
        <p:xfrm>
          <a:off x="314325" y="776610"/>
          <a:ext cx="851535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110032800" imgH="17678400" progId="Equation.DSMT4">
                  <p:embed/>
                </p:oleObj>
              </mc:Choice>
              <mc:Fallback>
                <p:oleObj name="Equation" r:id="rId2" imgW="110032800" imgH="17678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4325" y="776610"/>
                        <a:ext cx="8515350" cy="143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直接连接符 89310"/>
          <p:cNvSpPr/>
          <p:nvPr/>
        </p:nvSpPr>
        <p:spPr>
          <a:xfrm>
            <a:off x="1262063" y="3638401"/>
            <a:ext cx="19812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直接连接符 89315"/>
          <p:cNvSpPr/>
          <p:nvPr/>
        </p:nvSpPr>
        <p:spPr>
          <a:xfrm flipV="1">
            <a:off x="541338" y="2630339"/>
            <a:ext cx="1143000" cy="114300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9320" name="组合 89319"/>
          <p:cNvGrpSpPr/>
          <p:nvPr/>
        </p:nvGrpSpPr>
        <p:grpSpPr>
          <a:xfrm>
            <a:off x="4356417" y="3651911"/>
            <a:ext cx="476250" cy="584201"/>
            <a:chOff x="3338" y="2338"/>
            <a:chExt cx="300" cy="368"/>
          </a:xfrm>
        </p:grpSpPr>
        <p:sp>
          <p:nvSpPr>
            <p:cNvPr id="17415" name="椭圆 89320"/>
            <p:cNvSpPr/>
            <p:nvPr>
              <p:custDataLst>
                <p:tags r:id="rId4"/>
              </p:custDataLst>
            </p:nvPr>
          </p:nvSpPr>
          <p:spPr>
            <a:xfrm>
              <a:off x="3504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6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3338" y="2338"/>
              <a:ext cx="30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eaLnBrk="0" hangingPunct="0">
                <a:defRPr sz="2400" i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A</a:t>
              </a:r>
              <a:endParaRPr lang="en-US" altLang="zh-CN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61356" y="2392216"/>
            <a:ext cx="2335213" cy="461963"/>
            <a:chOff x="3802" y="1276"/>
            <a:chExt cx="1471" cy="291"/>
          </a:xfrm>
        </p:grpSpPr>
        <p:sp>
          <p:nvSpPr>
            <p:cNvPr id="17418" name="文本框 3"/>
            <p:cNvSpPr txBox="1"/>
            <p:nvPr>
              <p:custDataLst>
                <p:tags r:id="rId6"/>
              </p:custDataLst>
            </p:nvPr>
          </p:nvSpPr>
          <p:spPr>
            <a:xfrm>
              <a:off x="5027" y="1276"/>
              <a:ext cx="24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eaLnBrk="0" hangingPunct="0">
                <a:defRPr sz="2400" i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C</a:t>
              </a:r>
              <a:endParaRPr lang="en-US" altLang="zh-CN" dirty="0"/>
            </a:p>
          </p:txBody>
        </p:sp>
        <p:sp>
          <p:nvSpPr>
            <p:cNvPr id="17419" name="直接连接符 5"/>
            <p:cNvSpPr/>
            <p:nvPr>
              <p:custDataLst>
                <p:tags r:id="rId7"/>
              </p:custDataLst>
            </p:nvPr>
          </p:nvSpPr>
          <p:spPr>
            <a:xfrm>
              <a:off x="3802" y="1428"/>
              <a:ext cx="1248" cy="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直接连接符 9"/>
          <p:cNvSpPr/>
          <p:nvPr>
            <p:custDataLst>
              <p:tags r:id="rId8"/>
            </p:custDataLst>
          </p:nvPr>
        </p:nvSpPr>
        <p:spPr>
          <a:xfrm flipV="1">
            <a:off x="4646613" y="2644309"/>
            <a:ext cx="3095625" cy="1074737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文本框 11"/>
          <p:cNvSpPr txBox="1"/>
          <p:nvPr/>
        </p:nvSpPr>
        <p:spPr>
          <a:xfrm>
            <a:off x="5942013" y="3493939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  <a:endParaRPr lang="en-US" altLang="zh-CN" sz="2400" b="1" i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46615" y="2253432"/>
            <a:ext cx="1160463" cy="1462088"/>
            <a:chOff x="3198" y="1687"/>
            <a:chExt cx="731" cy="921"/>
          </a:xfrm>
        </p:grpSpPr>
        <p:sp>
          <p:nvSpPr>
            <p:cNvPr id="17423" name="直接连接符 16"/>
            <p:cNvSpPr/>
            <p:nvPr>
              <p:custDataLst>
                <p:tags r:id="rId9"/>
              </p:custDataLst>
            </p:nvPr>
          </p:nvSpPr>
          <p:spPr>
            <a:xfrm flipV="1">
              <a:off x="3198" y="1888"/>
              <a:ext cx="720" cy="72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3695" y="1687"/>
              <a:ext cx="23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eaLnBrk="0" hangingPunct="0"/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89438" name="文本框 89437"/>
          <p:cNvSpPr txBox="1"/>
          <p:nvPr>
            <p:custDataLst>
              <p:tags r:id="rId11"/>
            </p:custDataLst>
          </p:nvPr>
        </p:nvSpPr>
        <p:spPr>
          <a:xfrm>
            <a:off x="252730" y="3939902"/>
            <a:ext cx="8495734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0" hangingPunct="0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 sz="2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24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像这样求向量和的作图法则称为</a:t>
            </a:r>
            <a:r>
              <a:rPr kumimoji="0" lang="zh-CN" altLang="en-US" sz="2400" b="1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向量加法的三角形法则</a:t>
            </a:r>
            <a:r>
              <a:rPr kumimoji="0" lang="zh-CN" altLang="en-US" sz="2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．</a:t>
            </a:r>
            <a:r>
              <a:rPr kumimoji="0" lang="zh-CN" altLang="en-US" sz="24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向量加法的三角形法则的特点是两个向量</a:t>
            </a: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“</a:t>
            </a:r>
            <a:r>
              <a:rPr kumimoji="0" lang="zh-CN" altLang="en-US" sz="2400" b="1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首尾相连</a:t>
            </a:r>
            <a:r>
              <a:rPr kumimoji="0" lang="en-US" altLang="zh-CN" sz="2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”</a:t>
            </a:r>
            <a:r>
              <a:rPr kumimoji="0" lang="zh-CN" altLang="en-US" sz="2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．</a:t>
            </a:r>
            <a:endParaRPr kumimoji="0" lang="zh-CN" altLang="en-US" sz="24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7426" name="文本框 1"/>
          <p:cNvSpPr txBox="1"/>
          <p:nvPr/>
        </p:nvSpPr>
        <p:spPr>
          <a:xfrm>
            <a:off x="755650" y="2635101"/>
            <a:ext cx="3905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27" name="文本框 3"/>
          <p:cNvSpPr txBox="1"/>
          <p:nvPr/>
        </p:nvSpPr>
        <p:spPr>
          <a:xfrm>
            <a:off x="2143125" y="3695551"/>
            <a:ext cx="4460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8" name="文本框 4"/>
          <p:cNvSpPr txBox="1"/>
          <p:nvPr/>
        </p:nvSpPr>
        <p:spPr>
          <a:xfrm>
            <a:off x="4716463" y="2855764"/>
            <a:ext cx="3905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9" name="文本框 5"/>
          <p:cNvSpPr txBox="1"/>
          <p:nvPr/>
        </p:nvSpPr>
        <p:spPr>
          <a:xfrm>
            <a:off x="6443663" y="2255391"/>
            <a:ext cx="5127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  <a:endParaRPr lang="en-US" altLang="zh-CN" sz="2400" b="1" i="1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1" grpId="1"/>
      <p:bldP spid="89438" grpId="0"/>
      <p:bldP spid="17426" grpId="0"/>
      <p:bldP spid="17426" grpId="1"/>
      <p:bldP spid="17427" grpId="0"/>
      <p:bldP spid="17427" grpId="1"/>
      <p:bldP spid="17428" grpId="0"/>
      <p:bldP spid="17428" grpId="1"/>
      <p:bldP spid="17429" grpId="0"/>
      <p:bldP spid="174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459" name="文本框 2"/>
          <p:cNvSpPr txBox="1"/>
          <p:nvPr/>
        </p:nvSpPr>
        <p:spPr>
          <a:xfrm>
            <a:off x="397997" y="2379861"/>
            <a:ext cx="8208912" cy="112857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　　如图所示，我们把这种求两个向量和的作图法则称为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向量加法的平行四边形法则</a:t>
            </a:r>
            <a:r>
              <a:rPr lang="zh-CN" altLang="en-US" sz="2400" dirty="0">
                <a:sym typeface="+mn-ea"/>
              </a:rPr>
              <a:t>．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9460" name="图片 3" descr="(U17JKGVHHA$QVVYRF~PW0G"/>
          <p:cNvPicPr>
            <a:picLocks noChangeAspect="1"/>
          </p:cNvPicPr>
          <p:nvPr/>
        </p:nvPicPr>
        <p:blipFill>
          <a:blip r:embed="rId1"/>
          <a:srcRect l="3994" t="8000" r="4077"/>
          <a:stretch>
            <a:fillRect/>
          </a:stretch>
        </p:blipFill>
        <p:spPr>
          <a:xfrm>
            <a:off x="467544" y="3513673"/>
            <a:ext cx="4968875" cy="165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2"/>
          <p:cNvGrpSpPr/>
          <p:nvPr/>
        </p:nvGrpSpPr>
        <p:grpSpPr>
          <a:xfrm>
            <a:off x="397997" y="722752"/>
            <a:ext cx="8568952" cy="1684020"/>
            <a:chOff x="1076" y="1329"/>
            <a:chExt cx="12462" cy="2652"/>
          </a:xfrm>
        </p:grpSpPr>
        <p:sp>
          <p:nvSpPr>
            <p:cNvPr id="2" name="文本框 1"/>
            <p:cNvSpPr txBox="1"/>
            <p:nvPr/>
          </p:nvSpPr>
          <p:spPr>
            <a:xfrm>
              <a:off x="1076" y="1329"/>
              <a:ext cx="12462" cy="2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/>
                <a:t>　　如果向量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，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不共线，我们还可以在平面内任取一点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，作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，</a:t>
              </a:r>
              <a:r>
                <a:rPr lang="en-US" altLang="zh-CN" sz="2400" dirty="0"/>
                <a:t>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，以  </a:t>
              </a:r>
              <a:r>
                <a:rPr lang="en-US" altLang="zh-CN" sz="2400" dirty="0"/>
                <a:t>   </a:t>
              </a:r>
              <a:r>
                <a:rPr lang="zh-CN" altLang="en-US" sz="2400" dirty="0"/>
                <a:t>， </a:t>
              </a:r>
              <a:r>
                <a:rPr lang="en-US" altLang="zh-CN" sz="2400" dirty="0"/>
                <a:t>  </a:t>
              </a:r>
              <a:r>
                <a:rPr lang="zh-CN" altLang="en-US" sz="2400" dirty="0"/>
                <a:t>为邻边作平行四边形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</a:t>
              </a:r>
              <a:r>
                <a:rPr lang="zh-CN" altLang="en-US" sz="2400" dirty="0"/>
                <a:t>，因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为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，所以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en-US" altLang="zh-CN" sz="2400" dirty="0"/>
                <a:t>    </a:t>
              </a:r>
              <a:r>
                <a:rPr lang="zh-CN" altLang="en-US" sz="2400" dirty="0"/>
                <a:t>＋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en-US" altLang="zh-CN" sz="2400" dirty="0"/>
                <a:t>    </a:t>
              </a:r>
              <a:r>
                <a:rPr lang="zh-CN" altLang="en-US" sz="2400" dirty="0"/>
                <a:t>＋</a:t>
              </a:r>
              <a:r>
                <a:rPr lang="en-US" altLang="zh-CN" sz="2400" dirty="0"/>
                <a:t> 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＋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．</a:t>
              </a:r>
              <a:endParaRPr lang="zh-CN" altLang="en-US" sz="2400" dirty="0"/>
            </a:p>
          </p:txBody>
        </p:sp>
        <p:graphicFrame>
          <p:nvGraphicFramePr>
            <p:cNvPr id="3" name="对象 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600" y="2344"/>
            <a:ext cx="8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2" imgW="254000" imgH="215900" progId="Equation.KSEE3">
                    <p:embed/>
                  </p:oleObj>
                </mc:Choice>
                <mc:Fallback>
                  <p:oleObj name="" r:id="rId2" imgW="254000" imgH="215900" progId="Equation.KSEE3">
                    <p:embed/>
                    <p:pic>
                      <p:nvPicPr>
                        <p:cNvPr id="0" name="对象 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00" y="2344"/>
                          <a:ext cx="8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158" y="2343"/>
            <a:ext cx="83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4" imgW="266700" imgH="215900" progId="Equation.KSEE3">
                    <p:embed/>
                  </p:oleObj>
                </mc:Choice>
                <mc:Fallback>
                  <p:oleObj name="" r:id="rId4" imgW="266700" imgH="215900" progId="Equation.KSEE3">
                    <p:embed/>
                    <p:pic>
                      <p:nvPicPr>
                        <p:cNvPr id="0" name="对象 3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58" y="2343"/>
                          <a:ext cx="83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911" y="3161"/>
            <a:ext cx="8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6" imgW="254000" imgH="215900" progId="Equation.KSEE3">
                    <p:embed/>
                  </p:oleObj>
                </mc:Choice>
                <mc:Fallback>
                  <p:oleObj name="" r:id="rId6" imgW="254000" imgH="215900" progId="Equation.KSEE3">
                    <p:embed/>
                    <p:pic>
                      <p:nvPicPr>
                        <p:cNvPr id="0" name="对象 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911" y="3161"/>
                          <a:ext cx="8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189" y="2311"/>
            <a:ext cx="83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7" imgW="266700" imgH="215900" progId="Equation.KSEE3">
                    <p:embed/>
                  </p:oleObj>
                </mc:Choice>
                <mc:Fallback>
                  <p:oleObj name="" r:id="rId7" imgW="266700" imgH="215900" progId="Equation.KSEE3">
                    <p:embed/>
                    <p:pic>
                      <p:nvPicPr>
                        <p:cNvPr id="0" name="对象 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89" y="2311"/>
                          <a:ext cx="83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84" y="3161"/>
            <a:ext cx="841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8" imgW="266700" imgH="215900" progId="Equation.KSEE3">
                    <p:embed/>
                  </p:oleObj>
                </mc:Choice>
                <mc:Fallback>
                  <p:oleObj name="" r:id="rId8" imgW="266700" imgH="215900" progId="Equation.KSEE3">
                    <p:embed/>
                    <p:pic>
                      <p:nvPicPr>
                        <p:cNvPr id="0" name="对象 8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84" y="3161"/>
                          <a:ext cx="841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869" y="3161"/>
            <a:ext cx="752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9" imgW="254000" imgH="228600" progId="Equation.KSEE3">
                    <p:embed/>
                  </p:oleObj>
                </mc:Choice>
                <mc:Fallback>
                  <p:oleObj name="" r:id="rId9" imgW="254000" imgH="228600" progId="Equation.KSEE3">
                    <p:embed/>
                    <p:pic>
                      <p:nvPicPr>
                        <p:cNvPr id="0" name="对象 10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69" y="3161"/>
                          <a:ext cx="752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306" y="2303"/>
            <a:ext cx="8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11" imgW="254000" imgH="215900" progId="Equation.KSEE3">
                    <p:embed/>
                  </p:oleObj>
                </mc:Choice>
                <mc:Fallback>
                  <p:oleObj name="" r:id="rId11" imgW="254000" imgH="215900" progId="Equation.KSEE3">
                    <p:embed/>
                    <p:pic>
                      <p:nvPicPr>
                        <p:cNvPr id="0" name="对象 1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06" y="2303"/>
                          <a:ext cx="8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886" y="3161"/>
            <a:ext cx="788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" r:id="rId12" imgW="266700" imgH="228600" progId="Equation.KSEE3">
                    <p:embed/>
                  </p:oleObj>
                </mc:Choice>
                <mc:Fallback>
                  <p:oleObj name="" r:id="rId12" imgW="266700" imgH="228600" progId="Equation.KSEE3">
                    <p:embed/>
                    <p:pic>
                      <p:nvPicPr>
                        <p:cNvPr id="0" name="对象 1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886" y="3161"/>
                          <a:ext cx="788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008" y="3197"/>
            <a:ext cx="752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" name="" r:id="rId14" imgW="254000" imgH="228600" progId="Equation.KSEE3">
                    <p:embed/>
                  </p:oleObj>
                </mc:Choice>
                <mc:Fallback>
                  <p:oleObj name="" r:id="rId14" imgW="254000" imgH="228600" progId="Equation.KSEE3">
                    <p:embed/>
                    <p:pic>
                      <p:nvPicPr>
                        <p:cNvPr id="0" name="对象 1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08" y="3197"/>
                          <a:ext cx="752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037" y="3161"/>
            <a:ext cx="8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" r:id="rId15" imgW="254000" imgH="215900" progId="Equation.KSEE3">
                    <p:embed/>
                  </p:oleObj>
                </mc:Choice>
                <mc:Fallback>
                  <p:oleObj name="" r:id="rId15" imgW="254000" imgH="215900" progId="Equation.KSEE3">
                    <p:embed/>
                    <p:pic>
                      <p:nvPicPr>
                        <p:cNvPr id="0" name="对象 18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037" y="3161"/>
                          <a:ext cx="8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927" y="3161"/>
            <a:ext cx="841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" name="" r:id="rId16" imgW="266700" imgH="215900" progId="Equation.KSEE3">
                    <p:embed/>
                  </p:oleObj>
                </mc:Choice>
                <mc:Fallback>
                  <p:oleObj name="" r:id="rId16" imgW="266700" imgH="215900" progId="Equation.KSEE3">
                    <p:embed/>
                    <p:pic>
                      <p:nvPicPr>
                        <p:cNvPr id="0" name="对象 20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27" y="3161"/>
                          <a:ext cx="841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文本框 25"/>
          <p:cNvSpPr txBox="1"/>
          <p:nvPr/>
        </p:nvSpPr>
        <p:spPr>
          <a:xfrm>
            <a:off x="5336996" y="3597532"/>
            <a:ext cx="3409315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对于零向量与任意向量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/>
              <a:t>，都有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/>
              <a:t>＋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/>
              <a:t>＝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/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/>
              <a:t>＝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/>
              <a:t>．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直接连接符 27"/>
          <p:cNvSpPr/>
          <p:nvPr>
            <p:custDataLst>
              <p:tags r:id="rId1"/>
            </p:custDataLst>
          </p:nvPr>
        </p:nvSpPr>
        <p:spPr>
          <a:xfrm flipH="1">
            <a:off x="5724525" y="3795713"/>
            <a:ext cx="22860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直接连接符 21"/>
          <p:cNvSpPr/>
          <p:nvPr/>
        </p:nvSpPr>
        <p:spPr>
          <a:xfrm>
            <a:off x="5710238" y="3797300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710238" y="379730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eaLnBrk="0" hangingPunct="0">
              <a:defRPr sz="2400" i="1"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</a:t>
            </a:r>
            <a:endParaRPr lang="en-US" altLang="zh-CN" dirty="0"/>
          </a:p>
        </p:txBody>
      </p:sp>
      <p:sp>
        <p:nvSpPr>
          <p:cNvPr id="10" name="直接连接符 9"/>
          <p:cNvSpPr/>
          <p:nvPr>
            <p:custDataLst>
              <p:tags r:id="rId3"/>
            </p:custDataLst>
          </p:nvPr>
        </p:nvSpPr>
        <p:spPr>
          <a:xfrm>
            <a:off x="2701925" y="3870325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直接连接符 28"/>
          <p:cNvSpPr/>
          <p:nvPr>
            <p:custDataLst>
              <p:tags r:id="rId4"/>
            </p:custDataLst>
          </p:nvPr>
        </p:nvSpPr>
        <p:spPr>
          <a:xfrm>
            <a:off x="827088" y="3873500"/>
            <a:ext cx="19050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11"/>
          <p:cNvSpPr/>
          <p:nvPr>
            <p:custDataLst>
              <p:tags r:id="rId5"/>
            </p:custDataLst>
          </p:nvPr>
        </p:nvSpPr>
        <p:spPr>
          <a:xfrm>
            <a:off x="811213" y="3868738"/>
            <a:ext cx="3200400" cy="0"/>
          </a:xfrm>
          <a:prstGeom prst="line">
            <a:avLst/>
          </a:prstGeom>
          <a:ln w="57150" cap="flat" cmpd="sng">
            <a:solidFill>
              <a:srgbClr val="99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17563" y="1354138"/>
            <a:ext cx="134524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同向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3" name="直接连接符 14342"/>
          <p:cNvSpPr/>
          <p:nvPr>
            <p:custDataLst>
              <p:tags r:id="rId7"/>
            </p:custDataLst>
          </p:nvPr>
        </p:nvSpPr>
        <p:spPr>
          <a:xfrm>
            <a:off x="1039813" y="2649538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4" name="直接连接符 14343"/>
          <p:cNvSpPr/>
          <p:nvPr>
            <p:custDataLst>
              <p:tags r:id="rId8"/>
            </p:custDataLst>
          </p:nvPr>
        </p:nvSpPr>
        <p:spPr>
          <a:xfrm>
            <a:off x="1039813" y="2116138"/>
            <a:ext cx="19050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文本框 14347"/>
          <p:cNvSpPr txBox="1"/>
          <p:nvPr>
            <p:custDataLst>
              <p:tags r:id="rId9"/>
            </p:custDataLst>
          </p:nvPr>
        </p:nvSpPr>
        <p:spPr>
          <a:xfrm>
            <a:off x="735013" y="3842742"/>
            <a:ext cx="37221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9" name="文本框 14348"/>
          <p:cNvSpPr txBox="1"/>
          <p:nvPr>
            <p:custDataLst>
              <p:tags r:id="rId10"/>
            </p:custDataLst>
          </p:nvPr>
        </p:nvSpPr>
        <p:spPr>
          <a:xfrm>
            <a:off x="2563813" y="3868738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eaLnBrk="0" hangingPunct="0">
              <a:defRPr sz="2400" i="1"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</a:t>
            </a:r>
            <a:endParaRPr lang="en-US" altLang="zh-CN" dirty="0"/>
          </a:p>
        </p:txBody>
      </p:sp>
      <p:sp>
        <p:nvSpPr>
          <p:cNvPr id="14350" name="直接连接符 14349"/>
          <p:cNvSpPr/>
          <p:nvPr>
            <p:custDataLst>
              <p:tags r:id="rId11"/>
            </p:custDataLst>
          </p:nvPr>
        </p:nvSpPr>
        <p:spPr>
          <a:xfrm>
            <a:off x="1801813" y="3030538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8"/>
          <p:cNvSpPr/>
          <p:nvPr/>
        </p:nvSpPr>
        <p:spPr>
          <a:xfrm>
            <a:off x="2030413" y="3335338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3779912" y="3833813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eaLnBrk="0" hangingPunct="0">
              <a:defRPr sz="2400" i="1"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</a:t>
            </a:r>
            <a:endParaRPr lang="en-US" altLang="zh-CN" dirty="0"/>
          </a:p>
        </p:txBody>
      </p:sp>
      <p:sp>
        <p:nvSpPr>
          <p:cNvPr id="14339" name="文本框 14338"/>
          <p:cNvSpPr txBox="1"/>
          <p:nvPr>
            <p:custDataLst>
              <p:tags r:id="rId13"/>
            </p:custDataLst>
          </p:nvPr>
        </p:nvSpPr>
        <p:spPr>
          <a:xfrm>
            <a:off x="5329238" y="1282700"/>
            <a:ext cx="126829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反向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直接连接符 12"/>
          <p:cNvSpPr/>
          <p:nvPr>
            <p:custDataLst>
              <p:tags r:id="rId14"/>
            </p:custDataLst>
          </p:nvPr>
        </p:nvSpPr>
        <p:spPr>
          <a:xfrm>
            <a:off x="5710238" y="2501900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/>
          <p:nvPr>
            <p:custDataLst>
              <p:tags r:id="rId15"/>
            </p:custDataLst>
          </p:nvPr>
        </p:nvSpPr>
        <p:spPr>
          <a:xfrm flipH="1">
            <a:off x="5481638" y="1968500"/>
            <a:ext cx="22860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767638" y="3794637"/>
            <a:ext cx="37221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eaLnBrk="0" hangingPunct="0">
              <a:defRPr sz="2400" i="1"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</a:t>
            </a:r>
            <a:endParaRPr lang="en-US" altLang="zh-CN" dirty="0"/>
          </a:p>
        </p:txBody>
      </p:sp>
      <p:sp>
        <p:nvSpPr>
          <p:cNvPr id="20" name="直接连接符 19"/>
          <p:cNvSpPr/>
          <p:nvPr/>
        </p:nvSpPr>
        <p:spPr>
          <a:xfrm>
            <a:off x="5710238" y="3035300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直接连接符 20"/>
          <p:cNvSpPr/>
          <p:nvPr>
            <p:custDataLst>
              <p:tags r:id="rId17"/>
            </p:custDataLst>
          </p:nvPr>
        </p:nvSpPr>
        <p:spPr>
          <a:xfrm>
            <a:off x="5710238" y="3416300"/>
            <a:ext cx="1295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6837363" y="379730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eaLnBrk="0" hangingPunct="0">
              <a:defRPr sz="2400" i="1"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</a:t>
            </a:r>
            <a:endParaRPr lang="en-US" altLang="zh-CN" dirty="0"/>
          </a:p>
        </p:txBody>
      </p:sp>
      <p:sp>
        <p:nvSpPr>
          <p:cNvPr id="14369" name="直接连接符 14368"/>
          <p:cNvSpPr/>
          <p:nvPr>
            <p:custDataLst>
              <p:tags r:id="rId19"/>
            </p:custDataLst>
          </p:nvPr>
        </p:nvSpPr>
        <p:spPr>
          <a:xfrm flipH="1">
            <a:off x="6929438" y="3797300"/>
            <a:ext cx="10668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4" name="对象 23"/>
          <p:cNvGraphicFramePr/>
          <p:nvPr>
            <p:custDataLst>
              <p:tags r:id="rId20"/>
            </p:custDataLst>
          </p:nvPr>
        </p:nvGraphicFramePr>
        <p:xfrm>
          <a:off x="1406525" y="4257675"/>
          <a:ext cx="186848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1" imgW="685800" imgH="228600" progId="Equation.3">
                  <p:embed/>
                </p:oleObj>
              </mc:Choice>
              <mc:Fallback>
                <p:oleObj name="" r:id="rId21" imgW="685800" imgH="2286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06525" y="4257675"/>
                        <a:ext cx="1868488" cy="54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文本框 1"/>
          <p:cNvSpPr txBox="1"/>
          <p:nvPr/>
        </p:nvSpPr>
        <p:spPr>
          <a:xfrm>
            <a:off x="2944813" y="1851025"/>
            <a:ext cx="2968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60" name="文本框 2"/>
          <p:cNvSpPr txBox="1"/>
          <p:nvPr/>
        </p:nvSpPr>
        <p:spPr>
          <a:xfrm flipH="1">
            <a:off x="7884160" y="1734185"/>
            <a:ext cx="438785" cy="26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61" name="文本框 3"/>
          <p:cNvSpPr txBox="1"/>
          <p:nvPr/>
        </p:nvSpPr>
        <p:spPr>
          <a:xfrm>
            <a:off x="2357755" y="2350135"/>
            <a:ext cx="447675" cy="452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62" name="文本框 4"/>
          <p:cNvSpPr txBox="1"/>
          <p:nvPr/>
        </p:nvSpPr>
        <p:spPr>
          <a:xfrm>
            <a:off x="7092950" y="2355850"/>
            <a:ext cx="4460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  <a:endParaRPr lang="en-US" altLang="zh-CN" sz="2400" b="1" i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/>
          <p:nvPr>
            <p:custDataLst>
              <p:tags r:id="rId23"/>
            </p:custDataLst>
          </p:nvPr>
        </p:nvGraphicFramePr>
        <p:xfrm>
          <a:off x="5867400" y="4259263"/>
          <a:ext cx="186848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4" imgW="685800" imgH="228600" progId="Equation.3">
                  <p:embed/>
                </p:oleObj>
              </mc:Choice>
              <mc:Fallback>
                <p:oleObj name="" r:id="rId24" imgW="6858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67400" y="4259263"/>
                        <a:ext cx="1868488" cy="54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395605" y="813941"/>
            <a:ext cx="61937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 b="1">
                <a:solidFill>
                  <a:srgbClr val="0000CC"/>
                </a:solidFill>
              </a:defRPr>
            </a:lvl1pPr>
          </a:lstStyle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思考　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当向量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共线时，如何作出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4348" grpId="0"/>
      <p:bldP spid="14349" grpId="0"/>
      <p:bldP spid="11" grpId="0"/>
      <p:bldP spid="14339" grpId="0"/>
      <p:bldP spid="17" grpId="0"/>
      <p:bldP spid="23" grpId="0"/>
      <p:bldP spid="18459" grpId="0"/>
      <p:bldP spid="18459" grpId="1"/>
      <p:bldP spid="18460" grpId="0"/>
      <p:bldP spid="18460" grpId="1"/>
      <p:bldP spid="18461" grpId="0"/>
      <p:bldP spid="18461" grpId="1"/>
      <p:bldP spid="18462" grpId="0"/>
      <p:bldP spid="184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260" y="885949"/>
            <a:ext cx="777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例1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如图所示，已知下列各组向量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，作出向量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4904" y="1491630"/>
            <a:ext cx="5474192" cy="27170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83260" y="1489412"/>
            <a:ext cx="7740650" cy="1130300"/>
            <a:chOff x="1303" y="4844"/>
            <a:chExt cx="12190" cy="1780"/>
          </a:xfrm>
        </p:grpSpPr>
        <p:sp>
          <p:nvSpPr>
            <p:cNvPr id="3" name="文本框 2"/>
            <p:cNvSpPr txBox="1"/>
            <p:nvPr/>
          </p:nvSpPr>
          <p:spPr>
            <a:xfrm>
              <a:off x="1303" y="4844"/>
              <a:ext cx="12190" cy="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解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　（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）在平面内任取一点</a:t>
              </a:r>
              <a:r>
                <a:rPr lang="en-US" altLang="zh-CN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，作向量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　　　</a:t>
              </a:r>
              <a:endPara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　　   则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.</a:t>
              </a:r>
              <a:endPara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685" y="5001"/>
            <a:ext cx="80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1" imgW="6096000" imgH="4876800" progId="Equation.DSMT4">
                    <p:embed/>
                  </p:oleObj>
                </mc:Choice>
                <mc:Fallback>
                  <p:oleObj name="Equation" r:id="rId1" imgW="6096000" imgH="4876800" progId="Equation.DSMT4">
                    <p:embed/>
                    <p:pic>
                      <p:nvPicPr>
                        <p:cNvPr id="0" name="图片 614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685" y="5001"/>
                          <a:ext cx="800" cy="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509" y="4961"/>
            <a:ext cx="75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3" imgW="254000" imgH="228600" progId="Equation.KSEE3">
                    <p:embed/>
                  </p:oleObj>
                </mc:Choice>
                <mc:Fallback>
                  <p:oleObj name="" r:id="rId3" imgW="254000" imgH="228600" progId="Equation.KSEE3">
                    <p:embed/>
                    <p:pic>
                      <p:nvPicPr>
                        <p:cNvPr id="0" name="图片 614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09" y="4961"/>
                          <a:ext cx="75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885949"/>
            <a:ext cx="777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例1　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如图所示，已知下列各组向量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，作出向量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35522" y="2139750"/>
          <a:ext cx="2618063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384300" imgH="228600" progId="Equation.KSEE3">
                  <p:embed/>
                </p:oleObj>
              </mc:Choice>
              <mc:Fallback>
                <p:oleObj name="" r:id="rId5" imgW="1384300" imgH="2286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5522" y="2139750"/>
                        <a:ext cx="2618063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>
          <a:xfrm>
            <a:off x="5108540" y="3939386"/>
            <a:ext cx="94361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052150" y="3235171"/>
            <a:ext cx="631190" cy="7042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57460" y="3866996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76740" y="3866996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32820" y="3537431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01020" y="3910176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92865" y="3063721"/>
            <a:ext cx="399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>
            <a:endCxn id="22" idx="1"/>
          </p:cNvCxnSpPr>
          <p:nvPr/>
        </p:nvCxnSpPr>
        <p:spPr>
          <a:xfrm flipV="1">
            <a:off x="5090760" y="3247871"/>
            <a:ext cx="1602105" cy="6743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/>
          <a:srcRect r="53226"/>
          <a:stretch>
            <a:fillRect/>
          </a:stretch>
        </p:blipFill>
        <p:spPr>
          <a:xfrm>
            <a:off x="1889807" y="2786996"/>
            <a:ext cx="2035544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3260" y="1486588"/>
            <a:ext cx="7748270" cy="1130300"/>
            <a:chOff x="985520" y="982980"/>
            <a:chExt cx="7748270" cy="1130300"/>
          </a:xfrm>
        </p:grpSpPr>
        <p:grpSp>
          <p:nvGrpSpPr>
            <p:cNvPr id="18" name="组合 17"/>
            <p:cNvGrpSpPr/>
            <p:nvPr/>
          </p:nvGrpSpPr>
          <p:grpSpPr>
            <a:xfrm>
              <a:off x="985520" y="982980"/>
              <a:ext cx="7748270" cy="1130300"/>
              <a:chOff x="1870" y="6431"/>
              <a:chExt cx="9957" cy="1780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870" y="6431"/>
                <a:ext cx="9957" cy="1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　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）在平面内任取一点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，作向量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＝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＝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b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　  则　　　　　　　　　 ．</a:t>
                </a:r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endParaRPr>
              </a:p>
            </p:txBody>
          </p:sp>
          <p:graphicFrame>
            <p:nvGraphicFramePr>
              <p:cNvPr id="5" name="对象 4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8792" y="6606"/>
              <a:ext cx="910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" name="" r:id="rId1" imgW="304800" imgH="228600" progId="Equation.KSEE3">
                      <p:embed/>
                    </p:oleObj>
                  </mc:Choice>
                  <mc:Fallback>
                    <p:oleObj name="" r:id="rId1" imgW="304800" imgH="228600" progId="Equation.KSEE3">
                      <p:embed/>
                      <p:pic>
                        <p:nvPicPr>
                          <p:cNvPr id="0" name="图片 6144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8792" y="6606"/>
                            <a:ext cx="910" cy="6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对象 5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0273" y="6627"/>
              <a:ext cx="874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" name="" r:id="rId3" imgW="292100" imgH="228600" progId="Equation.KSEE3">
                      <p:embed/>
                    </p:oleObj>
                  </mc:Choice>
                  <mc:Fallback>
                    <p:oleObj name="" r:id="rId3" imgW="292100" imgH="228600" progId="Equation.KSEE3">
                      <p:embed/>
                      <p:pic>
                        <p:nvPicPr>
                          <p:cNvPr id="0" name="图片 6144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273" y="6627"/>
                            <a:ext cx="874" cy="6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对象 1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187804" y="1658738"/>
            <a:ext cx="2810281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5" imgW="1485900" imgH="228600" progId="Equation.KSEE3">
                    <p:embed/>
                  </p:oleObj>
                </mc:Choice>
                <mc:Fallback>
                  <p:oleObj name="" r:id="rId5" imgW="1485900" imgH="228600" progId="Equation.KSEE3">
                    <p:embed/>
                    <p:pic>
                      <p:nvPicPr>
                        <p:cNvPr id="0" name="图片 614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87804" y="1658738"/>
                          <a:ext cx="2810281" cy="43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9" name="直接箭头连接符 18"/>
          <p:cNvCxnSpPr/>
          <p:nvPr>
            <p:custDataLst>
              <p:tags r:id="rId7"/>
            </p:custDataLst>
          </p:nvPr>
        </p:nvCxnSpPr>
        <p:spPr>
          <a:xfrm flipV="1">
            <a:off x="5137750" y="3482221"/>
            <a:ext cx="714375" cy="12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5314280" y="3435846"/>
            <a:ext cx="39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4835490" y="3478237"/>
            <a:ext cx="39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5713695" y="3482221"/>
            <a:ext cx="39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852125" y="3482221"/>
            <a:ext cx="10617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6692865" y="3482221"/>
            <a:ext cx="39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148318" y="3483193"/>
            <a:ext cx="17551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83260" y="885949"/>
            <a:ext cx="777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例1　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如图所示，已知下列各组向量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，作出向量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2"/>
          <a:srcRect l="52030" r="6592"/>
          <a:stretch>
            <a:fillRect/>
          </a:stretch>
        </p:blipFill>
        <p:spPr>
          <a:xfrm>
            <a:off x="1868698" y="2850548"/>
            <a:ext cx="1800720" cy="21600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6224235" y="3482221"/>
            <a:ext cx="39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9480" y="915035"/>
            <a:ext cx="5118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向量的加法满足如下运算律：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1347470"/>
            <a:ext cx="5245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（1）交换律：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584" y="188595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（2）结合律：（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）＋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＋（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），如图．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15060" y="2734945"/>
            <a:ext cx="2938417" cy="2179955"/>
            <a:chOff x="1115060" y="2734945"/>
            <a:chExt cx="2938417" cy="2179955"/>
          </a:xfrm>
        </p:grpSpPr>
        <p:sp>
          <p:nvSpPr>
            <p:cNvPr id="7" name="直接连接符 6"/>
            <p:cNvSpPr/>
            <p:nvPr>
              <p:custDataLst>
                <p:tags r:id="rId1"/>
              </p:custDataLst>
            </p:nvPr>
          </p:nvSpPr>
          <p:spPr>
            <a:xfrm flipV="1">
              <a:off x="1824990" y="2734945"/>
              <a:ext cx="914400" cy="1371600"/>
            </a:xfrm>
            <a:prstGeom prst="line">
              <a:avLst/>
            </a:prstGeom>
            <a:ln w="57150" cap="sq" cmpd="sng">
              <a:solidFill>
                <a:srgbClr val="008000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789430" y="4148455"/>
              <a:ext cx="905510" cy="734060"/>
              <a:chOff x="1789430" y="4148455"/>
              <a:chExt cx="905510" cy="734060"/>
            </a:xfrm>
          </p:grpSpPr>
          <p:sp>
            <p:nvSpPr>
              <p:cNvPr id="13" name="直接连接符 12"/>
              <p:cNvSpPr/>
              <p:nvPr>
                <p:custDataLst>
                  <p:tags r:id="rId2"/>
                </p:custDataLst>
              </p:nvPr>
            </p:nvSpPr>
            <p:spPr>
              <a:xfrm>
                <a:off x="1789430" y="4148455"/>
                <a:ext cx="905510" cy="734060"/>
              </a:xfrm>
              <a:prstGeom prst="line">
                <a:avLst/>
              </a:prstGeom>
              <a:ln w="38100" cap="sq" cmpd="sng">
                <a:solidFill>
                  <a:schemeClr val="tx1"/>
                </a:solidFill>
                <a:prstDash val="solid"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flipH="1">
                <a:off x="1851660" y="4326255"/>
                <a:ext cx="384810" cy="5029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681877" y="4185648"/>
              <a:ext cx="1371600" cy="729252"/>
              <a:chOff x="2681877" y="4185648"/>
              <a:chExt cx="1371600" cy="729252"/>
            </a:xfrm>
          </p:grpSpPr>
          <p:sp>
            <p:nvSpPr>
              <p:cNvPr id="11" name="直接连接符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2681877" y="4185648"/>
                <a:ext cx="1371600" cy="685800"/>
              </a:xfrm>
              <a:prstGeom prst="line">
                <a:avLst/>
              </a:prstGeom>
              <a:ln w="38100" cap="sq" cmpd="sng">
                <a:solidFill>
                  <a:schemeClr val="tx1"/>
                </a:solidFill>
                <a:prstDash val="solid"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275330" y="4444365"/>
                <a:ext cx="302895" cy="4705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739389" y="2750820"/>
              <a:ext cx="1289413" cy="1444806"/>
              <a:chOff x="2739389" y="2750820"/>
              <a:chExt cx="1289413" cy="1444806"/>
            </a:xfrm>
          </p:grpSpPr>
          <p:sp>
            <p:nvSpPr>
              <p:cNvPr id="12" name="直接连接符 11"/>
              <p:cNvSpPr/>
              <p:nvPr>
                <p:custDataLst>
                  <p:tags r:id="rId4"/>
                </p:custDataLst>
              </p:nvPr>
            </p:nvSpPr>
            <p:spPr>
              <a:xfrm flipH="1" flipV="1">
                <a:off x="2739389" y="2750820"/>
                <a:ext cx="1289413" cy="1444806"/>
              </a:xfrm>
              <a:prstGeom prst="line">
                <a:avLst/>
              </a:prstGeom>
              <a:ln w="38100" cap="sq" cmpd="sng">
                <a:solidFill>
                  <a:schemeClr val="tx1"/>
                </a:solidFill>
                <a:prstDash val="solid"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flipH="1">
                <a:off x="3347720" y="3075940"/>
                <a:ext cx="384810" cy="5029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789430" y="3721735"/>
              <a:ext cx="2206506" cy="502920"/>
              <a:chOff x="1789430" y="3721735"/>
              <a:chExt cx="2206506" cy="502920"/>
            </a:xfrm>
          </p:grpSpPr>
          <p:sp>
            <p:nvSpPr>
              <p:cNvPr id="68642" name="直接连接符 68641"/>
              <p:cNvSpPr/>
              <p:nvPr>
                <p:custDataLst>
                  <p:tags r:id="rId5"/>
                </p:custDataLst>
              </p:nvPr>
            </p:nvSpPr>
            <p:spPr>
              <a:xfrm>
                <a:off x="1789430" y="4148455"/>
                <a:ext cx="2206506" cy="26126"/>
              </a:xfrm>
              <a:prstGeom prst="line">
                <a:avLst/>
              </a:prstGeom>
              <a:ln w="38100" cap="sq" cmpd="sng">
                <a:solidFill>
                  <a:srgbClr val="FF0000"/>
                </a:solidFill>
                <a:prstDash val="solid"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2354580" y="3721735"/>
                <a:ext cx="993775" cy="5029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 flipH="1">
              <a:off x="1115060" y="3004185"/>
              <a:ext cx="1336040" cy="502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73575" y="2705100"/>
            <a:ext cx="3317332" cy="2127250"/>
            <a:chOff x="4473575" y="2705100"/>
            <a:chExt cx="3317332" cy="2127250"/>
          </a:xfrm>
        </p:grpSpPr>
        <p:sp>
          <p:nvSpPr>
            <p:cNvPr id="68655" name="直接连接符 68654"/>
            <p:cNvSpPr/>
            <p:nvPr>
              <p:custDataLst>
                <p:tags r:id="rId6"/>
              </p:custDataLst>
            </p:nvPr>
          </p:nvSpPr>
          <p:spPr>
            <a:xfrm flipV="1">
              <a:off x="6419307" y="4082143"/>
              <a:ext cx="1371600" cy="68580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6" name="直接连接符 68655"/>
            <p:cNvSpPr/>
            <p:nvPr>
              <p:custDataLst>
                <p:tags r:id="rId7"/>
              </p:custDataLst>
            </p:nvPr>
          </p:nvSpPr>
          <p:spPr>
            <a:xfrm flipH="1" flipV="1">
              <a:off x="6473097" y="2715894"/>
              <a:ext cx="1287961" cy="1371691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57" name="直接连接符 68656"/>
            <p:cNvSpPr/>
            <p:nvPr>
              <p:custDataLst>
                <p:tags r:id="rId8"/>
              </p:custDataLst>
            </p:nvPr>
          </p:nvSpPr>
          <p:spPr>
            <a:xfrm>
              <a:off x="5521234" y="4087586"/>
              <a:ext cx="914400" cy="685800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2" name="直接连接符 68661"/>
            <p:cNvSpPr/>
            <p:nvPr>
              <p:custDataLst>
                <p:tags r:id="rId9"/>
              </p:custDataLst>
            </p:nvPr>
          </p:nvSpPr>
          <p:spPr>
            <a:xfrm flipV="1">
              <a:off x="5532120" y="2705100"/>
              <a:ext cx="914400" cy="1371600"/>
            </a:xfrm>
            <a:prstGeom prst="line">
              <a:avLst/>
            </a:prstGeom>
            <a:ln w="57150" cap="sq" cmpd="sng">
              <a:solidFill>
                <a:srgbClr val="008000"/>
              </a:solidFill>
              <a:prstDash val="solid"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64" name="直接连接符 68663"/>
            <p:cNvSpPr/>
            <p:nvPr>
              <p:custDataLst>
                <p:tags r:id="rId10"/>
              </p:custDataLst>
            </p:nvPr>
          </p:nvSpPr>
          <p:spPr>
            <a:xfrm flipH="1">
              <a:off x="6445885" y="2715895"/>
              <a:ext cx="9525" cy="2010410"/>
            </a:xfrm>
            <a:prstGeom prst="line">
              <a:avLst/>
            </a:prstGeom>
            <a:ln w="38100" cap="sq" cmpd="sng">
              <a:solidFill>
                <a:srgbClr val="FF3300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79745" y="4371975"/>
              <a:ext cx="2921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64070" y="4291965"/>
              <a:ext cx="302895" cy="4705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7091680" y="3004185"/>
              <a:ext cx="384810" cy="502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flipH="1">
              <a:off x="6370320" y="3543300"/>
              <a:ext cx="993775" cy="502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4473575" y="3040380"/>
              <a:ext cx="1336040" cy="5029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PP_MARK_KEY" val="362140b7-0728-466a-8543-929dad12088a"/>
  <p:tag name="COMMONDATA" val="eyJoZGlkIjoiOGFjNDA4NjU5ODQxMTMzYmZkMGVjNjYyNmQ2MzYzYzg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WPS 演示</Application>
  <PresentationFormat>全屏显示(16:9)</PresentationFormat>
  <Paragraphs>225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16</vt:i4>
      </vt:variant>
    </vt:vector>
  </HeadingPairs>
  <TitlesOfParts>
    <vt:vector size="65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Arial Unicode MS</vt:lpstr>
      <vt:lpstr>Office 主题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Equation.DSMT4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Equation.3</vt:lpstr>
      <vt:lpstr>Equation.DSMT4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3.2.1  向量的加法</vt:lpstr>
      <vt:lpstr>问题情境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目标检测</vt:lpstr>
      <vt:lpstr>练习巩固</vt:lpstr>
      <vt:lpstr>课堂小结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287</cp:revision>
  <dcterms:created xsi:type="dcterms:W3CDTF">2013-12-23T07:18:00Z</dcterms:created>
  <dcterms:modified xsi:type="dcterms:W3CDTF">2023-09-08T02:41:43Z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E10B2E376B1748039AC520BA8A79BD16_12</vt:lpwstr>
  </property>
  <property fmtid="{D5CDD505-2E9C-101B-9397-08002B2CF9AE}" pid="3" name="KSOProductBuildVer">
    <vt:lpwstr>2052-12.1.0.15374</vt:lpwstr>
  </property>
</Properties>
</file>