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colors5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diagrams/quickStyle5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2"/>
  </p:notesMasterIdLst>
  <p:sldIdLst>
    <p:sldId id="256" r:id="rId3"/>
    <p:sldId id="378" r:id="rId4"/>
    <p:sldId id="426" r:id="rId5"/>
    <p:sldId id="694" r:id="rId6"/>
    <p:sldId id="287" r:id="rId7"/>
    <p:sldId id="521" r:id="rId8"/>
    <p:sldId id="379" r:id="rId9"/>
    <p:sldId id="395" r:id="rId10"/>
    <p:sldId id="474" r:id="rId11"/>
    <p:sldId id="695" r:id="rId12"/>
    <p:sldId id="568" r:id="rId13"/>
    <p:sldId id="696" r:id="rId14"/>
    <p:sldId id="613" r:id="rId15"/>
    <p:sldId id="477" r:id="rId16"/>
    <p:sldId id="479" r:id="rId17"/>
    <p:sldId id="697" r:id="rId18"/>
    <p:sldId id="383" r:id="rId19"/>
    <p:sldId id="654" r:id="rId20"/>
    <p:sldId id="655" r:id="rId21"/>
    <p:sldId id="656" r:id="rId22"/>
    <p:sldId id="483" r:id="rId23"/>
    <p:sldId id="698" r:id="rId24"/>
    <p:sldId id="699" r:id="rId25"/>
    <p:sldId id="700" r:id="rId26"/>
    <p:sldId id="701" r:id="rId27"/>
    <p:sldId id="485" r:id="rId28"/>
    <p:sldId id="702" r:id="rId29"/>
    <p:sldId id="703" r:id="rId30"/>
    <p:sldId id="704" r:id="rId31"/>
    <p:sldId id="705" r:id="rId32"/>
    <p:sldId id="706" r:id="rId33"/>
    <p:sldId id="707" r:id="rId34"/>
    <p:sldId id="708" r:id="rId35"/>
    <p:sldId id="709" r:id="rId36"/>
    <p:sldId id="710" r:id="rId37"/>
    <p:sldId id="711" r:id="rId38"/>
    <p:sldId id="712" r:id="rId39"/>
    <p:sldId id="396" r:id="rId40"/>
    <p:sldId id="409" r:id="rId41"/>
    <p:sldId id="410" r:id="rId42"/>
    <p:sldId id="411" r:id="rId43"/>
    <p:sldId id="713" r:id="rId44"/>
    <p:sldId id="714" r:id="rId45"/>
    <p:sldId id="715" r:id="rId46"/>
    <p:sldId id="716" r:id="rId47"/>
    <p:sldId id="717" r:id="rId48"/>
    <p:sldId id="718" r:id="rId49"/>
    <p:sldId id="719" r:id="rId50"/>
    <p:sldId id="721" r:id="rId51"/>
    <p:sldId id="720" r:id="rId53"/>
    <p:sldId id="722" r:id="rId54"/>
    <p:sldId id="723" r:id="rId55"/>
    <p:sldId id="725" r:id="rId56"/>
    <p:sldId id="727" r:id="rId57"/>
    <p:sldId id="728" r:id="rId58"/>
    <p:sldId id="424" r:id="rId59"/>
    <p:sldId id="730" r:id="rId60"/>
    <p:sldId id="729" r:id="rId61"/>
    <p:sldId id="733" r:id="rId62"/>
    <p:sldId id="735" r:id="rId63"/>
    <p:sldId id="738" r:id="rId64"/>
    <p:sldId id="737" r:id="rId65"/>
    <p:sldId id="739" r:id="rId66"/>
    <p:sldId id="740" r:id="rId67"/>
    <p:sldId id="741" r:id="rId68"/>
    <p:sldId id="692" r:id="rId69"/>
  </p:sldIdLst>
  <p:sldSz cx="12192000" cy="6858000"/>
  <p:notesSz cx="6858000" cy="9144000"/>
  <p:custDataLst>
    <p:tags r:id="rId74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44" userDrawn="1">
          <p15:clr>
            <a:srgbClr val="A4A3A4"/>
          </p15:clr>
        </p15:guide>
        <p15:guide id="2" pos="373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86135" initials="8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D682"/>
    <a:srgbClr val="A0CD66"/>
    <a:srgbClr val="99C95B"/>
    <a:srgbClr val="A8D171"/>
    <a:srgbClr val="C4DE9D"/>
    <a:srgbClr val="CDE4AE"/>
    <a:srgbClr val="CCE3AB"/>
    <a:srgbClr val="B7D889"/>
    <a:srgbClr val="DCECC7"/>
    <a:srgbClr val="B4D5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3" d="100"/>
          <a:sy n="73" d="100"/>
        </p:scale>
        <p:origin x="1476" y="60"/>
      </p:cViewPr>
      <p:guideLst>
        <p:guide orient="horz" pos="1944"/>
        <p:guide pos="37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4" Type="http://schemas.openxmlformats.org/officeDocument/2006/relationships/tags" Target="tags/tag98.xml"/><Relationship Id="rId73" Type="http://schemas.openxmlformats.org/officeDocument/2006/relationships/commentAuthors" Target="commentAuthors.xml"/><Relationship Id="rId72" Type="http://schemas.openxmlformats.org/officeDocument/2006/relationships/tableStyles" Target="tableStyles.xml"/><Relationship Id="rId71" Type="http://schemas.openxmlformats.org/officeDocument/2006/relationships/viewProps" Target="viewProps.xml"/><Relationship Id="rId70" Type="http://schemas.openxmlformats.org/officeDocument/2006/relationships/presProps" Target="presProps.xml"/><Relationship Id="rId7" Type="http://schemas.openxmlformats.org/officeDocument/2006/relationships/slide" Target="slides/slide5.xml"/><Relationship Id="rId69" Type="http://schemas.openxmlformats.org/officeDocument/2006/relationships/slide" Target="slides/slide66.xml"/><Relationship Id="rId68" Type="http://schemas.openxmlformats.org/officeDocument/2006/relationships/slide" Target="slides/slide65.xml"/><Relationship Id="rId67" Type="http://schemas.openxmlformats.org/officeDocument/2006/relationships/slide" Target="slides/slide64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4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#1">
  <dgm:title val=""/>
  <dgm:desc val=""/>
  <dgm:catLst>
    <dgm:cat type="mainScheme" pri="10100"/>
  </dgm:catLst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#1">
  <dgm:title val=""/>
  <dgm:desc val=""/>
  <dgm:catLst>
    <dgm:cat type="accent1" pri="11500"/>
  </dgm:catLst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#1">
  <dgm:title val=""/>
  <dgm:desc val=""/>
  <dgm:catLst>
    <dgm:cat type="accent1" pri="11300"/>
  </dgm:catLst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0B51C3-3F0A-4E0F-A665-A2972C05A05D}" type="doc">
      <dgm:prSet loTypeId="urn:microsoft.com/office/officeart/2008/layout/HorizontalMultiLevelHierarchy#1" loCatId="hierarchy" qsTypeId="urn:microsoft.com/office/officeart/2005/8/quickstyle/simple1#2" qsCatId="simple" csTypeId="urn:microsoft.com/office/officeart/2005/8/colors/accent0_1#1" csCatId="mainScheme" phldr="1"/>
      <dgm:spPr/>
      <dgm:t>
        <a:bodyPr/>
        <a:lstStyle/>
        <a:p>
          <a:endParaRPr lang="zh-CN" altLang="en-US"/>
        </a:p>
      </dgm:t>
    </dgm:pt>
    <dgm:pt modelId="{0BE47234-A4DE-4FAE-8041-ED3C0BD3601E}">
      <dgm:prSet phldrT="[文本]" custT="1"/>
      <dgm:spPr/>
      <dgm:t>
        <a:bodyPr vert="vert"/>
        <a:lstStyle/>
        <a:p>
          <a:r>
            <a:rPr lang="zh-CN" altLang="en-US" sz="1600" dirty="0">
              <a:latin typeface="+mn-ea"/>
              <a:ea typeface="+mn-ea"/>
            </a:rPr>
            <a:t>表</a:t>
          </a:r>
          <a:endParaRPr lang="en-US" altLang="zh-CN" sz="1600" dirty="0">
            <a:latin typeface="+mn-ea"/>
            <a:ea typeface="+mn-ea"/>
          </a:endParaRPr>
        </a:p>
        <a:p>
          <a:r>
            <a:rPr lang="zh-CN" altLang="en-US" sz="1600" dirty="0">
              <a:latin typeface="+mn-ea"/>
              <a:ea typeface="+mn-ea"/>
            </a:rPr>
            <a:t>演</a:t>
          </a:r>
          <a:endParaRPr lang="en-US" altLang="zh-CN" sz="1600" dirty="0">
            <a:latin typeface="+mn-ea"/>
            <a:ea typeface="+mn-ea"/>
          </a:endParaRPr>
        </a:p>
        <a:p>
          <a:r>
            <a:rPr lang="zh-CN" altLang="en-US" sz="1600" dirty="0">
              <a:latin typeface="+mn-ea"/>
              <a:ea typeface="+mn-ea"/>
            </a:rPr>
            <a:t>游</a:t>
          </a:r>
          <a:endParaRPr lang="en-US" altLang="zh-CN" sz="1600" dirty="0">
            <a:latin typeface="+mn-ea"/>
            <a:ea typeface="+mn-ea"/>
          </a:endParaRPr>
        </a:p>
        <a:p>
          <a:r>
            <a:rPr lang="zh-CN" altLang="en-US" sz="1600" dirty="0">
              <a:latin typeface="+mn-ea"/>
              <a:ea typeface="+mn-ea"/>
            </a:rPr>
            <a:t>戏</a:t>
          </a:r>
          <a:endParaRPr lang="en-US" altLang="zh-CN" sz="1600" dirty="0">
            <a:latin typeface="+mn-ea"/>
            <a:ea typeface="+mn-ea"/>
          </a:endParaRPr>
        </a:p>
        <a:p>
          <a:r>
            <a:rPr lang="zh-CN" altLang="en-US" sz="1600" dirty="0">
              <a:latin typeface="+mn-ea"/>
              <a:ea typeface="+mn-ea"/>
            </a:rPr>
            <a:t>的</a:t>
          </a:r>
          <a:endParaRPr lang="en-US" altLang="zh-CN" sz="1600" dirty="0">
            <a:latin typeface="+mn-ea"/>
            <a:ea typeface="+mn-ea"/>
          </a:endParaRPr>
        </a:p>
        <a:p>
          <a:r>
            <a:rPr lang="zh-CN" altLang="en-US" sz="1600" dirty="0">
              <a:latin typeface="+mn-ea"/>
              <a:ea typeface="+mn-ea"/>
            </a:rPr>
            <a:t>特</a:t>
          </a:r>
          <a:endParaRPr lang="en-US" altLang="zh-CN" sz="1600" dirty="0">
            <a:latin typeface="+mn-ea"/>
            <a:ea typeface="+mn-ea"/>
          </a:endParaRPr>
        </a:p>
        <a:p>
          <a:r>
            <a:rPr lang="zh-CN" altLang="en-US" sz="1600" dirty="0">
              <a:latin typeface="+mn-ea"/>
              <a:ea typeface="+mn-ea"/>
            </a:rPr>
            <a:t>点</a:t>
          </a:r>
          <a:endParaRPr lang="en-US" altLang="zh-CN" sz="1600" dirty="0">
            <a:latin typeface="+mn-ea"/>
            <a:ea typeface="+mn-ea"/>
          </a:endParaRPr>
        </a:p>
        <a:p>
          <a:r>
            <a:rPr lang="zh-CN" altLang="en-US" sz="1600" dirty="0">
              <a:latin typeface="+mn-ea"/>
              <a:ea typeface="+mn-ea"/>
            </a:rPr>
            <a:t>与</a:t>
          </a:r>
          <a:endParaRPr lang="en-US" altLang="zh-CN" sz="1600" dirty="0">
            <a:latin typeface="+mn-ea"/>
            <a:ea typeface="+mn-ea"/>
          </a:endParaRPr>
        </a:p>
        <a:p>
          <a:r>
            <a:rPr lang="zh-CN" altLang="en-US" sz="1600" dirty="0">
              <a:latin typeface="+mn-ea"/>
              <a:ea typeface="+mn-ea"/>
            </a:rPr>
            <a:t>指</a:t>
          </a:r>
          <a:endParaRPr lang="en-US" altLang="zh-CN" sz="1600" dirty="0">
            <a:latin typeface="+mn-ea"/>
            <a:ea typeface="+mn-ea"/>
          </a:endParaRPr>
        </a:p>
        <a:p>
          <a:r>
            <a:rPr lang="zh-CN" altLang="en-US" sz="1600" dirty="0">
              <a:latin typeface="+mn-ea"/>
              <a:ea typeface="+mn-ea"/>
            </a:rPr>
            <a:t>导</a:t>
          </a:r>
        </a:p>
      </dgm:t>
    </dgm:pt>
    <dgm:pt modelId="{8252D535-7433-4E8D-A1AE-3CBB7ECB99BE}" cxnId="{13587E8F-59D0-4A37-93A3-8CC480BFF726}" type="parTrans">
      <dgm:prSet/>
      <dgm:spPr/>
      <dgm:t>
        <a:bodyPr/>
        <a:lstStyle/>
        <a:p>
          <a:endParaRPr lang="zh-CN" altLang="en-US"/>
        </a:p>
      </dgm:t>
    </dgm:pt>
    <dgm:pt modelId="{35AAF25E-E218-416B-8679-327ED40CF975}" cxnId="{13587E8F-59D0-4A37-93A3-8CC480BFF726}" type="sibTrans">
      <dgm:prSet/>
      <dgm:spPr/>
      <dgm:t>
        <a:bodyPr/>
        <a:lstStyle/>
        <a:p>
          <a:endParaRPr lang="zh-CN" altLang="en-US"/>
        </a:p>
      </dgm:t>
    </dgm:pt>
    <dgm:pt modelId="{C9A6BB3B-A2C7-4D77-8F2A-E0CE3912D2A1}">
      <dgm:prSet phldrT="[文本]" custT="1"/>
      <dgm:spPr/>
      <dgm:t>
        <a:bodyPr/>
        <a:lstStyle/>
        <a:p>
          <a:r>
            <a:rPr lang="zh-CN" altLang="en-US" sz="1600" dirty="0"/>
            <a:t>表演游戏概述</a:t>
          </a:r>
        </a:p>
      </dgm:t>
    </dgm:pt>
    <dgm:pt modelId="{3C6836EA-EFBA-4F3F-BC7A-1F708AC2B808}" cxnId="{4515C974-C6EF-4B7C-9B1B-4B2FF035A83D}" type="parTrans">
      <dgm:prSet/>
      <dgm:spPr/>
      <dgm:t>
        <a:bodyPr/>
        <a:lstStyle/>
        <a:p>
          <a:endParaRPr lang="zh-CN" altLang="en-US"/>
        </a:p>
      </dgm:t>
    </dgm:pt>
    <dgm:pt modelId="{54E52ABD-F4CF-4116-894B-8AAD2A05180D}" cxnId="{4515C974-C6EF-4B7C-9B1B-4B2FF035A83D}" type="sibTrans">
      <dgm:prSet/>
      <dgm:spPr/>
      <dgm:t>
        <a:bodyPr/>
        <a:lstStyle/>
        <a:p>
          <a:endParaRPr lang="zh-CN" altLang="en-US"/>
        </a:p>
      </dgm:t>
    </dgm:pt>
    <dgm:pt modelId="{D7140C21-285D-4317-8D61-7E0B3C54CFA9}">
      <dgm:prSet phldrT="[文本]" custT="1"/>
      <dgm:spPr/>
      <dgm:t>
        <a:bodyPr/>
        <a:lstStyle/>
        <a:p>
          <a:r>
            <a:rPr lang="zh-CN" altLang="en-US" sz="1600" dirty="0"/>
            <a:t>表演游戏的案例与分析</a:t>
          </a:r>
          <a:endParaRPr lang="en-US" altLang="zh-CN" sz="1600" dirty="0"/>
        </a:p>
      </dgm:t>
    </dgm:pt>
    <dgm:pt modelId="{D1248CA6-D4E3-45C9-ADCC-55AF560DEFFA}" cxnId="{0F567195-FE4B-4687-8083-D924EA591227}" type="parTrans">
      <dgm:prSet/>
      <dgm:spPr/>
      <dgm:t>
        <a:bodyPr/>
        <a:lstStyle/>
        <a:p>
          <a:endParaRPr lang="zh-CN" altLang="en-US"/>
        </a:p>
      </dgm:t>
    </dgm:pt>
    <dgm:pt modelId="{EC7CD2ED-8E44-467E-A908-B3D15CA426FE}" cxnId="{0F567195-FE4B-4687-8083-D924EA591227}" type="sibTrans">
      <dgm:prSet/>
      <dgm:spPr/>
      <dgm:t>
        <a:bodyPr/>
        <a:lstStyle/>
        <a:p>
          <a:endParaRPr lang="zh-CN" altLang="en-US"/>
        </a:p>
      </dgm:t>
    </dgm:pt>
    <dgm:pt modelId="{36F98D09-6262-42D9-B66E-4FDC630CA9C3}">
      <dgm:prSet custT="1"/>
      <dgm:spPr/>
      <dgm:t>
        <a:bodyPr/>
        <a:lstStyle/>
        <a:p>
          <a:r>
            <a:rPr lang="zh-CN" altLang="en-US" sz="1600" dirty="0"/>
            <a:t>表演游戏的含义</a:t>
          </a:r>
        </a:p>
      </dgm:t>
    </dgm:pt>
    <dgm:pt modelId="{0637FFAC-1A00-4AB6-9B78-FDEE68B3AEE4}" cxnId="{F806F97F-56F3-435C-B5DF-16DE882DA139}" type="parTrans">
      <dgm:prSet/>
      <dgm:spPr/>
      <dgm:t>
        <a:bodyPr/>
        <a:lstStyle/>
        <a:p>
          <a:endParaRPr lang="zh-CN" altLang="en-US"/>
        </a:p>
      </dgm:t>
    </dgm:pt>
    <dgm:pt modelId="{F082F1D3-538A-488E-B648-613EBF0D17F9}" cxnId="{F806F97F-56F3-435C-B5DF-16DE882DA139}" type="sibTrans">
      <dgm:prSet/>
      <dgm:spPr/>
      <dgm:t>
        <a:bodyPr/>
        <a:lstStyle/>
        <a:p>
          <a:endParaRPr lang="zh-CN" altLang="en-US"/>
        </a:p>
      </dgm:t>
    </dgm:pt>
    <dgm:pt modelId="{8A969A75-43FC-4191-81DC-AB0871CA8C67}">
      <dgm:prSet custT="1"/>
      <dgm:spPr/>
      <dgm:t>
        <a:bodyPr/>
        <a:lstStyle/>
        <a:p>
          <a:r>
            <a:rPr lang="zh-CN" altLang="en-US" sz="1600" dirty="0"/>
            <a:t>表演游戏的特点</a:t>
          </a:r>
        </a:p>
      </dgm:t>
    </dgm:pt>
    <dgm:pt modelId="{32376092-E96B-4F2F-AB68-7BE45A134235}" cxnId="{300056DD-65EC-4760-8AAA-9794EE01DECB}" type="parTrans">
      <dgm:prSet/>
      <dgm:spPr/>
      <dgm:t>
        <a:bodyPr/>
        <a:lstStyle/>
        <a:p>
          <a:endParaRPr lang="zh-CN" altLang="en-US"/>
        </a:p>
      </dgm:t>
    </dgm:pt>
    <dgm:pt modelId="{EEF6EE17-8024-4B24-8358-CCF5BEA645E6}" cxnId="{300056DD-65EC-4760-8AAA-9794EE01DECB}" type="sibTrans">
      <dgm:prSet/>
      <dgm:spPr/>
      <dgm:t>
        <a:bodyPr/>
        <a:lstStyle/>
        <a:p>
          <a:endParaRPr lang="zh-CN" altLang="en-US"/>
        </a:p>
      </dgm:t>
    </dgm:pt>
    <dgm:pt modelId="{E59B3EB2-F9D4-40C2-B177-C3056B5E16C3}">
      <dgm:prSet custT="1"/>
      <dgm:spPr/>
      <dgm:t>
        <a:bodyPr/>
        <a:lstStyle/>
        <a:p>
          <a:r>
            <a:rPr lang="zh-CN" altLang="en-US" sz="1600" dirty="0"/>
            <a:t>小班表演游戏：“换一换”</a:t>
          </a:r>
        </a:p>
      </dgm:t>
    </dgm:pt>
    <dgm:pt modelId="{C6FA0518-F2A3-45A5-9679-DF775790A12A}" cxnId="{EEA88183-8105-4C0F-B59B-ECE26E4DDDD9}" type="parTrans">
      <dgm:prSet/>
      <dgm:spPr/>
      <dgm:t>
        <a:bodyPr/>
        <a:lstStyle/>
        <a:p>
          <a:endParaRPr lang="zh-CN" altLang="en-US"/>
        </a:p>
      </dgm:t>
    </dgm:pt>
    <dgm:pt modelId="{32E918BF-002C-40F1-94C0-2C1A02860CE6}" cxnId="{EEA88183-8105-4C0F-B59B-ECE26E4DDDD9}" type="sibTrans">
      <dgm:prSet/>
      <dgm:spPr/>
      <dgm:t>
        <a:bodyPr/>
        <a:lstStyle/>
        <a:p>
          <a:endParaRPr lang="zh-CN" altLang="en-US"/>
        </a:p>
      </dgm:t>
    </dgm:pt>
    <dgm:pt modelId="{B2A7426A-BAF0-4DD1-92D2-9E5358A740E3}">
      <dgm:prSet custT="1"/>
      <dgm:spPr/>
      <dgm:t>
        <a:bodyPr/>
        <a:lstStyle/>
        <a:p>
          <a:r>
            <a:rPr lang="zh-CN" altLang="en-US" sz="1600" dirty="0"/>
            <a:t>大班表演游戏：“西游记”</a:t>
          </a:r>
        </a:p>
      </dgm:t>
    </dgm:pt>
    <dgm:pt modelId="{88E6261F-DF72-4BF0-AC52-7F6A3A0AAD87}" cxnId="{44647EA2-6951-4164-964D-9C9868061AB3}" type="parTrans">
      <dgm:prSet/>
      <dgm:spPr/>
      <dgm:t>
        <a:bodyPr/>
        <a:lstStyle/>
        <a:p>
          <a:endParaRPr lang="zh-CN" altLang="en-US"/>
        </a:p>
      </dgm:t>
    </dgm:pt>
    <dgm:pt modelId="{C0B5BFF7-1333-4110-A3D6-061F1430EDA9}" cxnId="{44647EA2-6951-4164-964D-9C9868061AB3}" type="sibTrans">
      <dgm:prSet/>
      <dgm:spPr/>
      <dgm:t>
        <a:bodyPr/>
        <a:lstStyle/>
        <a:p>
          <a:endParaRPr lang="zh-CN" altLang="en-US"/>
        </a:p>
      </dgm:t>
    </dgm:pt>
    <dgm:pt modelId="{E67FBE3F-86CB-4E28-AD21-C97371D2A41E}">
      <dgm:prSet custT="1"/>
      <dgm:spPr/>
      <dgm:t>
        <a:bodyPr/>
        <a:lstStyle/>
        <a:p>
          <a:r>
            <a:rPr lang="zh-CN" altLang="en-US" sz="1600" dirty="0"/>
            <a:t>表演游戏的指导</a:t>
          </a:r>
        </a:p>
      </dgm:t>
    </dgm:pt>
    <dgm:pt modelId="{FA3E1DC2-594A-4188-92E8-A3266EE1B0DC}" cxnId="{AFB8B108-4845-4278-9537-6C8A5846D74D}" type="parTrans">
      <dgm:prSet/>
      <dgm:spPr/>
      <dgm:t>
        <a:bodyPr/>
        <a:lstStyle/>
        <a:p>
          <a:endParaRPr lang="zh-CN" altLang="en-US"/>
        </a:p>
      </dgm:t>
    </dgm:pt>
    <dgm:pt modelId="{240A13F0-A402-46D4-B0B2-7EA49C71FECF}" cxnId="{AFB8B108-4845-4278-9537-6C8A5846D74D}" type="sibTrans">
      <dgm:prSet/>
      <dgm:spPr/>
      <dgm:t>
        <a:bodyPr/>
        <a:lstStyle/>
        <a:p>
          <a:endParaRPr lang="zh-CN" altLang="en-US"/>
        </a:p>
      </dgm:t>
    </dgm:pt>
    <dgm:pt modelId="{5C3A36E2-E4A7-4666-BE49-EC5AF44F6164}">
      <dgm:prSet custT="1"/>
      <dgm:spPr/>
      <dgm:t>
        <a:bodyPr/>
        <a:lstStyle/>
        <a:p>
          <a:r>
            <a:rPr lang="zh-CN" altLang="en-US" sz="1600" dirty="0"/>
            <a:t>不同年龄班幼儿表演游戏的特点</a:t>
          </a:r>
        </a:p>
      </dgm:t>
    </dgm:pt>
    <dgm:pt modelId="{3A7BE3EA-A1EA-4F81-B958-16C1D4433D02}" cxnId="{B25DDFE4-7201-4F6C-A605-D014F2AB5D0D}" type="parTrans">
      <dgm:prSet/>
      <dgm:spPr/>
      <dgm:t>
        <a:bodyPr/>
        <a:lstStyle/>
        <a:p>
          <a:endParaRPr lang="zh-CN" altLang="en-US"/>
        </a:p>
      </dgm:t>
    </dgm:pt>
    <dgm:pt modelId="{E7BD6DCB-7C0F-4B69-A21D-4FD26C753C11}" cxnId="{B25DDFE4-7201-4F6C-A605-D014F2AB5D0D}" type="sibTrans">
      <dgm:prSet/>
      <dgm:spPr/>
      <dgm:t>
        <a:bodyPr/>
        <a:lstStyle/>
        <a:p>
          <a:endParaRPr lang="zh-CN" altLang="en-US"/>
        </a:p>
      </dgm:t>
    </dgm:pt>
    <dgm:pt modelId="{60936393-4928-4552-8FFF-311719086FD3}">
      <dgm:prSet custT="1"/>
      <dgm:spPr/>
      <dgm:t>
        <a:bodyPr/>
        <a:lstStyle/>
        <a:p>
          <a:r>
            <a:rPr lang="zh-CN" altLang="en-US" sz="1600" dirty="0"/>
            <a:t>表演游戏的指导策略</a:t>
          </a:r>
        </a:p>
      </dgm:t>
    </dgm:pt>
    <dgm:pt modelId="{5DAA7409-0538-4B77-907D-57CF96E616FA}" cxnId="{554AB5E2-6820-4B20-9A83-728E5BDD6DE5}" type="parTrans">
      <dgm:prSet/>
      <dgm:spPr/>
      <dgm:t>
        <a:bodyPr/>
        <a:lstStyle/>
        <a:p>
          <a:endParaRPr lang="zh-CN" altLang="en-US"/>
        </a:p>
      </dgm:t>
    </dgm:pt>
    <dgm:pt modelId="{FC5A1755-55B9-4038-9252-1835AF427234}" cxnId="{554AB5E2-6820-4B20-9A83-728E5BDD6DE5}" type="sibTrans">
      <dgm:prSet/>
      <dgm:spPr/>
      <dgm:t>
        <a:bodyPr/>
        <a:lstStyle/>
        <a:p>
          <a:endParaRPr lang="zh-CN" altLang="en-US"/>
        </a:p>
      </dgm:t>
    </dgm:pt>
    <dgm:pt modelId="{225F251A-2EF5-4DB0-9917-DE483846772C}">
      <dgm:prSet custT="1"/>
      <dgm:spPr/>
      <dgm:t>
        <a:bodyPr/>
        <a:lstStyle/>
        <a:p>
          <a:r>
            <a:rPr lang="zh-CN" altLang="en-US" sz="1600" dirty="0"/>
            <a:t>表演游戏的结构</a:t>
          </a:r>
        </a:p>
      </dgm:t>
    </dgm:pt>
    <dgm:pt modelId="{BC57F8A5-50D6-4731-A363-AEA35B66B537}" cxnId="{CDC9884A-7CE8-4254-9FF2-CF9D8C654023}" type="parTrans">
      <dgm:prSet/>
      <dgm:spPr/>
      <dgm:t>
        <a:bodyPr/>
        <a:lstStyle/>
        <a:p>
          <a:endParaRPr lang="zh-CN" altLang="en-US"/>
        </a:p>
      </dgm:t>
    </dgm:pt>
    <dgm:pt modelId="{62768CE9-2074-4E94-BB45-F8754CB7F8F6}" cxnId="{CDC9884A-7CE8-4254-9FF2-CF9D8C654023}" type="sibTrans">
      <dgm:prSet/>
      <dgm:spPr/>
      <dgm:t>
        <a:bodyPr/>
        <a:lstStyle/>
        <a:p>
          <a:endParaRPr lang="zh-CN" altLang="en-US"/>
        </a:p>
      </dgm:t>
    </dgm:pt>
    <dgm:pt modelId="{ED248599-A3FB-4BC2-BF21-690D1408E356}">
      <dgm:prSet custT="1"/>
      <dgm:spPr/>
      <dgm:t>
        <a:bodyPr/>
        <a:lstStyle/>
        <a:p>
          <a:r>
            <a:rPr lang="zh-CN" altLang="en-US" sz="1600" dirty="0"/>
            <a:t>表演游戏的形式</a:t>
          </a:r>
        </a:p>
      </dgm:t>
    </dgm:pt>
    <dgm:pt modelId="{D5FB6BEA-6113-46D1-9CF2-FF14B983F849}" cxnId="{7A686180-6488-4266-9955-FE1CB2A2FA90}" type="parTrans">
      <dgm:prSet/>
      <dgm:spPr/>
      <dgm:t>
        <a:bodyPr/>
        <a:lstStyle/>
        <a:p>
          <a:endParaRPr lang="zh-CN" altLang="en-US"/>
        </a:p>
      </dgm:t>
    </dgm:pt>
    <dgm:pt modelId="{EA0A2847-5AC4-4D1D-8827-F2228748092A}" cxnId="{7A686180-6488-4266-9955-FE1CB2A2FA90}" type="sibTrans">
      <dgm:prSet/>
      <dgm:spPr/>
      <dgm:t>
        <a:bodyPr/>
        <a:lstStyle/>
        <a:p>
          <a:endParaRPr lang="zh-CN" altLang="en-US"/>
        </a:p>
      </dgm:t>
    </dgm:pt>
    <dgm:pt modelId="{D8E85714-B4CF-44BA-87FB-3ED5D4A8B37C}" type="pres">
      <dgm:prSet presAssocID="{2C0B51C3-3F0A-4E0F-A665-A2972C05A05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CCA0EA2-4221-4DC8-A5A4-C3411B20A97F}" type="pres">
      <dgm:prSet presAssocID="{0BE47234-A4DE-4FAE-8041-ED3C0BD3601E}" presName="root1" presStyleCnt="0"/>
      <dgm:spPr/>
    </dgm:pt>
    <dgm:pt modelId="{630CCC44-D078-46C8-A1AB-62A505B0C49C}" type="pres">
      <dgm:prSet presAssocID="{0BE47234-A4DE-4FAE-8041-ED3C0BD3601E}" presName="LevelOneTextNode" presStyleLbl="node0" presStyleIdx="0" presStyleCnt="1" custScaleX="134479" custScaleY="173559" custLinFactX="-100000" custLinFactNeighborX="-173415" custLinFactNeighborY="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30365775-7D9C-43A5-B2F7-501E80D0BB62}" type="pres">
      <dgm:prSet presAssocID="{0BE47234-A4DE-4FAE-8041-ED3C0BD3601E}" presName="level2hierChild" presStyleCnt="0"/>
      <dgm:spPr/>
    </dgm:pt>
    <dgm:pt modelId="{AB03A194-6954-403B-BF44-228E67F7E933}" type="pres">
      <dgm:prSet presAssocID="{3C6836EA-EFBA-4F3F-BC7A-1F708AC2B808}" presName="conn2-1" presStyleLbl="parChTrans1D2" presStyleIdx="0" presStyleCnt="3"/>
      <dgm:spPr/>
      <dgm:t>
        <a:bodyPr/>
        <a:lstStyle/>
        <a:p>
          <a:endParaRPr lang="zh-CN" altLang="en-US"/>
        </a:p>
      </dgm:t>
    </dgm:pt>
    <dgm:pt modelId="{27C97EF8-6E62-48EE-97EE-44E9D7B538A3}" type="pres">
      <dgm:prSet presAssocID="{3C6836EA-EFBA-4F3F-BC7A-1F708AC2B808}" presName="connTx" presStyleLbl="parChTrans1D2" presStyleIdx="0" presStyleCnt="3"/>
      <dgm:spPr/>
      <dgm:t>
        <a:bodyPr/>
        <a:lstStyle/>
        <a:p>
          <a:endParaRPr lang="zh-CN" altLang="en-US"/>
        </a:p>
      </dgm:t>
    </dgm:pt>
    <dgm:pt modelId="{35584811-8FD0-45E2-A8E1-C8E9BF657D9F}" type="pres">
      <dgm:prSet presAssocID="{C9A6BB3B-A2C7-4D77-8F2A-E0CE3912D2A1}" presName="root2" presStyleCnt="0"/>
      <dgm:spPr/>
    </dgm:pt>
    <dgm:pt modelId="{AA370646-760B-4B67-BAD3-36E7DA9AFD8C}" type="pres">
      <dgm:prSet presAssocID="{C9A6BB3B-A2C7-4D77-8F2A-E0CE3912D2A1}" presName="LevelTwoTextNode" presStyleLbl="node2" presStyleIdx="0" presStyleCnt="3" custScaleX="158239" custScaleY="157250" custLinFactNeighborX="-22309" custLinFactNeighborY="5547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6EE983D-A0E6-466B-B421-64B12D3733E4}" type="pres">
      <dgm:prSet presAssocID="{C9A6BB3B-A2C7-4D77-8F2A-E0CE3912D2A1}" presName="level3hierChild" presStyleCnt="0"/>
      <dgm:spPr/>
    </dgm:pt>
    <dgm:pt modelId="{86BD6121-4BA8-46A4-B4F7-866797A56E35}" type="pres">
      <dgm:prSet presAssocID="{0637FFAC-1A00-4AB6-9B78-FDEE68B3AEE4}" presName="conn2-1" presStyleLbl="parChTrans1D3" presStyleIdx="0" presStyleCnt="8"/>
      <dgm:spPr/>
      <dgm:t>
        <a:bodyPr/>
        <a:lstStyle/>
        <a:p>
          <a:endParaRPr lang="zh-CN" altLang="en-US"/>
        </a:p>
      </dgm:t>
    </dgm:pt>
    <dgm:pt modelId="{A06C1F55-512F-4DC5-A51A-33770830B9DF}" type="pres">
      <dgm:prSet presAssocID="{0637FFAC-1A00-4AB6-9B78-FDEE68B3AEE4}" presName="connTx" presStyleLbl="parChTrans1D3" presStyleIdx="0" presStyleCnt="8"/>
      <dgm:spPr/>
      <dgm:t>
        <a:bodyPr/>
        <a:lstStyle/>
        <a:p>
          <a:endParaRPr lang="zh-CN" altLang="en-US"/>
        </a:p>
      </dgm:t>
    </dgm:pt>
    <dgm:pt modelId="{8F578CD8-57DE-444D-A02F-41EE1AF678AB}" type="pres">
      <dgm:prSet presAssocID="{36F98D09-6262-42D9-B66E-4FDC630CA9C3}" presName="root2" presStyleCnt="0"/>
      <dgm:spPr/>
    </dgm:pt>
    <dgm:pt modelId="{BBE9B8D1-A473-4BFB-A42D-FE3F3311BF17}" type="pres">
      <dgm:prSet presAssocID="{36F98D09-6262-42D9-B66E-4FDC630CA9C3}" presName="LevelTwoTextNode" presStyleLbl="node3" presStyleIdx="0" presStyleCnt="8" custScaleX="22697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791CDDD1-ED03-4EE2-9463-DA31657F4E7E}" type="pres">
      <dgm:prSet presAssocID="{36F98D09-6262-42D9-B66E-4FDC630CA9C3}" presName="level3hierChild" presStyleCnt="0"/>
      <dgm:spPr/>
    </dgm:pt>
    <dgm:pt modelId="{9FA66DB2-E6EA-4894-8DE4-70987685FC37}" type="pres">
      <dgm:prSet presAssocID="{32376092-E96B-4F2F-AB68-7BE45A134235}" presName="conn2-1" presStyleLbl="parChTrans1D3" presStyleIdx="1" presStyleCnt="8"/>
      <dgm:spPr/>
      <dgm:t>
        <a:bodyPr/>
        <a:lstStyle/>
        <a:p>
          <a:endParaRPr lang="zh-CN" altLang="en-US"/>
        </a:p>
      </dgm:t>
    </dgm:pt>
    <dgm:pt modelId="{43F45D8F-6FDE-4A2F-8EB9-CBF0B7A71DE1}" type="pres">
      <dgm:prSet presAssocID="{32376092-E96B-4F2F-AB68-7BE45A134235}" presName="connTx" presStyleLbl="parChTrans1D3" presStyleIdx="1" presStyleCnt="8"/>
      <dgm:spPr/>
      <dgm:t>
        <a:bodyPr/>
        <a:lstStyle/>
        <a:p>
          <a:endParaRPr lang="zh-CN" altLang="en-US"/>
        </a:p>
      </dgm:t>
    </dgm:pt>
    <dgm:pt modelId="{BAAF98EB-B5BB-44ED-8669-B45F34075A44}" type="pres">
      <dgm:prSet presAssocID="{8A969A75-43FC-4191-81DC-AB0871CA8C67}" presName="root2" presStyleCnt="0"/>
      <dgm:spPr/>
    </dgm:pt>
    <dgm:pt modelId="{D59491E5-CAC7-459F-AF05-7600893199C5}" type="pres">
      <dgm:prSet presAssocID="{8A969A75-43FC-4191-81DC-AB0871CA8C67}" presName="LevelTwoTextNode" presStyleLbl="node3" presStyleIdx="1" presStyleCnt="8" custScaleX="226978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5CE076B-343E-46B6-833F-72DAC59D1758}" type="pres">
      <dgm:prSet presAssocID="{8A969A75-43FC-4191-81DC-AB0871CA8C67}" presName="level3hierChild" presStyleCnt="0"/>
      <dgm:spPr/>
    </dgm:pt>
    <dgm:pt modelId="{7829FD02-DE1A-4C95-B117-7A7B3EB23824}" type="pres">
      <dgm:prSet presAssocID="{BC57F8A5-50D6-4731-A363-AEA35B66B537}" presName="conn2-1" presStyleLbl="parChTrans1D3" presStyleIdx="2" presStyleCnt="8"/>
      <dgm:spPr/>
      <dgm:t>
        <a:bodyPr/>
        <a:lstStyle/>
        <a:p>
          <a:endParaRPr lang="zh-CN" altLang="en-US"/>
        </a:p>
      </dgm:t>
    </dgm:pt>
    <dgm:pt modelId="{483170C5-7C9C-479F-B043-DD1711D411E8}" type="pres">
      <dgm:prSet presAssocID="{BC57F8A5-50D6-4731-A363-AEA35B66B537}" presName="connTx" presStyleLbl="parChTrans1D3" presStyleIdx="2" presStyleCnt="8"/>
      <dgm:spPr/>
      <dgm:t>
        <a:bodyPr/>
        <a:lstStyle/>
        <a:p>
          <a:endParaRPr lang="zh-CN" altLang="en-US"/>
        </a:p>
      </dgm:t>
    </dgm:pt>
    <dgm:pt modelId="{11295DDA-4029-479E-95C9-B6429B12F504}" type="pres">
      <dgm:prSet presAssocID="{225F251A-2EF5-4DB0-9917-DE483846772C}" presName="root2" presStyleCnt="0"/>
      <dgm:spPr/>
    </dgm:pt>
    <dgm:pt modelId="{50700FCA-E33C-42D1-BC5E-B4BD2B37AA5E}" type="pres">
      <dgm:prSet presAssocID="{225F251A-2EF5-4DB0-9917-DE483846772C}" presName="LevelTwoTextNode" presStyleLbl="node3" presStyleIdx="2" presStyleCnt="8" custScaleX="22700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31BB9FE9-697E-4BE3-841B-69597129F8D8}" type="pres">
      <dgm:prSet presAssocID="{225F251A-2EF5-4DB0-9917-DE483846772C}" presName="level3hierChild" presStyleCnt="0"/>
      <dgm:spPr/>
    </dgm:pt>
    <dgm:pt modelId="{86A2E953-8EFC-4A39-B1C7-AACC74062813}" type="pres">
      <dgm:prSet presAssocID="{D5FB6BEA-6113-46D1-9CF2-FF14B983F849}" presName="conn2-1" presStyleLbl="parChTrans1D3" presStyleIdx="3" presStyleCnt="8"/>
      <dgm:spPr/>
      <dgm:t>
        <a:bodyPr/>
        <a:lstStyle/>
        <a:p>
          <a:endParaRPr lang="zh-CN" altLang="en-US"/>
        </a:p>
      </dgm:t>
    </dgm:pt>
    <dgm:pt modelId="{C7A7F74D-1243-4318-ACF6-3142DBF3206F}" type="pres">
      <dgm:prSet presAssocID="{D5FB6BEA-6113-46D1-9CF2-FF14B983F849}" presName="connTx" presStyleLbl="parChTrans1D3" presStyleIdx="3" presStyleCnt="8"/>
      <dgm:spPr/>
      <dgm:t>
        <a:bodyPr/>
        <a:lstStyle/>
        <a:p>
          <a:endParaRPr lang="zh-CN" altLang="en-US"/>
        </a:p>
      </dgm:t>
    </dgm:pt>
    <dgm:pt modelId="{92F6C381-7AAE-4E0F-ACFD-B62E04F16CF2}" type="pres">
      <dgm:prSet presAssocID="{ED248599-A3FB-4BC2-BF21-690D1408E356}" presName="root2" presStyleCnt="0"/>
      <dgm:spPr/>
    </dgm:pt>
    <dgm:pt modelId="{F820D75C-60C8-4653-A70C-81B6995842C8}" type="pres">
      <dgm:prSet presAssocID="{ED248599-A3FB-4BC2-BF21-690D1408E356}" presName="LevelTwoTextNode" presStyleLbl="node3" presStyleIdx="3" presStyleCnt="8" custScaleX="22700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A2F2521-669C-4217-94AB-A2C81260A807}" type="pres">
      <dgm:prSet presAssocID="{ED248599-A3FB-4BC2-BF21-690D1408E356}" presName="level3hierChild" presStyleCnt="0"/>
      <dgm:spPr/>
    </dgm:pt>
    <dgm:pt modelId="{38A16989-CBF8-4F32-AFE8-F8C7512CFF6F}" type="pres">
      <dgm:prSet presAssocID="{FA3E1DC2-594A-4188-92E8-A3266EE1B0DC}" presName="conn2-1" presStyleLbl="parChTrans1D2" presStyleIdx="1" presStyleCnt="3"/>
      <dgm:spPr/>
      <dgm:t>
        <a:bodyPr/>
        <a:lstStyle/>
        <a:p>
          <a:endParaRPr lang="zh-CN" altLang="en-US"/>
        </a:p>
      </dgm:t>
    </dgm:pt>
    <dgm:pt modelId="{61135757-9BD4-4F5F-A42C-5D15179C0A03}" type="pres">
      <dgm:prSet presAssocID="{FA3E1DC2-594A-4188-92E8-A3266EE1B0DC}" presName="connTx" presStyleLbl="parChTrans1D2" presStyleIdx="1" presStyleCnt="3"/>
      <dgm:spPr/>
      <dgm:t>
        <a:bodyPr/>
        <a:lstStyle/>
        <a:p>
          <a:endParaRPr lang="zh-CN" altLang="en-US"/>
        </a:p>
      </dgm:t>
    </dgm:pt>
    <dgm:pt modelId="{4FF98EC1-C6A3-4D9B-9B21-8FEAF2FF8A0B}" type="pres">
      <dgm:prSet presAssocID="{E67FBE3F-86CB-4E28-AD21-C97371D2A41E}" presName="root2" presStyleCnt="0"/>
      <dgm:spPr/>
    </dgm:pt>
    <dgm:pt modelId="{216E42E8-C524-4ED3-96C2-F525D8680AC3}" type="pres">
      <dgm:prSet presAssocID="{E67FBE3F-86CB-4E28-AD21-C97371D2A41E}" presName="LevelTwoTextNode" presStyleLbl="node2" presStyleIdx="1" presStyleCnt="3" custScaleX="158143" custScaleY="157250" custLinFactNeighborX="-1603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977F827-A71A-47BE-A697-4354E28664A4}" type="pres">
      <dgm:prSet presAssocID="{E67FBE3F-86CB-4E28-AD21-C97371D2A41E}" presName="level3hierChild" presStyleCnt="0"/>
      <dgm:spPr/>
    </dgm:pt>
    <dgm:pt modelId="{F0B41401-0B44-4A9C-9AB6-8D32D83435F7}" type="pres">
      <dgm:prSet presAssocID="{3A7BE3EA-A1EA-4F81-B958-16C1D4433D02}" presName="conn2-1" presStyleLbl="parChTrans1D3" presStyleIdx="4" presStyleCnt="8"/>
      <dgm:spPr/>
      <dgm:t>
        <a:bodyPr/>
        <a:lstStyle/>
        <a:p>
          <a:endParaRPr lang="zh-CN" altLang="en-US"/>
        </a:p>
      </dgm:t>
    </dgm:pt>
    <dgm:pt modelId="{98EC5929-96B8-4D16-BBEA-ADDACD7E47D3}" type="pres">
      <dgm:prSet presAssocID="{3A7BE3EA-A1EA-4F81-B958-16C1D4433D02}" presName="connTx" presStyleLbl="parChTrans1D3" presStyleIdx="4" presStyleCnt="8"/>
      <dgm:spPr/>
      <dgm:t>
        <a:bodyPr/>
        <a:lstStyle/>
        <a:p>
          <a:endParaRPr lang="zh-CN" altLang="en-US"/>
        </a:p>
      </dgm:t>
    </dgm:pt>
    <dgm:pt modelId="{7765555D-F0B4-4691-AAAC-BDAEF55B0EE4}" type="pres">
      <dgm:prSet presAssocID="{5C3A36E2-E4A7-4666-BE49-EC5AF44F6164}" presName="root2" presStyleCnt="0"/>
      <dgm:spPr/>
    </dgm:pt>
    <dgm:pt modelId="{A7F30CD3-C1C5-4191-8744-C0CF53D0ACBD}" type="pres">
      <dgm:prSet presAssocID="{5C3A36E2-E4A7-4666-BE49-EC5AF44F6164}" presName="LevelTwoTextNode" presStyleLbl="node3" presStyleIdx="4" presStyleCnt="8" custScaleX="22691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57F52A2-FB2B-4C6F-93AD-8E7EE81BD9AF}" type="pres">
      <dgm:prSet presAssocID="{5C3A36E2-E4A7-4666-BE49-EC5AF44F6164}" presName="level3hierChild" presStyleCnt="0"/>
      <dgm:spPr/>
    </dgm:pt>
    <dgm:pt modelId="{439DBE55-D039-4640-A67F-E9DA8AA63716}" type="pres">
      <dgm:prSet presAssocID="{5DAA7409-0538-4B77-907D-57CF96E616FA}" presName="conn2-1" presStyleLbl="parChTrans1D3" presStyleIdx="5" presStyleCnt="8"/>
      <dgm:spPr/>
      <dgm:t>
        <a:bodyPr/>
        <a:lstStyle/>
        <a:p>
          <a:endParaRPr lang="zh-CN" altLang="en-US"/>
        </a:p>
      </dgm:t>
    </dgm:pt>
    <dgm:pt modelId="{E2E5390F-39B8-4C6F-93A7-B701BEB6DC2C}" type="pres">
      <dgm:prSet presAssocID="{5DAA7409-0538-4B77-907D-57CF96E616FA}" presName="connTx" presStyleLbl="parChTrans1D3" presStyleIdx="5" presStyleCnt="8"/>
      <dgm:spPr/>
      <dgm:t>
        <a:bodyPr/>
        <a:lstStyle/>
        <a:p>
          <a:endParaRPr lang="zh-CN" altLang="en-US"/>
        </a:p>
      </dgm:t>
    </dgm:pt>
    <dgm:pt modelId="{A338EFC9-30CF-4844-B65E-E02E5CD93E44}" type="pres">
      <dgm:prSet presAssocID="{60936393-4928-4552-8FFF-311719086FD3}" presName="root2" presStyleCnt="0"/>
      <dgm:spPr/>
    </dgm:pt>
    <dgm:pt modelId="{701103ED-E9E3-4082-8E01-FA6342729655}" type="pres">
      <dgm:prSet presAssocID="{60936393-4928-4552-8FFF-311719086FD3}" presName="LevelTwoTextNode" presStyleLbl="node3" presStyleIdx="5" presStyleCnt="8" custScaleX="22691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E1ABA40-7847-4BBB-89E2-DCD3E34AB499}" type="pres">
      <dgm:prSet presAssocID="{60936393-4928-4552-8FFF-311719086FD3}" presName="level3hierChild" presStyleCnt="0"/>
      <dgm:spPr/>
    </dgm:pt>
    <dgm:pt modelId="{E767DF7B-35F5-4176-A6F4-055C3254655B}" type="pres">
      <dgm:prSet presAssocID="{D1248CA6-D4E3-45C9-ADCC-55AF560DEFFA}" presName="conn2-1" presStyleLbl="parChTrans1D2" presStyleIdx="2" presStyleCnt="3"/>
      <dgm:spPr/>
      <dgm:t>
        <a:bodyPr/>
        <a:lstStyle/>
        <a:p>
          <a:endParaRPr lang="zh-CN" altLang="en-US"/>
        </a:p>
      </dgm:t>
    </dgm:pt>
    <dgm:pt modelId="{75780ABD-CDA1-445C-824A-61ED92A5CFA4}" type="pres">
      <dgm:prSet presAssocID="{D1248CA6-D4E3-45C9-ADCC-55AF560DEFFA}" presName="connTx" presStyleLbl="parChTrans1D2" presStyleIdx="2" presStyleCnt="3"/>
      <dgm:spPr/>
      <dgm:t>
        <a:bodyPr/>
        <a:lstStyle/>
        <a:p>
          <a:endParaRPr lang="zh-CN" altLang="en-US"/>
        </a:p>
      </dgm:t>
    </dgm:pt>
    <dgm:pt modelId="{058EFD40-F5C9-4A4F-B02D-7636E6D7DE22}" type="pres">
      <dgm:prSet presAssocID="{D7140C21-285D-4317-8D61-7E0B3C54CFA9}" presName="root2" presStyleCnt="0"/>
      <dgm:spPr/>
    </dgm:pt>
    <dgm:pt modelId="{41C8263A-B897-47F5-8759-5BCAD37112F7}" type="pres">
      <dgm:prSet presAssocID="{D7140C21-285D-4317-8D61-7E0B3C54CFA9}" presName="LevelTwoTextNode" presStyleLbl="node2" presStyleIdx="2" presStyleCnt="3" custScaleX="158143" custScaleY="157250" custLinFactNeighborX="-1794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74028F85-C7A7-49DC-8C7B-BB23388D32C9}" type="pres">
      <dgm:prSet presAssocID="{D7140C21-285D-4317-8D61-7E0B3C54CFA9}" presName="level3hierChild" presStyleCnt="0"/>
      <dgm:spPr/>
    </dgm:pt>
    <dgm:pt modelId="{DEEEB9C7-263B-425A-96D2-29819486FFB9}" type="pres">
      <dgm:prSet presAssocID="{C6FA0518-F2A3-45A5-9679-DF775790A12A}" presName="conn2-1" presStyleLbl="parChTrans1D3" presStyleIdx="6" presStyleCnt="8"/>
      <dgm:spPr/>
      <dgm:t>
        <a:bodyPr/>
        <a:lstStyle/>
        <a:p>
          <a:endParaRPr lang="zh-CN" altLang="en-US"/>
        </a:p>
      </dgm:t>
    </dgm:pt>
    <dgm:pt modelId="{A38FA7B2-3E8C-49DB-843E-B993E82C61A3}" type="pres">
      <dgm:prSet presAssocID="{C6FA0518-F2A3-45A5-9679-DF775790A12A}" presName="connTx" presStyleLbl="parChTrans1D3" presStyleIdx="6" presStyleCnt="8"/>
      <dgm:spPr/>
      <dgm:t>
        <a:bodyPr/>
        <a:lstStyle/>
        <a:p>
          <a:endParaRPr lang="zh-CN" altLang="en-US"/>
        </a:p>
      </dgm:t>
    </dgm:pt>
    <dgm:pt modelId="{76AC132A-2FF2-4442-AE9C-B62B4DDF460F}" type="pres">
      <dgm:prSet presAssocID="{E59B3EB2-F9D4-40C2-B177-C3056B5E16C3}" presName="root2" presStyleCnt="0"/>
      <dgm:spPr/>
    </dgm:pt>
    <dgm:pt modelId="{8BD91A16-1AA6-431B-8931-5FE5ACD8A314}" type="pres">
      <dgm:prSet presAssocID="{E59B3EB2-F9D4-40C2-B177-C3056B5E16C3}" presName="LevelTwoTextNode" presStyleLbl="node3" presStyleIdx="6" presStyleCnt="8" custScaleX="22690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29A126E1-9DF8-4D2C-A889-72D694EF54F0}" type="pres">
      <dgm:prSet presAssocID="{E59B3EB2-F9D4-40C2-B177-C3056B5E16C3}" presName="level3hierChild" presStyleCnt="0"/>
      <dgm:spPr/>
    </dgm:pt>
    <dgm:pt modelId="{01FB7477-1FC6-4EEE-8106-95F68C09D309}" type="pres">
      <dgm:prSet presAssocID="{88E6261F-DF72-4BF0-AC52-7F6A3A0AAD87}" presName="conn2-1" presStyleLbl="parChTrans1D3" presStyleIdx="7" presStyleCnt="8"/>
      <dgm:spPr/>
      <dgm:t>
        <a:bodyPr/>
        <a:lstStyle/>
        <a:p>
          <a:endParaRPr lang="zh-CN" altLang="en-US"/>
        </a:p>
      </dgm:t>
    </dgm:pt>
    <dgm:pt modelId="{6E8DCD1F-9CD6-4EE0-B996-334F44DCC2E2}" type="pres">
      <dgm:prSet presAssocID="{88E6261F-DF72-4BF0-AC52-7F6A3A0AAD87}" presName="connTx" presStyleLbl="parChTrans1D3" presStyleIdx="7" presStyleCnt="8"/>
      <dgm:spPr/>
      <dgm:t>
        <a:bodyPr/>
        <a:lstStyle/>
        <a:p>
          <a:endParaRPr lang="zh-CN" altLang="en-US"/>
        </a:p>
      </dgm:t>
    </dgm:pt>
    <dgm:pt modelId="{DAE76B15-EB1A-4FD2-A477-6C548A5650E8}" type="pres">
      <dgm:prSet presAssocID="{B2A7426A-BAF0-4DD1-92D2-9E5358A740E3}" presName="root2" presStyleCnt="0"/>
      <dgm:spPr/>
    </dgm:pt>
    <dgm:pt modelId="{76113CAC-537D-4D0C-9058-35BD3B7C11D7}" type="pres">
      <dgm:prSet presAssocID="{B2A7426A-BAF0-4DD1-92D2-9E5358A740E3}" presName="LevelTwoTextNode" presStyleLbl="node3" presStyleIdx="7" presStyleCnt="8" custScaleX="226906" custScaleY="14005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0A1340FD-0728-4307-A994-759BDE0C0148}" type="pres">
      <dgm:prSet presAssocID="{B2A7426A-BAF0-4DD1-92D2-9E5358A740E3}" presName="level3hierChild" presStyleCnt="0"/>
      <dgm:spPr/>
    </dgm:pt>
  </dgm:ptLst>
  <dgm:cxnLst>
    <dgm:cxn modelId="{300056DD-65EC-4760-8AAA-9794EE01DECB}" srcId="{C9A6BB3B-A2C7-4D77-8F2A-E0CE3912D2A1}" destId="{8A969A75-43FC-4191-81DC-AB0871CA8C67}" srcOrd="1" destOrd="0" parTransId="{32376092-E96B-4F2F-AB68-7BE45A134235}" sibTransId="{EEF6EE17-8024-4B24-8358-CCF5BEA645E6}"/>
    <dgm:cxn modelId="{7BB0E2E1-4905-4DB3-9BA7-D212EB2B779F}" type="presOf" srcId="{D5FB6BEA-6113-46D1-9CF2-FF14B983F849}" destId="{C7A7F74D-1243-4318-ACF6-3142DBF3206F}" srcOrd="1" destOrd="0" presId="urn:microsoft.com/office/officeart/2008/layout/HorizontalMultiLevelHierarchy#1"/>
    <dgm:cxn modelId="{82949F6E-7C8B-43DF-BA1B-046BB2DF3CB4}" type="presOf" srcId="{BC57F8A5-50D6-4731-A363-AEA35B66B537}" destId="{7829FD02-DE1A-4C95-B117-7A7B3EB23824}" srcOrd="0" destOrd="0" presId="urn:microsoft.com/office/officeart/2008/layout/HorizontalMultiLevelHierarchy#1"/>
    <dgm:cxn modelId="{6625612F-4CA6-40BF-9D3E-5E830ACEAEA2}" type="presOf" srcId="{D7140C21-285D-4317-8D61-7E0B3C54CFA9}" destId="{41C8263A-B897-47F5-8759-5BCAD37112F7}" srcOrd="0" destOrd="0" presId="urn:microsoft.com/office/officeart/2008/layout/HorizontalMultiLevelHierarchy#1"/>
    <dgm:cxn modelId="{691762F8-1F99-440B-AA13-0B83904BDF99}" type="presOf" srcId="{D1248CA6-D4E3-45C9-ADCC-55AF560DEFFA}" destId="{E767DF7B-35F5-4176-A6F4-055C3254655B}" srcOrd="0" destOrd="0" presId="urn:microsoft.com/office/officeart/2008/layout/HorizontalMultiLevelHierarchy#1"/>
    <dgm:cxn modelId="{BF55B2F0-6584-4426-9A66-F54827715940}" type="presOf" srcId="{C6FA0518-F2A3-45A5-9679-DF775790A12A}" destId="{DEEEB9C7-263B-425A-96D2-29819486FFB9}" srcOrd="0" destOrd="0" presId="urn:microsoft.com/office/officeart/2008/layout/HorizontalMultiLevelHierarchy#1"/>
    <dgm:cxn modelId="{13587E8F-59D0-4A37-93A3-8CC480BFF726}" srcId="{2C0B51C3-3F0A-4E0F-A665-A2972C05A05D}" destId="{0BE47234-A4DE-4FAE-8041-ED3C0BD3601E}" srcOrd="0" destOrd="0" parTransId="{8252D535-7433-4E8D-A1AE-3CBB7ECB99BE}" sibTransId="{35AAF25E-E218-416B-8679-327ED40CF975}"/>
    <dgm:cxn modelId="{2C48587C-AB64-423D-B53B-F15F45390421}" type="presOf" srcId="{32376092-E96B-4F2F-AB68-7BE45A134235}" destId="{43F45D8F-6FDE-4A2F-8EB9-CBF0B7A71DE1}" srcOrd="1" destOrd="0" presId="urn:microsoft.com/office/officeart/2008/layout/HorizontalMultiLevelHierarchy#1"/>
    <dgm:cxn modelId="{D6CE5C81-96D5-4F06-AF66-167B0AC02139}" type="presOf" srcId="{FA3E1DC2-594A-4188-92E8-A3266EE1B0DC}" destId="{61135757-9BD4-4F5F-A42C-5D15179C0A03}" srcOrd="1" destOrd="0" presId="urn:microsoft.com/office/officeart/2008/layout/HorizontalMultiLevelHierarchy#1"/>
    <dgm:cxn modelId="{658957D3-5FAC-4C87-93FE-04175B934B00}" type="presOf" srcId="{D5FB6BEA-6113-46D1-9CF2-FF14B983F849}" destId="{86A2E953-8EFC-4A39-B1C7-AACC74062813}" srcOrd="0" destOrd="0" presId="urn:microsoft.com/office/officeart/2008/layout/HorizontalMultiLevelHierarchy#1"/>
    <dgm:cxn modelId="{F83297F4-4CDC-4EBF-80F1-C2F143FD96D9}" type="presOf" srcId="{C6FA0518-F2A3-45A5-9679-DF775790A12A}" destId="{A38FA7B2-3E8C-49DB-843E-B993E82C61A3}" srcOrd="1" destOrd="0" presId="urn:microsoft.com/office/officeart/2008/layout/HorizontalMultiLevelHierarchy#1"/>
    <dgm:cxn modelId="{57EEFDA8-89E4-489B-8460-4D388B8E62AC}" type="presOf" srcId="{88E6261F-DF72-4BF0-AC52-7F6A3A0AAD87}" destId="{6E8DCD1F-9CD6-4EE0-B996-334F44DCC2E2}" srcOrd="1" destOrd="0" presId="urn:microsoft.com/office/officeart/2008/layout/HorizontalMultiLevelHierarchy#1"/>
    <dgm:cxn modelId="{4AD02579-35F5-422D-B2D8-693D57A7CD34}" type="presOf" srcId="{0BE47234-A4DE-4FAE-8041-ED3C0BD3601E}" destId="{630CCC44-D078-46C8-A1AB-62A505B0C49C}" srcOrd="0" destOrd="0" presId="urn:microsoft.com/office/officeart/2008/layout/HorizontalMultiLevelHierarchy#1"/>
    <dgm:cxn modelId="{D29A0FFF-05CD-416B-A014-5D3FAD9E9A9E}" type="presOf" srcId="{5DAA7409-0538-4B77-907D-57CF96E616FA}" destId="{E2E5390F-39B8-4C6F-93A7-B701BEB6DC2C}" srcOrd="1" destOrd="0" presId="urn:microsoft.com/office/officeart/2008/layout/HorizontalMultiLevelHierarchy#1"/>
    <dgm:cxn modelId="{45042684-B43E-4694-B8B4-87FF094A940B}" type="presOf" srcId="{2C0B51C3-3F0A-4E0F-A665-A2972C05A05D}" destId="{D8E85714-B4CF-44BA-87FB-3ED5D4A8B37C}" srcOrd="0" destOrd="0" presId="urn:microsoft.com/office/officeart/2008/layout/HorizontalMultiLevelHierarchy#1"/>
    <dgm:cxn modelId="{791B13E0-F4F6-46EC-AAC6-23F5DDD2016D}" type="presOf" srcId="{0637FFAC-1A00-4AB6-9B78-FDEE68B3AEE4}" destId="{A06C1F55-512F-4DC5-A51A-33770830B9DF}" srcOrd="1" destOrd="0" presId="urn:microsoft.com/office/officeart/2008/layout/HorizontalMultiLevelHierarchy#1"/>
    <dgm:cxn modelId="{7A686180-6488-4266-9955-FE1CB2A2FA90}" srcId="{C9A6BB3B-A2C7-4D77-8F2A-E0CE3912D2A1}" destId="{ED248599-A3FB-4BC2-BF21-690D1408E356}" srcOrd="3" destOrd="0" parTransId="{D5FB6BEA-6113-46D1-9CF2-FF14B983F849}" sibTransId="{EA0A2847-5AC4-4D1D-8827-F2228748092A}"/>
    <dgm:cxn modelId="{B25DDFE4-7201-4F6C-A605-D014F2AB5D0D}" srcId="{E67FBE3F-86CB-4E28-AD21-C97371D2A41E}" destId="{5C3A36E2-E4A7-4666-BE49-EC5AF44F6164}" srcOrd="0" destOrd="0" parTransId="{3A7BE3EA-A1EA-4F81-B958-16C1D4433D02}" sibTransId="{E7BD6DCB-7C0F-4B69-A21D-4FD26C753C11}"/>
    <dgm:cxn modelId="{983FCE88-2B76-442C-83FF-C70473323102}" type="presOf" srcId="{3C6836EA-EFBA-4F3F-BC7A-1F708AC2B808}" destId="{27C97EF8-6E62-48EE-97EE-44E9D7B538A3}" srcOrd="1" destOrd="0" presId="urn:microsoft.com/office/officeart/2008/layout/HorizontalMultiLevelHierarchy#1"/>
    <dgm:cxn modelId="{90CD51A2-AA89-46FD-8129-00713EC30C20}" type="presOf" srcId="{E59B3EB2-F9D4-40C2-B177-C3056B5E16C3}" destId="{8BD91A16-1AA6-431B-8931-5FE5ACD8A314}" srcOrd="0" destOrd="0" presId="urn:microsoft.com/office/officeart/2008/layout/HorizontalMultiLevelHierarchy#1"/>
    <dgm:cxn modelId="{ABF4DA74-971B-4BA4-BEF4-6249745E7170}" type="presOf" srcId="{ED248599-A3FB-4BC2-BF21-690D1408E356}" destId="{F820D75C-60C8-4653-A70C-81B6995842C8}" srcOrd="0" destOrd="0" presId="urn:microsoft.com/office/officeart/2008/layout/HorizontalMultiLevelHierarchy#1"/>
    <dgm:cxn modelId="{84C99AB2-DAC8-4DED-8301-6F8FDB0FAFE1}" type="presOf" srcId="{5DAA7409-0538-4B77-907D-57CF96E616FA}" destId="{439DBE55-D039-4640-A67F-E9DA8AA63716}" srcOrd="0" destOrd="0" presId="urn:microsoft.com/office/officeart/2008/layout/HorizontalMultiLevelHierarchy#1"/>
    <dgm:cxn modelId="{7549F549-2ED7-4BA2-A2D2-F5D36D959E7B}" type="presOf" srcId="{C9A6BB3B-A2C7-4D77-8F2A-E0CE3912D2A1}" destId="{AA370646-760B-4B67-BAD3-36E7DA9AFD8C}" srcOrd="0" destOrd="0" presId="urn:microsoft.com/office/officeart/2008/layout/HorizontalMultiLevelHierarchy#1"/>
    <dgm:cxn modelId="{6414D5A6-3A96-4013-9BEA-48D72E33EC3C}" type="presOf" srcId="{88E6261F-DF72-4BF0-AC52-7F6A3A0AAD87}" destId="{01FB7477-1FC6-4EEE-8106-95F68C09D309}" srcOrd="0" destOrd="0" presId="urn:microsoft.com/office/officeart/2008/layout/HorizontalMultiLevelHierarchy#1"/>
    <dgm:cxn modelId="{554AB5E2-6820-4B20-9A83-728E5BDD6DE5}" srcId="{E67FBE3F-86CB-4E28-AD21-C97371D2A41E}" destId="{60936393-4928-4552-8FFF-311719086FD3}" srcOrd="1" destOrd="0" parTransId="{5DAA7409-0538-4B77-907D-57CF96E616FA}" sibTransId="{FC5A1755-55B9-4038-9252-1835AF427234}"/>
    <dgm:cxn modelId="{0F567195-FE4B-4687-8083-D924EA591227}" srcId="{0BE47234-A4DE-4FAE-8041-ED3C0BD3601E}" destId="{D7140C21-285D-4317-8D61-7E0B3C54CFA9}" srcOrd="2" destOrd="0" parTransId="{D1248CA6-D4E3-45C9-ADCC-55AF560DEFFA}" sibTransId="{EC7CD2ED-8E44-467E-A908-B3D15CA426FE}"/>
    <dgm:cxn modelId="{88E5A015-FD14-4ED5-923D-4119F7DDCFC1}" type="presOf" srcId="{3C6836EA-EFBA-4F3F-BC7A-1F708AC2B808}" destId="{AB03A194-6954-403B-BF44-228E67F7E933}" srcOrd="0" destOrd="0" presId="urn:microsoft.com/office/officeart/2008/layout/HorizontalMultiLevelHierarchy#1"/>
    <dgm:cxn modelId="{C940F3B7-7BF3-49AA-86B5-3ED285AD6B34}" type="presOf" srcId="{60936393-4928-4552-8FFF-311719086FD3}" destId="{701103ED-E9E3-4082-8E01-FA6342729655}" srcOrd="0" destOrd="0" presId="urn:microsoft.com/office/officeart/2008/layout/HorizontalMultiLevelHierarchy#1"/>
    <dgm:cxn modelId="{44647EA2-6951-4164-964D-9C9868061AB3}" srcId="{D7140C21-285D-4317-8D61-7E0B3C54CFA9}" destId="{B2A7426A-BAF0-4DD1-92D2-9E5358A740E3}" srcOrd="1" destOrd="0" parTransId="{88E6261F-DF72-4BF0-AC52-7F6A3A0AAD87}" sibTransId="{C0B5BFF7-1333-4110-A3D6-061F1430EDA9}"/>
    <dgm:cxn modelId="{D7DE2169-CD68-4F9D-A3DD-88063E67F956}" type="presOf" srcId="{32376092-E96B-4F2F-AB68-7BE45A134235}" destId="{9FA66DB2-E6EA-4894-8DE4-70987685FC37}" srcOrd="0" destOrd="0" presId="urn:microsoft.com/office/officeart/2008/layout/HorizontalMultiLevelHierarchy#1"/>
    <dgm:cxn modelId="{AD562FBB-2EC3-4DF3-B0A0-B7A0BC9A1DD8}" type="presOf" srcId="{E67FBE3F-86CB-4E28-AD21-C97371D2A41E}" destId="{216E42E8-C524-4ED3-96C2-F525D8680AC3}" srcOrd="0" destOrd="0" presId="urn:microsoft.com/office/officeart/2008/layout/HorizontalMultiLevelHierarchy#1"/>
    <dgm:cxn modelId="{B6DB0B98-5AB3-46E3-985B-C5D323A90472}" type="presOf" srcId="{D1248CA6-D4E3-45C9-ADCC-55AF560DEFFA}" destId="{75780ABD-CDA1-445C-824A-61ED92A5CFA4}" srcOrd="1" destOrd="0" presId="urn:microsoft.com/office/officeart/2008/layout/HorizontalMultiLevelHierarchy#1"/>
    <dgm:cxn modelId="{DDF93CCA-4EAB-4B41-81D4-9138DD17DBB5}" type="presOf" srcId="{BC57F8A5-50D6-4731-A363-AEA35B66B537}" destId="{483170C5-7C9C-479F-B043-DD1711D411E8}" srcOrd="1" destOrd="0" presId="urn:microsoft.com/office/officeart/2008/layout/HorizontalMultiLevelHierarchy#1"/>
    <dgm:cxn modelId="{07607E11-9AD7-4B33-99DF-2B1E0224DC3D}" type="presOf" srcId="{3A7BE3EA-A1EA-4F81-B958-16C1D4433D02}" destId="{98EC5929-96B8-4D16-BBEA-ADDACD7E47D3}" srcOrd="1" destOrd="0" presId="urn:microsoft.com/office/officeart/2008/layout/HorizontalMultiLevelHierarchy#1"/>
    <dgm:cxn modelId="{BE32DE48-4E31-43F7-A494-D300346D5298}" type="presOf" srcId="{FA3E1DC2-594A-4188-92E8-A3266EE1B0DC}" destId="{38A16989-CBF8-4F32-AFE8-F8C7512CFF6F}" srcOrd="0" destOrd="0" presId="urn:microsoft.com/office/officeart/2008/layout/HorizontalMultiLevelHierarchy#1"/>
    <dgm:cxn modelId="{49B5F41C-80EC-4CC8-B8DE-627ED22675A2}" type="presOf" srcId="{0637FFAC-1A00-4AB6-9B78-FDEE68B3AEE4}" destId="{86BD6121-4BA8-46A4-B4F7-866797A56E35}" srcOrd="0" destOrd="0" presId="urn:microsoft.com/office/officeart/2008/layout/HorizontalMultiLevelHierarchy#1"/>
    <dgm:cxn modelId="{4515C974-C6EF-4B7C-9B1B-4B2FF035A83D}" srcId="{0BE47234-A4DE-4FAE-8041-ED3C0BD3601E}" destId="{C9A6BB3B-A2C7-4D77-8F2A-E0CE3912D2A1}" srcOrd="0" destOrd="0" parTransId="{3C6836EA-EFBA-4F3F-BC7A-1F708AC2B808}" sibTransId="{54E52ABD-F4CF-4116-894B-8AAD2A05180D}"/>
    <dgm:cxn modelId="{EEA88183-8105-4C0F-B59B-ECE26E4DDDD9}" srcId="{D7140C21-285D-4317-8D61-7E0B3C54CFA9}" destId="{E59B3EB2-F9D4-40C2-B177-C3056B5E16C3}" srcOrd="0" destOrd="0" parTransId="{C6FA0518-F2A3-45A5-9679-DF775790A12A}" sibTransId="{32E918BF-002C-40F1-94C0-2C1A02860CE6}"/>
    <dgm:cxn modelId="{CDC9884A-7CE8-4254-9FF2-CF9D8C654023}" srcId="{C9A6BB3B-A2C7-4D77-8F2A-E0CE3912D2A1}" destId="{225F251A-2EF5-4DB0-9917-DE483846772C}" srcOrd="2" destOrd="0" parTransId="{BC57F8A5-50D6-4731-A363-AEA35B66B537}" sibTransId="{62768CE9-2074-4E94-BB45-F8754CB7F8F6}"/>
    <dgm:cxn modelId="{0E1D42A2-D8B5-46EF-98B7-C4C7E1C7BC21}" type="presOf" srcId="{3A7BE3EA-A1EA-4F81-B958-16C1D4433D02}" destId="{F0B41401-0B44-4A9C-9AB6-8D32D83435F7}" srcOrd="0" destOrd="0" presId="urn:microsoft.com/office/officeart/2008/layout/HorizontalMultiLevelHierarchy#1"/>
    <dgm:cxn modelId="{A0612B1C-8982-45B6-B736-72DBAF99FC57}" type="presOf" srcId="{36F98D09-6262-42D9-B66E-4FDC630CA9C3}" destId="{BBE9B8D1-A473-4BFB-A42D-FE3F3311BF17}" srcOrd="0" destOrd="0" presId="urn:microsoft.com/office/officeart/2008/layout/HorizontalMultiLevelHierarchy#1"/>
    <dgm:cxn modelId="{EF5AC2D6-4CA4-4135-A38C-74A455358C38}" type="presOf" srcId="{8A969A75-43FC-4191-81DC-AB0871CA8C67}" destId="{D59491E5-CAC7-459F-AF05-7600893199C5}" srcOrd="0" destOrd="0" presId="urn:microsoft.com/office/officeart/2008/layout/HorizontalMultiLevelHierarchy#1"/>
    <dgm:cxn modelId="{05699F03-B04B-4A07-8C0A-240EF7926F32}" type="presOf" srcId="{5C3A36E2-E4A7-4666-BE49-EC5AF44F6164}" destId="{A7F30CD3-C1C5-4191-8744-C0CF53D0ACBD}" srcOrd="0" destOrd="0" presId="urn:microsoft.com/office/officeart/2008/layout/HorizontalMultiLevelHierarchy#1"/>
    <dgm:cxn modelId="{881845E1-DF3D-4A47-AC4B-212D85B790C6}" type="presOf" srcId="{225F251A-2EF5-4DB0-9917-DE483846772C}" destId="{50700FCA-E33C-42D1-BC5E-B4BD2B37AA5E}" srcOrd="0" destOrd="0" presId="urn:microsoft.com/office/officeart/2008/layout/HorizontalMultiLevelHierarchy#1"/>
    <dgm:cxn modelId="{5C3EC9D3-3D63-4F53-A445-F6D7A6E6FE00}" type="presOf" srcId="{B2A7426A-BAF0-4DD1-92D2-9E5358A740E3}" destId="{76113CAC-537D-4D0C-9058-35BD3B7C11D7}" srcOrd="0" destOrd="0" presId="urn:microsoft.com/office/officeart/2008/layout/HorizontalMultiLevelHierarchy#1"/>
    <dgm:cxn modelId="{AFB8B108-4845-4278-9537-6C8A5846D74D}" srcId="{0BE47234-A4DE-4FAE-8041-ED3C0BD3601E}" destId="{E67FBE3F-86CB-4E28-AD21-C97371D2A41E}" srcOrd="1" destOrd="0" parTransId="{FA3E1DC2-594A-4188-92E8-A3266EE1B0DC}" sibTransId="{240A13F0-A402-46D4-B0B2-7EA49C71FECF}"/>
    <dgm:cxn modelId="{F806F97F-56F3-435C-B5DF-16DE882DA139}" srcId="{C9A6BB3B-A2C7-4D77-8F2A-E0CE3912D2A1}" destId="{36F98D09-6262-42D9-B66E-4FDC630CA9C3}" srcOrd="0" destOrd="0" parTransId="{0637FFAC-1A00-4AB6-9B78-FDEE68B3AEE4}" sibTransId="{F082F1D3-538A-488E-B648-613EBF0D17F9}"/>
    <dgm:cxn modelId="{9F6A1E4E-0EA2-4C9E-B047-8665EE71223F}" type="presParOf" srcId="{D8E85714-B4CF-44BA-87FB-3ED5D4A8B37C}" destId="{7CCA0EA2-4221-4DC8-A5A4-C3411B20A97F}" srcOrd="0" destOrd="0" presId="urn:microsoft.com/office/officeart/2008/layout/HorizontalMultiLevelHierarchy#1"/>
    <dgm:cxn modelId="{8BFF197A-872C-47D1-BF5F-29257B2F51EB}" type="presParOf" srcId="{7CCA0EA2-4221-4DC8-A5A4-C3411B20A97F}" destId="{630CCC44-D078-46C8-A1AB-62A505B0C49C}" srcOrd="0" destOrd="0" presId="urn:microsoft.com/office/officeart/2008/layout/HorizontalMultiLevelHierarchy#1"/>
    <dgm:cxn modelId="{651F2F83-4802-4E22-B946-B968123101A6}" type="presParOf" srcId="{7CCA0EA2-4221-4DC8-A5A4-C3411B20A97F}" destId="{30365775-7D9C-43A5-B2F7-501E80D0BB62}" srcOrd="1" destOrd="0" presId="urn:microsoft.com/office/officeart/2008/layout/HorizontalMultiLevelHierarchy#1"/>
    <dgm:cxn modelId="{19B35E29-DD2B-43B5-9E6F-9D30752D22EB}" type="presParOf" srcId="{30365775-7D9C-43A5-B2F7-501E80D0BB62}" destId="{AB03A194-6954-403B-BF44-228E67F7E933}" srcOrd="0" destOrd="0" presId="urn:microsoft.com/office/officeart/2008/layout/HorizontalMultiLevelHierarchy#1"/>
    <dgm:cxn modelId="{A374E949-2A8B-4C41-B59B-C29996ECDBB5}" type="presParOf" srcId="{AB03A194-6954-403B-BF44-228E67F7E933}" destId="{27C97EF8-6E62-48EE-97EE-44E9D7B538A3}" srcOrd="0" destOrd="0" presId="urn:microsoft.com/office/officeart/2008/layout/HorizontalMultiLevelHierarchy#1"/>
    <dgm:cxn modelId="{58E8912B-E48B-45C1-94E1-28F8C96E3270}" type="presParOf" srcId="{30365775-7D9C-43A5-B2F7-501E80D0BB62}" destId="{35584811-8FD0-45E2-A8E1-C8E9BF657D9F}" srcOrd="1" destOrd="0" presId="urn:microsoft.com/office/officeart/2008/layout/HorizontalMultiLevelHierarchy#1"/>
    <dgm:cxn modelId="{C8F0AA2C-078E-4225-922C-725B415A74B6}" type="presParOf" srcId="{35584811-8FD0-45E2-A8E1-C8E9BF657D9F}" destId="{AA370646-760B-4B67-BAD3-36E7DA9AFD8C}" srcOrd="0" destOrd="0" presId="urn:microsoft.com/office/officeart/2008/layout/HorizontalMultiLevelHierarchy#1"/>
    <dgm:cxn modelId="{1B33CB02-13CD-4ADD-A5C1-B45E206E8630}" type="presParOf" srcId="{35584811-8FD0-45E2-A8E1-C8E9BF657D9F}" destId="{16EE983D-A0E6-466B-B421-64B12D3733E4}" srcOrd="1" destOrd="0" presId="urn:microsoft.com/office/officeart/2008/layout/HorizontalMultiLevelHierarchy#1"/>
    <dgm:cxn modelId="{A1EE27DF-DA16-42E2-9AAF-121368C6215C}" type="presParOf" srcId="{16EE983D-A0E6-466B-B421-64B12D3733E4}" destId="{86BD6121-4BA8-46A4-B4F7-866797A56E35}" srcOrd="0" destOrd="0" presId="urn:microsoft.com/office/officeart/2008/layout/HorizontalMultiLevelHierarchy#1"/>
    <dgm:cxn modelId="{F82949E1-F0FB-4621-9C3D-6901090DFA1A}" type="presParOf" srcId="{86BD6121-4BA8-46A4-B4F7-866797A56E35}" destId="{A06C1F55-512F-4DC5-A51A-33770830B9DF}" srcOrd="0" destOrd="0" presId="urn:microsoft.com/office/officeart/2008/layout/HorizontalMultiLevelHierarchy#1"/>
    <dgm:cxn modelId="{13EA586A-2A69-4492-83CF-61DF2BAE83DD}" type="presParOf" srcId="{16EE983D-A0E6-466B-B421-64B12D3733E4}" destId="{8F578CD8-57DE-444D-A02F-41EE1AF678AB}" srcOrd="1" destOrd="0" presId="urn:microsoft.com/office/officeart/2008/layout/HorizontalMultiLevelHierarchy#1"/>
    <dgm:cxn modelId="{C3BBE450-44A6-49AC-8002-5437A788A599}" type="presParOf" srcId="{8F578CD8-57DE-444D-A02F-41EE1AF678AB}" destId="{BBE9B8D1-A473-4BFB-A42D-FE3F3311BF17}" srcOrd="0" destOrd="0" presId="urn:microsoft.com/office/officeart/2008/layout/HorizontalMultiLevelHierarchy#1"/>
    <dgm:cxn modelId="{F4C2F197-74D1-4696-BE77-7ECB03DAC945}" type="presParOf" srcId="{8F578CD8-57DE-444D-A02F-41EE1AF678AB}" destId="{791CDDD1-ED03-4EE2-9463-DA31657F4E7E}" srcOrd="1" destOrd="0" presId="urn:microsoft.com/office/officeart/2008/layout/HorizontalMultiLevelHierarchy#1"/>
    <dgm:cxn modelId="{3CB7BF20-FA46-4189-BE5A-2EA2ED06F113}" type="presParOf" srcId="{16EE983D-A0E6-466B-B421-64B12D3733E4}" destId="{9FA66DB2-E6EA-4894-8DE4-70987685FC37}" srcOrd="2" destOrd="0" presId="urn:microsoft.com/office/officeart/2008/layout/HorizontalMultiLevelHierarchy#1"/>
    <dgm:cxn modelId="{53C584FB-B5ED-4ED3-8DCB-7E57FDB6EA6C}" type="presParOf" srcId="{9FA66DB2-E6EA-4894-8DE4-70987685FC37}" destId="{43F45D8F-6FDE-4A2F-8EB9-CBF0B7A71DE1}" srcOrd="0" destOrd="0" presId="urn:microsoft.com/office/officeart/2008/layout/HorizontalMultiLevelHierarchy#1"/>
    <dgm:cxn modelId="{6A7C1C94-D5B8-4EC4-8927-ACAAA78993C9}" type="presParOf" srcId="{16EE983D-A0E6-466B-B421-64B12D3733E4}" destId="{BAAF98EB-B5BB-44ED-8669-B45F34075A44}" srcOrd="3" destOrd="0" presId="urn:microsoft.com/office/officeart/2008/layout/HorizontalMultiLevelHierarchy#1"/>
    <dgm:cxn modelId="{FFDE8130-6F68-4381-9765-320C2538AAD0}" type="presParOf" srcId="{BAAF98EB-B5BB-44ED-8669-B45F34075A44}" destId="{D59491E5-CAC7-459F-AF05-7600893199C5}" srcOrd="0" destOrd="0" presId="urn:microsoft.com/office/officeart/2008/layout/HorizontalMultiLevelHierarchy#1"/>
    <dgm:cxn modelId="{F85C112D-C021-4DED-88F8-14D8099667AE}" type="presParOf" srcId="{BAAF98EB-B5BB-44ED-8669-B45F34075A44}" destId="{A5CE076B-343E-46B6-833F-72DAC59D1758}" srcOrd="1" destOrd="0" presId="urn:microsoft.com/office/officeart/2008/layout/HorizontalMultiLevelHierarchy#1"/>
    <dgm:cxn modelId="{36F4AD06-52EC-4868-9711-4D41A1CA6272}" type="presParOf" srcId="{16EE983D-A0E6-466B-B421-64B12D3733E4}" destId="{7829FD02-DE1A-4C95-B117-7A7B3EB23824}" srcOrd="4" destOrd="0" presId="urn:microsoft.com/office/officeart/2008/layout/HorizontalMultiLevelHierarchy#1"/>
    <dgm:cxn modelId="{F539F57D-A195-4AD5-9BC6-239F9DAD5D1E}" type="presParOf" srcId="{7829FD02-DE1A-4C95-B117-7A7B3EB23824}" destId="{483170C5-7C9C-479F-B043-DD1711D411E8}" srcOrd="0" destOrd="0" presId="urn:microsoft.com/office/officeart/2008/layout/HorizontalMultiLevelHierarchy#1"/>
    <dgm:cxn modelId="{F7CF45A9-805F-49C6-A35E-0504BAB55955}" type="presParOf" srcId="{16EE983D-A0E6-466B-B421-64B12D3733E4}" destId="{11295DDA-4029-479E-95C9-B6429B12F504}" srcOrd="5" destOrd="0" presId="urn:microsoft.com/office/officeart/2008/layout/HorizontalMultiLevelHierarchy#1"/>
    <dgm:cxn modelId="{E84D1B04-1597-4048-8B24-3C7CD0FC6696}" type="presParOf" srcId="{11295DDA-4029-479E-95C9-B6429B12F504}" destId="{50700FCA-E33C-42D1-BC5E-B4BD2B37AA5E}" srcOrd="0" destOrd="0" presId="urn:microsoft.com/office/officeart/2008/layout/HorizontalMultiLevelHierarchy#1"/>
    <dgm:cxn modelId="{F0109EF5-B507-43F8-871B-786A141D9593}" type="presParOf" srcId="{11295DDA-4029-479E-95C9-B6429B12F504}" destId="{31BB9FE9-697E-4BE3-841B-69597129F8D8}" srcOrd="1" destOrd="0" presId="urn:microsoft.com/office/officeart/2008/layout/HorizontalMultiLevelHierarchy#1"/>
    <dgm:cxn modelId="{BA538366-7E3B-4671-9E1B-291F1931FFFD}" type="presParOf" srcId="{16EE983D-A0E6-466B-B421-64B12D3733E4}" destId="{86A2E953-8EFC-4A39-B1C7-AACC74062813}" srcOrd="6" destOrd="0" presId="urn:microsoft.com/office/officeart/2008/layout/HorizontalMultiLevelHierarchy#1"/>
    <dgm:cxn modelId="{2146DAC4-BA81-4966-8ECD-C38345A4F0E7}" type="presParOf" srcId="{86A2E953-8EFC-4A39-B1C7-AACC74062813}" destId="{C7A7F74D-1243-4318-ACF6-3142DBF3206F}" srcOrd="0" destOrd="0" presId="urn:microsoft.com/office/officeart/2008/layout/HorizontalMultiLevelHierarchy#1"/>
    <dgm:cxn modelId="{AAD20F38-928B-42C3-AB97-8F0D8EE99738}" type="presParOf" srcId="{16EE983D-A0E6-466B-B421-64B12D3733E4}" destId="{92F6C381-7AAE-4E0F-ACFD-B62E04F16CF2}" srcOrd="7" destOrd="0" presId="urn:microsoft.com/office/officeart/2008/layout/HorizontalMultiLevelHierarchy#1"/>
    <dgm:cxn modelId="{5E92CA06-4DF5-4286-9E93-352C9422049E}" type="presParOf" srcId="{92F6C381-7AAE-4E0F-ACFD-B62E04F16CF2}" destId="{F820D75C-60C8-4653-A70C-81B6995842C8}" srcOrd="0" destOrd="0" presId="urn:microsoft.com/office/officeart/2008/layout/HorizontalMultiLevelHierarchy#1"/>
    <dgm:cxn modelId="{4EA85896-8636-4B0B-A229-15E32F1782D2}" type="presParOf" srcId="{92F6C381-7AAE-4E0F-ACFD-B62E04F16CF2}" destId="{AA2F2521-669C-4217-94AB-A2C81260A807}" srcOrd="1" destOrd="0" presId="urn:microsoft.com/office/officeart/2008/layout/HorizontalMultiLevelHierarchy#1"/>
    <dgm:cxn modelId="{9D9E273E-F4DD-4AD9-A90A-11F005E4A4DC}" type="presParOf" srcId="{30365775-7D9C-43A5-B2F7-501E80D0BB62}" destId="{38A16989-CBF8-4F32-AFE8-F8C7512CFF6F}" srcOrd="2" destOrd="0" presId="urn:microsoft.com/office/officeart/2008/layout/HorizontalMultiLevelHierarchy#1"/>
    <dgm:cxn modelId="{408D4F1B-E9A6-45AB-A181-1A90140E8A13}" type="presParOf" srcId="{38A16989-CBF8-4F32-AFE8-F8C7512CFF6F}" destId="{61135757-9BD4-4F5F-A42C-5D15179C0A03}" srcOrd="0" destOrd="0" presId="urn:microsoft.com/office/officeart/2008/layout/HorizontalMultiLevelHierarchy#1"/>
    <dgm:cxn modelId="{FEA2A507-3C7B-485A-BDC7-7901A4BCF617}" type="presParOf" srcId="{30365775-7D9C-43A5-B2F7-501E80D0BB62}" destId="{4FF98EC1-C6A3-4D9B-9B21-8FEAF2FF8A0B}" srcOrd="3" destOrd="0" presId="urn:microsoft.com/office/officeart/2008/layout/HorizontalMultiLevelHierarchy#1"/>
    <dgm:cxn modelId="{6212D010-5376-48BA-9B84-5E81E57DEE63}" type="presParOf" srcId="{4FF98EC1-C6A3-4D9B-9B21-8FEAF2FF8A0B}" destId="{216E42E8-C524-4ED3-96C2-F525D8680AC3}" srcOrd="0" destOrd="0" presId="urn:microsoft.com/office/officeart/2008/layout/HorizontalMultiLevelHierarchy#1"/>
    <dgm:cxn modelId="{B4FC6A2D-EBE8-4B6F-9CC5-6A3F390A5F2E}" type="presParOf" srcId="{4FF98EC1-C6A3-4D9B-9B21-8FEAF2FF8A0B}" destId="{C977F827-A71A-47BE-A697-4354E28664A4}" srcOrd="1" destOrd="0" presId="urn:microsoft.com/office/officeart/2008/layout/HorizontalMultiLevelHierarchy#1"/>
    <dgm:cxn modelId="{83340B56-DE0F-40FE-86D3-62E045B1D473}" type="presParOf" srcId="{C977F827-A71A-47BE-A697-4354E28664A4}" destId="{F0B41401-0B44-4A9C-9AB6-8D32D83435F7}" srcOrd="0" destOrd="0" presId="urn:microsoft.com/office/officeart/2008/layout/HorizontalMultiLevelHierarchy#1"/>
    <dgm:cxn modelId="{F7753167-C222-4471-9300-2BCCACE50B29}" type="presParOf" srcId="{F0B41401-0B44-4A9C-9AB6-8D32D83435F7}" destId="{98EC5929-96B8-4D16-BBEA-ADDACD7E47D3}" srcOrd="0" destOrd="0" presId="urn:microsoft.com/office/officeart/2008/layout/HorizontalMultiLevelHierarchy#1"/>
    <dgm:cxn modelId="{36BCB8D4-0FA1-4630-8A4E-6137EFD77E22}" type="presParOf" srcId="{C977F827-A71A-47BE-A697-4354E28664A4}" destId="{7765555D-F0B4-4691-AAAC-BDAEF55B0EE4}" srcOrd="1" destOrd="0" presId="urn:microsoft.com/office/officeart/2008/layout/HorizontalMultiLevelHierarchy#1"/>
    <dgm:cxn modelId="{103B6E99-A79B-498E-82A9-6BE9E2B842BE}" type="presParOf" srcId="{7765555D-F0B4-4691-AAAC-BDAEF55B0EE4}" destId="{A7F30CD3-C1C5-4191-8744-C0CF53D0ACBD}" srcOrd="0" destOrd="0" presId="urn:microsoft.com/office/officeart/2008/layout/HorizontalMultiLevelHierarchy#1"/>
    <dgm:cxn modelId="{8CF83788-257C-4F4C-994E-5240B60A94F7}" type="presParOf" srcId="{7765555D-F0B4-4691-AAAC-BDAEF55B0EE4}" destId="{157F52A2-FB2B-4C6F-93AD-8E7EE81BD9AF}" srcOrd="1" destOrd="0" presId="urn:microsoft.com/office/officeart/2008/layout/HorizontalMultiLevelHierarchy#1"/>
    <dgm:cxn modelId="{8FE63AFD-EF1D-4EA6-A3D4-38A412779BAD}" type="presParOf" srcId="{C977F827-A71A-47BE-A697-4354E28664A4}" destId="{439DBE55-D039-4640-A67F-E9DA8AA63716}" srcOrd="2" destOrd="0" presId="urn:microsoft.com/office/officeart/2008/layout/HorizontalMultiLevelHierarchy#1"/>
    <dgm:cxn modelId="{A155C3C7-4C3F-4B65-9469-618AC7A6078B}" type="presParOf" srcId="{439DBE55-D039-4640-A67F-E9DA8AA63716}" destId="{E2E5390F-39B8-4C6F-93A7-B701BEB6DC2C}" srcOrd="0" destOrd="0" presId="urn:microsoft.com/office/officeart/2008/layout/HorizontalMultiLevelHierarchy#1"/>
    <dgm:cxn modelId="{1463A337-0D09-4F59-9434-DB5952FB7B57}" type="presParOf" srcId="{C977F827-A71A-47BE-A697-4354E28664A4}" destId="{A338EFC9-30CF-4844-B65E-E02E5CD93E44}" srcOrd="3" destOrd="0" presId="urn:microsoft.com/office/officeart/2008/layout/HorizontalMultiLevelHierarchy#1"/>
    <dgm:cxn modelId="{65D3DCDF-32CB-45B6-96DA-6BD433EFF8C0}" type="presParOf" srcId="{A338EFC9-30CF-4844-B65E-E02E5CD93E44}" destId="{701103ED-E9E3-4082-8E01-FA6342729655}" srcOrd="0" destOrd="0" presId="urn:microsoft.com/office/officeart/2008/layout/HorizontalMultiLevelHierarchy#1"/>
    <dgm:cxn modelId="{3C7D47B0-EEC2-4601-8994-1917D9089E1B}" type="presParOf" srcId="{A338EFC9-30CF-4844-B65E-E02E5CD93E44}" destId="{5E1ABA40-7847-4BBB-89E2-DCD3E34AB499}" srcOrd="1" destOrd="0" presId="urn:microsoft.com/office/officeart/2008/layout/HorizontalMultiLevelHierarchy#1"/>
    <dgm:cxn modelId="{B4BCE91F-3A99-42FB-878D-9C5B82E70912}" type="presParOf" srcId="{30365775-7D9C-43A5-B2F7-501E80D0BB62}" destId="{E767DF7B-35F5-4176-A6F4-055C3254655B}" srcOrd="4" destOrd="0" presId="urn:microsoft.com/office/officeart/2008/layout/HorizontalMultiLevelHierarchy#1"/>
    <dgm:cxn modelId="{C656CBB6-8806-4AE0-8507-D6DBCDB66CD9}" type="presParOf" srcId="{E767DF7B-35F5-4176-A6F4-055C3254655B}" destId="{75780ABD-CDA1-445C-824A-61ED92A5CFA4}" srcOrd="0" destOrd="0" presId="urn:microsoft.com/office/officeart/2008/layout/HorizontalMultiLevelHierarchy#1"/>
    <dgm:cxn modelId="{FDF3D5C5-A3EA-4F51-9261-35E61469C835}" type="presParOf" srcId="{30365775-7D9C-43A5-B2F7-501E80D0BB62}" destId="{058EFD40-F5C9-4A4F-B02D-7636E6D7DE22}" srcOrd="5" destOrd="0" presId="urn:microsoft.com/office/officeart/2008/layout/HorizontalMultiLevelHierarchy#1"/>
    <dgm:cxn modelId="{95F523AD-C07C-43EE-BEF1-8CC8596C84A0}" type="presParOf" srcId="{058EFD40-F5C9-4A4F-B02D-7636E6D7DE22}" destId="{41C8263A-B897-47F5-8759-5BCAD37112F7}" srcOrd="0" destOrd="0" presId="urn:microsoft.com/office/officeart/2008/layout/HorizontalMultiLevelHierarchy#1"/>
    <dgm:cxn modelId="{40EA364E-74CA-48AC-8FE7-5B4E3217D907}" type="presParOf" srcId="{058EFD40-F5C9-4A4F-B02D-7636E6D7DE22}" destId="{74028F85-C7A7-49DC-8C7B-BB23388D32C9}" srcOrd="1" destOrd="0" presId="urn:microsoft.com/office/officeart/2008/layout/HorizontalMultiLevelHierarchy#1"/>
    <dgm:cxn modelId="{DBA2A412-5AC8-4F74-895E-038805D88535}" type="presParOf" srcId="{74028F85-C7A7-49DC-8C7B-BB23388D32C9}" destId="{DEEEB9C7-263B-425A-96D2-29819486FFB9}" srcOrd="0" destOrd="0" presId="urn:microsoft.com/office/officeart/2008/layout/HorizontalMultiLevelHierarchy#1"/>
    <dgm:cxn modelId="{DFB3EA0E-7B94-400C-AEDC-F8A3FFF9D643}" type="presParOf" srcId="{DEEEB9C7-263B-425A-96D2-29819486FFB9}" destId="{A38FA7B2-3E8C-49DB-843E-B993E82C61A3}" srcOrd="0" destOrd="0" presId="urn:microsoft.com/office/officeart/2008/layout/HorizontalMultiLevelHierarchy#1"/>
    <dgm:cxn modelId="{8B03AA52-9C7C-41C7-AEA2-79E47A899458}" type="presParOf" srcId="{74028F85-C7A7-49DC-8C7B-BB23388D32C9}" destId="{76AC132A-2FF2-4442-AE9C-B62B4DDF460F}" srcOrd="1" destOrd="0" presId="urn:microsoft.com/office/officeart/2008/layout/HorizontalMultiLevelHierarchy#1"/>
    <dgm:cxn modelId="{9C32ACB0-59FF-43DE-BA32-69B5E7F689C8}" type="presParOf" srcId="{76AC132A-2FF2-4442-AE9C-B62B4DDF460F}" destId="{8BD91A16-1AA6-431B-8931-5FE5ACD8A314}" srcOrd="0" destOrd="0" presId="urn:microsoft.com/office/officeart/2008/layout/HorizontalMultiLevelHierarchy#1"/>
    <dgm:cxn modelId="{30CCFB38-8FED-4289-A933-DAECED5006FA}" type="presParOf" srcId="{76AC132A-2FF2-4442-AE9C-B62B4DDF460F}" destId="{29A126E1-9DF8-4D2C-A889-72D694EF54F0}" srcOrd="1" destOrd="0" presId="urn:microsoft.com/office/officeart/2008/layout/HorizontalMultiLevelHierarchy#1"/>
    <dgm:cxn modelId="{DC397854-BA88-46EB-B01C-6BEBB1CA951F}" type="presParOf" srcId="{74028F85-C7A7-49DC-8C7B-BB23388D32C9}" destId="{01FB7477-1FC6-4EEE-8106-95F68C09D309}" srcOrd="2" destOrd="0" presId="urn:microsoft.com/office/officeart/2008/layout/HorizontalMultiLevelHierarchy#1"/>
    <dgm:cxn modelId="{5A264F90-8EB4-4195-A296-8BF67F9C2245}" type="presParOf" srcId="{01FB7477-1FC6-4EEE-8106-95F68C09D309}" destId="{6E8DCD1F-9CD6-4EE0-B996-334F44DCC2E2}" srcOrd="0" destOrd="0" presId="urn:microsoft.com/office/officeart/2008/layout/HorizontalMultiLevelHierarchy#1"/>
    <dgm:cxn modelId="{4D63A8BC-24D2-4D6C-A2BB-548A9D16D2F1}" type="presParOf" srcId="{74028F85-C7A7-49DC-8C7B-BB23388D32C9}" destId="{DAE76B15-EB1A-4FD2-A477-6C548A5650E8}" srcOrd="3" destOrd="0" presId="urn:microsoft.com/office/officeart/2008/layout/HorizontalMultiLevelHierarchy#1"/>
    <dgm:cxn modelId="{CE7F9DC4-6CF1-48AB-81B3-E12FB6B02B40}" type="presParOf" srcId="{DAE76B15-EB1A-4FD2-A477-6C548A5650E8}" destId="{76113CAC-537D-4D0C-9058-35BD3B7C11D7}" srcOrd="0" destOrd="0" presId="urn:microsoft.com/office/officeart/2008/layout/HorizontalMultiLevelHierarchy#1"/>
    <dgm:cxn modelId="{1A344642-C725-41E5-BFB6-9218563FBA6C}" type="presParOf" srcId="{DAE76B15-EB1A-4FD2-A477-6C548A5650E8}" destId="{0A1340FD-0728-4307-A994-759BDE0C0148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0B51C3-3F0A-4E0F-A665-A2972C05A05D}" type="doc">
      <dgm:prSet loTypeId="urn:microsoft.com/office/officeart/2008/layout/HorizontalMultiLevelHierarchy#1" loCatId="hierarchy" qsTypeId="urn:microsoft.com/office/officeart/2005/8/quickstyle/simple3#1" qsCatId="simple" csTypeId="urn:microsoft.com/office/officeart/2005/8/colors/accent1_5#1" csCatId="mainScheme" phldr="1"/>
      <dgm:spPr/>
      <dgm:t>
        <a:bodyPr/>
        <a:lstStyle/>
        <a:p>
          <a:endParaRPr lang="zh-CN" altLang="en-US"/>
        </a:p>
      </dgm:t>
    </dgm:pt>
    <dgm:pt modelId="{0BE47234-A4DE-4FAE-8041-ED3C0BD3601E}">
      <dgm:prSet phldrT="[文本]" phldr="0" custT="1"/>
      <dgm:spPr/>
      <dgm:t>
        <a:bodyPr vert="vert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/>
            <a:t>道具表演</a:t>
          </a:r>
        </a:p>
      </dgm:t>
    </dgm:pt>
    <dgm:pt modelId="{8252D535-7433-4E8D-A1AE-3CBB7ECB99BE}" cxnId="{E6120AEA-7CEF-425C-AD1C-DACFE373256E}" type="parTrans">
      <dgm:prSet/>
      <dgm:spPr/>
      <dgm:t>
        <a:bodyPr/>
        <a:lstStyle/>
        <a:p>
          <a:endParaRPr lang="zh-CN" altLang="en-US"/>
        </a:p>
      </dgm:t>
    </dgm:pt>
    <dgm:pt modelId="{35AAF25E-E218-416B-8679-327ED40CF975}" cxnId="{E6120AEA-7CEF-425C-AD1C-DACFE373256E}" type="sibTrans">
      <dgm:prSet/>
      <dgm:spPr/>
      <dgm:t>
        <a:bodyPr/>
        <a:lstStyle/>
        <a:p>
          <a:endParaRPr lang="zh-CN" altLang="en-US"/>
        </a:p>
      </dgm:t>
    </dgm:pt>
    <dgm:pt modelId="{C9A6BB3B-A2C7-4D77-8F2A-E0CE3912D2A1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2400" dirty="0"/>
            <a:t>木偶表演</a:t>
          </a:r>
        </a:p>
      </dgm:t>
    </dgm:pt>
    <dgm:pt modelId="{3C6836EA-EFBA-4F3F-BC7A-1F708AC2B808}" cxnId="{3B19C9BB-E1E4-4378-ADB9-EAB104E51D69}" type="parTrans">
      <dgm:prSet/>
      <dgm:spPr/>
      <dgm:t>
        <a:bodyPr/>
        <a:lstStyle/>
        <a:p>
          <a:endParaRPr lang="zh-CN" altLang="en-US"/>
        </a:p>
      </dgm:t>
    </dgm:pt>
    <dgm:pt modelId="{54E52ABD-F4CF-4116-894B-8AAD2A05180D}" cxnId="{3B19C9BB-E1E4-4378-ADB9-EAB104E51D69}" type="sibTrans">
      <dgm:prSet/>
      <dgm:spPr/>
      <dgm:t>
        <a:bodyPr/>
        <a:lstStyle/>
        <a:p>
          <a:endParaRPr lang="zh-CN" altLang="en-US"/>
        </a:p>
      </dgm:t>
    </dgm:pt>
    <dgm:pt modelId="{36F98D09-6262-42D9-B66E-4FDC630CA9C3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dirty="0"/>
            <a:t>布袋木偶</a:t>
          </a:r>
        </a:p>
      </dgm:t>
    </dgm:pt>
    <dgm:pt modelId="{0637FFAC-1A00-4AB6-9B78-FDEE68B3AEE4}" cxnId="{ADCB352C-5D07-4D66-ACD5-B84FF5EF5142}" type="parTrans">
      <dgm:prSet/>
      <dgm:spPr/>
      <dgm:t>
        <a:bodyPr/>
        <a:lstStyle/>
        <a:p>
          <a:endParaRPr lang="zh-CN" altLang="en-US"/>
        </a:p>
      </dgm:t>
    </dgm:pt>
    <dgm:pt modelId="{F082F1D3-538A-488E-B648-613EBF0D17F9}" cxnId="{ADCB352C-5D07-4D66-ACD5-B84FF5EF5142}" type="sibTrans">
      <dgm:prSet/>
      <dgm:spPr/>
      <dgm:t>
        <a:bodyPr/>
        <a:lstStyle/>
        <a:p>
          <a:endParaRPr lang="zh-CN" altLang="en-US"/>
        </a:p>
      </dgm:t>
    </dgm:pt>
    <dgm:pt modelId="{8A969A75-43FC-4191-81DC-AB0871CA8C67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dirty="0"/>
            <a:t>提线木偶</a:t>
          </a:r>
          <a:endParaRPr sz="2000"/>
        </a:p>
      </dgm:t>
    </dgm:pt>
    <dgm:pt modelId="{32376092-E96B-4F2F-AB68-7BE45A134235}" cxnId="{3297F017-24AE-4C0B-A987-DE3D1BF6A698}" type="parTrans">
      <dgm:prSet/>
      <dgm:spPr/>
      <dgm:t>
        <a:bodyPr/>
        <a:lstStyle/>
        <a:p>
          <a:endParaRPr lang="zh-CN" altLang="en-US"/>
        </a:p>
      </dgm:t>
    </dgm:pt>
    <dgm:pt modelId="{EEF6EE17-8024-4B24-8358-CCF5BEA645E6}" cxnId="{3297F017-24AE-4C0B-A987-DE3D1BF6A698}" type="sibTrans">
      <dgm:prSet/>
      <dgm:spPr/>
      <dgm:t>
        <a:bodyPr/>
        <a:lstStyle/>
        <a:p>
          <a:endParaRPr lang="zh-CN" altLang="en-US"/>
        </a:p>
      </dgm:t>
    </dgm:pt>
    <dgm:pt modelId="{225F251A-2EF5-4DB0-9917-DE483846772C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dirty="0"/>
            <a:t>棍仗木偶</a:t>
          </a:r>
          <a:endParaRPr sz="2000"/>
        </a:p>
      </dgm:t>
    </dgm:pt>
    <dgm:pt modelId="{BC57F8A5-50D6-4731-A363-AEA35B66B537}" cxnId="{9541CCA4-5F31-4370-B2CF-3A7A222219F9}" type="parTrans">
      <dgm:prSet/>
      <dgm:spPr/>
      <dgm:t>
        <a:bodyPr/>
        <a:lstStyle/>
        <a:p>
          <a:endParaRPr lang="zh-CN" altLang="en-US"/>
        </a:p>
      </dgm:t>
    </dgm:pt>
    <dgm:pt modelId="{62768CE9-2074-4E94-BB45-F8754CB7F8F6}" cxnId="{9541CCA4-5F31-4370-B2CF-3A7A222219F9}" type="sibTrans">
      <dgm:prSet/>
      <dgm:spPr/>
      <dgm:t>
        <a:bodyPr/>
        <a:lstStyle/>
        <a:p>
          <a:endParaRPr lang="zh-CN" altLang="en-US"/>
        </a:p>
      </dgm:t>
    </dgm:pt>
    <dgm:pt modelId="{ED248599-A3FB-4BC2-BF21-690D1408E356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dirty="0"/>
            <a:t>手指木偶</a:t>
          </a:r>
          <a:endParaRPr sz="2000"/>
        </a:p>
      </dgm:t>
    </dgm:pt>
    <dgm:pt modelId="{D5FB6BEA-6113-46D1-9CF2-FF14B983F849}" cxnId="{C55C5C90-9D18-49C3-B142-BD2581CF0587}" type="parTrans">
      <dgm:prSet/>
      <dgm:spPr/>
      <dgm:t>
        <a:bodyPr/>
        <a:lstStyle/>
        <a:p>
          <a:endParaRPr lang="zh-CN" altLang="en-US"/>
        </a:p>
      </dgm:t>
    </dgm:pt>
    <dgm:pt modelId="{EA0A2847-5AC4-4D1D-8827-F2228748092A}" cxnId="{C55C5C90-9D18-49C3-B142-BD2581CF0587}" type="sibTrans">
      <dgm:prSet/>
      <dgm:spPr/>
      <dgm:t>
        <a:bodyPr/>
        <a:lstStyle/>
        <a:p>
          <a:endParaRPr lang="zh-CN" altLang="en-US"/>
        </a:p>
      </dgm:t>
    </dgm:pt>
    <dgm:pt modelId="{E67FBE3F-86CB-4E28-AD21-C97371D2A41E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dirty="0"/>
            <a:t>影子戏表演</a:t>
          </a:r>
        </a:p>
      </dgm:t>
    </dgm:pt>
    <dgm:pt modelId="{FA3E1DC2-594A-4188-92E8-A3266EE1B0DC}" cxnId="{83FA1783-A39B-41FC-974F-F937FBCCAB47}" type="parTrans">
      <dgm:prSet/>
      <dgm:spPr/>
      <dgm:t>
        <a:bodyPr/>
        <a:lstStyle/>
        <a:p>
          <a:endParaRPr lang="zh-CN" altLang="en-US"/>
        </a:p>
      </dgm:t>
    </dgm:pt>
    <dgm:pt modelId="{240A13F0-A402-46D4-B0B2-7EA49C71FECF}" cxnId="{83FA1783-A39B-41FC-974F-F937FBCCAB47}" type="sibTrans">
      <dgm:prSet/>
      <dgm:spPr/>
      <dgm:t>
        <a:bodyPr/>
        <a:lstStyle/>
        <a:p>
          <a:endParaRPr lang="zh-CN" altLang="en-US"/>
        </a:p>
      </dgm:t>
    </dgm:pt>
    <dgm:pt modelId="{5C3A36E2-E4A7-4666-BE49-EC5AF44F6164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dirty="0"/>
            <a:t>人影和手影</a:t>
          </a:r>
        </a:p>
      </dgm:t>
    </dgm:pt>
    <dgm:pt modelId="{3A7BE3EA-A1EA-4F81-B958-16C1D4433D02}" cxnId="{3E7EEAFB-70E6-4093-A4AF-3CDAD3C1EDB9}" type="parTrans">
      <dgm:prSet/>
      <dgm:spPr/>
      <dgm:t>
        <a:bodyPr/>
        <a:lstStyle/>
        <a:p>
          <a:endParaRPr lang="zh-CN" altLang="en-US"/>
        </a:p>
      </dgm:t>
    </dgm:pt>
    <dgm:pt modelId="{E7BD6DCB-7C0F-4B69-A21D-4FD26C753C11}" cxnId="{3E7EEAFB-70E6-4093-A4AF-3CDAD3C1EDB9}" type="sibTrans">
      <dgm:prSet/>
      <dgm:spPr/>
      <dgm:t>
        <a:bodyPr/>
        <a:lstStyle/>
        <a:p>
          <a:endParaRPr lang="zh-CN" altLang="en-US"/>
        </a:p>
      </dgm:t>
    </dgm:pt>
    <dgm:pt modelId="{60936393-4928-4552-8FFF-311719086FD3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>
              <a:sym typeface="+mn-ea"/>
            </a:rPr>
            <a:t>饰物和影子</a:t>
          </a:r>
        </a:p>
      </dgm:t>
    </dgm:pt>
    <dgm:pt modelId="{5DAA7409-0538-4B77-907D-57CF96E616FA}" cxnId="{3BEA13B5-63DC-41E6-A56E-66039DD59448}" type="parTrans">
      <dgm:prSet/>
      <dgm:spPr/>
      <dgm:t>
        <a:bodyPr/>
        <a:lstStyle/>
        <a:p>
          <a:endParaRPr lang="zh-CN" altLang="en-US"/>
        </a:p>
      </dgm:t>
    </dgm:pt>
    <dgm:pt modelId="{FC5A1755-55B9-4038-9252-1835AF427234}" cxnId="{3BEA13B5-63DC-41E6-A56E-66039DD59448}" type="sibTrans">
      <dgm:prSet/>
      <dgm:spPr/>
      <dgm:t>
        <a:bodyPr/>
        <a:lstStyle/>
        <a:p>
          <a:endParaRPr lang="zh-CN" altLang="en-US"/>
        </a:p>
      </dgm:t>
    </dgm:pt>
    <dgm:pt modelId="{0DD6F823-FD45-468D-AF18-71499FE2BF58}">
      <dgm:prSet custT="1"/>
      <dgm:spPr/>
      <dgm:t>
        <a:bodyPr/>
        <a:lstStyle/>
        <a:p>
          <a:r>
            <a:rPr lang="zh-CN" altLang="en-US" sz="2000" dirty="0"/>
            <a:t>桌面表演</a:t>
          </a:r>
          <a:endParaRPr altLang="en-US" sz="2000" dirty="0"/>
        </a:p>
      </dgm:t>
    </dgm:pt>
    <dgm:pt modelId="{E8052E92-60F2-4E41-830A-DAFD5FC364F2}" cxnId="{C3DA25B7-071F-4480-A846-4F0B382283AC}" type="parTrans">
      <dgm:prSet/>
      <dgm:spPr/>
      <dgm:t>
        <a:bodyPr/>
        <a:lstStyle/>
        <a:p>
          <a:endParaRPr lang="zh-CN" altLang="en-US"/>
        </a:p>
      </dgm:t>
    </dgm:pt>
    <dgm:pt modelId="{D62B49CD-3BCD-4AC6-B867-6258DE7A6A4A}" cxnId="{C3DA25B7-071F-4480-A846-4F0B382283AC}" type="sibTrans">
      <dgm:prSet/>
      <dgm:spPr/>
      <dgm:t>
        <a:bodyPr/>
        <a:lstStyle/>
        <a:p>
          <a:endParaRPr lang="zh-CN" altLang="en-US"/>
        </a:p>
      </dgm:t>
    </dgm:pt>
    <dgm:pt modelId="{D7140C21-285D-4317-8D61-7E0B3C54CFA9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dirty="0"/>
            <a:t>桌面表演</a:t>
          </a:r>
          <a:endParaRPr lang="en-US" altLang="zh-CN" sz="2400" dirty="0"/>
        </a:p>
      </dgm:t>
    </dgm:pt>
    <dgm:pt modelId="{D1248CA6-D4E3-45C9-ADCC-55AF560DEFFA}" cxnId="{59DFB5A4-BFCA-4F73-AC2A-943B735E3C72}" type="parTrans">
      <dgm:prSet/>
      <dgm:spPr/>
      <dgm:t>
        <a:bodyPr/>
        <a:lstStyle/>
        <a:p>
          <a:endParaRPr lang="zh-CN" altLang="en-US"/>
        </a:p>
      </dgm:t>
    </dgm:pt>
    <dgm:pt modelId="{EC7CD2ED-8E44-467E-A908-B3D15CA426FE}" cxnId="{59DFB5A4-BFCA-4F73-AC2A-943B735E3C72}" type="sibTrans">
      <dgm:prSet/>
      <dgm:spPr/>
      <dgm:t>
        <a:bodyPr/>
        <a:lstStyle/>
        <a:p>
          <a:endParaRPr lang="zh-CN" altLang="en-US"/>
        </a:p>
      </dgm:t>
    </dgm:pt>
    <dgm:pt modelId="{B2A7426A-BAF0-4DD1-92D2-9E5358A740E3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2000"/>
            <a:t>各种玩具和游戏材料</a:t>
          </a:r>
        </a:p>
      </dgm:t>
    </dgm:pt>
    <dgm:pt modelId="{88E6261F-DF72-4BF0-AC52-7F6A3A0AAD87}" cxnId="{71ED4FBA-8AE5-4998-9CDE-C16902F20811}" type="parTrans">
      <dgm:prSet/>
      <dgm:spPr/>
      <dgm:t>
        <a:bodyPr/>
        <a:lstStyle/>
        <a:p>
          <a:endParaRPr lang="zh-CN" altLang="en-US"/>
        </a:p>
      </dgm:t>
    </dgm:pt>
    <dgm:pt modelId="{C0B5BFF7-1333-4110-A3D6-061F1430EDA9}" cxnId="{71ED4FBA-8AE5-4998-9CDE-C16902F20811}" type="sibTrans">
      <dgm:prSet/>
      <dgm:spPr/>
      <dgm:t>
        <a:bodyPr/>
        <a:lstStyle/>
        <a:p>
          <a:endParaRPr lang="zh-CN" altLang="en-US"/>
        </a:p>
      </dgm:t>
    </dgm:pt>
    <dgm:pt modelId="{D8E85714-B4CF-44BA-87FB-3ED5D4A8B37C}" type="pres">
      <dgm:prSet presAssocID="{2C0B51C3-3F0A-4E0F-A665-A2972C05A05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CCA0EA2-4221-4DC8-A5A4-C3411B20A97F}" type="pres">
      <dgm:prSet presAssocID="{0BE47234-A4DE-4FAE-8041-ED3C0BD3601E}" presName="root1" presStyleCnt="0"/>
      <dgm:spPr/>
    </dgm:pt>
    <dgm:pt modelId="{630CCC44-D078-46C8-A1AB-62A505B0C49C}" type="pres">
      <dgm:prSet presAssocID="{0BE47234-A4DE-4FAE-8041-ED3C0BD3601E}" presName="LevelOneTextNode" presStyleLbl="node0" presStyleIdx="0" presStyleCnt="1" custScaleX="134479" custScaleY="173559" custLinFactX="-100000" custLinFactNeighborX="-173415" custLinFactNeighborY="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30365775-7D9C-43A5-B2F7-501E80D0BB62}" type="pres">
      <dgm:prSet presAssocID="{0BE47234-A4DE-4FAE-8041-ED3C0BD3601E}" presName="level2hierChild" presStyleCnt="0"/>
      <dgm:spPr/>
    </dgm:pt>
    <dgm:pt modelId="{AB03A194-6954-403B-BF44-228E67F7E933}" type="pres">
      <dgm:prSet presAssocID="{3C6836EA-EFBA-4F3F-BC7A-1F708AC2B808}" presName="conn2-1" presStyleLbl="parChTrans1D2" presStyleIdx="0" presStyleCnt="3"/>
      <dgm:spPr/>
      <dgm:t>
        <a:bodyPr/>
        <a:lstStyle/>
        <a:p>
          <a:endParaRPr lang="zh-CN" altLang="en-US"/>
        </a:p>
      </dgm:t>
    </dgm:pt>
    <dgm:pt modelId="{27C97EF8-6E62-48EE-97EE-44E9D7B538A3}" type="pres">
      <dgm:prSet presAssocID="{3C6836EA-EFBA-4F3F-BC7A-1F708AC2B808}" presName="connTx" presStyleLbl="parChTrans1D2" presStyleIdx="0" presStyleCnt="3"/>
      <dgm:spPr/>
      <dgm:t>
        <a:bodyPr/>
        <a:lstStyle/>
        <a:p>
          <a:endParaRPr lang="zh-CN" altLang="en-US"/>
        </a:p>
      </dgm:t>
    </dgm:pt>
    <dgm:pt modelId="{35584811-8FD0-45E2-A8E1-C8E9BF657D9F}" type="pres">
      <dgm:prSet presAssocID="{C9A6BB3B-A2C7-4D77-8F2A-E0CE3912D2A1}" presName="root2" presStyleCnt="0"/>
      <dgm:spPr/>
    </dgm:pt>
    <dgm:pt modelId="{AA370646-760B-4B67-BAD3-36E7DA9AFD8C}" type="pres">
      <dgm:prSet presAssocID="{C9A6BB3B-A2C7-4D77-8F2A-E0CE3912D2A1}" presName="LevelTwoTextNode" presStyleLbl="node2" presStyleIdx="0" presStyleCnt="3" custScaleX="158239" custScaleY="157250" custLinFactNeighborX="-22309" custLinFactNeighborY="5547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6EE983D-A0E6-466B-B421-64B12D3733E4}" type="pres">
      <dgm:prSet presAssocID="{C9A6BB3B-A2C7-4D77-8F2A-E0CE3912D2A1}" presName="level3hierChild" presStyleCnt="0"/>
      <dgm:spPr/>
    </dgm:pt>
    <dgm:pt modelId="{86BD6121-4BA8-46A4-B4F7-866797A56E35}" type="pres">
      <dgm:prSet presAssocID="{0637FFAC-1A00-4AB6-9B78-FDEE68B3AEE4}" presName="conn2-1" presStyleLbl="parChTrans1D3" presStyleIdx="0" presStyleCnt="8"/>
      <dgm:spPr/>
      <dgm:t>
        <a:bodyPr/>
        <a:lstStyle/>
        <a:p>
          <a:endParaRPr lang="zh-CN" altLang="en-US"/>
        </a:p>
      </dgm:t>
    </dgm:pt>
    <dgm:pt modelId="{A06C1F55-512F-4DC5-A51A-33770830B9DF}" type="pres">
      <dgm:prSet presAssocID="{0637FFAC-1A00-4AB6-9B78-FDEE68B3AEE4}" presName="connTx" presStyleLbl="parChTrans1D3" presStyleIdx="0" presStyleCnt="8"/>
      <dgm:spPr/>
      <dgm:t>
        <a:bodyPr/>
        <a:lstStyle/>
        <a:p>
          <a:endParaRPr lang="zh-CN" altLang="en-US"/>
        </a:p>
      </dgm:t>
    </dgm:pt>
    <dgm:pt modelId="{8F578CD8-57DE-444D-A02F-41EE1AF678AB}" type="pres">
      <dgm:prSet presAssocID="{36F98D09-6262-42D9-B66E-4FDC630CA9C3}" presName="root2" presStyleCnt="0"/>
      <dgm:spPr/>
    </dgm:pt>
    <dgm:pt modelId="{BBE9B8D1-A473-4BFB-A42D-FE3F3311BF17}" type="pres">
      <dgm:prSet presAssocID="{36F98D09-6262-42D9-B66E-4FDC630CA9C3}" presName="LevelTwoTextNode" presStyleLbl="node3" presStyleIdx="0" presStyleCnt="8" custScaleX="22697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791CDDD1-ED03-4EE2-9463-DA31657F4E7E}" type="pres">
      <dgm:prSet presAssocID="{36F98D09-6262-42D9-B66E-4FDC630CA9C3}" presName="level3hierChild" presStyleCnt="0"/>
      <dgm:spPr/>
    </dgm:pt>
    <dgm:pt modelId="{9FA66DB2-E6EA-4894-8DE4-70987685FC37}" type="pres">
      <dgm:prSet presAssocID="{32376092-E96B-4F2F-AB68-7BE45A134235}" presName="conn2-1" presStyleLbl="parChTrans1D3" presStyleIdx="1" presStyleCnt="8"/>
      <dgm:spPr/>
      <dgm:t>
        <a:bodyPr/>
        <a:lstStyle/>
        <a:p>
          <a:endParaRPr lang="zh-CN" altLang="en-US"/>
        </a:p>
      </dgm:t>
    </dgm:pt>
    <dgm:pt modelId="{43F45D8F-6FDE-4A2F-8EB9-CBF0B7A71DE1}" type="pres">
      <dgm:prSet presAssocID="{32376092-E96B-4F2F-AB68-7BE45A134235}" presName="connTx" presStyleLbl="parChTrans1D3" presStyleIdx="1" presStyleCnt="8"/>
      <dgm:spPr/>
      <dgm:t>
        <a:bodyPr/>
        <a:lstStyle/>
        <a:p>
          <a:endParaRPr lang="zh-CN" altLang="en-US"/>
        </a:p>
      </dgm:t>
    </dgm:pt>
    <dgm:pt modelId="{BAAF98EB-B5BB-44ED-8669-B45F34075A44}" type="pres">
      <dgm:prSet presAssocID="{8A969A75-43FC-4191-81DC-AB0871CA8C67}" presName="root2" presStyleCnt="0"/>
      <dgm:spPr/>
    </dgm:pt>
    <dgm:pt modelId="{D59491E5-CAC7-459F-AF05-7600893199C5}" type="pres">
      <dgm:prSet presAssocID="{8A969A75-43FC-4191-81DC-AB0871CA8C67}" presName="LevelTwoTextNode" presStyleLbl="node3" presStyleIdx="1" presStyleCnt="8" custScaleX="226978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5CE076B-343E-46B6-833F-72DAC59D1758}" type="pres">
      <dgm:prSet presAssocID="{8A969A75-43FC-4191-81DC-AB0871CA8C67}" presName="level3hierChild" presStyleCnt="0"/>
      <dgm:spPr/>
    </dgm:pt>
    <dgm:pt modelId="{7829FD02-DE1A-4C95-B117-7A7B3EB23824}" type="pres">
      <dgm:prSet presAssocID="{BC57F8A5-50D6-4731-A363-AEA35B66B537}" presName="conn2-1" presStyleLbl="parChTrans1D3" presStyleIdx="2" presStyleCnt="8"/>
      <dgm:spPr/>
      <dgm:t>
        <a:bodyPr/>
        <a:lstStyle/>
        <a:p>
          <a:endParaRPr lang="zh-CN" altLang="en-US"/>
        </a:p>
      </dgm:t>
    </dgm:pt>
    <dgm:pt modelId="{483170C5-7C9C-479F-B043-DD1711D411E8}" type="pres">
      <dgm:prSet presAssocID="{BC57F8A5-50D6-4731-A363-AEA35B66B537}" presName="connTx" presStyleLbl="parChTrans1D3" presStyleIdx="2" presStyleCnt="8"/>
      <dgm:spPr/>
      <dgm:t>
        <a:bodyPr/>
        <a:lstStyle/>
        <a:p>
          <a:endParaRPr lang="zh-CN" altLang="en-US"/>
        </a:p>
      </dgm:t>
    </dgm:pt>
    <dgm:pt modelId="{11295DDA-4029-479E-95C9-B6429B12F504}" type="pres">
      <dgm:prSet presAssocID="{225F251A-2EF5-4DB0-9917-DE483846772C}" presName="root2" presStyleCnt="0"/>
      <dgm:spPr/>
    </dgm:pt>
    <dgm:pt modelId="{50700FCA-E33C-42D1-BC5E-B4BD2B37AA5E}" type="pres">
      <dgm:prSet presAssocID="{225F251A-2EF5-4DB0-9917-DE483846772C}" presName="LevelTwoTextNode" presStyleLbl="node3" presStyleIdx="2" presStyleCnt="8" custScaleX="22700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31BB9FE9-697E-4BE3-841B-69597129F8D8}" type="pres">
      <dgm:prSet presAssocID="{225F251A-2EF5-4DB0-9917-DE483846772C}" presName="level3hierChild" presStyleCnt="0"/>
      <dgm:spPr/>
    </dgm:pt>
    <dgm:pt modelId="{86A2E953-8EFC-4A39-B1C7-AACC74062813}" type="pres">
      <dgm:prSet presAssocID="{D5FB6BEA-6113-46D1-9CF2-FF14B983F849}" presName="conn2-1" presStyleLbl="parChTrans1D3" presStyleIdx="3" presStyleCnt="8"/>
      <dgm:spPr/>
      <dgm:t>
        <a:bodyPr/>
        <a:lstStyle/>
        <a:p>
          <a:endParaRPr lang="zh-CN" altLang="en-US"/>
        </a:p>
      </dgm:t>
    </dgm:pt>
    <dgm:pt modelId="{C7A7F74D-1243-4318-ACF6-3142DBF3206F}" type="pres">
      <dgm:prSet presAssocID="{D5FB6BEA-6113-46D1-9CF2-FF14B983F849}" presName="connTx" presStyleLbl="parChTrans1D3" presStyleIdx="3" presStyleCnt="8"/>
      <dgm:spPr/>
      <dgm:t>
        <a:bodyPr/>
        <a:lstStyle/>
        <a:p>
          <a:endParaRPr lang="zh-CN" altLang="en-US"/>
        </a:p>
      </dgm:t>
    </dgm:pt>
    <dgm:pt modelId="{92F6C381-7AAE-4E0F-ACFD-B62E04F16CF2}" type="pres">
      <dgm:prSet presAssocID="{ED248599-A3FB-4BC2-BF21-690D1408E356}" presName="root2" presStyleCnt="0"/>
      <dgm:spPr/>
    </dgm:pt>
    <dgm:pt modelId="{F820D75C-60C8-4653-A70C-81B6995842C8}" type="pres">
      <dgm:prSet presAssocID="{ED248599-A3FB-4BC2-BF21-690D1408E356}" presName="LevelTwoTextNode" presStyleLbl="node3" presStyleIdx="3" presStyleCnt="8" custScaleX="22700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A2F2521-669C-4217-94AB-A2C81260A807}" type="pres">
      <dgm:prSet presAssocID="{ED248599-A3FB-4BC2-BF21-690D1408E356}" presName="level3hierChild" presStyleCnt="0"/>
      <dgm:spPr/>
    </dgm:pt>
    <dgm:pt modelId="{38A16989-CBF8-4F32-AFE8-F8C7512CFF6F}" type="pres">
      <dgm:prSet presAssocID="{FA3E1DC2-594A-4188-92E8-A3266EE1B0DC}" presName="conn2-1" presStyleLbl="parChTrans1D2" presStyleIdx="1" presStyleCnt="3"/>
      <dgm:spPr/>
      <dgm:t>
        <a:bodyPr/>
        <a:lstStyle/>
        <a:p>
          <a:endParaRPr lang="zh-CN" altLang="en-US"/>
        </a:p>
      </dgm:t>
    </dgm:pt>
    <dgm:pt modelId="{61135757-9BD4-4F5F-A42C-5D15179C0A03}" type="pres">
      <dgm:prSet presAssocID="{FA3E1DC2-594A-4188-92E8-A3266EE1B0DC}" presName="connTx" presStyleLbl="parChTrans1D2" presStyleIdx="1" presStyleCnt="3"/>
      <dgm:spPr/>
      <dgm:t>
        <a:bodyPr/>
        <a:lstStyle/>
        <a:p>
          <a:endParaRPr lang="zh-CN" altLang="en-US"/>
        </a:p>
      </dgm:t>
    </dgm:pt>
    <dgm:pt modelId="{4FF98EC1-C6A3-4D9B-9B21-8FEAF2FF8A0B}" type="pres">
      <dgm:prSet presAssocID="{E67FBE3F-86CB-4E28-AD21-C97371D2A41E}" presName="root2" presStyleCnt="0"/>
      <dgm:spPr/>
    </dgm:pt>
    <dgm:pt modelId="{216E42E8-C524-4ED3-96C2-F525D8680AC3}" type="pres">
      <dgm:prSet presAssocID="{E67FBE3F-86CB-4E28-AD21-C97371D2A41E}" presName="LevelTwoTextNode" presStyleLbl="node2" presStyleIdx="1" presStyleCnt="3" custScaleX="158143" custScaleY="157250" custLinFactNeighborX="-1603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977F827-A71A-47BE-A697-4354E28664A4}" type="pres">
      <dgm:prSet presAssocID="{E67FBE3F-86CB-4E28-AD21-C97371D2A41E}" presName="level3hierChild" presStyleCnt="0"/>
      <dgm:spPr/>
    </dgm:pt>
    <dgm:pt modelId="{F0B41401-0B44-4A9C-9AB6-8D32D83435F7}" type="pres">
      <dgm:prSet presAssocID="{3A7BE3EA-A1EA-4F81-B958-16C1D4433D02}" presName="conn2-1" presStyleLbl="parChTrans1D3" presStyleIdx="4" presStyleCnt="8"/>
      <dgm:spPr/>
      <dgm:t>
        <a:bodyPr/>
        <a:lstStyle/>
        <a:p>
          <a:endParaRPr lang="zh-CN" altLang="en-US"/>
        </a:p>
      </dgm:t>
    </dgm:pt>
    <dgm:pt modelId="{98EC5929-96B8-4D16-BBEA-ADDACD7E47D3}" type="pres">
      <dgm:prSet presAssocID="{3A7BE3EA-A1EA-4F81-B958-16C1D4433D02}" presName="connTx" presStyleLbl="parChTrans1D3" presStyleIdx="4" presStyleCnt="8"/>
      <dgm:spPr/>
      <dgm:t>
        <a:bodyPr/>
        <a:lstStyle/>
        <a:p>
          <a:endParaRPr lang="zh-CN" altLang="en-US"/>
        </a:p>
      </dgm:t>
    </dgm:pt>
    <dgm:pt modelId="{7765555D-F0B4-4691-AAAC-BDAEF55B0EE4}" type="pres">
      <dgm:prSet presAssocID="{5C3A36E2-E4A7-4666-BE49-EC5AF44F6164}" presName="root2" presStyleCnt="0"/>
      <dgm:spPr/>
    </dgm:pt>
    <dgm:pt modelId="{A7F30CD3-C1C5-4191-8744-C0CF53D0ACBD}" type="pres">
      <dgm:prSet presAssocID="{5C3A36E2-E4A7-4666-BE49-EC5AF44F6164}" presName="LevelTwoTextNode" presStyleLbl="node3" presStyleIdx="4" presStyleCnt="8" custScaleX="22691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57F52A2-FB2B-4C6F-93AD-8E7EE81BD9AF}" type="pres">
      <dgm:prSet presAssocID="{5C3A36E2-E4A7-4666-BE49-EC5AF44F6164}" presName="level3hierChild" presStyleCnt="0"/>
      <dgm:spPr/>
    </dgm:pt>
    <dgm:pt modelId="{439DBE55-D039-4640-A67F-E9DA8AA63716}" type="pres">
      <dgm:prSet presAssocID="{5DAA7409-0538-4B77-907D-57CF96E616FA}" presName="conn2-1" presStyleLbl="parChTrans1D3" presStyleIdx="5" presStyleCnt="8"/>
      <dgm:spPr/>
      <dgm:t>
        <a:bodyPr/>
        <a:lstStyle/>
        <a:p>
          <a:endParaRPr lang="zh-CN" altLang="en-US"/>
        </a:p>
      </dgm:t>
    </dgm:pt>
    <dgm:pt modelId="{E2E5390F-39B8-4C6F-93A7-B701BEB6DC2C}" type="pres">
      <dgm:prSet presAssocID="{5DAA7409-0538-4B77-907D-57CF96E616FA}" presName="connTx" presStyleLbl="parChTrans1D3" presStyleIdx="5" presStyleCnt="8"/>
      <dgm:spPr/>
      <dgm:t>
        <a:bodyPr/>
        <a:lstStyle/>
        <a:p>
          <a:endParaRPr lang="zh-CN" altLang="en-US"/>
        </a:p>
      </dgm:t>
    </dgm:pt>
    <dgm:pt modelId="{A338EFC9-30CF-4844-B65E-E02E5CD93E44}" type="pres">
      <dgm:prSet presAssocID="{60936393-4928-4552-8FFF-311719086FD3}" presName="root2" presStyleCnt="0"/>
      <dgm:spPr/>
    </dgm:pt>
    <dgm:pt modelId="{701103ED-E9E3-4082-8E01-FA6342729655}" type="pres">
      <dgm:prSet presAssocID="{60936393-4928-4552-8FFF-311719086FD3}" presName="LevelTwoTextNode" presStyleLbl="node3" presStyleIdx="5" presStyleCnt="8" custScaleX="22691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E1ABA40-7847-4BBB-89E2-DCD3E34AB499}" type="pres">
      <dgm:prSet presAssocID="{60936393-4928-4552-8FFF-311719086FD3}" presName="level3hierChild" presStyleCnt="0"/>
      <dgm:spPr/>
    </dgm:pt>
    <dgm:pt modelId="{0028496A-BCFB-47AE-8E9A-8B40EEEDCE6F}" type="pres">
      <dgm:prSet presAssocID="{E8052E92-60F2-4E41-830A-DAFD5FC364F2}" presName="conn2-1" presStyleLbl="parChTrans1D3" presStyleIdx="6" presStyleCnt="8"/>
      <dgm:spPr/>
      <dgm:t>
        <a:bodyPr/>
        <a:lstStyle/>
        <a:p>
          <a:endParaRPr lang="zh-CN" altLang="en-US"/>
        </a:p>
      </dgm:t>
    </dgm:pt>
    <dgm:pt modelId="{2E16979F-C227-4FA5-A9F5-5A9CAF9EF0FF}" type="pres">
      <dgm:prSet presAssocID="{E8052E92-60F2-4E41-830A-DAFD5FC364F2}" presName="connTx" presStyleLbl="parChTrans1D3" presStyleIdx="6" presStyleCnt="8"/>
      <dgm:spPr/>
      <dgm:t>
        <a:bodyPr/>
        <a:lstStyle/>
        <a:p>
          <a:endParaRPr lang="zh-CN" altLang="en-US"/>
        </a:p>
      </dgm:t>
    </dgm:pt>
    <dgm:pt modelId="{45E14454-4A5D-4456-BB25-D8110E279F3A}" type="pres">
      <dgm:prSet presAssocID="{0DD6F823-FD45-468D-AF18-71499FE2BF58}" presName="root2" presStyleCnt="0"/>
      <dgm:spPr/>
    </dgm:pt>
    <dgm:pt modelId="{8784719E-50AB-45D9-8F49-9D3B2347BAF8}" type="pres">
      <dgm:prSet presAssocID="{0DD6F823-FD45-468D-AF18-71499FE2BF58}" presName="LevelTwoTextNode" presStyleLbl="node3" presStyleIdx="6" presStyleCnt="8" custScaleX="22731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42E38F55-2566-466D-BADB-D305645A65C8}" type="pres">
      <dgm:prSet presAssocID="{0DD6F823-FD45-468D-AF18-71499FE2BF58}" presName="level3hierChild" presStyleCnt="0"/>
      <dgm:spPr/>
    </dgm:pt>
    <dgm:pt modelId="{E767DF7B-35F5-4176-A6F4-055C3254655B}" type="pres">
      <dgm:prSet presAssocID="{D1248CA6-D4E3-45C9-ADCC-55AF560DEFFA}" presName="conn2-1" presStyleLbl="parChTrans1D2" presStyleIdx="2" presStyleCnt="3"/>
      <dgm:spPr/>
      <dgm:t>
        <a:bodyPr/>
        <a:lstStyle/>
        <a:p>
          <a:endParaRPr lang="zh-CN" altLang="en-US"/>
        </a:p>
      </dgm:t>
    </dgm:pt>
    <dgm:pt modelId="{75780ABD-CDA1-445C-824A-61ED92A5CFA4}" type="pres">
      <dgm:prSet presAssocID="{D1248CA6-D4E3-45C9-ADCC-55AF560DEFFA}" presName="connTx" presStyleLbl="parChTrans1D2" presStyleIdx="2" presStyleCnt="3"/>
      <dgm:spPr/>
      <dgm:t>
        <a:bodyPr/>
        <a:lstStyle/>
        <a:p>
          <a:endParaRPr lang="zh-CN" altLang="en-US"/>
        </a:p>
      </dgm:t>
    </dgm:pt>
    <dgm:pt modelId="{058EFD40-F5C9-4A4F-B02D-7636E6D7DE22}" type="pres">
      <dgm:prSet presAssocID="{D7140C21-285D-4317-8D61-7E0B3C54CFA9}" presName="root2" presStyleCnt="0"/>
      <dgm:spPr/>
    </dgm:pt>
    <dgm:pt modelId="{41C8263A-B897-47F5-8759-5BCAD37112F7}" type="pres">
      <dgm:prSet presAssocID="{D7140C21-285D-4317-8D61-7E0B3C54CFA9}" presName="LevelTwoTextNode" presStyleLbl="node2" presStyleIdx="2" presStyleCnt="3" custScaleX="158143" custScaleY="157250" custLinFactNeighborX="-1794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74028F85-C7A7-49DC-8C7B-BB23388D32C9}" type="pres">
      <dgm:prSet presAssocID="{D7140C21-285D-4317-8D61-7E0B3C54CFA9}" presName="level3hierChild" presStyleCnt="0"/>
      <dgm:spPr/>
    </dgm:pt>
    <dgm:pt modelId="{01FB7477-1FC6-4EEE-8106-95F68C09D309}" type="pres">
      <dgm:prSet presAssocID="{88E6261F-DF72-4BF0-AC52-7F6A3A0AAD87}" presName="conn2-1" presStyleLbl="parChTrans1D3" presStyleIdx="7" presStyleCnt="8"/>
      <dgm:spPr/>
      <dgm:t>
        <a:bodyPr/>
        <a:lstStyle/>
        <a:p>
          <a:endParaRPr lang="zh-CN" altLang="en-US"/>
        </a:p>
      </dgm:t>
    </dgm:pt>
    <dgm:pt modelId="{6E8DCD1F-9CD6-4EE0-B996-334F44DCC2E2}" type="pres">
      <dgm:prSet presAssocID="{88E6261F-DF72-4BF0-AC52-7F6A3A0AAD87}" presName="connTx" presStyleLbl="parChTrans1D3" presStyleIdx="7" presStyleCnt="8"/>
      <dgm:spPr/>
      <dgm:t>
        <a:bodyPr/>
        <a:lstStyle/>
        <a:p>
          <a:endParaRPr lang="zh-CN" altLang="en-US"/>
        </a:p>
      </dgm:t>
    </dgm:pt>
    <dgm:pt modelId="{DAE76B15-EB1A-4FD2-A477-6C548A5650E8}" type="pres">
      <dgm:prSet presAssocID="{B2A7426A-BAF0-4DD1-92D2-9E5358A740E3}" presName="root2" presStyleCnt="0"/>
      <dgm:spPr/>
    </dgm:pt>
    <dgm:pt modelId="{76113CAC-537D-4D0C-9058-35BD3B7C11D7}" type="pres">
      <dgm:prSet presAssocID="{B2A7426A-BAF0-4DD1-92D2-9E5358A740E3}" presName="LevelTwoTextNode" presStyleLbl="node3" presStyleIdx="7" presStyleCnt="8" custScaleX="226906" custScaleY="14005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0A1340FD-0728-4307-A994-759BDE0C0148}" type="pres">
      <dgm:prSet presAssocID="{B2A7426A-BAF0-4DD1-92D2-9E5358A740E3}" presName="level3hierChild" presStyleCnt="0"/>
      <dgm:spPr/>
    </dgm:pt>
  </dgm:ptLst>
  <dgm:cxnLst>
    <dgm:cxn modelId="{D3AE60E5-A870-473A-95E0-0F15093A0720}" type="presOf" srcId="{88E6261F-DF72-4BF0-AC52-7F6A3A0AAD87}" destId="{6E8DCD1F-9CD6-4EE0-B996-334F44DCC2E2}" srcOrd="1" destOrd="0" presId="urn:microsoft.com/office/officeart/2008/layout/HorizontalMultiLevelHierarchy#1"/>
    <dgm:cxn modelId="{9541CCA4-5F31-4370-B2CF-3A7A222219F9}" srcId="{C9A6BB3B-A2C7-4D77-8F2A-E0CE3912D2A1}" destId="{225F251A-2EF5-4DB0-9917-DE483846772C}" srcOrd="2" destOrd="0" parTransId="{BC57F8A5-50D6-4731-A363-AEA35B66B537}" sibTransId="{62768CE9-2074-4E94-BB45-F8754CB7F8F6}"/>
    <dgm:cxn modelId="{C3DA25B7-071F-4480-A846-4F0B382283AC}" srcId="{E67FBE3F-86CB-4E28-AD21-C97371D2A41E}" destId="{0DD6F823-FD45-468D-AF18-71499FE2BF58}" srcOrd="2" destOrd="0" parTransId="{E8052E92-60F2-4E41-830A-DAFD5FC364F2}" sibTransId="{D62B49CD-3BCD-4AC6-B867-6258DE7A6A4A}"/>
    <dgm:cxn modelId="{83707A54-D903-493A-A2A0-9DD68F82D883}" type="presOf" srcId="{D5FB6BEA-6113-46D1-9CF2-FF14B983F849}" destId="{86A2E953-8EFC-4A39-B1C7-AACC74062813}" srcOrd="0" destOrd="0" presId="urn:microsoft.com/office/officeart/2008/layout/HorizontalMultiLevelHierarchy#1"/>
    <dgm:cxn modelId="{C55C5C90-9D18-49C3-B142-BD2581CF0587}" srcId="{C9A6BB3B-A2C7-4D77-8F2A-E0CE3912D2A1}" destId="{ED248599-A3FB-4BC2-BF21-690D1408E356}" srcOrd="3" destOrd="0" parTransId="{D5FB6BEA-6113-46D1-9CF2-FF14B983F849}" sibTransId="{EA0A2847-5AC4-4D1D-8827-F2228748092A}"/>
    <dgm:cxn modelId="{1BED5115-8EED-46FF-965D-289BC2859CB9}" type="presOf" srcId="{E8052E92-60F2-4E41-830A-DAFD5FC364F2}" destId="{2E16979F-C227-4FA5-A9F5-5A9CAF9EF0FF}" srcOrd="1" destOrd="0" presId="urn:microsoft.com/office/officeart/2008/layout/HorizontalMultiLevelHierarchy#1"/>
    <dgm:cxn modelId="{E354E6D6-70CD-4404-920B-A2681F08DF24}" type="presOf" srcId="{5DAA7409-0538-4B77-907D-57CF96E616FA}" destId="{439DBE55-D039-4640-A67F-E9DA8AA63716}" srcOrd="0" destOrd="0" presId="urn:microsoft.com/office/officeart/2008/layout/HorizontalMultiLevelHierarchy#1"/>
    <dgm:cxn modelId="{3015AC51-6A3B-4EC4-B286-A2392A0B826B}" type="presOf" srcId="{D5FB6BEA-6113-46D1-9CF2-FF14B983F849}" destId="{C7A7F74D-1243-4318-ACF6-3142DBF3206F}" srcOrd="1" destOrd="0" presId="urn:microsoft.com/office/officeart/2008/layout/HorizontalMultiLevelHierarchy#1"/>
    <dgm:cxn modelId="{B8A749C5-BAE2-4430-ABFB-2AB781B264C8}" type="presOf" srcId="{5DAA7409-0538-4B77-907D-57CF96E616FA}" destId="{E2E5390F-39B8-4C6F-93A7-B701BEB6DC2C}" srcOrd="1" destOrd="0" presId="urn:microsoft.com/office/officeart/2008/layout/HorizontalMultiLevelHierarchy#1"/>
    <dgm:cxn modelId="{B44C5F77-C9C4-4614-86C9-651723A428D4}" type="presOf" srcId="{BC57F8A5-50D6-4731-A363-AEA35B66B537}" destId="{483170C5-7C9C-479F-B043-DD1711D411E8}" srcOrd="1" destOrd="0" presId="urn:microsoft.com/office/officeart/2008/layout/HorizontalMultiLevelHierarchy#1"/>
    <dgm:cxn modelId="{CCD6CA1E-5AAE-4354-ACBD-18BCA116C4DB}" type="presOf" srcId="{32376092-E96B-4F2F-AB68-7BE45A134235}" destId="{43F45D8F-6FDE-4A2F-8EB9-CBF0B7A71DE1}" srcOrd="1" destOrd="0" presId="urn:microsoft.com/office/officeart/2008/layout/HorizontalMultiLevelHierarchy#1"/>
    <dgm:cxn modelId="{C5D363F3-9695-4CBF-91CF-5852E5C72DE8}" type="presOf" srcId="{36F98D09-6262-42D9-B66E-4FDC630CA9C3}" destId="{BBE9B8D1-A473-4BFB-A42D-FE3F3311BF17}" srcOrd="0" destOrd="0" presId="urn:microsoft.com/office/officeart/2008/layout/HorizontalMultiLevelHierarchy#1"/>
    <dgm:cxn modelId="{BBAC194E-43FF-47FF-9576-6FD38957182B}" type="presOf" srcId="{D1248CA6-D4E3-45C9-ADCC-55AF560DEFFA}" destId="{75780ABD-CDA1-445C-824A-61ED92A5CFA4}" srcOrd="1" destOrd="0" presId="urn:microsoft.com/office/officeart/2008/layout/HorizontalMultiLevelHierarchy#1"/>
    <dgm:cxn modelId="{8351446D-D8BC-400E-8304-1A9633BE410A}" type="presOf" srcId="{E67FBE3F-86CB-4E28-AD21-C97371D2A41E}" destId="{216E42E8-C524-4ED3-96C2-F525D8680AC3}" srcOrd="0" destOrd="0" presId="urn:microsoft.com/office/officeart/2008/layout/HorizontalMultiLevelHierarchy#1"/>
    <dgm:cxn modelId="{3E7EEAFB-70E6-4093-A4AF-3CDAD3C1EDB9}" srcId="{E67FBE3F-86CB-4E28-AD21-C97371D2A41E}" destId="{5C3A36E2-E4A7-4666-BE49-EC5AF44F6164}" srcOrd="0" destOrd="0" parTransId="{3A7BE3EA-A1EA-4F81-B958-16C1D4433D02}" sibTransId="{E7BD6DCB-7C0F-4B69-A21D-4FD26C753C11}"/>
    <dgm:cxn modelId="{C0DA59E5-6A06-4C14-AF77-92747E4CD085}" type="presOf" srcId="{D1248CA6-D4E3-45C9-ADCC-55AF560DEFFA}" destId="{E767DF7B-35F5-4176-A6F4-055C3254655B}" srcOrd="0" destOrd="0" presId="urn:microsoft.com/office/officeart/2008/layout/HorizontalMultiLevelHierarchy#1"/>
    <dgm:cxn modelId="{83FA1783-A39B-41FC-974F-F937FBCCAB47}" srcId="{0BE47234-A4DE-4FAE-8041-ED3C0BD3601E}" destId="{E67FBE3F-86CB-4E28-AD21-C97371D2A41E}" srcOrd="1" destOrd="0" parTransId="{FA3E1DC2-594A-4188-92E8-A3266EE1B0DC}" sibTransId="{240A13F0-A402-46D4-B0B2-7EA49C71FECF}"/>
    <dgm:cxn modelId="{3B19C9BB-E1E4-4378-ADB9-EAB104E51D69}" srcId="{0BE47234-A4DE-4FAE-8041-ED3C0BD3601E}" destId="{C9A6BB3B-A2C7-4D77-8F2A-E0CE3912D2A1}" srcOrd="0" destOrd="0" parTransId="{3C6836EA-EFBA-4F3F-BC7A-1F708AC2B808}" sibTransId="{54E52ABD-F4CF-4116-894B-8AAD2A05180D}"/>
    <dgm:cxn modelId="{3A187893-088D-48BE-9A2B-DF24B5ACF1DF}" type="presOf" srcId="{D7140C21-285D-4317-8D61-7E0B3C54CFA9}" destId="{41C8263A-B897-47F5-8759-5BCAD37112F7}" srcOrd="0" destOrd="0" presId="urn:microsoft.com/office/officeart/2008/layout/HorizontalMultiLevelHierarchy#1"/>
    <dgm:cxn modelId="{23D6F844-C425-4F88-9910-25496882C6C4}" type="presOf" srcId="{3C6836EA-EFBA-4F3F-BC7A-1F708AC2B808}" destId="{27C97EF8-6E62-48EE-97EE-44E9D7B538A3}" srcOrd="1" destOrd="0" presId="urn:microsoft.com/office/officeart/2008/layout/HorizontalMultiLevelHierarchy#1"/>
    <dgm:cxn modelId="{ADCB352C-5D07-4D66-ACD5-B84FF5EF5142}" srcId="{C9A6BB3B-A2C7-4D77-8F2A-E0CE3912D2A1}" destId="{36F98D09-6262-42D9-B66E-4FDC630CA9C3}" srcOrd="0" destOrd="0" parTransId="{0637FFAC-1A00-4AB6-9B78-FDEE68B3AEE4}" sibTransId="{F082F1D3-538A-488E-B648-613EBF0D17F9}"/>
    <dgm:cxn modelId="{71ED4FBA-8AE5-4998-9CDE-C16902F20811}" srcId="{D7140C21-285D-4317-8D61-7E0B3C54CFA9}" destId="{B2A7426A-BAF0-4DD1-92D2-9E5358A740E3}" srcOrd="0" destOrd="0" parTransId="{88E6261F-DF72-4BF0-AC52-7F6A3A0AAD87}" sibTransId="{C0B5BFF7-1333-4110-A3D6-061F1430EDA9}"/>
    <dgm:cxn modelId="{81B5ECEF-F134-4764-A6C1-69C326F63169}" type="presOf" srcId="{225F251A-2EF5-4DB0-9917-DE483846772C}" destId="{50700FCA-E33C-42D1-BC5E-B4BD2B37AA5E}" srcOrd="0" destOrd="0" presId="urn:microsoft.com/office/officeart/2008/layout/HorizontalMultiLevelHierarchy#1"/>
    <dgm:cxn modelId="{B6ABFEE4-9649-4C30-9471-71AB02DC7376}" type="presOf" srcId="{FA3E1DC2-594A-4188-92E8-A3266EE1B0DC}" destId="{38A16989-CBF8-4F32-AFE8-F8C7512CFF6F}" srcOrd="0" destOrd="0" presId="urn:microsoft.com/office/officeart/2008/layout/HorizontalMultiLevelHierarchy#1"/>
    <dgm:cxn modelId="{0635A990-6989-45DC-B3F2-C26CC862D60D}" type="presOf" srcId="{32376092-E96B-4F2F-AB68-7BE45A134235}" destId="{9FA66DB2-E6EA-4894-8DE4-70987685FC37}" srcOrd="0" destOrd="0" presId="urn:microsoft.com/office/officeart/2008/layout/HorizontalMultiLevelHierarchy#1"/>
    <dgm:cxn modelId="{342D54B6-B59C-4393-B87A-AA0BEFF00B25}" type="presOf" srcId="{3C6836EA-EFBA-4F3F-BC7A-1F708AC2B808}" destId="{AB03A194-6954-403B-BF44-228E67F7E933}" srcOrd="0" destOrd="0" presId="urn:microsoft.com/office/officeart/2008/layout/HorizontalMultiLevelHierarchy#1"/>
    <dgm:cxn modelId="{8F81D90B-EA3D-429C-9990-29550CE2C7F9}" type="presOf" srcId="{BC57F8A5-50D6-4731-A363-AEA35B66B537}" destId="{7829FD02-DE1A-4C95-B117-7A7B3EB23824}" srcOrd="0" destOrd="0" presId="urn:microsoft.com/office/officeart/2008/layout/HorizontalMultiLevelHierarchy#1"/>
    <dgm:cxn modelId="{87C7B1A5-55BF-45EC-A719-325ABF3A1F1D}" type="presOf" srcId="{88E6261F-DF72-4BF0-AC52-7F6A3A0AAD87}" destId="{01FB7477-1FC6-4EEE-8106-95F68C09D309}" srcOrd="0" destOrd="0" presId="urn:microsoft.com/office/officeart/2008/layout/HorizontalMultiLevelHierarchy#1"/>
    <dgm:cxn modelId="{3BEA13B5-63DC-41E6-A56E-66039DD59448}" srcId="{E67FBE3F-86CB-4E28-AD21-C97371D2A41E}" destId="{60936393-4928-4552-8FFF-311719086FD3}" srcOrd="1" destOrd="0" parTransId="{5DAA7409-0538-4B77-907D-57CF96E616FA}" sibTransId="{FC5A1755-55B9-4038-9252-1835AF427234}"/>
    <dgm:cxn modelId="{F9381752-E407-4348-8BA4-F5D573EF1FC6}" type="presOf" srcId="{0BE47234-A4DE-4FAE-8041-ED3C0BD3601E}" destId="{630CCC44-D078-46C8-A1AB-62A505B0C49C}" srcOrd="0" destOrd="0" presId="urn:microsoft.com/office/officeart/2008/layout/HorizontalMultiLevelHierarchy#1"/>
    <dgm:cxn modelId="{3297F017-24AE-4C0B-A987-DE3D1BF6A698}" srcId="{C9A6BB3B-A2C7-4D77-8F2A-E0CE3912D2A1}" destId="{8A969A75-43FC-4191-81DC-AB0871CA8C67}" srcOrd="1" destOrd="0" parTransId="{32376092-E96B-4F2F-AB68-7BE45A134235}" sibTransId="{EEF6EE17-8024-4B24-8358-CCF5BEA645E6}"/>
    <dgm:cxn modelId="{A2E4FB72-395E-49C3-A756-382B470F212E}" type="presOf" srcId="{0637FFAC-1A00-4AB6-9B78-FDEE68B3AEE4}" destId="{86BD6121-4BA8-46A4-B4F7-866797A56E35}" srcOrd="0" destOrd="0" presId="urn:microsoft.com/office/officeart/2008/layout/HorizontalMultiLevelHierarchy#1"/>
    <dgm:cxn modelId="{E6120AEA-7CEF-425C-AD1C-DACFE373256E}" srcId="{2C0B51C3-3F0A-4E0F-A665-A2972C05A05D}" destId="{0BE47234-A4DE-4FAE-8041-ED3C0BD3601E}" srcOrd="0" destOrd="0" parTransId="{8252D535-7433-4E8D-A1AE-3CBB7ECB99BE}" sibTransId="{35AAF25E-E218-416B-8679-327ED40CF975}"/>
    <dgm:cxn modelId="{703E71DF-E677-4285-8277-D9EC51B62000}" type="presOf" srcId="{B2A7426A-BAF0-4DD1-92D2-9E5358A740E3}" destId="{76113CAC-537D-4D0C-9058-35BD3B7C11D7}" srcOrd="0" destOrd="0" presId="urn:microsoft.com/office/officeart/2008/layout/HorizontalMultiLevelHierarchy#1"/>
    <dgm:cxn modelId="{623BD385-26D0-4715-B0FB-776296ABAD71}" type="presOf" srcId="{0DD6F823-FD45-468D-AF18-71499FE2BF58}" destId="{8784719E-50AB-45D9-8F49-9D3B2347BAF8}" srcOrd="0" destOrd="0" presId="urn:microsoft.com/office/officeart/2008/layout/HorizontalMultiLevelHierarchy#1"/>
    <dgm:cxn modelId="{59DFB5A4-BFCA-4F73-AC2A-943B735E3C72}" srcId="{0BE47234-A4DE-4FAE-8041-ED3C0BD3601E}" destId="{D7140C21-285D-4317-8D61-7E0B3C54CFA9}" srcOrd="2" destOrd="0" parTransId="{D1248CA6-D4E3-45C9-ADCC-55AF560DEFFA}" sibTransId="{EC7CD2ED-8E44-467E-A908-B3D15CA426FE}"/>
    <dgm:cxn modelId="{CB348DF5-3C3F-4668-AC29-11922F11D104}" type="presOf" srcId="{3A7BE3EA-A1EA-4F81-B958-16C1D4433D02}" destId="{F0B41401-0B44-4A9C-9AB6-8D32D83435F7}" srcOrd="0" destOrd="0" presId="urn:microsoft.com/office/officeart/2008/layout/HorizontalMultiLevelHierarchy#1"/>
    <dgm:cxn modelId="{2C42C7BB-B0B9-4A9B-86BD-0E25AF48DB8B}" type="presOf" srcId="{60936393-4928-4552-8FFF-311719086FD3}" destId="{701103ED-E9E3-4082-8E01-FA6342729655}" srcOrd="0" destOrd="0" presId="urn:microsoft.com/office/officeart/2008/layout/HorizontalMultiLevelHierarchy#1"/>
    <dgm:cxn modelId="{75D5C18E-A89C-4E8D-B1F4-F423F3A375CC}" type="presOf" srcId="{C9A6BB3B-A2C7-4D77-8F2A-E0CE3912D2A1}" destId="{AA370646-760B-4B67-BAD3-36E7DA9AFD8C}" srcOrd="0" destOrd="0" presId="urn:microsoft.com/office/officeart/2008/layout/HorizontalMultiLevelHierarchy#1"/>
    <dgm:cxn modelId="{D6E77984-E929-4927-8D21-96ECBE0A5220}" type="presOf" srcId="{5C3A36E2-E4A7-4666-BE49-EC5AF44F6164}" destId="{A7F30CD3-C1C5-4191-8744-C0CF53D0ACBD}" srcOrd="0" destOrd="0" presId="urn:microsoft.com/office/officeart/2008/layout/HorizontalMultiLevelHierarchy#1"/>
    <dgm:cxn modelId="{148712F1-8878-485C-B372-3EE4AFAA27F3}" type="presOf" srcId="{FA3E1DC2-594A-4188-92E8-A3266EE1B0DC}" destId="{61135757-9BD4-4F5F-A42C-5D15179C0A03}" srcOrd="1" destOrd="0" presId="urn:microsoft.com/office/officeart/2008/layout/HorizontalMultiLevelHierarchy#1"/>
    <dgm:cxn modelId="{12108C14-C5F9-4964-9A0F-EB398C586D2A}" type="presOf" srcId="{E8052E92-60F2-4E41-830A-DAFD5FC364F2}" destId="{0028496A-BCFB-47AE-8E9A-8B40EEEDCE6F}" srcOrd="0" destOrd="0" presId="urn:microsoft.com/office/officeart/2008/layout/HorizontalMultiLevelHierarchy#1"/>
    <dgm:cxn modelId="{FF79BAB8-0D36-4D30-8261-900303A2D407}" type="presOf" srcId="{8A969A75-43FC-4191-81DC-AB0871CA8C67}" destId="{D59491E5-CAC7-459F-AF05-7600893199C5}" srcOrd="0" destOrd="0" presId="urn:microsoft.com/office/officeart/2008/layout/HorizontalMultiLevelHierarchy#1"/>
    <dgm:cxn modelId="{4B4AD40F-CED6-4AB7-BD9C-FCFE79FC9C6A}" type="presOf" srcId="{2C0B51C3-3F0A-4E0F-A665-A2972C05A05D}" destId="{D8E85714-B4CF-44BA-87FB-3ED5D4A8B37C}" srcOrd="0" destOrd="0" presId="urn:microsoft.com/office/officeart/2008/layout/HorizontalMultiLevelHierarchy#1"/>
    <dgm:cxn modelId="{A57F5FF5-C29E-4832-9199-D1D7CC0D9693}" type="presOf" srcId="{ED248599-A3FB-4BC2-BF21-690D1408E356}" destId="{F820D75C-60C8-4653-A70C-81B6995842C8}" srcOrd="0" destOrd="0" presId="urn:microsoft.com/office/officeart/2008/layout/HorizontalMultiLevelHierarchy#1"/>
    <dgm:cxn modelId="{CFD898D9-796E-46A1-8387-478D6D209353}" type="presOf" srcId="{3A7BE3EA-A1EA-4F81-B958-16C1D4433D02}" destId="{98EC5929-96B8-4D16-BBEA-ADDACD7E47D3}" srcOrd="1" destOrd="0" presId="urn:microsoft.com/office/officeart/2008/layout/HorizontalMultiLevelHierarchy#1"/>
    <dgm:cxn modelId="{9D4D5542-CB1A-4EA6-8D24-836A17613352}" type="presOf" srcId="{0637FFAC-1A00-4AB6-9B78-FDEE68B3AEE4}" destId="{A06C1F55-512F-4DC5-A51A-33770830B9DF}" srcOrd="1" destOrd="0" presId="urn:microsoft.com/office/officeart/2008/layout/HorizontalMultiLevelHierarchy#1"/>
    <dgm:cxn modelId="{FE7E457D-12B2-4200-85B7-B21B379A6C04}" type="presParOf" srcId="{D8E85714-B4CF-44BA-87FB-3ED5D4A8B37C}" destId="{7CCA0EA2-4221-4DC8-A5A4-C3411B20A97F}" srcOrd="0" destOrd="0" presId="urn:microsoft.com/office/officeart/2008/layout/HorizontalMultiLevelHierarchy#1"/>
    <dgm:cxn modelId="{5F7F6544-DED6-4470-9226-0D536FC27569}" type="presParOf" srcId="{7CCA0EA2-4221-4DC8-A5A4-C3411B20A97F}" destId="{630CCC44-D078-46C8-A1AB-62A505B0C49C}" srcOrd="0" destOrd="0" presId="urn:microsoft.com/office/officeart/2008/layout/HorizontalMultiLevelHierarchy#1"/>
    <dgm:cxn modelId="{5C31F001-0871-43FC-82CD-750611A89114}" type="presParOf" srcId="{7CCA0EA2-4221-4DC8-A5A4-C3411B20A97F}" destId="{30365775-7D9C-43A5-B2F7-501E80D0BB62}" srcOrd="1" destOrd="0" presId="urn:microsoft.com/office/officeart/2008/layout/HorizontalMultiLevelHierarchy#1"/>
    <dgm:cxn modelId="{7D24876E-6A79-4AF8-A149-BF4363324E02}" type="presParOf" srcId="{30365775-7D9C-43A5-B2F7-501E80D0BB62}" destId="{AB03A194-6954-403B-BF44-228E67F7E933}" srcOrd="0" destOrd="0" presId="urn:microsoft.com/office/officeart/2008/layout/HorizontalMultiLevelHierarchy#1"/>
    <dgm:cxn modelId="{7926B3EC-98FC-4ADC-9499-CB871E4317B0}" type="presParOf" srcId="{AB03A194-6954-403B-BF44-228E67F7E933}" destId="{27C97EF8-6E62-48EE-97EE-44E9D7B538A3}" srcOrd="0" destOrd="0" presId="urn:microsoft.com/office/officeart/2008/layout/HorizontalMultiLevelHierarchy#1"/>
    <dgm:cxn modelId="{9740D5B8-7138-42A2-BE27-48DBB551A8F9}" type="presParOf" srcId="{30365775-7D9C-43A5-B2F7-501E80D0BB62}" destId="{35584811-8FD0-45E2-A8E1-C8E9BF657D9F}" srcOrd="1" destOrd="0" presId="urn:microsoft.com/office/officeart/2008/layout/HorizontalMultiLevelHierarchy#1"/>
    <dgm:cxn modelId="{07E82E01-A45F-4344-84B7-B0D2D29DF89D}" type="presParOf" srcId="{35584811-8FD0-45E2-A8E1-C8E9BF657D9F}" destId="{AA370646-760B-4B67-BAD3-36E7DA9AFD8C}" srcOrd="0" destOrd="0" presId="urn:microsoft.com/office/officeart/2008/layout/HorizontalMultiLevelHierarchy#1"/>
    <dgm:cxn modelId="{302C80A3-269F-4CBB-AEA1-3492B891C75A}" type="presParOf" srcId="{35584811-8FD0-45E2-A8E1-C8E9BF657D9F}" destId="{16EE983D-A0E6-466B-B421-64B12D3733E4}" srcOrd="1" destOrd="0" presId="urn:microsoft.com/office/officeart/2008/layout/HorizontalMultiLevelHierarchy#1"/>
    <dgm:cxn modelId="{37968AE6-E456-4349-8A03-1A9401B33A2C}" type="presParOf" srcId="{16EE983D-A0E6-466B-B421-64B12D3733E4}" destId="{86BD6121-4BA8-46A4-B4F7-866797A56E35}" srcOrd="0" destOrd="0" presId="urn:microsoft.com/office/officeart/2008/layout/HorizontalMultiLevelHierarchy#1"/>
    <dgm:cxn modelId="{17C1CBF4-21C3-4F3A-BE5D-9C73827977E8}" type="presParOf" srcId="{86BD6121-4BA8-46A4-B4F7-866797A56E35}" destId="{A06C1F55-512F-4DC5-A51A-33770830B9DF}" srcOrd="0" destOrd="0" presId="urn:microsoft.com/office/officeart/2008/layout/HorizontalMultiLevelHierarchy#1"/>
    <dgm:cxn modelId="{6E2680FB-567B-4346-88B4-C38385668317}" type="presParOf" srcId="{16EE983D-A0E6-466B-B421-64B12D3733E4}" destId="{8F578CD8-57DE-444D-A02F-41EE1AF678AB}" srcOrd="1" destOrd="0" presId="urn:microsoft.com/office/officeart/2008/layout/HorizontalMultiLevelHierarchy#1"/>
    <dgm:cxn modelId="{4B2FD744-36FB-4552-8ADF-CFE6DEE124BB}" type="presParOf" srcId="{8F578CD8-57DE-444D-A02F-41EE1AF678AB}" destId="{BBE9B8D1-A473-4BFB-A42D-FE3F3311BF17}" srcOrd="0" destOrd="0" presId="urn:microsoft.com/office/officeart/2008/layout/HorizontalMultiLevelHierarchy#1"/>
    <dgm:cxn modelId="{74B3ECC4-BD6A-431C-9F44-A21C4307ED2B}" type="presParOf" srcId="{8F578CD8-57DE-444D-A02F-41EE1AF678AB}" destId="{791CDDD1-ED03-4EE2-9463-DA31657F4E7E}" srcOrd="1" destOrd="0" presId="urn:microsoft.com/office/officeart/2008/layout/HorizontalMultiLevelHierarchy#1"/>
    <dgm:cxn modelId="{83D8E012-E27C-4258-B2FD-D1DF3CDAB59A}" type="presParOf" srcId="{16EE983D-A0E6-466B-B421-64B12D3733E4}" destId="{9FA66DB2-E6EA-4894-8DE4-70987685FC37}" srcOrd="2" destOrd="0" presId="urn:microsoft.com/office/officeart/2008/layout/HorizontalMultiLevelHierarchy#1"/>
    <dgm:cxn modelId="{6C630E6D-E699-4B53-91B4-DFD077BD99C7}" type="presParOf" srcId="{9FA66DB2-E6EA-4894-8DE4-70987685FC37}" destId="{43F45D8F-6FDE-4A2F-8EB9-CBF0B7A71DE1}" srcOrd="0" destOrd="0" presId="urn:microsoft.com/office/officeart/2008/layout/HorizontalMultiLevelHierarchy#1"/>
    <dgm:cxn modelId="{52E713A0-BBC9-4319-B7AE-3C4CBD0898F2}" type="presParOf" srcId="{16EE983D-A0E6-466B-B421-64B12D3733E4}" destId="{BAAF98EB-B5BB-44ED-8669-B45F34075A44}" srcOrd="3" destOrd="0" presId="urn:microsoft.com/office/officeart/2008/layout/HorizontalMultiLevelHierarchy#1"/>
    <dgm:cxn modelId="{E03D254F-C631-4907-AF9A-DFDB9121572D}" type="presParOf" srcId="{BAAF98EB-B5BB-44ED-8669-B45F34075A44}" destId="{D59491E5-CAC7-459F-AF05-7600893199C5}" srcOrd="0" destOrd="0" presId="urn:microsoft.com/office/officeart/2008/layout/HorizontalMultiLevelHierarchy#1"/>
    <dgm:cxn modelId="{60EBEB7F-8E74-43AD-B628-36BF09B15DAA}" type="presParOf" srcId="{BAAF98EB-B5BB-44ED-8669-B45F34075A44}" destId="{A5CE076B-343E-46B6-833F-72DAC59D1758}" srcOrd="1" destOrd="0" presId="urn:microsoft.com/office/officeart/2008/layout/HorizontalMultiLevelHierarchy#1"/>
    <dgm:cxn modelId="{942B7AF0-8D0F-4635-A396-8AF88865D787}" type="presParOf" srcId="{16EE983D-A0E6-466B-B421-64B12D3733E4}" destId="{7829FD02-DE1A-4C95-B117-7A7B3EB23824}" srcOrd="4" destOrd="0" presId="urn:microsoft.com/office/officeart/2008/layout/HorizontalMultiLevelHierarchy#1"/>
    <dgm:cxn modelId="{D0528804-4007-430F-8ABB-1720034437D7}" type="presParOf" srcId="{7829FD02-DE1A-4C95-B117-7A7B3EB23824}" destId="{483170C5-7C9C-479F-B043-DD1711D411E8}" srcOrd="0" destOrd="0" presId="urn:microsoft.com/office/officeart/2008/layout/HorizontalMultiLevelHierarchy#1"/>
    <dgm:cxn modelId="{728698F2-2DEB-4433-AB25-C8CED823E817}" type="presParOf" srcId="{16EE983D-A0E6-466B-B421-64B12D3733E4}" destId="{11295DDA-4029-479E-95C9-B6429B12F504}" srcOrd="5" destOrd="0" presId="urn:microsoft.com/office/officeart/2008/layout/HorizontalMultiLevelHierarchy#1"/>
    <dgm:cxn modelId="{52AC7608-F588-445A-95AB-9F09593128AF}" type="presParOf" srcId="{11295DDA-4029-479E-95C9-B6429B12F504}" destId="{50700FCA-E33C-42D1-BC5E-B4BD2B37AA5E}" srcOrd="0" destOrd="0" presId="urn:microsoft.com/office/officeart/2008/layout/HorizontalMultiLevelHierarchy#1"/>
    <dgm:cxn modelId="{CC4635BD-07FF-4756-A275-57E3B75E3EA4}" type="presParOf" srcId="{11295DDA-4029-479E-95C9-B6429B12F504}" destId="{31BB9FE9-697E-4BE3-841B-69597129F8D8}" srcOrd="1" destOrd="0" presId="urn:microsoft.com/office/officeart/2008/layout/HorizontalMultiLevelHierarchy#1"/>
    <dgm:cxn modelId="{92667B56-7701-4B5A-97B9-5FF12F82736B}" type="presParOf" srcId="{16EE983D-A0E6-466B-B421-64B12D3733E4}" destId="{86A2E953-8EFC-4A39-B1C7-AACC74062813}" srcOrd="6" destOrd="0" presId="urn:microsoft.com/office/officeart/2008/layout/HorizontalMultiLevelHierarchy#1"/>
    <dgm:cxn modelId="{F0892AA7-550C-47B5-B5FC-FEF35E723987}" type="presParOf" srcId="{86A2E953-8EFC-4A39-B1C7-AACC74062813}" destId="{C7A7F74D-1243-4318-ACF6-3142DBF3206F}" srcOrd="0" destOrd="0" presId="urn:microsoft.com/office/officeart/2008/layout/HorizontalMultiLevelHierarchy#1"/>
    <dgm:cxn modelId="{6996D939-5996-4CCF-A9F5-287DA4D39EC8}" type="presParOf" srcId="{16EE983D-A0E6-466B-B421-64B12D3733E4}" destId="{92F6C381-7AAE-4E0F-ACFD-B62E04F16CF2}" srcOrd="7" destOrd="0" presId="urn:microsoft.com/office/officeart/2008/layout/HorizontalMultiLevelHierarchy#1"/>
    <dgm:cxn modelId="{FCD76775-D08D-4478-8D47-2B3120E80E6C}" type="presParOf" srcId="{92F6C381-7AAE-4E0F-ACFD-B62E04F16CF2}" destId="{F820D75C-60C8-4653-A70C-81B6995842C8}" srcOrd="0" destOrd="0" presId="urn:microsoft.com/office/officeart/2008/layout/HorizontalMultiLevelHierarchy#1"/>
    <dgm:cxn modelId="{E5F0EC39-A177-4745-9855-190A07D230E4}" type="presParOf" srcId="{92F6C381-7AAE-4E0F-ACFD-B62E04F16CF2}" destId="{AA2F2521-669C-4217-94AB-A2C81260A807}" srcOrd="1" destOrd="0" presId="urn:microsoft.com/office/officeart/2008/layout/HorizontalMultiLevelHierarchy#1"/>
    <dgm:cxn modelId="{B9217E79-64AF-4EA6-A3FE-1D775196B4A9}" type="presParOf" srcId="{30365775-7D9C-43A5-B2F7-501E80D0BB62}" destId="{38A16989-CBF8-4F32-AFE8-F8C7512CFF6F}" srcOrd="2" destOrd="0" presId="urn:microsoft.com/office/officeart/2008/layout/HorizontalMultiLevelHierarchy#1"/>
    <dgm:cxn modelId="{D9743EBD-00FB-431F-9112-C3CF531D00BF}" type="presParOf" srcId="{38A16989-CBF8-4F32-AFE8-F8C7512CFF6F}" destId="{61135757-9BD4-4F5F-A42C-5D15179C0A03}" srcOrd="0" destOrd="0" presId="urn:microsoft.com/office/officeart/2008/layout/HorizontalMultiLevelHierarchy#1"/>
    <dgm:cxn modelId="{F3BB485F-3ADA-4F96-932E-7801034DAD54}" type="presParOf" srcId="{30365775-7D9C-43A5-B2F7-501E80D0BB62}" destId="{4FF98EC1-C6A3-4D9B-9B21-8FEAF2FF8A0B}" srcOrd="3" destOrd="0" presId="urn:microsoft.com/office/officeart/2008/layout/HorizontalMultiLevelHierarchy#1"/>
    <dgm:cxn modelId="{F7F990E3-3F0D-4800-95D3-801CC17B2AB0}" type="presParOf" srcId="{4FF98EC1-C6A3-4D9B-9B21-8FEAF2FF8A0B}" destId="{216E42E8-C524-4ED3-96C2-F525D8680AC3}" srcOrd="0" destOrd="0" presId="urn:microsoft.com/office/officeart/2008/layout/HorizontalMultiLevelHierarchy#1"/>
    <dgm:cxn modelId="{7DBDE5DE-409D-41E2-ABC5-8B5C462FAC62}" type="presParOf" srcId="{4FF98EC1-C6A3-4D9B-9B21-8FEAF2FF8A0B}" destId="{C977F827-A71A-47BE-A697-4354E28664A4}" srcOrd="1" destOrd="0" presId="urn:microsoft.com/office/officeart/2008/layout/HorizontalMultiLevelHierarchy#1"/>
    <dgm:cxn modelId="{8978746E-C9BE-4033-9764-DA51E13DF281}" type="presParOf" srcId="{C977F827-A71A-47BE-A697-4354E28664A4}" destId="{F0B41401-0B44-4A9C-9AB6-8D32D83435F7}" srcOrd="0" destOrd="0" presId="urn:microsoft.com/office/officeart/2008/layout/HorizontalMultiLevelHierarchy#1"/>
    <dgm:cxn modelId="{3805F448-FEBD-4EF2-B111-3D82771C50D2}" type="presParOf" srcId="{F0B41401-0B44-4A9C-9AB6-8D32D83435F7}" destId="{98EC5929-96B8-4D16-BBEA-ADDACD7E47D3}" srcOrd="0" destOrd="0" presId="urn:microsoft.com/office/officeart/2008/layout/HorizontalMultiLevelHierarchy#1"/>
    <dgm:cxn modelId="{F7C49976-8C60-4545-8E80-AB0D5529A4EF}" type="presParOf" srcId="{C977F827-A71A-47BE-A697-4354E28664A4}" destId="{7765555D-F0B4-4691-AAAC-BDAEF55B0EE4}" srcOrd="1" destOrd="0" presId="urn:microsoft.com/office/officeart/2008/layout/HorizontalMultiLevelHierarchy#1"/>
    <dgm:cxn modelId="{A2217221-CB72-4F35-8928-615BE5F8F797}" type="presParOf" srcId="{7765555D-F0B4-4691-AAAC-BDAEF55B0EE4}" destId="{A7F30CD3-C1C5-4191-8744-C0CF53D0ACBD}" srcOrd="0" destOrd="0" presId="urn:microsoft.com/office/officeart/2008/layout/HorizontalMultiLevelHierarchy#1"/>
    <dgm:cxn modelId="{D22D6258-2A4F-41AB-BFE1-3169D5AE57BC}" type="presParOf" srcId="{7765555D-F0B4-4691-AAAC-BDAEF55B0EE4}" destId="{157F52A2-FB2B-4C6F-93AD-8E7EE81BD9AF}" srcOrd="1" destOrd="0" presId="urn:microsoft.com/office/officeart/2008/layout/HorizontalMultiLevelHierarchy#1"/>
    <dgm:cxn modelId="{04597110-FCFB-4A56-995C-3513C2EA3686}" type="presParOf" srcId="{C977F827-A71A-47BE-A697-4354E28664A4}" destId="{439DBE55-D039-4640-A67F-E9DA8AA63716}" srcOrd="2" destOrd="0" presId="urn:microsoft.com/office/officeart/2008/layout/HorizontalMultiLevelHierarchy#1"/>
    <dgm:cxn modelId="{CB812896-4C23-4239-B32D-6A9D2512B34E}" type="presParOf" srcId="{439DBE55-D039-4640-A67F-E9DA8AA63716}" destId="{E2E5390F-39B8-4C6F-93A7-B701BEB6DC2C}" srcOrd="0" destOrd="0" presId="urn:microsoft.com/office/officeart/2008/layout/HorizontalMultiLevelHierarchy#1"/>
    <dgm:cxn modelId="{34D63AAA-1481-4EF0-B7F9-E55D4B91862C}" type="presParOf" srcId="{C977F827-A71A-47BE-A697-4354E28664A4}" destId="{A338EFC9-30CF-4844-B65E-E02E5CD93E44}" srcOrd="3" destOrd="0" presId="urn:microsoft.com/office/officeart/2008/layout/HorizontalMultiLevelHierarchy#1"/>
    <dgm:cxn modelId="{BFAADAF1-0A0F-462A-A555-3E5E8AFE965B}" type="presParOf" srcId="{A338EFC9-30CF-4844-B65E-E02E5CD93E44}" destId="{701103ED-E9E3-4082-8E01-FA6342729655}" srcOrd="0" destOrd="0" presId="urn:microsoft.com/office/officeart/2008/layout/HorizontalMultiLevelHierarchy#1"/>
    <dgm:cxn modelId="{BAEB7D92-1938-43EE-A6F1-ED7504C4EC28}" type="presParOf" srcId="{A338EFC9-30CF-4844-B65E-E02E5CD93E44}" destId="{5E1ABA40-7847-4BBB-89E2-DCD3E34AB499}" srcOrd="1" destOrd="0" presId="urn:microsoft.com/office/officeart/2008/layout/HorizontalMultiLevelHierarchy#1"/>
    <dgm:cxn modelId="{847EDABE-0C78-4176-BDE0-8D7A95BFA486}" type="presParOf" srcId="{C977F827-A71A-47BE-A697-4354E28664A4}" destId="{0028496A-BCFB-47AE-8E9A-8B40EEEDCE6F}" srcOrd="4" destOrd="0" presId="urn:microsoft.com/office/officeart/2008/layout/HorizontalMultiLevelHierarchy#1"/>
    <dgm:cxn modelId="{4672D17B-5A79-409A-9CF7-BDD351A7BB24}" type="presParOf" srcId="{0028496A-BCFB-47AE-8E9A-8B40EEEDCE6F}" destId="{2E16979F-C227-4FA5-A9F5-5A9CAF9EF0FF}" srcOrd="0" destOrd="0" presId="urn:microsoft.com/office/officeart/2008/layout/HorizontalMultiLevelHierarchy#1"/>
    <dgm:cxn modelId="{EB81190C-88DF-4FEF-8B5C-E48D3326B667}" type="presParOf" srcId="{C977F827-A71A-47BE-A697-4354E28664A4}" destId="{45E14454-4A5D-4456-BB25-D8110E279F3A}" srcOrd="5" destOrd="0" presId="urn:microsoft.com/office/officeart/2008/layout/HorizontalMultiLevelHierarchy#1"/>
    <dgm:cxn modelId="{B00D426B-BCDE-4E73-A27B-087B58E5347A}" type="presParOf" srcId="{45E14454-4A5D-4456-BB25-D8110E279F3A}" destId="{8784719E-50AB-45D9-8F49-9D3B2347BAF8}" srcOrd="0" destOrd="0" presId="urn:microsoft.com/office/officeart/2008/layout/HorizontalMultiLevelHierarchy#1"/>
    <dgm:cxn modelId="{3F2E4823-DB3F-4366-B407-0AA71C0532C5}" type="presParOf" srcId="{45E14454-4A5D-4456-BB25-D8110E279F3A}" destId="{42E38F55-2566-466D-BADB-D305645A65C8}" srcOrd="1" destOrd="0" presId="urn:microsoft.com/office/officeart/2008/layout/HorizontalMultiLevelHierarchy#1"/>
    <dgm:cxn modelId="{CD4D814C-BDE9-4BE9-A9B4-C43005B5933D}" type="presParOf" srcId="{30365775-7D9C-43A5-B2F7-501E80D0BB62}" destId="{E767DF7B-35F5-4176-A6F4-055C3254655B}" srcOrd="4" destOrd="0" presId="urn:microsoft.com/office/officeart/2008/layout/HorizontalMultiLevelHierarchy#1"/>
    <dgm:cxn modelId="{68BBE4B4-EB71-4F73-B232-83A603C38460}" type="presParOf" srcId="{E767DF7B-35F5-4176-A6F4-055C3254655B}" destId="{75780ABD-CDA1-445C-824A-61ED92A5CFA4}" srcOrd="0" destOrd="0" presId="urn:microsoft.com/office/officeart/2008/layout/HorizontalMultiLevelHierarchy#1"/>
    <dgm:cxn modelId="{C31F42A3-DE8D-437C-B23D-3FAAF9CAA3CF}" type="presParOf" srcId="{30365775-7D9C-43A5-B2F7-501E80D0BB62}" destId="{058EFD40-F5C9-4A4F-B02D-7636E6D7DE22}" srcOrd="5" destOrd="0" presId="urn:microsoft.com/office/officeart/2008/layout/HorizontalMultiLevelHierarchy#1"/>
    <dgm:cxn modelId="{F9EF0AFB-215F-4BEB-8B5A-C3D0450EFC81}" type="presParOf" srcId="{058EFD40-F5C9-4A4F-B02D-7636E6D7DE22}" destId="{41C8263A-B897-47F5-8759-5BCAD37112F7}" srcOrd="0" destOrd="0" presId="urn:microsoft.com/office/officeart/2008/layout/HorizontalMultiLevelHierarchy#1"/>
    <dgm:cxn modelId="{B1E8A4A0-5595-46E1-ADDB-258BCA6DFD4B}" type="presParOf" srcId="{058EFD40-F5C9-4A4F-B02D-7636E6D7DE22}" destId="{74028F85-C7A7-49DC-8C7B-BB23388D32C9}" srcOrd="1" destOrd="0" presId="urn:microsoft.com/office/officeart/2008/layout/HorizontalMultiLevelHierarchy#1"/>
    <dgm:cxn modelId="{080614D8-4F08-406E-A0C6-EA91AE653111}" type="presParOf" srcId="{74028F85-C7A7-49DC-8C7B-BB23388D32C9}" destId="{01FB7477-1FC6-4EEE-8106-95F68C09D309}" srcOrd="0" destOrd="0" presId="urn:microsoft.com/office/officeart/2008/layout/HorizontalMultiLevelHierarchy#1"/>
    <dgm:cxn modelId="{B79663EE-16C2-4ED0-A439-7908A97882AC}" type="presParOf" srcId="{01FB7477-1FC6-4EEE-8106-95F68C09D309}" destId="{6E8DCD1F-9CD6-4EE0-B996-334F44DCC2E2}" srcOrd="0" destOrd="0" presId="urn:microsoft.com/office/officeart/2008/layout/HorizontalMultiLevelHierarchy#1"/>
    <dgm:cxn modelId="{9739AD28-C37D-4845-9C71-ECDA8D559985}" type="presParOf" srcId="{74028F85-C7A7-49DC-8C7B-BB23388D32C9}" destId="{DAE76B15-EB1A-4FD2-A477-6C548A5650E8}" srcOrd="1" destOrd="0" presId="urn:microsoft.com/office/officeart/2008/layout/HorizontalMultiLevelHierarchy#1"/>
    <dgm:cxn modelId="{35F9BC24-DCD8-46A3-8C38-5580C4DF0931}" type="presParOf" srcId="{DAE76B15-EB1A-4FD2-A477-6C548A5650E8}" destId="{76113CAC-537D-4D0C-9058-35BD3B7C11D7}" srcOrd="0" destOrd="0" presId="urn:microsoft.com/office/officeart/2008/layout/HorizontalMultiLevelHierarchy#1"/>
    <dgm:cxn modelId="{66C616E9-AABE-45FA-A272-9FCD02C2949D}" type="presParOf" srcId="{DAE76B15-EB1A-4FD2-A477-6C548A5650E8}" destId="{0A1340FD-0728-4307-A994-759BDE0C0148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15931E-1654-4B73-89B2-8E333D9C42E0}" type="doc">
      <dgm:prSet loTypeId="list" loCatId="list" qsTypeId="urn:microsoft.com/office/officeart/2005/8/quickstyle/simple3#2" qsCatId="simple" csTypeId="urn:microsoft.com/office/officeart/2005/8/colors/accent1_3#1" csCatId="accent1" phldr="1"/>
      <dgm:spPr/>
      <dgm:t>
        <a:bodyPr/>
        <a:lstStyle/>
        <a:p>
          <a:endParaRPr lang="zh-CN" altLang="en-US"/>
        </a:p>
      </dgm:t>
    </dgm:pt>
    <dgm:pt modelId="{90DDC401-903F-495B-A387-FFA8A45891F6}">
      <dgm:prSet phldrT="[文本]" phldr="0" custT="1"/>
      <dgm:spPr>
        <a:solidFill>
          <a:srgbClr val="B4D682"/>
        </a:solidFill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dirty="0">
              <a:sym typeface="+mn-ea"/>
            </a:rPr>
            <a:t>动作情节</a:t>
          </a:r>
          <a:r>
            <a:rPr lang="zh-CN" altLang="en-US" sz="2800" b="1" dirty="0">
              <a:sym typeface="+mn-ea"/>
            </a:rPr>
            <a:t/>
          </a:r>
          <a:endParaRPr lang="zh-CN" altLang="en-US" sz="2800" b="1" dirty="0">
            <a:sym typeface="+mn-ea"/>
          </a:endParaRPr>
        </a:p>
      </dgm:t>
    </dgm:pt>
    <dgm:pt modelId="{C8BB0B8A-C63A-4F83-B8DD-3A7CE259E4EE}" cxnId="{77262C04-A3AF-4204-ACA7-91D468A8216A}" type="parTrans">
      <dgm:prSet/>
      <dgm:spPr/>
      <dgm:t>
        <a:bodyPr/>
        <a:lstStyle/>
        <a:p>
          <a:endParaRPr lang="zh-CN" altLang="en-US"/>
        </a:p>
      </dgm:t>
    </dgm:pt>
    <dgm:pt modelId="{35E5E878-0907-4014-9CFA-56AEFE6C22E5}" cxnId="{77262C04-A3AF-4204-ACA7-91D468A8216A}" type="sibTrans">
      <dgm:prSet/>
      <dgm:spPr/>
      <dgm:t>
        <a:bodyPr/>
        <a:lstStyle/>
        <a:p>
          <a:endParaRPr lang="zh-CN" altLang="en-US"/>
        </a:p>
      </dgm:t>
    </dgm:pt>
    <dgm:pt modelId="{E08CEB0C-E37F-4DCA-A8EA-4B2CD3AD7754}">
      <dgm:prSet phldrT="[文本]" phldr="0" custT="1"/>
      <dgm:spPr>
        <a:solidFill>
          <a:srgbClr val="CCE3AB">
            <a:alpha val="90000"/>
          </a:srgbClr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sz="1600" dirty="0">
              <a:sym typeface="+mn-ea"/>
            </a:rPr>
            <a:t>动作情节简单；</a:t>
          </a:r>
          <a:endParaRPr lang="zh-CN" altLang="en-US" sz="1600" dirty="0"/>
        </a:p>
      </dgm:t>
    </dgm:pt>
    <dgm:pt modelId="{FB4BCC77-44E9-4065-8A2F-90CD32DE34E3}" cxnId="{58DFEA03-F032-4938-B6ED-AD0F1A1CC8A1}" type="parTrans">
      <dgm:prSet/>
      <dgm:spPr/>
      <dgm:t>
        <a:bodyPr/>
        <a:lstStyle/>
        <a:p>
          <a:endParaRPr lang="zh-CN" altLang="en-US"/>
        </a:p>
      </dgm:t>
    </dgm:pt>
    <dgm:pt modelId="{41FED480-3E2E-47A2-B997-02D527BC8082}" cxnId="{58DFEA03-F032-4938-B6ED-AD0F1A1CC8A1}" type="sibTrans">
      <dgm:prSet/>
      <dgm:spPr/>
      <dgm:t>
        <a:bodyPr/>
        <a:lstStyle/>
        <a:p>
          <a:endParaRPr lang="zh-CN" altLang="en-US"/>
        </a:p>
      </dgm:t>
    </dgm:pt>
    <dgm:pt modelId="{85948C30-90C2-443E-9418-54F8ECE48FD9}">
      <dgm:prSet phldr="0" custT="1"/>
      <dgm:spPr>
        <a:solidFill>
          <a:srgbClr val="CCE3AB">
            <a:alpha val="90000"/>
          </a:srgbClr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sz="1600" dirty="0">
              <a:sym typeface="+mn-ea"/>
            </a:rPr>
            <a:t>兴趣在玩各种材料和装扮自己；</a:t>
          </a:r>
          <a:endParaRPr lang="zh-CN" altLang="en-US" sz="1600" dirty="0"/>
        </a:p>
      </dgm:t>
    </dgm:pt>
    <dgm:pt modelId="{F25EED1E-E3FF-4239-BF65-1FB4C16D9FDF}" cxnId="{A2699F92-41AF-40EE-AC88-00C07A813C39}" type="parTrans">
      <dgm:prSet/>
      <dgm:spPr/>
      <dgm:t>
        <a:bodyPr/>
        <a:lstStyle/>
        <a:p>
          <a:endParaRPr lang="zh-CN" altLang="en-US"/>
        </a:p>
      </dgm:t>
    </dgm:pt>
    <dgm:pt modelId="{F047600E-B40D-4663-9647-A1F475072D1F}" cxnId="{A2699F92-41AF-40EE-AC88-00C07A813C39}" type="sibTrans">
      <dgm:prSet/>
      <dgm:spPr/>
      <dgm:t>
        <a:bodyPr/>
        <a:lstStyle/>
        <a:p>
          <a:endParaRPr lang="zh-CN" altLang="en-US"/>
        </a:p>
      </dgm:t>
    </dgm:pt>
    <dgm:pt modelId="{30C325D2-901B-4CD1-B88C-1B8A6A309D12}">
      <dgm:prSet phldr="0" custT="1"/>
      <dgm:spPr>
        <a:solidFill>
          <a:srgbClr val="CCE3AB">
            <a:alpha val="90000"/>
          </a:srgbClr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sz="1600" dirty="0">
              <a:sym typeface="+mn-ea"/>
            </a:rPr>
            <a:t>游戏内容相似，经常争抢材料。</a:t>
          </a:r>
        </a:p>
      </dgm:t>
    </dgm:pt>
    <dgm:pt modelId="{7E62F5A1-0600-43D5-B758-5DE2D9302248}" cxnId="{DC0B3E76-E037-4780-8095-B9132A44DA5C}" type="parTrans">
      <dgm:prSet/>
      <dgm:spPr/>
      <dgm:t>
        <a:bodyPr/>
        <a:lstStyle/>
        <a:p>
          <a:endParaRPr lang="zh-CN" altLang="en-US"/>
        </a:p>
      </dgm:t>
    </dgm:pt>
    <dgm:pt modelId="{8EF1DA8A-66D8-4852-A236-C75E775946E9}" cxnId="{DC0B3E76-E037-4780-8095-B9132A44DA5C}" type="sibTrans">
      <dgm:prSet/>
      <dgm:spPr/>
      <dgm:t>
        <a:bodyPr/>
        <a:lstStyle/>
        <a:p>
          <a:endParaRPr lang="zh-CN" altLang="en-US"/>
        </a:p>
      </dgm:t>
    </dgm:pt>
    <dgm:pt modelId="{A6685E83-BEEC-49B3-B40A-539E2C0D7A1A}">
      <dgm:prSet phldrT="[文本]" phldr="0" custT="1"/>
      <dgm:spPr>
        <a:solidFill>
          <a:srgbClr val="A8D171"/>
        </a:solidFill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dirty="0">
              <a:sym typeface="+mn-ea"/>
            </a:rPr>
            <a:t>语言交流</a:t>
          </a:r>
          <a:r>
            <a:rPr lang="zh-CN" altLang="en-US" sz="2800" b="1" dirty="0">
              <a:sym typeface="+mn-ea"/>
            </a:rPr>
            <a:t/>
          </a:r>
          <a:endParaRPr lang="zh-CN" altLang="en-US" sz="2800" b="1" dirty="0">
            <a:sym typeface="+mn-ea"/>
          </a:endParaRPr>
        </a:p>
      </dgm:t>
    </dgm:pt>
    <dgm:pt modelId="{FECC43A3-D59E-4EE1-9557-8FBB90D5B362}" cxnId="{17E8C7F3-054F-4422-8125-D05CC8C8F8D4}" type="parTrans">
      <dgm:prSet/>
      <dgm:spPr/>
      <dgm:t>
        <a:bodyPr/>
        <a:lstStyle/>
        <a:p>
          <a:endParaRPr lang="zh-CN" altLang="en-US"/>
        </a:p>
      </dgm:t>
    </dgm:pt>
    <dgm:pt modelId="{68BB6C9A-B7F0-43A0-955B-FC8C4D4009BF}" cxnId="{17E8C7F3-054F-4422-8125-D05CC8C8F8D4}" type="sibTrans">
      <dgm:prSet/>
      <dgm:spPr/>
      <dgm:t>
        <a:bodyPr/>
        <a:lstStyle/>
        <a:p>
          <a:endParaRPr lang="zh-CN" altLang="en-US"/>
        </a:p>
      </dgm:t>
    </dgm:pt>
    <dgm:pt modelId="{CBA50553-63FA-4B5A-9888-EDDBA06CA593}">
      <dgm:prSet phldrT="[文本]" phldr="0" custT="1"/>
      <dgm:spPr>
        <a:solidFill>
          <a:srgbClr val="CCE3AB">
            <a:alpha val="90000"/>
          </a:srgbClr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sz="1600" dirty="0">
              <a:sym typeface="+mn-ea"/>
            </a:rPr>
            <a:t>对</a:t>
          </a:r>
          <a:r>
            <a:rPr lang="zh-CN" altLang="en-US" sz="1600" dirty="0">
              <a:sym typeface="+mn-ea"/>
            </a:rPr>
            <a:t>话少；</a:t>
          </a:r>
          <a:endParaRPr lang="zh-CN" altLang="en-US" sz="1600" dirty="0"/>
        </a:p>
      </dgm:t>
    </dgm:pt>
    <dgm:pt modelId="{73E2772F-165D-4B56-ACC2-969CBF53B0A8}" cxnId="{70EAF6AC-7941-4D70-B4E6-79962F667B17}" type="parTrans">
      <dgm:prSet/>
      <dgm:spPr/>
      <dgm:t>
        <a:bodyPr/>
        <a:lstStyle/>
        <a:p>
          <a:endParaRPr lang="zh-CN" altLang="en-US"/>
        </a:p>
      </dgm:t>
    </dgm:pt>
    <dgm:pt modelId="{7BFD1607-7356-4D3D-A829-75D002A3A4B0}" cxnId="{70EAF6AC-7941-4D70-B4E6-79962F667B17}" type="sibTrans">
      <dgm:prSet/>
      <dgm:spPr/>
      <dgm:t>
        <a:bodyPr/>
        <a:lstStyle/>
        <a:p>
          <a:endParaRPr lang="zh-CN" altLang="en-US"/>
        </a:p>
      </dgm:t>
    </dgm:pt>
    <dgm:pt modelId="{0E388A6E-9A33-4C3B-89DC-01F511D7B0B9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sz="1600" dirty="0">
              <a:sym typeface="+mn-ea"/>
            </a:rPr>
            <a:t>交</a:t>
          </a:r>
          <a:r>
            <a:rPr lang="zh-CN" altLang="en-US" sz="1600" dirty="0">
              <a:sym typeface="+mn-ea"/>
            </a:rPr>
            <a:t>流内容主要围绕材料纠纷或某一象征性话题；</a:t>
          </a:r>
          <a:endParaRPr lang="zh-CN" altLang="en-US" sz="1600" dirty="0"/>
        </a:p>
      </dgm:t>
    </dgm:pt>
    <dgm:pt modelId="{CB4A24B9-E9F0-48A7-ABCE-BD6F5EA9AAC3}" cxnId="{73AA0035-F27C-46E0-A6D0-1EA7A8BB9F81}" type="parTrans">
      <dgm:prSet/>
      <dgm:spPr/>
      <dgm:t>
        <a:bodyPr/>
        <a:lstStyle/>
        <a:p>
          <a:endParaRPr lang="zh-CN" altLang="en-US"/>
        </a:p>
      </dgm:t>
    </dgm:pt>
    <dgm:pt modelId="{281C5CF9-15DA-409E-8957-B0063EBDB2E2}" cxnId="{73AA0035-F27C-46E0-A6D0-1EA7A8BB9F81}" type="sibTrans">
      <dgm:prSet/>
      <dgm:spPr/>
      <dgm:t>
        <a:bodyPr/>
        <a:lstStyle/>
        <a:p>
          <a:endParaRPr lang="zh-CN" altLang="en-US"/>
        </a:p>
      </dgm:t>
    </dgm:pt>
    <dgm:pt modelId="{64478771-4016-4F9F-BDAB-66E6456F541B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sz="1600" dirty="0">
              <a:sym typeface="+mn-ea"/>
            </a:rPr>
            <a:t>很</a:t>
          </a:r>
          <a:r>
            <a:rPr lang="zh-CN" altLang="en-US" sz="1600" dirty="0">
              <a:sym typeface="+mn-ea"/>
            </a:rPr>
            <a:t>少围绕表演游戏本身进行语言或动作上的互动。</a:t>
          </a:r>
          <a:endParaRPr lang="zh-CN" altLang="en-US" sz="1100" dirty="0"/>
        </a:p>
      </dgm:t>
    </dgm:pt>
    <dgm:pt modelId="{48EA162E-559F-4D1D-B51E-3B53DA3F64EB}" cxnId="{31271832-0D3D-4D6E-857A-25C9620F66FB}" type="parTrans">
      <dgm:prSet/>
      <dgm:spPr/>
      <dgm:t>
        <a:bodyPr/>
        <a:lstStyle/>
        <a:p>
          <a:endParaRPr lang="zh-CN" altLang="en-US"/>
        </a:p>
      </dgm:t>
    </dgm:pt>
    <dgm:pt modelId="{9C1348B7-DD41-41E3-94C9-3167C18DD584}" cxnId="{31271832-0D3D-4D6E-857A-25C9620F66FB}" type="sibTrans">
      <dgm:prSet/>
      <dgm:spPr/>
      <dgm:t>
        <a:bodyPr/>
        <a:lstStyle/>
        <a:p>
          <a:endParaRPr lang="zh-CN" altLang="en-US"/>
        </a:p>
      </dgm:t>
    </dgm:pt>
    <dgm:pt modelId="{C8DDDFA1-AF37-4444-AAEB-D51CEE212719}">
      <dgm:prSet phldrT="[文本]" phldr="0" custT="1"/>
      <dgm:spPr>
        <a:solidFill>
          <a:srgbClr val="A0CD66"/>
        </a:solidFill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dirty="0">
              <a:sym typeface="+mn-ea"/>
            </a:rPr>
            <a:t>社会性发展</a:t>
          </a:r>
          <a:r>
            <a:rPr lang="zh-CN" altLang="en-US" sz="2800" b="1" dirty="0">
              <a:sym typeface="+mn-ea"/>
            </a:rPr>
            <a:t/>
          </a:r>
          <a:endParaRPr lang="zh-CN" altLang="en-US" sz="2800" b="1" dirty="0">
            <a:sym typeface="+mn-ea"/>
          </a:endParaRPr>
        </a:p>
      </dgm:t>
    </dgm:pt>
    <dgm:pt modelId="{26EA520A-5891-4EBA-B2AD-1840663D8C07}" cxnId="{B74CDE89-A035-42D0-895F-8137451D4877}" type="parTrans">
      <dgm:prSet/>
      <dgm:spPr/>
      <dgm:t>
        <a:bodyPr/>
        <a:lstStyle/>
        <a:p>
          <a:endParaRPr lang="zh-CN" altLang="en-US"/>
        </a:p>
      </dgm:t>
    </dgm:pt>
    <dgm:pt modelId="{CE2287C8-6424-4771-88FD-4DADE15C5A04}" cxnId="{B74CDE89-A035-42D0-895F-8137451D4877}" type="sibTrans">
      <dgm:prSet/>
      <dgm:spPr/>
      <dgm:t>
        <a:bodyPr/>
        <a:lstStyle/>
        <a:p>
          <a:endParaRPr lang="zh-CN" altLang="en-US"/>
        </a:p>
      </dgm:t>
    </dgm:pt>
    <dgm:pt modelId="{5AA02751-379E-46DB-884A-F23ACBC498EE}">
      <dgm:prSet phldrT="[文本]" phldr="0" custT="1"/>
      <dgm:spPr>
        <a:solidFill>
          <a:srgbClr val="CDE4AE">
            <a:alpha val="90000"/>
          </a:srgbClr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sz="1600" dirty="0">
              <a:sym typeface="+mn-ea"/>
            </a:rPr>
            <a:t>平行游戏阶段；</a:t>
          </a:r>
          <a:endParaRPr lang="zh-CN" altLang="en-US" sz="1600" dirty="0"/>
        </a:p>
      </dgm:t>
    </dgm:pt>
    <dgm:pt modelId="{D0D77647-95BE-4607-B2F0-006D9CAB8F0E}" cxnId="{A01BED71-EAB5-4C0C-BEDC-EB56B04655F7}" type="parTrans">
      <dgm:prSet/>
      <dgm:spPr/>
      <dgm:t>
        <a:bodyPr/>
        <a:lstStyle/>
        <a:p>
          <a:endParaRPr lang="zh-CN" altLang="en-US"/>
        </a:p>
      </dgm:t>
    </dgm:pt>
    <dgm:pt modelId="{3DBF6B9F-A188-4D67-ABE8-0633561FA9E5}" cxnId="{A01BED71-EAB5-4C0C-BEDC-EB56B04655F7}" type="sibTrans">
      <dgm:prSet/>
      <dgm:spPr/>
      <dgm:t>
        <a:bodyPr/>
        <a:lstStyle/>
        <a:p>
          <a:endParaRPr lang="zh-CN" altLang="en-US"/>
        </a:p>
      </dgm:t>
    </dgm:pt>
    <dgm:pt modelId="{022CA9A0-BC8D-4724-9F34-D8D86732FB65}">
      <dgm:prSet phldr="0" custT="1"/>
      <dgm:spPr>
        <a:solidFill>
          <a:srgbClr val="CDE4AE">
            <a:alpha val="90000"/>
          </a:srgbClr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sz="1600" dirty="0">
              <a:sym typeface="+mn-ea"/>
            </a:rPr>
            <a:t>没有观众；</a:t>
          </a:r>
          <a:endParaRPr lang="zh-CN" altLang="en-US" sz="1600" dirty="0"/>
        </a:p>
      </dgm:t>
    </dgm:pt>
    <dgm:pt modelId="{D30C0133-8F8D-4CE8-A4D4-78BF012787CC}" cxnId="{E57B238E-9851-4261-A640-F47F27C293F2}" type="parTrans">
      <dgm:prSet/>
      <dgm:spPr/>
      <dgm:t>
        <a:bodyPr/>
        <a:lstStyle/>
        <a:p>
          <a:endParaRPr lang="zh-CN" altLang="en-US"/>
        </a:p>
      </dgm:t>
    </dgm:pt>
    <dgm:pt modelId="{7E6C7FCA-EB81-4FDA-96D6-E8EF1102D8AB}" cxnId="{E57B238E-9851-4261-A640-F47F27C293F2}" type="sibTrans">
      <dgm:prSet/>
      <dgm:spPr/>
      <dgm:t>
        <a:bodyPr/>
        <a:lstStyle/>
        <a:p>
          <a:endParaRPr lang="zh-CN" altLang="en-US"/>
        </a:p>
      </dgm:t>
    </dgm:pt>
    <dgm:pt modelId="{7F475E51-2CAC-4E65-B2E7-2AF31EBEE1C6}">
      <dgm:prSet phldr="0" custT="1"/>
      <dgm:spPr>
        <a:solidFill>
          <a:srgbClr val="CDE4AE">
            <a:alpha val="90000"/>
          </a:srgbClr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sz="1600" dirty="0">
              <a:sym typeface="+mn-ea"/>
            </a:rPr>
            <a:t>专注于自己的动作，自娱自乐</a:t>
          </a:r>
        </a:p>
      </dgm:t>
    </dgm:pt>
    <dgm:pt modelId="{89E0262F-43A1-4E79-B638-D7797CFFF7AF}" cxnId="{62A44716-4A05-4280-892A-751873ACB223}" type="parTrans">
      <dgm:prSet/>
      <dgm:spPr/>
      <dgm:t>
        <a:bodyPr/>
        <a:lstStyle/>
        <a:p>
          <a:endParaRPr lang="zh-CN" altLang="en-US"/>
        </a:p>
      </dgm:t>
    </dgm:pt>
    <dgm:pt modelId="{7AEBA639-4534-45FF-9D9F-2930B575D2BC}" cxnId="{62A44716-4A05-4280-892A-751873ACB223}" type="sibTrans">
      <dgm:prSet/>
      <dgm:spPr/>
      <dgm:t>
        <a:bodyPr/>
        <a:lstStyle/>
        <a:p>
          <a:endParaRPr lang="zh-CN" altLang="en-US"/>
        </a:p>
      </dgm:t>
    </dgm:pt>
    <dgm:pt modelId="{D5935282-3C7C-4F88-A1AE-C27DB8591514}" type="pres">
      <dgm:prSet presAssocID="{2E15931E-1654-4B73-89B2-8E333D9C42E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E61486FD-113E-4C87-8ADF-B1A8E2A84801}" type="pres">
      <dgm:prSet presAssocID="{90DDC401-903F-495B-A387-FFA8A45891F6}" presName="linNode" presStyleCnt="0"/>
      <dgm:spPr/>
    </dgm:pt>
    <dgm:pt modelId="{96BE2B31-D87C-43E1-BE64-4C27B13F4AA4}" type="pres">
      <dgm:prSet presAssocID="{90DDC401-903F-495B-A387-FFA8A45891F6}" presName="parentText" presStyleLbl="node1" presStyleIdx="0" presStyleCnt="3" custScaleX="90709" custScaleY="16354" custLinFactNeighborX="4431" custLinFactNeighborY="206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D9406C3-FC80-4468-A55B-122D744D43F0}" type="pres">
      <dgm:prSet presAssocID="{90DDC401-903F-495B-A387-FFA8A45891F6}" presName="descendantText" presStyleLbl="alignAccFollowNode1" presStyleIdx="0" presStyleCnt="3" custScaleX="97234" custScaleY="38680" custLinFactNeighborX="7858" custLinFactNeighborY="132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1941F29-E51C-4282-956D-50CFAFAEB9B8}" type="pres">
      <dgm:prSet presAssocID="{35E5E878-0907-4014-9CFA-56AEFE6C22E5}" presName="sp" presStyleCnt="0"/>
      <dgm:spPr/>
    </dgm:pt>
    <dgm:pt modelId="{B589D1EC-5156-4FB2-BB1C-8E1290A868B9}" type="pres">
      <dgm:prSet presAssocID="{A6685E83-BEEC-49B3-B40A-539E2C0D7A1A}" presName="linNode" presStyleCnt="0"/>
      <dgm:spPr/>
    </dgm:pt>
    <dgm:pt modelId="{EBD335B5-8308-49CB-9630-99D852747B1F}" type="pres">
      <dgm:prSet presAssocID="{A6685E83-BEEC-49B3-B40A-539E2C0D7A1A}" presName="parentText" presStyleLbl="node1" presStyleIdx="1" presStyleCnt="3" custScaleX="91971" custScaleY="16259" custLinFactNeighborX="4321" custLinFactNeighborY="72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EB2A58E-CA03-4F76-94B6-D8FE50231963}" type="pres">
      <dgm:prSet presAssocID="{A6685E83-BEEC-49B3-B40A-539E2C0D7A1A}" presName="descendantText" presStyleLbl="alignAccFollowNode1" presStyleIdx="1" presStyleCnt="3" custScaleX="96395" custScaleY="25194" custLinFactNeighborX="9277" custLinFactNeighborY="127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76EE5BB-CBA4-4DD9-BFB7-3F3F246C9BF0}" type="pres">
      <dgm:prSet presAssocID="{68BB6C9A-B7F0-43A0-955B-FC8C4D4009BF}" presName="sp" presStyleCnt="0"/>
      <dgm:spPr/>
    </dgm:pt>
    <dgm:pt modelId="{2BB2A428-FB05-47E5-AC5F-C6A7936A9AC0}" type="pres">
      <dgm:prSet presAssocID="{C8DDDFA1-AF37-4444-AAEB-D51CEE212719}" presName="linNode" presStyleCnt="0"/>
      <dgm:spPr/>
    </dgm:pt>
    <dgm:pt modelId="{B093CE78-670B-40EB-95CF-315E334D550F}" type="pres">
      <dgm:prSet presAssocID="{C8DDDFA1-AF37-4444-AAEB-D51CEE212719}" presName="parentText" presStyleLbl="node1" presStyleIdx="2" presStyleCnt="3" custScaleX="94333" custScaleY="16142" custLinFactNeighborX="3737" custLinFactNeighborY="-606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4028F0D-BE57-4642-92F7-303D4E45C524}" type="pres">
      <dgm:prSet presAssocID="{C8DDDFA1-AF37-4444-AAEB-D51CEE212719}" presName="descendantText" presStyleLbl="alignAccFollowNode1" presStyleIdx="2" presStyleCnt="3" custScaleX="96219" custScaleY="31360" custLinFactNeighborX="6387" custLinFactNeighborY="-86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7262C04-A3AF-4204-ACA7-91D468A8216A}" srcId="{2E15931E-1654-4B73-89B2-8E333D9C42E0}" destId="{90DDC401-903F-495B-A387-FFA8A45891F6}" srcOrd="0" destOrd="0" parTransId="{C8BB0B8A-C63A-4F83-B8DD-3A7CE259E4EE}" sibTransId="{35E5E878-0907-4014-9CFA-56AEFE6C22E5}"/>
    <dgm:cxn modelId="{58DFEA03-F032-4938-B6ED-AD0F1A1CC8A1}" srcId="{90DDC401-903F-495B-A387-FFA8A45891F6}" destId="{E08CEB0C-E37F-4DCA-A8EA-4B2CD3AD7754}" srcOrd="0" destOrd="0" parTransId="{FB4BCC77-44E9-4065-8A2F-90CD32DE34E3}" sibTransId="{41FED480-3E2E-47A2-B997-02D527BC8082}"/>
    <dgm:cxn modelId="{A2699F92-41AF-40EE-AC88-00C07A813C39}" srcId="{90DDC401-903F-495B-A387-FFA8A45891F6}" destId="{85948C30-90C2-443E-9418-54F8ECE48FD9}" srcOrd="1" destOrd="0" parTransId="{F25EED1E-E3FF-4239-BF65-1FB4C16D9FDF}" sibTransId="{F047600E-B40D-4663-9647-A1F475072D1F}"/>
    <dgm:cxn modelId="{DC0B3E76-E037-4780-8095-B9132A44DA5C}" srcId="{90DDC401-903F-495B-A387-FFA8A45891F6}" destId="{30C325D2-901B-4CD1-B88C-1B8A6A309D12}" srcOrd="2" destOrd="0" parTransId="{7E62F5A1-0600-43D5-B758-5DE2D9302248}" sibTransId="{8EF1DA8A-66D8-4852-A236-C75E775946E9}"/>
    <dgm:cxn modelId="{17E8C7F3-054F-4422-8125-D05CC8C8F8D4}" srcId="{2E15931E-1654-4B73-89B2-8E333D9C42E0}" destId="{A6685E83-BEEC-49B3-B40A-539E2C0D7A1A}" srcOrd="1" destOrd="0" parTransId="{FECC43A3-D59E-4EE1-9557-8FBB90D5B362}" sibTransId="{68BB6C9A-B7F0-43A0-955B-FC8C4D4009BF}"/>
    <dgm:cxn modelId="{70EAF6AC-7941-4D70-B4E6-79962F667B17}" srcId="{A6685E83-BEEC-49B3-B40A-539E2C0D7A1A}" destId="{CBA50553-63FA-4B5A-9888-EDDBA06CA593}" srcOrd="0" destOrd="1" parTransId="{73E2772F-165D-4B56-ACC2-969CBF53B0A8}" sibTransId="{7BFD1607-7356-4D3D-A829-75D002A3A4B0}"/>
    <dgm:cxn modelId="{73AA0035-F27C-46E0-A6D0-1EA7A8BB9F81}" srcId="{A6685E83-BEEC-49B3-B40A-539E2C0D7A1A}" destId="{0E388A6E-9A33-4C3B-89DC-01F511D7B0B9}" srcOrd="1" destOrd="1" parTransId="{CB4A24B9-E9F0-48A7-ABCE-BD6F5EA9AAC3}" sibTransId="{281C5CF9-15DA-409E-8957-B0063EBDB2E2}"/>
    <dgm:cxn modelId="{31271832-0D3D-4D6E-857A-25C9620F66FB}" srcId="{A6685E83-BEEC-49B3-B40A-539E2C0D7A1A}" destId="{64478771-4016-4F9F-BDAB-66E6456F541B}" srcOrd="2" destOrd="1" parTransId="{48EA162E-559F-4D1D-B51E-3B53DA3F64EB}" sibTransId="{9C1348B7-DD41-41E3-94C9-3167C18DD584}"/>
    <dgm:cxn modelId="{B74CDE89-A035-42D0-895F-8137451D4877}" srcId="{2E15931E-1654-4B73-89B2-8E333D9C42E0}" destId="{C8DDDFA1-AF37-4444-AAEB-D51CEE212719}" srcOrd="2" destOrd="0" parTransId="{26EA520A-5891-4EBA-B2AD-1840663D8C07}" sibTransId="{CE2287C8-6424-4771-88FD-4DADE15C5A04}"/>
    <dgm:cxn modelId="{A01BED71-EAB5-4C0C-BEDC-EB56B04655F7}" srcId="{C8DDDFA1-AF37-4444-AAEB-D51CEE212719}" destId="{5AA02751-379E-46DB-884A-F23ACBC498EE}" srcOrd="0" destOrd="2" parTransId="{D0D77647-95BE-4607-B2F0-006D9CAB8F0E}" sibTransId="{3DBF6B9F-A188-4D67-ABE8-0633561FA9E5}"/>
    <dgm:cxn modelId="{E57B238E-9851-4261-A640-F47F27C293F2}" srcId="{C8DDDFA1-AF37-4444-AAEB-D51CEE212719}" destId="{022CA9A0-BC8D-4724-9F34-D8D86732FB65}" srcOrd="1" destOrd="2" parTransId="{D30C0133-8F8D-4CE8-A4D4-78BF012787CC}" sibTransId="{7E6C7FCA-EB81-4FDA-96D6-E8EF1102D8AB}"/>
    <dgm:cxn modelId="{62A44716-4A05-4280-892A-751873ACB223}" srcId="{C8DDDFA1-AF37-4444-AAEB-D51CEE212719}" destId="{7F475E51-2CAC-4E65-B2E7-2AF31EBEE1C6}" srcOrd="2" destOrd="2" parTransId="{89E0262F-43A1-4E79-B638-D7797CFFF7AF}" sibTransId="{7AEBA639-4534-45FF-9D9F-2930B575D2BC}"/>
    <dgm:cxn modelId="{F19A8176-755B-48DE-A5B3-7EA12EF3A34D}" type="presOf" srcId="{2E15931E-1654-4B73-89B2-8E333D9C42E0}" destId="{D5935282-3C7C-4F88-A1AE-C27DB8591514}" srcOrd="0" destOrd="0" presId="urn:microsoft.com/office/officeart/2005/8/layout/vList5"/>
    <dgm:cxn modelId="{25F4A42B-AC3D-4608-A30A-FA87F5035215}" type="presParOf" srcId="{D5935282-3C7C-4F88-A1AE-C27DB8591514}" destId="{E61486FD-113E-4C87-8ADF-B1A8E2A84801}" srcOrd="0" destOrd="0" presId="urn:microsoft.com/office/officeart/2005/8/layout/vList5"/>
    <dgm:cxn modelId="{7A88FFA3-E25A-478F-8750-AA8584B7FEE4}" type="presParOf" srcId="{E61486FD-113E-4C87-8ADF-B1A8E2A84801}" destId="{96BE2B31-D87C-43E1-BE64-4C27B13F4AA4}" srcOrd="0" destOrd="0" presId="urn:microsoft.com/office/officeart/2005/8/layout/vList5"/>
    <dgm:cxn modelId="{B34DDA51-857E-4DDA-A424-DA60394D1A17}" type="presOf" srcId="{90DDC401-903F-495B-A387-FFA8A45891F6}" destId="{96BE2B31-D87C-43E1-BE64-4C27B13F4AA4}" srcOrd="0" destOrd="0" presId="urn:microsoft.com/office/officeart/2005/8/layout/vList5"/>
    <dgm:cxn modelId="{49587960-F024-4AA7-99C0-99ED9565E8B8}" type="presParOf" srcId="{E61486FD-113E-4C87-8ADF-B1A8E2A84801}" destId="{DD9406C3-FC80-4468-A55B-122D744D43F0}" srcOrd="1" destOrd="0" presId="urn:microsoft.com/office/officeart/2005/8/layout/vList5"/>
    <dgm:cxn modelId="{B70AC626-0A14-4002-8F89-06CAA7CEEB0D}" type="presOf" srcId="{E08CEB0C-E37F-4DCA-A8EA-4B2CD3AD7754}" destId="{DD9406C3-FC80-4468-A55B-122D744D43F0}" srcOrd="0" destOrd="0" presId="urn:microsoft.com/office/officeart/2005/8/layout/vList5"/>
    <dgm:cxn modelId="{9C04A34F-2D67-488B-9BE3-FCCD44D00CFF}" type="presOf" srcId="{85948C30-90C2-443E-9418-54F8ECE48FD9}" destId="{DD9406C3-FC80-4468-A55B-122D744D43F0}" srcOrd="0" destOrd="1" presId="urn:microsoft.com/office/officeart/2005/8/layout/vList5"/>
    <dgm:cxn modelId="{D6012BEA-B4DA-4B97-9D64-98FD6EE640A3}" type="presOf" srcId="{30C325D2-901B-4CD1-B88C-1B8A6A309D12}" destId="{DD9406C3-FC80-4468-A55B-122D744D43F0}" srcOrd="0" destOrd="2" presId="urn:microsoft.com/office/officeart/2005/8/layout/vList5"/>
    <dgm:cxn modelId="{66C2BD43-9921-4BE0-A60A-D811174874C4}" type="presParOf" srcId="{D5935282-3C7C-4F88-A1AE-C27DB8591514}" destId="{F1941F29-E51C-4282-956D-50CFAFAEB9B8}" srcOrd="1" destOrd="0" presId="urn:microsoft.com/office/officeart/2005/8/layout/vList5"/>
    <dgm:cxn modelId="{A2868405-1470-48BD-99F7-A4F623FDF3D6}" type="presParOf" srcId="{D5935282-3C7C-4F88-A1AE-C27DB8591514}" destId="{B589D1EC-5156-4FB2-BB1C-8E1290A868B9}" srcOrd="2" destOrd="0" presId="urn:microsoft.com/office/officeart/2005/8/layout/vList5"/>
    <dgm:cxn modelId="{64E19FFD-B917-4C78-B7A6-9775ECEE1A55}" type="presParOf" srcId="{B589D1EC-5156-4FB2-BB1C-8E1290A868B9}" destId="{EBD335B5-8308-49CB-9630-99D852747B1F}" srcOrd="0" destOrd="2" presId="urn:microsoft.com/office/officeart/2005/8/layout/vList5"/>
    <dgm:cxn modelId="{947A01E8-BEA2-4F80-8FE7-20C0926F516A}" type="presOf" srcId="{A6685E83-BEEC-49B3-B40A-539E2C0D7A1A}" destId="{EBD335B5-8308-49CB-9630-99D852747B1F}" srcOrd="0" destOrd="0" presId="urn:microsoft.com/office/officeart/2005/8/layout/vList5"/>
    <dgm:cxn modelId="{577242A9-148E-42D7-B37B-F69B66A90982}" type="presParOf" srcId="{B589D1EC-5156-4FB2-BB1C-8E1290A868B9}" destId="{6EB2A58E-CA03-4F76-94B6-D8FE50231963}" srcOrd="1" destOrd="2" presId="urn:microsoft.com/office/officeart/2005/8/layout/vList5"/>
    <dgm:cxn modelId="{DDFC2D1C-0E2D-4111-9418-D5EA6B1859D7}" type="presOf" srcId="{CBA50553-63FA-4B5A-9888-EDDBA06CA593}" destId="{6EB2A58E-CA03-4F76-94B6-D8FE50231963}" srcOrd="0" destOrd="0" presId="urn:microsoft.com/office/officeart/2005/8/layout/vList5"/>
    <dgm:cxn modelId="{5D58A3EB-E027-4D97-AE83-07D0FE68730F}" type="presOf" srcId="{0E388A6E-9A33-4C3B-89DC-01F511D7B0B9}" destId="{6EB2A58E-CA03-4F76-94B6-D8FE50231963}" srcOrd="0" destOrd="1" presId="urn:microsoft.com/office/officeart/2005/8/layout/vList5"/>
    <dgm:cxn modelId="{D099C9B3-B773-4744-BDA3-355D2CAC61D2}" type="presOf" srcId="{64478771-4016-4F9F-BDAB-66E6456F541B}" destId="{6EB2A58E-CA03-4F76-94B6-D8FE50231963}" srcOrd="0" destOrd="2" presId="urn:microsoft.com/office/officeart/2005/8/layout/vList5"/>
    <dgm:cxn modelId="{F8E8687F-7A0E-4543-AECC-3A814AEF6EBF}" type="presParOf" srcId="{D5935282-3C7C-4F88-A1AE-C27DB8591514}" destId="{A76EE5BB-CBA4-4DD9-BFB7-3F3F246C9BF0}" srcOrd="3" destOrd="0" presId="urn:microsoft.com/office/officeart/2005/8/layout/vList5"/>
    <dgm:cxn modelId="{877BC531-75A8-4754-B979-775B4EBD5586}" type="presParOf" srcId="{D5935282-3C7C-4F88-A1AE-C27DB8591514}" destId="{2BB2A428-FB05-47E5-AC5F-C6A7936A9AC0}" srcOrd="4" destOrd="0" presId="urn:microsoft.com/office/officeart/2005/8/layout/vList5"/>
    <dgm:cxn modelId="{14C2A944-F487-4638-A4B4-545905464A63}" type="presParOf" srcId="{2BB2A428-FB05-47E5-AC5F-C6A7936A9AC0}" destId="{B093CE78-670B-40EB-95CF-315E334D550F}" srcOrd="0" destOrd="4" presId="urn:microsoft.com/office/officeart/2005/8/layout/vList5"/>
    <dgm:cxn modelId="{DB6802F0-381D-4E6A-B25E-8F12F56ACE38}" type="presOf" srcId="{C8DDDFA1-AF37-4444-AAEB-D51CEE212719}" destId="{B093CE78-670B-40EB-95CF-315E334D550F}" srcOrd="0" destOrd="0" presId="urn:microsoft.com/office/officeart/2005/8/layout/vList5"/>
    <dgm:cxn modelId="{3139F707-9E79-44AF-A893-BAF92C288E3A}" type="presParOf" srcId="{2BB2A428-FB05-47E5-AC5F-C6A7936A9AC0}" destId="{64028F0D-BE57-4642-92F7-303D4E45C524}" srcOrd="1" destOrd="4" presId="urn:microsoft.com/office/officeart/2005/8/layout/vList5"/>
    <dgm:cxn modelId="{A709D4A8-A312-4EAD-9482-072A7072AB3E}" type="presOf" srcId="{5AA02751-379E-46DB-884A-F23ACBC498EE}" destId="{64028F0D-BE57-4642-92F7-303D4E45C524}" srcOrd="0" destOrd="0" presId="urn:microsoft.com/office/officeart/2005/8/layout/vList5"/>
    <dgm:cxn modelId="{8EA508C0-3A7F-4653-BAF5-DB48C08B6CBF}" type="presOf" srcId="{022CA9A0-BC8D-4724-9F34-D8D86732FB65}" destId="{64028F0D-BE57-4642-92F7-303D4E45C524}" srcOrd="0" destOrd="1" presId="urn:microsoft.com/office/officeart/2005/8/layout/vList5"/>
    <dgm:cxn modelId="{CA050761-7E1A-4B7A-A9DE-2C0709B671ED}" type="presOf" srcId="{7F475E51-2CAC-4E65-B2E7-2AF31EBEE1C6}" destId="{64028F0D-BE57-4642-92F7-303D4E45C524}" srcOrd="0" destOrd="2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15931E-1654-4B73-89B2-8E333D9C42E0}" type="doc">
      <dgm:prSet loTypeId="urn:microsoft.com/office/officeart/2005/8/layout/vList5" loCatId="list" qsTypeId="urn:microsoft.com/office/officeart/2005/8/quickstyle/simple3#3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90DDC401-903F-495B-A387-FFA8A45891F6}">
      <dgm:prSet phldrT="[文本]" phldr="0" custT="1"/>
      <dgm:spPr>
        <a:solidFill>
          <a:srgbClr val="A0CD66"/>
        </a:solidFill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>
              <a:sym typeface="+mn-ea"/>
            </a:rPr>
            <a:t>动作表现</a:t>
          </a:r>
          <a:r>
            <a:rPr lang="zh-CN" altLang="en-US" sz="2800" b="1">
              <a:sym typeface="+mn-ea"/>
            </a:rPr>
            <a:t/>
          </a:r>
          <a:endParaRPr lang="zh-CN" altLang="en-US" sz="2800" b="1">
            <a:sym typeface="+mn-ea"/>
          </a:endParaRPr>
        </a:p>
      </dgm:t>
    </dgm:pt>
    <dgm:pt modelId="{C8BB0B8A-C63A-4F83-B8DD-3A7CE259E4EE}" cxnId="{A1C6216E-FC51-4D0B-9E52-DB09E2365E07}" type="parTrans">
      <dgm:prSet/>
      <dgm:spPr/>
      <dgm:t>
        <a:bodyPr/>
        <a:lstStyle/>
        <a:p>
          <a:endParaRPr lang="zh-CN" altLang="en-US"/>
        </a:p>
      </dgm:t>
    </dgm:pt>
    <dgm:pt modelId="{35E5E878-0907-4014-9CFA-56AEFE6C22E5}" cxnId="{A1C6216E-FC51-4D0B-9E52-DB09E2365E07}" type="sibTrans">
      <dgm:prSet/>
      <dgm:spPr/>
      <dgm:t>
        <a:bodyPr/>
        <a:lstStyle/>
        <a:p>
          <a:endParaRPr lang="zh-CN" altLang="en-US"/>
        </a:p>
      </dgm:t>
    </dgm:pt>
    <dgm:pt modelId="{E08CEB0C-E37F-4DCA-A8EA-4B2CD3AD7754}">
      <dgm:prSet phldrT="[文本]" phldr="0" custT="1"/>
      <dgm:spPr>
        <a:solidFill>
          <a:srgbClr val="CCE3AB">
            <a:alpha val="90000"/>
          </a:srgbClr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sz="1600" dirty="0">
              <a:sym typeface="+mn-ea"/>
            </a:rPr>
            <a:t>以重复动作为主；</a:t>
          </a:r>
          <a:endParaRPr lang="zh-CN" altLang="en-US" sz="1600" dirty="0"/>
        </a:p>
      </dgm:t>
    </dgm:pt>
    <dgm:pt modelId="{FB4BCC77-44E9-4065-8A2F-90CD32DE34E3}" cxnId="{70ADC566-9328-4FC4-8FCB-EBBB8039686A}" type="parTrans">
      <dgm:prSet/>
      <dgm:spPr/>
      <dgm:t>
        <a:bodyPr/>
        <a:lstStyle/>
        <a:p>
          <a:endParaRPr lang="zh-CN" altLang="en-US"/>
        </a:p>
      </dgm:t>
    </dgm:pt>
    <dgm:pt modelId="{41FED480-3E2E-47A2-B997-02D527BC8082}" cxnId="{70ADC566-9328-4FC4-8FCB-EBBB8039686A}" type="sibTrans">
      <dgm:prSet/>
      <dgm:spPr/>
      <dgm:t>
        <a:bodyPr/>
        <a:lstStyle/>
        <a:p>
          <a:endParaRPr lang="zh-CN" altLang="en-US"/>
        </a:p>
      </dgm:t>
    </dgm:pt>
    <dgm:pt modelId="{48E336C9-8DD9-4105-A953-55335DACC3BA}">
      <dgm:prSet phldr="0" custT="1"/>
      <dgm:spPr>
        <a:solidFill>
          <a:srgbClr val="CCE3AB">
            <a:alpha val="90000"/>
          </a:srgbClr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sz="1600" dirty="0">
              <a:sym typeface="+mn-ea"/>
            </a:rPr>
            <a:t>喜欢有旋律的旋转；</a:t>
          </a:r>
          <a:endParaRPr lang="zh-CN" altLang="en-US" sz="1600" dirty="0"/>
        </a:p>
      </dgm:t>
    </dgm:pt>
    <dgm:pt modelId="{21FBA285-3AB8-4C55-B35D-153F7931232E}" cxnId="{BFBA8697-DFB5-4C3F-B3BD-F451D91E94A8}" type="parTrans">
      <dgm:prSet/>
      <dgm:spPr/>
      <dgm:t>
        <a:bodyPr/>
        <a:lstStyle/>
        <a:p>
          <a:endParaRPr lang="zh-CN" altLang="en-US"/>
        </a:p>
      </dgm:t>
    </dgm:pt>
    <dgm:pt modelId="{B200D0AB-D719-4A87-A851-3F20C62B8E08}" cxnId="{BFBA8697-DFB5-4C3F-B3BD-F451D91E94A8}" type="sibTrans">
      <dgm:prSet/>
      <dgm:spPr/>
      <dgm:t>
        <a:bodyPr/>
        <a:lstStyle/>
        <a:p>
          <a:endParaRPr lang="zh-CN" altLang="en-US"/>
        </a:p>
      </dgm:t>
    </dgm:pt>
    <dgm:pt modelId="{EE28EA4F-CA19-42E4-AE7D-73E964C6121B}">
      <dgm:prSet phldr="0" custT="1"/>
      <dgm:spPr>
        <a:solidFill>
          <a:srgbClr val="CCE3AB">
            <a:alpha val="90000"/>
          </a:srgbClr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sz="1600">
              <a:sym typeface="+mn-ea"/>
            </a:rPr>
            <a:t>能做出些有一定难度的舞蹈步法和动作；</a:t>
          </a:r>
          <a:endParaRPr lang="zh-CN" altLang="en-US" sz="1600"/>
        </a:p>
      </dgm:t>
    </dgm:pt>
    <dgm:pt modelId="{3BD2DDAD-2F09-4804-A540-CF70D85A2953}" cxnId="{26C000BD-634C-4E42-865C-B4B0A2407071}" type="parTrans">
      <dgm:prSet/>
      <dgm:spPr/>
      <dgm:t>
        <a:bodyPr/>
        <a:lstStyle/>
        <a:p>
          <a:endParaRPr lang="zh-CN" altLang="en-US"/>
        </a:p>
      </dgm:t>
    </dgm:pt>
    <dgm:pt modelId="{15DDF814-D105-478C-8A67-3DE410D316DF}" cxnId="{26C000BD-634C-4E42-865C-B4B0A2407071}" type="sibTrans">
      <dgm:prSet/>
      <dgm:spPr/>
      <dgm:t>
        <a:bodyPr/>
        <a:lstStyle/>
        <a:p>
          <a:endParaRPr lang="zh-CN" altLang="en-US"/>
        </a:p>
      </dgm:t>
    </dgm:pt>
    <dgm:pt modelId="{B87B6708-8E28-4B8E-82ED-8D4840EBF9B7}">
      <dgm:prSet phldr="0" custT="1"/>
      <dgm:spPr>
        <a:solidFill>
          <a:srgbClr val="CCE3AB">
            <a:alpha val="90000"/>
          </a:srgbClr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sz="1600" dirty="0">
              <a:sym typeface="+mn-ea"/>
            </a:rPr>
            <a:t>重视装扮，有时会引材料而纠纷。</a:t>
          </a:r>
        </a:p>
      </dgm:t>
    </dgm:pt>
    <dgm:pt modelId="{72FE1C8E-E04C-4059-8A9E-D512C2F898E0}" cxnId="{B4291734-8A0D-4E3C-9434-1273ECE3D8A4}" type="parTrans">
      <dgm:prSet/>
      <dgm:spPr/>
      <dgm:t>
        <a:bodyPr/>
        <a:lstStyle/>
        <a:p>
          <a:endParaRPr lang="zh-CN" altLang="en-US"/>
        </a:p>
      </dgm:t>
    </dgm:pt>
    <dgm:pt modelId="{5B72D2D6-06F7-4984-9E71-660923E8B601}" cxnId="{B4291734-8A0D-4E3C-9434-1273ECE3D8A4}" type="sibTrans">
      <dgm:prSet/>
      <dgm:spPr/>
      <dgm:t>
        <a:bodyPr/>
        <a:lstStyle/>
        <a:p>
          <a:endParaRPr lang="zh-CN" altLang="en-US"/>
        </a:p>
      </dgm:t>
    </dgm:pt>
    <dgm:pt modelId="{C8DDDFA1-AF37-4444-AAEB-D51CEE212719}">
      <dgm:prSet phldrT="[文本]" phldr="0" custT="1"/>
      <dgm:spPr>
        <a:solidFill>
          <a:srgbClr val="A0CD66"/>
        </a:solidFill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>
              <a:sym typeface="+mn-ea"/>
            </a:rPr>
            <a:t>社会性发展</a:t>
          </a:r>
          <a:r>
            <a:rPr lang="zh-CN" altLang="en-US" sz="2800" b="1">
              <a:sym typeface="+mn-ea"/>
            </a:rPr>
            <a:t/>
          </a:r>
          <a:endParaRPr lang="zh-CN" altLang="en-US" sz="2800" b="1">
            <a:sym typeface="+mn-ea"/>
          </a:endParaRPr>
        </a:p>
      </dgm:t>
    </dgm:pt>
    <dgm:pt modelId="{26EA520A-5891-4EBA-B2AD-1840663D8C07}" cxnId="{EA20360F-D277-41D6-A23D-0EF6C8A93A2A}" type="parTrans">
      <dgm:prSet/>
      <dgm:spPr/>
      <dgm:t>
        <a:bodyPr/>
        <a:lstStyle/>
        <a:p>
          <a:endParaRPr lang="zh-CN" altLang="en-US"/>
        </a:p>
      </dgm:t>
    </dgm:pt>
    <dgm:pt modelId="{CE2287C8-6424-4771-88FD-4DADE15C5A04}" cxnId="{EA20360F-D277-41D6-A23D-0EF6C8A93A2A}" type="sibTrans">
      <dgm:prSet/>
      <dgm:spPr/>
      <dgm:t>
        <a:bodyPr/>
        <a:lstStyle/>
        <a:p>
          <a:endParaRPr lang="zh-CN" altLang="en-US"/>
        </a:p>
      </dgm:t>
    </dgm:pt>
    <dgm:pt modelId="{5AA02751-379E-46DB-884A-F23ACBC498EE}">
      <dgm:prSet phldrT="[文本]" phldr="0" custT="1"/>
      <dgm:spPr>
        <a:solidFill>
          <a:srgbClr val="CDE4AE">
            <a:alpha val="90000"/>
          </a:srgbClr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sz="1600" dirty="0">
              <a:sym typeface="+mn-ea"/>
            </a:rPr>
            <a:t>出现联合游戏，交流讨论增多；</a:t>
          </a:r>
          <a:endParaRPr lang="zh-CN" altLang="en-US" sz="1600" dirty="0"/>
        </a:p>
      </dgm:t>
    </dgm:pt>
    <dgm:pt modelId="{D0D77647-95BE-4607-B2F0-006D9CAB8F0E}" cxnId="{D3B1D0AB-3D28-430D-84A5-A59685C7A1D4}" type="parTrans">
      <dgm:prSet/>
      <dgm:spPr/>
      <dgm:t>
        <a:bodyPr/>
        <a:lstStyle/>
        <a:p>
          <a:endParaRPr lang="zh-CN" altLang="en-US"/>
        </a:p>
      </dgm:t>
    </dgm:pt>
    <dgm:pt modelId="{3DBF6B9F-A188-4D67-ABE8-0633561FA9E5}" cxnId="{D3B1D0AB-3D28-430D-84A5-A59685C7A1D4}" type="sibTrans">
      <dgm:prSet/>
      <dgm:spPr/>
      <dgm:t>
        <a:bodyPr/>
        <a:lstStyle/>
        <a:p>
          <a:endParaRPr lang="zh-CN" altLang="en-US"/>
        </a:p>
      </dgm:t>
    </dgm:pt>
    <dgm:pt modelId="{EA3ED53D-7C75-4B13-83F3-CDBD21DF093F}">
      <dgm:prSet phldr="0" custT="1"/>
      <dgm:spPr>
        <a:solidFill>
          <a:srgbClr val="CDE4AE">
            <a:alpha val="90000"/>
          </a:srgbClr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sz="1600" dirty="0">
              <a:sym typeface="+mn-ea"/>
            </a:rPr>
            <a:t>会有一些观众，并与表演者有一些互动。</a:t>
          </a:r>
        </a:p>
      </dgm:t>
    </dgm:pt>
    <dgm:pt modelId="{753F8ED4-04A1-43DA-843D-55247D4EB33C}" cxnId="{10EC42AE-E0EB-4F46-B628-A0DFAD399FE6}" type="parTrans">
      <dgm:prSet/>
      <dgm:spPr/>
      <dgm:t>
        <a:bodyPr/>
        <a:lstStyle/>
        <a:p>
          <a:endParaRPr lang="zh-CN" altLang="en-US"/>
        </a:p>
      </dgm:t>
    </dgm:pt>
    <dgm:pt modelId="{49F2D057-B965-4D95-BCBC-1EDDC157A118}" cxnId="{10EC42AE-E0EB-4F46-B628-A0DFAD399FE6}" type="sibTrans">
      <dgm:prSet/>
      <dgm:spPr/>
      <dgm:t>
        <a:bodyPr/>
        <a:lstStyle/>
        <a:p>
          <a:endParaRPr lang="zh-CN" altLang="en-US"/>
        </a:p>
      </dgm:t>
    </dgm:pt>
    <dgm:pt modelId="{D5935282-3C7C-4F88-A1AE-C27DB8591514}" type="pres">
      <dgm:prSet presAssocID="{2E15931E-1654-4B73-89B2-8E333D9C42E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E61486FD-113E-4C87-8ADF-B1A8E2A84801}" type="pres">
      <dgm:prSet presAssocID="{90DDC401-903F-495B-A387-FFA8A45891F6}" presName="linNode" presStyleCnt="0"/>
      <dgm:spPr/>
    </dgm:pt>
    <dgm:pt modelId="{96BE2B31-D87C-43E1-BE64-4C27B13F4AA4}" type="pres">
      <dgm:prSet presAssocID="{90DDC401-903F-495B-A387-FFA8A45891F6}" presName="parentText" presStyleLbl="node1" presStyleIdx="0" presStyleCnt="2" custScaleX="90709" custScaleY="26416" custLinFactNeighborX="781" custLinFactNeighborY="66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D9406C3-FC80-4468-A55B-122D744D43F0}" type="pres">
      <dgm:prSet presAssocID="{90DDC401-903F-495B-A387-FFA8A45891F6}" presName="descendantText" presStyleLbl="alignAccFollowNode1" presStyleIdx="0" presStyleCnt="2" custScaleX="91718" custScaleY="41774" custLinFactNeighborX="2469" custLinFactNeighborY="-90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1941F29-E51C-4282-956D-50CFAFAEB9B8}" type="pres">
      <dgm:prSet presAssocID="{35E5E878-0907-4014-9CFA-56AEFE6C22E5}" presName="sp" presStyleCnt="0"/>
      <dgm:spPr/>
    </dgm:pt>
    <dgm:pt modelId="{2BB2A428-FB05-47E5-AC5F-C6A7936A9AC0}" type="pres">
      <dgm:prSet presAssocID="{C8DDDFA1-AF37-4444-AAEB-D51CEE212719}" presName="linNode" presStyleCnt="0"/>
      <dgm:spPr/>
    </dgm:pt>
    <dgm:pt modelId="{B093CE78-670B-40EB-95CF-315E334D550F}" type="pres">
      <dgm:prSet presAssocID="{C8DDDFA1-AF37-4444-AAEB-D51CEE212719}" presName="parentText" presStyleLbl="node1" presStyleIdx="1" presStyleCnt="2" custScaleX="99167" custScaleY="27505" custLinFactNeighborX="-2263" custLinFactNeighborY="-71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4028F0D-BE57-4642-92F7-303D4E45C524}" type="pres">
      <dgm:prSet presAssocID="{C8DDDFA1-AF37-4444-AAEB-D51CEE212719}" presName="descendantText" presStyleLbl="alignAccFollowNode1" presStyleIdx="1" presStyleCnt="2" custScaleX="94022" custScaleY="38080" custLinFactNeighborX="-3360" custLinFactNeighborY="-205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A1C6216E-FC51-4D0B-9E52-DB09E2365E07}" srcId="{2E15931E-1654-4B73-89B2-8E333D9C42E0}" destId="{90DDC401-903F-495B-A387-FFA8A45891F6}" srcOrd="0" destOrd="0" parTransId="{C8BB0B8A-C63A-4F83-B8DD-3A7CE259E4EE}" sibTransId="{35E5E878-0907-4014-9CFA-56AEFE6C22E5}"/>
    <dgm:cxn modelId="{70ADC566-9328-4FC4-8FCB-EBBB8039686A}" srcId="{90DDC401-903F-495B-A387-FFA8A45891F6}" destId="{E08CEB0C-E37F-4DCA-A8EA-4B2CD3AD7754}" srcOrd="0" destOrd="0" parTransId="{FB4BCC77-44E9-4065-8A2F-90CD32DE34E3}" sibTransId="{41FED480-3E2E-47A2-B997-02D527BC8082}"/>
    <dgm:cxn modelId="{BFBA8697-DFB5-4C3F-B3BD-F451D91E94A8}" srcId="{90DDC401-903F-495B-A387-FFA8A45891F6}" destId="{48E336C9-8DD9-4105-A953-55335DACC3BA}" srcOrd="1" destOrd="0" parTransId="{21FBA285-3AB8-4C55-B35D-153F7931232E}" sibTransId="{B200D0AB-D719-4A87-A851-3F20C62B8E08}"/>
    <dgm:cxn modelId="{26C000BD-634C-4E42-865C-B4B0A2407071}" srcId="{90DDC401-903F-495B-A387-FFA8A45891F6}" destId="{EE28EA4F-CA19-42E4-AE7D-73E964C6121B}" srcOrd="2" destOrd="0" parTransId="{3BD2DDAD-2F09-4804-A540-CF70D85A2953}" sibTransId="{15DDF814-D105-478C-8A67-3DE410D316DF}"/>
    <dgm:cxn modelId="{B4291734-8A0D-4E3C-9434-1273ECE3D8A4}" srcId="{90DDC401-903F-495B-A387-FFA8A45891F6}" destId="{B87B6708-8E28-4B8E-82ED-8D4840EBF9B7}" srcOrd="3" destOrd="0" parTransId="{72FE1C8E-E04C-4059-8A9E-D512C2F898E0}" sibTransId="{5B72D2D6-06F7-4984-9E71-660923E8B601}"/>
    <dgm:cxn modelId="{EA20360F-D277-41D6-A23D-0EF6C8A93A2A}" srcId="{2E15931E-1654-4B73-89B2-8E333D9C42E0}" destId="{C8DDDFA1-AF37-4444-AAEB-D51CEE212719}" srcOrd="1" destOrd="0" parTransId="{26EA520A-5891-4EBA-B2AD-1840663D8C07}" sibTransId="{CE2287C8-6424-4771-88FD-4DADE15C5A04}"/>
    <dgm:cxn modelId="{D3B1D0AB-3D28-430D-84A5-A59685C7A1D4}" srcId="{C8DDDFA1-AF37-4444-AAEB-D51CEE212719}" destId="{5AA02751-379E-46DB-884A-F23ACBC498EE}" srcOrd="0" destOrd="1" parTransId="{D0D77647-95BE-4607-B2F0-006D9CAB8F0E}" sibTransId="{3DBF6B9F-A188-4D67-ABE8-0633561FA9E5}"/>
    <dgm:cxn modelId="{10EC42AE-E0EB-4F46-B628-A0DFAD399FE6}" srcId="{C8DDDFA1-AF37-4444-AAEB-D51CEE212719}" destId="{EA3ED53D-7C75-4B13-83F3-CDBD21DF093F}" srcOrd="1" destOrd="1" parTransId="{753F8ED4-04A1-43DA-843D-55247D4EB33C}" sibTransId="{49F2D057-B965-4D95-BCBC-1EDDC157A118}"/>
    <dgm:cxn modelId="{89E06C0B-3C53-4D35-B7A9-0A675D00951C}" type="presOf" srcId="{2E15931E-1654-4B73-89B2-8E333D9C42E0}" destId="{D5935282-3C7C-4F88-A1AE-C27DB8591514}" srcOrd="0" destOrd="0" presId="urn:microsoft.com/office/officeart/2005/8/layout/vList5"/>
    <dgm:cxn modelId="{2B737F95-0021-4331-A21C-328174DA2135}" type="presParOf" srcId="{D5935282-3C7C-4F88-A1AE-C27DB8591514}" destId="{E61486FD-113E-4C87-8ADF-B1A8E2A84801}" srcOrd="0" destOrd="0" presId="urn:microsoft.com/office/officeart/2005/8/layout/vList5"/>
    <dgm:cxn modelId="{FB270D50-B90C-49E9-9E39-F7B9E931DB67}" type="presParOf" srcId="{E61486FD-113E-4C87-8ADF-B1A8E2A84801}" destId="{96BE2B31-D87C-43E1-BE64-4C27B13F4AA4}" srcOrd="0" destOrd="0" presId="urn:microsoft.com/office/officeart/2005/8/layout/vList5"/>
    <dgm:cxn modelId="{3AE81DA6-E515-47B3-8821-4995DAE103C6}" type="presOf" srcId="{90DDC401-903F-495B-A387-FFA8A45891F6}" destId="{96BE2B31-D87C-43E1-BE64-4C27B13F4AA4}" srcOrd="0" destOrd="0" presId="urn:microsoft.com/office/officeart/2005/8/layout/vList5"/>
    <dgm:cxn modelId="{6CD7A893-795C-4425-8BDA-20AA88485765}" type="presParOf" srcId="{E61486FD-113E-4C87-8ADF-B1A8E2A84801}" destId="{DD9406C3-FC80-4468-A55B-122D744D43F0}" srcOrd="1" destOrd="0" presId="urn:microsoft.com/office/officeart/2005/8/layout/vList5"/>
    <dgm:cxn modelId="{6EFDD600-C3AE-48BC-8D0D-5742C6FCF1D3}" type="presOf" srcId="{E08CEB0C-E37F-4DCA-A8EA-4B2CD3AD7754}" destId="{DD9406C3-FC80-4468-A55B-122D744D43F0}" srcOrd="0" destOrd="0" presId="urn:microsoft.com/office/officeart/2005/8/layout/vList5"/>
    <dgm:cxn modelId="{9D32D28F-7E75-4B69-84EF-28CE7A120526}" type="presOf" srcId="{48E336C9-8DD9-4105-A953-55335DACC3BA}" destId="{DD9406C3-FC80-4468-A55B-122D744D43F0}" srcOrd="0" destOrd="1" presId="urn:microsoft.com/office/officeart/2005/8/layout/vList5"/>
    <dgm:cxn modelId="{AC42146C-5919-499B-8D0F-D196B1DA081C}" type="presOf" srcId="{EE28EA4F-CA19-42E4-AE7D-73E964C6121B}" destId="{DD9406C3-FC80-4468-A55B-122D744D43F0}" srcOrd="0" destOrd="2" presId="urn:microsoft.com/office/officeart/2005/8/layout/vList5"/>
    <dgm:cxn modelId="{7BD38C82-0DD7-46E3-9F02-171D32CD2454}" type="presOf" srcId="{B87B6708-8E28-4B8E-82ED-8D4840EBF9B7}" destId="{DD9406C3-FC80-4468-A55B-122D744D43F0}" srcOrd="0" destOrd="3" presId="urn:microsoft.com/office/officeart/2005/8/layout/vList5"/>
    <dgm:cxn modelId="{8A6CF9D9-3E21-4328-8926-71BCB5DFCB4F}" type="presParOf" srcId="{D5935282-3C7C-4F88-A1AE-C27DB8591514}" destId="{F1941F29-E51C-4282-956D-50CFAFAEB9B8}" srcOrd="1" destOrd="0" presId="urn:microsoft.com/office/officeart/2005/8/layout/vList5"/>
    <dgm:cxn modelId="{3BB0F7B9-0DEB-424A-ABF7-3AF0AD5BE88F}" type="presParOf" srcId="{D5935282-3C7C-4F88-A1AE-C27DB8591514}" destId="{2BB2A428-FB05-47E5-AC5F-C6A7936A9AC0}" srcOrd="2" destOrd="0" presId="urn:microsoft.com/office/officeart/2005/8/layout/vList5"/>
    <dgm:cxn modelId="{CA385739-1C23-4848-8AB5-458EE5077377}" type="presParOf" srcId="{2BB2A428-FB05-47E5-AC5F-C6A7936A9AC0}" destId="{B093CE78-670B-40EB-95CF-315E334D550F}" srcOrd="0" destOrd="2" presId="urn:microsoft.com/office/officeart/2005/8/layout/vList5"/>
    <dgm:cxn modelId="{A00DDA74-E904-49C7-B4F4-204206EFE197}" type="presOf" srcId="{C8DDDFA1-AF37-4444-AAEB-D51CEE212719}" destId="{B093CE78-670B-40EB-95CF-315E334D550F}" srcOrd="0" destOrd="0" presId="urn:microsoft.com/office/officeart/2005/8/layout/vList5"/>
    <dgm:cxn modelId="{4F269FEE-3CFB-45D4-9E9C-40B9A7FC34E6}" type="presParOf" srcId="{2BB2A428-FB05-47E5-AC5F-C6A7936A9AC0}" destId="{64028F0D-BE57-4642-92F7-303D4E45C524}" srcOrd="1" destOrd="2" presId="urn:microsoft.com/office/officeart/2005/8/layout/vList5"/>
    <dgm:cxn modelId="{6109AA84-749F-48B4-A028-45C192898685}" type="presOf" srcId="{5AA02751-379E-46DB-884A-F23ACBC498EE}" destId="{64028F0D-BE57-4642-92F7-303D4E45C524}" srcOrd="0" destOrd="0" presId="urn:microsoft.com/office/officeart/2005/8/layout/vList5"/>
    <dgm:cxn modelId="{A9990E1D-7D6D-4A9F-804D-00535015C00B}" type="presOf" srcId="{EA3ED53D-7C75-4B13-83F3-CDBD21DF093F}" destId="{64028F0D-BE57-4642-92F7-303D4E45C524}" srcOrd="0" destOrd="1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E15931E-1654-4B73-89B2-8E333D9C42E0}" type="doc">
      <dgm:prSet loTypeId="urn:microsoft.com/office/officeart/2005/8/layout/vList5" loCatId="list" qsTypeId="urn:microsoft.com/office/officeart/2005/8/quickstyle/simple3#4" qsCatId="simple" csTypeId="urn:microsoft.com/office/officeart/2005/8/colors/accent1_2#2" csCatId="accent1" phldr="1"/>
      <dgm:spPr/>
      <dgm:t>
        <a:bodyPr/>
        <a:lstStyle/>
        <a:p>
          <a:endParaRPr lang="zh-CN" altLang="en-US"/>
        </a:p>
      </dgm:t>
    </dgm:pt>
    <dgm:pt modelId="{90DDC401-903F-495B-A387-FFA8A45891F6}">
      <dgm:prSet phldrT="[文本]" phldr="0" custT="1"/>
      <dgm:spPr>
        <a:solidFill>
          <a:srgbClr val="A0CD66"/>
        </a:solidFill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>
              <a:sym typeface="+mn-ea"/>
            </a:rPr>
            <a:t>动作表现</a:t>
          </a:r>
          <a:r>
            <a:rPr lang="zh-CN" altLang="en-US" sz="2800" b="1">
              <a:sym typeface="+mn-ea"/>
            </a:rPr>
            <a:t/>
          </a:r>
          <a:endParaRPr lang="zh-CN" altLang="en-US" sz="2800" b="1">
            <a:sym typeface="+mn-ea"/>
          </a:endParaRPr>
        </a:p>
      </dgm:t>
    </dgm:pt>
    <dgm:pt modelId="{C8BB0B8A-C63A-4F83-B8DD-3A7CE259E4EE}" cxnId="{ECFD9584-0A1B-4ADF-930D-9A588747879B}" type="parTrans">
      <dgm:prSet/>
      <dgm:spPr/>
      <dgm:t>
        <a:bodyPr/>
        <a:lstStyle/>
        <a:p>
          <a:endParaRPr lang="zh-CN" altLang="en-US"/>
        </a:p>
      </dgm:t>
    </dgm:pt>
    <dgm:pt modelId="{35E5E878-0907-4014-9CFA-56AEFE6C22E5}" cxnId="{ECFD9584-0A1B-4ADF-930D-9A588747879B}" type="sibTrans">
      <dgm:prSet/>
      <dgm:spPr/>
      <dgm:t>
        <a:bodyPr/>
        <a:lstStyle/>
        <a:p>
          <a:endParaRPr lang="zh-CN" altLang="en-US"/>
        </a:p>
      </dgm:t>
    </dgm:pt>
    <dgm:pt modelId="{E08CEB0C-E37F-4DCA-A8EA-4B2CD3AD7754}">
      <dgm:prSet phldrT="[文本]" phldr="0" custT="1"/>
      <dgm:spPr>
        <a:solidFill>
          <a:srgbClr val="CCE3AB">
            <a:alpha val="90000"/>
          </a:srgbClr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sz="2400">
              <a:sym typeface="+mn-ea"/>
            </a:rPr>
            <a:t>更为丰富</a:t>
          </a:r>
        </a:p>
      </dgm:t>
    </dgm:pt>
    <dgm:pt modelId="{FB4BCC77-44E9-4065-8A2F-90CD32DE34E3}" cxnId="{89DBC2DE-E997-410B-A96F-EFDE5CA9933A}" type="parTrans">
      <dgm:prSet/>
      <dgm:spPr/>
      <dgm:t>
        <a:bodyPr/>
        <a:lstStyle/>
        <a:p>
          <a:endParaRPr lang="zh-CN" altLang="en-US"/>
        </a:p>
      </dgm:t>
    </dgm:pt>
    <dgm:pt modelId="{41FED480-3E2E-47A2-B997-02D527BC8082}" cxnId="{89DBC2DE-E997-410B-A96F-EFDE5CA9933A}" type="sibTrans">
      <dgm:prSet/>
      <dgm:spPr/>
      <dgm:t>
        <a:bodyPr/>
        <a:lstStyle/>
        <a:p>
          <a:endParaRPr lang="zh-CN" altLang="en-US"/>
        </a:p>
      </dgm:t>
    </dgm:pt>
    <dgm:pt modelId="{C8DDDFA1-AF37-4444-AAEB-D51CEE212719}">
      <dgm:prSet phldrT="[文本]" phldr="0" custT="1"/>
      <dgm:spPr>
        <a:solidFill>
          <a:srgbClr val="A0CD66"/>
        </a:solidFill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>
              <a:sym typeface="+mn-ea"/>
            </a:rPr>
            <a:t>社会性发展</a:t>
          </a:r>
          <a:r>
            <a:rPr lang="zh-CN" altLang="en-US" sz="2800" b="1">
              <a:sym typeface="+mn-ea"/>
            </a:rPr>
            <a:t/>
          </a:r>
          <a:endParaRPr lang="zh-CN" altLang="en-US" sz="2800" b="1">
            <a:sym typeface="+mn-ea"/>
          </a:endParaRPr>
        </a:p>
      </dgm:t>
    </dgm:pt>
    <dgm:pt modelId="{26EA520A-5891-4EBA-B2AD-1840663D8C07}" cxnId="{67B62FA4-7CD3-40EB-8182-95A9BB50E661}" type="parTrans">
      <dgm:prSet/>
      <dgm:spPr/>
      <dgm:t>
        <a:bodyPr/>
        <a:lstStyle/>
        <a:p>
          <a:endParaRPr lang="zh-CN" altLang="en-US"/>
        </a:p>
      </dgm:t>
    </dgm:pt>
    <dgm:pt modelId="{CE2287C8-6424-4771-88FD-4DADE15C5A04}" cxnId="{67B62FA4-7CD3-40EB-8182-95A9BB50E661}" type="sibTrans">
      <dgm:prSet/>
      <dgm:spPr/>
      <dgm:t>
        <a:bodyPr/>
        <a:lstStyle/>
        <a:p>
          <a:endParaRPr lang="zh-CN" altLang="en-US"/>
        </a:p>
      </dgm:t>
    </dgm:pt>
    <dgm:pt modelId="{5AA02751-379E-46DB-884A-F23ACBC498EE}">
      <dgm:prSet phldrT="[文本]" phldr="0" custT="1"/>
      <dgm:spPr>
        <a:solidFill>
          <a:srgbClr val="CDE4AE">
            <a:alpha val="90000"/>
          </a:srgbClr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sz="2000">
              <a:sym typeface="+mn-ea"/>
            </a:rPr>
            <a:t>联合游戏比重增加</a:t>
          </a:r>
          <a:endParaRPr lang="zh-CN" altLang="en-US" sz="2000"/>
        </a:p>
      </dgm:t>
    </dgm:pt>
    <dgm:pt modelId="{D0D77647-95BE-4607-B2F0-006D9CAB8F0E}" cxnId="{4A7E31FC-6E74-4686-91EE-4A7DA26D8157}" type="parTrans">
      <dgm:prSet/>
      <dgm:spPr/>
      <dgm:t>
        <a:bodyPr/>
        <a:lstStyle/>
        <a:p>
          <a:endParaRPr lang="zh-CN" altLang="en-US"/>
        </a:p>
      </dgm:t>
    </dgm:pt>
    <dgm:pt modelId="{3DBF6B9F-A188-4D67-ABE8-0633561FA9E5}" cxnId="{4A7E31FC-6E74-4686-91EE-4A7DA26D8157}" type="sibTrans">
      <dgm:prSet/>
      <dgm:spPr/>
      <dgm:t>
        <a:bodyPr/>
        <a:lstStyle/>
        <a:p>
          <a:endParaRPr lang="zh-CN" altLang="en-US"/>
        </a:p>
      </dgm:t>
    </dgm:pt>
    <dgm:pt modelId="{F4BC2353-A299-4848-9B9E-E8466D700A93}">
      <dgm:prSet phldr="0" custT="1"/>
      <dgm:spPr>
        <a:solidFill>
          <a:srgbClr val="CDE4AE">
            <a:alpha val="90000"/>
          </a:srgbClr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sz="2000">
              <a:sym typeface="+mn-ea"/>
            </a:rPr>
            <a:t>合作游戏逐渐出现</a:t>
          </a:r>
        </a:p>
      </dgm:t>
    </dgm:pt>
    <dgm:pt modelId="{A5AD7873-D58C-40A2-8451-B8952B7E1FE8}" cxnId="{E12CB6C2-3A2A-4D57-A6C7-DBE1E9EFE5D0}" type="parTrans">
      <dgm:prSet/>
      <dgm:spPr/>
      <dgm:t>
        <a:bodyPr/>
        <a:lstStyle/>
        <a:p>
          <a:endParaRPr lang="zh-CN" altLang="en-US"/>
        </a:p>
      </dgm:t>
    </dgm:pt>
    <dgm:pt modelId="{889EA38C-9040-44E5-BA1C-D58DA9D2A653}" cxnId="{E12CB6C2-3A2A-4D57-A6C7-DBE1E9EFE5D0}" type="sibTrans">
      <dgm:prSet/>
      <dgm:spPr/>
      <dgm:t>
        <a:bodyPr/>
        <a:lstStyle/>
        <a:p>
          <a:endParaRPr lang="zh-CN" altLang="en-US"/>
        </a:p>
      </dgm:t>
    </dgm:pt>
    <dgm:pt modelId="{D5935282-3C7C-4F88-A1AE-C27DB8591514}" type="pres">
      <dgm:prSet presAssocID="{2E15931E-1654-4B73-89B2-8E333D9C42E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E61486FD-113E-4C87-8ADF-B1A8E2A84801}" type="pres">
      <dgm:prSet presAssocID="{90DDC401-903F-495B-A387-FFA8A45891F6}" presName="linNode" presStyleCnt="0"/>
      <dgm:spPr/>
    </dgm:pt>
    <dgm:pt modelId="{96BE2B31-D87C-43E1-BE64-4C27B13F4AA4}" type="pres">
      <dgm:prSet presAssocID="{90DDC401-903F-495B-A387-FFA8A45891F6}" presName="parentText" presStyleLbl="node1" presStyleIdx="0" presStyleCnt="2" custScaleX="96128" custScaleY="16571" custLinFactNeighborX="4152" custLinFactNeighborY="-36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D9406C3-FC80-4468-A55B-122D744D43F0}" type="pres">
      <dgm:prSet presAssocID="{90DDC401-903F-495B-A387-FFA8A45891F6}" presName="descendantText" presStyleLbl="alignAccFollowNode1" presStyleIdx="0" presStyleCnt="2" custScaleX="96298" custScaleY="17290" custLinFactNeighborX="6759" custLinFactNeighborY="-28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1941F29-E51C-4282-956D-50CFAFAEB9B8}" type="pres">
      <dgm:prSet presAssocID="{35E5E878-0907-4014-9CFA-56AEFE6C22E5}" presName="sp" presStyleCnt="0"/>
      <dgm:spPr/>
    </dgm:pt>
    <dgm:pt modelId="{2BB2A428-FB05-47E5-AC5F-C6A7936A9AC0}" type="pres">
      <dgm:prSet presAssocID="{C8DDDFA1-AF37-4444-AAEB-D51CEE212719}" presName="linNode" presStyleCnt="0"/>
      <dgm:spPr/>
    </dgm:pt>
    <dgm:pt modelId="{B093CE78-670B-40EB-95CF-315E334D550F}" type="pres">
      <dgm:prSet presAssocID="{C8DDDFA1-AF37-4444-AAEB-D51CEE212719}" presName="parentText" presStyleLbl="node1" presStyleIdx="1" presStyleCnt="2" custScaleX="101104" custScaleY="16249" custLinFactNeighborX="3017" custLinFactNeighborY="55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4028F0D-BE57-4642-92F7-303D4E45C524}" type="pres">
      <dgm:prSet presAssocID="{C8DDDFA1-AF37-4444-AAEB-D51CEE212719}" presName="descendantText" presStyleLbl="alignAccFollowNode1" presStyleIdx="1" presStyleCnt="2" custScaleX="93995" custScaleY="18208" custLinFactNeighborX="4769" custLinFactNeighborY="169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ECFD9584-0A1B-4ADF-930D-9A588747879B}" srcId="{2E15931E-1654-4B73-89B2-8E333D9C42E0}" destId="{90DDC401-903F-495B-A387-FFA8A45891F6}" srcOrd="0" destOrd="0" parTransId="{C8BB0B8A-C63A-4F83-B8DD-3A7CE259E4EE}" sibTransId="{35E5E878-0907-4014-9CFA-56AEFE6C22E5}"/>
    <dgm:cxn modelId="{89DBC2DE-E997-410B-A96F-EFDE5CA9933A}" srcId="{90DDC401-903F-495B-A387-FFA8A45891F6}" destId="{E08CEB0C-E37F-4DCA-A8EA-4B2CD3AD7754}" srcOrd="0" destOrd="0" parTransId="{FB4BCC77-44E9-4065-8A2F-90CD32DE34E3}" sibTransId="{41FED480-3E2E-47A2-B997-02D527BC8082}"/>
    <dgm:cxn modelId="{67B62FA4-7CD3-40EB-8182-95A9BB50E661}" srcId="{2E15931E-1654-4B73-89B2-8E333D9C42E0}" destId="{C8DDDFA1-AF37-4444-AAEB-D51CEE212719}" srcOrd="1" destOrd="0" parTransId="{26EA520A-5891-4EBA-B2AD-1840663D8C07}" sibTransId="{CE2287C8-6424-4771-88FD-4DADE15C5A04}"/>
    <dgm:cxn modelId="{4A7E31FC-6E74-4686-91EE-4A7DA26D8157}" srcId="{C8DDDFA1-AF37-4444-AAEB-D51CEE212719}" destId="{5AA02751-379E-46DB-884A-F23ACBC498EE}" srcOrd="0" destOrd="1" parTransId="{D0D77647-95BE-4607-B2F0-006D9CAB8F0E}" sibTransId="{3DBF6B9F-A188-4D67-ABE8-0633561FA9E5}"/>
    <dgm:cxn modelId="{E12CB6C2-3A2A-4D57-A6C7-DBE1E9EFE5D0}" srcId="{C8DDDFA1-AF37-4444-AAEB-D51CEE212719}" destId="{F4BC2353-A299-4848-9B9E-E8466D700A93}" srcOrd="1" destOrd="1" parTransId="{A5AD7873-D58C-40A2-8451-B8952B7E1FE8}" sibTransId="{889EA38C-9040-44E5-BA1C-D58DA9D2A653}"/>
    <dgm:cxn modelId="{42BE5E52-7CB5-4C9F-9DBD-D4F2D08DC7E1}" type="presOf" srcId="{2E15931E-1654-4B73-89B2-8E333D9C42E0}" destId="{D5935282-3C7C-4F88-A1AE-C27DB8591514}" srcOrd="0" destOrd="0" presId="urn:microsoft.com/office/officeart/2005/8/layout/vList5"/>
    <dgm:cxn modelId="{BE92B348-B93E-4E3E-9B38-4E18BADE2090}" type="presParOf" srcId="{D5935282-3C7C-4F88-A1AE-C27DB8591514}" destId="{E61486FD-113E-4C87-8ADF-B1A8E2A84801}" srcOrd="0" destOrd="0" presId="urn:microsoft.com/office/officeart/2005/8/layout/vList5"/>
    <dgm:cxn modelId="{B2C97B28-143B-46A4-9FEB-01FCE7E6749A}" type="presParOf" srcId="{E61486FD-113E-4C87-8ADF-B1A8E2A84801}" destId="{96BE2B31-D87C-43E1-BE64-4C27B13F4AA4}" srcOrd="0" destOrd="0" presId="urn:microsoft.com/office/officeart/2005/8/layout/vList5"/>
    <dgm:cxn modelId="{81F854B6-CBD5-4249-8CC3-51EE3F9E1F54}" type="presOf" srcId="{90DDC401-903F-495B-A387-FFA8A45891F6}" destId="{96BE2B31-D87C-43E1-BE64-4C27B13F4AA4}" srcOrd="0" destOrd="0" presId="urn:microsoft.com/office/officeart/2005/8/layout/vList5"/>
    <dgm:cxn modelId="{FB62EF99-6405-4CDC-957D-810834EA4A5C}" type="presParOf" srcId="{E61486FD-113E-4C87-8ADF-B1A8E2A84801}" destId="{DD9406C3-FC80-4468-A55B-122D744D43F0}" srcOrd="1" destOrd="0" presId="urn:microsoft.com/office/officeart/2005/8/layout/vList5"/>
    <dgm:cxn modelId="{B262032A-64EF-46DD-9F00-FA29E8E0100C}" type="presOf" srcId="{E08CEB0C-E37F-4DCA-A8EA-4B2CD3AD7754}" destId="{DD9406C3-FC80-4468-A55B-122D744D43F0}" srcOrd="0" destOrd="0" presId="urn:microsoft.com/office/officeart/2005/8/layout/vList5"/>
    <dgm:cxn modelId="{CB8EEF4B-A592-410F-8B98-764084194FE6}" type="presParOf" srcId="{D5935282-3C7C-4F88-A1AE-C27DB8591514}" destId="{F1941F29-E51C-4282-956D-50CFAFAEB9B8}" srcOrd="1" destOrd="0" presId="urn:microsoft.com/office/officeart/2005/8/layout/vList5"/>
    <dgm:cxn modelId="{00947254-BC71-4482-9AC9-1C9D134B2300}" type="presParOf" srcId="{D5935282-3C7C-4F88-A1AE-C27DB8591514}" destId="{2BB2A428-FB05-47E5-AC5F-C6A7936A9AC0}" srcOrd="2" destOrd="0" presId="urn:microsoft.com/office/officeart/2005/8/layout/vList5"/>
    <dgm:cxn modelId="{3C3C5694-10D0-4418-A1E8-4A188950391F}" type="presParOf" srcId="{2BB2A428-FB05-47E5-AC5F-C6A7936A9AC0}" destId="{B093CE78-670B-40EB-95CF-315E334D550F}" srcOrd="0" destOrd="2" presId="urn:microsoft.com/office/officeart/2005/8/layout/vList5"/>
    <dgm:cxn modelId="{895A031E-FE50-475C-9B04-AA0B2A2619D0}" type="presOf" srcId="{C8DDDFA1-AF37-4444-AAEB-D51CEE212719}" destId="{B093CE78-670B-40EB-95CF-315E334D550F}" srcOrd="0" destOrd="0" presId="urn:microsoft.com/office/officeart/2005/8/layout/vList5"/>
    <dgm:cxn modelId="{3BBC1854-C6A8-498D-88C8-53F0E31C0A36}" type="presParOf" srcId="{2BB2A428-FB05-47E5-AC5F-C6A7936A9AC0}" destId="{64028F0D-BE57-4642-92F7-303D4E45C524}" srcOrd="1" destOrd="2" presId="urn:microsoft.com/office/officeart/2005/8/layout/vList5"/>
    <dgm:cxn modelId="{07F1C8EF-8299-45D3-B78A-916C1BCD002B}" type="presOf" srcId="{5AA02751-379E-46DB-884A-F23ACBC498EE}" destId="{64028F0D-BE57-4642-92F7-303D4E45C524}" srcOrd="0" destOrd="0" presId="urn:microsoft.com/office/officeart/2005/8/layout/vList5"/>
    <dgm:cxn modelId="{0337FAFD-5AC3-4E4E-91CC-B7AF5D2B9FA3}" type="presOf" srcId="{F4BC2353-A299-4848-9B9E-E8466D700A93}" destId="{64028F0D-BE57-4642-92F7-303D4E45C524}" srcOrd="0" destOrd="1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7146925" cy="4481830"/>
        <a:chOff x="0" y="0"/>
        <a:chExt cx="7146925" cy="4481830"/>
      </a:xfrm>
    </dsp:grpSpPr>
    <dsp:sp modelId="{AB03A194-6954-403B-BF44-228E67F7E933}">
      <dsp:nvSpPr>
        <dsp:cNvPr id="4" name="任意多边形 3"/>
        <dsp:cNvSpPr/>
      </dsp:nvSpPr>
      <dsp:spPr bwMode="white">
        <a:xfrm>
          <a:off x="592785" y="1071353"/>
          <a:ext cx="169569" cy="1397188"/>
        </a:xfrm>
        <a:custGeom>
          <a:avLst/>
          <a:gdLst/>
          <a:ahLst/>
          <a:cxnLst/>
          <a:pathLst>
            <a:path w="267" h="2200">
              <a:moveTo>
                <a:pt x="0" y="2200"/>
              </a:moveTo>
              <a:lnTo>
                <a:pt x="134" y="2200"/>
              </a:lnTo>
              <a:lnTo>
                <a:pt x="134" y="0"/>
              </a:lnTo>
              <a:lnTo>
                <a:pt x="267" y="0"/>
              </a:lnTo>
            </a:path>
          </a:pathLst>
        </a:custGeom>
      </dsp:spPr>
      <dsp:style>
        <a:lnRef idx="2">
          <a:schemeClr val="dk1">
            <a:shade val="60000"/>
          </a:schemeClr>
        </a:lnRef>
        <a:fillRef idx="0">
          <a:schemeClr val="dk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0"/>
          </a:lvl1pPr>
          <a:lvl2pPr marL="285750" indent="-285750" algn="ctr">
            <a:defRPr sz="3900"/>
          </a:lvl2pPr>
          <a:lvl3pPr marL="571500" indent="-285750" algn="ctr">
            <a:defRPr sz="3900"/>
          </a:lvl3pPr>
          <a:lvl4pPr marL="857250" indent="-285750" algn="ctr">
            <a:defRPr sz="3900"/>
          </a:lvl4pPr>
          <a:lvl5pPr marL="1143000" indent="-285750" algn="ctr">
            <a:defRPr sz="3900"/>
          </a:lvl5pPr>
          <a:lvl6pPr marL="1428750" indent="-285750" algn="ctr">
            <a:defRPr sz="3900"/>
          </a:lvl6pPr>
          <a:lvl7pPr marL="1714500" indent="-285750" algn="ctr">
            <a:defRPr sz="3900"/>
          </a:lvl7pPr>
          <a:lvl8pPr marL="2000250" indent="-285750" algn="ctr">
            <a:defRPr sz="3900"/>
          </a:lvl8pPr>
          <a:lvl9pPr marL="2286000" indent="-285750" algn="ctr">
            <a:defRPr sz="3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chemeClr val="tx1"/>
            </a:solidFill>
          </a:endParaRPr>
        </a:p>
      </dsp:txBody>
      <dsp:txXfrm>
        <a:off x="592785" y="1071353"/>
        <a:ext cx="169569" cy="1397188"/>
      </dsp:txXfrm>
    </dsp:sp>
    <dsp:sp modelId="{86BD6121-4BA8-46A4-B4F7-866797A56E35}">
      <dsp:nvSpPr>
        <dsp:cNvPr id="6" name="任意多边形 5"/>
        <dsp:cNvSpPr/>
      </dsp:nvSpPr>
      <dsp:spPr bwMode="white">
        <a:xfrm>
          <a:off x="3050215" y="220400"/>
          <a:ext cx="611715" cy="850953"/>
        </a:xfrm>
        <a:custGeom>
          <a:avLst/>
          <a:gdLst/>
          <a:ahLst/>
          <a:cxnLst/>
          <a:pathLst>
            <a:path w="963" h="1340">
              <a:moveTo>
                <a:pt x="0" y="1340"/>
              </a:moveTo>
              <a:lnTo>
                <a:pt x="482" y="1340"/>
              </a:lnTo>
              <a:lnTo>
                <a:pt x="482" y="0"/>
              </a:lnTo>
              <a:lnTo>
                <a:pt x="963" y="0"/>
              </a:lnTo>
            </a:path>
          </a:pathLst>
        </a:custGeom>
      </dsp:spPr>
      <dsp:style>
        <a:lnRef idx="2">
          <a:schemeClr val="dk1">
            <a:shade val="80000"/>
          </a:schemeClr>
        </a:lnRef>
        <a:fillRef idx="0">
          <a:schemeClr val="dk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0"/>
          </a:lvl1pPr>
          <a:lvl2pPr marL="285750" indent="-285750" algn="ctr">
            <a:defRPr sz="3900"/>
          </a:lvl2pPr>
          <a:lvl3pPr marL="571500" indent="-285750" algn="ctr">
            <a:defRPr sz="3900"/>
          </a:lvl3pPr>
          <a:lvl4pPr marL="857250" indent="-285750" algn="ctr">
            <a:defRPr sz="3900"/>
          </a:lvl4pPr>
          <a:lvl5pPr marL="1143000" indent="-285750" algn="ctr">
            <a:defRPr sz="3900"/>
          </a:lvl5pPr>
          <a:lvl6pPr marL="1428750" indent="-285750" algn="ctr">
            <a:defRPr sz="3900"/>
          </a:lvl6pPr>
          <a:lvl7pPr marL="1714500" indent="-285750" algn="ctr">
            <a:defRPr sz="3900"/>
          </a:lvl7pPr>
          <a:lvl8pPr marL="2000250" indent="-285750" algn="ctr">
            <a:defRPr sz="3900"/>
          </a:lvl8pPr>
          <a:lvl9pPr marL="2286000" indent="-285750" algn="ctr">
            <a:defRPr sz="3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chemeClr val="tx1"/>
            </a:solidFill>
          </a:endParaRPr>
        </a:p>
      </dsp:txBody>
      <dsp:txXfrm>
        <a:off x="3050215" y="220400"/>
        <a:ext cx="611715" cy="850953"/>
      </dsp:txXfrm>
    </dsp:sp>
    <dsp:sp modelId="{9FA66DB2-E6EA-4894-8DE4-70987685FC37}">
      <dsp:nvSpPr>
        <dsp:cNvPr id="8" name="任意多边形 7"/>
        <dsp:cNvSpPr/>
      </dsp:nvSpPr>
      <dsp:spPr bwMode="white">
        <a:xfrm>
          <a:off x="3050215" y="771402"/>
          <a:ext cx="611715" cy="299952"/>
        </a:xfrm>
        <a:custGeom>
          <a:avLst/>
          <a:gdLst/>
          <a:ahLst/>
          <a:cxnLst/>
          <a:pathLst>
            <a:path w="963" h="472">
              <a:moveTo>
                <a:pt x="0" y="472"/>
              </a:moveTo>
              <a:lnTo>
                <a:pt x="482" y="472"/>
              </a:lnTo>
              <a:lnTo>
                <a:pt x="482" y="0"/>
              </a:lnTo>
              <a:lnTo>
                <a:pt x="963" y="0"/>
              </a:lnTo>
            </a:path>
          </a:pathLst>
        </a:custGeom>
      </dsp:spPr>
      <dsp:style>
        <a:lnRef idx="2">
          <a:schemeClr val="dk1">
            <a:shade val="80000"/>
          </a:schemeClr>
        </a:lnRef>
        <a:fillRef idx="0">
          <a:schemeClr val="dk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1900"/>
          </a:lvl1pPr>
          <a:lvl2pPr marL="114300" indent="-114300" algn="ctr">
            <a:defRPr sz="1500"/>
          </a:lvl2pPr>
          <a:lvl3pPr marL="228600" indent="-114300" algn="ctr">
            <a:defRPr sz="1500"/>
          </a:lvl3pPr>
          <a:lvl4pPr marL="342900" indent="-114300" algn="ctr">
            <a:defRPr sz="1500"/>
          </a:lvl4pPr>
          <a:lvl5pPr marL="457200" indent="-114300" algn="ctr">
            <a:defRPr sz="1500"/>
          </a:lvl5pPr>
          <a:lvl6pPr marL="571500" indent="-114300" algn="ctr">
            <a:defRPr sz="1500"/>
          </a:lvl6pPr>
          <a:lvl7pPr marL="685800" indent="-114300" algn="ctr">
            <a:defRPr sz="1500"/>
          </a:lvl7pPr>
          <a:lvl8pPr marL="800100" indent="-114300" algn="ctr">
            <a:defRPr sz="1500"/>
          </a:lvl8pPr>
          <a:lvl9pPr marL="914400" indent="-114300" algn="ctr">
            <a:defRPr sz="1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chemeClr val="tx1"/>
            </a:solidFill>
          </a:endParaRPr>
        </a:p>
      </dsp:txBody>
      <dsp:txXfrm>
        <a:off x="3050215" y="771402"/>
        <a:ext cx="611715" cy="299952"/>
      </dsp:txXfrm>
    </dsp:sp>
    <dsp:sp modelId="{7829FD02-DE1A-4C95-B117-7A7B3EB23824}">
      <dsp:nvSpPr>
        <dsp:cNvPr id="10" name="任意多边形 9"/>
        <dsp:cNvSpPr/>
      </dsp:nvSpPr>
      <dsp:spPr bwMode="white">
        <a:xfrm>
          <a:off x="3050215" y="1071353"/>
          <a:ext cx="611715" cy="251049"/>
        </a:xfrm>
        <a:custGeom>
          <a:avLst/>
          <a:gdLst/>
          <a:ahLst/>
          <a:cxnLst/>
          <a:pathLst>
            <a:path w="963" h="395">
              <a:moveTo>
                <a:pt x="0" y="0"/>
              </a:moveTo>
              <a:lnTo>
                <a:pt x="482" y="0"/>
              </a:lnTo>
              <a:lnTo>
                <a:pt x="482" y="395"/>
              </a:lnTo>
              <a:lnTo>
                <a:pt x="963" y="395"/>
              </a:lnTo>
            </a:path>
          </a:pathLst>
        </a:custGeom>
      </dsp:spPr>
      <dsp:style>
        <a:lnRef idx="2">
          <a:schemeClr val="dk1">
            <a:shade val="80000"/>
          </a:schemeClr>
        </a:lnRef>
        <a:fillRef idx="0">
          <a:schemeClr val="dk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chemeClr val="tx1"/>
            </a:solidFill>
          </a:endParaRPr>
        </a:p>
      </dsp:txBody>
      <dsp:txXfrm>
        <a:off x="3050215" y="1071353"/>
        <a:ext cx="611715" cy="251049"/>
      </dsp:txXfrm>
    </dsp:sp>
    <dsp:sp modelId="{86A2E953-8EFC-4A39-B1C7-AACC74062813}">
      <dsp:nvSpPr>
        <dsp:cNvPr id="12" name="任意多边形 11"/>
        <dsp:cNvSpPr/>
      </dsp:nvSpPr>
      <dsp:spPr bwMode="white">
        <a:xfrm>
          <a:off x="3050215" y="1071353"/>
          <a:ext cx="611715" cy="802051"/>
        </a:xfrm>
        <a:custGeom>
          <a:avLst/>
          <a:gdLst/>
          <a:ahLst/>
          <a:cxnLst/>
          <a:pathLst>
            <a:path w="963" h="1263">
              <a:moveTo>
                <a:pt x="0" y="0"/>
              </a:moveTo>
              <a:lnTo>
                <a:pt x="482" y="0"/>
              </a:lnTo>
              <a:lnTo>
                <a:pt x="482" y="1263"/>
              </a:lnTo>
              <a:lnTo>
                <a:pt x="963" y="1263"/>
              </a:lnTo>
            </a:path>
          </a:pathLst>
        </a:custGeom>
      </dsp:spPr>
      <dsp:style>
        <a:lnRef idx="2">
          <a:schemeClr val="dk1">
            <a:shade val="80000"/>
          </a:schemeClr>
        </a:lnRef>
        <a:fillRef idx="0">
          <a:schemeClr val="dk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0"/>
          </a:lvl1pPr>
          <a:lvl2pPr marL="285750" indent="-285750" algn="ctr">
            <a:defRPr sz="3900"/>
          </a:lvl2pPr>
          <a:lvl3pPr marL="571500" indent="-285750" algn="ctr">
            <a:defRPr sz="3900"/>
          </a:lvl3pPr>
          <a:lvl4pPr marL="857250" indent="-285750" algn="ctr">
            <a:defRPr sz="3900"/>
          </a:lvl4pPr>
          <a:lvl5pPr marL="1143000" indent="-285750" algn="ctr">
            <a:defRPr sz="3900"/>
          </a:lvl5pPr>
          <a:lvl6pPr marL="1428750" indent="-285750" algn="ctr">
            <a:defRPr sz="3900"/>
          </a:lvl6pPr>
          <a:lvl7pPr marL="1714500" indent="-285750" algn="ctr">
            <a:defRPr sz="3900"/>
          </a:lvl7pPr>
          <a:lvl8pPr marL="2000250" indent="-285750" algn="ctr">
            <a:defRPr sz="3900"/>
          </a:lvl8pPr>
          <a:lvl9pPr marL="2286000" indent="-285750" algn="ctr">
            <a:defRPr sz="3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chemeClr val="tx1"/>
            </a:solidFill>
          </a:endParaRPr>
        </a:p>
      </dsp:txBody>
      <dsp:txXfrm>
        <a:off x="3050215" y="1071353"/>
        <a:ext cx="611715" cy="802051"/>
      </dsp:txXfrm>
    </dsp:sp>
    <dsp:sp modelId="{38A16989-CBF8-4F32-AFE8-F8C7512CFF6F}">
      <dsp:nvSpPr>
        <dsp:cNvPr id="14" name="任意多边形 13"/>
        <dsp:cNvSpPr/>
      </dsp:nvSpPr>
      <dsp:spPr bwMode="white">
        <a:xfrm>
          <a:off x="592785" y="2468541"/>
          <a:ext cx="260352" cy="231364"/>
        </a:xfrm>
        <a:custGeom>
          <a:avLst/>
          <a:gdLst/>
          <a:ahLst/>
          <a:cxnLst/>
          <a:pathLst>
            <a:path w="410" h="364">
              <a:moveTo>
                <a:pt x="0" y="0"/>
              </a:moveTo>
              <a:lnTo>
                <a:pt x="205" y="0"/>
              </a:lnTo>
              <a:lnTo>
                <a:pt x="205" y="364"/>
              </a:lnTo>
              <a:lnTo>
                <a:pt x="410" y="364"/>
              </a:lnTo>
            </a:path>
          </a:pathLst>
        </a:custGeom>
      </dsp:spPr>
      <dsp:style>
        <a:lnRef idx="2">
          <a:schemeClr val="dk1">
            <a:shade val="60000"/>
          </a:schemeClr>
        </a:lnRef>
        <a:fillRef idx="0">
          <a:schemeClr val="dk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15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chemeClr val="tx1"/>
            </a:solidFill>
          </a:endParaRPr>
        </a:p>
      </dsp:txBody>
      <dsp:txXfrm>
        <a:off x="592785" y="2468541"/>
        <a:ext cx="260352" cy="231364"/>
      </dsp:txXfrm>
    </dsp:sp>
    <dsp:sp modelId="{F0B41401-0B44-4A9C-9AB6-8D32D83435F7}">
      <dsp:nvSpPr>
        <dsp:cNvPr id="16" name="任意多边形 15"/>
        <dsp:cNvSpPr/>
      </dsp:nvSpPr>
      <dsp:spPr bwMode="white">
        <a:xfrm>
          <a:off x="3139611" y="2424405"/>
          <a:ext cx="520931" cy="275501"/>
        </a:xfrm>
        <a:custGeom>
          <a:avLst/>
          <a:gdLst/>
          <a:ahLst/>
          <a:cxnLst/>
          <a:pathLst>
            <a:path w="820" h="434">
              <a:moveTo>
                <a:pt x="0" y="434"/>
              </a:moveTo>
              <a:lnTo>
                <a:pt x="410" y="434"/>
              </a:lnTo>
              <a:lnTo>
                <a:pt x="410" y="0"/>
              </a:lnTo>
              <a:lnTo>
                <a:pt x="820" y="0"/>
              </a:lnTo>
            </a:path>
          </a:pathLst>
        </a:custGeom>
      </dsp:spPr>
      <dsp:style>
        <a:lnRef idx="2">
          <a:schemeClr val="dk1">
            <a:shade val="80000"/>
          </a:schemeClr>
        </a:lnRef>
        <a:fillRef idx="0">
          <a:schemeClr val="dk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18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chemeClr val="tx1"/>
            </a:solidFill>
          </a:endParaRPr>
        </a:p>
      </dsp:txBody>
      <dsp:txXfrm>
        <a:off x="3139611" y="2424405"/>
        <a:ext cx="520931" cy="275501"/>
      </dsp:txXfrm>
    </dsp:sp>
    <dsp:sp modelId="{439DBE55-D039-4640-A67F-E9DA8AA63716}">
      <dsp:nvSpPr>
        <dsp:cNvPr id="18" name="任意多边形 17"/>
        <dsp:cNvSpPr/>
      </dsp:nvSpPr>
      <dsp:spPr bwMode="white">
        <a:xfrm>
          <a:off x="3139611" y="2699906"/>
          <a:ext cx="520931" cy="275501"/>
        </a:xfrm>
        <a:custGeom>
          <a:avLst/>
          <a:gdLst/>
          <a:ahLst/>
          <a:cxnLst/>
          <a:pathLst>
            <a:path w="820" h="434">
              <a:moveTo>
                <a:pt x="0" y="0"/>
              </a:moveTo>
              <a:lnTo>
                <a:pt x="410" y="0"/>
              </a:lnTo>
              <a:lnTo>
                <a:pt x="410" y="434"/>
              </a:lnTo>
              <a:lnTo>
                <a:pt x="820" y="434"/>
              </a:lnTo>
            </a:path>
          </a:pathLst>
        </a:custGeom>
      </dsp:spPr>
      <dsp:style>
        <a:lnRef idx="2">
          <a:schemeClr val="dk1">
            <a:shade val="80000"/>
          </a:schemeClr>
        </a:lnRef>
        <a:fillRef idx="0">
          <a:schemeClr val="dk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18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chemeClr val="tx1"/>
            </a:solidFill>
          </a:endParaRPr>
        </a:p>
      </dsp:txBody>
      <dsp:txXfrm>
        <a:off x="3139611" y="2699906"/>
        <a:ext cx="520931" cy="275501"/>
      </dsp:txXfrm>
    </dsp:sp>
    <dsp:sp modelId="{E767DF7B-35F5-4176-A6F4-055C3254655B}">
      <dsp:nvSpPr>
        <dsp:cNvPr id="20" name="任意多边形 19"/>
        <dsp:cNvSpPr/>
      </dsp:nvSpPr>
      <dsp:spPr bwMode="white">
        <a:xfrm>
          <a:off x="592785" y="2468541"/>
          <a:ext cx="232708" cy="1421639"/>
        </a:xfrm>
        <a:custGeom>
          <a:avLst/>
          <a:gdLst/>
          <a:ahLst/>
          <a:cxnLst/>
          <a:pathLst>
            <a:path w="366" h="2239">
              <a:moveTo>
                <a:pt x="0" y="0"/>
              </a:moveTo>
              <a:lnTo>
                <a:pt x="183" y="0"/>
              </a:lnTo>
              <a:lnTo>
                <a:pt x="183" y="2239"/>
              </a:lnTo>
              <a:lnTo>
                <a:pt x="366" y="2239"/>
              </a:lnTo>
            </a:path>
          </a:pathLst>
        </a:custGeom>
      </dsp:spPr>
      <dsp:style>
        <a:lnRef idx="2">
          <a:schemeClr val="dk1">
            <a:shade val="60000"/>
          </a:schemeClr>
        </a:lnRef>
        <a:fillRef idx="0">
          <a:schemeClr val="dk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0"/>
          </a:lvl1pPr>
          <a:lvl2pPr marL="285750" indent="-285750" algn="ctr">
            <a:defRPr sz="3900"/>
          </a:lvl2pPr>
          <a:lvl3pPr marL="571500" indent="-285750" algn="ctr">
            <a:defRPr sz="3900"/>
          </a:lvl3pPr>
          <a:lvl4pPr marL="857250" indent="-285750" algn="ctr">
            <a:defRPr sz="3900"/>
          </a:lvl4pPr>
          <a:lvl5pPr marL="1143000" indent="-285750" algn="ctr">
            <a:defRPr sz="3900"/>
          </a:lvl5pPr>
          <a:lvl6pPr marL="1428750" indent="-285750" algn="ctr">
            <a:defRPr sz="3900"/>
          </a:lvl6pPr>
          <a:lvl7pPr marL="1714500" indent="-285750" algn="ctr">
            <a:defRPr sz="3900"/>
          </a:lvl7pPr>
          <a:lvl8pPr marL="2000250" indent="-285750" algn="ctr">
            <a:defRPr sz="3900"/>
          </a:lvl8pPr>
          <a:lvl9pPr marL="2286000" indent="-285750" algn="ctr">
            <a:defRPr sz="3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chemeClr val="tx1"/>
            </a:solidFill>
          </a:endParaRPr>
        </a:p>
      </dsp:txBody>
      <dsp:txXfrm>
        <a:off x="592785" y="2468541"/>
        <a:ext cx="232708" cy="1421639"/>
      </dsp:txXfrm>
    </dsp:sp>
    <dsp:sp modelId="{DEEEB9C7-263B-425A-96D2-29819486FFB9}">
      <dsp:nvSpPr>
        <dsp:cNvPr id="22" name="任意多边形 21"/>
        <dsp:cNvSpPr/>
      </dsp:nvSpPr>
      <dsp:spPr bwMode="white">
        <a:xfrm>
          <a:off x="3111967" y="3526407"/>
          <a:ext cx="548576" cy="363773"/>
        </a:xfrm>
        <a:custGeom>
          <a:avLst/>
          <a:gdLst/>
          <a:ahLst/>
          <a:cxnLst/>
          <a:pathLst>
            <a:path w="864" h="573">
              <a:moveTo>
                <a:pt x="0" y="573"/>
              </a:moveTo>
              <a:lnTo>
                <a:pt x="432" y="573"/>
              </a:lnTo>
              <a:lnTo>
                <a:pt x="432" y="0"/>
              </a:lnTo>
              <a:lnTo>
                <a:pt x="864" y="0"/>
              </a:lnTo>
            </a:path>
          </a:pathLst>
        </a:custGeom>
      </dsp:spPr>
      <dsp:style>
        <a:lnRef idx="2">
          <a:schemeClr val="dk1">
            <a:shade val="80000"/>
          </a:schemeClr>
        </a:lnRef>
        <a:fillRef idx="0">
          <a:schemeClr val="dk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2300"/>
          </a:lvl1pPr>
          <a:lvl2pPr marL="171450" indent="-171450" algn="ctr">
            <a:defRPr sz="1800"/>
          </a:lvl2pPr>
          <a:lvl3pPr marL="342900" indent="-171450" algn="ctr">
            <a:defRPr sz="1800"/>
          </a:lvl3pPr>
          <a:lvl4pPr marL="514350" indent="-171450" algn="ctr">
            <a:defRPr sz="1800"/>
          </a:lvl4pPr>
          <a:lvl5pPr marL="685800" indent="-171450" algn="ctr">
            <a:defRPr sz="1800"/>
          </a:lvl5pPr>
          <a:lvl6pPr marL="857250" indent="-171450" algn="ctr">
            <a:defRPr sz="1800"/>
          </a:lvl6pPr>
          <a:lvl7pPr marL="1028700" indent="-171450" algn="ctr">
            <a:defRPr sz="1800"/>
          </a:lvl7pPr>
          <a:lvl8pPr marL="1200150" indent="-171450" algn="ctr">
            <a:defRPr sz="1800"/>
          </a:lvl8pPr>
          <a:lvl9pPr marL="1371600" indent="-171450" algn="ctr">
            <a:defRPr sz="1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chemeClr val="tx1"/>
            </a:solidFill>
          </a:endParaRPr>
        </a:p>
      </dsp:txBody>
      <dsp:txXfrm>
        <a:off x="3111967" y="3526407"/>
        <a:ext cx="548576" cy="363773"/>
      </dsp:txXfrm>
    </dsp:sp>
    <dsp:sp modelId="{01FB7477-1FC6-4EEE-8106-95F68C09D309}">
      <dsp:nvSpPr>
        <dsp:cNvPr id="24" name="任意多边形 23"/>
        <dsp:cNvSpPr/>
      </dsp:nvSpPr>
      <dsp:spPr bwMode="white">
        <a:xfrm>
          <a:off x="3111967" y="3890181"/>
          <a:ext cx="548576" cy="275501"/>
        </a:xfrm>
        <a:custGeom>
          <a:avLst/>
          <a:gdLst/>
          <a:ahLst/>
          <a:cxnLst/>
          <a:pathLst>
            <a:path w="864" h="434">
              <a:moveTo>
                <a:pt x="0" y="0"/>
              </a:moveTo>
              <a:lnTo>
                <a:pt x="432" y="0"/>
              </a:lnTo>
              <a:lnTo>
                <a:pt x="432" y="434"/>
              </a:lnTo>
              <a:lnTo>
                <a:pt x="864" y="434"/>
              </a:lnTo>
            </a:path>
          </a:pathLst>
        </a:custGeom>
      </dsp:spPr>
      <dsp:style>
        <a:lnRef idx="2">
          <a:schemeClr val="dk1">
            <a:shade val="80000"/>
          </a:schemeClr>
        </a:lnRef>
        <a:fillRef idx="0">
          <a:schemeClr val="dk1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18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chemeClr val="tx1"/>
            </a:solidFill>
          </a:endParaRPr>
        </a:p>
      </dsp:txBody>
      <dsp:txXfrm>
        <a:off x="3111967" y="3890181"/>
        <a:ext cx="548576" cy="275501"/>
      </dsp:txXfrm>
    </dsp:sp>
    <dsp:sp modelId="{630CCC44-D078-46C8-A1AB-62A505B0C49C}">
      <dsp:nvSpPr>
        <dsp:cNvPr id="3" name="矩形 2"/>
        <dsp:cNvSpPr/>
      </dsp:nvSpPr>
      <dsp:spPr bwMode="white">
        <a:xfrm rot="16200000">
          <a:off x="-1716896" y="2172149"/>
          <a:ext cx="4026577" cy="592785"/>
        </a:xfrm>
        <a:prstGeom prst="rect">
          <a:avLst/>
        </a:prstGeom>
      </dsp:spPr>
      <dsp:style>
        <a:lnRef idx="2">
          <a:schemeClr val="dk1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vert="vert" lIns="10160" tIns="10160" rIns="10160" bIns="101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dirty="0">
              <a:solidFill>
                <a:schemeClr val="dk1"/>
              </a:solidFill>
              <a:latin typeface="+mn-ea"/>
              <a:ea typeface="+mn-ea"/>
            </a:rPr>
            <a:t>表</a:t>
          </a:r>
          <a:endParaRPr lang="en-US" altLang="zh-CN" sz="1600" dirty="0">
            <a:solidFill>
              <a:schemeClr val="dk1"/>
            </a:solidFill>
            <a:latin typeface="+mn-ea"/>
            <a:ea typeface="+mn-ea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dirty="0">
              <a:solidFill>
                <a:schemeClr val="dk1"/>
              </a:solidFill>
              <a:latin typeface="+mn-ea"/>
              <a:ea typeface="+mn-ea"/>
            </a:rPr>
            <a:t>演</a:t>
          </a:r>
          <a:endParaRPr lang="en-US" altLang="zh-CN" sz="1600" dirty="0">
            <a:solidFill>
              <a:schemeClr val="dk1"/>
            </a:solidFill>
            <a:latin typeface="+mn-ea"/>
            <a:ea typeface="+mn-ea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dirty="0">
              <a:solidFill>
                <a:schemeClr val="dk1"/>
              </a:solidFill>
              <a:latin typeface="+mn-ea"/>
              <a:ea typeface="+mn-ea"/>
            </a:rPr>
            <a:t>游</a:t>
          </a:r>
          <a:endParaRPr lang="en-US" altLang="zh-CN" sz="1600" dirty="0">
            <a:solidFill>
              <a:schemeClr val="dk1"/>
            </a:solidFill>
            <a:latin typeface="+mn-ea"/>
            <a:ea typeface="+mn-ea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dirty="0">
              <a:solidFill>
                <a:schemeClr val="dk1"/>
              </a:solidFill>
              <a:latin typeface="+mn-ea"/>
              <a:ea typeface="+mn-ea"/>
            </a:rPr>
            <a:t>戏</a:t>
          </a:r>
          <a:endParaRPr lang="en-US" altLang="zh-CN" sz="1600" dirty="0">
            <a:solidFill>
              <a:schemeClr val="dk1"/>
            </a:solidFill>
            <a:latin typeface="+mn-ea"/>
            <a:ea typeface="+mn-ea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dirty="0">
              <a:solidFill>
                <a:schemeClr val="dk1"/>
              </a:solidFill>
              <a:latin typeface="+mn-ea"/>
              <a:ea typeface="+mn-ea"/>
            </a:rPr>
            <a:t>的</a:t>
          </a:r>
          <a:endParaRPr lang="en-US" altLang="zh-CN" sz="1600" dirty="0">
            <a:solidFill>
              <a:schemeClr val="dk1"/>
            </a:solidFill>
            <a:latin typeface="+mn-ea"/>
            <a:ea typeface="+mn-ea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dirty="0">
              <a:solidFill>
                <a:schemeClr val="dk1"/>
              </a:solidFill>
              <a:latin typeface="+mn-ea"/>
              <a:ea typeface="+mn-ea"/>
            </a:rPr>
            <a:t>特</a:t>
          </a:r>
          <a:endParaRPr lang="en-US" altLang="zh-CN" sz="1600" dirty="0">
            <a:solidFill>
              <a:schemeClr val="dk1"/>
            </a:solidFill>
            <a:latin typeface="+mn-ea"/>
            <a:ea typeface="+mn-ea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dirty="0">
              <a:solidFill>
                <a:schemeClr val="dk1"/>
              </a:solidFill>
              <a:latin typeface="+mn-ea"/>
              <a:ea typeface="+mn-ea"/>
            </a:rPr>
            <a:t>点</a:t>
          </a:r>
          <a:endParaRPr lang="en-US" altLang="zh-CN" sz="1600" dirty="0">
            <a:solidFill>
              <a:schemeClr val="dk1"/>
            </a:solidFill>
            <a:latin typeface="+mn-ea"/>
            <a:ea typeface="+mn-ea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dirty="0">
              <a:solidFill>
                <a:schemeClr val="dk1"/>
              </a:solidFill>
              <a:latin typeface="+mn-ea"/>
              <a:ea typeface="+mn-ea"/>
            </a:rPr>
            <a:t>与</a:t>
          </a:r>
          <a:endParaRPr lang="en-US" altLang="zh-CN" sz="1600" dirty="0">
            <a:solidFill>
              <a:schemeClr val="dk1"/>
            </a:solidFill>
            <a:latin typeface="+mn-ea"/>
            <a:ea typeface="+mn-ea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dirty="0">
              <a:solidFill>
                <a:schemeClr val="dk1"/>
              </a:solidFill>
              <a:latin typeface="+mn-ea"/>
              <a:ea typeface="+mn-ea"/>
            </a:rPr>
            <a:t>指</a:t>
          </a:r>
          <a:endParaRPr lang="en-US" altLang="zh-CN" sz="1600" dirty="0">
            <a:solidFill>
              <a:schemeClr val="dk1"/>
            </a:solidFill>
            <a:latin typeface="+mn-ea"/>
            <a:ea typeface="+mn-ea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dirty="0">
              <a:solidFill>
                <a:schemeClr val="dk1"/>
              </a:solidFill>
              <a:latin typeface="+mn-ea"/>
              <a:ea typeface="+mn-ea"/>
            </a:rPr>
            <a:t>导</a:t>
          </a:r>
          <a:endParaRPr>
            <a:solidFill>
              <a:schemeClr val="dk1"/>
            </a:solidFill>
          </a:endParaRPr>
        </a:p>
      </dsp:txBody>
      <dsp:txXfrm rot="16200000">
        <a:off x="-1716896" y="2172149"/>
        <a:ext cx="4026577" cy="592785"/>
      </dsp:txXfrm>
    </dsp:sp>
    <dsp:sp modelId="{AA370646-760B-4B67-BAD3-36E7DA9AFD8C}">
      <dsp:nvSpPr>
        <dsp:cNvPr id="5" name="矩形 4"/>
        <dsp:cNvSpPr/>
      </dsp:nvSpPr>
      <dsp:spPr bwMode="white">
        <a:xfrm>
          <a:off x="762353" y="724774"/>
          <a:ext cx="2287862" cy="693159"/>
        </a:xfrm>
        <a:prstGeom prst="rect">
          <a:avLst/>
        </a:prstGeom>
      </dsp:spPr>
      <dsp:style>
        <a:lnRef idx="2">
          <a:schemeClr val="dk1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10160" tIns="10160" rIns="10160" bIns="101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dirty="0">
              <a:solidFill>
                <a:schemeClr val="dk1"/>
              </a:solidFill>
            </a:rPr>
            <a:t>表演游戏概述</a:t>
          </a:r>
          <a:endParaRPr>
            <a:solidFill>
              <a:schemeClr val="dk1"/>
            </a:solidFill>
          </a:endParaRPr>
        </a:p>
      </dsp:txBody>
      <dsp:txXfrm>
        <a:off x="762353" y="724774"/>
        <a:ext cx="2287862" cy="693159"/>
      </dsp:txXfrm>
    </dsp:sp>
    <dsp:sp modelId="{BBE9B8D1-A473-4BFB-A42D-FE3F3311BF17}">
      <dsp:nvSpPr>
        <dsp:cNvPr id="7" name="矩形 6"/>
        <dsp:cNvSpPr/>
      </dsp:nvSpPr>
      <dsp:spPr bwMode="white">
        <a:xfrm>
          <a:off x="3661930" y="0"/>
          <a:ext cx="3281724" cy="440801"/>
        </a:xfrm>
        <a:prstGeom prst="rect">
          <a:avLst/>
        </a:prstGeom>
      </dsp:spPr>
      <dsp:style>
        <a:lnRef idx="2">
          <a:schemeClr val="dk1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10160" tIns="10160" rIns="10160" bIns="101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dirty="0">
              <a:solidFill>
                <a:schemeClr val="dk1"/>
              </a:solidFill>
            </a:rPr>
            <a:t>表演游戏的含义</a:t>
          </a:r>
          <a:endParaRPr>
            <a:solidFill>
              <a:schemeClr val="dk1"/>
            </a:solidFill>
          </a:endParaRPr>
        </a:p>
      </dsp:txBody>
      <dsp:txXfrm>
        <a:off x="3661930" y="0"/>
        <a:ext cx="3281724" cy="440801"/>
      </dsp:txXfrm>
    </dsp:sp>
    <dsp:sp modelId="{D59491E5-CAC7-459F-AF05-7600893199C5}">
      <dsp:nvSpPr>
        <dsp:cNvPr id="9" name="矩形 8"/>
        <dsp:cNvSpPr/>
      </dsp:nvSpPr>
      <dsp:spPr bwMode="white">
        <a:xfrm>
          <a:off x="3661930" y="551001"/>
          <a:ext cx="3281709" cy="440801"/>
        </a:xfrm>
        <a:prstGeom prst="rect">
          <a:avLst/>
        </a:prstGeom>
      </dsp:spPr>
      <dsp:style>
        <a:lnRef idx="2">
          <a:schemeClr val="dk1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10160" tIns="10160" rIns="10160" bIns="101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dirty="0">
              <a:solidFill>
                <a:schemeClr val="dk1"/>
              </a:solidFill>
            </a:rPr>
            <a:t>表演游戏的特点</a:t>
          </a:r>
          <a:endParaRPr>
            <a:solidFill>
              <a:schemeClr val="dk1"/>
            </a:solidFill>
          </a:endParaRPr>
        </a:p>
      </dsp:txBody>
      <dsp:txXfrm>
        <a:off x="3661930" y="551001"/>
        <a:ext cx="3281709" cy="440801"/>
      </dsp:txXfrm>
    </dsp:sp>
    <dsp:sp modelId="{50700FCA-E33C-42D1-BC5E-B4BD2B37AA5E}">
      <dsp:nvSpPr>
        <dsp:cNvPr id="11" name="矩形 10"/>
        <dsp:cNvSpPr/>
      </dsp:nvSpPr>
      <dsp:spPr bwMode="white">
        <a:xfrm>
          <a:off x="3661930" y="1102002"/>
          <a:ext cx="3282042" cy="440801"/>
        </a:xfrm>
        <a:prstGeom prst="rect">
          <a:avLst/>
        </a:prstGeom>
      </dsp:spPr>
      <dsp:style>
        <a:lnRef idx="2">
          <a:schemeClr val="dk1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10160" tIns="10160" rIns="10160" bIns="101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dirty="0">
              <a:solidFill>
                <a:schemeClr val="dk1"/>
              </a:solidFill>
            </a:rPr>
            <a:t>表演游戏的结构</a:t>
          </a:r>
          <a:endParaRPr>
            <a:solidFill>
              <a:schemeClr val="dk1"/>
            </a:solidFill>
          </a:endParaRPr>
        </a:p>
      </dsp:txBody>
      <dsp:txXfrm>
        <a:off x="3661930" y="1102002"/>
        <a:ext cx="3282042" cy="440801"/>
      </dsp:txXfrm>
    </dsp:sp>
    <dsp:sp modelId="{F820D75C-60C8-4653-A70C-81B6995842C8}">
      <dsp:nvSpPr>
        <dsp:cNvPr id="13" name="矩形 12"/>
        <dsp:cNvSpPr/>
      </dsp:nvSpPr>
      <dsp:spPr bwMode="white">
        <a:xfrm>
          <a:off x="3661930" y="1653003"/>
          <a:ext cx="3282042" cy="440801"/>
        </a:xfrm>
        <a:prstGeom prst="rect">
          <a:avLst/>
        </a:prstGeom>
      </dsp:spPr>
      <dsp:style>
        <a:lnRef idx="2">
          <a:schemeClr val="dk1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10160" tIns="10160" rIns="10160" bIns="101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dirty="0">
              <a:solidFill>
                <a:schemeClr val="dk1"/>
              </a:solidFill>
            </a:rPr>
            <a:t>表演游戏的形式</a:t>
          </a:r>
          <a:endParaRPr>
            <a:solidFill>
              <a:schemeClr val="dk1"/>
            </a:solidFill>
          </a:endParaRPr>
        </a:p>
      </dsp:txBody>
      <dsp:txXfrm>
        <a:off x="3661930" y="1653003"/>
        <a:ext cx="3282042" cy="440801"/>
      </dsp:txXfrm>
    </dsp:sp>
    <dsp:sp modelId="{216E42E8-C524-4ED3-96C2-F525D8680AC3}">
      <dsp:nvSpPr>
        <dsp:cNvPr id="15" name="矩形 14"/>
        <dsp:cNvSpPr/>
      </dsp:nvSpPr>
      <dsp:spPr bwMode="white">
        <a:xfrm>
          <a:off x="853137" y="2353326"/>
          <a:ext cx="2286474" cy="693159"/>
        </a:xfrm>
        <a:prstGeom prst="rect">
          <a:avLst/>
        </a:prstGeom>
      </dsp:spPr>
      <dsp:style>
        <a:lnRef idx="2">
          <a:schemeClr val="dk1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10160" tIns="10160" rIns="10160" bIns="101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dirty="0">
              <a:solidFill>
                <a:schemeClr val="dk1"/>
              </a:solidFill>
            </a:rPr>
            <a:t>表演游戏的指导</a:t>
          </a:r>
          <a:endParaRPr>
            <a:solidFill>
              <a:schemeClr val="dk1"/>
            </a:solidFill>
          </a:endParaRPr>
        </a:p>
      </dsp:txBody>
      <dsp:txXfrm>
        <a:off x="853137" y="2353326"/>
        <a:ext cx="2286474" cy="693159"/>
      </dsp:txXfrm>
    </dsp:sp>
    <dsp:sp modelId="{A7F30CD3-C1C5-4191-8744-C0CF53D0ACBD}">
      <dsp:nvSpPr>
        <dsp:cNvPr id="17" name="矩形 16"/>
        <dsp:cNvSpPr/>
      </dsp:nvSpPr>
      <dsp:spPr bwMode="white">
        <a:xfrm>
          <a:off x="3660542" y="2204005"/>
          <a:ext cx="3280741" cy="440801"/>
        </a:xfrm>
        <a:prstGeom prst="rect">
          <a:avLst/>
        </a:prstGeom>
      </dsp:spPr>
      <dsp:style>
        <a:lnRef idx="2">
          <a:schemeClr val="dk1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10160" tIns="10160" rIns="10160" bIns="101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dirty="0">
              <a:solidFill>
                <a:schemeClr val="dk1"/>
              </a:solidFill>
            </a:rPr>
            <a:t>不同年龄班幼儿表演游戏的特点</a:t>
          </a:r>
          <a:endParaRPr>
            <a:solidFill>
              <a:schemeClr val="dk1"/>
            </a:solidFill>
          </a:endParaRPr>
        </a:p>
      </dsp:txBody>
      <dsp:txXfrm>
        <a:off x="3660542" y="2204005"/>
        <a:ext cx="3280741" cy="440801"/>
      </dsp:txXfrm>
    </dsp:sp>
    <dsp:sp modelId="{701103ED-E9E3-4082-8E01-FA6342729655}">
      <dsp:nvSpPr>
        <dsp:cNvPr id="19" name="矩形 18"/>
        <dsp:cNvSpPr/>
      </dsp:nvSpPr>
      <dsp:spPr bwMode="white">
        <a:xfrm>
          <a:off x="3660542" y="2755006"/>
          <a:ext cx="3280741" cy="440801"/>
        </a:xfrm>
        <a:prstGeom prst="rect">
          <a:avLst/>
        </a:prstGeom>
      </dsp:spPr>
      <dsp:style>
        <a:lnRef idx="2">
          <a:schemeClr val="dk1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10160" tIns="10160" rIns="10160" bIns="101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dirty="0">
              <a:solidFill>
                <a:schemeClr val="dk1"/>
              </a:solidFill>
            </a:rPr>
            <a:t>表演游戏的指导策略</a:t>
          </a:r>
          <a:endParaRPr>
            <a:solidFill>
              <a:schemeClr val="dk1"/>
            </a:solidFill>
          </a:endParaRPr>
        </a:p>
      </dsp:txBody>
      <dsp:txXfrm>
        <a:off x="3660542" y="2755006"/>
        <a:ext cx="3280741" cy="440801"/>
      </dsp:txXfrm>
    </dsp:sp>
    <dsp:sp modelId="{41C8263A-B897-47F5-8759-5BCAD37112F7}">
      <dsp:nvSpPr>
        <dsp:cNvPr id="21" name="矩形 20"/>
        <dsp:cNvSpPr/>
      </dsp:nvSpPr>
      <dsp:spPr bwMode="white">
        <a:xfrm>
          <a:off x="825493" y="3543601"/>
          <a:ext cx="2286474" cy="693159"/>
        </a:xfrm>
        <a:prstGeom prst="rect">
          <a:avLst/>
        </a:prstGeom>
      </dsp:spPr>
      <dsp:style>
        <a:lnRef idx="2">
          <a:schemeClr val="dk1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10160" tIns="10160" rIns="10160" bIns="101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dirty="0">
              <a:solidFill>
                <a:schemeClr val="dk1"/>
              </a:solidFill>
            </a:rPr>
            <a:t>表演游戏的案例与分析</a:t>
          </a:r>
          <a:endParaRPr lang="en-US" altLang="zh-CN" sz="1600" dirty="0">
            <a:solidFill>
              <a:schemeClr val="dk1"/>
            </a:solidFill>
          </a:endParaRPr>
        </a:p>
      </dsp:txBody>
      <dsp:txXfrm>
        <a:off x="825493" y="3543601"/>
        <a:ext cx="2286474" cy="693159"/>
      </dsp:txXfrm>
    </dsp:sp>
    <dsp:sp modelId="{8BD91A16-1AA6-431B-8931-5FE5ACD8A314}">
      <dsp:nvSpPr>
        <dsp:cNvPr id="23" name="矩形 22"/>
        <dsp:cNvSpPr/>
      </dsp:nvSpPr>
      <dsp:spPr bwMode="white">
        <a:xfrm>
          <a:off x="3660542" y="3306007"/>
          <a:ext cx="3280668" cy="440801"/>
        </a:xfrm>
        <a:prstGeom prst="rect">
          <a:avLst/>
        </a:prstGeom>
      </dsp:spPr>
      <dsp:style>
        <a:lnRef idx="2">
          <a:schemeClr val="dk1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10160" tIns="10160" rIns="10160" bIns="101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dirty="0">
              <a:solidFill>
                <a:schemeClr val="dk1"/>
              </a:solidFill>
            </a:rPr>
            <a:t>小班表演游戏：“换一换”</a:t>
          </a:r>
          <a:endParaRPr>
            <a:solidFill>
              <a:schemeClr val="dk1"/>
            </a:solidFill>
          </a:endParaRPr>
        </a:p>
      </dsp:txBody>
      <dsp:txXfrm>
        <a:off x="3660542" y="3306007"/>
        <a:ext cx="3280668" cy="440801"/>
      </dsp:txXfrm>
    </dsp:sp>
    <dsp:sp modelId="{76113CAC-537D-4D0C-9058-35BD3B7C11D7}">
      <dsp:nvSpPr>
        <dsp:cNvPr id="25" name="矩形 24"/>
        <dsp:cNvSpPr/>
      </dsp:nvSpPr>
      <dsp:spPr bwMode="white">
        <a:xfrm>
          <a:off x="3660542" y="3857008"/>
          <a:ext cx="3280668" cy="617346"/>
        </a:xfrm>
        <a:prstGeom prst="rect">
          <a:avLst/>
        </a:prstGeom>
      </dsp:spPr>
      <dsp:style>
        <a:lnRef idx="2">
          <a:schemeClr val="dk1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10160" tIns="10160" rIns="10160" bIns="101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dirty="0">
              <a:solidFill>
                <a:schemeClr val="dk1"/>
              </a:solidFill>
            </a:rPr>
            <a:t>大班表演游戏：“西游记”</a:t>
          </a:r>
          <a:endParaRPr>
            <a:solidFill>
              <a:schemeClr val="dk1"/>
            </a:solidFill>
          </a:endParaRPr>
        </a:p>
      </dsp:txBody>
      <dsp:txXfrm>
        <a:off x="3660542" y="3857008"/>
        <a:ext cx="3280668" cy="6173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7433945" cy="4681220"/>
        <a:chOff x="0" y="0"/>
        <a:chExt cx="7433945" cy="4681220"/>
      </a:xfrm>
    </dsp:grpSpPr>
    <dsp:sp modelId="{AB03A194-6954-403B-BF44-228E67F7E933}">
      <dsp:nvSpPr>
        <dsp:cNvPr id="4" name="任意多边形 3"/>
        <dsp:cNvSpPr/>
      </dsp:nvSpPr>
      <dsp:spPr bwMode="white">
        <a:xfrm>
          <a:off x="600694" y="1085649"/>
          <a:ext cx="266070" cy="1555419"/>
        </a:xfrm>
        <a:custGeom>
          <a:avLst/>
          <a:gdLst/>
          <a:ahLst/>
          <a:cxnLst/>
          <a:pathLst>
            <a:path w="419" h="2449">
              <a:moveTo>
                <a:pt x="0" y="2449"/>
              </a:moveTo>
              <a:lnTo>
                <a:pt x="210" y="2449"/>
              </a:lnTo>
              <a:lnTo>
                <a:pt x="210" y="0"/>
              </a:lnTo>
              <a:lnTo>
                <a:pt x="419" y="0"/>
              </a:lnTo>
            </a:path>
          </a:pathLst>
        </a:custGeom>
      </dsp:spPr>
      <dsp:style>
        <a:lnRef idx="2">
          <a:schemeClr val="accent1">
            <a:tint val="90000"/>
          </a:schemeClr>
        </a:lnRef>
        <a:fillRef idx="0">
          <a:schemeClr val="accent1">
            <a:tint val="9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0"/>
          </a:lvl1pPr>
          <a:lvl2pPr marL="285750" indent="-285750" algn="ctr">
            <a:defRPr sz="3900"/>
          </a:lvl2pPr>
          <a:lvl3pPr marL="571500" indent="-285750" algn="ctr">
            <a:defRPr sz="3900"/>
          </a:lvl3pPr>
          <a:lvl4pPr marL="857250" indent="-285750" algn="ctr">
            <a:defRPr sz="3900"/>
          </a:lvl4pPr>
          <a:lvl5pPr marL="1143000" indent="-285750" algn="ctr">
            <a:defRPr sz="3900"/>
          </a:lvl5pPr>
          <a:lvl6pPr marL="1428750" indent="-285750" algn="ctr">
            <a:defRPr sz="3900"/>
          </a:lvl6pPr>
          <a:lvl7pPr marL="1714500" indent="-285750" algn="ctr">
            <a:defRPr sz="3900"/>
          </a:lvl7pPr>
          <a:lvl8pPr marL="2000250" indent="-285750" algn="ctr">
            <a:defRPr sz="3900"/>
          </a:lvl8pPr>
          <a:lvl9pPr marL="2286000" indent="-285750" algn="ctr">
            <a:defRPr sz="3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chemeClr val="tx1"/>
            </a:solidFill>
          </a:endParaRPr>
        </a:p>
      </dsp:txBody>
      <dsp:txXfrm>
        <a:off x="600694" y="1085649"/>
        <a:ext cx="266070" cy="1555419"/>
      </dsp:txXfrm>
    </dsp:sp>
    <dsp:sp modelId="{86BD6121-4BA8-46A4-B4F7-866797A56E35}">
      <dsp:nvSpPr>
        <dsp:cNvPr id="6" name="任意多边形 5"/>
        <dsp:cNvSpPr/>
      </dsp:nvSpPr>
      <dsp:spPr bwMode="white">
        <a:xfrm>
          <a:off x="3185154" y="223341"/>
          <a:ext cx="619877" cy="862307"/>
        </a:xfrm>
        <a:custGeom>
          <a:avLst/>
          <a:gdLst/>
          <a:ahLst/>
          <a:cxnLst/>
          <a:pathLst>
            <a:path w="976" h="1358">
              <a:moveTo>
                <a:pt x="0" y="1358"/>
              </a:moveTo>
              <a:lnTo>
                <a:pt x="488" y="1358"/>
              </a:lnTo>
              <a:lnTo>
                <a:pt x="488" y="0"/>
              </a:lnTo>
              <a:lnTo>
                <a:pt x="976" y="0"/>
              </a:lnTo>
            </a:path>
          </a:pathLst>
        </a:custGeom>
      </dsp:spPr>
      <dsp:style>
        <a:lnRef idx="2">
          <a:schemeClr val="accent1">
            <a:tint val="70000"/>
          </a:schemeClr>
        </a:lnRef>
        <a:fillRef idx="0">
          <a:schemeClr val="accent1">
            <a:tint val="7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0"/>
          </a:lvl1pPr>
          <a:lvl2pPr marL="285750" indent="-285750" algn="ctr">
            <a:defRPr sz="3900"/>
          </a:lvl2pPr>
          <a:lvl3pPr marL="571500" indent="-285750" algn="ctr">
            <a:defRPr sz="3900"/>
          </a:lvl3pPr>
          <a:lvl4pPr marL="857250" indent="-285750" algn="ctr">
            <a:defRPr sz="3900"/>
          </a:lvl4pPr>
          <a:lvl5pPr marL="1143000" indent="-285750" algn="ctr">
            <a:defRPr sz="3900"/>
          </a:lvl5pPr>
          <a:lvl6pPr marL="1428750" indent="-285750" algn="ctr">
            <a:defRPr sz="3900"/>
          </a:lvl6pPr>
          <a:lvl7pPr marL="1714500" indent="-285750" algn="ctr">
            <a:defRPr sz="3900"/>
          </a:lvl7pPr>
          <a:lvl8pPr marL="2000250" indent="-285750" algn="ctr">
            <a:defRPr sz="3900"/>
          </a:lvl8pPr>
          <a:lvl9pPr marL="2286000" indent="-285750" algn="ctr">
            <a:defRPr sz="3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chemeClr val="tx1"/>
            </a:solidFill>
          </a:endParaRPr>
        </a:p>
      </dsp:txBody>
      <dsp:txXfrm>
        <a:off x="3185154" y="223341"/>
        <a:ext cx="619877" cy="862307"/>
      </dsp:txXfrm>
    </dsp:sp>
    <dsp:sp modelId="{9FA66DB2-E6EA-4894-8DE4-70987685FC37}">
      <dsp:nvSpPr>
        <dsp:cNvPr id="8" name="任意多边形 7"/>
        <dsp:cNvSpPr/>
      </dsp:nvSpPr>
      <dsp:spPr bwMode="white">
        <a:xfrm>
          <a:off x="3185154" y="781695"/>
          <a:ext cx="619877" cy="303954"/>
        </a:xfrm>
        <a:custGeom>
          <a:avLst/>
          <a:gdLst/>
          <a:ahLst/>
          <a:cxnLst/>
          <a:pathLst>
            <a:path w="976" h="479">
              <a:moveTo>
                <a:pt x="0" y="479"/>
              </a:moveTo>
              <a:lnTo>
                <a:pt x="488" y="479"/>
              </a:lnTo>
              <a:lnTo>
                <a:pt x="488" y="0"/>
              </a:lnTo>
              <a:lnTo>
                <a:pt x="976" y="0"/>
              </a:lnTo>
            </a:path>
          </a:pathLst>
        </a:custGeom>
      </dsp:spPr>
      <dsp:style>
        <a:lnRef idx="2">
          <a:schemeClr val="accent1">
            <a:tint val="70000"/>
          </a:schemeClr>
        </a:lnRef>
        <a:fillRef idx="0">
          <a:schemeClr val="accent1">
            <a:tint val="7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1900"/>
          </a:lvl1pPr>
          <a:lvl2pPr marL="114300" indent="-114300" algn="ctr">
            <a:defRPr sz="1500"/>
          </a:lvl2pPr>
          <a:lvl3pPr marL="228600" indent="-114300" algn="ctr">
            <a:defRPr sz="1500"/>
          </a:lvl3pPr>
          <a:lvl4pPr marL="342900" indent="-114300" algn="ctr">
            <a:defRPr sz="1500"/>
          </a:lvl4pPr>
          <a:lvl5pPr marL="457200" indent="-114300" algn="ctr">
            <a:defRPr sz="1500"/>
          </a:lvl5pPr>
          <a:lvl6pPr marL="571500" indent="-114300" algn="ctr">
            <a:defRPr sz="1500"/>
          </a:lvl6pPr>
          <a:lvl7pPr marL="685800" indent="-114300" algn="ctr">
            <a:defRPr sz="1500"/>
          </a:lvl7pPr>
          <a:lvl8pPr marL="800100" indent="-114300" algn="ctr">
            <a:defRPr sz="1500"/>
          </a:lvl8pPr>
          <a:lvl9pPr marL="914400" indent="-114300" algn="ctr">
            <a:defRPr sz="1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chemeClr val="tx1"/>
            </a:solidFill>
          </a:endParaRPr>
        </a:p>
      </dsp:txBody>
      <dsp:txXfrm>
        <a:off x="3185154" y="781695"/>
        <a:ext cx="619877" cy="303954"/>
      </dsp:txXfrm>
    </dsp:sp>
    <dsp:sp modelId="{7829FD02-DE1A-4C95-B117-7A7B3EB23824}">
      <dsp:nvSpPr>
        <dsp:cNvPr id="10" name="任意多边形 9"/>
        <dsp:cNvSpPr/>
      </dsp:nvSpPr>
      <dsp:spPr bwMode="white">
        <a:xfrm>
          <a:off x="3185154" y="1085649"/>
          <a:ext cx="619877" cy="254399"/>
        </a:xfrm>
        <a:custGeom>
          <a:avLst/>
          <a:gdLst/>
          <a:ahLst/>
          <a:cxnLst/>
          <a:pathLst>
            <a:path w="976" h="401">
              <a:moveTo>
                <a:pt x="0" y="0"/>
              </a:moveTo>
              <a:lnTo>
                <a:pt x="488" y="0"/>
              </a:lnTo>
              <a:lnTo>
                <a:pt x="488" y="401"/>
              </a:lnTo>
              <a:lnTo>
                <a:pt x="976" y="401"/>
              </a:lnTo>
            </a:path>
          </a:pathLst>
        </a:custGeom>
      </dsp:spPr>
      <dsp:style>
        <a:lnRef idx="2">
          <a:schemeClr val="accent1">
            <a:tint val="70000"/>
          </a:schemeClr>
        </a:lnRef>
        <a:fillRef idx="0">
          <a:schemeClr val="accent1">
            <a:tint val="7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chemeClr val="tx1"/>
            </a:solidFill>
          </a:endParaRPr>
        </a:p>
      </dsp:txBody>
      <dsp:txXfrm>
        <a:off x="3185154" y="1085649"/>
        <a:ext cx="619877" cy="254399"/>
      </dsp:txXfrm>
    </dsp:sp>
    <dsp:sp modelId="{86A2E953-8EFC-4A39-B1C7-AACC74062813}">
      <dsp:nvSpPr>
        <dsp:cNvPr id="12" name="任意多边形 11"/>
        <dsp:cNvSpPr/>
      </dsp:nvSpPr>
      <dsp:spPr bwMode="white">
        <a:xfrm>
          <a:off x="3185154" y="1085649"/>
          <a:ext cx="619877" cy="812752"/>
        </a:xfrm>
        <a:custGeom>
          <a:avLst/>
          <a:gdLst/>
          <a:ahLst/>
          <a:cxnLst/>
          <a:pathLst>
            <a:path w="976" h="1280">
              <a:moveTo>
                <a:pt x="0" y="0"/>
              </a:moveTo>
              <a:lnTo>
                <a:pt x="488" y="0"/>
              </a:lnTo>
              <a:lnTo>
                <a:pt x="488" y="1280"/>
              </a:lnTo>
              <a:lnTo>
                <a:pt x="976" y="1280"/>
              </a:lnTo>
            </a:path>
          </a:pathLst>
        </a:custGeom>
      </dsp:spPr>
      <dsp:style>
        <a:lnRef idx="2">
          <a:schemeClr val="accent1">
            <a:tint val="70000"/>
          </a:schemeClr>
        </a:lnRef>
        <a:fillRef idx="0">
          <a:schemeClr val="accent1">
            <a:tint val="7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0"/>
          </a:lvl1pPr>
          <a:lvl2pPr marL="285750" indent="-285750" algn="ctr">
            <a:defRPr sz="3900"/>
          </a:lvl2pPr>
          <a:lvl3pPr marL="571500" indent="-285750" algn="ctr">
            <a:defRPr sz="3900"/>
          </a:lvl3pPr>
          <a:lvl4pPr marL="857250" indent="-285750" algn="ctr">
            <a:defRPr sz="3900"/>
          </a:lvl4pPr>
          <a:lvl5pPr marL="1143000" indent="-285750" algn="ctr">
            <a:defRPr sz="3900"/>
          </a:lvl5pPr>
          <a:lvl6pPr marL="1428750" indent="-285750" algn="ctr">
            <a:defRPr sz="3900"/>
          </a:lvl6pPr>
          <a:lvl7pPr marL="1714500" indent="-285750" algn="ctr">
            <a:defRPr sz="3900"/>
          </a:lvl7pPr>
          <a:lvl8pPr marL="2000250" indent="-285750" algn="ctr">
            <a:defRPr sz="3900"/>
          </a:lvl8pPr>
          <a:lvl9pPr marL="2286000" indent="-285750" algn="ctr">
            <a:defRPr sz="3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chemeClr val="tx1"/>
            </a:solidFill>
          </a:endParaRPr>
        </a:p>
      </dsp:txBody>
      <dsp:txXfrm>
        <a:off x="3185154" y="1085649"/>
        <a:ext cx="619877" cy="812752"/>
      </dsp:txXfrm>
    </dsp:sp>
    <dsp:sp modelId="{38A16989-CBF8-4F32-AFE8-F8C7512CFF6F}">
      <dsp:nvSpPr>
        <dsp:cNvPr id="14" name="任意多边形 13"/>
        <dsp:cNvSpPr/>
      </dsp:nvSpPr>
      <dsp:spPr bwMode="white">
        <a:xfrm>
          <a:off x="600694" y="2641068"/>
          <a:ext cx="358065" cy="374040"/>
        </a:xfrm>
        <a:custGeom>
          <a:avLst/>
          <a:gdLst/>
          <a:ahLst/>
          <a:cxnLst/>
          <a:pathLst>
            <a:path w="564" h="589">
              <a:moveTo>
                <a:pt x="0" y="0"/>
              </a:moveTo>
              <a:lnTo>
                <a:pt x="282" y="0"/>
              </a:lnTo>
              <a:lnTo>
                <a:pt x="282" y="589"/>
              </a:lnTo>
              <a:lnTo>
                <a:pt x="564" y="589"/>
              </a:lnTo>
            </a:path>
          </a:pathLst>
        </a:custGeom>
      </dsp:spPr>
      <dsp:style>
        <a:lnRef idx="2">
          <a:schemeClr val="accent1">
            <a:tint val="90000"/>
          </a:schemeClr>
        </a:lnRef>
        <a:fillRef idx="0">
          <a:schemeClr val="accent1">
            <a:tint val="9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2400"/>
          </a:lvl1pPr>
          <a:lvl2pPr marL="171450" indent="-171450" algn="ctr">
            <a:defRPr sz="1900"/>
          </a:lvl2pPr>
          <a:lvl3pPr marL="342900" indent="-171450" algn="ctr">
            <a:defRPr sz="1900"/>
          </a:lvl3pPr>
          <a:lvl4pPr marL="514350" indent="-171450" algn="ctr">
            <a:defRPr sz="1900"/>
          </a:lvl4pPr>
          <a:lvl5pPr marL="685800" indent="-171450" algn="ctr">
            <a:defRPr sz="1900"/>
          </a:lvl5pPr>
          <a:lvl6pPr marL="857250" indent="-171450" algn="ctr">
            <a:defRPr sz="1900"/>
          </a:lvl6pPr>
          <a:lvl7pPr marL="1028700" indent="-171450" algn="ctr">
            <a:defRPr sz="1900"/>
          </a:lvl7pPr>
          <a:lvl8pPr marL="1200150" indent="-171450" algn="ctr">
            <a:defRPr sz="1900"/>
          </a:lvl8pPr>
          <a:lvl9pPr marL="1371600" indent="-171450" algn="ctr">
            <a:defRPr sz="1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chemeClr val="tx1"/>
            </a:solidFill>
          </a:endParaRPr>
        </a:p>
      </dsp:txBody>
      <dsp:txXfrm>
        <a:off x="600694" y="2641068"/>
        <a:ext cx="358065" cy="374040"/>
      </dsp:txXfrm>
    </dsp:sp>
    <dsp:sp modelId="{F0B41401-0B44-4A9C-9AB6-8D32D83435F7}">
      <dsp:nvSpPr>
        <dsp:cNvPr id="16" name="任意多边形 15"/>
        <dsp:cNvSpPr/>
      </dsp:nvSpPr>
      <dsp:spPr bwMode="white">
        <a:xfrm>
          <a:off x="3275742" y="2456754"/>
          <a:ext cx="527882" cy="558353"/>
        </a:xfrm>
        <a:custGeom>
          <a:avLst/>
          <a:gdLst/>
          <a:ahLst/>
          <a:cxnLst/>
          <a:pathLst>
            <a:path w="831" h="879">
              <a:moveTo>
                <a:pt x="0" y="879"/>
              </a:moveTo>
              <a:lnTo>
                <a:pt x="416" y="879"/>
              </a:lnTo>
              <a:lnTo>
                <a:pt x="416" y="0"/>
              </a:lnTo>
              <a:lnTo>
                <a:pt x="831" y="0"/>
              </a:lnTo>
            </a:path>
          </a:pathLst>
        </a:custGeom>
      </dsp:spPr>
      <dsp:style>
        <a:lnRef idx="2">
          <a:schemeClr val="accent1">
            <a:tint val="70000"/>
          </a:schemeClr>
        </a:lnRef>
        <a:fillRef idx="0">
          <a:schemeClr val="accent1">
            <a:tint val="7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3600"/>
          </a:lvl1pPr>
          <a:lvl2pPr marL="285750" indent="-285750" algn="ctr">
            <a:defRPr sz="2800"/>
          </a:lvl2pPr>
          <a:lvl3pPr marL="571500" indent="-285750" algn="ctr">
            <a:defRPr sz="2800"/>
          </a:lvl3pPr>
          <a:lvl4pPr marL="857250" indent="-285750" algn="ctr">
            <a:defRPr sz="2800"/>
          </a:lvl4pPr>
          <a:lvl5pPr marL="1143000" indent="-285750" algn="ctr">
            <a:defRPr sz="2800"/>
          </a:lvl5pPr>
          <a:lvl6pPr marL="1428750" indent="-285750" algn="ctr">
            <a:defRPr sz="2800"/>
          </a:lvl6pPr>
          <a:lvl7pPr marL="1714500" indent="-285750" algn="ctr">
            <a:defRPr sz="2800"/>
          </a:lvl7pPr>
          <a:lvl8pPr marL="2000250" indent="-285750" algn="ctr">
            <a:defRPr sz="2800"/>
          </a:lvl8pPr>
          <a:lvl9pPr marL="2286000" indent="-285750" algn="ctr">
            <a:defRPr sz="2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chemeClr val="tx1"/>
            </a:solidFill>
          </a:endParaRPr>
        </a:p>
      </dsp:txBody>
      <dsp:txXfrm>
        <a:off x="3275742" y="2456754"/>
        <a:ext cx="527882" cy="558353"/>
      </dsp:txXfrm>
    </dsp:sp>
    <dsp:sp modelId="{439DBE55-D039-4640-A67F-E9DA8AA63716}">
      <dsp:nvSpPr>
        <dsp:cNvPr id="18" name="任意多边形 17"/>
        <dsp:cNvSpPr/>
      </dsp:nvSpPr>
      <dsp:spPr bwMode="white">
        <a:xfrm>
          <a:off x="3275742" y="3015108"/>
          <a:ext cx="527882" cy="0"/>
        </a:xfrm>
        <a:custGeom>
          <a:avLst/>
          <a:gdLst/>
          <a:ahLst/>
          <a:cxnLst/>
          <a:pathLst>
            <a:path w="831">
              <a:moveTo>
                <a:pt x="0" y="0"/>
              </a:moveTo>
              <a:lnTo>
                <a:pt x="416" y="0"/>
              </a:lnTo>
              <a:lnTo>
                <a:pt x="416" y="0"/>
              </a:lnTo>
              <a:lnTo>
                <a:pt x="831" y="0"/>
              </a:lnTo>
            </a:path>
          </a:pathLst>
        </a:custGeom>
      </dsp:spPr>
      <dsp:style>
        <a:lnRef idx="2">
          <a:schemeClr val="accent1">
            <a:tint val="70000"/>
          </a:schemeClr>
        </a:lnRef>
        <a:fillRef idx="0">
          <a:schemeClr val="accent1">
            <a:tint val="7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chemeClr val="tx1"/>
            </a:solidFill>
          </a:endParaRPr>
        </a:p>
      </dsp:txBody>
      <dsp:txXfrm>
        <a:off x="3275742" y="3015108"/>
        <a:ext cx="527882" cy="0"/>
      </dsp:txXfrm>
    </dsp:sp>
    <dsp:sp modelId="{0028496A-BCFB-47AE-8E9A-8B40EEEDCE6F}">
      <dsp:nvSpPr>
        <dsp:cNvPr id="20" name="任意多边形 19"/>
        <dsp:cNvSpPr/>
      </dsp:nvSpPr>
      <dsp:spPr bwMode="white">
        <a:xfrm>
          <a:off x="3275742" y="3015108"/>
          <a:ext cx="527882" cy="558353"/>
        </a:xfrm>
        <a:custGeom>
          <a:avLst/>
          <a:gdLst/>
          <a:ahLst/>
          <a:cxnLst/>
          <a:pathLst>
            <a:path w="831" h="879">
              <a:moveTo>
                <a:pt x="0" y="0"/>
              </a:moveTo>
              <a:lnTo>
                <a:pt x="416" y="0"/>
              </a:lnTo>
              <a:lnTo>
                <a:pt x="416" y="879"/>
              </a:lnTo>
              <a:lnTo>
                <a:pt x="831" y="879"/>
              </a:lnTo>
            </a:path>
          </a:pathLst>
        </a:custGeom>
      </dsp:spPr>
      <dsp:style>
        <a:lnRef idx="2">
          <a:schemeClr val="accent1">
            <a:tint val="70000"/>
          </a:schemeClr>
        </a:lnRef>
        <a:fillRef idx="0">
          <a:schemeClr val="accent1">
            <a:tint val="7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3600"/>
          </a:lvl1pPr>
          <a:lvl2pPr marL="285750" indent="-285750" algn="ctr">
            <a:defRPr sz="2800"/>
          </a:lvl2pPr>
          <a:lvl3pPr marL="571500" indent="-285750" algn="ctr">
            <a:defRPr sz="2800"/>
          </a:lvl3pPr>
          <a:lvl4pPr marL="857250" indent="-285750" algn="ctr">
            <a:defRPr sz="2800"/>
          </a:lvl4pPr>
          <a:lvl5pPr marL="1143000" indent="-285750" algn="ctr">
            <a:defRPr sz="2800"/>
          </a:lvl5pPr>
          <a:lvl6pPr marL="1428750" indent="-285750" algn="ctr">
            <a:defRPr sz="2800"/>
          </a:lvl6pPr>
          <a:lvl7pPr marL="1714500" indent="-285750" algn="ctr">
            <a:defRPr sz="2800"/>
          </a:lvl7pPr>
          <a:lvl8pPr marL="2000250" indent="-285750" algn="ctr">
            <a:defRPr sz="2800"/>
          </a:lvl8pPr>
          <a:lvl9pPr marL="2286000" indent="-285750" algn="ctr">
            <a:defRPr sz="2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chemeClr val="tx1"/>
            </a:solidFill>
          </a:endParaRPr>
        </a:p>
      </dsp:txBody>
      <dsp:txXfrm>
        <a:off x="3275742" y="3015108"/>
        <a:ext cx="527882" cy="558353"/>
      </dsp:txXfrm>
    </dsp:sp>
    <dsp:sp modelId="{E767DF7B-35F5-4176-A6F4-055C3254655B}">
      <dsp:nvSpPr>
        <dsp:cNvPr id="22" name="任意多边形 21"/>
        <dsp:cNvSpPr/>
      </dsp:nvSpPr>
      <dsp:spPr bwMode="white">
        <a:xfrm>
          <a:off x="600694" y="2641068"/>
          <a:ext cx="330052" cy="1580197"/>
        </a:xfrm>
        <a:custGeom>
          <a:avLst/>
          <a:gdLst/>
          <a:ahLst/>
          <a:cxnLst/>
          <a:pathLst>
            <a:path w="520" h="2488">
              <a:moveTo>
                <a:pt x="0" y="0"/>
              </a:moveTo>
              <a:lnTo>
                <a:pt x="260" y="0"/>
              </a:lnTo>
              <a:lnTo>
                <a:pt x="260" y="2488"/>
              </a:lnTo>
              <a:lnTo>
                <a:pt x="520" y="2488"/>
              </a:lnTo>
            </a:path>
          </a:pathLst>
        </a:custGeom>
      </dsp:spPr>
      <dsp:style>
        <a:lnRef idx="2">
          <a:schemeClr val="accent1">
            <a:tint val="90000"/>
          </a:schemeClr>
        </a:lnRef>
        <a:fillRef idx="0">
          <a:schemeClr val="accent1">
            <a:tint val="9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0"/>
          </a:lvl1pPr>
          <a:lvl2pPr marL="285750" indent="-285750" algn="ctr">
            <a:defRPr sz="3900"/>
          </a:lvl2pPr>
          <a:lvl3pPr marL="571500" indent="-285750" algn="ctr">
            <a:defRPr sz="3900"/>
          </a:lvl3pPr>
          <a:lvl4pPr marL="857250" indent="-285750" algn="ctr">
            <a:defRPr sz="3900"/>
          </a:lvl4pPr>
          <a:lvl5pPr marL="1143000" indent="-285750" algn="ctr">
            <a:defRPr sz="3900"/>
          </a:lvl5pPr>
          <a:lvl6pPr marL="1428750" indent="-285750" algn="ctr">
            <a:defRPr sz="3900"/>
          </a:lvl6pPr>
          <a:lvl7pPr marL="1714500" indent="-285750" algn="ctr">
            <a:defRPr sz="3900"/>
          </a:lvl7pPr>
          <a:lvl8pPr marL="2000250" indent="-285750" algn="ctr">
            <a:defRPr sz="3900"/>
          </a:lvl8pPr>
          <a:lvl9pPr marL="2286000" indent="-285750" algn="ctr">
            <a:defRPr sz="3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chemeClr val="tx1"/>
            </a:solidFill>
          </a:endParaRPr>
        </a:p>
      </dsp:txBody>
      <dsp:txXfrm>
        <a:off x="600694" y="2641068"/>
        <a:ext cx="330052" cy="1580197"/>
      </dsp:txXfrm>
    </dsp:sp>
    <dsp:sp modelId="{01FB7477-1FC6-4EEE-8106-95F68C09D309}">
      <dsp:nvSpPr>
        <dsp:cNvPr id="24" name="任意多边形 23"/>
        <dsp:cNvSpPr/>
      </dsp:nvSpPr>
      <dsp:spPr bwMode="white">
        <a:xfrm>
          <a:off x="3247729" y="4221264"/>
          <a:ext cx="555895" cy="0"/>
        </a:xfrm>
        <a:custGeom>
          <a:avLst/>
          <a:gdLst/>
          <a:ahLst/>
          <a:cxnLst/>
          <a:pathLst>
            <a:path w="875">
              <a:moveTo>
                <a:pt x="0" y="0"/>
              </a:moveTo>
              <a:lnTo>
                <a:pt x="875" y="0"/>
              </a:lnTo>
            </a:path>
          </a:pathLst>
        </a:custGeom>
      </dsp:spPr>
      <dsp:style>
        <a:lnRef idx="2">
          <a:schemeClr val="accent1">
            <a:tint val="70000"/>
          </a:schemeClr>
        </a:lnRef>
        <a:fillRef idx="0">
          <a:schemeClr val="accent1">
            <a:tint val="7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chemeClr val="tx1"/>
            </a:solidFill>
          </a:endParaRPr>
        </a:p>
      </dsp:txBody>
      <dsp:txXfrm>
        <a:off x="3247729" y="4221264"/>
        <a:ext cx="555895" cy="0"/>
      </dsp:txXfrm>
    </dsp:sp>
    <dsp:sp modelId="{630CCC44-D078-46C8-A1AB-62A505B0C49C}">
      <dsp:nvSpPr>
        <dsp:cNvPr id="3" name="矩形 2"/>
        <dsp:cNvSpPr/>
      </dsp:nvSpPr>
      <dsp:spPr bwMode="white">
        <a:xfrm rot="16200000">
          <a:off x="-1739805" y="2340721"/>
          <a:ext cx="4080304" cy="600694"/>
        </a:xfrm>
        <a:prstGeom prst="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>
            <a:alpha val="80000"/>
            <a:hueOff val="0"/>
            <a:satOff val="0"/>
            <a:lumOff val="0"/>
            <a:alpha val="8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vert="vert" wrap="square" lIns="22860" tIns="22860" rIns="22860" bIns="228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/>
            <a:t>道具表演</a:t>
          </a:r>
        </a:p>
      </dsp:txBody>
      <dsp:txXfrm rot="16200000">
        <a:off x="-1739805" y="2340721"/>
        <a:ext cx="4080304" cy="600694"/>
      </dsp:txXfrm>
    </dsp:sp>
    <dsp:sp modelId="{AA370646-760B-4B67-BAD3-36E7DA9AFD8C}">
      <dsp:nvSpPr>
        <dsp:cNvPr id="5" name="矩形 4"/>
        <dsp:cNvSpPr/>
      </dsp:nvSpPr>
      <dsp:spPr bwMode="white">
        <a:xfrm>
          <a:off x="866765" y="734444"/>
          <a:ext cx="2318390" cy="702408"/>
        </a:xfrm>
        <a:prstGeom prst="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>
            <a:alpha val="70000"/>
            <a:hueOff val="0"/>
            <a:satOff val="0"/>
            <a:lumOff val="0"/>
            <a:alpha val="70196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15240" tIns="15240" rIns="15240" bIns="152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2400" dirty="0"/>
            <a:t>木偶表演</a:t>
          </a:r>
        </a:p>
      </dsp:txBody>
      <dsp:txXfrm>
        <a:off x="866765" y="734444"/>
        <a:ext cx="2318390" cy="702408"/>
      </dsp:txXfrm>
    </dsp:sp>
    <dsp:sp modelId="{BBE9B8D1-A473-4BFB-A42D-FE3F3311BF17}">
      <dsp:nvSpPr>
        <dsp:cNvPr id="7" name="矩形 6"/>
        <dsp:cNvSpPr/>
      </dsp:nvSpPr>
      <dsp:spPr bwMode="white">
        <a:xfrm>
          <a:off x="3805031" y="0"/>
          <a:ext cx="3325512" cy="446683"/>
        </a:xfrm>
        <a:prstGeom prst="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>
            <a:alpha val="50000"/>
            <a:hueOff val="0"/>
            <a:satOff val="0"/>
            <a:lumOff val="0"/>
            <a:alpha val="50196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12700" tIns="12700" rIns="12700" bIns="127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dirty="0"/>
            <a:t>布袋木偶</a:t>
          </a:r>
        </a:p>
      </dsp:txBody>
      <dsp:txXfrm>
        <a:off x="3805031" y="0"/>
        <a:ext cx="3325512" cy="446683"/>
      </dsp:txXfrm>
    </dsp:sp>
    <dsp:sp modelId="{D59491E5-CAC7-459F-AF05-7600893199C5}">
      <dsp:nvSpPr>
        <dsp:cNvPr id="9" name="矩形 8"/>
        <dsp:cNvSpPr/>
      </dsp:nvSpPr>
      <dsp:spPr bwMode="white">
        <a:xfrm>
          <a:off x="3805031" y="558353"/>
          <a:ext cx="3325498" cy="446683"/>
        </a:xfrm>
        <a:prstGeom prst="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>
            <a:alpha val="50000"/>
            <a:hueOff val="0"/>
            <a:satOff val="0"/>
            <a:lumOff val="0"/>
            <a:alpha val="50196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12700" tIns="12700" rIns="12700" bIns="127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dirty="0"/>
            <a:t>提线木偶</a:t>
          </a:r>
          <a:endParaRPr sz="2000"/>
        </a:p>
      </dsp:txBody>
      <dsp:txXfrm>
        <a:off x="3805031" y="558353"/>
        <a:ext cx="3325498" cy="446683"/>
      </dsp:txXfrm>
    </dsp:sp>
    <dsp:sp modelId="{50700FCA-E33C-42D1-BC5E-B4BD2B37AA5E}">
      <dsp:nvSpPr>
        <dsp:cNvPr id="11" name="矩形 10"/>
        <dsp:cNvSpPr/>
      </dsp:nvSpPr>
      <dsp:spPr bwMode="white">
        <a:xfrm>
          <a:off x="3805031" y="1116706"/>
          <a:ext cx="3325835" cy="446683"/>
        </a:xfrm>
        <a:prstGeom prst="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>
            <a:alpha val="50000"/>
            <a:hueOff val="0"/>
            <a:satOff val="0"/>
            <a:lumOff val="0"/>
            <a:alpha val="50196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12700" tIns="12700" rIns="12700" bIns="127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dirty="0"/>
            <a:t>棍仗木偶</a:t>
          </a:r>
          <a:endParaRPr sz="2000"/>
        </a:p>
      </dsp:txBody>
      <dsp:txXfrm>
        <a:off x="3805031" y="1116706"/>
        <a:ext cx="3325835" cy="446683"/>
      </dsp:txXfrm>
    </dsp:sp>
    <dsp:sp modelId="{F820D75C-60C8-4653-A70C-81B6995842C8}">
      <dsp:nvSpPr>
        <dsp:cNvPr id="13" name="矩形 12"/>
        <dsp:cNvSpPr/>
      </dsp:nvSpPr>
      <dsp:spPr bwMode="white">
        <a:xfrm>
          <a:off x="3805031" y="1675060"/>
          <a:ext cx="3325835" cy="446683"/>
        </a:xfrm>
        <a:prstGeom prst="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>
            <a:alpha val="50000"/>
            <a:hueOff val="0"/>
            <a:satOff val="0"/>
            <a:lumOff val="0"/>
            <a:alpha val="50196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12700" tIns="12700" rIns="12700" bIns="127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dirty="0"/>
            <a:t>手指木偶</a:t>
          </a:r>
          <a:endParaRPr sz="2000"/>
        </a:p>
      </dsp:txBody>
      <dsp:txXfrm>
        <a:off x="3805031" y="1675060"/>
        <a:ext cx="3325835" cy="446683"/>
      </dsp:txXfrm>
    </dsp:sp>
    <dsp:sp modelId="{216E42E8-C524-4ED3-96C2-F525D8680AC3}">
      <dsp:nvSpPr>
        <dsp:cNvPr id="15" name="矩形 14"/>
        <dsp:cNvSpPr/>
      </dsp:nvSpPr>
      <dsp:spPr bwMode="white">
        <a:xfrm>
          <a:off x="958759" y="2663903"/>
          <a:ext cx="2316983" cy="702408"/>
        </a:xfrm>
        <a:prstGeom prst="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>
            <a:alpha val="70000"/>
            <a:hueOff val="0"/>
            <a:satOff val="0"/>
            <a:lumOff val="0"/>
            <a:alpha val="70196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15240" tIns="15240" rIns="15240" bIns="152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dirty="0"/>
            <a:t>影子戏表演</a:t>
          </a:r>
        </a:p>
      </dsp:txBody>
      <dsp:txXfrm>
        <a:off x="958759" y="2663903"/>
        <a:ext cx="2316983" cy="702408"/>
      </dsp:txXfrm>
    </dsp:sp>
    <dsp:sp modelId="{A7F30CD3-C1C5-4191-8744-C0CF53D0ACBD}">
      <dsp:nvSpPr>
        <dsp:cNvPr id="17" name="矩形 16"/>
        <dsp:cNvSpPr/>
      </dsp:nvSpPr>
      <dsp:spPr bwMode="white">
        <a:xfrm>
          <a:off x="3803625" y="2233413"/>
          <a:ext cx="3324516" cy="446683"/>
        </a:xfrm>
        <a:prstGeom prst="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>
            <a:alpha val="50000"/>
            <a:hueOff val="0"/>
            <a:satOff val="0"/>
            <a:lumOff val="0"/>
            <a:alpha val="50196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12700" tIns="12700" rIns="12700" bIns="127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dirty="0"/>
            <a:t>人影和手影</a:t>
          </a:r>
        </a:p>
      </dsp:txBody>
      <dsp:txXfrm>
        <a:off x="3803625" y="2233413"/>
        <a:ext cx="3324516" cy="446683"/>
      </dsp:txXfrm>
    </dsp:sp>
    <dsp:sp modelId="{701103ED-E9E3-4082-8E01-FA6342729655}">
      <dsp:nvSpPr>
        <dsp:cNvPr id="19" name="矩形 18"/>
        <dsp:cNvSpPr/>
      </dsp:nvSpPr>
      <dsp:spPr bwMode="white">
        <a:xfrm>
          <a:off x="3803625" y="2791766"/>
          <a:ext cx="3324516" cy="446683"/>
        </a:xfrm>
        <a:prstGeom prst="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>
            <a:alpha val="50000"/>
            <a:hueOff val="0"/>
            <a:satOff val="0"/>
            <a:lumOff val="0"/>
            <a:alpha val="50196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12700" tIns="12700" rIns="12700" bIns="127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>
              <a:sym typeface="+mn-ea"/>
            </a:rPr>
            <a:t>饰物和影子</a:t>
          </a:r>
        </a:p>
      </dsp:txBody>
      <dsp:txXfrm>
        <a:off x="3803625" y="2791766"/>
        <a:ext cx="3324516" cy="446683"/>
      </dsp:txXfrm>
    </dsp:sp>
    <dsp:sp modelId="{8784719E-50AB-45D9-8F49-9D3B2347BAF8}">
      <dsp:nvSpPr>
        <dsp:cNvPr id="21" name="矩形 20"/>
        <dsp:cNvSpPr/>
      </dsp:nvSpPr>
      <dsp:spPr bwMode="white">
        <a:xfrm>
          <a:off x="3803625" y="3350119"/>
          <a:ext cx="3330420" cy="446683"/>
        </a:xfrm>
        <a:prstGeom prst="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>
            <a:alpha val="50000"/>
            <a:hueOff val="0"/>
            <a:satOff val="0"/>
            <a:lumOff val="0"/>
            <a:alpha val="50196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lIns="12700" tIns="12700" rIns="12700" bIns="127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dirty="0"/>
            <a:t>桌面表演</a:t>
          </a:r>
          <a:endParaRPr altLang="en-US" sz="2000" dirty="0"/>
        </a:p>
      </dsp:txBody>
      <dsp:txXfrm>
        <a:off x="3803625" y="3350119"/>
        <a:ext cx="3330420" cy="446683"/>
      </dsp:txXfrm>
    </dsp:sp>
    <dsp:sp modelId="{41C8263A-B897-47F5-8759-5BCAD37112F7}">
      <dsp:nvSpPr>
        <dsp:cNvPr id="23" name="矩形 22"/>
        <dsp:cNvSpPr/>
      </dsp:nvSpPr>
      <dsp:spPr bwMode="white">
        <a:xfrm>
          <a:off x="930746" y="3870060"/>
          <a:ext cx="2316983" cy="702408"/>
        </a:xfrm>
        <a:prstGeom prst="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>
            <a:alpha val="70000"/>
            <a:hueOff val="0"/>
            <a:satOff val="0"/>
            <a:lumOff val="0"/>
            <a:alpha val="70196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15240" tIns="15240" rIns="15240" bIns="152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dirty="0"/>
            <a:t>桌面表演</a:t>
          </a:r>
          <a:endParaRPr lang="en-US" altLang="zh-CN" sz="2400" dirty="0"/>
        </a:p>
      </dsp:txBody>
      <dsp:txXfrm>
        <a:off x="930746" y="3870060"/>
        <a:ext cx="2316983" cy="702408"/>
      </dsp:txXfrm>
    </dsp:sp>
    <dsp:sp modelId="{76113CAC-537D-4D0C-9058-35BD3B7C11D7}">
      <dsp:nvSpPr>
        <dsp:cNvPr id="25" name="矩形 24"/>
        <dsp:cNvSpPr/>
      </dsp:nvSpPr>
      <dsp:spPr bwMode="white">
        <a:xfrm>
          <a:off x="3803625" y="3908473"/>
          <a:ext cx="3324443" cy="625583"/>
        </a:xfrm>
        <a:prstGeom prst="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>
            <a:alpha val="50000"/>
            <a:hueOff val="0"/>
            <a:satOff val="0"/>
            <a:lumOff val="0"/>
            <a:alpha val="50196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12700" tIns="12700" rIns="12700" bIns="127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2000"/>
            <a:t>各种玩具和游戏材料</a:t>
          </a:r>
        </a:p>
      </dsp:txBody>
      <dsp:txXfrm>
        <a:off x="3803625" y="3908473"/>
        <a:ext cx="3324443" cy="6255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7668260" cy="4091940"/>
        <a:chOff x="0" y="0"/>
        <a:chExt cx="7668260" cy="4091940"/>
      </a:xfrm>
    </dsp:grpSpPr>
    <dsp:sp modelId="{DD9406C3-FC80-4468-A55B-122D744D43F0}">
      <dsp:nvSpPr>
        <dsp:cNvPr id="4" name="同侧圆角矩形 3"/>
        <dsp:cNvSpPr/>
      </dsp:nvSpPr>
      <dsp:spPr bwMode="white">
        <a:xfrm rot="5400000">
          <a:off x="4644880" y="-1426950"/>
          <a:ext cx="1266210" cy="4771940"/>
        </a:xfrm>
        <a:prstGeom prst="round2SameRect">
          <a:avLst/>
        </a:prstGeom>
        <a:solidFill>
          <a:srgbClr val="CCE3AB">
            <a:alpha val="90000"/>
          </a:srgbClr>
        </a:solidFill>
      </dsp:spPr>
      <dsp:style>
        <a:lnRef idx="1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rot="-5400000" vert="horz" wrap="square" lIns="60960" tIns="30480" rIns="60960" bIns="3048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171450" lvl="1" indent="-171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dirty="0">
              <a:solidFill>
                <a:schemeClr val="dk1"/>
              </a:solidFill>
              <a:sym typeface="+mn-ea"/>
            </a:rPr>
            <a:t>动作情节简单；</a:t>
          </a:r>
          <a:endParaRPr lang="zh-CN" altLang="en-US" sz="1600" dirty="0">
            <a:solidFill>
              <a:schemeClr val="dk1"/>
            </a:solidFill>
          </a:endParaRPr>
        </a:p>
        <a:p>
          <a:pPr marL="171450" lvl="1" indent="-171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dirty="0">
              <a:solidFill>
                <a:schemeClr val="dk1"/>
              </a:solidFill>
              <a:sym typeface="+mn-ea"/>
            </a:rPr>
            <a:t>兴趣在玩各种材料和装扮自己；</a:t>
          </a:r>
          <a:endParaRPr lang="zh-CN" altLang="en-US" sz="1600" dirty="0">
            <a:solidFill>
              <a:schemeClr val="dk1"/>
            </a:solidFill>
          </a:endParaRPr>
        </a:p>
        <a:p>
          <a:pPr marL="171450" lvl="1" indent="-171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dirty="0">
              <a:solidFill>
                <a:schemeClr val="dk1"/>
              </a:solidFill>
              <a:sym typeface="+mn-ea"/>
            </a:rPr>
            <a:t>游戏内容相似，经常争抢材料。</a:t>
          </a:r>
          <a:endParaRPr>
            <a:solidFill>
              <a:schemeClr val="dk1"/>
            </a:solidFill>
          </a:endParaRPr>
        </a:p>
      </dsp:txBody>
      <dsp:txXfrm rot="5400000">
        <a:off x="4644880" y="-1426950"/>
        <a:ext cx="1266210" cy="4771940"/>
      </dsp:txXfrm>
    </dsp:sp>
    <dsp:sp modelId="{96BE2B31-D87C-43E1-BE64-4C27B13F4AA4}">
      <dsp:nvSpPr>
        <dsp:cNvPr id="3" name="圆角矩形 2"/>
        <dsp:cNvSpPr/>
      </dsp:nvSpPr>
      <dsp:spPr bwMode="white">
        <a:xfrm>
          <a:off x="388460" y="589542"/>
          <a:ext cx="2504089" cy="669196"/>
        </a:xfrm>
        <a:prstGeom prst="roundRect">
          <a:avLst/>
        </a:prstGeom>
        <a:solidFill>
          <a:srgbClr val="B4D682"/>
        </a:solidFill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>
            <a:shade val="80000"/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106680" tIns="53340" rIns="106680" bIns="533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dirty="0">
              <a:sym typeface="+mn-ea"/>
            </a:rPr>
            <a:t>动作情节</a:t>
          </a:r>
          <a:endParaRPr lang="zh-CN" altLang="en-US" sz="2800" b="1" dirty="0">
            <a:sym typeface="+mn-ea"/>
          </a:endParaRPr>
        </a:p>
      </dsp:txBody>
      <dsp:txXfrm>
        <a:off x="388460" y="589542"/>
        <a:ext cx="2504089" cy="669196"/>
      </dsp:txXfrm>
    </dsp:sp>
    <dsp:sp modelId="{6EB2A58E-CA03-4F76-94B6-D8FE50231963}">
      <dsp:nvSpPr>
        <dsp:cNvPr id="6" name="同侧圆角矩形 5"/>
        <dsp:cNvSpPr/>
      </dsp:nvSpPr>
      <dsp:spPr bwMode="white">
        <a:xfrm rot="5400000">
          <a:off x="4890509" y="-157764"/>
          <a:ext cx="824739" cy="4730764"/>
        </a:xfrm>
        <a:prstGeom prst="round2SameRect">
          <a:avLst/>
        </a:prstGeom>
        <a:solidFill>
          <a:srgbClr val="CCE3AB">
            <a:alpha val="90000"/>
          </a:srgbClr>
        </a:solidFill>
      </dsp:spPr>
      <dsp:style>
        <a:lnRef idx="1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rot="-5400000" vert="horz" wrap="square" lIns="60960" tIns="30480" rIns="60960" bIns="3048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171450" lvl="1" indent="-171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sz="1600" dirty="0">
              <a:solidFill>
                <a:schemeClr val="dk1"/>
              </a:solidFill>
              <a:sym typeface="+mn-ea"/>
            </a:rPr>
            <a:t>对</a:t>
          </a:r>
          <a:r>
            <a:rPr lang="zh-CN" altLang="en-US" sz="1600" dirty="0">
              <a:solidFill>
                <a:schemeClr val="dk1"/>
              </a:solidFill>
              <a:sym typeface="+mn-ea"/>
            </a:rPr>
            <a:t>话少；</a:t>
          </a:r>
          <a:endParaRPr lang="zh-CN" altLang="en-US" sz="1600" dirty="0">
            <a:solidFill>
              <a:schemeClr val="dk1"/>
            </a:solidFill>
          </a:endParaRPr>
        </a:p>
        <a:p>
          <a:pPr marL="171450" lvl="1" indent="-171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sz="1600" dirty="0">
              <a:solidFill>
                <a:schemeClr val="dk1"/>
              </a:solidFill>
              <a:sym typeface="+mn-ea"/>
            </a:rPr>
            <a:t>交</a:t>
          </a:r>
          <a:r>
            <a:rPr lang="zh-CN" altLang="en-US" sz="1600" dirty="0">
              <a:solidFill>
                <a:schemeClr val="dk1"/>
              </a:solidFill>
              <a:sym typeface="+mn-ea"/>
            </a:rPr>
            <a:t>流内容主要围绕材料纠纷或某一象征性话题；</a:t>
          </a:r>
          <a:endParaRPr lang="zh-CN" altLang="en-US" sz="1600" dirty="0">
            <a:solidFill>
              <a:schemeClr val="dk1"/>
            </a:solidFill>
          </a:endParaRPr>
        </a:p>
        <a:p>
          <a:pPr marL="171450" lvl="1" indent="-171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sz="1600" dirty="0">
              <a:solidFill>
                <a:schemeClr val="dk1"/>
              </a:solidFill>
              <a:sym typeface="+mn-ea"/>
            </a:rPr>
            <a:t>很</a:t>
          </a:r>
          <a:r>
            <a:rPr lang="zh-CN" altLang="en-US" sz="1600" dirty="0">
              <a:solidFill>
                <a:schemeClr val="dk1"/>
              </a:solidFill>
              <a:sym typeface="+mn-ea"/>
            </a:rPr>
            <a:t>少围绕表演游戏本身进行语言或动作上的互动。</a:t>
          </a:r>
          <a:endParaRPr lang="zh-CN" altLang="en-US" sz="1100" dirty="0">
            <a:solidFill>
              <a:schemeClr val="dk1"/>
            </a:solidFill>
          </a:endParaRPr>
        </a:p>
      </dsp:txBody>
      <dsp:txXfrm rot="5400000">
        <a:off x="4890509" y="-157764"/>
        <a:ext cx="824739" cy="4730764"/>
      </dsp:txXfrm>
    </dsp:sp>
    <dsp:sp modelId="{EBD335B5-8308-49CB-9630-99D852747B1F}">
      <dsp:nvSpPr>
        <dsp:cNvPr id="5" name="圆角矩形 4"/>
        <dsp:cNvSpPr/>
      </dsp:nvSpPr>
      <dsp:spPr bwMode="white">
        <a:xfrm>
          <a:off x="383062" y="1836074"/>
          <a:ext cx="2538927" cy="665309"/>
        </a:xfrm>
        <a:prstGeom prst="roundRect">
          <a:avLst/>
        </a:prstGeom>
        <a:solidFill>
          <a:srgbClr val="A8D171"/>
        </a:solidFill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>
            <a:shade val="80000"/>
            <a:hueOff val="0"/>
            <a:satOff val="6667"/>
            <a:lumOff val="6863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106680" tIns="53340" rIns="106680" bIns="533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dirty="0">
              <a:sym typeface="+mn-ea"/>
            </a:rPr>
            <a:t>语言交流</a:t>
          </a:r>
          <a:endParaRPr lang="zh-CN" altLang="en-US" sz="2800" b="1" dirty="0">
            <a:sym typeface="+mn-ea"/>
          </a:endParaRPr>
        </a:p>
      </dsp:txBody>
      <dsp:txXfrm>
        <a:off x="383062" y="1836074"/>
        <a:ext cx="2538927" cy="665309"/>
      </dsp:txXfrm>
    </dsp:sp>
    <dsp:sp modelId="{64028F0D-BE57-4642-92F7-303D4E45C524}">
      <dsp:nvSpPr>
        <dsp:cNvPr id="8" name="同侧圆角矩形 7"/>
        <dsp:cNvSpPr/>
      </dsp:nvSpPr>
      <dsp:spPr bwMode="white">
        <a:xfrm rot="5400000">
          <a:off x="4793904" y="906596"/>
          <a:ext cx="1026586" cy="4722127"/>
        </a:xfrm>
        <a:prstGeom prst="round2SameRect">
          <a:avLst/>
        </a:prstGeom>
        <a:solidFill>
          <a:srgbClr val="CDE4AE">
            <a:alpha val="90000"/>
          </a:srgbClr>
        </a:solidFill>
      </dsp:spPr>
      <dsp:style>
        <a:lnRef idx="1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rot="-5400000" vert="horz" wrap="square" lIns="60960" tIns="30480" rIns="60960" bIns="3048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171450" lvl="1" indent="-171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dirty="0">
              <a:solidFill>
                <a:schemeClr val="dk1"/>
              </a:solidFill>
              <a:sym typeface="+mn-ea"/>
            </a:rPr>
            <a:t>平行游戏阶段；</a:t>
          </a:r>
          <a:endParaRPr lang="zh-CN" altLang="en-US" sz="1600" dirty="0">
            <a:solidFill>
              <a:schemeClr val="dk1"/>
            </a:solidFill>
          </a:endParaRPr>
        </a:p>
        <a:p>
          <a:pPr marL="171450" lvl="1" indent="-171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dirty="0">
              <a:solidFill>
                <a:schemeClr val="dk1"/>
              </a:solidFill>
              <a:sym typeface="+mn-ea"/>
            </a:rPr>
            <a:t>没有观众；</a:t>
          </a:r>
          <a:endParaRPr lang="zh-CN" altLang="en-US" sz="1600" dirty="0">
            <a:solidFill>
              <a:schemeClr val="dk1"/>
            </a:solidFill>
          </a:endParaRPr>
        </a:p>
        <a:p>
          <a:pPr marL="171450" lvl="1" indent="-171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dirty="0">
              <a:solidFill>
                <a:schemeClr val="dk1"/>
              </a:solidFill>
              <a:sym typeface="+mn-ea"/>
            </a:rPr>
            <a:t>专注于自己的动作，自娱自乐</a:t>
          </a:r>
          <a:endParaRPr>
            <a:solidFill>
              <a:schemeClr val="dk1"/>
            </a:solidFill>
          </a:endParaRPr>
        </a:p>
      </dsp:txBody>
      <dsp:txXfrm rot="5400000">
        <a:off x="4793904" y="906596"/>
        <a:ext cx="1026586" cy="4722127"/>
      </dsp:txXfrm>
    </dsp:sp>
    <dsp:sp modelId="{B093CE78-670B-40EB-95CF-315E334D550F}">
      <dsp:nvSpPr>
        <dsp:cNvPr id="7" name="圆角矩形 6"/>
        <dsp:cNvSpPr/>
      </dsp:nvSpPr>
      <dsp:spPr bwMode="white">
        <a:xfrm>
          <a:off x="354401" y="2940984"/>
          <a:ext cx="2604132" cy="660521"/>
        </a:xfrm>
        <a:prstGeom prst="roundRect">
          <a:avLst/>
        </a:prstGeom>
        <a:solidFill>
          <a:srgbClr val="A0CD66"/>
        </a:solidFill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>
            <a:shade val="80000"/>
            <a:hueOff val="0"/>
            <a:satOff val="13333"/>
            <a:lumOff val="13725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106680" tIns="53340" rIns="106680" bIns="533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dirty="0">
              <a:sym typeface="+mn-ea"/>
            </a:rPr>
            <a:t>社会性发展</a:t>
          </a:r>
          <a:endParaRPr lang="zh-CN" altLang="en-US" sz="2800" b="1" dirty="0">
            <a:sym typeface="+mn-ea"/>
          </a:endParaRPr>
        </a:p>
      </dsp:txBody>
      <dsp:txXfrm>
        <a:off x="354401" y="2940984"/>
        <a:ext cx="2604132" cy="6605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7192010" cy="4360545"/>
        <a:chOff x="0" y="0"/>
        <a:chExt cx="7192010" cy="4360545"/>
      </a:xfrm>
    </dsp:grpSpPr>
    <dsp:sp modelId="{DD9406C3-FC80-4468-A55B-122D744D43F0}">
      <dsp:nvSpPr>
        <dsp:cNvPr id="4" name="同侧圆角矩形 3"/>
        <dsp:cNvSpPr/>
      </dsp:nvSpPr>
      <dsp:spPr bwMode="white">
        <a:xfrm rot="5400000">
          <a:off x="3943066" y="-735347"/>
          <a:ext cx="1457259" cy="4221675"/>
        </a:xfrm>
        <a:prstGeom prst="round2SameRect">
          <a:avLst/>
        </a:prstGeom>
        <a:solidFill>
          <a:srgbClr val="CCE3AB">
            <a:alpha val="90000"/>
          </a:srgbClr>
        </a:solidFill>
      </dsp:spPr>
      <dsp:style>
        <a:lnRef idx="1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rot="-5400000" vert="horz" wrap="square" lIns="60960" tIns="30480" rIns="60960" bIns="3048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171450" lvl="1" indent="-171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dirty="0">
              <a:solidFill>
                <a:schemeClr val="dk1"/>
              </a:solidFill>
              <a:sym typeface="+mn-ea"/>
            </a:rPr>
            <a:t>以重复动作为主；</a:t>
          </a:r>
          <a:endParaRPr lang="zh-CN" altLang="en-US" sz="1600" dirty="0">
            <a:solidFill>
              <a:schemeClr val="dk1"/>
            </a:solidFill>
          </a:endParaRPr>
        </a:p>
        <a:p>
          <a:pPr marL="171450" lvl="1" indent="-171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dirty="0">
              <a:solidFill>
                <a:schemeClr val="dk1"/>
              </a:solidFill>
              <a:sym typeface="+mn-ea"/>
            </a:rPr>
            <a:t>喜欢有旋律的旋转；</a:t>
          </a:r>
          <a:endParaRPr lang="zh-CN" altLang="en-US" sz="1600" dirty="0">
            <a:solidFill>
              <a:schemeClr val="dk1"/>
            </a:solidFill>
          </a:endParaRPr>
        </a:p>
        <a:p>
          <a:pPr marL="171450" lvl="1" indent="-171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>
              <a:solidFill>
                <a:schemeClr val="dk1"/>
              </a:solidFill>
              <a:sym typeface="+mn-ea"/>
            </a:rPr>
            <a:t>能做出些有一定难度的舞蹈步法和动作；</a:t>
          </a:r>
          <a:endParaRPr lang="zh-CN" altLang="en-US" sz="1600">
            <a:solidFill>
              <a:schemeClr val="dk1"/>
            </a:solidFill>
          </a:endParaRPr>
        </a:p>
        <a:p>
          <a:pPr marL="171450" lvl="1" indent="-171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dirty="0">
              <a:solidFill>
                <a:schemeClr val="dk1"/>
              </a:solidFill>
              <a:sym typeface="+mn-ea"/>
            </a:rPr>
            <a:t>重视装扮，有时会引材料而纠纷。</a:t>
          </a:r>
          <a:endParaRPr>
            <a:solidFill>
              <a:schemeClr val="dk1"/>
            </a:solidFill>
          </a:endParaRPr>
        </a:p>
      </dsp:txBody>
      <dsp:txXfrm rot="5400000">
        <a:off x="3943066" y="-735347"/>
        <a:ext cx="1457259" cy="4221675"/>
      </dsp:txXfrm>
    </dsp:sp>
    <dsp:sp modelId="{96BE2B31-D87C-43E1-BE64-4C27B13F4AA4}">
      <dsp:nvSpPr>
        <dsp:cNvPr id="3" name="圆角矩形 2"/>
        <dsp:cNvSpPr/>
      </dsp:nvSpPr>
      <dsp:spPr bwMode="white">
        <a:xfrm>
          <a:off x="184313" y="833998"/>
          <a:ext cx="2348568" cy="1151882"/>
        </a:xfrm>
        <a:prstGeom prst="roundRect">
          <a:avLst/>
        </a:prstGeom>
        <a:solidFill>
          <a:srgbClr val="A0CD66"/>
        </a:solidFill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106680" tIns="53340" rIns="106680" bIns="533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>
              <a:sym typeface="+mn-ea"/>
            </a:rPr>
            <a:t>动作表现</a:t>
          </a:r>
          <a:endParaRPr lang="zh-CN" altLang="en-US" sz="2800" b="1">
            <a:sym typeface="+mn-ea"/>
          </a:endParaRPr>
        </a:p>
      </dsp:txBody>
      <dsp:txXfrm>
        <a:off x="184313" y="833998"/>
        <a:ext cx="2348568" cy="1151882"/>
      </dsp:txXfrm>
    </dsp:sp>
    <dsp:sp modelId="{64028F0D-BE57-4642-92F7-303D4E45C524}">
      <dsp:nvSpPr>
        <dsp:cNvPr id="6" name="同侧圆角矩形 5"/>
        <dsp:cNvSpPr/>
      </dsp:nvSpPr>
      <dsp:spPr bwMode="white">
        <a:xfrm rot="5400000">
          <a:off x="4128590" y="782540"/>
          <a:ext cx="1328396" cy="4327726"/>
        </a:xfrm>
        <a:prstGeom prst="round2SameRect">
          <a:avLst/>
        </a:prstGeom>
        <a:solidFill>
          <a:srgbClr val="CDE4AE">
            <a:alpha val="90000"/>
          </a:srgbClr>
        </a:solidFill>
      </dsp:spPr>
      <dsp:style>
        <a:lnRef idx="1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rot="-5400000" vert="horz" wrap="square" lIns="60960" tIns="30480" rIns="60960" bIns="3048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171450" lvl="1" indent="-171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dirty="0">
              <a:solidFill>
                <a:schemeClr val="dk1"/>
              </a:solidFill>
              <a:sym typeface="+mn-ea"/>
            </a:rPr>
            <a:t>出现联合游戏，交流讨论增多；</a:t>
          </a:r>
          <a:endParaRPr lang="zh-CN" altLang="en-US" sz="1600" dirty="0">
            <a:solidFill>
              <a:schemeClr val="dk1"/>
            </a:solidFill>
          </a:endParaRPr>
        </a:p>
        <a:p>
          <a:pPr marL="171450" lvl="1" indent="-171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dirty="0">
              <a:solidFill>
                <a:schemeClr val="dk1"/>
              </a:solidFill>
              <a:sym typeface="+mn-ea"/>
            </a:rPr>
            <a:t>会有一些观众，并与表演者有一些互动。</a:t>
          </a:r>
          <a:endParaRPr>
            <a:solidFill>
              <a:schemeClr val="dk1"/>
            </a:solidFill>
          </a:endParaRPr>
        </a:p>
      </dsp:txBody>
      <dsp:txXfrm rot="5400000">
        <a:off x="4128590" y="782540"/>
        <a:ext cx="1328396" cy="4327726"/>
      </dsp:txXfrm>
    </dsp:sp>
    <dsp:sp modelId="{B093CE78-670B-40EB-95CF-315E334D550F}">
      <dsp:nvSpPr>
        <dsp:cNvPr id="5" name="圆角矩形 4"/>
        <dsp:cNvSpPr/>
      </dsp:nvSpPr>
      <dsp:spPr bwMode="white">
        <a:xfrm>
          <a:off x="44201" y="2387098"/>
          <a:ext cx="2567556" cy="1199368"/>
        </a:xfrm>
        <a:prstGeom prst="roundRect">
          <a:avLst/>
        </a:prstGeom>
        <a:solidFill>
          <a:srgbClr val="A0CD66"/>
        </a:solidFill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106680" tIns="53340" rIns="106680" bIns="533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>
              <a:sym typeface="+mn-ea"/>
            </a:rPr>
            <a:t>社会性发展</a:t>
          </a:r>
          <a:endParaRPr lang="zh-CN" altLang="en-US" sz="2800" b="1">
            <a:sym typeface="+mn-ea"/>
          </a:endParaRPr>
        </a:p>
      </dsp:txBody>
      <dsp:txXfrm>
        <a:off x="44201" y="2387098"/>
        <a:ext cx="2567556" cy="11993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8074660" cy="4395470"/>
        <a:chOff x="0" y="0"/>
        <a:chExt cx="8074660" cy="4395470"/>
      </a:xfrm>
    </dsp:grpSpPr>
    <dsp:sp modelId="{DD9406C3-FC80-4468-A55B-122D744D43F0}">
      <dsp:nvSpPr>
        <dsp:cNvPr id="4" name="同侧圆角矩形 3"/>
        <dsp:cNvSpPr/>
      </dsp:nvSpPr>
      <dsp:spPr bwMode="white">
        <a:xfrm rot="5400000">
          <a:off x="5282434" y="-767624"/>
          <a:ext cx="607981" cy="4976471"/>
        </a:xfrm>
        <a:prstGeom prst="round2SameRect">
          <a:avLst/>
        </a:prstGeom>
        <a:solidFill>
          <a:srgbClr val="CCE3AB">
            <a:alpha val="90000"/>
          </a:srgbClr>
        </a:solidFill>
      </dsp:spPr>
      <dsp:style>
        <a:lnRef idx="1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rot="-5400000" vert="horz" wrap="square" lIns="91439" tIns="45719" rIns="91439" bIns="45719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228600" lvl="1" indent="-228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400">
              <a:solidFill>
                <a:schemeClr val="dk1"/>
              </a:solidFill>
              <a:sym typeface="+mn-ea"/>
            </a:rPr>
            <a:t>更为丰富</a:t>
          </a:r>
          <a:endParaRPr>
            <a:solidFill>
              <a:schemeClr val="dk1"/>
            </a:solidFill>
          </a:endParaRPr>
        </a:p>
      </dsp:txBody>
      <dsp:txXfrm rot="5400000">
        <a:off x="5282434" y="-767624"/>
        <a:ext cx="607981" cy="4976471"/>
      </dsp:txXfrm>
    </dsp:sp>
    <dsp:sp modelId="{96BE2B31-D87C-43E1-BE64-4C27B13F4AA4}">
      <dsp:nvSpPr>
        <dsp:cNvPr id="3" name="圆角矩形 2"/>
        <dsp:cNvSpPr/>
      </dsp:nvSpPr>
      <dsp:spPr bwMode="white">
        <a:xfrm>
          <a:off x="353683" y="1364969"/>
          <a:ext cx="2794323" cy="728373"/>
        </a:xfrm>
        <a:prstGeom prst="roundRect">
          <a:avLst/>
        </a:prstGeom>
        <a:solidFill>
          <a:srgbClr val="A0CD66"/>
        </a:solidFill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106680" tIns="53340" rIns="106680" bIns="533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>
              <a:sym typeface="+mn-ea"/>
            </a:rPr>
            <a:t>动作表现</a:t>
          </a:r>
          <a:endParaRPr lang="zh-CN" altLang="en-US" sz="2800" b="1">
            <a:sym typeface="+mn-ea"/>
          </a:endParaRPr>
        </a:p>
      </dsp:txBody>
      <dsp:txXfrm>
        <a:off x="353683" y="1364969"/>
        <a:ext cx="2794323" cy="728373"/>
      </dsp:txXfrm>
    </dsp:sp>
    <dsp:sp modelId="{64028F0D-BE57-4642-92F7-303D4E45C524}">
      <dsp:nvSpPr>
        <dsp:cNvPr id="6" name="同侧圆角矩形 5"/>
        <dsp:cNvSpPr/>
      </dsp:nvSpPr>
      <dsp:spPr bwMode="white">
        <a:xfrm rot="5400000">
          <a:off x="5325313" y="302542"/>
          <a:ext cx="640262" cy="4857457"/>
        </a:xfrm>
        <a:prstGeom prst="round2SameRect">
          <a:avLst/>
        </a:prstGeom>
        <a:solidFill>
          <a:srgbClr val="CDE4AE">
            <a:alpha val="90000"/>
          </a:srgbClr>
        </a:solidFill>
      </dsp:spPr>
      <dsp:style>
        <a:lnRef idx="1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rot="-5400000" vert="horz" wrap="square" lIns="76200" tIns="38100" rIns="76200" bIns="3810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228600" lvl="1" indent="-228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000">
              <a:solidFill>
                <a:schemeClr val="dk1"/>
              </a:solidFill>
              <a:sym typeface="+mn-ea"/>
            </a:rPr>
            <a:t>联合游戏比重增加</a:t>
          </a:r>
          <a:endParaRPr lang="zh-CN" altLang="en-US" sz="2000">
            <a:solidFill>
              <a:schemeClr val="dk1"/>
            </a:solidFill>
          </a:endParaRPr>
        </a:p>
        <a:p>
          <a:pPr marL="228600" lvl="1" indent="-228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000">
              <a:solidFill>
                <a:schemeClr val="dk1"/>
              </a:solidFill>
              <a:sym typeface="+mn-ea"/>
            </a:rPr>
            <a:t>合作游戏逐渐出现</a:t>
          </a:r>
          <a:endParaRPr>
            <a:solidFill>
              <a:schemeClr val="dk1"/>
            </a:solidFill>
          </a:endParaRPr>
        </a:p>
      </dsp:txBody>
      <dsp:txXfrm rot="5400000">
        <a:off x="5325313" y="302542"/>
        <a:ext cx="640262" cy="4857457"/>
      </dsp:txXfrm>
    </dsp:sp>
    <dsp:sp modelId="{B093CE78-670B-40EB-95CF-315E334D550F}">
      <dsp:nvSpPr>
        <dsp:cNvPr id="5" name="圆角矩形 4"/>
        <dsp:cNvSpPr/>
      </dsp:nvSpPr>
      <dsp:spPr bwMode="white">
        <a:xfrm>
          <a:off x="295029" y="2339005"/>
          <a:ext cx="2938970" cy="714220"/>
        </a:xfrm>
        <a:prstGeom prst="roundRect">
          <a:avLst/>
        </a:prstGeom>
        <a:solidFill>
          <a:srgbClr val="A0CD66"/>
        </a:solidFill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106680" tIns="53340" rIns="106680" bIns="533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>
              <a:sym typeface="+mn-ea"/>
            </a:rPr>
            <a:t>社会性发展</a:t>
          </a:r>
          <a:endParaRPr lang="zh-CN" altLang="en-US" sz="2800" b="1">
            <a:sym typeface="+mn-ea"/>
          </a:endParaRPr>
        </a:p>
      </dsp:txBody>
      <dsp:txXfrm>
        <a:off x="295029" y="2339005"/>
        <a:ext cx="2938970" cy="7142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type="rect" r:blip="" rot="270">
                  <dgm:adjLst/>
                </dgm:shape>
              </dgm:if>
              <dgm:else name="Name11">
                <dgm:shape xmlns:r="http://schemas.openxmlformats.org/officeDocument/2006/relationships" type="rect" r:blip="" rot="90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type="rect" r:blip="" rot="270">
                  <dgm:adjLst/>
                </dgm:shape>
              </dgm:if>
              <dgm:else name="Name11">
                <dgm:shape xmlns:r="http://schemas.openxmlformats.org/officeDocument/2006/relationships" type="rect" r:blip="" rot="90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type="round2SameRect" r:blip="" rot="90">
                    <dgm:adjLst/>
                  </dgm:shape>
                </dgm:if>
                <dgm:else name="Name12">
                  <dgm:shape xmlns:r="http://schemas.openxmlformats.org/officeDocument/2006/relationships" type="round2SameRect" r:blip="" rot="-90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type="round2SameRect" r:blip="" rot="90">
                    <dgm:adjLst/>
                  </dgm:shape>
                </dgm:if>
                <dgm:else name="Name12">
                  <dgm:shape xmlns:r="http://schemas.openxmlformats.org/officeDocument/2006/relationships" type="round2SameRect" r:blip="" rot="-90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type="round2SameRect" r:blip="" rot="90">
                    <dgm:adjLst/>
                  </dgm:shape>
                </dgm:if>
                <dgm:else name="Name12">
                  <dgm:shape xmlns:r="http://schemas.openxmlformats.org/officeDocument/2006/relationships" type="round2SameRect" r:blip="" rot="-90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#1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#2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#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#4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2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3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4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140070" y="1828799"/>
            <a:ext cx="6468193" cy="2233159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60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75397" y="4672668"/>
            <a:ext cx="9145532" cy="703453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3F12-BF21-44D3-A9ED-47DC8363BA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F6D4-6A31-4801-B502-ECA7F9D96A7B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84" y="552074"/>
            <a:ext cx="1939080" cy="296496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8DB26B1-7D80-457D-AFB9-D202F5B5FC71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8DB26B1-7D80-457D-AFB9-D202F5B5FC71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8DB26B1-7D80-457D-AFB9-D202F5B5FC71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8DB26B1-7D80-457D-AFB9-D202F5B5FC71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8DB26B1-7D80-457D-AFB9-D202F5B5FC71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8DB26B1-7D80-457D-AFB9-D202F5B5FC71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00377" y="374316"/>
            <a:ext cx="9534190" cy="696314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09672" y="1511671"/>
            <a:ext cx="10515600" cy="4351338"/>
          </a:xfrm>
        </p:spPr>
        <p:txBody>
          <a:bodyPr/>
          <a:lstStyle>
            <a:lvl1pPr>
              <a:lnSpc>
                <a:spcPct val="150000"/>
              </a:lnSpc>
              <a:defRPr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50000"/>
              </a:lnSpc>
              <a:defRPr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50000"/>
              </a:lnSpc>
              <a:defRPr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50000"/>
              </a:lnSpc>
              <a:defRPr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50000"/>
              </a:lnSpc>
              <a:defRPr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570" y="6010226"/>
            <a:ext cx="1552997" cy="239934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24584" y="2697250"/>
            <a:ext cx="8390424" cy="1038129"/>
          </a:xfrm>
        </p:spPr>
        <p:txBody>
          <a:bodyPr anchor="b">
            <a:normAutofit/>
          </a:bodyPr>
          <a:lstStyle>
            <a:lvl1pPr>
              <a:defRPr sz="4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570" y="6010226"/>
            <a:ext cx="1552997" cy="239934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679389" y="2713157"/>
            <a:ext cx="4038983" cy="1325563"/>
          </a:xfrm>
        </p:spPr>
        <p:txBody>
          <a:bodyPr/>
          <a:lstStyle>
            <a:lvl1pPr algn="ctr">
              <a:defRPr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84" y="552074"/>
            <a:ext cx="1939080" cy="296496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/>
              <a:t>Click to edit Master subtitle style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8DB26B1-7D80-457D-AFB9-D202F5B5FC71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8DB26B1-7D80-457D-AFB9-D202F5B5FC71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8DB26B1-7D80-457D-AFB9-D202F5B5FC71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8DB26B1-7D80-457D-AFB9-D202F5B5FC71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8DB26B1-7D80-457D-AFB9-D202F5B5FC71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1028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en-US" altLang="zh-CN" dirty="0"/>
          </a:p>
          <a:p>
            <a:pPr lvl="1"/>
            <a:r>
              <a:rPr lang="zh-CN" altLang="en-US" dirty="0"/>
              <a:t>第二级</a:t>
            </a:r>
            <a:endParaRPr lang="en-US" altLang="zh-CN" dirty="0"/>
          </a:p>
          <a:p>
            <a:pPr lvl="2"/>
            <a:r>
              <a:rPr lang="zh-CN" altLang="en-US" dirty="0"/>
              <a:t>第三级</a:t>
            </a:r>
            <a:endParaRPr lang="en-US" altLang="zh-CN" dirty="0"/>
          </a:p>
          <a:p>
            <a:pPr lvl="3"/>
            <a:r>
              <a:rPr lang="zh-CN" altLang="en-US" dirty="0"/>
              <a:t>第四级</a:t>
            </a:r>
            <a:endParaRPr lang="en-US" altLang="zh-CN" dirty="0"/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8DB26B1-7D80-457D-AFB9-D202F5B5FC71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8.xml"/><Relationship Id="rId8" Type="http://schemas.openxmlformats.org/officeDocument/2006/relationships/tags" Target="../tags/tag17.xml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10.jpeg"/><Relationship Id="rId11" Type="http://schemas.openxmlformats.org/officeDocument/2006/relationships/tags" Target="../tags/tag20.xml"/><Relationship Id="rId10" Type="http://schemas.openxmlformats.org/officeDocument/2006/relationships/tags" Target="../tags/tag19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25.xml"/><Relationship Id="rId8" Type="http://schemas.openxmlformats.org/officeDocument/2006/relationships/image" Target="../media/image14.jpeg"/><Relationship Id="rId7" Type="http://schemas.openxmlformats.org/officeDocument/2006/relationships/tags" Target="../tags/tag24.xml"/><Relationship Id="rId6" Type="http://schemas.openxmlformats.org/officeDocument/2006/relationships/image" Target="../media/image13.png"/><Relationship Id="rId5" Type="http://schemas.openxmlformats.org/officeDocument/2006/relationships/tags" Target="../tags/tag23.xml"/><Relationship Id="rId4" Type="http://schemas.openxmlformats.org/officeDocument/2006/relationships/image" Target="../media/image12.png"/><Relationship Id="rId3" Type="http://schemas.openxmlformats.org/officeDocument/2006/relationships/tags" Target="../tags/tag22.xml"/><Relationship Id="rId2" Type="http://schemas.openxmlformats.org/officeDocument/2006/relationships/image" Target="../media/image11.jpe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15.jpeg"/><Relationship Id="rId1" Type="http://schemas.openxmlformats.org/officeDocument/2006/relationships/tags" Target="../tags/tag21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" Type="http://schemas.openxmlformats.org/officeDocument/2006/relationships/diagramData" Target="../diagrams/data3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4.xml"/><Relationship Id="rId4" Type="http://schemas.openxmlformats.org/officeDocument/2006/relationships/diagramColors" Target="../diagrams/colors4.xml"/><Relationship Id="rId3" Type="http://schemas.openxmlformats.org/officeDocument/2006/relationships/diagramQuickStyle" Target="../diagrams/quickStyle4.xml"/><Relationship Id="rId2" Type="http://schemas.openxmlformats.org/officeDocument/2006/relationships/diagramLayout" Target="../diagrams/layout4.xml"/><Relationship Id="rId1" Type="http://schemas.openxmlformats.org/officeDocument/2006/relationships/diagramData" Target="../diagrams/data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5.xml"/><Relationship Id="rId4" Type="http://schemas.openxmlformats.org/officeDocument/2006/relationships/diagramColors" Target="../diagrams/colors5.xml"/><Relationship Id="rId3" Type="http://schemas.openxmlformats.org/officeDocument/2006/relationships/diagramQuickStyle" Target="../diagrams/quickStyle5.xml"/><Relationship Id="rId2" Type="http://schemas.openxmlformats.org/officeDocument/2006/relationships/diagramLayout" Target="../diagrams/layout5.xml"/><Relationship Id="rId1" Type="http://schemas.openxmlformats.org/officeDocument/2006/relationships/diagramData" Target="../diagrams/data5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34.xml"/><Relationship Id="rId8" Type="http://schemas.openxmlformats.org/officeDocument/2006/relationships/tags" Target="../tags/tag33.xml"/><Relationship Id="rId7" Type="http://schemas.openxmlformats.org/officeDocument/2006/relationships/tags" Target="../tags/tag32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38.xml"/><Relationship Id="rId12" Type="http://schemas.openxmlformats.org/officeDocument/2006/relationships/tags" Target="../tags/tag37.xml"/><Relationship Id="rId11" Type="http://schemas.openxmlformats.org/officeDocument/2006/relationships/tags" Target="../tags/tag36.xml"/><Relationship Id="rId10" Type="http://schemas.openxmlformats.org/officeDocument/2006/relationships/tags" Target="../tags/tag35.xml"/><Relationship Id="rId1" Type="http://schemas.openxmlformats.org/officeDocument/2006/relationships/tags" Target="../tags/tag26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47.xml"/><Relationship Id="rId8" Type="http://schemas.openxmlformats.org/officeDocument/2006/relationships/tags" Target="../tags/tag46.xml"/><Relationship Id="rId7" Type="http://schemas.openxmlformats.org/officeDocument/2006/relationships/tags" Target="../tags/tag45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49.xml"/><Relationship Id="rId10" Type="http://schemas.openxmlformats.org/officeDocument/2006/relationships/tags" Target="../tags/tag48.xml"/><Relationship Id="rId1" Type="http://schemas.openxmlformats.org/officeDocument/2006/relationships/tags" Target="../tags/tag39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tags" Target="../tags/tag58.xml"/><Relationship Id="rId8" Type="http://schemas.openxmlformats.org/officeDocument/2006/relationships/tags" Target="../tags/tag57.xml"/><Relationship Id="rId7" Type="http://schemas.openxmlformats.org/officeDocument/2006/relationships/tags" Target="../tags/tag56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6" Type="http://schemas.openxmlformats.org/officeDocument/2006/relationships/slideLayout" Target="../slideLayouts/slideLayout2.xml"/><Relationship Id="rId15" Type="http://schemas.openxmlformats.org/officeDocument/2006/relationships/tags" Target="../tags/tag64.xml"/><Relationship Id="rId14" Type="http://schemas.openxmlformats.org/officeDocument/2006/relationships/tags" Target="../tags/tag63.xml"/><Relationship Id="rId13" Type="http://schemas.openxmlformats.org/officeDocument/2006/relationships/tags" Target="../tags/tag62.xml"/><Relationship Id="rId12" Type="http://schemas.openxmlformats.org/officeDocument/2006/relationships/tags" Target="../tags/tag61.xml"/><Relationship Id="rId11" Type="http://schemas.openxmlformats.org/officeDocument/2006/relationships/tags" Target="../tags/tag60.xml"/><Relationship Id="rId10" Type="http://schemas.openxmlformats.org/officeDocument/2006/relationships/tags" Target="../tags/tag59.xml"/><Relationship Id="rId1" Type="http://schemas.openxmlformats.org/officeDocument/2006/relationships/tags" Target="../tags/tag50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tags" Target="../tags/tag73.xml"/><Relationship Id="rId8" Type="http://schemas.openxmlformats.org/officeDocument/2006/relationships/tags" Target="../tags/tag72.xml"/><Relationship Id="rId7" Type="http://schemas.openxmlformats.org/officeDocument/2006/relationships/tags" Target="../tags/tag71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7" Type="http://schemas.openxmlformats.org/officeDocument/2006/relationships/slideLayout" Target="../slideLayouts/slideLayout2.xml"/><Relationship Id="rId16" Type="http://schemas.openxmlformats.org/officeDocument/2006/relationships/tags" Target="../tags/tag80.xml"/><Relationship Id="rId15" Type="http://schemas.openxmlformats.org/officeDocument/2006/relationships/tags" Target="../tags/tag79.xml"/><Relationship Id="rId14" Type="http://schemas.openxmlformats.org/officeDocument/2006/relationships/tags" Target="../tags/tag78.xml"/><Relationship Id="rId13" Type="http://schemas.openxmlformats.org/officeDocument/2006/relationships/tags" Target="../tags/tag77.xml"/><Relationship Id="rId12" Type="http://schemas.openxmlformats.org/officeDocument/2006/relationships/tags" Target="../tags/tag76.xml"/><Relationship Id="rId11" Type="http://schemas.openxmlformats.org/officeDocument/2006/relationships/tags" Target="../tags/tag75.xml"/><Relationship Id="rId10" Type="http://schemas.openxmlformats.org/officeDocument/2006/relationships/tags" Target="../tags/tag74.xml"/><Relationship Id="rId1" Type="http://schemas.openxmlformats.org/officeDocument/2006/relationships/tags" Target="../tags/tag6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88.xml"/><Relationship Id="rId7" Type="http://schemas.openxmlformats.org/officeDocument/2006/relationships/tags" Target="../tags/tag87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tags" Target="../tags/tag97.xml"/><Relationship Id="rId8" Type="http://schemas.openxmlformats.org/officeDocument/2006/relationships/tags" Target="../tags/tag96.xml"/><Relationship Id="rId7" Type="http://schemas.openxmlformats.org/officeDocument/2006/relationships/tags" Target="../tags/tag95.xml"/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4" Type="http://schemas.openxmlformats.org/officeDocument/2006/relationships/tags" Target="../tags/tag92.xml"/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8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ctrTitle"/>
          </p:nvPr>
        </p:nvSpPr>
        <p:spPr>
          <a:xfrm>
            <a:off x="4140200" y="2260600"/>
            <a:ext cx="6983095" cy="1171575"/>
          </a:xfrm>
        </p:spPr>
        <p:txBody>
          <a:bodyPr/>
          <a:p>
            <a:r>
              <a:rPr lang="zh-CN" altLang="en-US" sz="38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第四章  表演游戏的特点与指导</a:t>
            </a:r>
            <a:endParaRPr lang="zh-CN" altLang="en-US" sz="380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标题 1"/>
          <p:cNvSpPr>
            <a:spLocks noGrp="1"/>
          </p:cNvSpPr>
          <p:nvPr/>
        </p:nvSpPr>
        <p:spPr>
          <a:xfrm>
            <a:off x="1300377" y="374316"/>
            <a:ext cx="9534190" cy="696314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3200" dirty="0">
                <a:solidFill>
                  <a:schemeClr val="tx1"/>
                </a:solidFill>
                <a:sym typeface="+mn-ea"/>
              </a:rPr>
              <a:t>第一节  表演游戏概述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内容占位符 4"/>
          <p:cNvSpPr>
            <a:spLocks noGrp="1"/>
          </p:cNvSpPr>
          <p:nvPr/>
        </p:nvSpPr>
        <p:spPr>
          <a:xfrm>
            <a:off x="809625" y="1214755"/>
            <a:ext cx="10515600" cy="92773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kern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+mn-ea"/>
              </a:rPr>
              <a:t>四、表演游戏的形式</a:t>
            </a:r>
            <a:endParaRPr lang="zh-CN" altLang="en-US" sz="2800" kern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18" name="矩形 17"/>
          <p:cNvSpPr/>
          <p:nvPr>
            <p:custDataLst>
              <p:tags r:id="rId1"/>
            </p:custDataLst>
          </p:nvPr>
        </p:nvSpPr>
        <p:spPr>
          <a:xfrm>
            <a:off x="1853823" y="3452227"/>
            <a:ext cx="1624628" cy="812313"/>
          </a:xfrm>
          <a:prstGeom prst="rect">
            <a:avLst/>
          </a:prstGeom>
          <a:solidFill>
            <a:srgbClr val="00B050">
              <a:alpha val="17000"/>
            </a:srgbClr>
          </a:solidFill>
          <a:ln w="19050" cap="flat" cmpd="sng" algn="ctr">
            <a:solidFill>
              <a:srgbClr val="1F74AD">
                <a:lumMod val="7500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51102" tIns="51102" rIns="51102" bIns="51102" numCol="1" spcCol="1270" anchor="ctr" anchorCtr="0">
            <a:noAutofit/>
          </a:bodyPr>
          <a:p>
            <a:pPr lvl="0" algn="ctr" defTabSz="2578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altLang="zh-CN" sz="1500">
              <a:solidFill>
                <a:sysClr val="window" lastClr="FFFFFF"/>
              </a:solidFill>
            </a:endParaRPr>
          </a:p>
        </p:txBody>
      </p:sp>
      <p:sp>
        <p:nvSpPr>
          <p:cNvPr id="19" name="任意多边形: 形状 18"/>
          <p:cNvSpPr/>
          <p:nvPr>
            <p:custDataLst>
              <p:tags r:id="rId2"/>
            </p:custDataLst>
          </p:nvPr>
        </p:nvSpPr>
        <p:spPr>
          <a:xfrm rot="18770822">
            <a:off x="3315917" y="3340335"/>
            <a:ext cx="1155677" cy="62116"/>
          </a:xfrm>
          <a:custGeom>
            <a:avLst/>
            <a:gdLst>
              <a:gd name="connsiteX0" fmla="*/ 0 w 1257468"/>
              <a:gd name="connsiteY0" fmla="*/ 17753 h 35507"/>
              <a:gd name="connsiteX1" fmla="*/ 1257468 w 1257468"/>
              <a:gd name="connsiteY1" fmla="*/ 17753 h 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57468" h="35507">
                <a:moveTo>
                  <a:pt x="0" y="17753"/>
                </a:moveTo>
                <a:lnTo>
                  <a:pt x="1257468" y="17753"/>
                </a:lnTo>
              </a:path>
            </a:pathLst>
          </a:custGeom>
          <a:noFill/>
          <a:ln w="12700" cap="flat" cmpd="sng" algn="ctr">
            <a:solidFill>
              <a:srgbClr val="1F74AD"/>
            </a:solidFill>
            <a:prstDash val="solid"/>
            <a:miter lim="800000"/>
          </a:ln>
          <a:effectLst/>
        </p:spPr>
        <p:txBody>
          <a:bodyPr spcFirstLastPara="0" vert="horz" wrap="square" lIns="457497" tIns="-10262" rIns="457498" bIns="-10263" numCol="1" spcCol="1270" anchor="ctr" anchorCtr="0">
            <a:noAutofit/>
          </a:bodyPr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375" kern="1200"/>
          </a:p>
        </p:txBody>
      </p:sp>
      <p:sp>
        <p:nvSpPr>
          <p:cNvPr id="20" name="矩形 19"/>
          <p:cNvSpPr/>
          <p:nvPr>
            <p:custDataLst>
              <p:tags r:id="rId3"/>
            </p:custDataLst>
          </p:nvPr>
        </p:nvSpPr>
        <p:spPr>
          <a:xfrm>
            <a:off x="4299591" y="2455043"/>
            <a:ext cx="1624628" cy="812313"/>
          </a:xfrm>
          <a:prstGeom prst="rect">
            <a:avLst/>
          </a:prstGeom>
          <a:solidFill>
            <a:srgbClr val="00B050">
              <a:alpha val="17000"/>
            </a:srgbClr>
          </a:solidFill>
          <a:ln w="19050" cap="flat" cmpd="sng" algn="ctr">
            <a:solidFill>
              <a:srgbClr val="3498DB">
                <a:lumMod val="7500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51102" tIns="51102" rIns="51102" bIns="51102" numCol="1" spcCol="1270" anchor="ctr" anchorCtr="0">
            <a:noAutofit/>
          </a:bodyPr>
          <a:p>
            <a:pPr lvl="0" algn="ctr" defTabSz="2578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altLang="zh-CN" sz="1500" dirty="0">
              <a:solidFill>
                <a:sysClr val="window" lastClr="FFFFFF"/>
              </a:solidFill>
            </a:endParaRPr>
          </a:p>
        </p:txBody>
      </p:sp>
      <p:sp>
        <p:nvSpPr>
          <p:cNvPr id="25" name="任意多边形: 形状 24"/>
          <p:cNvSpPr/>
          <p:nvPr>
            <p:custDataLst>
              <p:tags r:id="rId4"/>
            </p:custDataLst>
          </p:nvPr>
        </p:nvSpPr>
        <p:spPr>
          <a:xfrm rot="2829178" flipV="1">
            <a:off x="3320108" y="4143090"/>
            <a:ext cx="1141395" cy="140009"/>
          </a:xfrm>
          <a:custGeom>
            <a:avLst/>
            <a:gdLst>
              <a:gd name="connsiteX0" fmla="*/ 0 w 1257468"/>
              <a:gd name="connsiteY0" fmla="*/ 17753 h 35507"/>
              <a:gd name="connsiteX1" fmla="*/ 1257468 w 1257468"/>
              <a:gd name="connsiteY1" fmla="*/ 17753 h 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57468" h="35507">
                <a:moveTo>
                  <a:pt x="0" y="17753"/>
                </a:moveTo>
                <a:lnTo>
                  <a:pt x="1257468" y="17753"/>
                </a:lnTo>
              </a:path>
            </a:pathLst>
          </a:custGeom>
          <a:noFill/>
          <a:ln w="12700" cap="flat" cmpd="sng" algn="ctr">
            <a:solidFill>
              <a:srgbClr val="1F74AD"/>
            </a:solidFill>
            <a:prstDash val="solid"/>
            <a:miter lim="800000"/>
          </a:ln>
          <a:effectLst/>
        </p:spPr>
        <p:txBody>
          <a:bodyPr spcFirstLastPara="0" vert="horz" wrap="square" lIns="457497" tIns="-10262" rIns="457497" bIns="-10263" numCol="1" spcCol="1270" anchor="ctr" anchorCtr="0">
            <a:noAutofit/>
          </a:bodyPr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375" kern="1200"/>
          </a:p>
        </p:txBody>
      </p:sp>
      <p:sp>
        <p:nvSpPr>
          <p:cNvPr id="44" name="矩形 43"/>
          <p:cNvSpPr/>
          <p:nvPr>
            <p:custDataLst>
              <p:tags r:id="rId5"/>
            </p:custDataLst>
          </p:nvPr>
        </p:nvSpPr>
        <p:spPr>
          <a:xfrm>
            <a:off x="4299591" y="4333888"/>
            <a:ext cx="1624628" cy="812313"/>
          </a:xfrm>
          <a:prstGeom prst="rect">
            <a:avLst/>
          </a:prstGeom>
          <a:solidFill>
            <a:srgbClr val="00B050">
              <a:alpha val="17000"/>
            </a:srgbClr>
          </a:solidFill>
          <a:ln w="19050" cap="flat" cmpd="sng" algn="ctr">
            <a:solidFill>
              <a:srgbClr val="3498DB">
                <a:lumMod val="7500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51102" tIns="51102" rIns="51102" bIns="51102" numCol="1" spcCol="1270" anchor="ctr" anchorCtr="0">
            <a:noAutofit/>
          </a:bodyPr>
          <a:p>
            <a:pPr lvl="0" algn="ctr" defTabSz="2578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altLang="zh-CN" sz="1500">
              <a:solidFill>
                <a:sysClr val="window" lastClr="FFFFFF"/>
              </a:solidFill>
            </a:endParaRPr>
          </a:p>
        </p:txBody>
      </p:sp>
      <p:sp>
        <p:nvSpPr>
          <p:cNvPr id="11" name="文本框 10"/>
          <p:cNvSpPr txBox="1"/>
          <p:nvPr>
            <p:custDataLst>
              <p:tags r:id="rId6"/>
            </p:custDataLst>
          </p:nvPr>
        </p:nvSpPr>
        <p:spPr>
          <a:xfrm>
            <a:off x="1963235" y="3257615"/>
            <a:ext cx="1515090" cy="106761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algn="ctr">
              <a:lnSpc>
                <a:spcPct val="120000"/>
              </a:lnSpc>
            </a:pPr>
            <a:r>
              <a:rPr lang="zh-CN" altLang="en-US" sz="2400" b="1" spc="150">
                <a:solidFill>
                  <a:schemeClr val="tx2"/>
                </a:solidFill>
                <a:latin typeface="宋体" panose="02010600030101010101" pitchFamily="2" charset="-122"/>
              </a:rPr>
              <a:t>主要</a:t>
            </a:r>
            <a:endParaRPr lang="zh-CN" altLang="en-US" sz="2400" b="1" spc="150">
              <a:solidFill>
                <a:schemeClr val="tx2"/>
              </a:solidFill>
              <a:latin typeface="宋体" panose="02010600030101010101" pitchFamily="2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400" b="1" spc="150">
                <a:solidFill>
                  <a:schemeClr val="tx2"/>
                </a:solidFill>
                <a:latin typeface="宋体" panose="02010600030101010101" pitchFamily="2" charset="-122"/>
              </a:rPr>
              <a:t>形式</a:t>
            </a:r>
            <a:endParaRPr lang="zh-CN" altLang="en-US" sz="2400" b="1" spc="150">
              <a:solidFill>
                <a:schemeClr val="tx2"/>
              </a:solidFill>
              <a:latin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7"/>
            </p:custDataLst>
          </p:nvPr>
        </p:nvSpPr>
        <p:spPr>
          <a:xfrm>
            <a:off x="4389755" y="2546350"/>
            <a:ext cx="1633220" cy="62928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algn="ctr">
              <a:lnSpc>
                <a:spcPct val="120000"/>
              </a:lnSpc>
            </a:pPr>
            <a:r>
              <a:rPr lang="zh-CN" altLang="en-US" sz="2400" spc="150">
                <a:solidFill>
                  <a:schemeClr val="tx1">
                    <a:lumMod val="95000"/>
                    <a:lumOff val="5000"/>
                  </a:schemeClr>
                </a:solidFill>
                <a:latin typeface="宋体" panose="02010600030101010101" pitchFamily="2" charset="-122"/>
              </a:rPr>
              <a:t>幼儿表演</a:t>
            </a:r>
            <a:endParaRPr lang="zh-CN" altLang="en-US" sz="2400" spc="150">
              <a:solidFill>
                <a:schemeClr val="tx1">
                  <a:lumMod val="95000"/>
                  <a:lumOff val="5000"/>
                </a:schemeClr>
              </a:solidFill>
              <a:latin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8"/>
            </p:custDataLst>
          </p:nvPr>
        </p:nvSpPr>
        <p:spPr>
          <a:xfrm>
            <a:off x="4420235" y="4425315"/>
            <a:ext cx="1602740" cy="62928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algn="ctr">
              <a:lnSpc>
                <a:spcPct val="120000"/>
              </a:lnSpc>
            </a:pPr>
            <a:r>
              <a:rPr lang="zh-CN" altLang="en-US" sz="2400" spc="15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道具表演</a:t>
            </a:r>
            <a:endParaRPr lang="zh-CN" altLang="en-US" sz="2400" spc="150">
              <a:solidFill>
                <a:schemeClr val="tx1">
                  <a:lumMod val="95000"/>
                  <a:lumOff val="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6925309" y="1758632"/>
            <a:ext cx="3113405" cy="1763395"/>
          </a:xfrm>
          <a:prstGeom prst="ellipse">
            <a:avLst/>
          </a:prstGeom>
          <a:noFill/>
          <a:ln>
            <a:solidFill>
              <a:schemeClr val="tx2">
                <a:lumMod val="85000"/>
                <a:lumOff val="15000"/>
                <a:alpha val="7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p>
            <a:endParaRPr lang="zh-CN" altLang="en-US"/>
          </a:p>
        </p:txBody>
      </p:sp>
      <p:cxnSp>
        <p:nvCxnSpPr>
          <p:cNvPr id="53" name="直接箭头连接符 52"/>
          <p:cNvCxnSpPr/>
          <p:nvPr/>
        </p:nvCxnSpPr>
        <p:spPr>
          <a:xfrm>
            <a:off x="6038251" y="2756353"/>
            <a:ext cx="647700" cy="20320"/>
          </a:xfrm>
          <a:prstGeom prst="straightConnector1">
            <a:avLst/>
          </a:prstGeom>
          <a:ln w="28575" cmpd="sng">
            <a:solidFill>
              <a:srgbClr val="00B050">
                <a:alpha val="39000"/>
              </a:srgbClr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文本框 53"/>
          <p:cNvSpPr txBox="1"/>
          <p:nvPr/>
        </p:nvSpPr>
        <p:spPr>
          <a:xfrm>
            <a:off x="7127488" y="2132964"/>
            <a:ext cx="282511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dirty="0"/>
              <a:t>幼儿自身参与表演、自娱自乐的表演形式，小舞台表演最为常见。</a:t>
            </a:r>
            <a:endParaRPr lang="zh-CN" altLang="en-US" sz="2000" dirty="0"/>
          </a:p>
        </p:txBody>
      </p:sp>
      <p:sp>
        <p:nvSpPr>
          <p:cNvPr id="55" name="椭圆 54"/>
          <p:cNvSpPr/>
          <p:nvPr/>
        </p:nvSpPr>
        <p:spPr>
          <a:xfrm>
            <a:off x="6747510" y="3636962"/>
            <a:ext cx="3369945" cy="2205990"/>
          </a:xfrm>
          <a:prstGeom prst="ellipse">
            <a:avLst/>
          </a:prstGeom>
          <a:noFill/>
          <a:ln>
            <a:solidFill>
              <a:schemeClr val="tx2">
                <a:lumMod val="85000"/>
                <a:lumOff val="15000"/>
                <a:alpha val="7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p>
            <a:endParaRPr lang="zh-CN" altLang="en-US"/>
          </a:p>
        </p:txBody>
      </p:sp>
      <p:cxnSp>
        <p:nvCxnSpPr>
          <p:cNvPr id="56" name="直接箭头连接符 55"/>
          <p:cNvCxnSpPr/>
          <p:nvPr/>
        </p:nvCxnSpPr>
        <p:spPr>
          <a:xfrm>
            <a:off x="6036779" y="4806632"/>
            <a:ext cx="647700" cy="20320"/>
          </a:xfrm>
          <a:prstGeom prst="straightConnector1">
            <a:avLst/>
          </a:prstGeom>
          <a:ln w="28575" cmpd="sng">
            <a:solidFill>
              <a:srgbClr val="00B050">
                <a:alpha val="39000"/>
              </a:srgbClr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文本框 56"/>
          <p:cNvSpPr txBox="1"/>
          <p:nvPr/>
        </p:nvSpPr>
        <p:spPr>
          <a:xfrm>
            <a:off x="7072913" y="4074159"/>
            <a:ext cx="3029005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dirty="0"/>
              <a:t>以</a:t>
            </a:r>
            <a:r>
              <a:rPr lang="zh-CN" altLang="en-US" dirty="0" smtClean="0"/>
              <a:t>某个故事</a:t>
            </a:r>
            <a:r>
              <a:rPr lang="zh-CN" altLang="en-US" dirty="0"/>
              <a:t>或情节为</a:t>
            </a:r>
            <a:r>
              <a:rPr lang="zh-CN" altLang="en-US" dirty="0" smtClean="0"/>
              <a:t>蓝本；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在</a:t>
            </a:r>
            <a:r>
              <a:rPr lang="zh-CN" altLang="en-US" dirty="0"/>
              <a:t>桌面上或幕布</a:t>
            </a:r>
            <a:r>
              <a:rPr lang="zh-CN" altLang="en-US" dirty="0" smtClean="0"/>
              <a:t>后操作；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多</a:t>
            </a:r>
            <a:r>
              <a:rPr lang="zh-CN" altLang="en-US" dirty="0"/>
              <a:t>与语言区相结合。</a:t>
            </a:r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>
            <p:custDataLst>
              <p:tags r:id="rId1"/>
            </p:custDataLst>
          </p:nvPr>
        </p:nvSpPr>
        <p:spPr>
          <a:xfrm>
            <a:off x="2496820" y="4735685"/>
            <a:ext cx="1455949" cy="437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bIns="0" anchor="ctr" anchorCtr="0"/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Calibri" panose="020F0502020204030204" charset="0"/>
                <a:ea typeface="微软雅黑" panose="020B0503020204020204" pitchFamily="34" charset="-122"/>
              </a:defRPr>
            </a:lvl2pPr>
            <a:lvl3pPr marL="1143000" indent="-228600">
              <a:defRPr>
                <a:latin typeface="Calibri" panose="020F0502020204030204" charset="0"/>
                <a:ea typeface="微软雅黑" panose="020B0503020204020204" pitchFamily="34" charset="-122"/>
              </a:defRPr>
            </a:lvl3pPr>
            <a:lvl4pPr marL="1600200" indent="-228600">
              <a:defRPr>
                <a:latin typeface="Calibri" panose="020F0502020204030204" charset="0"/>
                <a:ea typeface="微软雅黑" panose="020B0503020204020204" pitchFamily="34" charset="-122"/>
              </a:defRPr>
            </a:lvl4pPr>
            <a:lvl5pPr marL="2057400" indent="-228600">
              <a:defRPr>
                <a:latin typeface="Calibri" panose="020F050202020403020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>
                <a:solidFill>
                  <a:srgbClr val="002060"/>
                </a:solidFill>
                <a:sym typeface="+mn-ea"/>
              </a:rPr>
              <a:t>自发表演</a:t>
            </a:r>
            <a:endParaRPr lang="zh-CN" altLang="en-US" sz="2400" b="1" spc="300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>
            <p:custDataLst>
              <p:tags r:id="rId2"/>
            </p:custDataLst>
          </p:nvPr>
        </p:nvSpPr>
        <p:spPr>
          <a:xfrm>
            <a:off x="1508882" y="4792754"/>
            <a:ext cx="925108" cy="925108"/>
          </a:xfrm>
          <a:prstGeom prst="rect">
            <a:avLst/>
          </a:prstGeom>
          <a:solidFill>
            <a:srgbClr val="99C95B">
              <a:alpha val="44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60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lang="zh-CN" altLang="en-US" sz="360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>
            <p:custDataLst>
              <p:tags r:id="rId3"/>
            </p:custDataLst>
          </p:nvPr>
        </p:nvSpPr>
        <p:spPr>
          <a:xfrm>
            <a:off x="2496820" y="5229225"/>
            <a:ext cx="6719570" cy="965835"/>
          </a:xfrm>
          <a:prstGeom prst="rect">
            <a:avLst/>
          </a:prstGeom>
        </p:spPr>
        <p:txBody>
          <a:bodyPr wrap="square" tIns="0"/>
          <a:lstStyle>
            <a:defPPr>
              <a:defRPr lang="zh-CN"/>
            </a:defPPr>
            <a:lvl1pPr>
              <a:defRPr>
                <a:solidFill>
                  <a:srgbClr val="E7E6E6">
                    <a:lumMod val="25000"/>
                  </a:srgbClr>
                </a:solidFill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>
                <a:sym typeface="+mn-ea"/>
              </a:rPr>
              <a:t>教师无</a:t>
            </a:r>
            <a:r>
              <a:rPr lang="zh-CN" altLang="en-US" sz="2200">
                <a:sym typeface="+mn-ea"/>
              </a:rPr>
              <a:t>任何</a:t>
            </a:r>
            <a:r>
              <a:rPr lang="zh-CN" altLang="en-US" sz="2000">
                <a:sym typeface="+mn-ea"/>
              </a:rPr>
              <a:t>干预，故事情节、材料、装扮以及表演都由幼儿自己进行。</a:t>
            </a:r>
            <a:endParaRPr lang="zh-CN" altLang="en-US" sz="2000"/>
          </a:p>
          <a:p>
            <a:pPr>
              <a:lnSpc>
                <a:spcPct val="120000"/>
              </a:lnSpc>
            </a:pPr>
            <a:endParaRPr lang="zh-CN" altLang="en-US" sz="2000" spc="150" dirty="0">
              <a:solidFill>
                <a:sysClr val="window" lastClr="FFFFFF">
                  <a:lumMod val="50000"/>
                </a:sys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71" name="直接连接符 70"/>
          <p:cNvCxnSpPr/>
          <p:nvPr>
            <p:custDataLst>
              <p:tags r:id="rId4"/>
            </p:custDataLst>
          </p:nvPr>
        </p:nvCxnSpPr>
        <p:spPr>
          <a:xfrm>
            <a:off x="1478764" y="4651713"/>
            <a:ext cx="4976951" cy="0"/>
          </a:xfrm>
          <a:prstGeom prst="line">
            <a:avLst/>
          </a:prstGeom>
          <a:noFill/>
          <a:ln w="12700" cap="flat" cmpd="sng" algn="ctr">
            <a:solidFill>
              <a:srgbClr val="1F74AD"/>
            </a:solidFill>
            <a:prstDash val="solid"/>
            <a:miter lim="800000"/>
          </a:ln>
          <a:effectLst/>
        </p:spPr>
      </p:cxnSp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2496820" y="3445419"/>
            <a:ext cx="2030009" cy="657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bIns="0" anchor="ctr" anchorCtr="0"/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Calibri" panose="020F0502020204030204" charset="0"/>
                <a:ea typeface="微软雅黑" panose="020B0503020204020204" pitchFamily="34" charset="-122"/>
              </a:defRPr>
            </a:lvl2pPr>
            <a:lvl3pPr marL="1143000" indent="-228600">
              <a:defRPr>
                <a:latin typeface="Calibri" panose="020F0502020204030204" charset="0"/>
                <a:ea typeface="微软雅黑" panose="020B0503020204020204" pitchFamily="34" charset="-122"/>
              </a:defRPr>
            </a:lvl3pPr>
            <a:lvl4pPr marL="1600200" indent="-228600">
              <a:defRPr>
                <a:latin typeface="Calibri" panose="020F0502020204030204" charset="0"/>
                <a:ea typeface="微软雅黑" panose="020B0503020204020204" pitchFamily="34" charset="-122"/>
              </a:defRPr>
            </a:lvl4pPr>
            <a:lvl5pPr marL="2057400" indent="-228600">
              <a:defRPr>
                <a:latin typeface="Calibri" panose="020F050202020403020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>
                <a:solidFill>
                  <a:srgbClr val="002060"/>
                </a:solidFill>
                <a:sym typeface="+mn-ea"/>
              </a:rPr>
              <a:t>模仿表演</a:t>
            </a:r>
            <a:endParaRPr lang="zh-CN" altLang="en-US" sz="2400" b="1" spc="300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>
            <p:custDataLst>
              <p:tags r:id="rId6"/>
            </p:custDataLst>
          </p:nvPr>
        </p:nvSpPr>
        <p:spPr>
          <a:xfrm>
            <a:off x="1510787" y="3643027"/>
            <a:ext cx="925108" cy="925108"/>
          </a:xfrm>
          <a:prstGeom prst="rect">
            <a:avLst/>
          </a:prstGeom>
          <a:solidFill>
            <a:srgbClr val="A0CD66">
              <a:alpha val="24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60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lang="zh-CN" altLang="en-US" sz="360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>
            <p:custDataLst>
              <p:tags r:id="rId7"/>
            </p:custDataLst>
          </p:nvPr>
        </p:nvSpPr>
        <p:spPr>
          <a:xfrm>
            <a:off x="2496820" y="4075430"/>
            <a:ext cx="5864225" cy="252730"/>
          </a:xfrm>
          <a:prstGeom prst="rect">
            <a:avLst/>
          </a:prstGeom>
        </p:spPr>
        <p:txBody>
          <a:bodyPr wrap="square" tIns="0"/>
          <a:lstStyle>
            <a:defPPr>
              <a:defRPr lang="zh-CN"/>
            </a:defPPr>
            <a:lvl1pPr>
              <a:defRPr>
                <a:solidFill>
                  <a:srgbClr val="E7E6E6">
                    <a:lumMod val="25000"/>
                  </a:srgbClr>
                </a:solidFill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200">
                <a:sym typeface="+mn-ea"/>
              </a:rPr>
              <a:t>教师提供相关材料，幼儿自行装扮表演</a:t>
            </a:r>
            <a:r>
              <a:rPr lang="zh-CN" altLang="en-US" sz="2400">
                <a:latin typeface="华文宋体" panose="02010600040101010101" charset="-122"/>
                <a:ea typeface="华文宋体" panose="02010600040101010101" charset="-122"/>
                <a:sym typeface="+mn-ea"/>
              </a:rPr>
              <a:t>。</a:t>
            </a:r>
            <a:endParaRPr lang="zh-CN" altLang="en-US" sz="2400" spc="150" dirty="0">
              <a:solidFill>
                <a:sysClr val="window" lastClr="FFFFFF">
                  <a:lumMod val="50000"/>
                </a:sysClr>
              </a:solidFill>
              <a:latin typeface="华文宋体" panose="02010600040101010101" charset="-122"/>
              <a:ea typeface="华文宋体" panose="02010600040101010101" charset="-122"/>
              <a:sym typeface="+mn-ea"/>
            </a:endParaRPr>
          </a:p>
        </p:txBody>
      </p:sp>
      <p:cxnSp>
        <p:nvCxnSpPr>
          <p:cNvPr id="57" name="直接连接符 56"/>
          <p:cNvCxnSpPr/>
          <p:nvPr>
            <p:custDataLst>
              <p:tags r:id="rId8"/>
            </p:custDataLst>
          </p:nvPr>
        </p:nvCxnSpPr>
        <p:spPr>
          <a:xfrm>
            <a:off x="1510809" y="3594286"/>
            <a:ext cx="4976951" cy="0"/>
          </a:xfrm>
          <a:prstGeom prst="line">
            <a:avLst/>
          </a:prstGeom>
          <a:noFill/>
          <a:ln w="12700" cap="flat" cmpd="sng" algn="ctr">
            <a:solidFill>
              <a:srgbClr val="1F74AD"/>
            </a:solidFill>
            <a:prstDash val="solid"/>
            <a:miter lim="800000"/>
          </a:ln>
          <a:effectLst/>
        </p:spPr>
      </p:cxnSp>
      <p:sp>
        <p:nvSpPr>
          <p:cNvPr id="63" name="矩形 62"/>
          <p:cNvSpPr/>
          <p:nvPr>
            <p:custDataLst>
              <p:tags r:id="rId9"/>
            </p:custDataLst>
          </p:nvPr>
        </p:nvSpPr>
        <p:spPr>
          <a:xfrm>
            <a:off x="1508882" y="2534563"/>
            <a:ext cx="925108" cy="925108"/>
          </a:xfrm>
          <a:prstGeom prst="rect">
            <a:avLst/>
          </a:prstGeom>
          <a:solidFill>
            <a:srgbClr val="C4DE9D">
              <a:alpha val="53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60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lang="zh-CN" altLang="en-US" sz="360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>
            <p:custDataLst>
              <p:tags r:id="rId10"/>
            </p:custDataLst>
          </p:nvPr>
        </p:nvSpPr>
        <p:spPr>
          <a:xfrm>
            <a:off x="2496820" y="2408197"/>
            <a:ext cx="2580042" cy="49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bIns="0" anchor="ctr" anchorCtr="0"/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Calibri" panose="020F0502020204030204" charset="0"/>
                <a:ea typeface="微软雅黑" panose="020B0503020204020204" pitchFamily="34" charset="-122"/>
              </a:defRPr>
            </a:lvl2pPr>
            <a:lvl3pPr marL="1143000" indent="-228600">
              <a:defRPr>
                <a:latin typeface="Calibri" panose="020F0502020204030204" charset="0"/>
                <a:ea typeface="微软雅黑" panose="020B0503020204020204" pitchFamily="34" charset="-122"/>
              </a:defRPr>
            </a:lvl3pPr>
            <a:lvl4pPr marL="1600200" indent="-228600">
              <a:defRPr>
                <a:latin typeface="Calibri" panose="020F0502020204030204" charset="0"/>
                <a:ea typeface="微软雅黑" panose="020B0503020204020204" pitchFamily="34" charset="-122"/>
              </a:defRPr>
            </a:lvl4pPr>
            <a:lvl5pPr marL="2057400" indent="-228600">
              <a:defRPr>
                <a:latin typeface="Calibri" panose="020F050202020403020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>
                <a:solidFill>
                  <a:srgbClr val="002060"/>
                </a:solidFill>
                <a:sym typeface="+mn-ea"/>
              </a:rPr>
              <a:t>再现表演</a:t>
            </a:r>
            <a:endParaRPr lang="zh-CN" altLang="en-US" sz="2400" b="1" spc="300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21" name="文本框 20"/>
          <p:cNvSpPr txBox="1"/>
          <p:nvPr>
            <p:custDataLst>
              <p:tags r:id="rId11"/>
            </p:custDataLst>
          </p:nvPr>
        </p:nvSpPr>
        <p:spPr>
          <a:xfrm>
            <a:off x="2496820" y="2997200"/>
            <a:ext cx="7213600" cy="577215"/>
          </a:xfrm>
          <a:prstGeom prst="rect">
            <a:avLst/>
          </a:prstGeom>
        </p:spPr>
        <p:txBody>
          <a:bodyPr wrap="square" tIns="0">
            <a:normAutofit/>
          </a:bodyPr>
          <a:lstStyle>
            <a:defPPr>
              <a:defRPr lang="zh-CN"/>
            </a:defPPr>
            <a:lvl1pPr>
              <a:defRPr>
                <a:solidFill>
                  <a:srgbClr val="E7E6E6">
                    <a:lumMod val="25000"/>
                  </a:srgbClr>
                </a:solidFill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200">
                <a:sym typeface="+mn-ea"/>
              </a:rPr>
              <a:t>教师提前引导幼儿共同练好角色语言、动作结构化较高</a:t>
            </a:r>
            <a:r>
              <a:rPr lang="zh-CN" altLang="en-US" sz="2400">
                <a:sym typeface="+mn-ea"/>
              </a:rPr>
              <a:t>。</a:t>
            </a:r>
            <a:endParaRPr lang="zh-CN" altLang="en-US" sz="2400" spc="150" dirty="0">
              <a:solidFill>
                <a:sysClr val="window" lastClr="FFFFFF">
                  <a:lumMod val="50000"/>
                </a:sysClr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073743061" name="图片 1073743060" descr="20121120162384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35820" y="3068955"/>
            <a:ext cx="1933575" cy="21793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7" name="标题 1"/>
          <p:cNvSpPr>
            <a:spLocks noGrp="1"/>
          </p:cNvSpPr>
          <p:nvPr/>
        </p:nvSpPr>
        <p:spPr>
          <a:xfrm>
            <a:off x="1300377" y="374316"/>
            <a:ext cx="9534190" cy="696314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3200" dirty="0">
                <a:solidFill>
                  <a:schemeClr val="tx1"/>
                </a:solidFill>
                <a:sym typeface="+mn-ea"/>
              </a:rPr>
              <a:t>第一节  表演游戏概述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内容占位符 4"/>
          <p:cNvSpPr>
            <a:spLocks noGrp="1"/>
          </p:cNvSpPr>
          <p:nvPr/>
        </p:nvSpPr>
        <p:spPr>
          <a:xfrm>
            <a:off x="809625" y="1214755"/>
            <a:ext cx="10515600" cy="92773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kern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+mn-ea"/>
              </a:rPr>
              <a:t>四、表演游戏的形式</a:t>
            </a:r>
            <a:endParaRPr lang="zh-CN" altLang="en-US" sz="2800" kern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50" name="内容占位符 49"/>
          <p:cNvSpPr>
            <a:spLocks noGrp="1"/>
          </p:cNvSpPr>
          <p:nvPr/>
        </p:nvSpPr>
        <p:spPr>
          <a:xfrm>
            <a:off x="767080" y="1744980"/>
            <a:ext cx="9164320" cy="57848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indent="0" algn="l" defTabSz="914400" rtl="0" eaLnBrk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00B0F0"/>
              </a:buClr>
              <a:buSzTx/>
              <a:buFont typeface="Wingdings" panose="05000000000000000000" pitchFamily="2" charset="2"/>
              <a:buNone/>
            </a:pPr>
            <a:r>
              <a:rPr kumimoji="0" lang="en-US" sz="2400" noProof="0" dirty="0">
                <a:ln>
                  <a:noFill/>
                </a:ln>
                <a:effectLst/>
                <a:uLnTx/>
                <a:uFillTx/>
                <a:sym typeface="+mn-ea"/>
              </a:rPr>
              <a:t>1.</a:t>
            </a:r>
            <a:r>
              <a:rPr kumimoji="0" altLang="zh-CN" sz="2400" noProof="0" dirty="0">
                <a:ln>
                  <a:noFill/>
                </a:ln>
                <a:effectLst/>
                <a:uLnTx/>
                <a:uFillTx/>
                <a:sym typeface="+mn-ea"/>
              </a:rPr>
              <a:t>幼儿表演</a:t>
            </a:r>
            <a:r>
              <a:rPr kumimoji="0" lang="en-US" sz="2400" noProof="0" dirty="0">
                <a:ln>
                  <a:noFill/>
                </a:ln>
                <a:effectLst/>
                <a:uLnTx/>
                <a:uFillTx/>
                <a:sym typeface="+mn-ea"/>
              </a:rPr>
              <a:t>——</a:t>
            </a:r>
            <a:r>
              <a:rPr kumimoji="0" altLang="zh-CN" sz="2400" noProof="0" dirty="0">
                <a:ln>
                  <a:noFill/>
                </a:ln>
                <a:effectLst/>
                <a:uLnTx/>
                <a:uFillTx/>
                <a:sym typeface="+mn-ea"/>
              </a:rPr>
              <a:t>小舞台</a:t>
            </a:r>
            <a:endParaRPr kumimoji="0" altLang="zh-CN" sz="2400" noProof="0" dirty="0">
              <a:ln>
                <a:noFill/>
              </a:ln>
              <a:effectLst/>
              <a:uLnTx/>
              <a:uFillTx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标题 1"/>
          <p:cNvSpPr>
            <a:spLocks noGrp="1"/>
          </p:cNvSpPr>
          <p:nvPr/>
        </p:nvSpPr>
        <p:spPr>
          <a:xfrm>
            <a:off x="1300377" y="374316"/>
            <a:ext cx="9534190" cy="696314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3200" dirty="0">
                <a:solidFill>
                  <a:schemeClr val="tx1"/>
                </a:solidFill>
                <a:sym typeface="+mn-ea"/>
              </a:rPr>
              <a:t>第一节  表演游戏概述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内容占位符 4"/>
          <p:cNvSpPr>
            <a:spLocks noGrp="1"/>
          </p:cNvSpPr>
          <p:nvPr/>
        </p:nvSpPr>
        <p:spPr>
          <a:xfrm>
            <a:off x="809625" y="1214755"/>
            <a:ext cx="10515600" cy="92773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kern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+mn-ea"/>
              </a:rPr>
              <a:t>四、表演游戏的形式</a:t>
            </a:r>
            <a:endParaRPr lang="zh-CN" altLang="en-US" sz="2800" kern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50" name="内容占位符 49"/>
          <p:cNvSpPr>
            <a:spLocks noGrp="1"/>
          </p:cNvSpPr>
          <p:nvPr/>
        </p:nvSpPr>
        <p:spPr>
          <a:xfrm>
            <a:off x="899160" y="1744980"/>
            <a:ext cx="9032240" cy="57848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indent="0" algn="l" defTabSz="914400" rtl="0" eaLnBrk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00B0F0"/>
              </a:buClr>
              <a:buSzTx/>
              <a:buFont typeface="Wingdings" panose="05000000000000000000" pitchFamily="2" charset="2"/>
              <a:buNone/>
            </a:pPr>
            <a:r>
              <a:rPr kumimoji="0" lang="en-US" sz="2400" noProof="0" dirty="0">
                <a:ln>
                  <a:noFill/>
                </a:ln>
                <a:effectLst/>
                <a:uLnTx/>
                <a:uFillTx/>
                <a:sym typeface="+mn-ea"/>
              </a:rPr>
              <a:t>2.道具表演</a:t>
            </a:r>
            <a:endParaRPr kumimoji="0" lang="en-US" sz="2400" noProof="0" dirty="0">
              <a:ln>
                <a:noFill/>
              </a:ln>
              <a:effectLst/>
              <a:uLnTx/>
              <a:uFillTx/>
              <a:sym typeface="+mn-ea"/>
            </a:endParaRPr>
          </a:p>
        </p:txBody>
      </p:sp>
      <p:graphicFrame>
        <p:nvGraphicFramePr>
          <p:cNvPr id="5" name="图示 4"/>
          <p:cNvGraphicFramePr>
            <a:graphicFrameLocks noChangeAspect="1"/>
          </p:cNvGraphicFramePr>
          <p:nvPr/>
        </p:nvGraphicFramePr>
        <p:xfrm>
          <a:off x="3790315" y="1196975"/>
          <a:ext cx="7433945" cy="4681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127760" y="3284855"/>
            <a:ext cx="2057400" cy="2050415"/>
            <a:chOff x="3023" y="4947"/>
            <a:chExt cx="3240" cy="3229"/>
          </a:xfrm>
        </p:grpSpPr>
        <p:pic>
          <p:nvPicPr>
            <p:cNvPr id="1073743004" name="图片 1073743003" descr="PSEVTVII_0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3023" y="5616"/>
              <a:ext cx="2597" cy="2561"/>
            </a:xfrm>
            <a:prstGeom prst="rect">
              <a:avLst/>
            </a:prstGeom>
            <a:noFill/>
            <a:ln w="9525">
              <a:noFill/>
            </a:ln>
            <a:effectLst>
              <a:softEdge rad="31750"/>
            </a:effectLst>
          </p:spPr>
        </p:pic>
        <p:sp>
          <p:nvSpPr>
            <p:cNvPr id="3" name="文本框 2"/>
            <p:cNvSpPr txBox="1"/>
            <p:nvPr/>
          </p:nvSpPr>
          <p:spPr>
            <a:xfrm>
              <a:off x="3137" y="4947"/>
              <a:ext cx="3127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/>
                <a:t>布袋木偶</a:t>
              </a:r>
              <a:endParaRPr lang="zh-CN" altLang="en-US" sz="2400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600575" y="1748155"/>
            <a:ext cx="2885440" cy="3890010"/>
            <a:chOff x="6652" y="2905"/>
            <a:chExt cx="4544" cy="6126"/>
          </a:xfrm>
        </p:grpSpPr>
        <p:pic>
          <p:nvPicPr>
            <p:cNvPr id="1073743017" name="图片 10737430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6742" y="3812"/>
              <a:ext cx="4441" cy="2537"/>
            </a:xfrm>
            <a:prstGeom prst="rect">
              <a:avLst/>
            </a:prstGeom>
            <a:noFill/>
            <a:ln w="9525">
              <a:noFill/>
            </a:ln>
            <a:effectLst>
              <a:softEdge rad="31750"/>
            </a:effectLst>
          </p:spPr>
        </p:pic>
        <p:pic>
          <p:nvPicPr>
            <p:cNvPr id="1073743016" name="图片 1073743015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6652" y="6647"/>
              <a:ext cx="4544" cy="2385"/>
            </a:xfrm>
            <a:prstGeom prst="rect">
              <a:avLst/>
            </a:prstGeom>
            <a:noFill/>
            <a:ln w="9525">
              <a:noFill/>
            </a:ln>
            <a:effectLst>
              <a:softEdge rad="31750"/>
            </a:effectLst>
          </p:spPr>
        </p:pic>
        <p:sp>
          <p:nvSpPr>
            <p:cNvPr id="7" name="文本框 6"/>
            <p:cNvSpPr txBox="1"/>
            <p:nvPr/>
          </p:nvSpPr>
          <p:spPr>
            <a:xfrm>
              <a:off x="7672" y="2905"/>
              <a:ext cx="283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/>
                <a:t>提线木偶</a:t>
              </a:r>
              <a:endParaRPr lang="zh-CN" altLang="en-US" sz="2400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400415" y="1717675"/>
            <a:ext cx="2565400" cy="1888490"/>
            <a:chOff x="11910" y="2905"/>
            <a:chExt cx="4040" cy="2974"/>
          </a:xfrm>
        </p:grpSpPr>
        <p:pic>
          <p:nvPicPr>
            <p:cNvPr id="1073743001" name="图片 1073743000" descr="small_201211201837447649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/>
            <a:srcRect t="10919" b="13860"/>
            <a:stretch>
              <a:fillRect/>
            </a:stretch>
          </p:blipFill>
          <p:spPr>
            <a:xfrm>
              <a:off x="11910" y="4013"/>
              <a:ext cx="4041" cy="1867"/>
            </a:xfrm>
            <a:prstGeom prst="rect">
              <a:avLst/>
            </a:prstGeom>
            <a:noFill/>
            <a:ln w="9525">
              <a:noFill/>
            </a:ln>
            <a:effectLst>
              <a:softEdge rad="31750"/>
            </a:effectLst>
          </p:spPr>
        </p:pic>
        <p:sp>
          <p:nvSpPr>
            <p:cNvPr id="8" name="文本框 7"/>
            <p:cNvSpPr txBox="1"/>
            <p:nvPr/>
          </p:nvSpPr>
          <p:spPr>
            <a:xfrm>
              <a:off x="12662" y="2905"/>
              <a:ext cx="2477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/>
                <a:t>手指木偶</a:t>
              </a:r>
              <a:endParaRPr lang="zh-CN" altLang="en-US" sz="2400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400415" y="3949700"/>
            <a:ext cx="2498090" cy="1821815"/>
            <a:chOff x="11910" y="6420"/>
            <a:chExt cx="3934" cy="2869"/>
          </a:xfrm>
        </p:grpSpPr>
        <p:pic>
          <p:nvPicPr>
            <p:cNvPr id="1073743057" name="图片 1073743056" descr="4c48a8a1x843d76af2b83&amp;690"/>
            <p:cNvPicPr/>
            <p:nvPr>
              <p:custDataLst>
                <p:tags r:id="rId9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11910" y="6420"/>
              <a:ext cx="3935" cy="1979"/>
            </a:xfrm>
            <a:prstGeom prst="rect">
              <a:avLst/>
            </a:prstGeom>
            <a:noFill/>
            <a:ln w="9525">
              <a:noFill/>
            </a:ln>
            <a:effectLst>
              <a:softEdge rad="12700"/>
            </a:effectLst>
          </p:spPr>
        </p:pic>
        <p:sp>
          <p:nvSpPr>
            <p:cNvPr id="9" name="文本框 8"/>
            <p:cNvSpPr txBox="1"/>
            <p:nvPr/>
          </p:nvSpPr>
          <p:spPr>
            <a:xfrm>
              <a:off x="12775" y="8565"/>
              <a:ext cx="2902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/>
                <a:t>棍仗木偶</a:t>
              </a:r>
              <a:endParaRPr lang="zh-CN" altLang="en-US" sz="2400"/>
            </a:p>
          </p:txBody>
        </p:sp>
      </p:grpSp>
      <p:sp>
        <p:nvSpPr>
          <p:cNvPr id="9217" name="标题 1"/>
          <p:cNvSpPr>
            <a:spLocks noGrp="1"/>
          </p:cNvSpPr>
          <p:nvPr/>
        </p:nvSpPr>
        <p:spPr>
          <a:xfrm>
            <a:off x="1300377" y="374316"/>
            <a:ext cx="9534190" cy="696314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3200" dirty="0">
                <a:solidFill>
                  <a:schemeClr val="tx1"/>
                </a:solidFill>
                <a:sym typeface="+mn-ea"/>
              </a:rPr>
              <a:t>第一节  表演游戏概述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  <p:sp>
        <p:nvSpPr>
          <p:cNvPr id="5" name="内容占位符 4"/>
          <p:cNvSpPr>
            <a:spLocks noGrp="1"/>
          </p:cNvSpPr>
          <p:nvPr/>
        </p:nvSpPr>
        <p:spPr>
          <a:xfrm>
            <a:off x="809625" y="1214755"/>
            <a:ext cx="10515600" cy="92773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kern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+mn-ea"/>
              </a:rPr>
              <a:t>四、表演游戏的形式</a:t>
            </a:r>
            <a:endParaRPr lang="zh-CN" altLang="en-US" sz="2800" kern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50" name="内容占位符 49"/>
          <p:cNvSpPr>
            <a:spLocks noGrp="1"/>
          </p:cNvSpPr>
          <p:nvPr/>
        </p:nvSpPr>
        <p:spPr>
          <a:xfrm>
            <a:off x="899160" y="1744980"/>
            <a:ext cx="3067685" cy="57848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indent="0" algn="l" defTabSz="914400" rtl="0" eaLnBrk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00B0F0"/>
              </a:buClr>
              <a:buSzTx/>
              <a:buFont typeface="Wingdings" panose="05000000000000000000" pitchFamily="2" charset="2"/>
              <a:buNone/>
            </a:pPr>
            <a:r>
              <a:rPr kumimoji="0" lang="en-US" sz="2400" noProof="0" dirty="0">
                <a:ln>
                  <a:noFill/>
                </a:ln>
                <a:effectLst/>
                <a:uLnTx/>
                <a:uFillTx/>
                <a:sym typeface="+mn-ea"/>
              </a:rPr>
              <a:t>2.道具表演</a:t>
            </a:r>
            <a:endParaRPr kumimoji="0" lang="en-US" sz="2400" noProof="0" dirty="0">
              <a:ln>
                <a:noFill/>
              </a:ln>
              <a:effectLst/>
              <a:uLnTx/>
              <a:uFillTx/>
              <a:sym typeface="+mn-ea"/>
            </a:endParaRPr>
          </a:p>
          <a:p>
            <a:pPr marL="0" marR="0" indent="0" algn="l" defTabSz="914400" rtl="0" eaLnBrk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00B0F0"/>
              </a:buClr>
              <a:buSzTx/>
              <a:buFont typeface="Wingdings" panose="05000000000000000000" pitchFamily="2" charset="2"/>
              <a:buNone/>
            </a:pPr>
            <a:r>
              <a:rPr kumimoji="0" lang="zh-CN" altLang="en-US" sz="2400" noProof="0" dirty="0">
                <a:ln>
                  <a:noFill/>
                </a:ln>
                <a:effectLst/>
                <a:uLnTx/>
                <a:uFillTx/>
                <a:sym typeface="+mn-ea"/>
              </a:rPr>
              <a:t>（</a:t>
            </a:r>
            <a:r>
              <a:rPr kumimoji="0" lang="en-US" altLang="zh-CN" sz="2400" noProof="0" dirty="0">
                <a:ln>
                  <a:noFill/>
                </a:ln>
                <a:effectLst/>
                <a:uLnTx/>
                <a:uFillTx/>
                <a:sym typeface="+mn-ea"/>
              </a:rPr>
              <a:t>1</a:t>
            </a:r>
            <a:r>
              <a:rPr kumimoji="0" lang="zh-CN" altLang="en-US" sz="2400" noProof="0" dirty="0">
                <a:ln>
                  <a:noFill/>
                </a:ln>
                <a:effectLst/>
                <a:uLnTx/>
                <a:uFillTx/>
                <a:sym typeface="+mn-ea"/>
              </a:rPr>
              <a:t>）木偶表演</a:t>
            </a:r>
            <a:endParaRPr kumimoji="0" lang="zh-CN" altLang="en-US" sz="2400" noProof="0" dirty="0">
              <a:ln>
                <a:noFill/>
              </a:ln>
              <a:effectLst/>
              <a:uLnTx/>
              <a:uFillTx/>
              <a:sym typeface="+mn-ea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791657" y="1889760"/>
            <a:ext cx="7746372" cy="3975316"/>
            <a:chOff x="1718" y="2225"/>
            <a:chExt cx="13607" cy="7137"/>
          </a:xfrm>
        </p:grpSpPr>
        <p:pic>
          <p:nvPicPr>
            <p:cNvPr id="1073743054" name="图片 1073743053" descr="%BD%CC~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524" y="5986"/>
              <a:ext cx="4102" cy="3376"/>
            </a:xfrm>
            <a:prstGeom prst="rect">
              <a:avLst/>
            </a:prstGeom>
            <a:noFill/>
            <a:ln w="9525">
              <a:noFill/>
            </a:ln>
            <a:effectLst>
              <a:softEdge rad="31750"/>
            </a:effectLst>
          </p:spPr>
        </p:pic>
        <p:pic>
          <p:nvPicPr>
            <p:cNvPr id="1073743055" name="图片 1073743054" descr="20140311091725303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52" y="6059"/>
              <a:ext cx="3873" cy="3303"/>
            </a:xfrm>
            <a:prstGeom prst="rect">
              <a:avLst/>
            </a:prstGeom>
            <a:noFill/>
            <a:ln w="9525">
              <a:noFill/>
            </a:ln>
            <a:effectLst>
              <a:softEdge rad="12700"/>
            </a:effectLst>
          </p:spPr>
        </p:pic>
        <p:pic>
          <p:nvPicPr>
            <p:cNvPr id="1073743060" name="图片 1073743059" descr="手影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720" y="5922"/>
              <a:ext cx="3774" cy="3440"/>
            </a:xfrm>
            <a:prstGeom prst="rect">
              <a:avLst/>
            </a:prstGeom>
            <a:noFill/>
            <a:ln w="9525">
              <a:noFill/>
            </a:ln>
            <a:effectLst>
              <a:softEdge rad="31750"/>
            </a:effectLst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/>
            <a:srcRect l="3140" t="3840" r="6281" b="4290"/>
            <a:stretch>
              <a:fillRect/>
            </a:stretch>
          </p:blipFill>
          <p:spPr>
            <a:xfrm>
              <a:off x="12037" y="2225"/>
              <a:ext cx="3288" cy="3062"/>
            </a:xfrm>
            <a:prstGeom prst="rect">
              <a:avLst/>
            </a:prstGeom>
            <a:effectLst>
              <a:softEdge rad="12700"/>
            </a:effectLst>
          </p:spPr>
        </p:pic>
        <p:sp>
          <p:nvSpPr>
            <p:cNvPr id="3" name="文本框 2"/>
            <p:cNvSpPr txBox="1"/>
            <p:nvPr/>
          </p:nvSpPr>
          <p:spPr>
            <a:xfrm>
              <a:off x="6184" y="2274"/>
              <a:ext cx="6061" cy="354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70000"/>
                </a:lnSpc>
                <a:buFont typeface="Arial" panose="020B0604020202020204" pitchFamily="34" charset="0"/>
              </a:pPr>
              <a:r>
                <a:rPr lang="en-US" altLang="zh-CN" sz="20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1.</a:t>
              </a:r>
              <a:r>
                <a:rPr lang="zh-CN" altLang="en-US" sz="24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人影和手影戏。</a:t>
              </a:r>
              <a:endPara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endParaRPr>
            </a:p>
            <a:p>
              <a:pPr>
                <a:lnSpc>
                  <a:spcPct val="170000"/>
                </a:lnSpc>
                <a:buFont typeface="Arial" panose="020B0604020202020204" pitchFamily="34" charset="0"/>
              </a:pPr>
              <a:r>
                <a:rPr lang="en-US" altLang="zh-CN" sz="24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2.</a:t>
              </a:r>
              <a:r>
                <a:rPr lang="zh-CN" altLang="en-US" sz="24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饰物和影子戏。</a:t>
              </a:r>
              <a:endPara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endParaRPr>
            </a:p>
            <a:p>
              <a:pPr>
                <a:lnSpc>
                  <a:spcPct val="170000"/>
                </a:lnSpc>
                <a:buFont typeface="Arial" panose="020B0604020202020204" pitchFamily="34" charset="0"/>
              </a:pPr>
              <a:r>
                <a:rPr lang="en-US" altLang="zh-CN" sz="24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3.</a:t>
              </a:r>
              <a:r>
                <a:rPr lang="zh-CN" altLang="en-US" sz="24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纸影和皮影戏。</a:t>
              </a:r>
              <a:endPara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endParaRPr>
            </a:p>
          </p:txBody>
        </p:sp>
        <p:pic>
          <p:nvPicPr>
            <p:cNvPr id="8" name="Picture 2" descr="影子"/>
            <p:cNvPicPr>
              <a:picLocks noChangeAspect="1" noChangeArrowheads="1"/>
            </p:cNvPicPr>
            <p:nvPr/>
          </p:nvPicPr>
          <p:blipFill rotWithShape="1">
            <a:blip r:embed="rId5"/>
            <a:srcRect l="2766" t="8171" r="18549" b="17844"/>
            <a:stretch>
              <a:fillRect/>
            </a:stretch>
          </p:blipFill>
          <p:spPr bwMode="auto">
            <a:xfrm>
              <a:off x="1718" y="2274"/>
              <a:ext cx="3776" cy="3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</p:pic>
      </p:grpSp>
      <p:sp>
        <p:nvSpPr>
          <p:cNvPr id="9217" name="标题 1"/>
          <p:cNvSpPr>
            <a:spLocks noGrp="1"/>
          </p:cNvSpPr>
          <p:nvPr/>
        </p:nvSpPr>
        <p:spPr>
          <a:xfrm>
            <a:off x="1300377" y="374316"/>
            <a:ext cx="9534190" cy="696314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3200" dirty="0">
                <a:solidFill>
                  <a:schemeClr val="tx1"/>
                </a:solidFill>
                <a:sym typeface="+mn-ea"/>
              </a:rPr>
              <a:t>第一节  表演游戏概述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  <p:sp>
        <p:nvSpPr>
          <p:cNvPr id="6" name="内容占位符 4"/>
          <p:cNvSpPr>
            <a:spLocks noGrp="1"/>
          </p:cNvSpPr>
          <p:nvPr/>
        </p:nvSpPr>
        <p:spPr>
          <a:xfrm>
            <a:off x="809625" y="1214755"/>
            <a:ext cx="10515600" cy="92773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kern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+mn-ea"/>
              </a:rPr>
              <a:t>四、表演游戏的形式</a:t>
            </a:r>
            <a:endParaRPr lang="zh-CN" altLang="en-US" sz="2800" kern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50" name="内容占位符 49"/>
          <p:cNvSpPr>
            <a:spLocks noGrp="1"/>
          </p:cNvSpPr>
          <p:nvPr/>
        </p:nvSpPr>
        <p:spPr>
          <a:xfrm>
            <a:off x="899160" y="1744980"/>
            <a:ext cx="3067685" cy="57848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indent="0" algn="l" defTabSz="914400" rtl="0" eaLnBrk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00B0F0"/>
              </a:buClr>
              <a:buSzTx/>
              <a:buFont typeface="Wingdings" panose="05000000000000000000" pitchFamily="2" charset="2"/>
              <a:buNone/>
            </a:pPr>
            <a:r>
              <a:rPr kumimoji="0" lang="en-US" sz="2400" noProof="0" dirty="0">
                <a:ln>
                  <a:noFill/>
                </a:ln>
                <a:effectLst/>
                <a:uLnTx/>
                <a:uFillTx/>
                <a:sym typeface="+mn-ea"/>
              </a:rPr>
              <a:t>2.道具表演</a:t>
            </a:r>
            <a:endParaRPr kumimoji="0" lang="en-US" sz="2400" noProof="0" dirty="0">
              <a:ln>
                <a:noFill/>
              </a:ln>
              <a:effectLst/>
              <a:uLnTx/>
              <a:uFillTx/>
              <a:sym typeface="+mn-ea"/>
            </a:endParaRPr>
          </a:p>
          <a:p>
            <a:pPr marL="0" marR="0" indent="0" algn="l" defTabSz="914400" rtl="0" eaLnBrk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00B0F0"/>
              </a:buClr>
              <a:buSzTx/>
              <a:buFont typeface="Wingdings" panose="05000000000000000000" pitchFamily="2" charset="2"/>
              <a:buNone/>
            </a:pPr>
            <a:r>
              <a:rPr kumimoji="0" lang="zh-CN" altLang="en-US" sz="2400" noProof="0" dirty="0">
                <a:ln>
                  <a:noFill/>
                </a:ln>
                <a:effectLst/>
                <a:uLnTx/>
                <a:uFillTx/>
                <a:sym typeface="+mn-ea"/>
              </a:rPr>
              <a:t>（</a:t>
            </a:r>
            <a:r>
              <a:rPr kumimoji="0" lang="en-US" altLang="zh-CN" sz="2400" noProof="0" dirty="0">
                <a:ln>
                  <a:noFill/>
                </a:ln>
                <a:effectLst/>
                <a:uLnTx/>
                <a:uFillTx/>
                <a:sym typeface="+mn-ea"/>
              </a:rPr>
              <a:t>2</a:t>
            </a:r>
            <a:r>
              <a:rPr kumimoji="0" lang="zh-CN" altLang="en-US" sz="2400" noProof="0" dirty="0">
                <a:ln>
                  <a:noFill/>
                </a:ln>
                <a:effectLst/>
                <a:uLnTx/>
                <a:uFillTx/>
                <a:sym typeface="+mn-ea"/>
              </a:rPr>
              <a:t>）影子戏表演</a:t>
            </a:r>
            <a:endParaRPr kumimoji="0" lang="zh-CN" altLang="en-US" sz="2400" noProof="0" dirty="0">
              <a:ln>
                <a:noFill/>
              </a:ln>
              <a:effectLst/>
              <a:uLnTx/>
              <a:uFillTx/>
              <a:sym typeface="+mn-ea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4549" t="5887" r="4549" b="2956"/>
          <a:stretch>
            <a:fillRect/>
          </a:stretch>
        </p:blipFill>
        <p:spPr>
          <a:xfrm>
            <a:off x="8472170" y="2708910"/>
            <a:ext cx="2956560" cy="2291080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12700"/>
          </a:effectLst>
        </p:spPr>
      </p:pic>
      <p:sp>
        <p:nvSpPr>
          <p:cNvPr id="3" name="文本框 2"/>
          <p:cNvSpPr txBox="1"/>
          <p:nvPr/>
        </p:nvSpPr>
        <p:spPr>
          <a:xfrm>
            <a:off x="982980" y="2997835"/>
            <a:ext cx="718820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dirty="0"/>
              <a:t>幼儿运用各种玩具或者游戏材料在桌面上进行的表演。</a:t>
            </a:r>
            <a:endParaRPr lang="en-US" altLang="zh-CN" sz="24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dirty="0"/>
              <a:t>一以玩具或材料代替文学作品中的角色，</a:t>
            </a:r>
            <a:endParaRPr lang="en-US" altLang="zh-CN" sz="24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dirty="0"/>
              <a:t>用幼儿口头语言（独白、对白）和对玩具的操纵来再现文学作品内容。</a:t>
            </a:r>
            <a:endParaRPr lang="zh-CN" altLang="en-US" sz="2400" dirty="0"/>
          </a:p>
        </p:txBody>
      </p:sp>
      <p:sp>
        <p:nvSpPr>
          <p:cNvPr id="9217" name="标题 1"/>
          <p:cNvSpPr>
            <a:spLocks noGrp="1"/>
          </p:cNvSpPr>
          <p:nvPr/>
        </p:nvSpPr>
        <p:spPr>
          <a:xfrm>
            <a:off x="1300377" y="374316"/>
            <a:ext cx="9534190" cy="696314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3200" dirty="0">
                <a:solidFill>
                  <a:schemeClr val="tx1"/>
                </a:solidFill>
                <a:sym typeface="+mn-ea"/>
              </a:rPr>
              <a:t>第一节  表演游戏概述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  <p:sp>
        <p:nvSpPr>
          <p:cNvPr id="6" name="内容占位符 4"/>
          <p:cNvSpPr>
            <a:spLocks noGrp="1"/>
          </p:cNvSpPr>
          <p:nvPr/>
        </p:nvSpPr>
        <p:spPr>
          <a:xfrm>
            <a:off x="809625" y="1214755"/>
            <a:ext cx="10515600" cy="92773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kern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+mn-ea"/>
              </a:rPr>
              <a:t>四、表演游戏的形式</a:t>
            </a:r>
            <a:endParaRPr lang="zh-CN" altLang="en-US" sz="2800" kern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50" name="内容占位符 49"/>
          <p:cNvSpPr>
            <a:spLocks noGrp="1"/>
          </p:cNvSpPr>
          <p:nvPr/>
        </p:nvSpPr>
        <p:spPr>
          <a:xfrm>
            <a:off x="899160" y="1744980"/>
            <a:ext cx="3067685" cy="57848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indent="0" algn="l" defTabSz="914400" rtl="0" eaLnBrk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00B0F0"/>
              </a:buClr>
              <a:buSzTx/>
              <a:buFont typeface="Wingdings" panose="05000000000000000000" pitchFamily="2" charset="2"/>
              <a:buNone/>
            </a:pPr>
            <a:r>
              <a:rPr kumimoji="0" lang="en-US" sz="2400" noProof="0" dirty="0">
                <a:ln>
                  <a:noFill/>
                </a:ln>
                <a:effectLst/>
                <a:uLnTx/>
                <a:uFillTx/>
                <a:sym typeface="+mn-ea"/>
              </a:rPr>
              <a:t>2.道具表演</a:t>
            </a:r>
            <a:endParaRPr kumimoji="0" lang="en-US" sz="2400" noProof="0" dirty="0">
              <a:ln>
                <a:noFill/>
              </a:ln>
              <a:effectLst/>
              <a:uLnTx/>
              <a:uFillTx/>
              <a:sym typeface="+mn-ea"/>
            </a:endParaRPr>
          </a:p>
          <a:p>
            <a:pPr marL="0" marR="0" indent="0" algn="l" defTabSz="914400" rtl="0" eaLnBrk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00B0F0"/>
              </a:buClr>
              <a:buSzTx/>
              <a:buFont typeface="Wingdings" panose="05000000000000000000" pitchFamily="2" charset="2"/>
              <a:buNone/>
            </a:pPr>
            <a:r>
              <a:rPr kumimoji="0" lang="zh-CN" altLang="en-US" sz="2400" noProof="0" dirty="0">
                <a:ln>
                  <a:noFill/>
                </a:ln>
                <a:effectLst/>
                <a:uLnTx/>
                <a:uFillTx/>
                <a:sym typeface="+mn-ea"/>
              </a:rPr>
              <a:t>（</a:t>
            </a:r>
            <a:r>
              <a:rPr kumimoji="0" lang="en-US" altLang="zh-CN" sz="2400" noProof="0" dirty="0">
                <a:ln>
                  <a:noFill/>
                </a:ln>
                <a:effectLst/>
                <a:uLnTx/>
                <a:uFillTx/>
                <a:sym typeface="+mn-ea"/>
              </a:rPr>
              <a:t>3</a:t>
            </a:r>
            <a:r>
              <a:rPr kumimoji="0" lang="zh-CN" altLang="en-US" sz="2400" noProof="0" dirty="0">
                <a:ln>
                  <a:noFill/>
                </a:ln>
                <a:effectLst/>
                <a:uLnTx/>
                <a:uFillTx/>
                <a:sym typeface="+mn-ea"/>
              </a:rPr>
              <a:t>）桌面表演</a:t>
            </a:r>
            <a:endParaRPr kumimoji="0" lang="zh-CN" altLang="en-US" sz="2400" noProof="0" dirty="0">
              <a:ln>
                <a:noFill/>
              </a:ln>
              <a:effectLst/>
              <a:uLnTx/>
              <a:uFillTx/>
              <a:sym typeface="+mn-ea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/>
        <p:txBody>
          <a:bodyPr>
            <a:normAutofit/>
          </a:bodyPr>
          <a:p>
            <a:pPr algn="l">
              <a:buClrTx/>
              <a:buSzTx/>
              <a:buFontTx/>
            </a:pPr>
            <a:r>
              <a:rPr kumimoji="1" lang="zh-CN" altLang="en-US" dirty="0">
                <a:solidFill>
                  <a:schemeClr val="tx1"/>
                </a:solidFill>
                <a:sym typeface="+mn-ea"/>
              </a:rPr>
              <a:t>第二节  表演游戏的指导</a:t>
            </a:r>
            <a:endParaRPr kumimoji="1" lang="zh-CN" altLang="en-US" dirty="0">
              <a:solidFill>
                <a:schemeClr val="tx1"/>
              </a:solidFill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 txBox="1">
            <a:spLocks noGrp="1"/>
          </p:cNvSpPr>
          <p:nvPr>
            <p:ph idx="1"/>
          </p:nvPr>
        </p:nvSpPr>
        <p:spPr>
          <a:xfrm>
            <a:off x="911272" y="2132701"/>
            <a:ext cx="10515600" cy="1470025"/>
          </a:xfrm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一、不同年龄班幼儿表演游戏的特点</a:t>
            </a:r>
            <a:endParaRPr kumimoji="0" lang="zh-CN" altLang="en-US" sz="2800" i="0" u="none" strike="noStrike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二、表演游戏的指导策略</a:t>
            </a:r>
            <a:endParaRPr kumimoji="0" lang="zh-CN" altLang="en-US" sz="2800" i="0" u="none" strike="noStrike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217" name="标题 1"/>
          <p:cNvSpPr>
            <a:spLocks noGrp="1"/>
          </p:cNvSpPr>
          <p:nvPr/>
        </p:nvSpPr>
        <p:spPr>
          <a:xfrm>
            <a:off x="1300377" y="374316"/>
            <a:ext cx="9534190" cy="696314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3200" b="1" dirty="0">
                <a:solidFill>
                  <a:schemeClr val="tx1"/>
                </a:solidFill>
              </a:rPr>
              <a:t>第二节  表演游戏的指导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图示 4"/>
          <p:cNvGraphicFramePr/>
          <p:nvPr/>
        </p:nvGraphicFramePr>
        <p:xfrm>
          <a:off x="2451735" y="1861185"/>
          <a:ext cx="7668260" cy="4091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9217" name="标题 1"/>
          <p:cNvSpPr>
            <a:spLocks noGrp="1"/>
          </p:cNvSpPr>
          <p:nvPr/>
        </p:nvSpPr>
        <p:spPr>
          <a:xfrm>
            <a:off x="1300377" y="374316"/>
            <a:ext cx="9534190" cy="696314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3200" dirty="0">
                <a:solidFill>
                  <a:schemeClr val="tx1"/>
                </a:solidFill>
                <a:sym typeface="+mn-ea"/>
              </a:rPr>
              <a:t>第二节  表演游戏的指导</a:t>
            </a:r>
            <a:endParaRPr lang="zh-CN" altLang="en-US" sz="3200" b="1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6" name="内容占位符 4"/>
          <p:cNvSpPr>
            <a:spLocks noGrp="1"/>
          </p:cNvSpPr>
          <p:nvPr/>
        </p:nvSpPr>
        <p:spPr>
          <a:xfrm>
            <a:off x="809625" y="1214755"/>
            <a:ext cx="10515600" cy="92773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kern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+mn-ea"/>
              </a:rPr>
              <a:t>一、</a:t>
            </a:r>
            <a:r>
              <a:rPr lang="zh-CN" altLang="en-US" sz="280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+mn-ea"/>
              </a:rPr>
              <a:t>不同年龄班幼儿表演游戏的特点</a:t>
            </a:r>
            <a:endParaRPr lang="zh-CN" altLang="en-US" sz="2800" kern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50" name="内容占位符 49"/>
          <p:cNvSpPr>
            <a:spLocks noGrp="1"/>
          </p:cNvSpPr>
          <p:nvPr/>
        </p:nvSpPr>
        <p:spPr>
          <a:xfrm>
            <a:off x="899160" y="1744980"/>
            <a:ext cx="3067685" cy="57848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indent="0" algn="l" defTabSz="914400" rtl="0" eaLnBrk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00B0F0"/>
              </a:buClr>
              <a:buSzTx/>
              <a:buFont typeface="Wingdings" panose="05000000000000000000" pitchFamily="2" charset="2"/>
              <a:buNone/>
            </a:pPr>
            <a:r>
              <a:rPr kumimoji="0" lang="en-US" sz="2400" noProof="0" dirty="0">
                <a:ln>
                  <a:noFill/>
                </a:ln>
                <a:effectLst/>
                <a:uLnTx/>
                <a:uFillTx/>
                <a:sym typeface="+mn-ea"/>
              </a:rPr>
              <a:t>1.</a:t>
            </a:r>
            <a:r>
              <a:rPr kumimoji="0" lang="zh-CN" sz="2400" noProof="0" dirty="0">
                <a:ln>
                  <a:noFill/>
                </a:ln>
                <a:effectLst/>
                <a:uLnTx/>
                <a:uFillTx/>
                <a:sym typeface="+mn-ea"/>
              </a:rPr>
              <a:t>小班</a:t>
            </a:r>
            <a:endParaRPr kumimoji="0" lang="zh-CN" sz="2400" noProof="0" dirty="0">
              <a:ln>
                <a:noFill/>
              </a:ln>
              <a:effectLst/>
              <a:uLnTx/>
              <a:uFillTx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图示 4"/>
          <p:cNvGraphicFramePr/>
          <p:nvPr/>
        </p:nvGraphicFramePr>
        <p:xfrm>
          <a:off x="2348230" y="1805940"/>
          <a:ext cx="7192010" cy="4360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9217" name="标题 1"/>
          <p:cNvSpPr>
            <a:spLocks noGrp="1"/>
          </p:cNvSpPr>
          <p:nvPr/>
        </p:nvSpPr>
        <p:spPr>
          <a:xfrm>
            <a:off x="1300377" y="374316"/>
            <a:ext cx="9534190" cy="696314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3200" dirty="0">
                <a:solidFill>
                  <a:schemeClr val="tx1"/>
                </a:solidFill>
                <a:sym typeface="+mn-ea"/>
              </a:rPr>
              <a:t>第二节  表演游戏的指导</a:t>
            </a:r>
            <a:endParaRPr lang="zh-CN" altLang="en-US" sz="3200" b="1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6" name="内容占位符 4"/>
          <p:cNvSpPr>
            <a:spLocks noGrp="1"/>
          </p:cNvSpPr>
          <p:nvPr/>
        </p:nvSpPr>
        <p:spPr>
          <a:xfrm>
            <a:off x="809625" y="1214755"/>
            <a:ext cx="10515600" cy="92773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kern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+mn-ea"/>
              </a:rPr>
              <a:t>一、</a:t>
            </a:r>
            <a:r>
              <a:rPr lang="zh-CN" altLang="en-US" sz="280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+mn-ea"/>
              </a:rPr>
              <a:t>不同年龄班幼儿表演游戏的特点</a:t>
            </a:r>
            <a:endParaRPr lang="zh-CN" altLang="en-US" sz="2800" kern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50" name="内容占位符 49"/>
          <p:cNvSpPr>
            <a:spLocks noGrp="1"/>
          </p:cNvSpPr>
          <p:nvPr/>
        </p:nvSpPr>
        <p:spPr>
          <a:xfrm>
            <a:off x="899160" y="1744980"/>
            <a:ext cx="3067685" cy="57848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indent="0" algn="l" defTabSz="914400" rtl="0" eaLnBrk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00B0F0"/>
              </a:buClr>
              <a:buSzTx/>
              <a:buFont typeface="Wingdings" panose="05000000000000000000" pitchFamily="2" charset="2"/>
              <a:buNone/>
            </a:pPr>
            <a:r>
              <a:rPr kumimoji="0" lang="en-US" sz="2400" noProof="0" dirty="0">
                <a:ln>
                  <a:noFill/>
                </a:ln>
                <a:effectLst/>
                <a:uLnTx/>
                <a:uFillTx/>
                <a:sym typeface="+mn-ea"/>
              </a:rPr>
              <a:t>1.</a:t>
            </a:r>
            <a:r>
              <a:rPr kumimoji="0" lang="zh-CN" altLang="en-US" sz="2400" noProof="0" dirty="0">
                <a:ln>
                  <a:noFill/>
                </a:ln>
                <a:effectLst/>
                <a:uLnTx/>
                <a:uFillTx/>
                <a:sym typeface="+mn-ea"/>
              </a:rPr>
              <a:t>中班</a:t>
            </a:r>
            <a:endParaRPr kumimoji="0" lang="zh-CN" altLang="en-US" sz="2400" noProof="0" dirty="0">
              <a:ln>
                <a:noFill/>
              </a:ln>
              <a:effectLst/>
              <a:uLnTx/>
              <a:uFillTx/>
              <a:sym typeface="+mn-ea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228600" marR="0" lvl="0" indent="-228600" algn="l" defTabSz="914400" rtl="0" eaLnBrk="1" fontAlgn="base" latinLnBrk="0" hangingPunct="1">
              <a:lnSpc>
                <a:spcPts val="6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kumimoji="0" lang="zh-CN" sz="2800" b="0" i="0" u="none" strike="noStrike" kern="1200" cap="none" spc="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1.了解表演游戏的含义、特点与结构。</a:t>
            </a:r>
            <a:endParaRPr kumimoji="0" lang="zh-CN" sz="2800" b="0" i="0" u="none" strike="noStrike" kern="1200" cap="none" spc="0" normalizeH="0" baseline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ts val="6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kumimoji="0" lang="zh-CN" sz="2800" b="0" i="0" u="none" strike="noStrike" kern="1200" cap="none" spc="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2.同年龄班幼儿表演游戏的指导策略与方法。</a:t>
            </a:r>
            <a:endParaRPr kumimoji="0" lang="zh-CN" sz="2800" b="0" i="0" u="none" strike="noStrike" kern="1200" cap="none" spc="0" normalizeH="0" baseline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ts val="6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kumimoji="0" lang="zh-CN" sz="2800" b="0" i="0" u="none" strike="noStrike" kern="1200" cap="none" spc="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3.初步具备指导不同年龄班幼儿的表演游戏的能力。</a:t>
            </a:r>
            <a:endParaRPr kumimoji="0" lang="zh-CN" sz="2800" b="0" i="0" u="none" strike="noStrike" kern="1200" cap="none" spc="0" normalizeH="0" baseline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>
              <a:buNone/>
            </a:pPr>
            <a:r>
              <a:rPr lang="zh-CN" altLang="en-US" sz="3200" dirty="0">
                <a:solidFill>
                  <a:schemeClr val="tx1"/>
                </a:solidFill>
                <a:sym typeface="+mn-ea"/>
              </a:rPr>
              <a:t>[学习目标]</a:t>
            </a:r>
            <a:endParaRPr lang="zh-CN" altLang="en-US" sz="3200" b="1" dirty="0">
              <a:solidFill>
                <a:schemeClr val="tx1"/>
              </a:solidFill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图示 4"/>
          <p:cNvGraphicFramePr/>
          <p:nvPr/>
        </p:nvGraphicFramePr>
        <p:xfrm>
          <a:off x="2252345" y="1553210"/>
          <a:ext cx="8074660" cy="4395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9217" name="标题 1"/>
          <p:cNvSpPr>
            <a:spLocks noGrp="1"/>
          </p:cNvSpPr>
          <p:nvPr/>
        </p:nvSpPr>
        <p:spPr>
          <a:xfrm>
            <a:off x="1300377" y="374316"/>
            <a:ext cx="9534190" cy="696314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3200" dirty="0">
                <a:solidFill>
                  <a:schemeClr val="tx1"/>
                </a:solidFill>
                <a:sym typeface="+mn-ea"/>
              </a:rPr>
              <a:t>第二节  表演游戏的指导</a:t>
            </a:r>
            <a:endParaRPr lang="zh-CN" altLang="en-US" sz="3200" b="1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6" name="内容占位符 4"/>
          <p:cNvSpPr>
            <a:spLocks noGrp="1"/>
          </p:cNvSpPr>
          <p:nvPr/>
        </p:nvSpPr>
        <p:spPr>
          <a:xfrm>
            <a:off x="809625" y="1214755"/>
            <a:ext cx="10515600" cy="92773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kern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+mn-ea"/>
              </a:rPr>
              <a:t>一、</a:t>
            </a:r>
            <a:r>
              <a:rPr lang="zh-CN" altLang="en-US" sz="280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+mn-ea"/>
              </a:rPr>
              <a:t>不同年龄班幼儿表演游戏的特点</a:t>
            </a:r>
            <a:endParaRPr lang="zh-CN" altLang="en-US" sz="2800" kern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50" name="内容占位符 49"/>
          <p:cNvSpPr>
            <a:spLocks noGrp="1"/>
          </p:cNvSpPr>
          <p:nvPr/>
        </p:nvSpPr>
        <p:spPr>
          <a:xfrm>
            <a:off x="899160" y="1744980"/>
            <a:ext cx="3067685" cy="57848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indent="0" algn="l" defTabSz="914400" rtl="0" eaLnBrk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00B0F0"/>
              </a:buClr>
              <a:buSzTx/>
              <a:buFont typeface="Wingdings" panose="05000000000000000000" pitchFamily="2" charset="2"/>
              <a:buNone/>
            </a:pPr>
            <a:r>
              <a:rPr kumimoji="0" lang="en-US" sz="2400" noProof="0" dirty="0">
                <a:ln>
                  <a:noFill/>
                </a:ln>
                <a:effectLst/>
                <a:uLnTx/>
                <a:uFillTx/>
                <a:sym typeface="+mn-ea"/>
              </a:rPr>
              <a:t>1.</a:t>
            </a:r>
            <a:r>
              <a:rPr kumimoji="0" lang="zh-CN" altLang="en-US" sz="2400" noProof="0" dirty="0">
                <a:ln>
                  <a:noFill/>
                </a:ln>
                <a:effectLst/>
                <a:uLnTx/>
                <a:uFillTx/>
                <a:sym typeface="+mn-ea"/>
              </a:rPr>
              <a:t>大</a:t>
            </a:r>
            <a:r>
              <a:rPr kumimoji="0" lang="zh-CN" altLang="en-US" sz="2400" noProof="0" dirty="0">
                <a:ln>
                  <a:noFill/>
                </a:ln>
                <a:effectLst/>
                <a:uLnTx/>
                <a:uFillTx/>
                <a:sym typeface="+mn-ea"/>
              </a:rPr>
              <a:t>班</a:t>
            </a:r>
            <a:endParaRPr kumimoji="0" lang="zh-CN" altLang="en-US" sz="2400" noProof="0" dirty="0">
              <a:ln>
                <a:noFill/>
              </a:ln>
              <a:effectLst/>
              <a:uLnTx/>
              <a:uFillTx/>
              <a:sym typeface="+mn-ea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接连接符 22"/>
          <p:cNvCxnSpPr/>
          <p:nvPr>
            <p:custDataLst>
              <p:tags r:id="rId1"/>
            </p:custDataLst>
          </p:nvPr>
        </p:nvCxnSpPr>
        <p:spPr>
          <a:xfrm>
            <a:off x="1981171" y="4276176"/>
            <a:ext cx="8222009" cy="0"/>
          </a:xfrm>
          <a:prstGeom prst="line">
            <a:avLst/>
          </a:prstGeom>
          <a:noFill/>
          <a:ln w="25400" cap="rnd" cmpd="sng" algn="ctr">
            <a:solidFill>
              <a:srgbClr val="69A35B"/>
            </a:solidFill>
            <a:prstDash val="solid"/>
            <a:miter lim="800000"/>
          </a:ln>
          <a:effectLst/>
        </p:spPr>
      </p:cxnSp>
      <p:sp>
        <p:nvSpPr>
          <p:cNvPr id="25" name="矩形 24"/>
          <p:cNvSpPr/>
          <p:nvPr>
            <p:custDataLst>
              <p:tags r:id="rId2"/>
            </p:custDataLst>
          </p:nvPr>
        </p:nvSpPr>
        <p:spPr>
          <a:xfrm>
            <a:off x="1991966" y="2433902"/>
            <a:ext cx="2583209" cy="1393277"/>
          </a:xfrm>
          <a:prstGeom prst="rect">
            <a:avLst/>
          </a:prstGeom>
          <a:solidFill>
            <a:srgbClr val="508E53">
              <a:alpha val="19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>
              <a:lnSpc>
                <a:spcPct val="120000"/>
              </a:lnSpc>
            </a:pPr>
            <a:endParaRPr lang="zh-CN" altLang="en-US" sz="1050" spc="15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等腰三角形 30"/>
          <p:cNvSpPr/>
          <p:nvPr>
            <p:custDataLst>
              <p:tags r:id="rId3"/>
            </p:custDataLst>
          </p:nvPr>
        </p:nvSpPr>
        <p:spPr>
          <a:xfrm rot="10800000">
            <a:off x="1983500" y="3836701"/>
            <a:ext cx="1294189" cy="180844"/>
          </a:xfrm>
          <a:prstGeom prst="triangle">
            <a:avLst>
              <a:gd name="adj" fmla="val 0"/>
            </a:avLst>
          </a:prstGeom>
          <a:solidFill>
            <a:srgbClr val="508E53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35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>
            <p:custDataLst>
              <p:tags r:id="rId4"/>
            </p:custDataLst>
          </p:nvPr>
        </p:nvSpPr>
        <p:spPr>
          <a:xfrm>
            <a:off x="2059855" y="2631595"/>
            <a:ext cx="2512175" cy="1016939"/>
          </a:xfrm>
          <a:prstGeom prst="rect">
            <a:avLst/>
          </a:prstGeom>
        </p:spPr>
        <p:txBody>
          <a:bodyPr wrap="square" anchor="ctr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spc="15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表演前</a:t>
            </a:r>
            <a:endParaRPr lang="zh-CN" altLang="en-US" sz="2800" spc="15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椭圆 29"/>
          <p:cNvSpPr/>
          <p:nvPr>
            <p:custDataLst>
              <p:tags r:id="rId5"/>
            </p:custDataLst>
          </p:nvPr>
        </p:nvSpPr>
        <p:spPr>
          <a:xfrm>
            <a:off x="3140075" y="4027170"/>
            <a:ext cx="877570" cy="718820"/>
          </a:xfrm>
          <a:prstGeom prst="ellipse">
            <a:avLst/>
          </a:prstGeom>
          <a:solidFill>
            <a:srgbClr val="508E53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>
            <a:normAutofit/>
          </a:bodyPr>
          <a:lstStyle/>
          <a:p>
            <a:pPr algn="ctr"/>
            <a:r>
              <a:rPr lang="en-US" altLang="zh-CN" sz="135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</a:t>
            </a:r>
            <a:endParaRPr lang="en-US" altLang="zh-CN" sz="135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矩形 59"/>
          <p:cNvSpPr/>
          <p:nvPr>
            <p:custDataLst>
              <p:tags r:id="rId6"/>
            </p:custDataLst>
          </p:nvPr>
        </p:nvSpPr>
        <p:spPr>
          <a:xfrm>
            <a:off x="4799935" y="2443427"/>
            <a:ext cx="2583209" cy="1393277"/>
          </a:xfrm>
          <a:prstGeom prst="rect">
            <a:avLst/>
          </a:prstGeom>
          <a:solidFill>
            <a:srgbClr val="69A35B">
              <a:alpha val="19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>
              <a:lnSpc>
                <a:spcPct val="120000"/>
              </a:lnSpc>
            </a:pPr>
            <a:endParaRPr lang="zh-CN" altLang="en-US" sz="1050" spc="15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等腰三角形 60"/>
          <p:cNvSpPr/>
          <p:nvPr>
            <p:custDataLst>
              <p:tags r:id="rId7"/>
            </p:custDataLst>
          </p:nvPr>
        </p:nvSpPr>
        <p:spPr>
          <a:xfrm rot="10800000">
            <a:off x="4802899" y="3836701"/>
            <a:ext cx="1294189" cy="180844"/>
          </a:xfrm>
          <a:prstGeom prst="triangle">
            <a:avLst>
              <a:gd name="adj" fmla="val 0"/>
            </a:avLst>
          </a:prstGeom>
          <a:solidFill>
            <a:srgbClr val="69A35B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35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矩形 58"/>
          <p:cNvSpPr/>
          <p:nvPr>
            <p:custDataLst>
              <p:tags r:id="rId8"/>
            </p:custDataLst>
          </p:nvPr>
        </p:nvSpPr>
        <p:spPr>
          <a:xfrm>
            <a:off x="4879254" y="2631595"/>
            <a:ext cx="2512175" cy="1016939"/>
          </a:xfrm>
          <a:prstGeom prst="rect">
            <a:avLst/>
          </a:prstGeom>
        </p:spPr>
        <p:txBody>
          <a:bodyPr wrap="square" anchor="ctr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spc="150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表演中</a:t>
            </a:r>
            <a:endParaRPr lang="zh-CN" altLang="en-US" sz="2800" spc="150" dirty="0">
              <a:solidFill>
                <a:schemeClr val="accent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矩形 64"/>
          <p:cNvSpPr/>
          <p:nvPr>
            <p:custDataLst>
              <p:tags r:id="rId9"/>
            </p:custDataLst>
          </p:nvPr>
        </p:nvSpPr>
        <p:spPr>
          <a:xfrm>
            <a:off x="7536180" y="2493010"/>
            <a:ext cx="2630805" cy="1393190"/>
          </a:xfrm>
          <a:prstGeom prst="rect">
            <a:avLst/>
          </a:prstGeom>
          <a:solidFill>
            <a:srgbClr val="85B311">
              <a:alpha val="19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>
              <a:lnSpc>
                <a:spcPct val="120000"/>
              </a:lnSpc>
            </a:pPr>
            <a:endParaRPr lang="zh-CN" altLang="en-US" sz="1050" spc="15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等腰三角形 65"/>
          <p:cNvSpPr/>
          <p:nvPr>
            <p:custDataLst>
              <p:tags r:id="rId10"/>
            </p:custDataLst>
          </p:nvPr>
        </p:nvSpPr>
        <p:spPr>
          <a:xfrm rot="10800000">
            <a:off x="7622300" y="3836701"/>
            <a:ext cx="1294189" cy="180844"/>
          </a:xfrm>
          <a:prstGeom prst="triangle">
            <a:avLst>
              <a:gd name="adj" fmla="val 0"/>
            </a:avLst>
          </a:prstGeom>
          <a:solidFill>
            <a:srgbClr val="85B311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35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矩形 63"/>
          <p:cNvSpPr/>
          <p:nvPr>
            <p:custDataLst>
              <p:tags r:id="rId11"/>
            </p:custDataLst>
          </p:nvPr>
        </p:nvSpPr>
        <p:spPr>
          <a:xfrm>
            <a:off x="8145145" y="2772410"/>
            <a:ext cx="1597025" cy="721995"/>
          </a:xfrm>
          <a:prstGeom prst="rect">
            <a:avLst/>
          </a:prstGeom>
        </p:spPr>
        <p:txBody>
          <a:bodyPr wrap="square" anchor="ctr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spc="15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表演后</a:t>
            </a:r>
            <a:endParaRPr lang="zh-CN" altLang="en-US" sz="2800" spc="15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椭圆 67"/>
          <p:cNvSpPr/>
          <p:nvPr>
            <p:custDataLst>
              <p:tags r:id="rId12"/>
            </p:custDataLst>
          </p:nvPr>
        </p:nvSpPr>
        <p:spPr>
          <a:xfrm>
            <a:off x="5558790" y="4018280"/>
            <a:ext cx="904240" cy="774065"/>
          </a:xfrm>
          <a:prstGeom prst="ellipse">
            <a:avLst/>
          </a:prstGeom>
          <a:solidFill>
            <a:srgbClr val="69A35B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>
            <a:normAutofit/>
          </a:bodyPr>
          <a:lstStyle/>
          <a:p>
            <a:pPr algn="ctr"/>
            <a:r>
              <a:rPr lang="en-US" altLang="zh-CN" sz="135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B</a:t>
            </a:r>
            <a:endParaRPr lang="en-US" altLang="zh-CN" sz="135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" name="椭圆 70"/>
          <p:cNvSpPr/>
          <p:nvPr>
            <p:custDataLst>
              <p:tags r:id="rId13"/>
            </p:custDataLst>
          </p:nvPr>
        </p:nvSpPr>
        <p:spPr>
          <a:xfrm>
            <a:off x="8707120" y="3963035"/>
            <a:ext cx="840105" cy="783590"/>
          </a:xfrm>
          <a:prstGeom prst="ellipse">
            <a:avLst/>
          </a:prstGeom>
          <a:solidFill>
            <a:srgbClr val="85B311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>
            <a:normAutofit/>
          </a:bodyPr>
          <a:lstStyle/>
          <a:p>
            <a:pPr algn="ctr"/>
            <a:r>
              <a:rPr lang="en-US" altLang="zh-CN" sz="135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</a:t>
            </a:r>
            <a:endParaRPr lang="en-US" altLang="zh-CN" sz="135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17" name="标题 1"/>
          <p:cNvSpPr>
            <a:spLocks noGrp="1"/>
          </p:cNvSpPr>
          <p:nvPr/>
        </p:nvSpPr>
        <p:spPr>
          <a:xfrm>
            <a:off x="1300377" y="374316"/>
            <a:ext cx="9534190" cy="696314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3200" dirty="0">
                <a:solidFill>
                  <a:schemeClr val="tx1"/>
                </a:solidFill>
                <a:sym typeface="+mn-ea"/>
              </a:rPr>
              <a:t>第二节  表演游戏的指导</a:t>
            </a:r>
            <a:endParaRPr lang="zh-CN" altLang="en-US" sz="3200" b="1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6" name="内容占位符 4"/>
          <p:cNvSpPr>
            <a:spLocks noGrp="1"/>
          </p:cNvSpPr>
          <p:nvPr/>
        </p:nvSpPr>
        <p:spPr>
          <a:xfrm>
            <a:off x="809625" y="1214755"/>
            <a:ext cx="10515600" cy="92773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kern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+mn-ea"/>
              </a:rPr>
              <a:t>二、表演游戏的指导策略</a:t>
            </a:r>
            <a:endParaRPr lang="zh-CN" altLang="en-US" sz="2800" kern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  <a:sym typeface="+mn-ea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标题 1"/>
          <p:cNvSpPr>
            <a:spLocks noGrp="1"/>
          </p:cNvSpPr>
          <p:nvPr/>
        </p:nvSpPr>
        <p:spPr>
          <a:xfrm>
            <a:off x="1300377" y="374316"/>
            <a:ext cx="9534190" cy="696314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3200" dirty="0">
                <a:solidFill>
                  <a:schemeClr val="tx1"/>
                </a:solidFill>
                <a:sym typeface="+mn-ea"/>
              </a:rPr>
              <a:t>第二节  表演游戏的指导</a:t>
            </a:r>
            <a:endParaRPr lang="zh-CN" altLang="en-US" sz="3200" b="1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6" name="内容占位符 4"/>
          <p:cNvSpPr>
            <a:spLocks noGrp="1"/>
          </p:cNvSpPr>
          <p:nvPr/>
        </p:nvSpPr>
        <p:spPr>
          <a:xfrm>
            <a:off x="809625" y="1214755"/>
            <a:ext cx="10515600" cy="92773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kern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+mn-ea"/>
              </a:rPr>
              <a:t>二、表演游戏的指导策略</a:t>
            </a:r>
            <a:endParaRPr lang="zh-CN" altLang="en-US" sz="2800" kern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50" name="内容占位符 49"/>
          <p:cNvSpPr>
            <a:spLocks noGrp="1"/>
          </p:cNvSpPr>
          <p:nvPr/>
        </p:nvSpPr>
        <p:spPr>
          <a:xfrm>
            <a:off x="899160" y="1744980"/>
            <a:ext cx="3067685" cy="57848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indent="0" algn="l" defTabSz="914400" rtl="0" eaLnBrk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00B0F0"/>
              </a:buClr>
              <a:buSzTx/>
              <a:buFont typeface="Wingdings" panose="05000000000000000000" pitchFamily="2" charset="2"/>
              <a:buNone/>
            </a:pPr>
            <a:r>
              <a:rPr kumimoji="0" lang="zh-CN" sz="2400" noProof="0" dirty="0">
                <a:ln>
                  <a:noFill/>
                </a:ln>
                <a:effectLst/>
                <a:uLnTx/>
                <a:uFillTx/>
                <a:sym typeface="+mn-ea"/>
              </a:rPr>
              <a:t>表演前</a:t>
            </a:r>
            <a:endParaRPr kumimoji="0" lang="zh-CN" sz="2400" noProof="0" dirty="0">
              <a:ln>
                <a:noFill/>
              </a:ln>
              <a:effectLst/>
              <a:uLnTx/>
              <a:uFillTx/>
              <a:sym typeface="+mn-ea"/>
            </a:endParaRPr>
          </a:p>
        </p:txBody>
      </p:sp>
      <p:sp>
        <p:nvSpPr>
          <p:cNvPr id="4" name="椭圆 3"/>
          <p:cNvSpPr/>
          <p:nvPr>
            <p:custDataLst>
              <p:tags r:id="rId1"/>
            </p:custDataLst>
          </p:nvPr>
        </p:nvSpPr>
        <p:spPr>
          <a:xfrm>
            <a:off x="2639695" y="2473960"/>
            <a:ext cx="1790065" cy="2164715"/>
          </a:xfrm>
          <a:prstGeom prst="ellipse">
            <a:avLst/>
          </a:prstGeom>
          <a:solidFill>
            <a:srgbClr val="C4DE9D">
              <a:alpha val="44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p>
            <a:pPr algn="ctr"/>
            <a:endParaRPr lang="zh-CN" altLang="en-US" sz="1350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2834005" y="3320098"/>
            <a:ext cx="1400810" cy="52197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p>
            <a:pPr algn="ctr"/>
            <a:r>
              <a:rPr lang="zh-CN" altLang="en-US" sz="2800" b="1" dirty="0">
                <a:solidFill>
                  <a:schemeClr val="accent2">
                    <a:lumMod val="75000"/>
                  </a:schemeClr>
                </a:solidFill>
                <a:latin typeface="Calibri Light" panose="020F0302020204030204" charset="0"/>
                <a:ea typeface="等线 Light" panose="02010600030101010101" charset="-122"/>
                <a:cs typeface="+mn-ea"/>
              </a:rPr>
              <a:t>表演前</a:t>
            </a:r>
            <a:endParaRPr lang="zh-CN" altLang="en-US" sz="2800" b="1" dirty="0">
              <a:solidFill>
                <a:schemeClr val="accent2">
                  <a:lumMod val="75000"/>
                </a:schemeClr>
              </a:solidFill>
              <a:latin typeface="Calibri Light" panose="020F0302020204030204" charset="0"/>
              <a:ea typeface="等线 Light" panose="02010600030101010101" charset="-122"/>
              <a:cs typeface="+mn-ea"/>
            </a:endParaRPr>
          </a:p>
        </p:txBody>
      </p:sp>
      <p:grpSp>
        <p:nvGrpSpPr>
          <p:cNvPr id="7" name="组合 6"/>
          <p:cNvGrpSpPr/>
          <p:nvPr>
            <p:custDataLst>
              <p:tags r:id="rId3"/>
            </p:custDataLst>
          </p:nvPr>
        </p:nvGrpSpPr>
        <p:grpSpPr>
          <a:xfrm>
            <a:off x="4429125" y="2167256"/>
            <a:ext cx="6632575" cy="3062604"/>
            <a:chOff x="5825714" y="1839287"/>
            <a:chExt cx="8145463" cy="3761183"/>
          </a:xfrm>
        </p:grpSpPr>
        <p:sp>
          <p:nvSpPr>
            <p:cNvPr id="8" name="椭圆 7"/>
            <p:cNvSpPr/>
            <p:nvPr>
              <p:custDataLst>
                <p:tags r:id="rId4"/>
              </p:custDataLst>
            </p:nvPr>
          </p:nvSpPr>
          <p:spPr>
            <a:xfrm>
              <a:off x="5825714" y="1853084"/>
              <a:ext cx="388800" cy="388800"/>
            </a:xfrm>
            <a:prstGeom prst="ellipse">
              <a:avLst/>
            </a:prstGeom>
            <a:solidFill>
              <a:srgbClr val="A8D171">
                <a:alpha val="44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p>
              <a:pPr algn="ctr"/>
              <a:endParaRPr lang="zh-CN" altLang="en-US" sz="2100"/>
            </a:p>
          </p:txBody>
        </p:sp>
        <p:sp>
          <p:nvSpPr>
            <p:cNvPr id="14" name="椭圆 13"/>
            <p:cNvSpPr/>
            <p:nvPr>
              <p:custDataLst>
                <p:tags r:id="rId5"/>
              </p:custDataLst>
            </p:nvPr>
          </p:nvSpPr>
          <p:spPr>
            <a:xfrm>
              <a:off x="6213441" y="2987981"/>
              <a:ext cx="388800" cy="388800"/>
            </a:xfrm>
            <a:prstGeom prst="ellipse">
              <a:avLst/>
            </a:prstGeom>
            <a:solidFill>
              <a:srgbClr val="A0CD66">
                <a:alpha val="4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p>
              <a:pPr algn="ctr"/>
              <a:endParaRPr lang="zh-CN" altLang="en-US" sz="2100"/>
            </a:p>
          </p:txBody>
        </p:sp>
        <p:sp>
          <p:nvSpPr>
            <p:cNvPr id="19" name="椭圆 18"/>
            <p:cNvSpPr/>
            <p:nvPr>
              <p:custDataLst>
                <p:tags r:id="rId6"/>
              </p:custDataLst>
            </p:nvPr>
          </p:nvSpPr>
          <p:spPr>
            <a:xfrm>
              <a:off x="6213441" y="3840796"/>
              <a:ext cx="388800" cy="388800"/>
            </a:xfrm>
            <a:prstGeom prst="ellipse">
              <a:avLst/>
            </a:prstGeom>
            <a:solidFill>
              <a:srgbClr val="A0CD66">
                <a:alpha val="44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p>
              <a:pPr algn="ctr"/>
              <a:endParaRPr lang="zh-CN" altLang="en-US" sz="2100"/>
            </a:p>
          </p:txBody>
        </p:sp>
        <p:sp>
          <p:nvSpPr>
            <p:cNvPr id="24" name="椭圆 23"/>
            <p:cNvSpPr/>
            <p:nvPr>
              <p:custDataLst>
                <p:tags r:id="rId7"/>
              </p:custDataLst>
            </p:nvPr>
          </p:nvSpPr>
          <p:spPr>
            <a:xfrm>
              <a:off x="5825714" y="4972706"/>
              <a:ext cx="388800" cy="388800"/>
            </a:xfrm>
            <a:prstGeom prst="ellipse">
              <a:avLst/>
            </a:prstGeom>
            <a:solidFill>
              <a:srgbClr val="99C95B">
                <a:alpha val="44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p>
              <a:pPr algn="ctr"/>
              <a:endParaRPr lang="zh-CN" altLang="en-US" sz="2100"/>
            </a:p>
          </p:txBody>
        </p:sp>
        <p:sp>
          <p:nvSpPr>
            <p:cNvPr id="41" name="文本框 40"/>
            <p:cNvSpPr txBox="1"/>
            <p:nvPr>
              <p:custDataLst>
                <p:tags r:id="rId8"/>
              </p:custDataLst>
            </p:nvPr>
          </p:nvSpPr>
          <p:spPr>
            <a:xfrm>
              <a:off x="6214856" y="1839287"/>
              <a:ext cx="7756321" cy="565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l"/>
              <a:r>
                <a:rPr altLang="zh-CN" sz="240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sym typeface="+mn-ea"/>
                </a:rPr>
                <a:t>1.依据幼儿兴趣和年龄特点，选取表演素材</a:t>
              </a:r>
              <a:endParaRPr altLang="zh-CN" sz="240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sym typeface="+mn-ea"/>
              </a:endParaRPr>
            </a:p>
          </p:txBody>
        </p:sp>
        <p:sp>
          <p:nvSpPr>
            <p:cNvPr id="43" name="文本框 42"/>
            <p:cNvSpPr txBox="1"/>
            <p:nvPr>
              <p:custDataLst>
                <p:tags r:id="rId9"/>
              </p:custDataLst>
            </p:nvPr>
          </p:nvSpPr>
          <p:spPr>
            <a:xfrm>
              <a:off x="6637531" y="2839826"/>
              <a:ext cx="5463582" cy="565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l">
                <a:buClrTx/>
                <a:buSzTx/>
                <a:buFontTx/>
              </a:pPr>
              <a:r>
                <a:rPr altLang="zh-CN" sz="240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sym typeface="+mn-ea"/>
                </a:rPr>
                <a:t>2.引导幼儿共同参与游戏准备</a:t>
              </a:r>
              <a:endParaRPr altLang="zh-CN" sz="240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sym typeface="+mn-ea"/>
              </a:endParaRPr>
            </a:p>
          </p:txBody>
        </p:sp>
        <p:sp>
          <p:nvSpPr>
            <p:cNvPr id="45" name="文本框 44"/>
            <p:cNvSpPr txBox="1"/>
            <p:nvPr>
              <p:custDataLst>
                <p:tags r:id="rId10"/>
              </p:custDataLst>
            </p:nvPr>
          </p:nvSpPr>
          <p:spPr>
            <a:xfrm>
              <a:off x="6637531" y="3695314"/>
              <a:ext cx="7182356" cy="101925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l">
                <a:lnSpc>
                  <a:spcPct val="100000"/>
                </a:lnSpc>
                <a:buClrTx/>
                <a:buSzTx/>
                <a:buFontTx/>
              </a:pPr>
              <a:r>
                <a:rPr altLang="zh-CN" sz="240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sym typeface="+mn-ea"/>
                </a:rPr>
                <a:t>3.通过编制练习性游戏帮助幼儿熟悉作品和提升表演技能</a:t>
              </a:r>
              <a:endParaRPr altLang="zh-CN" sz="240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sym typeface="+mn-ea"/>
              </a:endParaRPr>
            </a:p>
          </p:txBody>
        </p:sp>
        <p:sp>
          <p:nvSpPr>
            <p:cNvPr id="47" name="文本框 46"/>
            <p:cNvSpPr txBox="1"/>
            <p:nvPr>
              <p:custDataLst>
                <p:tags r:id="rId11"/>
              </p:custDataLst>
            </p:nvPr>
          </p:nvSpPr>
          <p:spPr>
            <a:xfrm>
              <a:off x="6213296" y="5035084"/>
              <a:ext cx="5575879" cy="565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l">
                <a:buClrTx/>
                <a:buSzTx/>
                <a:buFontTx/>
              </a:pPr>
              <a:r>
                <a:rPr altLang="zh-CN" sz="240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sym typeface="+mn-ea"/>
                </a:rPr>
                <a:t>4.引导幼儿合理分配角色</a:t>
              </a:r>
              <a:endParaRPr altLang="zh-CN" sz="240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sym typeface="+mn-ea"/>
              </a:endParaRPr>
            </a:p>
          </p:txBody>
        </p:sp>
      </p:grp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标题 1"/>
          <p:cNvSpPr>
            <a:spLocks noGrp="1"/>
          </p:cNvSpPr>
          <p:nvPr/>
        </p:nvSpPr>
        <p:spPr>
          <a:xfrm>
            <a:off x="1300377" y="374316"/>
            <a:ext cx="9534190" cy="696314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3200" dirty="0">
                <a:solidFill>
                  <a:schemeClr val="tx1"/>
                </a:solidFill>
                <a:sym typeface="+mn-ea"/>
              </a:rPr>
              <a:t>第二节  表演游戏的指导</a:t>
            </a:r>
            <a:endParaRPr lang="zh-CN" altLang="en-US" sz="3200" b="1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6" name="内容占位符 4"/>
          <p:cNvSpPr>
            <a:spLocks noGrp="1"/>
          </p:cNvSpPr>
          <p:nvPr/>
        </p:nvSpPr>
        <p:spPr>
          <a:xfrm>
            <a:off x="809625" y="1214755"/>
            <a:ext cx="10515600" cy="92773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kern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+mn-ea"/>
              </a:rPr>
              <a:t>二、表演游戏的指导策略</a:t>
            </a:r>
            <a:endParaRPr lang="zh-CN" altLang="en-US" sz="2800" kern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50" name="内容占位符 49"/>
          <p:cNvSpPr>
            <a:spLocks noGrp="1"/>
          </p:cNvSpPr>
          <p:nvPr/>
        </p:nvSpPr>
        <p:spPr>
          <a:xfrm>
            <a:off x="899160" y="1744980"/>
            <a:ext cx="3067685" cy="57848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indent="0" algn="l" defTabSz="914400" rtl="0" eaLnBrk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00B0F0"/>
              </a:buClr>
              <a:buSzTx/>
              <a:buFont typeface="Wingdings" panose="05000000000000000000" pitchFamily="2" charset="2"/>
              <a:buNone/>
            </a:pPr>
            <a:r>
              <a:rPr kumimoji="0" lang="zh-CN" sz="2400" noProof="0" dirty="0">
                <a:ln>
                  <a:noFill/>
                </a:ln>
                <a:effectLst/>
                <a:uLnTx/>
                <a:uFillTx/>
                <a:sym typeface="+mn-ea"/>
              </a:rPr>
              <a:t>表演中</a:t>
            </a:r>
            <a:endParaRPr kumimoji="0" lang="zh-CN" sz="2400" noProof="0" dirty="0">
              <a:ln>
                <a:noFill/>
              </a:ln>
              <a:effectLst/>
              <a:uLnTx/>
              <a:uFillTx/>
              <a:sym typeface="+mn-ea"/>
            </a:endParaRP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2638687" y="4692419"/>
            <a:ext cx="1728222" cy="525826"/>
          </a:xfrm>
          <a:prstGeom prst="rect">
            <a:avLst/>
          </a:prstGeom>
          <a:solidFill>
            <a:srgbClr val="B4D682"/>
          </a:solidFill>
          <a:ln w="3175" cap="flat" cmpd="sng" algn="ctr">
            <a:solidFill>
              <a:srgbClr val="F58F33"/>
            </a:solidFill>
            <a:prstDash val="solid"/>
            <a:miter lim="800000"/>
          </a:ln>
          <a:effectLst/>
        </p:spPr>
        <p:txBody>
          <a:bodyPr rtlCol="0" anchor="ctr">
            <a:normAutofit/>
          </a:bodyPr>
          <a:lstStyle/>
          <a:p>
            <a:pPr algn="ctr"/>
            <a:endParaRPr lang="zh-CN" altLang="en-US" sz="135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2638687" y="5218243"/>
            <a:ext cx="1728222" cy="38763"/>
          </a:xfrm>
          <a:prstGeom prst="rect">
            <a:avLst/>
          </a:prstGeom>
          <a:solidFill>
            <a:srgbClr val="B4D682"/>
          </a:solidFill>
          <a:ln w="3175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 sz="135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>
            <p:custDataLst>
              <p:tags r:id="rId3"/>
            </p:custDataLst>
          </p:nvPr>
        </p:nvCxnSpPr>
        <p:spPr>
          <a:xfrm flipH="1">
            <a:off x="2638687" y="4692419"/>
            <a:ext cx="1728222" cy="524172"/>
          </a:xfrm>
          <a:prstGeom prst="line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sp>
        <p:nvSpPr>
          <p:cNvPr id="10" name="任意多边形 9"/>
          <p:cNvSpPr/>
          <p:nvPr>
            <p:custDataLst>
              <p:tags r:id="rId4"/>
            </p:custDataLst>
          </p:nvPr>
        </p:nvSpPr>
        <p:spPr>
          <a:xfrm>
            <a:off x="3319661" y="4732799"/>
            <a:ext cx="366273" cy="445064"/>
          </a:xfrm>
          <a:custGeom>
            <a:avLst/>
            <a:gdLst>
              <a:gd name="connsiteX0" fmla="*/ 216000 w 432000"/>
              <a:gd name="connsiteY0" fmla="*/ 0 h 524930"/>
              <a:gd name="connsiteX1" fmla="*/ 432000 w 432000"/>
              <a:gd name="connsiteY1" fmla="*/ 135467 h 524930"/>
              <a:gd name="connsiteX2" fmla="*/ 432000 w 432000"/>
              <a:gd name="connsiteY2" fmla="*/ 389463 h 524930"/>
              <a:gd name="connsiteX3" fmla="*/ 432000 w 432000"/>
              <a:gd name="connsiteY3" fmla="*/ 389466 h 524930"/>
              <a:gd name="connsiteX4" fmla="*/ 431995 w 432000"/>
              <a:gd name="connsiteY4" fmla="*/ 389466 h 524930"/>
              <a:gd name="connsiteX5" fmla="*/ 216000 w 432000"/>
              <a:gd name="connsiteY5" fmla="*/ 524930 h 524930"/>
              <a:gd name="connsiteX6" fmla="*/ 5 w 432000"/>
              <a:gd name="connsiteY6" fmla="*/ 389466 h 524930"/>
              <a:gd name="connsiteX7" fmla="*/ 0 w 432000"/>
              <a:gd name="connsiteY7" fmla="*/ 389466 h 524930"/>
              <a:gd name="connsiteX8" fmla="*/ 0 w 432000"/>
              <a:gd name="connsiteY8" fmla="*/ 389463 h 524930"/>
              <a:gd name="connsiteX9" fmla="*/ 0 w 432000"/>
              <a:gd name="connsiteY9" fmla="*/ 135467 h 524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2000" h="524930">
                <a:moveTo>
                  <a:pt x="216000" y="0"/>
                </a:moveTo>
                <a:lnTo>
                  <a:pt x="432000" y="135467"/>
                </a:lnTo>
                <a:lnTo>
                  <a:pt x="432000" y="389463"/>
                </a:lnTo>
                <a:lnTo>
                  <a:pt x="432000" y="389466"/>
                </a:lnTo>
                <a:lnTo>
                  <a:pt x="431995" y="389466"/>
                </a:lnTo>
                <a:lnTo>
                  <a:pt x="216000" y="524930"/>
                </a:lnTo>
                <a:lnTo>
                  <a:pt x="5" y="389466"/>
                </a:lnTo>
                <a:lnTo>
                  <a:pt x="0" y="389466"/>
                </a:lnTo>
                <a:lnTo>
                  <a:pt x="0" y="389463"/>
                </a:lnTo>
                <a:lnTo>
                  <a:pt x="0" y="135467"/>
                </a:lnTo>
                <a:close/>
              </a:path>
            </a:pathLst>
          </a:custGeom>
          <a:solidFill>
            <a:srgbClr val="B4D682"/>
          </a:solidFill>
          <a:ln w="3175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>
            <a:normAutofit/>
          </a:bodyPr>
          <a:lstStyle/>
          <a:p>
            <a:pPr algn="ctr"/>
            <a:r>
              <a:rPr lang="en-US" altLang="zh-CN" sz="135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</a:t>
            </a:r>
            <a:endParaRPr lang="en-US" altLang="zh-CN" sz="135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矩形 10"/>
          <p:cNvSpPr/>
          <p:nvPr>
            <p:custDataLst>
              <p:tags r:id="rId5"/>
            </p:custDataLst>
          </p:nvPr>
        </p:nvSpPr>
        <p:spPr>
          <a:xfrm>
            <a:off x="2638687" y="2337435"/>
            <a:ext cx="1728222" cy="2393711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F58F33"/>
            </a:solidFill>
            <a:prstDash val="solid"/>
            <a:miter lim="800000"/>
          </a:ln>
          <a:effectLst/>
        </p:spPr>
        <p:txBody>
          <a:bodyPr rtlCol="0" anchor="ctr">
            <a:normAutofit/>
          </a:bodyPr>
          <a:lstStyle/>
          <a:p>
            <a:pPr algn="ctr">
              <a:lnSpc>
                <a:spcPct val="150000"/>
              </a:lnSpc>
            </a:pPr>
            <a:endParaRPr lang="zh-CN" altLang="en-US" sz="135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6"/>
            </p:custDataLst>
          </p:nvPr>
        </p:nvSpPr>
        <p:spPr>
          <a:xfrm>
            <a:off x="2640592" y="2287906"/>
            <a:ext cx="1728222" cy="2371486"/>
          </a:xfrm>
          <a:prstGeom prst="rect">
            <a:avLst/>
          </a:prstGeom>
          <a:solidFill>
            <a:srgbClr val="B4D682"/>
          </a:solidFill>
          <a:ln>
            <a:solidFill>
              <a:schemeClr val="accent1"/>
            </a:solidFill>
          </a:ln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1200" spc="15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b="1" dirty="0">
                <a:solidFill>
                  <a:schemeClr val="accent2">
                    <a:lumMod val="75000"/>
                  </a:schemeClr>
                </a:solidFill>
              </a:rPr>
              <a:t>间接指导</a:t>
            </a:r>
            <a:endParaRPr lang="zh-CN" altLang="en-US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charset="0"/>
              <a:buChar char="u"/>
            </a:pPr>
            <a:r>
              <a:rPr lang="zh-CN" altLang="en-US" sz="2000" dirty="0"/>
              <a:t>材料投放</a:t>
            </a:r>
            <a:endParaRPr lang="zh-CN" altLang="en-US" sz="2000" dirty="0"/>
          </a:p>
          <a:p>
            <a:pPr marL="342900" indent="-342900">
              <a:buFont typeface="Wingdings" panose="05000000000000000000" charset="0"/>
              <a:buChar char="u"/>
            </a:pPr>
            <a:r>
              <a:rPr lang="zh-CN" altLang="en-US" sz="2000" dirty="0"/>
              <a:t>舞台背景</a:t>
            </a:r>
            <a:endParaRPr lang="zh-CN" altLang="en-US" sz="2000" b="1" dirty="0"/>
          </a:p>
          <a:p>
            <a:pPr>
              <a:buFont typeface="Wingdings" panose="05000000000000000000" charset="0"/>
            </a:pPr>
            <a:r>
              <a:rPr lang="en-US" altLang="zh-CN" sz="2000" b="1" dirty="0"/>
              <a:t>......</a:t>
            </a:r>
            <a:endParaRPr lang="en-US" altLang="zh-CN" sz="2000" b="1" dirty="0"/>
          </a:p>
        </p:txBody>
      </p:sp>
      <p:sp>
        <p:nvSpPr>
          <p:cNvPr id="13" name="矩形 12"/>
          <p:cNvSpPr/>
          <p:nvPr>
            <p:custDataLst>
              <p:tags r:id="rId7"/>
            </p:custDataLst>
          </p:nvPr>
        </p:nvSpPr>
        <p:spPr>
          <a:xfrm>
            <a:off x="5669646" y="4692419"/>
            <a:ext cx="1728222" cy="525826"/>
          </a:xfrm>
          <a:prstGeom prst="rect">
            <a:avLst/>
          </a:prstGeom>
          <a:solidFill>
            <a:srgbClr val="B4D682"/>
          </a:solidFill>
          <a:ln w="3175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>
            <a:normAutofit/>
          </a:bodyPr>
          <a:lstStyle/>
          <a:p>
            <a:pPr algn="ctr"/>
            <a:endParaRPr lang="zh-CN" altLang="en-US" sz="135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" name="直接连接符 14"/>
          <p:cNvCxnSpPr/>
          <p:nvPr>
            <p:custDataLst>
              <p:tags r:id="rId8"/>
            </p:custDataLst>
          </p:nvPr>
        </p:nvCxnSpPr>
        <p:spPr>
          <a:xfrm flipH="1">
            <a:off x="5669646" y="4692419"/>
            <a:ext cx="1728222" cy="524172"/>
          </a:xfrm>
          <a:prstGeom prst="line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sp>
        <p:nvSpPr>
          <p:cNvPr id="32" name="任意多边形 31"/>
          <p:cNvSpPr/>
          <p:nvPr>
            <p:custDataLst>
              <p:tags r:id="rId9"/>
            </p:custDataLst>
          </p:nvPr>
        </p:nvSpPr>
        <p:spPr>
          <a:xfrm>
            <a:off x="6350621" y="4732799"/>
            <a:ext cx="366273" cy="445064"/>
          </a:xfrm>
          <a:custGeom>
            <a:avLst/>
            <a:gdLst>
              <a:gd name="connsiteX0" fmla="*/ 216000 w 432000"/>
              <a:gd name="connsiteY0" fmla="*/ 0 h 524930"/>
              <a:gd name="connsiteX1" fmla="*/ 432000 w 432000"/>
              <a:gd name="connsiteY1" fmla="*/ 135467 h 524930"/>
              <a:gd name="connsiteX2" fmla="*/ 432000 w 432000"/>
              <a:gd name="connsiteY2" fmla="*/ 389463 h 524930"/>
              <a:gd name="connsiteX3" fmla="*/ 432000 w 432000"/>
              <a:gd name="connsiteY3" fmla="*/ 389466 h 524930"/>
              <a:gd name="connsiteX4" fmla="*/ 431995 w 432000"/>
              <a:gd name="connsiteY4" fmla="*/ 389466 h 524930"/>
              <a:gd name="connsiteX5" fmla="*/ 216000 w 432000"/>
              <a:gd name="connsiteY5" fmla="*/ 524930 h 524930"/>
              <a:gd name="connsiteX6" fmla="*/ 5 w 432000"/>
              <a:gd name="connsiteY6" fmla="*/ 389466 h 524930"/>
              <a:gd name="connsiteX7" fmla="*/ 0 w 432000"/>
              <a:gd name="connsiteY7" fmla="*/ 389466 h 524930"/>
              <a:gd name="connsiteX8" fmla="*/ 0 w 432000"/>
              <a:gd name="connsiteY8" fmla="*/ 389463 h 524930"/>
              <a:gd name="connsiteX9" fmla="*/ 0 w 432000"/>
              <a:gd name="connsiteY9" fmla="*/ 135467 h 524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2000" h="524930">
                <a:moveTo>
                  <a:pt x="216000" y="0"/>
                </a:moveTo>
                <a:lnTo>
                  <a:pt x="432000" y="135467"/>
                </a:lnTo>
                <a:lnTo>
                  <a:pt x="432000" y="389463"/>
                </a:lnTo>
                <a:lnTo>
                  <a:pt x="432000" y="389466"/>
                </a:lnTo>
                <a:lnTo>
                  <a:pt x="431995" y="389466"/>
                </a:lnTo>
                <a:lnTo>
                  <a:pt x="216000" y="524930"/>
                </a:lnTo>
                <a:lnTo>
                  <a:pt x="5" y="389466"/>
                </a:lnTo>
                <a:lnTo>
                  <a:pt x="0" y="389466"/>
                </a:lnTo>
                <a:lnTo>
                  <a:pt x="0" y="389463"/>
                </a:lnTo>
                <a:lnTo>
                  <a:pt x="0" y="135467"/>
                </a:lnTo>
                <a:close/>
              </a:path>
            </a:pathLst>
          </a:custGeom>
          <a:solidFill>
            <a:srgbClr val="B4D682"/>
          </a:solidFill>
          <a:ln w="3175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>
            <a:normAutofit/>
          </a:bodyPr>
          <a:lstStyle/>
          <a:p>
            <a:pPr algn="ctr"/>
            <a:r>
              <a:rPr lang="en-US" altLang="zh-CN" sz="135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</a:t>
            </a:r>
            <a:endParaRPr lang="en-US" altLang="zh-CN" sz="135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4" name="文本框 43"/>
          <p:cNvSpPr txBox="1"/>
          <p:nvPr>
            <p:custDataLst>
              <p:tags r:id="rId10"/>
            </p:custDataLst>
          </p:nvPr>
        </p:nvSpPr>
        <p:spPr>
          <a:xfrm>
            <a:off x="5669915" y="2287905"/>
            <a:ext cx="1728470" cy="1895475"/>
          </a:xfrm>
          <a:prstGeom prst="rect">
            <a:avLst/>
          </a:prstGeom>
          <a:solidFill>
            <a:srgbClr val="B4D682"/>
          </a:solidFill>
          <a:ln>
            <a:solidFill>
              <a:schemeClr val="accent1"/>
            </a:solidFill>
          </a:ln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1200" spc="15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b="1" dirty="0">
                <a:solidFill>
                  <a:schemeClr val="accent2">
                    <a:lumMod val="75000"/>
                  </a:schemeClr>
                </a:solidFill>
              </a:rPr>
              <a:t>参与指导</a:t>
            </a:r>
            <a:endParaRPr lang="zh-CN" altLang="en-US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charset="0"/>
              <a:buChar char="u"/>
            </a:pPr>
            <a:r>
              <a:rPr lang="zh-CN" altLang="en-US" sz="2000" dirty="0">
                <a:solidFill>
                  <a:schemeClr val="tx1"/>
                </a:solidFill>
              </a:rPr>
              <a:t>平行游戏</a:t>
            </a:r>
            <a:endParaRPr lang="zh-CN" altLang="en-US" sz="20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charset="0"/>
              <a:buChar char="u"/>
            </a:pPr>
            <a:r>
              <a:rPr lang="zh-CN" altLang="en-US" sz="2000" dirty="0">
                <a:solidFill>
                  <a:schemeClr val="tx1"/>
                </a:solidFill>
              </a:rPr>
              <a:t>同台演出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26" name="矩形 25"/>
          <p:cNvSpPr/>
          <p:nvPr>
            <p:custDataLst>
              <p:tags r:id="rId11"/>
            </p:custDataLst>
          </p:nvPr>
        </p:nvSpPr>
        <p:spPr>
          <a:xfrm>
            <a:off x="8702057" y="4692419"/>
            <a:ext cx="1728222" cy="525826"/>
          </a:xfrm>
          <a:prstGeom prst="rect">
            <a:avLst/>
          </a:prstGeom>
          <a:solidFill>
            <a:srgbClr val="B4D682"/>
          </a:solidFill>
          <a:ln w="3175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>
            <a:normAutofit/>
          </a:bodyPr>
          <a:lstStyle/>
          <a:p>
            <a:pPr algn="ctr"/>
            <a:endParaRPr lang="zh-CN" altLang="en-US" sz="135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0" name="直接连接符 39"/>
          <p:cNvCxnSpPr/>
          <p:nvPr>
            <p:custDataLst>
              <p:tags r:id="rId12"/>
            </p:custDataLst>
          </p:nvPr>
        </p:nvCxnSpPr>
        <p:spPr>
          <a:xfrm flipH="1">
            <a:off x="8702057" y="4692419"/>
            <a:ext cx="1728222" cy="524172"/>
          </a:xfrm>
          <a:prstGeom prst="line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sp>
        <p:nvSpPr>
          <p:cNvPr id="16" name="任意多边形 15"/>
          <p:cNvSpPr/>
          <p:nvPr>
            <p:custDataLst>
              <p:tags r:id="rId13"/>
            </p:custDataLst>
          </p:nvPr>
        </p:nvSpPr>
        <p:spPr>
          <a:xfrm>
            <a:off x="9383031" y="4732799"/>
            <a:ext cx="366273" cy="445064"/>
          </a:xfrm>
          <a:custGeom>
            <a:avLst/>
            <a:gdLst>
              <a:gd name="connsiteX0" fmla="*/ 216000 w 432000"/>
              <a:gd name="connsiteY0" fmla="*/ 0 h 524930"/>
              <a:gd name="connsiteX1" fmla="*/ 432000 w 432000"/>
              <a:gd name="connsiteY1" fmla="*/ 135467 h 524930"/>
              <a:gd name="connsiteX2" fmla="*/ 432000 w 432000"/>
              <a:gd name="connsiteY2" fmla="*/ 389463 h 524930"/>
              <a:gd name="connsiteX3" fmla="*/ 432000 w 432000"/>
              <a:gd name="connsiteY3" fmla="*/ 389466 h 524930"/>
              <a:gd name="connsiteX4" fmla="*/ 431995 w 432000"/>
              <a:gd name="connsiteY4" fmla="*/ 389466 h 524930"/>
              <a:gd name="connsiteX5" fmla="*/ 216000 w 432000"/>
              <a:gd name="connsiteY5" fmla="*/ 524930 h 524930"/>
              <a:gd name="connsiteX6" fmla="*/ 5 w 432000"/>
              <a:gd name="connsiteY6" fmla="*/ 389466 h 524930"/>
              <a:gd name="connsiteX7" fmla="*/ 0 w 432000"/>
              <a:gd name="connsiteY7" fmla="*/ 389466 h 524930"/>
              <a:gd name="connsiteX8" fmla="*/ 0 w 432000"/>
              <a:gd name="connsiteY8" fmla="*/ 389463 h 524930"/>
              <a:gd name="connsiteX9" fmla="*/ 0 w 432000"/>
              <a:gd name="connsiteY9" fmla="*/ 135467 h 524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2000" h="524930">
                <a:moveTo>
                  <a:pt x="216000" y="0"/>
                </a:moveTo>
                <a:lnTo>
                  <a:pt x="432000" y="135467"/>
                </a:lnTo>
                <a:lnTo>
                  <a:pt x="432000" y="389463"/>
                </a:lnTo>
                <a:lnTo>
                  <a:pt x="432000" y="389466"/>
                </a:lnTo>
                <a:lnTo>
                  <a:pt x="431995" y="389466"/>
                </a:lnTo>
                <a:lnTo>
                  <a:pt x="216000" y="524930"/>
                </a:lnTo>
                <a:lnTo>
                  <a:pt x="5" y="389466"/>
                </a:lnTo>
                <a:lnTo>
                  <a:pt x="0" y="389466"/>
                </a:lnTo>
                <a:lnTo>
                  <a:pt x="0" y="389463"/>
                </a:lnTo>
                <a:lnTo>
                  <a:pt x="0" y="135467"/>
                </a:lnTo>
                <a:close/>
              </a:path>
            </a:pathLst>
          </a:custGeom>
          <a:solidFill>
            <a:srgbClr val="B4D682"/>
          </a:solidFill>
          <a:ln w="3175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>
            <a:normAutofit/>
          </a:bodyPr>
          <a:lstStyle/>
          <a:p>
            <a:pPr algn="ctr"/>
            <a:r>
              <a:rPr lang="en-US" altLang="zh-CN" sz="135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</a:t>
            </a:r>
            <a:endParaRPr lang="en-US" altLang="zh-CN" sz="135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2" name="矩形 41"/>
          <p:cNvSpPr/>
          <p:nvPr>
            <p:custDataLst>
              <p:tags r:id="rId14"/>
            </p:custDataLst>
          </p:nvPr>
        </p:nvSpPr>
        <p:spPr>
          <a:xfrm>
            <a:off x="8702057" y="2337435"/>
            <a:ext cx="1728222" cy="2353331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F58F33"/>
            </a:solidFill>
            <a:prstDash val="solid"/>
            <a:miter lim="800000"/>
          </a:ln>
          <a:effectLst/>
        </p:spPr>
        <p:txBody>
          <a:bodyPr rtlCol="0" anchor="ctr">
            <a:normAutofit/>
          </a:bodyPr>
          <a:lstStyle/>
          <a:p>
            <a:pPr algn="ctr">
              <a:lnSpc>
                <a:spcPct val="150000"/>
              </a:lnSpc>
            </a:pPr>
            <a:endParaRPr lang="zh-CN" altLang="en-US" sz="135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15"/>
            </p:custDataLst>
          </p:nvPr>
        </p:nvSpPr>
        <p:spPr>
          <a:xfrm>
            <a:off x="8699153" y="2288038"/>
            <a:ext cx="1728222" cy="2371353"/>
          </a:xfrm>
          <a:prstGeom prst="rect">
            <a:avLst/>
          </a:prstGeom>
          <a:solidFill>
            <a:srgbClr val="B4D682"/>
          </a:solidFill>
          <a:ln>
            <a:solidFill>
              <a:schemeClr val="accent1"/>
            </a:solidFill>
          </a:ln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1200" spc="15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b="1" dirty="0">
                <a:solidFill>
                  <a:schemeClr val="accent2">
                    <a:lumMod val="75000"/>
                  </a:schemeClr>
                </a:solidFill>
              </a:rPr>
              <a:t>场外指导</a:t>
            </a:r>
            <a:endParaRPr lang="zh-CN" altLang="en-US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charset="0"/>
              <a:buChar char="u"/>
            </a:pPr>
            <a:r>
              <a:rPr lang="zh-CN" altLang="en-US" sz="1600" dirty="0">
                <a:solidFill>
                  <a:schemeClr val="tx1"/>
                </a:solidFill>
              </a:rPr>
              <a:t>观众身份的欣赏</a:t>
            </a:r>
            <a:endParaRPr lang="zh-CN" altLang="en-US" sz="16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charset="0"/>
              <a:buChar char="u"/>
            </a:pPr>
            <a:r>
              <a:rPr lang="zh-CN" altLang="en-US" sz="1600" dirty="0">
                <a:solidFill>
                  <a:schemeClr val="tx1"/>
                </a:solidFill>
              </a:rPr>
              <a:t>观众身份的建议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标题 1"/>
          <p:cNvSpPr>
            <a:spLocks noGrp="1"/>
          </p:cNvSpPr>
          <p:nvPr/>
        </p:nvSpPr>
        <p:spPr>
          <a:xfrm>
            <a:off x="1300377" y="374316"/>
            <a:ext cx="9534190" cy="696314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3200" dirty="0">
                <a:solidFill>
                  <a:schemeClr val="tx1"/>
                </a:solidFill>
                <a:sym typeface="+mn-ea"/>
              </a:rPr>
              <a:t>第二节  表演游戏的指导</a:t>
            </a:r>
            <a:endParaRPr lang="zh-CN" altLang="en-US" sz="3200" b="1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6" name="内容占位符 4"/>
          <p:cNvSpPr>
            <a:spLocks noGrp="1"/>
          </p:cNvSpPr>
          <p:nvPr/>
        </p:nvSpPr>
        <p:spPr>
          <a:xfrm>
            <a:off x="809625" y="1214755"/>
            <a:ext cx="10515600" cy="92773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kern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+mn-ea"/>
              </a:rPr>
              <a:t>二、表演游戏的指导策略</a:t>
            </a:r>
            <a:endParaRPr lang="zh-CN" altLang="en-US" sz="2800" kern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50" name="内容占位符 49"/>
          <p:cNvSpPr>
            <a:spLocks noGrp="1"/>
          </p:cNvSpPr>
          <p:nvPr/>
        </p:nvSpPr>
        <p:spPr>
          <a:xfrm>
            <a:off x="899160" y="1744980"/>
            <a:ext cx="3067685" cy="57848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indent="0" algn="l" defTabSz="914400" rtl="0" eaLnBrk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00B0F0"/>
              </a:buClr>
              <a:buSzTx/>
              <a:buFont typeface="Wingdings" panose="05000000000000000000" pitchFamily="2" charset="2"/>
              <a:buNone/>
            </a:pPr>
            <a:r>
              <a:rPr kumimoji="0" lang="zh-CN" sz="2400" noProof="0" dirty="0">
                <a:ln>
                  <a:noFill/>
                </a:ln>
                <a:effectLst/>
                <a:uLnTx/>
                <a:uFillTx/>
                <a:sym typeface="+mn-ea"/>
              </a:rPr>
              <a:t>表演后</a:t>
            </a:r>
            <a:endParaRPr kumimoji="0" lang="zh-CN" sz="2400" noProof="0" dirty="0">
              <a:ln>
                <a:noFill/>
              </a:ln>
              <a:effectLst/>
              <a:uLnTx/>
              <a:uFillTx/>
              <a:sym typeface="+mn-ea"/>
            </a:endParaRPr>
          </a:p>
        </p:txBody>
      </p:sp>
      <p:sp>
        <p:nvSpPr>
          <p:cNvPr id="9" name="任意多边形 8"/>
          <p:cNvSpPr/>
          <p:nvPr>
            <p:custDataLst>
              <p:tags r:id="rId1"/>
            </p:custDataLst>
          </p:nvPr>
        </p:nvSpPr>
        <p:spPr>
          <a:xfrm>
            <a:off x="3232150" y="2204085"/>
            <a:ext cx="4886325" cy="929005"/>
          </a:xfrm>
          <a:custGeom>
            <a:avLst/>
            <a:gdLst>
              <a:gd name="connsiteX0" fmla="*/ 111132 w 3895725"/>
              <a:gd name="connsiteY0" fmla="*/ 0 h 1009650"/>
              <a:gd name="connsiteX1" fmla="*/ 3895725 w 3895725"/>
              <a:gd name="connsiteY1" fmla="*/ 0 h 1009650"/>
              <a:gd name="connsiteX2" fmla="*/ 3895725 w 3895725"/>
              <a:gd name="connsiteY2" fmla="*/ 1009650 h 1009650"/>
              <a:gd name="connsiteX3" fmla="*/ 111132 w 3895725"/>
              <a:gd name="connsiteY3" fmla="*/ 1009650 h 1009650"/>
              <a:gd name="connsiteX4" fmla="*/ 0 w 3895725"/>
              <a:gd name="connsiteY4" fmla="*/ 898518 h 1009650"/>
              <a:gd name="connsiteX5" fmla="*/ 0 w 3895725"/>
              <a:gd name="connsiteY5" fmla="*/ 111132 h 1009650"/>
              <a:gd name="connsiteX6" fmla="*/ 111132 w 3895725"/>
              <a:gd name="connsiteY6" fmla="*/ 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95725" h="1009650">
                <a:moveTo>
                  <a:pt x="111132" y="0"/>
                </a:moveTo>
                <a:lnTo>
                  <a:pt x="3895725" y="0"/>
                </a:lnTo>
                <a:lnTo>
                  <a:pt x="3895725" y="1009650"/>
                </a:lnTo>
                <a:lnTo>
                  <a:pt x="111132" y="1009650"/>
                </a:lnTo>
                <a:cubicBezTo>
                  <a:pt x="49755" y="1009650"/>
                  <a:pt x="0" y="959895"/>
                  <a:pt x="0" y="898518"/>
                </a:cubicBezTo>
                <a:lnTo>
                  <a:pt x="0" y="111132"/>
                </a:lnTo>
                <a:cubicBezTo>
                  <a:pt x="0" y="49755"/>
                  <a:pt x="49755" y="0"/>
                  <a:pt x="111132" y="0"/>
                </a:cubicBezTo>
                <a:close/>
              </a:path>
            </a:pathLst>
          </a:custGeom>
          <a:solidFill>
            <a:srgbClr val="B4D68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350000" tIns="34290" rIns="81000" bIns="34290" numCol="1" spcCol="0" rtlCol="0" fromWordArt="0" anchor="ctr" anchorCtr="0" forceAA="0" compatLnSpc="1">
            <a:noAutofit/>
          </a:bodyPr>
          <a:p>
            <a:pPr algn="just"/>
            <a:endParaRPr lang="zh-CN" altLang="en-US" sz="1350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1" name="任意多边形 10"/>
          <p:cNvSpPr/>
          <p:nvPr>
            <p:custDataLst>
              <p:tags r:id="rId2"/>
            </p:custDataLst>
          </p:nvPr>
        </p:nvSpPr>
        <p:spPr>
          <a:xfrm>
            <a:off x="3216910" y="2286635"/>
            <a:ext cx="1592580" cy="701675"/>
          </a:xfrm>
          <a:custGeom>
            <a:avLst/>
            <a:gdLst>
              <a:gd name="connsiteX0" fmla="*/ 0 w 1362074"/>
              <a:gd name="connsiteY0" fmla="*/ 0 h 762000"/>
              <a:gd name="connsiteX1" fmla="*/ 981074 w 1362074"/>
              <a:gd name="connsiteY1" fmla="*/ 0 h 762000"/>
              <a:gd name="connsiteX2" fmla="*/ 1362074 w 1362074"/>
              <a:gd name="connsiteY2" fmla="*/ 381000 h 762000"/>
              <a:gd name="connsiteX3" fmla="*/ 981074 w 1362074"/>
              <a:gd name="connsiteY3" fmla="*/ 762000 h 762000"/>
              <a:gd name="connsiteX4" fmla="*/ 0 w 1362074"/>
              <a:gd name="connsiteY4" fmla="*/ 762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2074" h="762000">
                <a:moveTo>
                  <a:pt x="0" y="0"/>
                </a:moveTo>
                <a:lnTo>
                  <a:pt x="981074" y="0"/>
                </a:lnTo>
                <a:cubicBezTo>
                  <a:pt x="1191494" y="0"/>
                  <a:pt x="1362074" y="170580"/>
                  <a:pt x="1362074" y="381000"/>
                </a:cubicBezTo>
                <a:cubicBezTo>
                  <a:pt x="1362074" y="591420"/>
                  <a:pt x="1191494" y="762000"/>
                  <a:pt x="981074" y="762000"/>
                </a:cubicBezTo>
                <a:lnTo>
                  <a:pt x="0" y="762000"/>
                </a:lnTo>
                <a:close/>
              </a:path>
            </a:pathLst>
          </a:custGeom>
          <a:solidFill>
            <a:srgbClr val="B4D682"/>
          </a:solidFill>
          <a:ln w="12700" cap="flat" cmpd="sng" algn="ctr">
            <a:noFill/>
            <a:prstDash val="solid"/>
            <a:miter lim="800000"/>
          </a:ln>
          <a:effectLst>
            <a:outerShdw blurRad="50800" dist="25400" algn="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rmAutofit/>
          </a:bodyPr>
          <a:p>
            <a:pPr algn="ctr"/>
            <a:endParaRPr lang="en-US" altLang="zh-CN" sz="135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任意多边形 2"/>
          <p:cNvSpPr/>
          <p:nvPr>
            <p:custDataLst>
              <p:tags r:id="rId3"/>
            </p:custDataLst>
          </p:nvPr>
        </p:nvSpPr>
        <p:spPr>
          <a:xfrm>
            <a:off x="7882255" y="2204085"/>
            <a:ext cx="523240" cy="929005"/>
          </a:xfrm>
          <a:custGeom>
            <a:avLst/>
            <a:gdLst>
              <a:gd name="connsiteX0" fmla="*/ 0 w 447675"/>
              <a:gd name="connsiteY0" fmla="*/ 0 h 1009650"/>
              <a:gd name="connsiteX1" fmla="*/ 336543 w 447675"/>
              <a:gd name="connsiteY1" fmla="*/ 0 h 1009650"/>
              <a:gd name="connsiteX2" fmla="*/ 447675 w 447675"/>
              <a:gd name="connsiteY2" fmla="*/ 111132 h 1009650"/>
              <a:gd name="connsiteX3" fmla="*/ 447675 w 447675"/>
              <a:gd name="connsiteY3" fmla="*/ 898518 h 1009650"/>
              <a:gd name="connsiteX4" fmla="*/ 336543 w 447675"/>
              <a:gd name="connsiteY4" fmla="*/ 1009650 h 1009650"/>
              <a:gd name="connsiteX5" fmla="*/ 0 w 447675"/>
              <a:gd name="connsiteY5" fmla="*/ 100965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675" h="1009650">
                <a:moveTo>
                  <a:pt x="0" y="0"/>
                </a:moveTo>
                <a:lnTo>
                  <a:pt x="336543" y="0"/>
                </a:lnTo>
                <a:cubicBezTo>
                  <a:pt x="397920" y="0"/>
                  <a:pt x="447675" y="49755"/>
                  <a:pt x="447675" y="111132"/>
                </a:cubicBezTo>
                <a:lnTo>
                  <a:pt x="447675" y="898518"/>
                </a:lnTo>
                <a:cubicBezTo>
                  <a:pt x="447675" y="959895"/>
                  <a:pt x="397920" y="1009650"/>
                  <a:pt x="336543" y="1009650"/>
                </a:cubicBezTo>
                <a:lnTo>
                  <a:pt x="0" y="1009650"/>
                </a:lnTo>
                <a:close/>
              </a:path>
            </a:pathLst>
          </a:custGeom>
          <a:solidFill>
            <a:srgbClr val="DCECC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rmAutofit/>
          </a:bodyPr>
          <a:p>
            <a:pPr algn="ctr"/>
            <a:endParaRPr lang="zh-CN" altLang="en-US" sz="2100" dirty="0">
              <a:solidFill>
                <a:sysClr val="window" lastClr="FFFFFF"/>
              </a:solidFill>
              <a:sym typeface="Arial" panose="020B0604020202020204" pitchFamily="34" charset="0"/>
            </a:endParaRPr>
          </a:p>
        </p:txBody>
      </p:sp>
      <p:sp>
        <p:nvSpPr>
          <p:cNvPr id="32" name="文本框 31"/>
          <p:cNvSpPr txBox="1"/>
          <p:nvPr>
            <p:custDataLst>
              <p:tags r:id="rId4"/>
            </p:custDataLst>
          </p:nvPr>
        </p:nvSpPr>
        <p:spPr>
          <a:xfrm>
            <a:off x="7917180" y="2362200"/>
            <a:ext cx="488950" cy="541655"/>
          </a:xfrm>
          <a:prstGeom prst="rect">
            <a:avLst/>
          </a:prstGeom>
          <a:solidFill>
            <a:srgbClr val="C4DE9D"/>
          </a:solidFill>
        </p:spPr>
        <p:txBody>
          <a:bodyPr wrap="square" rtlCol="0"/>
          <a:p>
            <a:pPr algn="ctr">
              <a:lnSpc>
                <a:spcPct val="120000"/>
              </a:lnSpc>
            </a:pPr>
            <a:r>
              <a:rPr lang="en-US" altLang="zh-CN" sz="2400" spc="30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A</a:t>
            </a:r>
            <a:endParaRPr lang="en-US" altLang="zh-CN" sz="2400" spc="30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>
            <p:custDataLst>
              <p:tags r:id="rId5"/>
            </p:custDataLst>
          </p:nvPr>
        </p:nvSpPr>
        <p:spPr>
          <a:xfrm>
            <a:off x="5242560" y="2318385"/>
            <a:ext cx="2099310" cy="615950"/>
          </a:xfrm>
          <a:prstGeom prst="rect">
            <a:avLst/>
          </a:prstGeom>
        </p:spPr>
        <p:txBody>
          <a:bodyPr wrap="square" anchor="ctr">
            <a:noAutofit/>
          </a:bodyPr>
          <a:p>
            <a:pPr>
              <a:lnSpc>
                <a:spcPct val="120000"/>
              </a:lnSpc>
            </a:pPr>
            <a:r>
              <a:rPr lang="zh-CN" altLang="en-US" sz="2000" spc="150" dirty="0">
                <a:latin typeface="华文宋体" panose="02010600040101010101" charset="-122"/>
                <a:ea typeface="华文宋体" panose="02010600040101010101" charset="-122"/>
                <a:sym typeface="Arial" panose="020B0604020202020204" pitchFamily="34" charset="0"/>
              </a:rPr>
              <a:t>组织幼儿</a:t>
            </a:r>
            <a:r>
              <a:rPr lang="zh-CN" altLang="en-US" sz="2000" spc="150" dirty="0" smtClean="0">
                <a:latin typeface="华文宋体" panose="02010600040101010101" charset="-122"/>
                <a:ea typeface="华文宋体" panose="02010600040101010101" charset="-122"/>
                <a:sym typeface="Arial" panose="020B0604020202020204" pitchFamily="34" charset="0"/>
              </a:rPr>
              <a:t>讨论</a:t>
            </a:r>
            <a:endParaRPr lang="en-US" altLang="zh-CN" sz="2000" spc="150" dirty="0" smtClean="0">
              <a:latin typeface="华文宋体" panose="02010600040101010101" charset="-122"/>
              <a:ea typeface="华文宋体" panose="02010600040101010101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000" spc="150" dirty="0" smtClean="0">
                <a:latin typeface="华文宋体" panose="02010600040101010101" charset="-122"/>
                <a:ea typeface="华文宋体" panose="02010600040101010101" charset="-122"/>
                <a:sym typeface="Arial" panose="020B0604020202020204" pitchFamily="34" charset="0"/>
              </a:rPr>
              <a:t>引发</a:t>
            </a:r>
            <a:r>
              <a:rPr lang="zh-CN" altLang="en-US" sz="2000" spc="150" dirty="0">
                <a:latin typeface="华文宋体" panose="02010600040101010101" charset="-122"/>
                <a:ea typeface="华文宋体" panose="02010600040101010101" charset="-122"/>
                <a:sym typeface="Arial" panose="020B0604020202020204" pitchFamily="34" charset="0"/>
              </a:rPr>
              <a:t>幼儿</a:t>
            </a:r>
            <a:r>
              <a:rPr lang="zh-CN" altLang="en-US" sz="2000" spc="150" dirty="0" smtClean="0">
                <a:latin typeface="华文宋体" panose="02010600040101010101" charset="-122"/>
                <a:ea typeface="华文宋体" panose="02010600040101010101" charset="-122"/>
                <a:sym typeface="Arial" panose="020B0604020202020204" pitchFamily="34" charset="0"/>
              </a:rPr>
              <a:t>思考</a:t>
            </a:r>
            <a:endParaRPr lang="zh-CN" altLang="en-US" sz="2000" spc="150" dirty="0">
              <a:latin typeface="华文宋体" panose="02010600040101010101" charset="-122"/>
              <a:ea typeface="华文宋体" panose="02010600040101010101" charset="-122"/>
              <a:sym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>
            <p:custDataLst>
              <p:tags r:id="rId6"/>
            </p:custDataLst>
          </p:nvPr>
        </p:nvSpPr>
        <p:spPr>
          <a:xfrm>
            <a:off x="6154420" y="3683635"/>
            <a:ext cx="297815" cy="377825"/>
          </a:xfrm>
          <a:prstGeom prst="rect">
            <a:avLst/>
          </a:prstGeom>
          <a:noFill/>
        </p:spPr>
        <p:txBody>
          <a:bodyPr wrap="square" rtlCol="0"/>
          <a:p>
            <a:pPr>
              <a:lnSpc>
                <a:spcPct val="120000"/>
              </a:lnSpc>
            </a:pPr>
            <a:r>
              <a:rPr lang="en-US" altLang="zh-CN" sz="2400" spc="30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B</a:t>
            </a:r>
            <a:endParaRPr lang="en-US" altLang="zh-CN" sz="2400" spc="30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任意多边形 4"/>
          <p:cNvSpPr/>
          <p:nvPr>
            <p:custDataLst>
              <p:tags r:id="rId7"/>
            </p:custDataLst>
          </p:nvPr>
        </p:nvSpPr>
        <p:spPr>
          <a:xfrm>
            <a:off x="3256280" y="4761865"/>
            <a:ext cx="4625975" cy="929005"/>
          </a:xfrm>
          <a:custGeom>
            <a:avLst/>
            <a:gdLst>
              <a:gd name="connsiteX0" fmla="*/ 111132 w 3895725"/>
              <a:gd name="connsiteY0" fmla="*/ 0 h 1009650"/>
              <a:gd name="connsiteX1" fmla="*/ 3895725 w 3895725"/>
              <a:gd name="connsiteY1" fmla="*/ 0 h 1009650"/>
              <a:gd name="connsiteX2" fmla="*/ 3895725 w 3895725"/>
              <a:gd name="connsiteY2" fmla="*/ 1009650 h 1009650"/>
              <a:gd name="connsiteX3" fmla="*/ 111132 w 3895725"/>
              <a:gd name="connsiteY3" fmla="*/ 1009650 h 1009650"/>
              <a:gd name="connsiteX4" fmla="*/ 0 w 3895725"/>
              <a:gd name="connsiteY4" fmla="*/ 898518 h 1009650"/>
              <a:gd name="connsiteX5" fmla="*/ 0 w 3895725"/>
              <a:gd name="connsiteY5" fmla="*/ 111132 h 1009650"/>
              <a:gd name="connsiteX6" fmla="*/ 111132 w 3895725"/>
              <a:gd name="connsiteY6" fmla="*/ 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95725" h="1009650">
                <a:moveTo>
                  <a:pt x="111132" y="0"/>
                </a:moveTo>
                <a:lnTo>
                  <a:pt x="3895725" y="0"/>
                </a:lnTo>
                <a:lnTo>
                  <a:pt x="3895725" y="1009650"/>
                </a:lnTo>
                <a:lnTo>
                  <a:pt x="111132" y="1009650"/>
                </a:lnTo>
                <a:cubicBezTo>
                  <a:pt x="49755" y="1009650"/>
                  <a:pt x="0" y="959895"/>
                  <a:pt x="0" y="898518"/>
                </a:cubicBezTo>
                <a:lnTo>
                  <a:pt x="0" y="111132"/>
                </a:lnTo>
                <a:cubicBezTo>
                  <a:pt x="0" y="49755"/>
                  <a:pt x="49755" y="0"/>
                  <a:pt x="111132" y="0"/>
                </a:cubicBezTo>
                <a:close/>
              </a:path>
            </a:pathLst>
          </a:custGeom>
          <a:solidFill>
            <a:srgbClr val="B4D68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350000" tIns="34290" rIns="81000" bIns="34290" numCol="1" spcCol="0" rtlCol="0" fromWordArt="0" anchor="ctr" anchorCtr="0" forceAA="0" compatLnSpc="1">
            <a:noAutofit/>
          </a:bodyPr>
          <a:p>
            <a:pPr algn="just"/>
            <a:endParaRPr lang="zh-CN" altLang="en-US" sz="1350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5" name="任意多边形 24"/>
          <p:cNvSpPr/>
          <p:nvPr>
            <p:custDataLst>
              <p:tags r:id="rId8"/>
            </p:custDataLst>
          </p:nvPr>
        </p:nvSpPr>
        <p:spPr>
          <a:xfrm>
            <a:off x="3256280" y="4844415"/>
            <a:ext cx="1592580" cy="701675"/>
          </a:xfrm>
          <a:custGeom>
            <a:avLst/>
            <a:gdLst>
              <a:gd name="connsiteX0" fmla="*/ 0 w 1362074"/>
              <a:gd name="connsiteY0" fmla="*/ 0 h 762000"/>
              <a:gd name="connsiteX1" fmla="*/ 981074 w 1362074"/>
              <a:gd name="connsiteY1" fmla="*/ 0 h 762000"/>
              <a:gd name="connsiteX2" fmla="*/ 1362074 w 1362074"/>
              <a:gd name="connsiteY2" fmla="*/ 381000 h 762000"/>
              <a:gd name="connsiteX3" fmla="*/ 981074 w 1362074"/>
              <a:gd name="connsiteY3" fmla="*/ 762000 h 762000"/>
              <a:gd name="connsiteX4" fmla="*/ 0 w 1362074"/>
              <a:gd name="connsiteY4" fmla="*/ 762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2074" h="762000">
                <a:moveTo>
                  <a:pt x="0" y="0"/>
                </a:moveTo>
                <a:lnTo>
                  <a:pt x="981074" y="0"/>
                </a:lnTo>
                <a:cubicBezTo>
                  <a:pt x="1191494" y="0"/>
                  <a:pt x="1362074" y="170580"/>
                  <a:pt x="1362074" y="381000"/>
                </a:cubicBezTo>
                <a:cubicBezTo>
                  <a:pt x="1362074" y="591420"/>
                  <a:pt x="1191494" y="762000"/>
                  <a:pt x="981074" y="762000"/>
                </a:cubicBezTo>
                <a:lnTo>
                  <a:pt x="0" y="762000"/>
                </a:lnTo>
                <a:close/>
              </a:path>
            </a:pathLst>
          </a:custGeom>
          <a:solidFill>
            <a:srgbClr val="B4D682"/>
          </a:solidFill>
          <a:ln w="12700" cap="flat" cmpd="sng" algn="ctr">
            <a:noFill/>
            <a:prstDash val="solid"/>
            <a:miter lim="800000"/>
          </a:ln>
          <a:effectLst>
            <a:outerShdw blurRad="50800" dist="25400" algn="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rmAutofit/>
          </a:bodyPr>
          <a:p>
            <a:pPr algn="ctr"/>
            <a:endParaRPr lang="en-US" altLang="zh-CN" sz="135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任意多边形 25"/>
          <p:cNvSpPr/>
          <p:nvPr>
            <p:custDataLst>
              <p:tags r:id="rId9"/>
            </p:custDataLst>
          </p:nvPr>
        </p:nvSpPr>
        <p:spPr>
          <a:xfrm>
            <a:off x="7882255" y="4762500"/>
            <a:ext cx="523240" cy="929005"/>
          </a:xfrm>
          <a:custGeom>
            <a:avLst/>
            <a:gdLst>
              <a:gd name="connsiteX0" fmla="*/ 0 w 447675"/>
              <a:gd name="connsiteY0" fmla="*/ 0 h 1009650"/>
              <a:gd name="connsiteX1" fmla="*/ 336543 w 447675"/>
              <a:gd name="connsiteY1" fmla="*/ 0 h 1009650"/>
              <a:gd name="connsiteX2" fmla="*/ 447675 w 447675"/>
              <a:gd name="connsiteY2" fmla="*/ 111132 h 1009650"/>
              <a:gd name="connsiteX3" fmla="*/ 447675 w 447675"/>
              <a:gd name="connsiteY3" fmla="*/ 898518 h 1009650"/>
              <a:gd name="connsiteX4" fmla="*/ 336543 w 447675"/>
              <a:gd name="connsiteY4" fmla="*/ 1009650 h 1009650"/>
              <a:gd name="connsiteX5" fmla="*/ 0 w 447675"/>
              <a:gd name="connsiteY5" fmla="*/ 100965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675" h="1009650">
                <a:moveTo>
                  <a:pt x="0" y="0"/>
                </a:moveTo>
                <a:lnTo>
                  <a:pt x="336543" y="0"/>
                </a:lnTo>
                <a:cubicBezTo>
                  <a:pt x="397920" y="0"/>
                  <a:pt x="447675" y="49755"/>
                  <a:pt x="447675" y="111132"/>
                </a:cubicBezTo>
                <a:lnTo>
                  <a:pt x="447675" y="898518"/>
                </a:lnTo>
                <a:cubicBezTo>
                  <a:pt x="447675" y="959895"/>
                  <a:pt x="397920" y="1009650"/>
                  <a:pt x="336543" y="1009650"/>
                </a:cubicBezTo>
                <a:lnTo>
                  <a:pt x="0" y="1009650"/>
                </a:lnTo>
                <a:close/>
              </a:path>
            </a:pathLst>
          </a:custGeom>
          <a:solidFill>
            <a:srgbClr val="C4DE9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rmAutofit/>
          </a:bodyPr>
          <a:p>
            <a:pPr algn="ctr"/>
            <a:endParaRPr lang="zh-CN" altLang="en-US" sz="2100" dirty="0">
              <a:solidFill>
                <a:sysClr val="window" lastClr="FFFFFF"/>
              </a:solidFill>
              <a:sym typeface="Arial" panose="020B0604020202020204" pitchFamily="34" charset="0"/>
            </a:endParaRPr>
          </a:p>
        </p:txBody>
      </p:sp>
      <p:sp>
        <p:nvSpPr>
          <p:cNvPr id="37" name="矩形 36"/>
          <p:cNvSpPr/>
          <p:nvPr>
            <p:custDataLst>
              <p:tags r:id="rId10"/>
            </p:custDataLst>
          </p:nvPr>
        </p:nvSpPr>
        <p:spPr>
          <a:xfrm>
            <a:off x="5192395" y="4875530"/>
            <a:ext cx="2306320" cy="615950"/>
          </a:xfrm>
          <a:prstGeom prst="rect">
            <a:avLst/>
          </a:prstGeom>
        </p:spPr>
        <p:txBody>
          <a:bodyPr wrap="square" anchor="ctr">
            <a:noAutofit/>
          </a:bodyPr>
          <a:p>
            <a:pPr>
              <a:lnSpc>
                <a:spcPct val="120000"/>
              </a:lnSpc>
            </a:pPr>
            <a:r>
              <a:rPr lang="zh-CN" altLang="en-US" sz="2000" spc="150" dirty="0">
                <a:latin typeface="华文宋体" panose="02010600040101010101" charset="-122"/>
                <a:ea typeface="华文宋体" panose="02010600040101010101" charset="-122"/>
                <a:sym typeface="Arial" panose="020B0604020202020204" pitchFamily="34" charset="0"/>
              </a:rPr>
              <a:t>组织幼儿</a:t>
            </a:r>
            <a:r>
              <a:rPr lang="zh-CN" altLang="en-US" sz="2000" spc="150" dirty="0" smtClean="0">
                <a:latin typeface="华文宋体" panose="02010600040101010101" charset="-122"/>
                <a:ea typeface="华文宋体" panose="02010600040101010101" charset="-122"/>
                <a:sym typeface="Arial" panose="020B0604020202020204" pitchFamily="34" charset="0"/>
              </a:rPr>
              <a:t>分享</a:t>
            </a:r>
            <a:endParaRPr lang="en-US" altLang="zh-CN" sz="2000" spc="150" dirty="0" smtClean="0">
              <a:latin typeface="华文宋体" panose="02010600040101010101" charset="-122"/>
              <a:ea typeface="华文宋体" panose="02010600040101010101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000" spc="150" dirty="0" smtClean="0">
                <a:latin typeface="华文宋体" panose="02010600040101010101" charset="-122"/>
                <a:ea typeface="华文宋体" panose="02010600040101010101" charset="-122"/>
                <a:sym typeface="Arial" panose="020B0604020202020204" pitchFamily="34" charset="0"/>
              </a:rPr>
              <a:t>提升</a:t>
            </a:r>
            <a:r>
              <a:rPr lang="zh-CN" altLang="en-US" sz="2000" spc="150" dirty="0">
                <a:latin typeface="华文宋体" panose="02010600040101010101" charset="-122"/>
                <a:ea typeface="华文宋体" panose="02010600040101010101" charset="-122"/>
                <a:sym typeface="Arial" panose="020B0604020202020204" pitchFamily="34" charset="0"/>
              </a:rPr>
              <a:t>幼儿</a:t>
            </a:r>
            <a:r>
              <a:rPr lang="zh-CN" altLang="en-US" sz="2000" spc="150" dirty="0" smtClean="0">
                <a:latin typeface="华文宋体" panose="02010600040101010101" charset="-122"/>
                <a:ea typeface="华文宋体" panose="02010600040101010101" charset="-122"/>
                <a:sym typeface="Arial" panose="020B0604020202020204" pitchFamily="34" charset="0"/>
              </a:rPr>
              <a:t>经验</a:t>
            </a:r>
            <a:endParaRPr lang="zh-CN" altLang="en-US" sz="2000" spc="150" dirty="0">
              <a:latin typeface="华文宋体" panose="02010600040101010101" charset="-122"/>
              <a:ea typeface="华文宋体" panose="02010600040101010101" charset="-122"/>
              <a:sym typeface="Arial" panose="020B0604020202020204" pitchFamily="34" charset="0"/>
            </a:endParaRPr>
          </a:p>
        </p:txBody>
      </p:sp>
      <p:sp>
        <p:nvSpPr>
          <p:cNvPr id="38" name="文本框 37"/>
          <p:cNvSpPr txBox="1"/>
          <p:nvPr>
            <p:custDataLst>
              <p:tags r:id="rId11"/>
            </p:custDataLst>
          </p:nvPr>
        </p:nvSpPr>
        <p:spPr>
          <a:xfrm>
            <a:off x="7921625" y="4984750"/>
            <a:ext cx="464185" cy="519430"/>
          </a:xfrm>
          <a:prstGeom prst="rect">
            <a:avLst/>
          </a:prstGeom>
          <a:solidFill>
            <a:srgbClr val="B4D682"/>
          </a:solidFill>
        </p:spPr>
        <p:txBody>
          <a:bodyPr wrap="square" rtlCol="0"/>
          <a:p>
            <a:pPr algn="ctr">
              <a:lnSpc>
                <a:spcPct val="120000"/>
              </a:lnSpc>
            </a:pPr>
            <a:r>
              <a:rPr lang="en-US" altLang="zh-CN" sz="2400" spc="30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C</a:t>
            </a:r>
            <a:endParaRPr lang="en-US" altLang="zh-CN" sz="2400" spc="30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任意多边形 9"/>
          <p:cNvSpPr/>
          <p:nvPr>
            <p:custDataLst>
              <p:tags r:id="rId12"/>
            </p:custDataLst>
          </p:nvPr>
        </p:nvSpPr>
        <p:spPr>
          <a:xfrm>
            <a:off x="3255010" y="3544570"/>
            <a:ext cx="4661535" cy="929005"/>
          </a:xfrm>
          <a:custGeom>
            <a:avLst/>
            <a:gdLst>
              <a:gd name="connsiteX0" fmla="*/ 111132 w 3895725"/>
              <a:gd name="connsiteY0" fmla="*/ 0 h 1009650"/>
              <a:gd name="connsiteX1" fmla="*/ 3895725 w 3895725"/>
              <a:gd name="connsiteY1" fmla="*/ 0 h 1009650"/>
              <a:gd name="connsiteX2" fmla="*/ 3895725 w 3895725"/>
              <a:gd name="connsiteY2" fmla="*/ 1009650 h 1009650"/>
              <a:gd name="connsiteX3" fmla="*/ 111132 w 3895725"/>
              <a:gd name="connsiteY3" fmla="*/ 1009650 h 1009650"/>
              <a:gd name="connsiteX4" fmla="*/ 0 w 3895725"/>
              <a:gd name="connsiteY4" fmla="*/ 898518 h 1009650"/>
              <a:gd name="connsiteX5" fmla="*/ 0 w 3895725"/>
              <a:gd name="connsiteY5" fmla="*/ 111132 h 1009650"/>
              <a:gd name="connsiteX6" fmla="*/ 111132 w 3895725"/>
              <a:gd name="connsiteY6" fmla="*/ 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95725" h="1009650">
                <a:moveTo>
                  <a:pt x="111132" y="0"/>
                </a:moveTo>
                <a:lnTo>
                  <a:pt x="3895725" y="0"/>
                </a:lnTo>
                <a:lnTo>
                  <a:pt x="3895725" y="1009650"/>
                </a:lnTo>
                <a:lnTo>
                  <a:pt x="111132" y="1009650"/>
                </a:lnTo>
                <a:cubicBezTo>
                  <a:pt x="49755" y="1009650"/>
                  <a:pt x="0" y="959895"/>
                  <a:pt x="0" y="898518"/>
                </a:cubicBezTo>
                <a:lnTo>
                  <a:pt x="0" y="111132"/>
                </a:lnTo>
                <a:cubicBezTo>
                  <a:pt x="0" y="49755"/>
                  <a:pt x="49755" y="0"/>
                  <a:pt x="111132" y="0"/>
                </a:cubicBezTo>
                <a:close/>
              </a:path>
            </a:pathLst>
          </a:custGeom>
          <a:solidFill>
            <a:srgbClr val="B4D68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350000" tIns="34290" rIns="81000" bIns="34290" numCol="1" spcCol="0" rtlCol="0" fromWordArt="0" anchor="ctr" anchorCtr="0" forceAA="0" compatLnSpc="1">
            <a:noAutofit/>
          </a:bodyPr>
          <a:p>
            <a:pPr algn="just"/>
            <a:endParaRPr lang="zh-CN" altLang="en-US" sz="1350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2" name="任意多边形 11"/>
          <p:cNvSpPr/>
          <p:nvPr>
            <p:custDataLst>
              <p:tags r:id="rId13"/>
            </p:custDataLst>
          </p:nvPr>
        </p:nvSpPr>
        <p:spPr>
          <a:xfrm>
            <a:off x="3255010" y="3627120"/>
            <a:ext cx="1592580" cy="701675"/>
          </a:xfrm>
          <a:custGeom>
            <a:avLst/>
            <a:gdLst>
              <a:gd name="connsiteX0" fmla="*/ 0 w 1362074"/>
              <a:gd name="connsiteY0" fmla="*/ 0 h 762000"/>
              <a:gd name="connsiteX1" fmla="*/ 981074 w 1362074"/>
              <a:gd name="connsiteY1" fmla="*/ 0 h 762000"/>
              <a:gd name="connsiteX2" fmla="*/ 1362074 w 1362074"/>
              <a:gd name="connsiteY2" fmla="*/ 381000 h 762000"/>
              <a:gd name="connsiteX3" fmla="*/ 981074 w 1362074"/>
              <a:gd name="connsiteY3" fmla="*/ 762000 h 762000"/>
              <a:gd name="connsiteX4" fmla="*/ 0 w 1362074"/>
              <a:gd name="connsiteY4" fmla="*/ 762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2074" h="762000">
                <a:moveTo>
                  <a:pt x="0" y="0"/>
                </a:moveTo>
                <a:lnTo>
                  <a:pt x="981074" y="0"/>
                </a:lnTo>
                <a:cubicBezTo>
                  <a:pt x="1191494" y="0"/>
                  <a:pt x="1362074" y="170580"/>
                  <a:pt x="1362074" y="381000"/>
                </a:cubicBezTo>
                <a:cubicBezTo>
                  <a:pt x="1362074" y="591420"/>
                  <a:pt x="1191494" y="762000"/>
                  <a:pt x="981074" y="762000"/>
                </a:cubicBezTo>
                <a:lnTo>
                  <a:pt x="0" y="762000"/>
                </a:lnTo>
                <a:close/>
              </a:path>
            </a:pathLst>
          </a:custGeom>
          <a:solidFill>
            <a:srgbClr val="B4D682"/>
          </a:solidFill>
          <a:ln w="12700" cap="flat" cmpd="sng" algn="ctr">
            <a:noFill/>
            <a:prstDash val="solid"/>
            <a:miter lim="800000"/>
          </a:ln>
          <a:effectLst>
            <a:outerShdw blurRad="50800" dist="25400" algn="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rmAutofit/>
          </a:bodyPr>
          <a:p>
            <a:pPr algn="ctr"/>
            <a:endParaRPr lang="en-US" altLang="zh-CN" sz="135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任意多边形 12"/>
          <p:cNvSpPr/>
          <p:nvPr>
            <p:custDataLst>
              <p:tags r:id="rId14"/>
            </p:custDataLst>
          </p:nvPr>
        </p:nvSpPr>
        <p:spPr>
          <a:xfrm>
            <a:off x="7920990" y="3544570"/>
            <a:ext cx="523240" cy="929005"/>
          </a:xfrm>
          <a:custGeom>
            <a:avLst/>
            <a:gdLst>
              <a:gd name="connsiteX0" fmla="*/ 0 w 447675"/>
              <a:gd name="connsiteY0" fmla="*/ 0 h 1009650"/>
              <a:gd name="connsiteX1" fmla="*/ 336543 w 447675"/>
              <a:gd name="connsiteY1" fmla="*/ 0 h 1009650"/>
              <a:gd name="connsiteX2" fmla="*/ 447675 w 447675"/>
              <a:gd name="connsiteY2" fmla="*/ 111132 h 1009650"/>
              <a:gd name="connsiteX3" fmla="*/ 447675 w 447675"/>
              <a:gd name="connsiteY3" fmla="*/ 898518 h 1009650"/>
              <a:gd name="connsiteX4" fmla="*/ 336543 w 447675"/>
              <a:gd name="connsiteY4" fmla="*/ 1009650 h 1009650"/>
              <a:gd name="connsiteX5" fmla="*/ 0 w 447675"/>
              <a:gd name="connsiteY5" fmla="*/ 100965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675" h="1009650">
                <a:moveTo>
                  <a:pt x="0" y="0"/>
                </a:moveTo>
                <a:lnTo>
                  <a:pt x="336543" y="0"/>
                </a:lnTo>
                <a:cubicBezTo>
                  <a:pt x="397920" y="0"/>
                  <a:pt x="447675" y="49755"/>
                  <a:pt x="447675" y="111132"/>
                </a:cubicBezTo>
                <a:lnTo>
                  <a:pt x="447675" y="898518"/>
                </a:lnTo>
                <a:cubicBezTo>
                  <a:pt x="447675" y="959895"/>
                  <a:pt x="397920" y="1009650"/>
                  <a:pt x="336543" y="1009650"/>
                </a:cubicBezTo>
                <a:lnTo>
                  <a:pt x="0" y="1009650"/>
                </a:lnTo>
                <a:close/>
              </a:path>
            </a:pathLst>
          </a:custGeom>
          <a:solidFill>
            <a:srgbClr val="DCECC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rmAutofit/>
          </a:bodyPr>
          <a:p>
            <a:pPr algn="ctr"/>
            <a:endParaRPr lang="zh-CN" altLang="en-US" sz="2100" dirty="0">
              <a:solidFill>
                <a:sysClr val="window" lastClr="FFFFFF"/>
              </a:solidFill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>
            <p:custDataLst>
              <p:tags r:id="rId15"/>
            </p:custDataLst>
          </p:nvPr>
        </p:nvSpPr>
        <p:spPr>
          <a:xfrm>
            <a:off x="7955280" y="3702050"/>
            <a:ext cx="488315" cy="541655"/>
          </a:xfrm>
          <a:prstGeom prst="rect">
            <a:avLst/>
          </a:prstGeom>
          <a:solidFill>
            <a:srgbClr val="C4DE9D"/>
          </a:solidFill>
        </p:spPr>
        <p:txBody>
          <a:bodyPr wrap="square" rtlCol="0"/>
          <a:p>
            <a:pPr algn="ctr">
              <a:lnSpc>
                <a:spcPct val="120000"/>
              </a:lnSpc>
            </a:pPr>
            <a:r>
              <a:rPr lang="en-US" altLang="zh-CN" sz="2400" spc="30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B</a:t>
            </a:r>
            <a:endParaRPr lang="en-US" altLang="zh-CN" sz="2400" spc="30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>
            <p:custDataLst>
              <p:tags r:id="rId16"/>
            </p:custDataLst>
          </p:nvPr>
        </p:nvSpPr>
        <p:spPr>
          <a:xfrm>
            <a:off x="5194935" y="3657600"/>
            <a:ext cx="2147570" cy="616585"/>
          </a:xfrm>
          <a:prstGeom prst="rect">
            <a:avLst/>
          </a:prstGeom>
        </p:spPr>
        <p:txBody>
          <a:bodyPr wrap="square" anchor="ctr">
            <a:noAutofit/>
          </a:bodyPr>
          <a:p>
            <a:pPr>
              <a:lnSpc>
                <a:spcPct val="120000"/>
              </a:lnSpc>
            </a:pPr>
            <a:r>
              <a:rPr lang="zh-CN" altLang="en-US" sz="2000" spc="150" dirty="0">
                <a:latin typeface="华文宋体" panose="02010600040101010101" charset="-122"/>
                <a:ea typeface="华文宋体" panose="02010600040101010101" charset="-122"/>
                <a:sym typeface="Arial" panose="020B0604020202020204" pitchFamily="34" charset="0"/>
              </a:rPr>
              <a:t>通过提问</a:t>
            </a:r>
            <a:r>
              <a:rPr lang="zh-CN" altLang="en-US" sz="2000" spc="150" dirty="0" smtClean="0">
                <a:latin typeface="华文宋体" panose="02010600040101010101" charset="-122"/>
                <a:ea typeface="华文宋体" panose="02010600040101010101" charset="-122"/>
                <a:sym typeface="Arial" panose="020B0604020202020204" pitchFamily="34" charset="0"/>
              </a:rPr>
              <a:t>丰富</a:t>
            </a:r>
            <a:endParaRPr lang="en-US" altLang="zh-CN" sz="2000" spc="150" dirty="0" smtClean="0">
              <a:latin typeface="华文宋体" panose="02010600040101010101" charset="-122"/>
              <a:ea typeface="华文宋体" panose="02010600040101010101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000" spc="150" dirty="0" smtClean="0">
                <a:latin typeface="华文宋体" panose="02010600040101010101" charset="-122"/>
                <a:ea typeface="华文宋体" panose="02010600040101010101" charset="-122"/>
                <a:sym typeface="Arial" panose="020B0604020202020204" pitchFamily="34" charset="0"/>
              </a:rPr>
              <a:t>幼儿</a:t>
            </a:r>
            <a:r>
              <a:rPr lang="zh-CN" altLang="en-US" sz="2000" spc="150" dirty="0">
                <a:latin typeface="华文宋体" panose="02010600040101010101" charset="-122"/>
                <a:ea typeface="华文宋体" panose="02010600040101010101" charset="-122"/>
                <a:sym typeface="Arial" panose="020B0604020202020204" pitchFamily="34" charset="0"/>
              </a:rPr>
              <a:t>角色</a:t>
            </a:r>
            <a:r>
              <a:rPr lang="zh-CN" altLang="en-US" sz="2000" spc="150" dirty="0" smtClean="0">
                <a:latin typeface="华文宋体" panose="02010600040101010101" charset="-122"/>
                <a:ea typeface="华文宋体" panose="02010600040101010101" charset="-122"/>
                <a:sym typeface="Arial" panose="020B0604020202020204" pitchFamily="34" charset="0"/>
              </a:rPr>
              <a:t>语言</a:t>
            </a:r>
            <a:endParaRPr lang="zh-CN" altLang="en-US" sz="2000" spc="150" dirty="0">
              <a:latin typeface="华文宋体" panose="02010600040101010101" charset="-122"/>
              <a:ea typeface="华文宋体" panose="02010600040101010101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/>
        <p:txBody>
          <a:bodyPr>
            <a:normAutofit/>
          </a:bodyPr>
          <a:p>
            <a:pPr algn="l">
              <a:buClrTx/>
              <a:buSzTx/>
              <a:buFontTx/>
            </a:pPr>
            <a:r>
              <a:rPr kumimoji="1" lang="zh-CN" altLang="en-US" dirty="0">
                <a:solidFill>
                  <a:schemeClr val="tx1"/>
                </a:solidFill>
                <a:sym typeface="+mn-ea"/>
              </a:rPr>
              <a:t>第三节  表演游戏的案例与分析</a:t>
            </a:r>
            <a:endParaRPr kumimoji="1" lang="zh-CN" altLang="en-US" dirty="0">
              <a:solidFill>
                <a:schemeClr val="tx1"/>
              </a:solidFill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>
            <p:custDataLst>
              <p:tags r:id="rId1"/>
            </p:custDataLst>
          </p:nvPr>
        </p:nvGrpSpPr>
        <p:grpSpPr>
          <a:xfrm>
            <a:off x="2214589" y="2670057"/>
            <a:ext cx="2849684" cy="1731845"/>
            <a:chOff x="804335" y="3531402"/>
            <a:chExt cx="2743199" cy="1667131"/>
          </a:xfrm>
        </p:grpSpPr>
        <p:sp>
          <p:nvSpPr>
            <p:cNvPr id="11" name="任意多边形 10"/>
            <p:cNvSpPr/>
            <p:nvPr>
              <p:custDataLst>
                <p:tags r:id="rId2"/>
              </p:custDataLst>
            </p:nvPr>
          </p:nvSpPr>
          <p:spPr>
            <a:xfrm>
              <a:off x="872067" y="4080933"/>
              <a:ext cx="2675467" cy="1117600"/>
            </a:xfrm>
            <a:custGeom>
              <a:avLst/>
              <a:gdLst>
                <a:gd name="connsiteX0" fmla="*/ 2622717 w 2675467"/>
                <a:gd name="connsiteY0" fmla="*/ 838200 h 1117600"/>
                <a:gd name="connsiteX1" fmla="*/ 2622717 w 2675467"/>
                <a:gd name="connsiteY1" fmla="*/ 975130 h 1117600"/>
                <a:gd name="connsiteX2" fmla="*/ 2533002 w 2675467"/>
                <a:gd name="connsiteY2" fmla="*/ 1064844 h 1117600"/>
                <a:gd name="connsiteX3" fmla="*/ 2396069 w 2675467"/>
                <a:gd name="connsiteY3" fmla="*/ 1064844 h 1117600"/>
                <a:gd name="connsiteX4" fmla="*/ 2396069 w 2675467"/>
                <a:gd name="connsiteY4" fmla="*/ 1083732 h 1117600"/>
                <a:gd name="connsiteX5" fmla="*/ 2537722 w 2675467"/>
                <a:gd name="connsiteY5" fmla="*/ 1083732 h 1117600"/>
                <a:gd name="connsiteX6" fmla="*/ 2641603 w 2675467"/>
                <a:gd name="connsiteY6" fmla="*/ 979851 h 1117600"/>
                <a:gd name="connsiteX7" fmla="*/ 2641603 w 2675467"/>
                <a:gd name="connsiteY7" fmla="*/ 838200 h 1117600"/>
                <a:gd name="connsiteX8" fmla="*/ 152407 w 2675467"/>
                <a:gd name="connsiteY8" fmla="*/ 0 h 1117600"/>
                <a:gd name="connsiteX9" fmla="*/ 2523060 w 2675467"/>
                <a:gd name="connsiteY9" fmla="*/ 0 h 1117600"/>
                <a:gd name="connsiteX10" fmla="*/ 2675467 w 2675467"/>
                <a:gd name="connsiteY10" fmla="*/ 152407 h 1117600"/>
                <a:gd name="connsiteX11" fmla="*/ 2675467 w 2675467"/>
                <a:gd name="connsiteY11" fmla="*/ 965193 h 1117600"/>
                <a:gd name="connsiteX12" fmla="*/ 2523060 w 2675467"/>
                <a:gd name="connsiteY12" fmla="*/ 1117600 h 1117600"/>
                <a:gd name="connsiteX13" fmla="*/ 152407 w 2675467"/>
                <a:gd name="connsiteY13" fmla="*/ 1117600 h 1117600"/>
                <a:gd name="connsiteX14" fmla="*/ 0 w 2675467"/>
                <a:gd name="connsiteY14" fmla="*/ 965193 h 1117600"/>
                <a:gd name="connsiteX15" fmla="*/ 0 w 2675467"/>
                <a:gd name="connsiteY15" fmla="*/ 152407 h 1117600"/>
                <a:gd name="connsiteX16" fmla="*/ 152407 w 2675467"/>
                <a:gd name="connsiteY16" fmla="*/ 0 h 111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75467" h="1117600">
                  <a:moveTo>
                    <a:pt x="2622717" y="838200"/>
                  </a:moveTo>
                  <a:lnTo>
                    <a:pt x="2622717" y="975130"/>
                  </a:lnTo>
                  <a:cubicBezTo>
                    <a:pt x="2622717" y="1024677"/>
                    <a:pt x="2582550" y="1064844"/>
                    <a:pt x="2533002" y="1064844"/>
                  </a:cubicBezTo>
                  <a:lnTo>
                    <a:pt x="2396069" y="1064844"/>
                  </a:lnTo>
                  <a:lnTo>
                    <a:pt x="2396069" y="1083732"/>
                  </a:lnTo>
                  <a:lnTo>
                    <a:pt x="2537722" y="1083732"/>
                  </a:lnTo>
                  <a:cubicBezTo>
                    <a:pt x="2595094" y="1083732"/>
                    <a:pt x="2641603" y="1037223"/>
                    <a:pt x="2641603" y="979851"/>
                  </a:cubicBezTo>
                  <a:lnTo>
                    <a:pt x="2641603" y="838200"/>
                  </a:lnTo>
                  <a:close/>
                  <a:moveTo>
                    <a:pt x="152407" y="0"/>
                  </a:moveTo>
                  <a:lnTo>
                    <a:pt x="2523060" y="0"/>
                  </a:lnTo>
                  <a:cubicBezTo>
                    <a:pt x="2607232" y="0"/>
                    <a:pt x="2675467" y="68235"/>
                    <a:pt x="2675467" y="152407"/>
                  </a:cubicBezTo>
                  <a:lnTo>
                    <a:pt x="2675467" y="965193"/>
                  </a:lnTo>
                  <a:cubicBezTo>
                    <a:pt x="2675467" y="1049365"/>
                    <a:pt x="2607232" y="1117600"/>
                    <a:pt x="2523060" y="1117600"/>
                  </a:cubicBezTo>
                  <a:lnTo>
                    <a:pt x="152407" y="1117600"/>
                  </a:lnTo>
                  <a:cubicBezTo>
                    <a:pt x="68235" y="1117600"/>
                    <a:pt x="0" y="1049365"/>
                    <a:pt x="0" y="965193"/>
                  </a:cubicBezTo>
                  <a:lnTo>
                    <a:pt x="0" y="152407"/>
                  </a:lnTo>
                  <a:cubicBezTo>
                    <a:pt x="0" y="68235"/>
                    <a:pt x="68235" y="0"/>
                    <a:pt x="152407" y="0"/>
                  </a:cubicBezTo>
                  <a:close/>
                </a:path>
              </a:pathLst>
            </a:custGeom>
            <a:solidFill>
              <a:srgbClr val="00B050">
                <a:alpha val="1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/>
            </a:bodyPr>
            <a:lstStyle/>
            <a:p>
              <a:pPr algn="ctr"/>
              <a:r>
                <a:rPr lang="en-US" altLang="zh-CN" sz="2400" dirty="0">
                  <a:solidFill>
                    <a:schemeClr val="tx1"/>
                  </a:solidFill>
                </a:rPr>
                <a:t>“</a:t>
              </a:r>
              <a:r>
                <a:rPr lang="zh-CN" altLang="en-US" sz="2400" dirty="0">
                  <a:solidFill>
                    <a:schemeClr val="tx1"/>
                  </a:solidFill>
                </a:rPr>
                <a:t>换一换</a:t>
              </a:r>
              <a:r>
                <a:rPr lang="en-US" altLang="zh-CN" sz="2400" dirty="0">
                  <a:solidFill>
                    <a:schemeClr val="tx1"/>
                  </a:solidFill>
                </a:rPr>
                <a:t>”</a:t>
              </a:r>
              <a:endParaRPr lang="en-US" altLang="zh-CN" sz="2400" dirty="0">
                <a:solidFill>
                  <a:schemeClr val="tx1"/>
                </a:solidFill>
              </a:endParaRPr>
            </a:p>
          </p:txBody>
        </p:sp>
        <p:sp>
          <p:nvSpPr>
            <p:cNvPr id="7" name="任意多边形 6"/>
            <p:cNvSpPr/>
            <p:nvPr>
              <p:custDataLst>
                <p:tags r:id="rId3"/>
              </p:custDataLst>
            </p:nvPr>
          </p:nvSpPr>
          <p:spPr>
            <a:xfrm>
              <a:off x="804335" y="4004734"/>
              <a:ext cx="440267" cy="440264"/>
            </a:xfrm>
            <a:custGeom>
              <a:avLst/>
              <a:gdLst>
                <a:gd name="connsiteX0" fmla="*/ 186270 w 440267"/>
                <a:gd name="connsiteY0" fmla="*/ 0 h 440264"/>
                <a:gd name="connsiteX1" fmla="*/ 440267 w 440267"/>
                <a:gd name="connsiteY1" fmla="*/ 0 h 440264"/>
                <a:gd name="connsiteX2" fmla="*/ 440267 w 440267"/>
                <a:gd name="connsiteY2" fmla="*/ 33868 h 440264"/>
                <a:gd name="connsiteX3" fmla="*/ 194732 w 440267"/>
                <a:gd name="connsiteY3" fmla="*/ 33868 h 440264"/>
                <a:gd name="connsiteX4" fmla="*/ 33865 w 440267"/>
                <a:gd name="connsiteY4" fmla="*/ 194735 h 440264"/>
                <a:gd name="connsiteX5" fmla="*/ 33865 w 440267"/>
                <a:gd name="connsiteY5" fmla="*/ 440264 h 440264"/>
                <a:gd name="connsiteX6" fmla="*/ 0 w 440267"/>
                <a:gd name="connsiteY6" fmla="*/ 440264 h 440264"/>
                <a:gd name="connsiteX7" fmla="*/ 0 w 440267"/>
                <a:gd name="connsiteY7" fmla="*/ 186270 h 440264"/>
                <a:gd name="connsiteX8" fmla="*/ 186270 w 440267"/>
                <a:gd name="connsiteY8" fmla="*/ 0 h 440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0267" h="440264">
                  <a:moveTo>
                    <a:pt x="186270" y="0"/>
                  </a:moveTo>
                  <a:lnTo>
                    <a:pt x="440267" y="0"/>
                  </a:lnTo>
                  <a:lnTo>
                    <a:pt x="440267" y="33868"/>
                  </a:lnTo>
                  <a:lnTo>
                    <a:pt x="194732" y="33868"/>
                  </a:lnTo>
                  <a:cubicBezTo>
                    <a:pt x="105888" y="33868"/>
                    <a:pt x="33865" y="105891"/>
                    <a:pt x="33865" y="194735"/>
                  </a:cubicBezTo>
                  <a:lnTo>
                    <a:pt x="33865" y="440264"/>
                  </a:lnTo>
                  <a:lnTo>
                    <a:pt x="0" y="440264"/>
                  </a:lnTo>
                  <a:lnTo>
                    <a:pt x="0" y="186270"/>
                  </a:lnTo>
                  <a:cubicBezTo>
                    <a:pt x="0" y="83396"/>
                    <a:pt x="83396" y="0"/>
                    <a:pt x="186270" y="0"/>
                  </a:cubicBezTo>
                  <a:close/>
                </a:path>
              </a:pathLst>
            </a:custGeom>
            <a:solidFill>
              <a:srgbClr val="F2725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/>
            </a:bodyPr>
            <a:lstStyle/>
            <a:p>
              <a:pPr algn="ctr"/>
              <a:endParaRPr lang="zh-CN" altLang="en-US" sz="1350"/>
            </a:p>
          </p:txBody>
        </p:sp>
        <p:sp>
          <p:nvSpPr>
            <p:cNvPr id="12" name="文本框 11"/>
            <p:cNvSpPr txBox="1"/>
            <p:nvPr>
              <p:custDataLst>
                <p:tags r:id="rId4"/>
              </p:custDataLst>
            </p:nvPr>
          </p:nvSpPr>
          <p:spPr>
            <a:xfrm>
              <a:off x="888691" y="3531402"/>
              <a:ext cx="2380292" cy="461510"/>
            </a:xfrm>
            <a:prstGeom prst="rect">
              <a:avLst/>
            </a:prstGeom>
            <a:noFill/>
          </p:spPr>
          <p:txBody>
            <a:bodyPr wrap="square" rtlCol="0" anchor="ctr"/>
            <a:lstStyle/>
            <a:p>
              <a:r>
                <a:rPr lang="zh-CN" altLang="en-US" sz="2800" dirty="0"/>
                <a:t>小班表演游戏</a:t>
              </a:r>
              <a:endParaRPr lang="zh-CN" altLang="en-US" sz="2800" dirty="0"/>
            </a:p>
          </p:txBody>
        </p:sp>
      </p:grpSp>
      <p:grpSp>
        <p:nvGrpSpPr>
          <p:cNvPr id="16" name="组合 15"/>
          <p:cNvGrpSpPr/>
          <p:nvPr>
            <p:custDataLst>
              <p:tags r:id="rId5"/>
            </p:custDataLst>
          </p:nvPr>
        </p:nvGrpSpPr>
        <p:grpSpPr>
          <a:xfrm>
            <a:off x="6812581" y="2670057"/>
            <a:ext cx="2849684" cy="1731845"/>
            <a:chOff x="804335" y="3531402"/>
            <a:chExt cx="2743199" cy="1667131"/>
          </a:xfrm>
        </p:grpSpPr>
        <p:sp>
          <p:nvSpPr>
            <p:cNvPr id="17" name="任意多边形 16"/>
            <p:cNvSpPr/>
            <p:nvPr>
              <p:custDataLst>
                <p:tags r:id="rId6"/>
              </p:custDataLst>
            </p:nvPr>
          </p:nvSpPr>
          <p:spPr>
            <a:xfrm>
              <a:off x="872067" y="4080933"/>
              <a:ext cx="2675467" cy="1117600"/>
            </a:xfrm>
            <a:custGeom>
              <a:avLst/>
              <a:gdLst>
                <a:gd name="connsiteX0" fmla="*/ 2622717 w 2675467"/>
                <a:gd name="connsiteY0" fmla="*/ 838200 h 1117600"/>
                <a:gd name="connsiteX1" fmla="*/ 2622717 w 2675467"/>
                <a:gd name="connsiteY1" fmla="*/ 975130 h 1117600"/>
                <a:gd name="connsiteX2" fmla="*/ 2533002 w 2675467"/>
                <a:gd name="connsiteY2" fmla="*/ 1064844 h 1117600"/>
                <a:gd name="connsiteX3" fmla="*/ 2396069 w 2675467"/>
                <a:gd name="connsiteY3" fmla="*/ 1064844 h 1117600"/>
                <a:gd name="connsiteX4" fmla="*/ 2396069 w 2675467"/>
                <a:gd name="connsiteY4" fmla="*/ 1083732 h 1117600"/>
                <a:gd name="connsiteX5" fmla="*/ 2537722 w 2675467"/>
                <a:gd name="connsiteY5" fmla="*/ 1083732 h 1117600"/>
                <a:gd name="connsiteX6" fmla="*/ 2641603 w 2675467"/>
                <a:gd name="connsiteY6" fmla="*/ 979851 h 1117600"/>
                <a:gd name="connsiteX7" fmla="*/ 2641603 w 2675467"/>
                <a:gd name="connsiteY7" fmla="*/ 838200 h 1117600"/>
                <a:gd name="connsiteX8" fmla="*/ 152407 w 2675467"/>
                <a:gd name="connsiteY8" fmla="*/ 0 h 1117600"/>
                <a:gd name="connsiteX9" fmla="*/ 2523060 w 2675467"/>
                <a:gd name="connsiteY9" fmla="*/ 0 h 1117600"/>
                <a:gd name="connsiteX10" fmla="*/ 2675467 w 2675467"/>
                <a:gd name="connsiteY10" fmla="*/ 152407 h 1117600"/>
                <a:gd name="connsiteX11" fmla="*/ 2675467 w 2675467"/>
                <a:gd name="connsiteY11" fmla="*/ 965193 h 1117600"/>
                <a:gd name="connsiteX12" fmla="*/ 2523060 w 2675467"/>
                <a:gd name="connsiteY12" fmla="*/ 1117600 h 1117600"/>
                <a:gd name="connsiteX13" fmla="*/ 152407 w 2675467"/>
                <a:gd name="connsiteY13" fmla="*/ 1117600 h 1117600"/>
                <a:gd name="connsiteX14" fmla="*/ 0 w 2675467"/>
                <a:gd name="connsiteY14" fmla="*/ 965193 h 1117600"/>
                <a:gd name="connsiteX15" fmla="*/ 0 w 2675467"/>
                <a:gd name="connsiteY15" fmla="*/ 152407 h 1117600"/>
                <a:gd name="connsiteX16" fmla="*/ 152407 w 2675467"/>
                <a:gd name="connsiteY16" fmla="*/ 0 h 111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75467" h="1117600">
                  <a:moveTo>
                    <a:pt x="2622717" y="838200"/>
                  </a:moveTo>
                  <a:lnTo>
                    <a:pt x="2622717" y="975130"/>
                  </a:lnTo>
                  <a:cubicBezTo>
                    <a:pt x="2622717" y="1024677"/>
                    <a:pt x="2582550" y="1064844"/>
                    <a:pt x="2533002" y="1064844"/>
                  </a:cubicBezTo>
                  <a:lnTo>
                    <a:pt x="2396069" y="1064844"/>
                  </a:lnTo>
                  <a:lnTo>
                    <a:pt x="2396069" y="1083732"/>
                  </a:lnTo>
                  <a:lnTo>
                    <a:pt x="2537722" y="1083732"/>
                  </a:lnTo>
                  <a:cubicBezTo>
                    <a:pt x="2595094" y="1083732"/>
                    <a:pt x="2641603" y="1037223"/>
                    <a:pt x="2641603" y="979851"/>
                  </a:cubicBezTo>
                  <a:lnTo>
                    <a:pt x="2641603" y="838200"/>
                  </a:lnTo>
                  <a:close/>
                  <a:moveTo>
                    <a:pt x="152407" y="0"/>
                  </a:moveTo>
                  <a:lnTo>
                    <a:pt x="2523060" y="0"/>
                  </a:lnTo>
                  <a:cubicBezTo>
                    <a:pt x="2607232" y="0"/>
                    <a:pt x="2675467" y="68235"/>
                    <a:pt x="2675467" y="152407"/>
                  </a:cubicBezTo>
                  <a:lnTo>
                    <a:pt x="2675467" y="965193"/>
                  </a:lnTo>
                  <a:cubicBezTo>
                    <a:pt x="2675467" y="1049365"/>
                    <a:pt x="2607232" y="1117600"/>
                    <a:pt x="2523060" y="1117600"/>
                  </a:cubicBezTo>
                  <a:lnTo>
                    <a:pt x="152407" y="1117600"/>
                  </a:lnTo>
                  <a:cubicBezTo>
                    <a:pt x="68235" y="1117600"/>
                    <a:pt x="0" y="1049365"/>
                    <a:pt x="0" y="965193"/>
                  </a:cubicBezTo>
                  <a:lnTo>
                    <a:pt x="0" y="152407"/>
                  </a:lnTo>
                  <a:cubicBezTo>
                    <a:pt x="0" y="68235"/>
                    <a:pt x="68235" y="0"/>
                    <a:pt x="152407" y="0"/>
                  </a:cubicBezTo>
                  <a:close/>
                </a:path>
              </a:pathLst>
            </a:custGeom>
            <a:solidFill>
              <a:srgbClr val="00B050">
                <a:alpha val="1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/>
            </a:bodyPr>
            <a:lstStyle/>
            <a:p>
              <a:pPr algn="ctr"/>
              <a:r>
                <a:rPr lang="en-US" altLang="zh-CN" sz="2400" dirty="0">
                  <a:solidFill>
                    <a:schemeClr val="tx1"/>
                  </a:solidFill>
                </a:rPr>
                <a:t>“</a:t>
              </a:r>
              <a:r>
                <a:rPr lang="zh-CN" altLang="en-US" sz="2400" dirty="0">
                  <a:solidFill>
                    <a:schemeClr val="tx1"/>
                  </a:solidFill>
                </a:rPr>
                <a:t>西游记</a:t>
              </a:r>
              <a:r>
                <a:rPr lang="en-US" altLang="zh-CN" sz="2400" dirty="0">
                  <a:solidFill>
                    <a:schemeClr val="tx1"/>
                  </a:solidFill>
                </a:rPr>
                <a:t>”</a:t>
              </a:r>
              <a:endParaRPr lang="en-US" altLang="zh-CN" sz="2400" dirty="0">
                <a:solidFill>
                  <a:schemeClr val="tx1"/>
                </a:solidFill>
              </a:endParaRPr>
            </a:p>
          </p:txBody>
        </p:sp>
        <p:sp>
          <p:nvSpPr>
            <p:cNvPr id="18" name="任意多边形 17"/>
            <p:cNvSpPr/>
            <p:nvPr>
              <p:custDataLst>
                <p:tags r:id="rId7"/>
              </p:custDataLst>
            </p:nvPr>
          </p:nvSpPr>
          <p:spPr>
            <a:xfrm>
              <a:off x="804335" y="4004734"/>
              <a:ext cx="440267" cy="440264"/>
            </a:xfrm>
            <a:custGeom>
              <a:avLst/>
              <a:gdLst>
                <a:gd name="connsiteX0" fmla="*/ 186270 w 440267"/>
                <a:gd name="connsiteY0" fmla="*/ 0 h 440264"/>
                <a:gd name="connsiteX1" fmla="*/ 440267 w 440267"/>
                <a:gd name="connsiteY1" fmla="*/ 0 h 440264"/>
                <a:gd name="connsiteX2" fmla="*/ 440267 w 440267"/>
                <a:gd name="connsiteY2" fmla="*/ 33868 h 440264"/>
                <a:gd name="connsiteX3" fmla="*/ 194732 w 440267"/>
                <a:gd name="connsiteY3" fmla="*/ 33868 h 440264"/>
                <a:gd name="connsiteX4" fmla="*/ 33865 w 440267"/>
                <a:gd name="connsiteY4" fmla="*/ 194735 h 440264"/>
                <a:gd name="connsiteX5" fmla="*/ 33865 w 440267"/>
                <a:gd name="connsiteY5" fmla="*/ 440264 h 440264"/>
                <a:gd name="connsiteX6" fmla="*/ 0 w 440267"/>
                <a:gd name="connsiteY6" fmla="*/ 440264 h 440264"/>
                <a:gd name="connsiteX7" fmla="*/ 0 w 440267"/>
                <a:gd name="connsiteY7" fmla="*/ 186270 h 440264"/>
                <a:gd name="connsiteX8" fmla="*/ 186270 w 440267"/>
                <a:gd name="connsiteY8" fmla="*/ 0 h 440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0267" h="440264">
                  <a:moveTo>
                    <a:pt x="186270" y="0"/>
                  </a:moveTo>
                  <a:lnTo>
                    <a:pt x="440267" y="0"/>
                  </a:lnTo>
                  <a:lnTo>
                    <a:pt x="440267" y="33868"/>
                  </a:lnTo>
                  <a:lnTo>
                    <a:pt x="194732" y="33868"/>
                  </a:lnTo>
                  <a:cubicBezTo>
                    <a:pt x="105888" y="33868"/>
                    <a:pt x="33865" y="105891"/>
                    <a:pt x="33865" y="194735"/>
                  </a:cubicBezTo>
                  <a:lnTo>
                    <a:pt x="33865" y="440264"/>
                  </a:lnTo>
                  <a:lnTo>
                    <a:pt x="0" y="440264"/>
                  </a:lnTo>
                  <a:lnTo>
                    <a:pt x="0" y="186270"/>
                  </a:lnTo>
                  <a:cubicBezTo>
                    <a:pt x="0" y="83396"/>
                    <a:pt x="83396" y="0"/>
                    <a:pt x="186270" y="0"/>
                  </a:cubicBezTo>
                  <a:close/>
                </a:path>
              </a:pathLst>
            </a:custGeom>
            <a:solidFill>
              <a:srgbClr val="F2725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/>
            </a:bodyPr>
            <a:lstStyle/>
            <a:p>
              <a:pPr algn="ctr"/>
              <a:endParaRPr lang="zh-CN" altLang="en-US" sz="1350"/>
            </a:p>
          </p:txBody>
        </p:sp>
        <p:sp>
          <p:nvSpPr>
            <p:cNvPr id="19" name="文本框 18"/>
            <p:cNvSpPr txBox="1"/>
            <p:nvPr>
              <p:custDataLst>
                <p:tags r:id="rId8"/>
              </p:custDataLst>
            </p:nvPr>
          </p:nvSpPr>
          <p:spPr>
            <a:xfrm>
              <a:off x="804335" y="3531402"/>
              <a:ext cx="2297159" cy="461510"/>
            </a:xfrm>
            <a:prstGeom prst="rect">
              <a:avLst/>
            </a:prstGeom>
            <a:noFill/>
          </p:spPr>
          <p:txBody>
            <a:bodyPr wrap="square" rtlCol="0" anchor="ctr"/>
            <a:lstStyle/>
            <a:p>
              <a:r>
                <a:rPr lang="zh-CN" altLang="en-US" sz="2800" dirty="0"/>
                <a:t>大班表演游戏</a:t>
              </a:r>
              <a:endParaRPr lang="zh-CN" altLang="en-US" sz="2800" dirty="0"/>
            </a:p>
          </p:txBody>
        </p:sp>
      </p:grpSp>
      <p:sp>
        <p:nvSpPr>
          <p:cNvPr id="9217" name="标题 1"/>
          <p:cNvSpPr>
            <a:spLocks noGrp="1"/>
          </p:cNvSpPr>
          <p:nvPr/>
        </p:nvSpPr>
        <p:spPr>
          <a:xfrm>
            <a:off x="1300377" y="374316"/>
            <a:ext cx="9534190" cy="696314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3200" dirty="0">
                <a:solidFill>
                  <a:schemeClr val="tx1"/>
                </a:solidFill>
                <a:sym typeface="+mn-ea"/>
              </a:rPr>
              <a:t>第三节  表演游戏的案例与分析</a:t>
            </a:r>
            <a:endParaRPr lang="zh-CN" altLang="en-US" sz="3200" dirty="0">
              <a:solidFill>
                <a:schemeClr val="tx1"/>
              </a:solidFill>
              <a:sym typeface="+mn-ea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标题 1"/>
          <p:cNvSpPr>
            <a:spLocks noGrp="1"/>
          </p:cNvSpPr>
          <p:nvPr/>
        </p:nvSpPr>
        <p:spPr>
          <a:xfrm>
            <a:off x="1300377" y="374316"/>
            <a:ext cx="9534190" cy="696314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3200" dirty="0">
                <a:solidFill>
                  <a:schemeClr val="tx1"/>
                </a:solidFill>
                <a:sym typeface="+mn-ea"/>
              </a:rPr>
              <a:t>第三节  表演游戏的案例与分析</a:t>
            </a:r>
            <a:endParaRPr lang="zh-CN" altLang="en-US" sz="320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6" name="内容占位符 4"/>
          <p:cNvSpPr>
            <a:spLocks noGrp="1"/>
          </p:cNvSpPr>
          <p:nvPr/>
        </p:nvSpPr>
        <p:spPr>
          <a:xfrm>
            <a:off x="809625" y="1214755"/>
            <a:ext cx="10515600" cy="92773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kern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+mn-ea"/>
              </a:rPr>
              <a:t>一、小班表演游戏“换一换”</a:t>
            </a:r>
            <a:endParaRPr lang="zh-CN" altLang="en-US" sz="2800" kern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50" name="内容占位符 49"/>
          <p:cNvSpPr>
            <a:spLocks noGrp="1"/>
          </p:cNvSpPr>
          <p:nvPr/>
        </p:nvSpPr>
        <p:spPr>
          <a:xfrm>
            <a:off x="899160" y="1744980"/>
            <a:ext cx="10721340" cy="57848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just" defTabSz="914400" rtl="0" eaLnBrk="1">
              <a:lnSpc>
                <a:spcPts val="4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2000" b="1" kern="100" noProof="0" dirty="0">
                <a:ln>
                  <a:noFill/>
                </a:ln>
                <a:effectLst/>
                <a:uLnTx/>
                <a:uFillTx/>
                <a:latin typeface="+mn-ea"/>
                <a:sym typeface="+mn-ea"/>
              </a:rPr>
              <a:t>（一）游戏产生：依幼儿兴趣生发表演内容</a:t>
            </a:r>
            <a:endParaRPr kumimoji="0" lang="zh-CN" sz="2000" b="1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0" marR="0" lvl="0" indent="0" algn="just" defTabSz="914400" rtl="0" eaLnBrk="1">
              <a:lnSpc>
                <a:spcPts val="4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2000" kern="100" noProof="0" dirty="0">
                <a:ln>
                  <a:noFill/>
                </a:ln>
                <a:effectLst/>
                <a:uLnTx/>
                <a:uFillTx/>
                <a:latin typeface="+mn-ea"/>
                <a:sym typeface="+mn-ea"/>
              </a:rPr>
              <a:t>教师与孩子们围坐在一起阅读图画书《换一换》，孩子们自发的跟着教师模仿故事中小动物角色之间进行对话，讲着讲着有的孩子就手舞足蹈起来。很快幼儿争抢着分担了故事中的角色。</a:t>
            </a:r>
            <a:endParaRPr kumimoji="0" lang="zh-CN" sz="2000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0" marR="0" lvl="0" indent="0" algn="just" defTabSz="914400" rtl="0" eaLnBrk="1">
              <a:lnSpc>
                <a:spcPts val="4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2000" b="1" kern="100" noProof="0" dirty="0">
                <a:ln>
                  <a:noFill/>
                </a:ln>
                <a:effectLst/>
                <a:uLnTx/>
                <a:uFillTx/>
                <a:latin typeface="+mn-ea"/>
                <a:sym typeface="+mn-ea"/>
              </a:rPr>
              <a:t>（二）游戏准备阶段：材料和经验的准备</a:t>
            </a:r>
            <a:endParaRPr kumimoji="0" lang="zh-CN" sz="2000" b="1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0" marR="0" lvl="0" indent="0" algn="just" defTabSz="914400" rtl="0" eaLnBrk="1">
              <a:lnSpc>
                <a:spcPts val="4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2000" kern="100" noProof="0" dirty="0">
                <a:ln>
                  <a:noFill/>
                </a:ln>
                <a:effectLst/>
                <a:uLnTx/>
                <a:uFillTx/>
                <a:latin typeface="+mn-ea"/>
                <a:sym typeface="+mn-ea"/>
              </a:rPr>
              <a:t>教师引导幼儿对故事中的主要角色“小鸡”的进行了讨论，教师把收集来的图书、碟片、玩具、面具等资料布置在展示区。幼儿平时经常到展示区看书、玩玩具，幼儿还通过唱一唱、画一画、做一做、玩一玩等多种形式，了解小鸡的生活习性和形态动作等等，为表演游戏的开展打下基础。</a:t>
            </a:r>
            <a:endParaRPr kumimoji="0" lang="zh-CN" sz="2000" kern="100" noProof="0" dirty="0">
              <a:ln>
                <a:noFill/>
              </a:ln>
              <a:effectLst/>
              <a:uLnTx/>
              <a:uFillTx/>
              <a:latin typeface="+mn-ea"/>
              <a:sym typeface="+mn-ea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标题 1"/>
          <p:cNvSpPr>
            <a:spLocks noGrp="1"/>
          </p:cNvSpPr>
          <p:nvPr/>
        </p:nvSpPr>
        <p:spPr>
          <a:xfrm>
            <a:off x="1300377" y="374316"/>
            <a:ext cx="9534190" cy="696314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3200" dirty="0">
                <a:solidFill>
                  <a:schemeClr val="tx1"/>
                </a:solidFill>
                <a:sym typeface="+mn-ea"/>
              </a:rPr>
              <a:t>第三节  表演游戏的案例与分析</a:t>
            </a:r>
            <a:endParaRPr lang="zh-CN" altLang="en-US" sz="320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6" name="内容占位符 4"/>
          <p:cNvSpPr>
            <a:spLocks noGrp="1"/>
          </p:cNvSpPr>
          <p:nvPr/>
        </p:nvSpPr>
        <p:spPr>
          <a:xfrm>
            <a:off x="809625" y="1214755"/>
            <a:ext cx="10515600" cy="92773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kern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+mn-ea"/>
              </a:rPr>
              <a:t>一、小班表演游戏“换一换”</a:t>
            </a:r>
            <a:endParaRPr lang="zh-CN" altLang="en-US" sz="2800" kern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50" name="内容占位符 49"/>
          <p:cNvSpPr>
            <a:spLocks noGrp="1"/>
          </p:cNvSpPr>
          <p:nvPr/>
        </p:nvSpPr>
        <p:spPr>
          <a:xfrm>
            <a:off x="899160" y="1816735"/>
            <a:ext cx="10721340" cy="44227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just" defTabSz="914400" rtl="0">
              <a:lnSpc>
                <a:spcPts val="28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800" b="1" kern="1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（三）游戏过程：在教师的引导下，游戏水平不断提升</a:t>
            </a:r>
            <a:endParaRPr kumimoji="0" lang="zh-CN" sz="1800" b="1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457200" algn="ctr" defTabSz="914400" rtl="0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kumimoji="0" lang="zh-CN" altLang="en-US" sz="1800" b="1" kern="1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第一次表演</a:t>
            </a:r>
            <a:endParaRPr kumimoji="0" lang="zh-CN" altLang="en-US" sz="1800" b="1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R="0" lvl="0" indent="457200" algn="just" defTabSz="914400" rtl="0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kumimoji="0" lang="zh-CN" sz="1800" b="1" kern="1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活动过程描述</a:t>
            </a:r>
            <a:r>
              <a:rPr kumimoji="0" lang="zh-CN" sz="1800" kern="1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：游戏开始后，幼儿没有对场地进行装饰，表演时幼儿都站在角落里站成一排，手里拿着动物图片，表情比较拘谨。当小鸡到小动物面前时，小鸡声音小，有时会忘记所说的台词，几乎没什么动作。</a:t>
            </a:r>
            <a:endParaRPr kumimoji="0" lang="zh-CN" sz="1800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342900" marR="0" lvl="0" indent="457200" algn="just" defTabSz="914400" rtl="0">
              <a:lnSpc>
                <a:spcPts val="28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•"/>
              <a:defRPr/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kumimoji="0" lang="zh-CN" sz="1800" b="1" kern="1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问题归纳：</a:t>
            </a:r>
            <a:r>
              <a:rPr kumimoji="0" lang="zh-CN" sz="1800" kern="1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舞台不会装饰，表演单一、无对话。</a:t>
            </a:r>
            <a:endParaRPr kumimoji="0" lang="zh-CN" sz="1800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342900" marR="0" lvl="0" indent="457200" algn="just" defTabSz="914400" rtl="0">
              <a:lnSpc>
                <a:spcPts val="28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•"/>
              <a:defRPr/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kumimoji="0" lang="zh-CN" sz="1800" b="1" kern="1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教师支持与引导：</a:t>
            </a:r>
            <a:endParaRPr kumimoji="0" lang="zh-CN" sz="1800" b="1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457200" algn="just" defTabSz="914400" rtl="0">
              <a:lnSpc>
                <a:spcPts val="28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kumimoji="0" lang="zh-CN" sz="1800" b="1" kern="1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（1）教师通过提问引发幼儿思考，支持幼儿为表演做好准备。</a:t>
            </a:r>
            <a:endParaRPr kumimoji="0" lang="zh-CN" sz="1800" b="1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R="0" lvl="0" indent="457200" algn="just" defTabSz="914400" rtl="0">
              <a:lnSpc>
                <a:spcPts val="28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Ø"/>
              <a:defRPr/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kumimoji="0" lang="zh-CN" sz="1800" b="1" kern="1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游戏场地布置</a:t>
            </a:r>
            <a:endParaRPr kumimoji="0" lang="zh-CN" sz="1800" b="1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457200" algn="just" defTabSz="914400" rtl="0">
              <a:lnSpc>
                <a:spcPts val="28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None/>
              <a:defRPr/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kumimoji="0" lang="zh-CN" sz="1800" kern="1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“我们在哪儿表演呢？”</a:t>
            </a:r>
            <a:r>
              <a:rPr kumimoji="0" lang="en-US" altLang="zh-CN" sz="1800" kern="1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“</a:t>
            </a:r>
            <a:r>
              <a:rPr kumimoji="0" lang="zh-CN" sz="1800" kern="1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那么还需要那些东西呢？</a:t>
            </a:r>
            <a:endParaRPr kumimoji="0" lang="en-US" altLang="zh-CN" sz="1800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R="0" lvl="0" indent="457200" algn="just" defTabSz="914400" rtl="0">
              <a:lnSpc>
                <a:spcPts val="2800"/>
              </a:lnSpc>
              <a:spcBef>
                <a:spcPts val="0"/>
              </a:spcBef>
              <a:buClrTx/>
              <a:buSzTx/>
              <a:buFont typeface="Wingdings" panose="05000000000000000000" charset="0"/>
              <a:buChar char="Ø"/>
              <a:defRPr/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endParaRPr kumimoji="0" lang="en-US" altLang="zh-CN" sz="1800" kern="10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sym typeface="+mn-ea"/>
            </a:endParaRPr>
          </a:p>
        </p:txBody>
      </p:sp>
      <p:pic>
        <p:nvPicPr>
          <p:cNvPr id="1073742904" name="图片 1073742903" descr="第一次表演"/>
          <p:cNvPicPr>
            <a:picLocks noChangeAspect="1"/>
          </p:cNvPicPr>
          <p:nvPr/>
        </p:nvPicPr>
        <p:blipFill>
          <a:blip r:embed="rId1"/>
          <a:srcRect l="708"/>
          <a:stretch>
            <a:fillRect/>
          </a:stretch>
        </p:blipFill>
        <p:spPr>
          <a:xfrm>
            <a:off x="8832215" y="3644900"/>
            <a:ext cx="2329180" cy="22345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标题 1"/>
          <p:cNvSpPr>
            <a:spLocks noGrp="1"/>
          </p:cNvSpPr>
          <p:nvPr/>
        </p:nvSpPr>
        <p:spPr>
          <a:xfrm>
            <a:off x="1300377" y="374316"/>
            <a:ext cx="9534190" cy="696314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3200" dirty="0">
                <a:solidFill>
                  <a:schemeClr val="tx1"/>
                </a:solidFill>
                <a:sym typeface="+mn-ea"/>
              </a:rPr>
              <a:t>第三节  表演游戏的案例与分析</a:t>
            </a:r>
            <a:endParaRPr lang="zh-CN" altLang="en-US" sz="320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6" name="内容占位符 4"/>
          <p:cNvSpPr>
            <a:spLocks noGrp="1"/>
          </p:cNvSpPr>
          <p:nvPr/>
        </p:nvSpPr>
        <p:spPr>
          <a:xfrm>
            <a:off x="809625" y="1214755"/>
            <a:ext cx="10515600" cy="92773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kern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+mn-ea"/>
              </a:rPr>
              <a:t>一、小班表演游戏“换一换”</a:t>
            </a:r>
            <a:endParaRPr lang="zh-CN" altLang="en-US" sz="2800" kern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50" name="内容占位符 49"/>
          <p:cNvSpPr>
            <a:spLocks noGrp="1"/>
          </p:cNvSpPr>
          <p:nvPr/>
        </p:nvSpPr>
        <p:spPr>
          <a:xfrm>
            <a:off x="899160" y="1744980"/>
            <a:ext cx="10721340" cy="44227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just" defTabSz="914400" rtl="0" eaLnBrk="1">
              <a:lnSpc>
                <a:spcPts val="28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800" b="1" kern="1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（三）游戏过程：在教师的引导下，游戏水平不断提升</a:t>
            </a:r>
            <a:endParaRPr kumimoji="0" lang="zh-CN" sz="1800" b="1" kern="10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sym typeface="+mn-ea"/>
            </a:endParaRPr>
          </a:p>
          <a:p>
            <a:pPr marR="0" lvl="0" indent="457200" algn="just" defTabSz="914400" rtl="0">
              <a:lnSpc>
                <a:spcPts val="2800"/>
              </a:lnSpc>
              <a:spcBef>
                <a:spcPts val="0"/>
              </a:spcBef>
              <a:buClrTx/>
              <a:buSzTx/>
              <a:buFont typeface="Wingdings" panose="05000000000000000000" charset="0"/>
              <a:buChar char="Ø"/>
              <a:defRPr/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kumimoji="0" lang="zh-CN" sz="1800" b="1" kern="1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  如何制作灯和幕布</a:t>
            </a:r>
            <a:endParaRPr kumimoji="0" lang="zh-CN" sz="1800" b="1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457200" algn="just" defTabSz="914400" rtl="0">
              <a:lnSpc>
                <a:spcPts val="28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kumimoji="0" lang="en-US" altLang="zh-CN" sz="1800" kern="1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“我们可以用什么东西做灯呢？”“我们的幕布用什么做呢？”</a:t>
            </a:r>
            <a:endParaRPr kumimoji="0" lang="en-US" altLang="zh-CN" sz="1800" kern="10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sym typeface="+mn-ea"/>
            </a:endParaRPr>
          </a:p>
          <a:p>
            <a:pPr marR="0" lvl="0" indent="457200" algn="just" defTabSz="914400" rtl="0">
              <a:lnSpc>
                <a:spcPts val="2800"/>
              </a:lnSpc>
              <a:spcBef>
                <a:spcPts val="0"/>
              </a:spcBef>
              <a:buClrTx/>
              <a:buSzTx/>
              <a:buFont typeface="Wingdings" panose="05000000000000000000" charset="0"/>
              <a:buChar char="Ø"/>
              <a:defRPr/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kumimoji="0" lang="zh-CN" sz="1800" b="1" kern="1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教师在材料方面提供支持</a:t>
            </a:r>
            <a:endParaRPr kumimoji="0" lang="zh-CN" sz="1800" b="1" kern="10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sym typeface="+mn-ea"/>
            </a:endParaRPr>
          </a:p>
          <a:p>
            <a:pPr marL="0" marR="0" lvl="0" indent="457200" algn="l" defTabSz="914400" rtl="0" eaLnBrk="1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kumimoji="0" lang="zh-CN" altLang="en-US" sz="1800" kern="1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根据幼儿的讨论的要求，教师准备了废旧纸盒、彩纸、剪刀、胶水、胶带等材料。</a:t>
            </a:r>
            <a:endParaRPr kumimoji="0" lang="zh-CN" altLang="en-US" sz="1800" kern="10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sym typeface="+mn-ea"/>
            </a:endParaRPr>
          </a:p>
          <a:p>
            <a:pPr marL="0" marR="0" lvl="0" indent="457200" algn="l" defTabSz="914400" rtl="0" eaLnBrk="1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kumimoji="0" lang="zh-CN" altLang="en-US" sz="1800" kern="1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（2）支持幼儿学习表演的技巧，使表演逐步深入</a:t>
            </a:r>
            <a:endParaRPr kumimoji="0" lang="zh-CN" altLang="en-US" sz="1800" kern="10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sym typeface="+mn-ea"/>
            </a:endParaRPr>
          </a:p>
          <a:p>
            <a:pPr marL="0" marR="0" lvl="0" indent="457200" algn="l" defTabSz="914400" rtl="0" eaLnBrk="1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kumimoji="0" lang="zh-CN" altLang="en-US" sz="1800" kern="1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一切准备就绪，表演开始了。一名幼儿扮演小鸡，装扮好之后，做了与表演故事无关的事情。并说自己不会表演，转头去玩其他的东西，不再表演，其他幼儿站在旁边等待时间很长时间，兴趣逐渐低落。</a:t>
            </a:r>
            <a:endParaRPr kumimoji="0" lang="zh-CN" altLang="en-US" sz="1800" kern="10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sym typeface="+mn-ea"/>
            </a:endParaRPr>
          </a:p>
          <a:p>
            <a:pPr marL="0" marR="0" lvl="0" indent="457200" algn="l" defTabSz="914400" rtl="0" eaLnBrk="1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kumimoji="0" lang="zh-CN" altLang="en-US" sz="1800" kern="1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怎样调动幼儿们表演的兴趣，使他们掌握表演的技巧呢？教师引导幼儿进行讨论，大家决定重新选择一个小朋友和表演小鸡的幼儿一起表演，于是教师支持幼儿相互交流表演技巧，并进行讨论和练习。</a:t>
            </a:r>
            <a:endParaRPr kumimoji="0" lang="zh-CN" altLang="en-US" sz="1800" kern="10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sym typeface="+mn-ea"/>
            </a:endParaRPr>
          </a:p>
          <a:p>
            <a:pPr marL="0" marR="0" lvl="0" indent="457200" algn="l" defTabSz="914400" rtl="0" eaLnBrk="1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endParaRPr kumimoji="0" lang="zh-CN" altLang="en-US" sz="1800" kern="10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sym typeface="+mn-ea"/>
            </a:endParaRPr>
          </a:p>
          <a:p>
            <a:pPr marL="0" marR="0" lvl="0" indent="457200" algn="ctr" defTabSz="914400" rtl="0" eaLnBrk="1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endParaRPr kumimoji="0" lang="zh-CN" altLang="en-US" sz="1800" kern="10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sym typeface="+mn-ea"/>
            </a:endParaRPr>
          </a:p>
          <a:p>
            <a:pPr marL="0" marR="0" lvl="0" indent="457200" algn="ctr" defTabSz="914400" rtl="0" eaLnBrk="1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endParaRPr kumimoji="0" lang="zh-CN" altLang="en-US" sz="1800" kern="10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图示 4"/>
          <p:cNvGraphicFramePr/>
          <p:nvPr/>
        </p:nvGraphicFramePr>
        <p:xfrm>
          <a:off x="2522220" y="1263650"/>
          <a:ext cx="7146925" cy="4481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6" name="标题 1"/>
          <p:cNvSpPr>
            <a:spLocks noGrp="1"/>
          </p:cNvSpPr>
          <p:nvPr/>
        </p:nvSpPr>
        <p:spPr>
          <a:xfrm>
            <a:off x="1300377" y="374316"/>
            <a:ext cx="9534190" cy="696314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3200" dirty="0">
                <a:solidFill>
                  <a:schemeClr val="tx1"/>
                </a:solidFill>
                <a:sym typeface="+mn-ea"/>
              </a:rPr>
              <a:t>[本章提要]</a:t>
            </a:r>
            <a:endParaRPr lang="zh-CN" altLang="en-US" sz="3200" b="1" dirty="0">
              <a:solidFill>
                <a:schemeClr val="tx1"/>
              </a:solidFill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标题 1"/>
          <p:cNvSpPr>
            <a:spLocks noGrp="1"/>
          </p:cNvSpPr>
          <p:nvPr/>
        </p:nvSpPr>
        <p:spPr>
          <a:xfrm>
            <a:off x="1300377" y="374316"/>
            <a:ext cx="9534190" cy="696314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3200" dirty="0">
                <a:solidFill>
                  <a:schemeClr val="tx1"/>
                </a:solidFill>
                <a:sym typeface="+mn-ea"/>
              </a:rPr>
              <a:t>第三节  表演游戏的案例与分析</a:t>
            </a:r>
            <a:endParaRPr lang="zh-CN" altLang="en-US" sz="320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6" name="内容占位符 4"/>
          <p:cNvSpPr>
            <a:spLocks noGrp="1"/>
          </p:cNvSpPr>
          <p:nvPr/>
        </p:nvSpPr>
        <p:spPr>
          <a:xfrm>
            <a:off x="809625" y="1214755"/>
            <a:ext cx="10515600" cy="92773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kern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+mn-ea"/>
              </a:rPr>
              <a:t>一、小班表演游戏“换一换”</a:t>
            </a:r>
            <a:endParaRPr lang="zh-CN" altLang="en-US" sz="2800" kern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2" name="内容占位符 49"/>
          <p:cNvSpPr>
            <a:spLocks noGrp="1"/>
          </p:cNvSpPr>
          <p:nvPr/>
        </p:nvSpPr>
        <p:spPr>
          <a:xfrm>
            <a:off x="899160" y="1816735"/>
            <a:ext cx="10721340" cy="44227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>
              <a:lnSpc>
                <a:spcPts val="28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800" b="1" kern="1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（三）游戏过程：在教师的引导下，游戏水平不断提升</a:t>
            </a:r>
            <a:endParaRPr kumimoji="0" lang="zh-CN" sz="1800" b="1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457200" algn="ctr" defTabSz="914400" rtl="0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kumimoji="0" lang="zh-CN" altLang="en-US" sz="1800" b="1" kern="1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第二次表演</a:t>
            </a:r>
            <a:endParaRPr kumimoji="0" lang="zh-CN" altLang="en-US" sz="1800" b="1" kern="10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sym typeface="+mn-ea"/>
            </a:endParaRPr>
          </a:p>
          <a:p>
            <a:pPr marL="0" marR="0" lvl="0" indent="457200" algn="l" defTabSz="914400" rtl="0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kumimoji="0" lang="zh-CN" altLang="en-US" sz="1800" kern="1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1.活动过程：表演中场面比较混乱。有的幼儿在台上一直在台上表演，不愿意下来，有的幼儿戴着头饰却不知道自己表演，还有的幼儿跑到别的地方玩去了。表演时还出现演员不知道什么时候轮到自己表演的情况。</a:t>
            </a:r>
            <a:endParaRPr kumimoji="0" lang="zh-CN" altLang="en-US" sz="1800" kern="10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sym typeface="+mn-ea"/>
            </a:endParaRPr>
          </a:p>
          <a:p>
            <a:pPr marL="0" marR="0" lvl="0" indent="457200" algn="l" defTabSz="914400" rtl="0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kumimoji="0" lang="zh-CN" altLang="en-US" sz="1800" kern="1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2.问题归纳：表演中角色混乱，幼儿兴趣低落</a:t>
            </a:r>
            <a:endParaRPr kumimoji="0" lang="zh-CN" altLang="en-US" sz="1800" kern="10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sym typeface="+mn-ea"/>
            </a:endParaRPr>
          </a:p>
          <a:p>
            <a:pPr marL="0" marR="0" lvl="0" indent="457200" algn="l" defTabSz="914400" rtl="0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kumimoji="0" lang="zh-CN" altLang="en-US" sz="1800" kern="1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3.教师的支持与引导：</a:t>
            </a:r>
            <a:endParaRPr kumimoji="0" lang="zh-CN" altLang="en-US" sz="1800" kern="10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sym typeface="+mn-ea"/>
            </a:endParaRPr>
          </a:p>
          <a:p>
            <a:pPr marL="0" marR="0" lvl="0" indent="457200" algn="l" defTabSz="914400" rtl="0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kumimoji="0" lang="zh-CN" altLang="en-US" sz="1800" kern="1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（1）针对问题，思考和论游戏规则</a:t>
            </a:r>
            <a:endParaRPr kumimoji="0" lang="zh-CN" altLang="en-US" sz="1800" kern="10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sym typeface="+mn-ea"/>
            </a:endParaRPr>
          </a:p>
          <a:p>
            <a:pPr marL="0" marR="0" lvl="0" indent="457200" algn="l" defTabSz="914400" rtl="0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kumimoji="0" lang="zh-CN" altLang="en-US" sz="1800" kern="1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教师对游戏中的出现的问题进行了反思，教师认为出现上述问题是由于没有制定相应的游戏规则，于是教师组织幼儿进行关于游戏的规则的讨论。</a:t>
            </a:r>
            <a:endParaRPr kumimoji="0" lang="zh-CN" altLang="en-US" sz="1800" kern="10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标题 1"/>
          <p:cNvSpPr>
            <a:spLocks noGrp="1"/>
          </p:cNvSpPr>
          <p:nvPr/>
        </p:nvSpPr>
        <p:spPr>
          <a:xfrm>
            <a:off x="1300377" y="374316"/>
            <a:ext cx="9534190" cy="696314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3200" dirty="0">
                <a:solidFill>
                  <a:schemeClr val="tx1"/>
                </a:solidFill>
                <a:sym typeface="+mn-ea"/>
              </a:rPr>
              <a:t>第三节  表演游戏的案例与分析</a:t>
            </a:r>
            <a:endParaRPr lang="zh-CN" altLang="en-US" sz="320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6" name="内容占位符 4"/>
          <p:cNvSpPr>
            <a:spLocks noGrp="1"/>
          </p:cNvSpPr>
          <p:nvPr/>
        </p:nvSpPr>
        <p:spPr>
          <a:xfrm>
            <a:off x="809625" y="1214755"/>
            <a:ext cx="10515600" cy="92773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kern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+mn-ea"/>
              </a:rPr>
              <a:t>一、小班表演游戏“换一换”</a:t>
            </a:r>
            <a:endParaRPr lang="zh-CN" altLang="en-US" sz="2800" kern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2" name="内容占位符 49"/>
          <p:cNvSpPr>
            <a:spLocks noGrp="1"/>
          </p:cNvSpPr>
          <p:nvPr/>
        </p:nvSpPr>
        <p:spPr>
          <a:xfrm>
            <a:off x="899160" y="1816735"/>
            <a:ext cx="10721340" cy="44227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1">
              <a:lnSpc>
                <a:spcPts val="28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800" b="1" kern="1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（三）游戏过程：在教师的引导下，游戏水平不断提升</a:t>
            </a:r>
            <a:endParaRPr kumimoji="0" lang="zh-CN" sz="1800" b="1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457200" algn="ctr" defTabSz="914400" rtl="0" eaLnBrk="1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kumimoji="0" lang="zh-CN" altLang="en-US" sz="1800" b="1" kern="1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第二次表演</a:t>
            </a:r>
            <a:endParaRPr kumimoji="0" lang="zh-CN" altLang="en-US" sz="1800" b="1" kern="10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sym typeface="+mn-ea"/>
            </a:endParaRPr>
          </a:p>
          <a:p>
            <a:pPr marL="0" marR="0" lvl="0" indent="457200" algn="l" defTabSz="914400" rtl="0" eaLnBrk="1">
              <a:lnSpc>
                <a:spcPts val="27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kumimoji="0" lang="zh-CN" altLang="en-US" sz="1800" kern="1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演员不表演时应该在哪儿？</a:t>
            </a:r>
            <a:endParaRPr kumimoji="0" lang="zh-CN" altLang="en-US" sz="1800" kern="10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sym typeface="+mn-ea"/>
            </a:endParaRPr>
          </a:p>
          <a:p>
            <a:pPr marL="0" marR="0" lvl="0" indent="457200" algn="l" defTabSz="914400" rtl="0" eaLnBrk="1">
              <a:lnSpc>
                <a:spcPts val="27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kumimoji="0" lang="zh-CN" altLang="en-US" sz="1800" kern="1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通过讨论幼儿决定，没有表演的演员应该在表演区里等待，不能到处乱跑。表演过的演员可以拿一张凳子坐下来，欣赏别人的演出。</a:t>
            </a:r>
            <a:endParaRPr kumimoji="0" lang="zh-CN" altLang="en-US" sz="1800" kern="10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sym typeface="+mn-ea"/>
            </a:endParaRPr>
          </a:p>
          <a:p>
            <a:pPr marL="0" marR="0" lvl="0" indent="457200" algn="l" defTabSz="914400" rtl="0" eaLnBrk="1">
              <a:lnSpc>
                <a:spcPts val="27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kumimoji="0" lang="zh-CN" altLang="en-US" sz="1800" kern="1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怎样提醒演员轮到自己表演？</a:t>
            </a:r>
            <a:endParaRPr kumimoji="0" lang="zh-CN" altLang="en-US" sz="1800" kern="10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sym typeface="+mn-ea"/>
            </a:endParaRPr>
          </a:p>
          <a:p>
            <a:pPr marL="0" marR="0" lvl="0" indent="457200" algn="l" defTabSz="914400" rtl="0" eaLnBrk="1">
              <a:lnSpc>
                <a:spcPts val="27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kumimoji="0" lang="zh-CN" altLang="en-US" sz="1800" kern="1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通过与幼儿进行讨论，幼儿认为应该有一个小朋友专门负责翻书，这样翻到哪一页，演员看到出现的小动物就知道是谁表演了。</a:t>
            </a:r>
            <a:endParaRPr kumimoji="0" lang="zh-CN" altLang="en-US" sz="1800" kern="10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sym typeface="+mn-ea"/>
            </a:endParaRPr>
          </a:p>
          <a:p>
            <a:pPr marL="0" marR="0" lvl="0" indent="457200" algn="l" defTabSz="914400" rtl="0" eaLnBrk="1">
              <a:lnSpc>
                <a:spcPts val="27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kumimoji="0" lang="zh-CN" altLang="en-US" sz="1800" kern="1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（2）进一步熟悉故事内容</a:t>
            </a:r>
            <a:endParaRPr kumimoji="0" lang="zh-CN" altLang="en-US" sz="1800" kern="10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sym typeface="+mn-ea"/>
            </a:endParaRPr>
          </a:p>
          <a:p>
            <a:pPr marL="0" marR="0" lvl="0" indent="457200" algn="l" defTabSz="914400" rtl="0" eaLnBrk="1">
              <a:lnSpc>
                <a:spcPts val="27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kumimoji="0" lang="zh-CN" altLang="en-US" sz="1800" kern="1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问题反映出幼儿对故事还不是很熟悉，教师再次引导幼儿阅读图书，学说对话，进一步熟悉故事内容，增进对故事的了解与兴趣。</a:t>
            </a:r>
            <a:endParaRPr kumimoji="0" lang="zh-CN" altLang="en-US" sz="1800" kern="10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标题 1"/>
          <p:cNvSpPr>
            <a:spLocks noGrp="1"/>
          </p:cNvSpPr>
          <p:nvPr/>
        </p:nvSpPr>
        <p:spPr>
          <a:xfrm>
            <a:off x="1300377" y="374316"/>
            <a:ext cx="9534190" cy="696314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3200" dirty="0">
                <a:solidFill>
                  <a:schemeClr val="tx1"/>
                </a:solidFill>
                <a:sym typeface="+mn-ea"/>
              </a:rPr>
              <a:t>第三节  表演游戏的案例与分析</a:t>
            </a:r>
            <a:endParaRPr lang="zh-CN" altLang="en-US" sz="320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6" name="内容占位符 4"/>
          <p:cNvSpPr>
            <a:spLocks noGrp="1"/>
          </p:cNvSpPr>
          <p:nvPr/>
        </p:nvSpPr>
        <p:spPr>
          <a:xfrm>
            <a:off x="809625" y="1214755"/>
            <a:ext cx="10515600" cy="92773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kern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+mn-ea"/>
              </a:rPr>
              <a:t>一、小班表演游戏“换一换”</a:t>
            </a:r>
            <a:endParaRPr lang="zh-CN" altLang="en-US" sz="2800" kern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2" name="内容占位符 49"/>
          <p:cNvSpPr>
            <a:spLocks noGrp="1"/>
          </p:cNvSpPr>
          <p:nvPr/>
        </p:nvSpPr>
        <p:spPr>
          <a:xfrm>
            <a:off x="899160" y="1744980"/>
            <a:ext cx="10721340" cy="44227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1">
              <a:lnSpc>
                <a:spcPts val="28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800" b="1" kern="1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（三）游戏过程：在教师的引导下，游戏水平不断提升</a:t>
            </a:r>
            <a:endParaRPr kumimoji="0" lang="zh-CN" sz="1800" b="1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457200" algn="ctr" defTabSz="914400" rtl="0" eaLnBrk="1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kumimoji="0" lang="zh-CN" altLang="en-US" sz="1800" b="1" kern="1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第三次表演</a:t>
            </a:r>
            <a:endParaRPr kumimoji="0" lang="zh-CN" altLang="en-US" sz="1800" b="1" kern="10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sym typeface="+mn-ea"/>
            </a:endParaRPr>
          </a:p>
          <a:p>
            <a:pPr marL="0" marR="0" lvl="0" indent="457200" algn="l" defTabSz="914400" rtl="0" eaLnBrk="1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kumimoji="0" lang="zh-CN" altLang="en-US" sz="1800" kern="1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1.活动过程描述：表演区中提供了头饰、服装和道具，让幼儿把自己装扮成故事中的角色。可是幼儿表演时只带了一个头饰，其他的道具摆弄了两下就不再用了。</a:t>
            </a:r>
            <a:endParaRPr kumimoji="0" lang="zh-CN" altLang="en-US" sz="1800" kern="10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sym typeface="+mn-ea"/>
            </a:endParaRPr>
          </a:p>
          <a:p>
            <a:pPr marL="0" marR="0" lvl="0" indent="457200" algn="l" defTabSz="914400" rtl="0" eaLnBrk="1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kumimoji="0" lang="zh-CN" altLang="en-US" sz="1800" kern="1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2.问题归纳：表演时幼儿不会装扮自己。</a:t>
            </a:r>
            <a:endParaRPr kumimoji="0" lang="zh-CN" altLang="en-US" sz="1800" kern="10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sym typeface="+mn-ea"/>
            </a:endParaRPr>
          </a:p>
          <a:p>
            <a:pPr marL="0" marR="0" lvl="0" indent="457200" algn="l" defTabSz="914400" rtl="0" eaLnBrk="1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kumimoji="0" lang="zh-CN" altLang="en-US" sz="1800" kern="1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3.教师支持与引导：通过集体活动，让幼儿学习如何装扮自己。</a:t>
            </a:r>
            <a:endParaRPr kumimoji="0" lang="zh-CN" altLang="en-US" sz="1800" kern="10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sym typeface="+mn-ea"/>
            </a:endParaRPr>
          </a:p>
          <a:p>
            <a:pPr marL="0" marR="0" lvl="0" indent="457200" algn="l" defTabSz="914400" rtl="0" eaLnBrk="1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kumimoji="0" lang="zh-CN" altLang="en-US" sz="1800" kern="1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针对游戏中幼儿不知道怎样利用现成的物品来装扮自己，教师组织了一个 “我是谁” 的活动，为幼儿提供各色的布、表演服装、围巾、彩色海绵纸、剪刀、双面胶、口红等，让幼儿根据意愿与同伴装扮故事中自己所喜欢的角色形象。有的幼儿将快餐碗面扣在头上，然后拿了体育活动的圈跨在身上，变成小乌龟。有的幼儿把电光纸剪成一条一条的贴在白色的披风上，做成小狗的衣服。还有的幼儿用黑色海绵纸剪成长条形贴在脸上当胡子，用一条绳子做尾巴，变成小老鼠。</a:t>
            </a:r>
            <a:endParaRPr kumimoji="0" lang="zh-CN" altLang="en-US" sz="1800" kern="10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标题 1"/>
          <p:cNvSpPr>
            <a:spLocks noGrp="1"/>
          </p:cNvSpPr>
          <p:nvPr/>
        </p:nvSpPr>
        <p:spPr>
          <a:xfrm>
            <a:off x="1300377" y="374316"/>
            <a:ext cx="9534190" cy="696314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3200" dirty="0">
                <a:solidFill>
                  <a:schemeClr val="tx1"/>
                </a:solidFill>
                <a:sym typeface="+mn-ea"/>
              </a:rPr>
              <a:t>第三节  表演游戏的案例与分析</a:t>
            </a:r>
            <a:endParaRPr lang="zh-CN" altLang="en-US" sz="320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6" name="内容占位符 4"/>
          <p:cNvSpPr>
            <a:spLocks noGrp="1"/>
          </p:cNvSpPr>
          <p:nvPr/>
        </p:nvSpPr>
        <p:spPr>
          <a:xfrm>
            <a:off x="809625" y="1214755"/>
            <a:ext cx="10515600" cy="92773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kern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+mn-ea"/>
              </a:rPr>
              <a:t>一、小班表演游戏“换一换”</a:t>
            </a:r>
            <a:endParaRPr lang="zh-CN" altLang="en-US" sz="2800" kern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2" name="内容占位符 49"/>
          <p:cNvSpPr>
            <a:spLocks noGrp="1"/>
          </p:cNvSpPr>
          <p:nvPr/>
        </p:nvSpPr>
        <p:spPr>
          <a:xfrm>
            <a:off x="899160" y="1816735"/>
            <a:ext cx="10721340" cy="38830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1">
              <a:lnSpc>
                <a:spcPts val="28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800" b="1" kern="1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（三）游戏过程：在教师的引导下，游戏水平不断提升</a:t>
            </a:r>
            <a:endParaRPr kumimoji="0" lang="zh-CN" sz="1800" b="1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457200" algn="ctr" defTabSz="914400" rtl="0" eaLnBrk="1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kumimoji="0" lang="zh-CN" altLang="en-US" sz="1800" b="1" kern="1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第四次表演</a:t>
            </a:r>
            <a:endParaRPr kumimoji="0" lang="zh-CN" altLang="en-US" sz="1800" b="1" kern="10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sym typeface="+mn-ea"/>
            </a:endParaRPr>
          </a:p>
          <a:p>
            <a:pPr marL="0" marR="0" lvl="0" indent="457200" algn="l" defTabSz="914400" rtl="0" eaLnBrk="1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kumimoji="0" lang="zh-CN" altLang="en-US" sz="1800" kern="1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1.活动过程描述：幼儿很快就装扮好角色准备表演。小动物们一个个走上台，分别与小鸡对话，再下台，但是表演时动作、表情没有变化。很快幼儿对这种枯燥的表演失去兴趣，有的幼儿在表演中还跑到其他区域，轮到自己表演了，就急忙演一下，又跑走了。在表演过程中有一个娃娃家的幼儿过来说“我们可以看表演吗？”表演的幼儿马上答应了，于是娃娃家的幼儿一起来看表演。表演结束后，有的幼儿提出表演得不像。</a:t>
            </a:r>
            <a:endParaRPr kumimoji="0" lang="zh-CN" altLang="en-US" sz="1800" kern="10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sym typeface="+mn-ea"/>
            </a:endParaRPr>
          </a:p>
          <a:p>
            <a:pPr marL="0" marR="0" lvl="0" indent="457200" algn="l" defTabSz="914400" rtl="0" eaLnBrk="1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kumimoji="0" lang="zh-CN" altLang="en-US" sz="1800" kern="1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2.问题归纳：表演没有突破，幼儿兴趣渐渐低落，表演的不像。</a:t>
            </a:r>
            <a:endParaRPr kumimoji="0" lang="zh-CN" altLang="en-US" sz="1800" kern="10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sym typeface="+mn-ea"/>
            </a:endParaRPr>
          </a:p>
          <a:p>
            <a:pPr marL="0" marR="0" lvl="0" indent="457200" algn="l" defTabSz="914400" rtl="0" eaLnBrk="1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kumimoji="0" lang="zh-CN" altLang="en-US" sz="1800" kern="1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3.教师的支持与引导：教师通过提问，丰富幼儿的经验。</a:t>
            </a:r>
            <a:endParaRPr kumimoji="0" lang="zh-CN" altLang="en-US" sz="1800" kern="10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sym typeface="+mn-ea"/>
            </a:endParaRPr>
          </a:p>
        </p:txBody>
      </p:sp>
      <p:pic>
        <p:nvPicPr>
          <p:cNvPr id="1073742907" name="图片 1073742906" descr="表演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12125" y="4221480"/>
            <a:ext cx="2722245" cy="16630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标题 1"/>
          <p:cNvSpPr>
            <a:spLocks noGrp="1"/>
          </p:cNvSpPr>
          <p:nvPr/>
        </p:nvSpPr>
        <p:spPr>
          <a:xfrm>
            <a:off x="1300377" y="374316"/>
            <a:ext cx="9534190" cy="696314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3200" dirty="0">
                <a:solidFill>
                  <a:schemeClr val="tx1"/>
                </a:solidFill>
                <a:sym typeface="+mn-ea"/>
              </a:rPr>
              <a:t>第三节  表演游戏的案例与分析</a:t>
            </a:r>
            <a:endParaRPr lang="zh-CN" altLang="en-US" sz="320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6" name="内容占位符 4"/>
          <p:cNvSpPr>
            <a:spLocks noGrp="1"/>
          </p:cNvSpPr>
          <p:nvPr/>
        </p:nvSpPr>
        <p:spPr>
          <a:xfrm>
            <a:off x="809625" y="1214755"/>
            <a:ext cx="10515600" cy="92773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kern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+mn-ea"/>
              </a:rPr>
              <a:t>一、小班表演游戏“换一换”</a:t>
            </a:r>
            <a:endParaRPr lang="zh-CN" altLang="en-US" sz="2800" kern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2" name="内容占位符 49"/>
          <p:cNvSpPr>
            <a:spLocks noGrp="1"/>
          </p:cNvSpPr>
          <p:nvPr/>
        </p:nvSpPr>
        <p:spPr>
          <a:xfrm>
            <a:off x="899160" y="1816735"/>
            <a:ext cx="10721340" cy="44227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1">
              <a:lnSpc>
                <a:spcPts val="28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800" b="1" kern="1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（三）游戏过程：在教师的引导下，游戏水平不断提升</a:t>
            </a:r>
            <a:endParaRPr kumimoji="0" lang="zh-CN" sz="1800" b="1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457200" algn="ctr" defTabSz="914400" rtl="0" eaLnBrk="1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kumimoji="0" lang="zh-CN" altLang="en-US" sz="1800" b="1" kern="1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第五次表演</a:t>
            </a:r>
            <a:endParaRPr kumimoji="0" lang="zh-CN" altLang="en-US" sz="1800" b="1" kern="10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sym typeface="+mn-ea"/>
            </a:endParaRPr>
          </a:p>
          <a:p>
            <a:pPr marL="0" marR="0" lvl="0" indent="457200" algn="l" defTabSz="914400" rtl="0" eaLnBrk="1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kumimoji="0" lang="zh-CN" altLang="en-US" sz="1800" kern="1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游戏表现：在情节、语言、动作、表情上有了很大的飞跃</a:t>
            </a:r>
            <a:endParaRPr kumimoji="0" lang="zh-CN" altLang="en-US" sz="1800" kern="10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sym typeface="+mn-ea"/>
            </a:endParaRPr>
          </a:p>
          <a:p>
            <a:pPr marL="0" marR="0" lvl="0" indent="457200" algn="l" defTabSz="914400" rtl="0" eaLnBrk="1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kumimoji="0" lang="zh-CN" altLang="en-US" sz="1800" kern="1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本次教师结束后，教师问幼儿感觉怎么样，孩子们说“特别高兴，还想演。”而底下的观众也自发的给了他们热烈的掌声。</a:t>
            </a:r>
            <a:endParaRPr kumimoji="0" lang="zh-CN" altLang="en-US" sz="1800" kern="10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sym typeface="+mn-ea"/>
            </a:endParaRPr>
          </a:p>
          <a:p>
            <a:pPr marL="0" marR="0" lvl="0" indent="457200" algn="l" defTabSz="914400" rtl="0" eaLnBrk="1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kumimoji="0" lang="zh-CN" altLang="en-US" sz="1800" kern="1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教师问小观众：“你们觉得他们这次表演的怎么样？”</a:t>
            </a:r>
            <a:endParaRPr kumimoji="0" lang="zh-CN" altLang="en-US" sz="1800" kern="10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sym typeface="+mn-ea"/>
            </a:endParaRPr>
          </a:p>
          <a:p>
            <a:pPr marL="0" marR="0" lvl="0" indent="457200" algn="l" defTabSz="914400" rtl="0" eaLnBrk="1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kumimoji="0" lang="zh-CN" altLang="en-US" sz="1800" kern="1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幼儿：“很好。这次演的小动物都很像。”</a:t>
            </a:r>
            <a:endParaRPr kumimoji="0" lang="zh-CN" altLang="en-US" sz="1800" kern="10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sym typeface="+mn-ea"/>
            </a:endParaRPr>
          </a:p>
          <a:p>
            <a:pPr marL="0" marR="0" lvl="0" indent="457200" algn="l" defTabSz="914400" rtl="0" eaLnBrk="1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kumimoji="0" lang="zh-CN" altLang="en-US" sz="1800" kern="1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幼儿受到了鼓励，表演的兴趣和愿望更加强烈了。</a:t>
            </a:r>
            <a:endParaRPr kumimoji="0" lang="zh-CN" altLang="en-US" sz="1800" kern="10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sym typeface="+mn-ea"/>
            </a:endParaRPr>
          </a:p>
        </p:txBody>
      </p:sp>
      <p:pic>
        <p:nvPicPr>
          <p:cNvPr id="1073742908" name="图片 1073742907" descr="表演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83880" y="3644900"/>
            <a:ext cx="2042160" cy="22072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标题 1"/>
          <p:cNvSpPr>
            <a:spLocks noGrp="1"/>
          </p:cNvSpPr>
          <p:nvPr/>
        </p:nvSpPr>
        <p:spPr>
          <a:xfrm>
            <a:off x="1300377" y="374316"/>
            <a:ext cx="9534190" cy="696314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3200" dirty="0">
                <a:solidFill>
                  <a:schemeClr val="tx1"/>
                </a:solidFill>
                <a:sym typeface="+mn-ea"/>
              </a:rPr>
              <a:t>第三节  表演游戏的案例与分析</a:t>
            </a:r>
            <a:endParaRPr lang="zh-CN" altLang="en-US" sz="320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6" name="内容占位符 4"/>
          <p:cNvSpPr>
            <a:spLocks noGrp="1"/>
          </p:cNvSpPr>
          <p:nvPr/>
        </p:nvSpPr>
        <p:spPr>
          <a:xfrm>
            <a:off x="809625" y="1214755"/>
            <a:ext cx="10515600" cy="92773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kern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+mn-ea"/>
              </a:rPr>
              <a:t>一、小班表演游戏“换一换”</a:t>
            </a:r>
            <a:endParaRPr lang="zh-CN" altLang="en-US" sz="2800" kern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2" name="内容占位符 49"/>
          <p:cNvSpPr>
            <a:spLocks noGrp="1"/>
          </p:cNvSpPr>
          <p:nvPr/>
        </p:nvSpPr>
        <p:spPr>
          <a:xfrm>
            <a:off x="899160" y="1816735"/>
            <a:ext cx="10721340" cy="254190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1">
              <a:lnSpc>
                <a:spcPts val="28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800" b="1" kern="1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（三）游戏过程：在教师的引导下，游戏水平不断提升</a:t>
            </a:r>
            <a:endParaRPr kumimoji="0" lang="zh-CN" sz="1800" b="1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457200" algn="ctr" defTabSz="914400" rtl="0" eaLnBrk="1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kumimoji="0" lang="zh-CN" altLang="en-US" sz="1800" b="1" kern="1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   第六次表演</a:t>
            </a:r>
            <a:endParaRPr kumimoji="0" lang="zh-CN" altLang="en-US" sz="1800" kern="10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sym typeface="+mn-ea"/>
            </a:endParaRPr>
          </a:p>
          <a:p>
            <a:pPr marL="0" marR="0" lvl="0" indent="457200" algn="l" defTabSz="914400" rtl="0" eaLnBrk="1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kumimoji="0" lang="zh-CN" altLang="en-US" sz="1800" kern="1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1.活动过程描述：表演的过程中一名表演的幼儿突然提出一个问题“老师，我觉得看表演的小朋友太吵了，我们都没有办法演下去了。”另一名表演的幼儿也说：“是呀，有的小朋友还跑到我们这里拿衣服穿呢！”</a:t>
            </a:r>
            <a:endParaRPr kumimoji="0" lang="zh-CN" altLang="en-US" sz="1800" kern="10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sym typeface="+mn-ea"/>
            </a:endParaRPr>
          </a:p>
          <a:p>
            <a:pPr marL="0" marR="0" lvl="0" indent="457200" algn="l" defTabSz="914400" rtl="0" eaLnBrk="1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kumimoji="0" lang="zh-CN" altLang="en-US" sz="1800" kern="1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2.问题归纳：看表演的小朋友太吵了</a:t>
            </a:r>
            <a:endParaRPr kumimoji="0" lang="zh-CN" altLang="en-US" sz="1800" kern="10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sym typeface="+mn-ea"/>
            </a:endParaRPr>
          </a:p>
          <a:p>
            <a:pPr marL="0" marR="0" lvl="0" indent="457200" algn="l" defTabSz="914400" rtl="0" eaLnBrk="1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endParaRPr kumimoji="0" lang="zh-CN" altLang="en-US" sz="1800" kern="10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sym typeface="+mn-ea"/>
            </a:endParaRPr>
          </a:p>
        </p:txBody>
      </p:sp>
      <p:pic>
        <p:nvPicPr>
          <p:cNvPr id="1073742909" name="图片 1073742908" descr="表演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32215" y="3933190"/>
            <a:ext cx="2901315" cy="1581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899160" y="4364990"/>
            <a:ext cx="7847330" cy="12236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457200" algn="l" defTabSz="914400" rtl="0" eaLnBrk="1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zh-CN" altLang="en-US" sz="1800" kern="1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3.教师的支持：教师通过组织幼儿讨论，引导幼儿懂得怎样看表演。</a:t>
            </a:r>
            <a:endParaRPr kumimoji="0" lang="zh-CN" altLang="en-US" sz="1800" kern="10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sym typeface="+mn-ea"/>
            </a:endParaRPr>
          </a:p>
          <a:p>
            <a:pPr marL="0" marR="0" lvl="0" indent="457200" algn="l" defTabSz="914400" rtl="0" eaLnBrk="1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zh-CN" altLang="en-US" sz="1800" kern="1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最后大家请教教师帮忙将这些看表演的规则画在纸上贴在表演区，而且他们还讨论请出一个小朋友当工作人员检查和维持秩序。</a:t>
            </a:r>
            <a:endParaRPr lang="zh-CN" altLang="en-US" sz="1800" kern="10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标题 1"/>
          <p:cNvSpPr>
            <a:spLocks noGrp="1"/>
          </p:cNvSpPr>
          <p:nvPr/>
        </p:nvSpPr>
        <p:spPr>
          <a:xfrm>
            <a:off x="1300377" y="374316"/>
            <a:ext cx="9534190" cy="696314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3200" dirty="0">
                <a:solidFill>
                  <a:schemeClr val="tx1"/>
                </a:solidFill>
                <a:sym typeface="+mn-ea"/>
              </a:rPr>
              <a:t>第三节  表演游戏的案例与分析</a:t>
            </a:r>
            <a:endParaRPr lang="zh-CN" altLang="en-US" sz="320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6" name="内容占位符 4"/>
          <p:cNvSpPr>
            <a:spLocks noGrp="1"/>
          </p:cNvSpPr>
          <p:nvPr/>
        </p:nvSpPr>
        <p:spPr>
          <a:xfrm>
            <a:off x="809625" y="1214755"/>
            <a:ext cx="10515600" cy="92773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kern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+mn-ea"/>
              </a:rPr>
              <a:t>一、小班表演游戏“换一换”</a:t>
            </a:r>
            <a:endParaRPr lang="zh-CN" altLang="en-US" sz="2800" kern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2" name="内容占位符 49"/>
          <p:cNvSpPr>
            <a:spLocks noGrp="1"/>
          </p:cNvSpPr>
          <p:nvPr/>
        </p:nvSpPr>
        <p:spPr>
          <a:xfrm>
            <a:off x="899160" y="1816735"/>
            <a:ext cx="10721340" cy="429387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1">
              <a:lnSpc>
                <a:spcPts val="28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800" b="1" kern="1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（三）游戏过程：在教师的引导下，游戏水平不断提升</a:t>
            </a:r>
            <a:endParaRPr kumimoji="0" lang="zh-CN" sz="1800" b="1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457200" algn="ctr" defTabSz="914400" rtl="0" eaLnBrk="1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kumimoji="0" lang="zh-CN" altLang="en-US" sz="1800" b="1" kern="1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   第七次表演</a:t>
            </a:r>
            <a:endParaRPr kumimoji="0" lang="zh-CN" altLang="en-US" sz="1800" kern="10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sym typeface="+mn-ea"/>
            </a:endParaRPr>
          </a:p>
          <a:p>
            <a:pPr marL="0" marR="0" lvl="0" indent="457200" algn="l" defTabSz="914400" rtl="0" eaLnBrk="1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kumimoji="0" lang="zh-CN" altLang="en-US" sz="1800" kern="1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演出很成功。</a:t>
            </a:r>
            <a:endParaRPr kumimoji="0" lang="zh-CN" altLang="en-US" sz="1800" kern="10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sym typeface="+mn-ea"/>
            </a:endParaRPr>
          </a:p>
          <a:p>
            <a:pPr marL="0" marR="0" lvl="0" indent="457200" algn="l" defTabSz="914400" rtl="0" eaLnBrk="1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kumimoji="0" lang="zh-CN" altLang="en-US" sz="1800" kern="1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幼儿邀请了爸爸妈妈来看演出，当家长知道了孩子自己装扮、自己制作道具、自己演出时，非常意外也非常感动，给予孩子热烈的掌声。幼儿们受到了极大的鼓励，更加喜欢表演了！</a:t>
            </a:r>
            <a:endParaRPr kumimoji="0" lang="zh-CN" altLang="en-US" sz="1800" kern="10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sym typeface="+mn-ea"/>
            </a:endParaRPr>
          </a:p>
          <a:p>
            <a:pPr marL="285750" marR="0" lvl="0" indent="-285750" algn="l" defTabSz="914400" rtl="0" eaLnBrk="1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Ø"/>
              <a:defRPr/>
            </a:pPr>
            <a:r>
              <a:rPr kumimoji="0" lang="zh-CN" altLang="en-US" sz="1800" b="1" kern="1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案例分析</a:t>
            </a:r>
            <a:endParaRPr kumimoji="0" lang="zh-CN" altLang="en-US" sz="1800" b="1" kern="10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sym typeface="+mn-ea"/>
            </a:endParaRPr>
          </a:p>
          <a:p>
            <a:pPr marL="0" marR="0" lvl="0" indent="457200" algn="l" defTabSz="914400" rtl="0" eaLnBrk="1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kumimoji="0" lang="zh-CN" altLang="en-US" sz="1800" kern="1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教师从引导幼儿阅读理解故事入手，开展表演游戏。游戏过程中，教师敏感地察觉幼儿在游戏中表现出来的问题、需要和兴趣，并以此为依据，及时组织幼儿开展相应的讨论活动，丰富幼儿的经验，并不断预计活动下一步发展的诸多可能情况，从而生成与之相应的、灵活的、适应幼儿需要和兴趣的活动。并以此类推，循环往复，推动幼儿游戏水平的螺旋式的上升。</a:t>
            </a:r>
            <a:endParaRPr kumimoji="0" lang="zh-CN" altLang="en-US" sz="1800" kern="10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标题 1"/>
          <p:cNvSpPr>
            <a:spLocks noGrp="1"/>
          </p:cNvSpPr>
          <p:nvPr/>
        </p:nvSpPr>
        <p:spPr>
          <a:xfrm>
            <a:off x="1300377" y="374316"/>
            <a:ext cx="9534190" cy="696314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3200" dirty="0">
                <a:solidFill>
                  <a:schemeClr val="tx1"/>
                </a:solidFill>
                <a:sym typeface="+mn-ea"/>
              </a:rPr>
              <a:t>第三节  表演游戏的案例与分析</a:t>
            </a:r>
            <a:endParaRPr lang="zh-CN" altLang="en-US" sz="320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6" name="内容占位符 4"/>
          <p:cNvSpPr>
            <a:spLocks noGrp="1"/>
          </p:cNvSpPr>
          <p:nvPr/>
        </p:nvSpPr>
        <p:spPr>
          <a:xfrm>
            <a:off x="809625" y="1214755"/>
            <a:ext cx="10515600" cy="92773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kern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+mn-ea"/>
              </a:rPr>
              <a:t>二、大班表演游戏“西游记”</a:t>
            </a:r>
            <a:endParaRPr lang="zh-CN" altLang="en-US" sz="2800" kern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16" name="椭圆 15"/>
          <p:cNvSpPr/>
          <p:nvPr>
            <p:custDataLst>
              <p:tags r:id="rId1"/>
            </p:custDataLst>
          </p:nvPr>
        </p:nvSpPr>
        <p:spPr>
          <a:xfrm>
            <a:off x="3300019" y="2174593"/>
            <a:ext cx="807550" cy="807550"/>
          </a:xfrm>
          <a:prstGeom prst="ellipse">
            <a:avLst/>
          </a:prstGeom>
          <a:solidFill>
            <a:srgbClr val="B4D68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20000"/>
              </a:lnSpc>
              <a:defRPr/>
            </a:pPr>
            <a:endParaRPr lang="zh-CN" altLang="en-US" sz="1500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圆角矩形 18"/>
          <p:cNvSpPr/>
          <p:nvPr>
            <p:custDataLst>
              <p:tags r:id="rId2"/>
            </p:custDataLst>
          </p:nvPr>
        </p:nvSpPr>
        <p:spPr bwMode="auto">
          <a:xfrm>
            <a:off x="4273499" y="2257039"/>
            <a:ext cx="4987776" cy="642658"/>
          </a:xfrm>
          <a:prstGeom prst="roundRect">
            <a:avLst>
              <a:gd name="adj" fmla="val 50000"/>
            </a:avLst>
          </a:prstGeom>
          <a:solidFill>
            <a:srgbClr val="B4D68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zh-CN" altLang="en-US" sz="2000" b="1" dirty="0">
                <a:sym typeface="+mn-ea"/>
              </a:rPr>
              <a:t>游戏初始阶段：“水帘洞”的故事</a:t>
            </a:r>
            <a:endParaRPr lang="zh-CN" altLang="en-US" sz="2000" b="1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3" name="文本框 2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416426" y="2323111"/>
            <a:ext cx="575287" cy="46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n-US" altLang="zh-CN" sz="2000" b="1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椭圆 8"/>
          <p:cNvSpPr/>
          <p:nvPr>
            <p:custDataLst>
              <p:tags r:id="rId4"/>
            </p:custDataLst>
          </p:nvPr>
        </p:nvSpPr>
        <p:spPr>
          <a:xfrm>
            <a:off x="3300019" y="3393643"/>
            <a:ext cx="807550" cy="807550"/>
          </a:xfrm>
          <a:prstGeom prst="ellipse">
            <a:avLst/>
          </a:prstGeom>
          <a:solidFill>
            <a:srgbClr val="B4D68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20000"/>
              </a:lnSpc>
              <a:defRPr/>
            </a:pPr>
            <a:endParaRPr lang="zh-CN" altLang="en-US" sz="150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圆角矩形 18"/>
          <p:cNvSpPr/>
          <p:nvPr>
            <p:custDataLst>
              <p:tags r:id="rId5"/>
            </p:custDataLst>
          </p:nvPr>
        </p:nvSpPr>
        <p:spPr bwMode="auto">
          <a:xfrm>
            <a:off x="4343799" y="3455585"/>
            <a:ext cx="4813784" cy="683666"/>
          </a:xfrm>
          <a:prstGeom prst="roundRect">
            <a:avLst>
              <a:gd name="adj" fmla="val 50000"/>
            </a:avLst>
          </a:prstGeom>
          <a:solidFill>
            <a:srgbClr val="B4D68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zh-CN" altLang="en-US" sz="2000" b="1" dirty="0">
                <a:sym typeface="Arial" panose="020B0604020202020204" pitchFamily="34" charset="0"/>
              </a:rPr>
              <a:t>游戏发展阶段：“盘丝洞”的故事</a:t>
            </a:r>
            <a:endParaRPr lang="zh-CN" altLang="en-US" sz="2000" b="1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框 2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416248" y="3567167"/>
            <a:ext cx="575093" cy="460505"/>
          </a:xfrm>
          <a:prstGeom prst="rect">
            <a:avLst/>
          </a:prstGeom>
          <a:solidFill>
            <a:srgbClr val="B4D6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n-US" altLang="zh-CN" sz="2000" b="1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椭圆 12"/>
          <p:cNvSpPr/>
          <p:nvPr>
            <p:custDataLst>
              <p:tags r:id="rId7"/>
            </p:custDataLst>
          </p:nvPr>
        </p:nvSpPr>
        <p:spPr>
          <a:xfrm>
            <a:off x="3300019" y="4564846"/>
            <a:ext cx="807550" cy="807550"/>
          </a:xfrm>
          <a:prstGeom prst="ellipse">
            <a:avLst/>
          </a:prstGeom>
          <a:solidFill>
            <a:srgbClr val="B4D68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20000"/>
              </a:lnSpc>
              <a:defRPr/>
            </a:pPr>
            <a:endParaRPr lang="zh-CN" altLang="en-US" sz="150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圆角矩形 18"/>
          <p:cNvSpPr/>
          <p:nvPr>
            <p:custDataLst>
              <p:tags r:id="rId8"/>
            </p:custDataLst>
          </p:nvPr>
        </p:nvSpPr>
        <p:spPr bwMode="auto">
          <a:xfrm>
            <a:off x="4354344" y="4651686"/>
            <a:ext cx="4987776" cy="633871"/>
          </a:xfrm>
          <a:prstGeom prst="roundRect">
            <a:avLst>
              <a:gd name="adj" fmla="val 50000"/>
            </a:avLst>
          </a:prstGeom>
          <a:solidFill>
            <a:srgbClr val="B4D68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zh-CN" altLang="en-US" sz="2000" b="1" dirty="0">
                <a:sym typeface="Arial" panose="020B0604020202020204" pitchFamily="34" charset="0"/>
              </a:rPr>
              <a:t>游戏扩展阶段：“火焰山”的故事</a:t>
            </a:r>
            <a:endParaRPr lang="zh-CN" altLang="en-US" sz="2000" b="1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框 2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416248" y="4738369"/>
            <a:ext cx="575093" cy="460505"/>
          </a:xfrm>
          <a:prstGeom prst="rect">
            <a:avLst/>
          </a:prstGeom>
          <a:solidFill>
            <a:srgbClr val="B4D6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n-US" altLang="zh-CN" sz="2000" b="1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 txBox="1">
            <a:spLocks noGrp="1"/>
          </p:cNvSpPr>
          <p:nvPr>
            <p:ph idx="1"/>
          </p:nvPr>
        </p:nvSpPr>
        <p:spPr>
          <a:xfrm>
            <a:off x="911272" y="1988556"/>
            <a:ext cx="10515600" cy="2614930"/>
          </a:xfrm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（一）游戏产生：依幼儿兴趣选择表演内容</a:t>
            </a:r>
            <a:endParaRPr kumimoji="0" lang="zh-CN" altLang="en-US" sz="2400" b="0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20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《西游记》是幼儿最喜欢的一个神话故事之一，在幼儿园里经常能听到孩子谈论《西游记》的情节，唱《西游记》的歌曲，甚至模仿其中的角色。根据幼儿的兴趣，我们决定开展《西游记》的表演活动。</a:t>
            </a:r>
            <a:endParaRPr kumimoji="0" lang="zh-CN" sz="2000" b="0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2000" b="0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217" name="标题 1"/>
          <p:cNvSpPr>
            <a:spLocks noGrp="1"/>
          </p:cNvSpPr>
          <p:nvPr/>
        </p:nvSpPr>
        <p:spPr>
          <a:xfrm>
            <a:off x="1300377" y="374316"/>
            <a:ext cx="9534190" cy="696314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3200" dirty="0">
                <a:solidFill>
                  <a:schemeClr val="tx1"/>
                </a:solidFill>
                <a:sym typeface="+mn-ea"/>
              </a:rPr>
              <a:t>第三节  表演游戏的案例与分析</a:t>
            </a:r>
            <a:endParaRPr lang="zh-CN" altLang="en-US" sz="320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6" name="内容占位符 4"/>
          <p:cNvSpPr>
            <a:spLocks noGrp="1"/>
          </p:cNvSpPr>
          <p:nvPr/>
        </p:nvSpPr>
        <p:spPr>
          <a:xfrm>
            <a:off x="809625" y="1214755"/>
            <a:ext cx="10515600" cy="92773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kern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+mn-ea"/>
              </a:rPr>
              <a:t>二、大班表演游戏“西游记”</a:t>
            </a:r>
            <a:endParaRPr lang="zh-CN" altLang="en-US" sz="2800" kern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  <a:sym typeface="+mn-ea"/>
            </a:endParaRP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67080" y="1772920"/>
            <a:ext cx="10958195" cy="4351655"/>
          </a:xfrm>
        </p:spPr>
        <p:txBody>
          <a:bodyPr/>
          <a:lstStyle/>
          <a:p>
            <a:pPr marL="0" algn="just" defTabSz="914400" eaLnBrk="1" latinLnBrk="0">
              <a:lnSpc>
                <a:spcPts val="35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zh-CN" sz="20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（二）游戏准备阶段：进一步扩展幼儿的经验</a:t>
            </a:r>
            <a:endParaRPr lang="zh-CN" sz="20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  <a:p>
            <a:pPr marL="0" algn="just" defTabSz="914400" eaLnBrk="1" latinLnBrk="0">
              <a:lnSpc>
                <a:spcPts val="35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zh-CN" sz="20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1.直接感知，参与收集资料的过程：教师与幼儿共同进行游戏的准备，教师和幼儿带来了图书、碟片、玩具、面具等各种资料，并将它们布置在展示区。</a:t>
            </a:r>
            <a:endParaRPr lang="zh-CN" sz="20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  <a:p>
            <a:pPr marL="0" algn="just" defTabSz="914400" eaLnBrk="1" latinLnBrk="0">
              <a:lnSpc>
                <a:spcPts val="35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zh-CN" sz="20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2.实际操作，主动介绍故事的内容：孩子经常到展示区看书、玩玩具，并且向周围人介绍有关《西游记》的内容，教师对每一个幼儿都要给予接纳。</a:t>
            </a:r>
            <a:endParaRPr lang="zh-CN" sz="20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  <a:p>
            <a:pPr marL="0" algn="just" defTabSz="914400" eaLnBrk="1" latinLnBrk="0">
              <a:lnSpc>
                <a:spcPts val="35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zh-CN" sz="20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3.亲身体验，乐于表现故事的情节：教师安排了“故事大王”时间并提供了，通过让幼儿讲述《西游记》里的故事，让幼儿初步感知故事中的角色，教师还给幼儿提供多层次的活动材料，引导幼儿把自己喜欢的故事制成连环画，进一步感知故事情节，为后面的表演游戏打下基础。</a:t>
            </a:r>
            <a:endParaRPr lang="zh-CN" sz="20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  <a:p>
            <a:pPr marL="0" algn="just" defTabSz="914400" eaLnBrk="1" latinLnBrk="0">
              <a:lnSpc>
                <a:spcPts val="35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zh-CN" sz="20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sym typeface="+mn-ea"/>
              </a:rPr>
              <a:t>（三）游戏过程：在教师的引导下游戏水平不断提升。</a:t>
            </a:r>
            <a:endParaRPr lang="zh-CN" sz="20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  <a:p>
            <a:pPr marL="0" indent="0" algn="just" defTabSz="914400" eaLnBrk="1" latinLnBrk="0">
              <a:lnSpc>
                <a:spcPts val="35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endParaRPr lang="zh-CN" altLang="en-US" sz="2000" dirty="0"/>
          </a:p>
        </p:txBody>
      </p:sp>
      <p:sp>
        <p:nvSpPr>
          <p:cNvPr id="9217" name="标题 1"/>
          <p:cNvSpPr>
            <a:spLocks noGrp="1"/>
          </p:cNvSpPr>
          <p:nvPr/>
        </p:nvSpPr>
        <p:spPr>
          <a:xfrm>
            <a:off x="1300377" y="374316"/>
            <a:ext cx="9534190" cy="696314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3200" dirty="0">
                <a:solidFill>
                  <a:schemeClr val="tx1"/>
                </a:solidFill>
                <a:sym typeface="+mn-ea"/>
              </a:rPr>
              <a:t>第三节  表演游戏的案例与分析</a:t>
            </a:r>
            <a:endParaRPr lang="zh-CN" altLang="en-US" sz="320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6" name="内容占位符 4"/>
          <p:cNvSpPr>
            <a:spLocks noGrp="1"/>
          </p:cNvSpPr>
          <p:nvPr/>
        </p:nvSpPr>
        <p:spPr>
          <a:xfrm>
            <a:off x="809625" y="1214755"/>
            <a:ext cx="10515600" cy="92773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kern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+mn-ea"/>
              </a:rPr>
              <a:t>二、大班表演游戏“西游记”</a:t>
            </a:r>
            <a:endParaRPr lang="zh-CN" altLang="en-US" sz="2800" kern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  <a:sym typeface="+mn-ea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/>
        <p:txBody>
          <a:bodyPr>
            <a:normAutofit fontScale="90000"/>
          </a:bodyPr>
          <a:p>
            <a:pPr algn="l">
              <a:buClrTx/>
              <a:buSzTx/>
              <a:buFontTx/>
            </a:pPr>
            <a:b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</a:br>
            <a:r>
              <a:rPr kumimoji="1" lang="zh-CN" altLang="en-US" dirty="0">
                <a:solidFill>
                  <a:schemeClr val="tx1"/>
                </a:solidFill>
                <a:sym typeface="+mn-ea"/>
              </a:rPr>
              <a:t>第一节  表演游戏概述</a:t>
            </a:r>
            <a:endParaRPr kumimoji="1" lang="zh-CN" altLang="en-US" dirty="0">
              <a:solidFill>
                <a:schemeClr val="tx1"/>
              </a:solidFill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09625" y="2558415"/>
            <a:ext cx="10515600" cy="3710305"/>
          </a:xfrm>
        </p:spPr>
        <p:txBody>
          <a:bodyPr/>
          <a:lstStyle/>
          <a:p>
            <a:pPr marL="0" algn="ctr" defTabSz="914400" eaLnBrk="1" latinLnBrk="0">
              <a:lnSpc>
                <a:spcPts val="35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zh-CN" sz="20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sym typeface="+mn-ea"/>
              </a:rPr>
              <a:t>游戏初始阶段：“水帘洞”的故事</a:t>
            </a:r>
            <a:endParaRPr lang="zh-CN" sz="20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  <a:p>
            <a:pPr marL="0" algn="just" defTabSz="914400" eaLnBrk="1" latinLnBrk="0">
              <a:lnSpc>
                <a:spcPts val="35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zh-CN" sz="20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1.教师的角色：在游戏开始前，作为游戏的支持者，教师为幼儿提供游戏的时间、空间和基本材料，并与幼儿讨论决定表演故事内容；在游戏过程中，作为观察者，教师用笔、摄像、照相、录音等方式真实地记录孩子的真实表现；在游戏结束后，教师抓住孩子的关键问题引导幼儿分析讨论。</a:t>
            </a:r>
            <a:endParaRPr lang="zh-CN" sz="20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9217" name="标题 1"/>
          <p:cNvSpPr>
            <a:spLocks noGrp="1"/>
          </p:cNvSpPr>
          <p:nvPr/>
        </p:nvSpPr>
        <p:spPr>
          <a:xfrm>
            <a:off x="1300377" y="374316"/>
            <a:ext cx="9534190" cy="696314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3200" dirty="0">
                <a:solidFill>
                  <a:schemeClr val="tx1"/>
                </a:solidFill>
                <a:sym typeface="+mn-ea"/>
              </a:rPr>
              <a:t>第三节  表演游戏的案例与分析</a:t>
            </a:r>
            <a:endParaRPr lang="zh-CN" altLang="en-US" sz="320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6" name="内容占位符 4"/>
          <p:cNvSpPr>
            <a:spLocks noGrp="1"/>
          </p:cNvSpPr>
          <p:nvPr/>
        </p:nvSpPr>
        <p:spPr>
          <a:xfrm>
            <a:off x="809625" y="1214755"/>
            <a:ext cx="10515600" cy="65976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kern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+mn-ea"/>
              </a:rPr>
              <a:t>二、大班表演游戏“西游记”</a:t>
            </a:r>
            <a:endParaRPr lang="zh-CN" altLang="en-US" sz="2800" kern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11835" y="1772920"/>
            <a:ext cx="1043051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algn="l" defTabSz="914400" eaLnBrk="1" latinLnBrk="0">
              <a:lnSpc>
                <a:spcPts val="35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zh-CN" sz="2000" kern="1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sym typeface="+mn-ea"/>
              </a:rPr>
              <a:t>（三）游戏过程：在教师的引导下游戏水平不断提升。</a:t>
            </a:r>
            <a:endParaRPr lang="zh-CN" altLang="en-US" sz="2000" kern="10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sym typeface="+mn-ea"/>
            </a:endParaRP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09625" y="2298065"/>
            <a:ext cx="10515600" cy="3013075"/>
          </a:xfrm>
        </p:spPr>
        <p:txBody>
          <a:bodyPr/>
          <a:lstStyle/>
          <a:p>
            <a:pPr marL="0" algn="just" defTabSz="914400" eaLnBrk="1" latinLnBrk="0">
              <a:lnSpc>
                <a:spcPts val="35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zh-CN" sz="20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2.活动前教师的支持：</a:t>
            </a:r>
            <a:endParaRPr lang="zh-CN" sz="20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  <a:p>
            <a:pPr marL="0" algn="just" defTabSz="914400" eaLnBrk="1" latinLnBrk="0">
              <a:lnSpc>
                <a:spcPts val="35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zh-CN" sz="20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 （1）灵活调整工作计划</a:t>
            </a:r>
            <a:endParaRPr lang="zh-CN" sz="20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  <a:p>
            <a:pPr marL="0" algn="just" defTabSz="914400" eaLnBrk="1" latinLnBrk="0">
              <a:lnSpc>
                <a:spcPts val="35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zh-CN" sz="20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幼儿首先选择的是“水帘洞”的故事，游戏开始后，幼儿提出首先要布置水帘洞，教师调整了自己的计划，引导幼儿寻找班上的已有材料，进行场景的布置，满足孩子们制作的需求。</a:t>
            </a:r>
            <a:endParaRPr lang="zh-CN" sz="20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9217" name="标题 1"/>
          <p:cNvSpPr>
            <a:spLocks noGrp="1"/>
          </p:cNvSpPr>
          <p:nvPr/>
        </p:nvSpPr>
        <p:spPr>
          <a:xfrm>
            <a:off x="1300377" y="374316"/>
            <a:ext cx="9534190" cy="696314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3200" dirty="0">
                <a:solidFill>
                  <a:schemeClr val="tx1"/>
                </a:solidFill>
                <a:sym typeface="+mn-ea"/>
              </a:rPr>
              <a:t>第三节  表演游戏的案例与分析</a:t>
            </a:r>
            <a:endParaRPr lang="zh-CN" altLang="en-US" sz="320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6" name="内容占位符 4"/>
          <p:cNvSpPr>
            <a:spLocks noGrp="1"/>
          </p:cNvSpPr>
          <p:nvPr/>
        </p:nvSpPr>
        <p:spPr>
          <a:xfrm>
            <a:off x="809625" y="1214755"/>
            <a:ext cx="10515600" cy="65976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kern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+mn-ea"/>
              </a:rPr>
              <a:t>二、大班表演游戏“西游记”</a:t>
            </a:r>
            <a:endParaRPr lang="zh-CN" altLang="en-US" sz="2800" kern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11835" y="1772920"/>
            <a:ext cx="1043051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algn="l" defTabSz="914400" eaLnBrk="1" latinLnBrk="0">
              <a:lnSpc>
                <a:spcPts val="35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zh-CN" sz="2000" kern="1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sym typeface="+mn-ea"/>
              </a:rPr>
              <a:t>（三）游戏过程：在教师的引导下游戏水平不断提升。</a:t>
            </a:r>
            <a:endParaRPr lang="zh-CN" altLang="en-US" sz="2000" kern="10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sym typeface="+mn-ea"/>
            </a:endParaRP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09625" y="2298065"/>
            <a:ext cx="10515600" cy="3805555"/>
          </a:xfrm>
        </p:spPr>
        <p:txBody>
          <a:bodyPr/>
          <a:lstStyle/>
          <a:p>
            <a:pPr marL="0" algn="just" defTabSz="914400" eaLnBrk="1" latinLnBrk="0">
              <a:lnSpc>
                <a:spcPts val="35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zh-CN" sz="20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2.活动前教师的支持：</a:t>
            </a:r>
            <a:endParaRPr lang="zh-CN" sz="20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  <a:p>
            <a:pPr marL="0" algn="just" defTabSz="914400" eaLnBrk="1" latinLnBrk="0">
              <a:lnSpc>
                <a:spcPts val="35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zh-CN" sz="20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（2）幼儿分工合作，布置场景</a:t>
            </a:r>
            <a:endParaRPr lang="zh-CN" sz="20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  <a:p>
            <a:pPr marL="0" algn="just" defTabSz="914400" eaLnBrk="1" latinLnBrk="0">
              <a:lnSpc>
                <a:spcPts val="35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zh-CN" sz="20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在活动中孩子自发的分成了三组：瀑布组、石桥组和花果山组。瀑布组的小朋友用蓝色的涤纶纸建成细条，将两三根的细条粘贴起来并垂下来，做成花果山的瀑布；石桥组的小朋友用积木搭建做成桥，并将石桥进行多次改良。花果山组的小朋友将画好的花草剪下来贴在滑滑梯上，又想办法制作桃子，一个小朋友从班上找到了现成的塑料桃子，还有的小朋友将班上的气球贴上绿色的皱纹纸制作桃子。</a:t>
            </a:r>
            <a:endParaRPr lang="zh-CN" sz="20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9217" name="标题 1"/>
          <p:cNvSpPr>
            <a:spLocks noGrp="1"/>
          </p:cNvSpPr>
          <p:nvPr/>
        </p:nvSpPr>
        <p:spPr>
          <a:xfrm>
            <a:off x="1300377" y="374316"/>
            <a:ext cx="9534190" cy="696314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3200" dirty="0">
                <a:solidFill>
                  <a:schemeClr val="tx1"/>
                </a:solidFill>
                <a:sym typeface="+mn-ea"/>
              </a:rPr>
              <a:t>第三节  表演游戏的案例与分析</a:t>
            </a:r>
            <a:endParaRPr lang="zh-CN" altLang="en-US" sz="320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6" name="内容占位符 4"/>
          <p:cNvSpPr>
            <a:spLocks noGrp="1"/>
          </p:cNvSpPr>
          <p:nvPr/>
        </p:nvSpPr>
        <p:spPr>
          <a:xfrm>
            <a:off x="809625" y="1214755"/>
            <a:ext cx="10515600" cy="65976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kern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+mn-ea"/>
              </a:rPr>
              <a:t>二、大班表演游戏“西游记”</a:t>
            </a:r>
            <a:endParaRPr lang="zh-CN" altLang="en-US" sz="2800" kern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11835" y="1772920"/>
            <a:ext cx="1043051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algn="l" defTabSz="914400" eaLnBrk="1" latinLnBrk="0">
              <a:lnSpc>
                <a:spcPts val="35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zh-CN" sz="2000" kern="1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sym typeface="+mn-ea"/>
              </a:rPr>
              <a:t>（三）游戏过程：在教师的引导下游戏水平不断提升。</a:t>
            </a:r>
            <a:endParaRPr lang="zh-CN" altLang="en-US" sz="2000" kern="10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sym typeface="+mn-ea"/>
            </a:endParaRP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09625" y="2298065"/>
            <a:ext cx="10515600" cy="3975735"/>
          </a:xfrm>
        </p:spPr>
        <p:txBody>
          <a:bodyPr/>
          <a:lstStyle/>
          <a:p>
            <a:pPr marL="0" algn="just" defTabSz="914400" eaLnBrk="1" latinLnBrk="0">
              <a:lnSpc>
                <a:spcPts val="35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zh-CN" sz="20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2.活动前教师的支持：</a:t>
            </a:r>
            <a:endParaRPr lang="zh-CN" sz="20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  <a:p>
            <a:pPr marL="0" indent="0" latinLnBrk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sz="20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sym typeface="+mn-ea"/>
              </a:rPr>
              <a:t>（3）幼儿分工合作装扮唐僧师徒</a:t>
            </a:r>
            <a:endParaRPr lang="zh-CN" sz="20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  <a:p>
            <a:pPr marL="0" indent="0" latinLnBrk="0">
              <a:lnSpc>
                <a:spcPts val="3000"/>
              </a:lnSpc>
              <a:spcBef>
                <a:spcPts val="0"/>
              </a:spcBef>
              <a:buNone/>
            </a:pPr>
            <a:r>
              <a:rPr lang="zh-CN" sz="20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sym typeface="+mn-ea"/>
              </a:rPr>
              <a:t> 制作完水帘洞后，孩子分成四组：唐僧组、孙悟空组、猪八戒组、沙僧组。每组推选一个小朋友扮演该组的角色，其他小朋友负责装扮。</a:t>
            </a:r>
            <a:endParaRPr lang="zh-CN" sz="20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  <a:p>
            <a:pPr indent="0" latinLnBrk="0">
              <a:lnSpc>
                <a:spcPts val="3000"/>
              </a:lnSpc>
              <a:spcBef>
                <a:spcPts val="0"/>
              </a:spcBef>
            </a:pPr>
            <a:r>
              <a:rPr lang="zh-CN" sz="20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sym typeface="+mn-ea"/>
              </a:rPr>
              <a:t>唐僧组：用被单在扮演唐僧的小朋友身上扎了一个结，用海绵纸和皱纹制作成帽子；</a:t>
            </a:r>
            <a:endParaRPr lang="zh-CN" sz="20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  <a:p>
            <a:pPr indent="0" latinLnBrk="0">
              <a:lnSpc>
                <a:spcPts val="3000"/>
              </a:lnSpc>
              <a:spcBef>
                <a:spcPts val="0"/>
              </a:spcBef>
            </a:pPr>
            <a:r>
              <a:rPr lang="zh-CN" sz="20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sym typeface="+mn-ea"/>
              </a:rPr>
              <a:t>猪八戒组：选择了一个最胖的小朋友来扮演，用海绵纸做成耳朵，将扫帚做成钉耙，他们还找了一个枕头赛在衣服里；</a:t>
            </a:r>
            <a:endParaRPr lang="zh-CN" sz="20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  <a:p>
            <a:pPr indent="0" latinLnBrk="0">
              <a:lnSpc>
                <a:spcPts val="3000"/>
              </a:lnSpc>
              <a:spcBef>
                <a:spcPts val="0"/>
              </a:spcBef>
            </a:pPr>
            <a:r>
              <a:rPr lang="zh-CN" sz="20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sym typeface="+mn-ea"/>
              </a:rPr>
              <a:t>沙僧组：用及时贴剪成胡子贴在脸上，用报纸搓成纸球粘在绳子上，做成沙僧的佛珠；</a:t>
            </a:r>
            <a:endParaRPr lang="zh-CN" sz="20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  <a:p>
            <a:pPr indent="0" latinLnBrk="0">
              <a:lnSpc>
                <a:spcPts val="3000"/>
              </a:lnSpc>
              <a:spcBef>
                <a:spcPts val="0"/>
              </a:spcBef>
            </a:pPr>
            <a:r>
              <a:rPr lang="zh-CN" sz="20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sym typeface="+mn-ea"/>
              </a:rPr>
              <a:t>孙悟空组：使用现成的面具和金箍棒玩具，又给孙悟空用皱纹制作一个虎皮裙。</a:t>
            </a:r>
            <a:endParaRPr lang="zh-CN" sz="20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9217" name="标题 1"/>
          <p:cNvSpPr>
            <a:spLocks noGrp="1"/>
          </p:cNvSpPr>
          <p:nvPr/>
        </p:nvSpPr>
        <p:spPr>
          <a:xfrm>
            <a:off x="1300377" y="374316"/>
            <a:ext cx="9534190" cy="696314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3200" dirty="0">
                <a:solidFill>
                  <a:schemeClr val="tx1"/>
                </a:solidFill>
                <a:sym typeface="+mn-ea"/>
              </a:rPr>
              <a:t>第三节  表演游戏的案例与分析</a:t>
            </a:r>
            <a:endParaRPr lang="zh-CN" altLang="en-US" sz="320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6" name="内容占位符 4"/>
          <p:cNvSpPr>
            <a:spLocks noGrp="1"/>
          </p:cNvSpPr>
          <p:nvPr/>
        </p:nvSpPr>
        <p:spPr>
          <a:xfrm>
            <a:off x="809625" y="1214755"/>
            <a:ext cx="10515600" cy="65976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kern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+mn-ea"/>
              </a:rPr>
              <a:t>二、大班表演游戏“西游记”</a:t>
            </a:r>
            <a:endParaRPr lang="zh-CN" altLang="en-US" sz="2800" kern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11835" y="1772920"/>
            <a:ext cx="1043051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algn="l" defTabSz="914400" eaLnBrk="1" latinLnBrk="0">
              <a:lnSpc>
                <a:spcPts val="35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zh-CN" sz="2000" kern="1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sym typeface="+mn-ea"/>
              </a:rPr>
              <a:t>（三）游戏过程：在教师的引导下游戏水平不断提升。</a:t>
            </a:r>
            <a:endParaRPr lang="zh-CN" altLang="en-US" sz="2000" kern="10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sym typeface="+mn-ea"/>
            </a:endParaRP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09625" y="2298065"/>
            <a:ext cx="10515600" cy="2618740"/>
          </a:xfrm>
        </p:spPr>
        <p:txBody>
          <a:bodyPr/>
          <a:lstStyle/>
          <a:p>
            <a:pPr marL="0" indent="0" latinLnBrk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sz="20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sym typeface="+mn-ea"/>
              </a:rPr>
              <a:t>3.活动过程描述：活动中幼儿把大部分时间都花在装扮上，当开始表演时，幼儿却不知道怎样表演，只是简单的挥舞手中的兵器，表演单一的情节，演员之间也没有任何对话。</a:t>
            </a:r>
            <a:endParaRPr lang="zh-CN" sz="20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sym typeface="+mn-ea"/>
            </a:endParaRPr>
          </a:p>
          <a:p>
            <a:pPr marL="0" indent="0" latinLnBrk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sz="20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sym typeface="+mn-ea"/>
              </a:rPr>
              <a:t>4.问题归纳：幼儿关注装扮，表演不到位</a:t>
            </a:r>
            <a:endParaRPr lang="zh-CN" sz="20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sym typeface="+mn-ea"/>
            </a:endParaRPr>
          </a:p>
          <a:p>
            <a:pPr marL="0" indent="0" latinLnBrk="0">
              <a:lnSpc>
                <a:spcPct val="150000"/>
              </a:lnSpc>
              <a:spcBef>
                <a:spcPts val="0"/>
              </a:spcBef>
              <a:buNone/>
            </a:pPr>
            <a:endParaRPr lang="zh-CN" sz="20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sym typeface="+mn-ea"/>
            </a:endParaRPr>
          </a:p>
        </p:txBody>
      </p:sp>
      <p:sp>
        <p:nvSpPr>
          <p:cNvPr id="9217" name="标题 1"/>
          <p:cNvSpPr>
            <a:spLocks noGrp="1"/>
          </p:cNvSpPr>
          <p:nvPr/>
        </p:nvSpPr>
        <p:spPr>
          <a:xfrm>
            <a:off x="1300377" y="374316"/>
            <a:ext cx="9534190" cy="696314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3200" dirty="0">
                <a:solidFill>
                  <a:schemeClr val="tx1"/>
                </a:solidFill>
                <a:sym typeface="+mn-ea"/>
              </a:rPr>
              <a:t>第三节  表演游戏的案例与分析</a:t>
            </a:r>
            <a:endParaRPr lang="zh-CN" altLang="en-US" sz="320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6" name="内容占位符 4"/>
          <p:cNvSpPr>
            <a:spLocks noGrp="1"/>
          </p:cNvSpPr>
          <p:nvPr/>
        </p:nvSpPr>
        <p:spPr>
          <a:xfrm>
            <a:off x="809625" y="1214755"/>
            <a:ext cx="10515600" cy="65976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kern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+mn-ea"/>
              </a:rPr>
              <a:t>二、大班表演游戏“西游记”</a:t>
            </a:r>
            <a:endParaRPr lang="zh-CN" altLang="en-US" sz="2800" kern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11835" y="1772920"/>
            <a:ext cx="1043051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algn="l" defTabSz="914400" eaLnBrk="1" latinLnBrk="0">
              <a:lnSpc>
                <a:spcPts val="35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zh-CN" sz="2000" kern="1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sym typeface="+mn-ea"/>
              </a:rPr>
              <a:t>（三）游戏过程：在教师的引导下游戏水平不断提升。</a:t>
            </a:r>
            <a:endParaRPr lang="zh-CN" altLang="en-US" sz="2000" kern="10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sym typeface="+mn-ea"/>
            </a:endParaRP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09625" y="2298065"/>
            <a:ext cx="10515600" cy="3597910"/>
          </a:xfrm>
        </p:spPr>
        <p:txBody>
          <a:bodyPr/>
          <a:lstStyle/>
          <a:p>
            <a:pPr marL="0" indent="0" latinLnBrk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sz="20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sym typeface="+mn-ea"/>
              </a:rPr>
              <a:t>5.教师的进一步支持：</a:t>
            </a:r>
            <a:endParaRPr lang="zh-CN" sz="20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sym typeface="+mn-ea"/>
            </a:endParaRPr>
          </a:p>
          <a:p>
            <a:pPr marL="0" indent="0" latinLnBrk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sz="20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sym typeface="+mn-ea"/>
              </a:rPr>
              <a:t>（1）组织幼儿讨论，丰富幼儿的经验——如何把孙悟空演得更像</a:t>
            </a:r>
            <a:endParaRPr lang="zh-CN" sz="20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sym typeface="+mn-ea"/>
            </a:endParaRPr>
          </a:p>
          <a:p>
            <a:pPr marL="0" indent="0" latinLnBrk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sz="20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sym typeface="+mn-ea"/>
              </a:rPr>
              <a:t>      表演结束后有的孩子提出来：孙悟空表演的不像。教师组织幼儿进行讨论，孙悟空应该怎么表演，孩子们争相发表意见。有的说：“孙悟空会翻跟斗”，有的说：“孙悟空走路像猴子一样”，有的说“孙悟空应该是踮着脚走路。”经过讨论大家一致认为孙悟空的动作应该像猴子一样，于是引起了幼儿对猴子的探索。他们通过多种渠道调查猴子的生活方式、饮食习惯等等，并且观看各种样子的猴子，如泥塑猴子，绘画猴子等。</a:t>
            </a:r>
            <a:endParaRPr lang="zh-CN" sz="20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sym typeface="+mn-ea"/>
            </a:endParaRPr>
          </a:p>
        </p:txBody>
      </p:sp>
      <p:sp>
        <p:nvSpPr>
          <p:cNvPr id="9217" name="标题 1"/>
          <p:cNvSpPr>
            <a:spLocks noGrp="1"/>
          </p:cNvSpPr>
          <p:nvPr/>
        </p:nvSpPr>
        <p:spPr>
          <a:xfrm>
            <a:off x="1300377" y="374316"/>
            <a:ext cx="9534190" cy="696314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3200" dirty="0">
                <a:solidFill>
                  <a:schemeClr val="tx1"/>
                </a:solidFill>
                <a:sym typeface="+mn-ea"/>
              </a:rPr>
              <a:t>第三节  表演游戏的案例与分析</a:t>
            </a:r>
            <a:endParaRPr lang="zh-CN" altLang="en-US" sz="320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6" name="内容占位符 4"/>
          <p:cNvSpPr>
            <a:spLocks noGrp="1"/>
          </p:cNvSpPr>
          <p:nvPr/>
        </p:nvSpPr>
        <p:spPr>
          <a:xfrm>
            <a:off x="809625" y="1214755"/>
            <a:ext cx="10515600" cy="65976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kern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+mn-ea"/>
              </a:rPr>
              <a:t>二、大班表演游戏“西游记”</a:t>
            </a:r>
            <a:endParaRPr lang="zh-CN" altLang="en-US" sz="2800" kern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11835" y="1772920"/>
            <a:ext cx="1043051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algn="l" defTabSz="914400" eaLnBrk="1" latinLnBrk="0">
              <a:lnSpc>
                <a:spcPts val="35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zh-CN" sz="2000" kern="1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sym typeface="+mn-ea"/>
              </a:rPr>
              <a:t>（三）游戏过程：在教师的引导下游戏水平不断提升。</a:t>
            </a:r>
            <a:endParaRPr lang="zh-CN" altLang="en-US" sz="2000" kern="10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sym typeface="+mn-ea"/>
            </a:endParaRP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09625" y="2298065"/>
            <a:ext cx="10515600" cy="4618990"/>
          </a:xfrm>
        </p:spPr>
        <p:txBody>
          <a:bodyPr/>
          <a:lstStyle/>
          <a:p>
            <a:pPr marL="0" indent="0" latinLnBrk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sz="20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sym typeface="+mn-ea"/>
              </a:rPr>
              <a:t>5.教师的进一步支持：</a:t>
            </a:r>
            <a:endParaRPr lang="zh-CN" sz="20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sym typeface="+mn-ea"/>
            </a:endParaRPr>
          </a:p>
          <a:p>
            <a:pPr marL="0" indent="0" latinLnBrk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sz="20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sym typeface="+mn-ea"/>
              </a:rPr>
              <a:t>（2）通过提问，提升幼儿解决问题的能力——如何制作灯和幕布？</a:t>
            </a:r>
            <a:endParaRPr lang="zh-CN" sz="20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sym typeface="+mn-ea"/>
            </a:endParaRPr>
          </a:p>
          <a:p>
            <a:pPr marL="0" indent="0" latinLnBrk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sz="20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sym typeface="+mn-ea"/>
              </a:rPr>
              <a:t>“我们可以用什么东西做灯呢？”</a:t>
            </a:r>
            <a:endParaRPr lang="zh-CN" sz="20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sym typeface="+mn-ea"/>
            </a:endParaRPr>
          </a:p>
          <a:p>
            <a:pPr marL="0" indent="0" latinLnBrk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sz="20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sym typeface="+mn-ea"/>
              </a:rPr>
              <a:t>“我们的幕布可以用什么做呢？”</a:t>
            </a:r>
            <a:endParaRPr lang="zh-CN" sz="20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sym typeface="+mn-ea"/>
            </a:endParaRPr>
          </a:p>
          <a:p>
            <a:pPr marL="0" indent="0" latinLnBrk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sz="20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sym typeface="+mn-ea"/>
              </a:rPr>
              <a:t>（3）通过组织“猴王模仿秀”，决定孙悟空人选</a:t>
            </a:r>
            <a:endParaRPr lang="zh-CN" sz="20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sym typeface="+mn-ea"/>
            </a:endParaRPr>
          </a:p>
          <a:p>
            <a:pPr marL="0" indent="0" latinLnBrk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sz="20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sym typeface="+mn-ea"/>
              </a:rPr>
              <a:t>由于在表演中幼儿都想演孙悟空，为了确定人选，大家决定来一场“猴王模仿秀”，每个幼儿都来扮演孙悟空，并且采用投票的方式，选出扮演的最像的幼儿扮演下一次的孙悟空。</a:t>
            </a:r>
            <a:endParaRPr lang="zh-CN" sz="20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sym typeface="+mn-ea"/>
            </a:endParaRPr>
          </a:p>
          <a:p>
            <a:pPr marL="0" indent="0" latinLnBrk="0">
              <a:lnSpc>
                <a:spcPct val="150000"/>
              </a:lnSpc>
              <a:spcBef>
                <a:spcPts val="0"/>
              </a:spcBef>
              <a:buNone/>
            </a:pPr>
            <a:endParaRPr lang="zh-CN" sz="20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sym typeface="+mn-ea"/>
            </a:endParaRPr>
          </a:p>
          <a:p>
            <a:pPr marL="0" indent="0" latinLnBrk="0">
              <a:lnSpc>
                <a:spcPct val="150000"/>
              </a:lnSpc>
              <a:spcBef>
                <a:spcPts val="0"/>
              </a:spcBef>
              <a:buNone/>
            </a:pPr>
            <a:endParaRPr lang="zh-CN" sz="20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sym typeface="+mn-ea"/>
            </a:endParaRPr>
          </a:p>
        </p:txBody>
      </p:sp>
      <p:sp>
        <p:nvSpPr>
          <p:cNvPr id="9217" name="标题 1"/>
          <p:cNvSpPr>
            <a:spLocks noGrp="1"/>
          </p:cNvSpPr>
          <p:nvPr/>
        </p:nvSpPr>
        <p:spPr>
          <a:xfrm>
            <a:off x="1300377" y="374316"/>
            <a:ext cx="9534190" cy="696314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3200" dirty="0">
                <a:solidFill>
                  <a:schemeClr val="tx1"/>
                </a:solidFill>
                <a:sym typeface="+mn-ea"/>
              </a:rPr>
              <a:t>第三节  表演游戏的案例与分析</a:t>
            </a:r>
            <a:endParaRPr lang="zh-CN" altLang="en-US" sz="320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6" name="内容占位符 4"/>
          <p:cNvSpPr>
            <a:spLocks noGrp="1"/>
          </p:cNvSpPr>
          <p:nvPr/>
        </p:nvSpPr>
        <p:spPr>
          <a:xfrm>
            <a:off x="809625" y="1214755"/>
            <a:ext cx="10515600" cy="65976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kern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+mn-ea"/>
              </a:rPr>
              <a:t>二、大班表演游戏“西游记”</a:t>
            </a:r>
            <a:endParaRPr lang="zh-CN" altLang="en-US" sz="2800" kern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11835" y="1772920"/>
            <a:ext cx="1043051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algn="l" defTabSz="914400" eaLnBrk="1" latinLnBrk="0">
              <a:lnSpc>
                <a:spcPts val="35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zh-CN" sz="2000" kern="1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sym typeface="+mn-ea"/>
              </a:rPr>
              <a:t>（三）游戏过程：在教师的引导下游戏水平不断提升。</a:t>
            </a:r>
            <a:endParaRPr lang="zh-CN" altLang="en-US" sz="2000" kern="10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sym typeface="+mn-ea"/>
            </a:endParaRP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09625" y="2298065"/>
            <a:ext cx="10857230" cy="4618990"/>
          </a:xfrm>
        </p:spPr>
        <p:txBody>
          <a:bodyPr/>
          <a:lstStyle/>
          <a:p>
            <a:pPr marL="0" indent="0" latinLnBrk="0">
              <a:lnSpc>
                <a:spcPts val="3200"/>
              </a:lnSpc>
              <a:spcBef>
                <a:spcPts val="0"/>
              </a:spcBef>
              <a:buNone/>
            </a:pPr>
            <a:r>
              <a:rPr lang="zh-CN" sz="20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sym typeface="+mn-ea"/>
              </a:rPr>
              <a:t>1.教师角色：一退，是指教师退到孩子的身后，让孩子自己尝试解决问题；二看，是指看孩子在游戏中的表现，遇到问题怎样解决等等；三变，是指当孩子的需求和教师的计划出现矛盾或不符时，教师要灵活且适当的改变计划，使活动向着幼儿需要的方向发展。</a:t>
            </a:r>
            <a:endParaRPr lang="zh-CN" sz="20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sym typeface="+mn-ea"/>
            </a:endParaRPr>
          </a:p>
          <a:p>
            <a:pPr marL="0" indent="0" latinLnBrk="0">
              <a:lnSpc>
                <a:spcPts val="3200"/>
              </a:lnSpc>
              <a:spcBef>
                <a:spcPts val="0"/>
              </a:spcBef>
              <a:buNone/>
            </a:pPr>
            <a:r>
              <a:rPr lang="zh-CN" sz="20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sym typeface="+mn-ea"/>
              </a:rPr>
              <a:t>2.活动前教师的支持：</a:t>
            </a:r>
            <a:endParaRPr lang="zh-CN" sz="20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sym typeface="+mn-ea"/>
            </a:endParaRPr>
          </a:p>
          <a:p>
            <a:pPr marL="0" indent="0" latinLnBrk="0">
              <a:lnSpc>
                <a:spcPts val="3200"/>
              </a:lnSpc>
              <a:spcBef>
                <a:spcPts val="0"/>
              </a:spcBef>
              <a:buNone/>
            </a:pPr>
            <a:r>
              <a:rPr lang="zh-CN" sz="20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sym typeface="+mn-ea"/>
              </a:rPr>
              <a:t>（1）组织幼儿讨论，</a:t>
            </a:r>
            <a:endParaRPr lang="zh-CN" sz="20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sym typeface="+mn-ea"/>
            </a:endParaRPr>
          </a:p>
          <a:p>
            <a:pPr marL="0" indent="0" latinLnBrk="0">
              <a:lnSpc>
                <a:spcPts val="3200"/>
              </a:lnSpc>
              <a:spcBef>
                <a:spcPts val="0"/>
              </a:spcBef>
              <a:buNone/>
            </a:pPr>
            <a:r>
              <a:rPr lang="zh-CN" sz="20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sym typeface="+mn-ea"/>
              </a:rPr>
              <a:t>布置盘丝洞的讨论</a:t>
            </a:r>
            <a:endParaRPr lang="zh-CN" sz="20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sym typeface="+mn-ea"/>
            </a:endParaRPr>
          </a:p>
          <a:p>
            <a:pPr marL="0" indent="0" eaLnBrk="1" latinLnBrk="0">
              <a:lnSpc>
                <a:spcPts val="3200"/>
              </a:lnSpc>
              <a:spcBef>
                <a:spcPts val="0"/>
              </a:spcBef>
              <a:buNone/>
            </a:pPr>
            <a:r>
              <a:rPr lang="zh-CN" sz="20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sym typeface="+mn-ea"/>
              </a:rPr>
              <a:t>幼儿合作完成“盘丝洞”的布置：孩子们自由分组，有的画盘丝洞的标志:七只蜘蛛精的画像；有的找到毛线缠绕在墙上，代替蜘蛛丝；有的小朋友用纸箱代替桌子，在上面贴上各种漂亮的装饰纸。</a:t>
            </a:r>
            <a:endParaRPr lang="zh-CN" sz="20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sym typeface="+mn-ea"/>
            </a:endParaRPr>
          </a:p>
          <a:p>
            <a:pPr marL="0" indent="0" latinLnBrk="0">
              <a:lnSpc>
                <a:spcPts val="3200"/>
              </a:lnSpc>
              <a:spcBef>
                <a:spcPts val="0"/>
              </a:spcBef>
              <a:buNone/>
            </a:pPr>
            <a:endParaRPr lang="zh-CN" sz="20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sym typeface="+mn-ea"/>
            </a:endParaRPr>
          </a:p>
        </p:txBody>
      </p:sp>
      <p:sp>
        <p:nvSpPr>
          <p:cNvPr id="9217" name="标题 1"/>
          <p:cNvSpPr>
            <a:spLocks noGrp="1"/>
          </p:cNvSpPr>
          <p:nvPr/>
        </p:nvSpPr>
        <p:spPr>
          <a:xfrm>
            <a:off x="1300377" y="374316"/>
            <a:ext cx="9534190" cy="696314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3200" dirty="0">
                <a:solidFill>
                  <a:schemeClr val="tx1"/>
                </a:solidFill>
                <a:sym typeface="+mn-ea"/>
              </a:rPr>
              <a:t>第三节  表演游戏的案例与分析</a:t>
            </a:r>
            <a:endParaRPr lang="zh-CN" altLang="en-US" sz="320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6" name="内容占位符 4"/>
          <p:cNvSpPr>
            <a:spLocks noGrp="1"/>
          </p:cNvSpPr>
          <p:nvPr/>
        </p:nvSpPr>
        <p:spPr>
          <a:xfrm>
            <a:off x="809625" y="1214755"/>
            <a:ext cx="10515600" cy="65976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kern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+mn-ea"/>
              </a:rPr>
              <a:t>二、大班表演游戏“西游记”</a:t>
            </a:r>
            <a:endParaRPr lang="zh-CN" altLang="en-US" sz="2800" kern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11835" y="1772920"/>
            <a:ext cx="1043051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algn="l" defTabSz="914400" eaLnBrk="1" latinLnBrk="0">
              <a:lnSpc>
                <a:spcPts val="35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zh-CN" sz="2000" kern="1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sym typeface="+mn-ea"/>
              </a:rPr>
              <a:t>（四）游戏发展阶段：盘丝洞的故事</a:t>
            </a:r>
            <a:endParaRPr lang="zh-CN" sz="2000" kern="10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sym typeface="+mn-ea"/>
            </a:endParaRP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09625" y="2298065"/>
            <a:ext cx="10857230" cy="4618990"/>
          </a:xfrm>
        </p:spPr>
        <p:txBody>
          <a:bodyPr/>
          <a:lstStyle/>
          <a:p>
            <a:pPr latinLnBrk="0">
              <a:lnSpc>
                <a:spcPts val="3200"/>
              </a:lnSpc>
              <a:spcBef>
                <a:spcPts val="0"/>
              </a:spcBef>
              <a:buFont typeface="Wingdings" panose="05000000000000000000" charset="0"/>
              <a:buChar char="Ø"/>
            </a:pPr>
            <a:r>
              <a:rPr lang="zh-CN" sz="20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sym typeface="+mn-ea"/>
              </a:rPr>
              <a:t>教师引导与提问——蜘蛛是什么样的</a:t>
            </a:r>
            <a:endParaRPr lang="zh-CN" sz="20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sym typeface="+mn-ea"/>
            </a:endParaRPr>
          </a:p>
          <a:p>
            <a:pPr marL="0" indent="0" latinLnBrk="0">
              <a:lnSpc>
                <a:spcPts val="3200"/>
              </a:lnSpc>
              <a:spcBef>
                <a:spcPts val="0"/>
              </a:spcBef>
              <a:buNone/>
            </a:pPr>
            <a:r>
              <a:rPr lang="zh-CN" sz="20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sym typeface="+mn-ea"/>
              </a:rPr>
              <a:t>在制作过程中，幼儿向教师提出了一个问题“蜘蛛什么样的？怎样画？”教师引导班上的孩子先进行交流，有的说“蜘蛛会吐丝？”，有的说“蜘蛛有很多脚？”由于意见不一致，教师让孩子们回家进行调查。</a:t>
            </a:r>
            <a:endParaRPr lang="zh-CN" sz="20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sym typeface="+mn-ea"/>
            </a:endParaRPr>
          </a:p>
          <a:p>
            <a:pPr marL="0" indent="0" latinLnBrk="0">
              <a:lnSpc>
                <a:spcPts val="3200"/>
              </a:lnSpc>
              <a:spcBef>
                <a:spcPts val="0"/>
              </a:spcBef>
              <a:buNone/>
            </a:pPr>
            <a:r>
              <a:rPr lang="zh-CN" sz="20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sym typeface="+mn-ea"/>
              </a:rPr>
              <a:t>第二天他们找来许多图片、图书资料，经过探索孩子发现“蜘蛛”是八条腿，身体是圆形的，眼睛前面有两个像大牙一样的东西，于是他们纷纷开始画起来。幼儿获得关于蜘蛛的丰富经验。</a:t>
            </a:r>
            <a:endParaRPr lang="zh-CN" sz="20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sym typeface="+mn-ea"/>
            </a:endParaRPr>
          </a:p>
          <a:p>
            <a:pPr marL="0" indent="0" latinLnBrk="0">
              <a:lnSpc>
                <a:spcPts val="3200"/>
              </a:lnSpc>
              <a:spcBef>
                <a:spcPts val="0"/>
              </a:spcBef>
              <a:buNone/>
            </a:pPr>
            <a:r>
              <a:rPr lang="zh-CN" sz="20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sym typeface="+mn-ea"/>
              </a:rPr>
              <a:t>（2）材料上的支持：让幼儿通过翻阅图书，观看《西游记》的影片。</a:t>
            </a:r>
            <a:endParaRPr lang="zh-CN" sz="20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sym typeface="+mn-ea"/>
            </a:endParaRPr>
          </a:p>
        </p:txBody>
      </p:sp>
      <p:sp>
        <p:nvSpPr>
          <p:cNvPr id="9217" name="标题 1"/>
          <p:cNvSpPr>
            <a:spLocks noGrp="1"/>
          </p:cNvSpPr>
          <p:nvPr/>
        </p:nvSpPr>
        <p:spPr>
          <a:xfrm>
            <a:off x="1300377" y="374316"/>
            <a:ext cx="9534190" cy="696314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3200" dirty="0">
                <a:solidFill>
                  <a:schemeClr val="tx1"/>
                </a:solidFill>
                <a:sym typeface="+mn-ea"/>
              </a:rPr>
              <a:t>第三节  表演游戏的案例与分析</a:t>
            </a:r>
            <a:endParaRPr lang="zh-CN" altLang="en-US" sz="320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6" name="内容占位符 4"/>
          <p:cNvSpPr>
            <a:spLocks noGrp="1"/>
          </p:cNvSpPr>
          <p:nvPr/>
        </p:nvSpPr>
        <p:spPr>
          <a:xfrm>
            <a:off x="809625" y="1214755"/>
            <a:ext cx="10515600" cy="65976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kern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+mn-ea"/>
              </a:rPr>
              <a:t>二、大班表演游戏“西游记”</a:t>
            </a:r>
            <a:endParaRPr lang="zh-CN" altLang="en-US" sz="2800" kern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11835" y="1772920"/>
            <a:ext cx="1043051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algn="l" defTabSz="914400" eaLnBrk="1" latinLnBrk="0">
              <a:lnSpc>
                <a:spcPts val="35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zh-CN" sz="2000" kern="1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sym typeface="+mn-ea"/>
              </a:rPr>
              <a:t>（四）游戏发展阶段：盘丝洞的故事</a:t>
            </a:r>
            <a:endParaRPr lang="zh-CN" sz="2000" kern="10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sym typeface="+mn-ea"/>
            </a:endParaRP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09625" y="2298065"/>
            <a:ext cx="10024110" cy="3084830"/>
          </a:xfrm>
        </p:spPr>
        <p:txBody>
          <a:bodyPr/>
          <a:lstStyle/>
          <a:p>
            <a:pPr marL="0" indent="0" eaLnBrk="1" latinLnBrk="0">
              <a:lnSpc>
                <a:spcPts val="3200"/>
              </a:lnSpc>
              <a:spcBef>
                <a:spcPts val="0"/>
              </a:spcBef>
              <a:buFont typeface="Wingdings" panose="05000000000000000000" charset="0"/>
              <a:buNone/>
            </a:pPr>
            <a:r>
              <a:rPr lang="zh-CN" sz="20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sym typeface="+mn-ea"/>
              </a:rPr>
              <a:t>3.活动过程描述：</a:t>
            </a:r>
            <a:endParaRPr lang="zh-CN" sz="20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sym typeface="+mn-ea"/>
            </a:endParaRPr>
          </a:p>
          <a:p>
            <a:pPr marL="0" indent="0" eaLnBrk="1" latinLnBrk="0">
              <a:lnSpc>
                <a:spcPts val="3200"/>
              </a:lnSpc>
              <a:spcBef>
                <a:spcPts val="0"/>
              </a:spcBef>
              <a:buFont typeface="Wingdings" panose="05000000000000000000" charset="0"/>
              <a:buNone/>
            </a:pPr>
            <a:r>
              <a:rPr lang="zh-CN" sz="20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sym typeface="+mn-ea"/>
              </a:rPr>
              <a:t>（1）道具不断完善</a:t>
            </a:r>
            <a:endParaRPr lang="zh-CN" sz="20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sym typeface="+mn-ea"/>
            </a:endParaRPr>
          </a:p>
          <a:p>
            <a:pPr marL="0" indent="0" eaLnBrk="1" latinLnBrk="0">
              <a:lnSpc>
                <a:spcPts val="3200"/>
              </a:lnSpc>
              <a:spcBef>
                <a:spcPts val="0"/>
              </a:spcBef>
              <a:buFont typeface="Wingdings" panose="05000000000000000000" charset="0"/>
              <a:buNone/>
            </a:pPr>
            <a:r>
              <a:rPr lang="zh-CN" sz="20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sym typeface="+mn-ea"/>
              </a:rPr>
              <a:t>在这次表演中孩子充分利用身边的物品装扮自己，扮演蜘蛛精的小朋友把妈妈的纱巾、班上塑料花插在头上；观音头上的披巾已经从床单变成了家里的桌布；沙僧的武器由卷纸心变成了晾衣棍。</a:t>
            </a:r>
            <a:endParaRPr lang="zh-CN" sz="20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sym typeface="+mn-ea"/>
            </a:endParaRPr>
          </a:p>
          <a:p>
            <a:pPr marL="0" indent="0" eaLnBrk="1" latinLnBrk="0">
              <a:lnSpc>
                <a:spcPts val="3200"/>
              </a:lnSpc>
              <a:spcBef>
                <a:spcPts val="0"/>
              </a:spcBef>
              <a:buFont typeface="Wingdings" panose="05000000000000000000" charset="0"/>
              <a:buNone/>
            </a:pPr>
            <a:endParaRPr lang="zh-CN" sz="20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sym typeface="+mn-ea"/>
            </a:endParaRPr>
          </a:p>
        </p:txBody>
      </p:sp>
      <p:sp>
        <p:nvSpPr>
          <p:cNvPr id="9217" name="标题 1"/>
          <p:cNvSpPr>
            <a:spLocks noGrp="1"/>
          </p:cNvSpPr>
          <p:nvPr/>
        </p:nvSpPr>
        <p:spPr>
          <a:xfrm>
            <a:off x="1300377" y="374316"/>
            <a:ext cx="9534190" cy="696314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3200" dirty="0">
                <a:solidFill>
                  <a:schemeClr val="tx1"/>
                </a:solidFill>
                <a:sym typeface="+mn-ea"/>
              </a:rPr>
              <a:t>第三节  表演游戏的案例与分析</a:t>
            </a:r>
            <a:endParaRPr lang="zh-CN" altLang="en-US" sz="320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6" name="内容占位符 4"/>
          <p:cNvSpPr>
            <a:spLocks noGrp="1"/>
          </p:cNvSpPr>
          <p:nvPr/>
        </p:nvSpPr>
        <p:spPr>
          <a:xfrm>
            <a:off x="809625" y="1214755"/>
            <a:ext cx="10515600" cy="65976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kern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+mn-ea"/>
              </a:rPr>
              <a:t>二、大班表演游戏“西游记”</a:t>
            </a:r>
            <a:endParaRPr lang="zh-CN" altLang="en-US" sz="2800" kern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11835" y="1772920"/>
            <a:ext cx="1043051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algn="l" defTabSz="914400" eaLnBrk="1" latinLnBrk="0">
              <a:lnSpc>
                <a:spcPts val="35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zh-CN" sz="2000" kern="1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sym typeface="+mn-ea"/>
              </a:rPr>
              <a:t>（四）游戏发展阶段：盘丝洞的故事</a:t>
            </a:r>
            <a:endParaRPr lang="zh-CN" sz="2000" kern="10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sym typeface="+mn-ea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 txBox="1">
            <a:spLocks noGrp="1"/>
          </p:cNvSpPr>
          <p:nvPr>
            <p:ph idx="1"/>
          </p:nvPr>
        </p:nvSpPr>
        <p:spPr>
          <a:xfrm>
            <a:off x="1517650" y="1942465"/>
            <a:ext cx="9807575" cy="2934335"/>
          </a:xfrm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2800" b="0" i="0" u="none" strike="noStrike" kern="1200" cap="none" spc="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一、表演游戏的含义</a:t>
            </a:r>
            <a:endParaRPr kumimoji="0" lang="zh-CN" sz="2800" b="0" i="0" u="none" strike="noStrike" kern="1200" cap="none" spc="0" normalizeH="0" baseline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2800" b="0" i="0" u="none" strike="noStrike" kern="1200" cap="none" spc="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二、表演游戏的特点</a:t>
            </a:r>
            <a:endParaRPr kumimoji="0" lang="zh-CN" sz="2800" b="0" i="0" u="none" strike="noStrike" kern="1200" cap="none" spc="0" normalizeH="0" baseline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2800" b="0" i="0" u="none" strike="noStrike" kern="1200" cap="none" spc="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三、表演游戏的结构</a:t>
            </a:r>
            <a:endParaRPr kumimoji="0" lang="zh-CN" sz="2800" b="0" i="0" u="none" strike="noStrike" kern="1200" cap="none" spc="0" normalizeH="0" baseline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2800" b="0" i="0" u="none" strike="noStrike" kern="1200" cap="none" spc="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四、表演游戏的形式</a:t>
            </a:r>
            <a:endParaRPr kumimoji="0" lang="zh-CN" sz="2800" b="0" i="0" u="none" strike="noStrike" kern="1200" cap="none" spc="0" normalizeH="0" baseline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17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>
              <a:buNone/>
            </a:pPr>
            <a:r>
              <a:rPr lang="zh-CN" altLang="en-US" sz="3200" b="1" dirty="0">
                <a:solidFill>
                  <a:schemeClr val="tx1"/>
                </a:solidFill>
              </a:rPr>
              <a:t>第一节  表演游戏概述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09625" y="2298065"/>
            <a:ext cx="10857230" cy="4618990"/>
          </a:xfrm>
        </p:spPr>
        <p:txBody>
          <a:bodyPr/>
          <a:lstStyle/>
          <a:p>
            <a:pPr marL="0" indent="0" eaLnBrk="1" latinLnBrk="0">
              <a:lnSpc>
                <a:spcPts val="3200"/>
              </a:lnSpc>
              <a:spcBef>
                <a:spcPts val="0"/>
              </a:spcBef>
              <a:buFont typeface="Wingdings" panose="05000000000000000000" charset="0"/>
              <a:buNone/>
            </a:pPr>
            <a:r>
              <a:rPr lang="zh-CN" sz="20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sym typeface="+mn-ea"/>
              </a:rPr>
              <a:t>3.活动过程描述：</a:t>
            </a:r>
            <a:endParaRPr lang="zh-CN" sz="20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sym typeface="+mn-ea"/>
            </a:endParaRPr>
          </a:p>
          <a:p>
            <a:pPr marL="0" indent="0" eaLnBrk="1" latinLnBrk="0">
              <a:lnSpc>
                <a:spcPts val="3200"/>
              </a:lnSpc>
              <a:spcBef>
                <a:spcPts val="0"/>
              </a:spcBef>
              <a:buFont typeface="Wingdings" panose="05000000000000000000" charset="0"/>
              <a:buNone/>
            </a:pPr>
            <a:r>
              <a:rPr lang="zh-CN" sz="20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sym typeface="+mn-ea"/>
              </a:rPr>
              <a:t>（2）表演日趋成熟</a:t>
            </a:r>
            <a:endParaRPr lang="zh-CN" sz="20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sym typeface="+mn-ea"/>
            </a:endParaRPr>
          </a:p>
          <a:p>
            <a:pPr marL="0" indent="0" eaLnBrk="1" latinLnBrk="0">
              <a:lnSpc>
                <a:spcPts val="3200"/>
              </a:lnSpc>
              <a:spcBef>
                <a:spcPts val="0"/>
              </a:spcBef>
              <a:buFont typeface="Wingdings" panose="05000000000000000000" charset="0"/>
              <a:buNone/>
            </a:pPr>
            <a:r>
              <a:rPr lang="zh-CN" sz="20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sym typeface="+mn-ea"/>
              </a:rPr>
              <a:t>在本次表演中他们已经能创编一些故事情节和对话，例如在盘丝洞的故事中，孙悟空打倒了蜘蛛精，救出师傅，欢庆胜利时。扮演蜘蛛精的小朋友说：不对，我们还没有死，我们还要去找师兄呢！于是女孩子们就四处寻找，终于找到一个愿意当师兄的男孩子。在接下来的表演中，就增加了蜘蛛精被孙悟空打倒后，就赶快爬到师兄那儿，寻求帮助。孩子的表演日趋成熟，还增加了“石猴出世的情节”。</a:t>
            </a:r>
            <a:endParaRPr lang="zh-CN" sz="20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sym typeface="+mn-ea"/>
            </a:endParaRPr>
          </a:p>
          <a:p>
            <a:pPr marL="0" indent="0" eaLnBrk="1" latinLnBrk="0">
              <a:lnSpc>
                <a:spcPts val="3200"/>
              </a:lnSpc>
              <a:spcBef>
                <a:spcPts val="0"/>
              </a:spcBef>
              <a:buFont typeface="Wingdings" panose="05000000000000000000" charset="0"/>
              <a:buNone/>
            </a:pPr>
            <a:endParaRPr lang="zh-CN" sz="20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sym typeface="+mn-ea"/>
            </a:endParaRPr>
          </a:p>
        </p:txBody>
      </p:sp>
      <p:sp>
        <p:nvSpPr>
          <p:cNvPr id="9217" name="标题 1"/>
          <p:cNvSpPr>
            <a:spLocks noGrp="1"/>
          </p:cNvSpPr>
          <p:nvPr/>
        </p:nvSpPr>
        <p:spPr>
          <a:xfrm>
            <a:off x="1300377" y="374316"/>
            <a:ext cx="9534190" cy="696314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3200" dirty="0">
                <a:solidFill>
                  <a:schemeClr val="tx1"/>
                </a:solidFill>
                <a:sym typeface="+mn-ea"/>
              </a:rPr>
              <a:t>第三节  表演游戏的案例与分析</a:t>
            </a:r>
            <a:endParaRPr lang="zh-CN" altLang="en-US" sz="320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6" name="内容占位符 4"/>
          <p:cNvSpPr>
            <a:spLocks noGrp="1"/>
          </p:cNvSpPr>
          <p:nvPr/>
        </p:nvSpPr>
        <p:spPr>
          <a:xfrm>
            <a:off x="809625" y="1214755"/>
            <a:ext cx="10515600" cy="65976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kern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+mn-ea"/>
              </a:rPr>
              <a:t>二、大班表演游戏“西游记”</a:t>
            </a:r>
            <a:endParaRPr lang="zh-CN" altLang="en-US" sz="2800" kern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11835" y="1772920"/>
            <a:ext cx="1043051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algn="l" defTabSz="914400" eaLnBrk="1" latinLnBrk="0">
              <a:lnSpc>
                <a:spcPts val="35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zh-CN" sz="2000" kern="1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sym typeface="+mn-ea"/>
              </a:rPr>
              <a:t>（四）游戏发展阶段：盘丝洞的故事</a:t>
            </a:r>
            <a:endParaRPr lang="zh-CN" sz="2000" kern="10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sym typeface="+mn-ea"/>
            </a:endParaRP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09625" y="2298065"/>
            <a:ext cx="10857230" cy="4618990"/>
          </a:xfrm>
        </p:spPr>
        <p:txBody>
          <a:bodyPr/>
          <a:lstStyle/>
          <a:p>
            <a:pPr marL="0" indent="0" eaLnBrk="1" latinLnBrk="0">
              <a:lnSpc>
                <a:spcPts val="3200"/>
              </a:lnSpc>
              <a:spcBef>
                <a:spcPts val="0"/>
              </a:spcBef>
              <a:buFont typeface="Wingdings" panose="05000000000000000000" charset="0"/>
              <a:buNone/>
            </a:pPr>
            <a:r>
              <a:rPr lang="zh-CN" sz="20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sym typeface="+mn-ea"/>
              </a:rPr>
              <a:t>4.问题归纳：演员不知道接下来怎么表演</a:t>
            </a:r>
            <a:endParaRPr lang="zh-CN" sz="20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sym typeface="+mn-ea"/>
            </a:endParaRPr>
          </a:p>
          <a:p>
            <a:pPr marL="0" indent="0" eaLnBrk="1" latinLnBrk="0">
              <a:lnSpc>
                <a:spcPts val="3200"/>
              </a:lnSpc>
              <a:spcBef>
                <a:spcPts val="0"/>
              </a:spcBef>
              <a:buFont typeface="Wingdings" panose="05000000000000000000" charset="0"/>
              <a:buNone/>
            </a:pPr>
            <a:r>
              <a:rPr lang="zh-CN" sz="20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sym typeface="+mn-ea"/>
              </a:rPr>
              <a:t>幼儿的表演有一定的故事情节，并出现了简单的对话和动作，但是在表演中还是出现了这样的现象，幼儿会不停地问：“下面演什么？”“我该说什么?”</a:t>
            </a:r>
            <a:endParaRPr lang="zh-CN" sz="20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sym typeface="+mn-ea"/>
            </a:endParaRPr>
          </a:p>
          <a:p>
            <a:pPr marL="0" indent="0" eaLnBrk="1" latinLnBrk="0">
              <a:lnSpc>
                <a:spcPts val="3200"/>
              </a:lnSpc>
              <a:spcBef>
                <a:spcPts val="0"/>
              </a:spcBef>
              <a:buFont typeface="Wingdings" panose="05000000000000000000" charset="0"/>
              <a:buNone/>
            </a:pPr>
            <a:r>
              <a:rPr lang="zh-CN" sz="20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sym typeface="+mn-ea"/>
              </a:rPr>
              <a:t>5.教师的支持：通过提问，丰富幼儿的角色语言</a:t>
            </a:r>
            <a:endParaRPr lang="zh-CN" sz="20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sym typeface="+mn-ea"/>
            </a:endParaRPr>
          </a:p>
          <a:p>
            <a:pPr marL="0" indent="0" eaLnBrk="1" latinLnBrk="0">
              <a:lnSpc>
                <a:spcPts val="3200"/>
              </a:lnSpc>
              <a:spcBef>
                <a:spcPts val="0"/>
              </a:spcBef>
              <a:buFont typeface="Wingdings" panose="05000000000000000000" charset="0"/>
              <a:buNone/>
            </a:pPr>
            <a:r>
              <a:rPr lang="zh-CN" sz="20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sym typeface="+mn-ea"/>
              </a:rPr>
              <a:t>“蜘蛛精会怎样骗唐僧呢？”</a:t>
            </a:r>
            <a:endParaRPr lang="zh-CN" sz="20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sym typeface="+mn-ea"/>
            </a:endParaRPr>
          </a:p>
          <a:p>
            <a:pPr marL="0" indent="0" eaLnBrk="1" latinLnBrk="0">
              <a:lnSpc>
                <a:spcPts val="3200"/>
              </a:lnSpc>
              <a:spcBef>
                <a:spcPts val="0"/>
              </a:spcBef>
              <a:buFont typeface="Wingdings" panose="05000000000000000000" charset="0"/>
              <a:buNone/>
            </a:pPr>
            <a:r>
              <a:rPr lang="zh-CN" sz="20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sym typeface="+mn-ea"/>
              </a:rPr>
              <a:t>“唐僧呢？”“接下来蜘蛛精又会怎样做呢？”</a:t>
            </a:r>
            <a:endParaRPr lang="zh-CN" sz="20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sym typeface="+mn-ea"/>
            </a:endParaRPr>
          </a:p>
          <a:p>
            <a:pPr marL="0" indent="0" eaLnBrk="1" latinLnBrk="0">
              <a:lnSpc>
                <a:spcPts val="3200"/>
              </a:lnSpc>
              <a:spcBef>
                <a:spcPts val="0"/>
              </a:spcBef>
              <a:buFont typeface="Wingdings" panose="05000000000000000000" charset="0"/>
              <a:buNone/>
            </a:pPr>
            <a:endParaRPr lang="zh-CN" sz="20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sym typeface="+mn-ea"/>
            </a:endParaRPr>
          </a:p>
        </p:txBody>
      </p:sp>
      <p:sp>
        <p:nvSpPr>
          <p:cNvPr id="9217" name="标题 1"/>
          <p:cNvSpPr>
            <a:spLocks noGrp="1"/>
          </p:cNvSpPr>
          <p:nvPr/>
        </p:nvSpPr>
        <p:spPr>
          <a:xfrm>
            <a:off x="1300377" y="374316"/>
            <a:ext cx="9534190" cy="696314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3200" dirty="0">
                <a:solidFill>
                  <a:schemeClr val="tx1"/>
                </a:solidFill>
                <a:sym typeface="+mn-ea"/>
              </a:rPr>
              <a:t>第三节  表演游戏的案例与分析</a:t>
            </a:r>
            <a:endParaRPr lang="zh-CN" altLang="en-US" sz="320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6" name="内容占位符 4"/>
          <p:cNvSpPr>
            <a:spLocks noGrp="1"/>
          </p:cNvSpPr>
          <p:nvPr/>
        </p:nvSpPr>
        <p:spPr>
          <a:xfrm>
            <a:off x="809625" y="1214755"/>
            <a:ext cx="10515600" cy="65976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kern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+mn-ea"/>
              </a:rPr>
              <a:t>二、大班表演游戏“西游记”</a:t>
            </a:r>
            <a:endParaRPr lang="zh-CN" altLang="en-US" sz="2800" kern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11835" y="1772920"/>
            <a:ext cx="1043051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algn="l" defTabSz="914400" eaLnBrk="1" latinLnBrk="0">
              <a:lnSpc>
                <a:spcPts val="35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zh-CN" sz="2000" kern="1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sym typeface="+mn-ea"/>
              </a:rPr>
              <a:t>（四）游戏发展阶段：盘丝洞的故事</a:t>
            </a:r>
            <a:endParaRPr lang="zh-CN" sz="2000" kern="10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sym typeface="+mn-ea"/>
            </a:endParaRP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09625" y="2298065"/>
            <a:ext cx="10857230" cy="4618990"/>
          </a:xfrm>
        </p:spPr>
        <p:txBody>
          <a:bodyPr/>
          <a:lstStyle/>
          <a:p>
            <a:pPr marL="0" indent="0" eaLnBrk="1" latinLnBrk="0">
              <a:lnSpc>
                <a:spcPts val="3200"/>
              </a:lnSpc>
              <a:spcBef>
                <a:spcPts val="0"/>
              </a:spcBef>
              <a:buFont typeface="Wingdings" panose="05000000000000000000" charset="0"/>
              <a:buNone/>
            </a:pPr>
            <a:r>
              <a:rPr lang="zh-CN" sz="20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sym typeface="+mn-ea"/>
              </a:rPr>
              <a:t>5.教师的支持：通过提问，丰富幼儿的角色语言</a:t>
            </a:r>
            <a:endParaRPr lang="zh-CN" sz="20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sym typeface="+mn-ea"/>
            </a:endParaRPr>
          </a:p>
          <a:p>
            <a:pPr marL="0" indent="0" eaLnBrk="1" latinLnBrk="0">
              <a:lnSpc>
                <a:spcPts val="3200"/>
              </a:lnSpc>
              <a:spcBef>
                <a:spcPts val="0"/>
              </a:spcBef>
              <a:buFont typeface="Wingdings" panose="05000000000000000000" charset="0"/>
              <a:buNone/>
            </a:pPr>
            <a:r>
              <a:rPr lang="zh-CN" sz="20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sym typeface="+mn-ea"/>
              </a:rPr>
              <a:t>在提问的引导下，教师请幼儿讨论“唐僧的徒弟听说唐僧被抓，会怎么说呢？”有的幼儿立刻就模仿起来：“哎呀，师傅被抓走了，怎么办呢？”经过讨论，幼儿对表演的内容比较清楚，再次表演时就不再问该怎么演了。</a:t>
            </a:r>
            <a:endParaRPr lang="zh-CN" sz="20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sym typeface="+mn-ea"/>
            </a:endParaRPr>
          </a:p>
          <a:p>
            <a:pPr marL="0" indent="0" eaLnBrk="1" latinLnBrk="0">
              <a:lnSpc>
                <a:spcPts val="3200"/>
              </a:lnSpc>
              <a:spcBef>
                <a:spcPts val="0"/>
              </a:spcBef>
              <a:buFont typeface="Wingdings" panose="05000000000000000000" charset="0"/>
              <a:buNone/>
            </a:pPr>
            <a:r>
              <a:rPr lang="zh-CN" sz="20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sym typeface="+mn-ea"/>
              </a:rPr>
              <a:t>游戏扩展阶段：“火焰山”的故事</a:t>
            </a:r>
            <a:endParaRPr lang="zh-CN" sz="20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sym typeface="+mn-ea"/>
            </a:endParaRPr>
          </a:p>
          <a:p>
            <a:pPr marL="0" indent="0" eaLnBrk="1" latinLnBrk="0">
              <a:lnSpc>
                <a:spcPts val="3200"/>
              </a:lnSpc>
              <a:spcBef>
                <a:spcPts val="0"/>
              </a:spcBef>
              <a:buFont typeface="Wingdings" panose="05000000000000000000" charset="0"/>
              <a:buNone/>
            </a:pPr>
            <a:r>
              <a:rPr lang="zh-CN" sz="20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sym typeface="+mn-ea"/>
              </a:rPr>
              <a:t>教师角色：组织幼儿互相评议；教师把握有效地指导时间；给游戏的扩展留有空间，让幼儿在游戏中发展。</a:t>
            </a:r>
            <a:endParaRPr lang="zh-CN" sz="20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sym typeface="+mn-ea"/>
            </a:endParaRPr>
          </a:p>
          <a:p>
            <a:pPr marL="0" indent="0" eaLnBrk="1" latinLnBrk="0">
              <a:lnSpc>
                <a:spcPts val="3200"/>
              </a:lnSpc>
              <a:spcBef>
                <a:spcPts val="0"/>
              </a:spcBef>
              <a:buFont typeface="Wingdings" panose="05000000000000000000" charset="0"/>
              <a:buNone/>
            </a:pPr>
            <a:r>
              <a:rPr lang="zh-CN" sz="20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sym typeface="+mn-ea"/>
              </a:rPr>
              <a:t>活动中教师的支持：充分尊重幼儿的兴趣和表演方式。</a:t>
            </a:r>
            <a:endParaRPr lang="zh-CN" sz="20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sym typeface="+mn-ea"/>
            </a:endParaRPr>
          </a:p>
          <a:p>
            <a:pPr marL="0" indent="0" eaLnBrk="1" latinLnBrk="0">
              <a:lnSpc>
                <a:spcPts val="3200"/>
              </a:lnSpc>
              <a:spcBef>
                <a:spcPts val="0"/>
              </a:spcBef>
              <a:buFont typeface="Wingdings" panose="05000000000000000000" charset="0"/>
              <a:buNone/>
            </a:pPr>
            <a:endParaRPr lang="zh-CN" sz="20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sym typeface="+mn-ea"/>
            </a:endParaRPr>
          </a:p>
        </p:txBody>
      </p:sp>
      <p:sp>
        <p:nvSpPr>
          <p:cNvPr id="9217" name="标题 1"/>
          <p:cNvSpPr>
            <a:spLocks noGrp="1"/>
          </p:cNvSpPr>
          <p:nvPr/>
        </p:nvSpPr>
        <p:spPr>
          <a:xfrm>
            <a:off x="1300377" y="374316"/>
            <a:ext cx="9534190" cy="696314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3200" dirty="0">
                <a:solidFill>
                  <a:schemeClr val="tx1"/>
                </a:solidFill>
                <a:sym typeface="+mn-ea"/>
              </a:rPr>
              <a:t>第三节  表演游戏的案例与分析</a:t>
            </a:r>
            <a:endParaRPr lang="zh-CN" altLang="en-US" sz="320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6" name="内容占位符 4"/>
          <p:cNvSpPr>
            <a:spLocks noGrp="1"/>
          </p:cNvSpPr>
          <p:nvPr/>
        </p:nvSpPr>
        <p:spPr>
          <a:xfrm>
            <a:off x="809625" y="1214755"/>
            <a:ext cx="10515600" cy="65976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kern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+mn-ea"/>
              </a:rPr>
              <a:t>二、大班表演游戏“西游记”</a:t>
            </a:r>
            <a:endParaRPr lang="zh-CN" altLang="en-US" sz="2800" kern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11835" y="1772920"/>
            <a:ext cx="1043051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algn="l" defTabSz="914400" eaLnBrk="1" latinLnBrk="0">
              <a:lnSpc>
                <a:spcPts val="35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zh-CN" sz="2000" kern="1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sym typeface="+mn-ea"/>
              </a:rPr>
              <a:t>（四）游戏发展阶段：盘丝洞的故事</a:t>
            </a:r>
            <a:endParaRPr lang="zh-CN" sz="2000" kern="10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sym typeface="+mn-ea"/>
            </a:endParaRP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09625" y="2298065"/>
            <a:ext cx="10857230" cy="4618990"/>
          </a:xfrm>
        </p:spPr>
        <p:txBody>
          <a:bodyPr/>
          <a:lstStyle/>
          <a:p>
            <a:pPr marL="0" indent="0" algn="ctr" eaLnBrk="1" latinLnBrk="0">
              <a:lnSpc>
                <a:spcPts val="3200"/>
              </a:lnSpc>
              <a:spcBef>
                <a:spcPts val="0"/>
              </a:spcBef>
              <a:buFont typeface="Wingdings" panose="05000000000000000000" charset="0"/>
              <a:buNone/>
            </a:pPr>
            <a:r>
              <a:rPr lang="zh-CN" sz="20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sym typeface="+mn-ea"/>
              </a:rPr>
              <a:t>游戏扩展阶段：“火焰山”的故事</a:t>
            </a:r>
            <a:endParaRPr lang="zh-CN" sz="20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sym typeface="+mn-ea"/>
            </a:endParaRPr>
          </a:p>
          <a:p>
            <a:pPr marL="0" indent="0" eaLnBrk="1" latinLnBrk="0">
              <a:lnSpc>
                <a:spcPts val="3200"/>
              </a:lnSpc>
              <a:spcBef>
                <a:spcPts val="0"/>
              </a:spcBef>
              <a:buFont typeface="Wingdings" panose="05000000000000000000" charset="0"/>
              <a:buNone/>
            </a:pPr>
            <a:r>
              <a:rPr lang="zh-CN" sz="20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sym typeface="+mn-ea"/>
              </a:rPr>
              <a:t>1.教师角色：组织幼儿互相评议；教师把握有效地指导时间；给游戏的扩展留有空间，让幼儿在游戏中发展。</a:t>
            </a:r>
            <a:endParaRPr lang="zh-CN" sz="20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sym typeface="+mn-ea"/>
            </a:endParaRPr>
          </a:p>
          <a:p>
            <a:pPr marL="0" indent="0" eaLnBrk="1" latinLnBrk="0">
              <a:lnSpc>
                <a:spcPts val="3200"/>
              </a:lnSpc>
              <a:spcBef>
                <a:spcPts val="0"/>
              </a:spcBef>
              <a:buFont typeface="Wingdings" panose="05000000000000000000" charset="0"/>
              <a:buNone/>
            </a:pPr>
            <a:r>
              <a:rPr lang="zh-CN" sz="20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sym typeface="+mn-ea"/>
              </a:rPr>
              <a:t>2.活动中教师的支持：充分尊重幼儿的兴趣和表演方式</a:t>
            </a:r>
            <a:endParaRPr lang="zh-CN" sz="20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sym typeface="+mn-ea"/>
            </a:endParaRPr>
          </a:p>
          <a:p>
            <a:pPr marL="0" indent="0" eaLnBrk="1" latinLnBrk="0">
              <a:lnSpc>
                <a:spcPts val="3200"/>
              </a:lnSpc>
              <a:spcBef>
                <a:spcPts val="0"/>
              </a:spcBef>
              <a:buFont typeface="Wingdings" panose="05000000000000000000" charset="0"/>
              <a:buNone/>
            </a:pPr>
            <a:r>
              <a:rPr lang="zh-CN" sz="20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sym typeface="+mn-ea"/>
              </a:rPr>
              <a:t>3.活动过程描述：</a:t>
            </a:r>
            <a:endParaRPr lang="zh-CN" sz="20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sym typeface="+mn-ea"/>
            </a:endParaRPr>
          </a:p>
          <a:p>
            <a:pPr marL="0" indent="0" eaLnBrk="1" latinLnBrk="0">
              <a:lnSpc>
                <a:spcPts val="3200"/>
              </a:lnSpc>
              <a:spcBef>
                <a:spcPts val="0"/>
              </a:spcBef>
              <a:buFont typeface="Wingdings" panose="05000000000000000000" charset="0"/>
              <a:buNone/>
            </a:pPr>
            <a:r>
              <a:rPr lang="zh-CN" sz="20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sym typeface="+mn-ea"/>
              </a:rPr>
              <a:t>（1）幼儿分组表演，相互评价与学习</a:t>
            </a:r>
            <a:endParaRPr lang="zh-CN" sz="20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sym typeface="+mn-ea"/>
            </a:endParaRPr>
          </a:p>
          <a:p>
            <a:pPr marL="0" indent="0" eaLnBrk="1" latinLnBrk="0">
              <a:lnSpc>
                <a:spcPts val="3200"/>
              </a:lnSpc>
              <a:spcBef>
                <a:spcPts val="0"/>
              </a:spcBef>
              <a:buFont typeface="Wingdings" panose="05000000000000000000" charset="0"/>
              <a:buNone/>
            </a:pPr>
            <a:r>
              <a:rPr lang="zh-CN" sz="20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sym typeface="+mn-ea"/>
              </a:rPr>
              <a:t>孩子的表演日趋成熟，他们又开始寻找新的故事内容，这一次选择的是“火焰山的故事”，由于有了前几次的基础，所以孩子在准备场景和道具上并没有花很多的时间。孩子的表演很自然，也很容易就进入到故事情节中去。</a:t>
            </a:r>
            <a:endParaRPr lang="zh-CN" sz="20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sym typeface="+mn-ea"/>
            </a:endParaRPr>
          </a:p>
        </p:txBody>
      </p:sp>
      <p:sp>
        <p:nvSpPr>
          <p:cNvPr id="9217" name="标题 1"/>
          <p:cNvSpPr>
            <a:spLocks noGrp="1"/>
          </p:cNvSpPr>
          <p:nvPr/>
        </p:nvSpPr>
        <p:spPr>
          <a:xfrm>
            <a:off x="1300377" y="374316"/>
            <a:ext cx="9534190" cy="696314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3200" dirty="0">
                <a:solidFill>
                  <a:schemeClr val="tx1"/>
                </a:solidFill>
                <a:sym typeface="+mn-ea"/>
              </a:rPr>
              <a:t>第三节  表演游戏的案例与分析</a:t>
            </a:r>
            <a:endParaRPr lang="zh-CN" altLang="en-US" sz="320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6" name="内容占位符 4"/>
          <p:cNvSpPr>
            <a:spLocks noGrp="1"/>
          </p:cNvSpPr>
          <p:nvPr/>
        </p:nvSpPr>
        <p:spPr>
          <a:xfrm>
            <a:off x="809625" y="1214755"/>
            <a:ext cx="10515600" cy="65976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kern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+mn-ea"/>
              </a:rPr>
              <a:t>二、大班表演游戏“西游记”</a:t>
            </a:r>
            <a:endParaRPr lang="zh-CN" altLang="en-US" sz="2800" kern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11835" y="1772920"/>
            <a:ext cx="1043051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algn="l" defTabSz="914400" eaLnBrk="1" latinLnBrk="0">
              <a:lnSpc>
                <a:spcPts val="35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zh-CN" sz="2000" kern="1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sym typeface="+mn-ea"/>
              </a:rPr>
              <a:t>（四）游戏发展阶段：盘丝洞的故事</a:t>
            </a:r>
            <a:endParaRPr lang="zh-CN" sz="2000" kern="10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sym typeface="+mn-ea"/>
            </a:endParaRP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09625" y="2298065"/>
            <a:ext cx="10857230" cy="4618990"/>
          </a:xfrm>
        </p:spPr>
        <p:txBody>
          <a:bodyPr/>
          <a:lstStyle/>
          <a:p>
            <a:pPr marL="0" indent="0" algn="ctr" eaLnBrk="1" latinLnBrk="0">
              <a:lnSpc>
                <a:spcPts val="3200"/>
              </a:lnSpc>
              <a:spcBef>
                <a:spcPts val="0"/>
              </a:spcBef>
              <a:buFont typeface="Wingdings" panose="05000000000000000000" charset="0"/>
              <a:buNone/>
            </a:pPr>
            <a:r>
              <a:rPr lang="zh-CN" sz="20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sym typeface="+mn-ea"/>
              </a:rPr>
              <a:t>游戏扩展阶段：“火焰山”的故事</a:t>
            </a:r>
            <a:endParaRPr lang="zh-CN" sz="20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sym typeface="+mn-ea"/>
            </a:endParaRPr>
          </a:p>
          <a:p>
            <a:pPr marL="0" indent="0" eaLnBrk="1" latinLnBrk="0">
              <a:lnSpc>
                <a:spcPts val="3200"/>
              </a:lnSpc>
              <a:spcBef>
                <a:spcPts val="0"/>
              </a:spcBef>
              <a:buFont typeface="Wingdings" panose="05000000000000000000" charset="0"/>
              <a:buNone/>
            </a:pPr>
            <a:endParaRPr lang="zh-CN" sz="20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sym typeface="+mn-ea"/>
            </a:endParaRPr>
          </a:p>
          <a:p>
            <a:pPr marL="0" indent="0" eaLnBrk="1" latinLnBrk="0">
              <a:lnSpc>
                <a:spcPts val="3200"/>
              </a:lnSpc>
              <a:spcBef>
                <a:spcPts val="0"/>
              </a:spcBef>
              <a:buFont typeface="Wingdings" panose="05000000000000000000" charset="0"/>
              <a:buNone/>
            </a:pPr>
            <a:r>
              <a:rPr lang="zh-CN" sz="20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sym typeface="+mn-ea"/>
              </a:rPr>
              <a:t>3.活动过程描述：</a:t>
            </a:r>
            <a:endParaRPr lang="zh-CN" sz="20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sym typeface="+mn-ea"/>
            </a:endParaRPr>
          </a:p>
          <a:p>
            <a:pPr marL="0" indent="0" eaLnBrk="1" latinLnBrk="0">
              <a:lnSpc>
                <a:spcPts val="3200"/>
              </a:lnSpc>
              <a:spcBef>
                <a:spcPts val="0"/>
              </a:spcBef>
              <a:buFont typeface="Wingdings" panose="05000000000000000000" charset="0"/>
              <a:buNone/>
            </a:pPr>
            <a:r>
              <a:rPr lang="zh-CN" sz="20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sym typeface="+mn-ea"/>
              </a:rPr>
              <a:t>（2）设计出各种各样的芭蕉扇</a:t>
            </a:r>
            <a:endParaRPr lang="zh-CN" sz="20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sym typeface="+mn-ea"/>
            </a:endParaRPr>
          </a:p>
          <a:p>
            <a:pPr marL="0" indent="0" eaLnBrk="1" latinLnBrk="0">
              <a:lnSpc>
                <a:spcPts val="3200"/>
              </a:lnSpc>
              <a:spcBef>
                <a:spcPts val="0"/>
              </a:spcBef>
              <a:buFont typeface="Wingdings" panose="05000000000000000000" charset="0"/>
              <a:buNone/>
            </a:pPr>
            <a:r>
              <a:rPr lang="zh-CN" sz="20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sym typeface="+mn-ea"/>
              </a:rPr>
              <a:t>  在表演中，孩子发现表演使用的扇子太小，不像芭蕉扇。孩子用绘画，加上了想象，设计了各式各样的芭蕉扇。并且从芭蕉扇引发了幼儿对《西游记》里各种神仙、妖怪使用的武器的调查。正是这些在表演游戏过程中不断延伸出的支点，使得道具和场景不断完善，表演情节不断拓展和丰富，孩子能更多的享受表演的乐趣。</a:t>
            </a:r>
            <a:endParaRPr lang="zh-CN" sz="20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sym typeface="+mn-ea"/>
            </a:endParaRPr>
          </a:p>
        </p:txBody>
      </p:sp>
      <p:sp>
        <p:nvSpPr>
          <p:cNvPr id="9217" name="标题 1"/>
          <p:cNvSpPr>
            <a:spLocks noGrp="1"/>
          </p:cNvSpPr>
          <p:nvPr/>
        </p:nvSpPr>
        <p:spPr>
          <a:xfrm>
            <a:off x="1300377" y="374316"/>
            <a:ext cx="9534190" cy="696314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3200" dirty="0">
                <a:solidFill>
                  <a:schemeClr val="tx1"/>
                </a:solidFill>
                <a:sym typeface="+mn-ea"/>
              </a:rPr>
              <a:t>第三节  表演游戏的案例与分析</a:t>
            </a:r>
            <a:endParaRPr lang="zh-CN" altLang="en-US" sz="320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6" name="内容占位符 4"/>
          <p:cNvSpPr>
            <a:spLocks noGrp="1"/>
          </p:cNvSpPr>
          <p:nvPr/>
        </p:nvSpPr>
        <p:spPr>
          <a:xfrm>
            <a:off x="809625" y="1214755"/>
            <a:ext cx="10515600" cy="65976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kern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+mn-ea"/>
              </a:rPr>
              <a:t>二、大班表演游戏“西游记”</a:t>
            </a:r>
            <a:endParaRPr lang="zh-CN" altLang="en-US" sz="2800" kern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11835" y="1772920"/>
            <a:ext cx="1043051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algn="l" defTabSz="914400" eaLnBrk="1" latinLnBrk="0">
              <a:lnSpc>
                <a:spcPts val="35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zh-CN" sz="2000" kern="1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sym typeface="+mn-ea"/>
              </a:rPr>
              <a:t>（四）游戏发展阶段：盘丝洞的故事</a:t>
            </a:r>
            <a:endParaRPr lang="zh-CN" sz="2000" kern="10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sym typeface="+mn-ea"/>
            </a:endParaRP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09625" y="2061210"/>
            <a:ext cx="10857230" cy="3428365"/>
          </a:xfrm>
        </p:spPr>
        <p:txBody>
          <a:bodyPr/>
          <a:lstStyle/>
          <a:p>
            <a:pPr marL="0" indent="0" algn="l" eaLnBrk="1" latinLnBrk="0">
              <a:lnSpc>
                <a:spcPct val="150000"/>
              </a:lnSpc>
              <a:spcBef>
                <a:spcPts val="0"/>
              </a:spcBef>
              <a:buFont typeface="Wingdings" panose="05000000000000000000" charset="0"/>
              <a:buNone/>
            </a:pPr>
            <a:r>
              <a:rPr lang="zh-CN" sz="24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sym typeface="+mn-ea"/>
              </a:rPr>
              <a:t>1.问题讨论</a:t>
            </a:r>
            <a:endParaRPr lang="zh-CN" sz="24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sym typeface="+mn-ea"/>
            </a:endParaRPr>
          </a:p>
          <a:p>
            <a:pPr marL="0" indent="0" algn="l" eaLnBrk="1" latinLnBrk="0">
              <a:lnSpc>
                <a:spcPct val="150000"/>
              </a:lnSpc>
              <a:spcBef>
                <a:spcPts val="0"/>
              </a:spcBef>
              <a:buFont typeface="Wingdings" panose="05000000000000000000" charset="0"/>
              <a:buNone/>
            </a:pPr>
            <a:r>
              <a:rPr lang="zh-CN" sz="24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sym typeface="+mn-ea"/>
              </a:rPr>
              <a:t>（1）结合《3-6岁儿童学习与发展指南》的精神，谈谈你对教师在表演游戏中角色的理解。</a:t>
            </a:r>
            <a:endParaRPr lang="zh-CN" sz="24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sym typeface="+mn-ea"/>
            </a:endParaRPr>
          </a:p>
          <a:p>
            <a:pPr marL="0" indent="0" algn="l" eaLnBrk="1" latinLnBrk="0">
              <a:lnSpc>
                <a:spcPct val="150000"/>
              </a:lnSpc>
              <a:spcBef>
                <a:spcPts val="0"/>
              </a:spcBef>
              <a:buFont typeface="Wingdings" panose="05000000000000000000" charset="0"/>
              <a:buNone/>
            </a:pPr>
            <a:r>
              <a:rPr lang="zh-CN" sz="24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sym typeface="+mn-ea"/>
              </a:rPr>
              <a:t>（2）分析《换一换》和《西游记》案例，谈谈表演游戏与幼儿园课程的关系。</a:t>
            </a:r>
            <a:endParaRPr lang="zh-CN" sz="24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sym typeface="+mn-ea"/>
            </a:endParaRPr>
          </a:p>
        </p:txBody>
      </p:sp>
      <p:sp>
        <p:nvSpPr>
          <p:cNvPr id="7" name="标题 1"/>
          <p:cNvSpPr>
            <a:spLocks noGrp="1"/>
          </p:cNvSpPr>
          <p:nvPr/>
        </p:nvSpPr>
        <p:spPr>
          <a:xfrm>
            <a:off x="1300377" y="374316"/>
            <a:ext cx="9534190" cy="696314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lvl="0" algn="ctr">
              <a:buClrTx/>
              <a:buSzTx/>
              <a:buFontTx/>
            </a:pPr>
            <a:r>
              <a:rPr lang="zh-CN" altLang="en-US" sz="3200" dirty="0">
                <a:solidFill>
                  <a:schemeClr val="tx1"/>
                </a:solidFill>
                <a:sym typeface="+mn-ea"/>
              </a:rPr>
              <a:t>[思考与练习]</a:t>
            </a:r>
            <a:endParaRPr lang="zh-CN" altLang="en-US" sz="3200" dirty="0">
              <a:solidFill>
                <a:schemeClr val="tx1"/>
              </a:solidFill>
              <a:sym typeface="+mn-ea"/>
            </a:endParaRPr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09625" y="1511935"/>
            <a:ext cx="4441190" cy="4351655"/>
          </a:xfrm>
        </p:spPr>
        <p:txBody>
          <a:bodyPr/>
          <a:lstStyle/>
          <a:p>
            <a:pPr marL="0" algn="l" eaLnBrk="1" latinLnBrk="0">
              <a:lnSpc>
                <a:spcPct val="150000"/>
              </a:lnSpc>
              <a:spcBef>
                <a:spcPts val="0"/>
              </a:spcBef>
              <a:buClrTx/>
              <a:buSzTx/>
              <a:buFont typeface="Wingdings" panose="05000000000000000000" charset="0"/>
              <a:buNone/>
            </a:pPr>
            <a:r>
              <a:rPr lang="zh-CN" sz="24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sym typeface="+mn-ea"/>
              </a:rPr>
              <a:t>2.实践练习</a:t>
            </a:r>
            <a:endParaRPr lang="zh-CN" sz="24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  <a:p>
            <a:pPr marL="0" algn="l" eaLnBrk="1" latinLnBrk="0">
              <a:lnSpc>
                <a:spcPct val="150000"/>
              </a:lnSpc>
              <a:spcBef>
                <a:spcPts val="0"/>
              </a:spcBef>
              <a:buClrTx/>
              <a:buSzTx/>
              <a:buFont typeface="Wingdings" panose="05000000000000000000" charset="0"/>
              <a:buNone/>
            </a:pPr>
            <a:r>
              <a:rPr lang="zh-CN" sz="24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sym typeface="+mn-ea"/>
              </a:rPr>
              <a:t>（1）操作性练习：</a:t>
            </a:r>
            <a:endParaRPr lang="zh-CN" sz="24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  <a:p>
            <a:pPr marL="0" algn="l" eaLnBrk="1" latinLnBrk="0">
              <a:lnSpc>
                <a:spcPct val="150000"/>
              </a:lnSpc>
              <a:spcBef>
                <a:spcPts val="0"/>
              </a:spcBef>
              <a:buClrTx/>
              <a:buSzTx/>
              <a:buFont typeface="Wingdings" panose="05000000000000000000" charset="0"/>
              <a:buNone/>
            </a:pPr>
            <a:r>
              <a:rPr lang="zh-CN" sz="24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sym typeface="宋体" panose="02010600030101010101" pitchFamily="2" charset="-122"/>
              </a:rPr>
              <a:t>·</a:t>
            </a:r>
            <a:r>
              <a:rPr lang="zh-CN" sz="24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sym typeface="+mn-ea"/>
              </a:rPr>
              <a:t>尝试制作几种表演游戏的道具</a:t>
            </a:r>
            <a:endParaRPr lang="zh-CN" sz="24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sym typeface="+mn-ea"/>
            </a:endParaRPr>
          </a:p>
          <a:p>
            <a:pPr marL="0" algn="l" eaLnBrk="1" latinLnBrk="0">
              <a:lnSpc>
                <a:spcPct val="150000"/>
              </a:lnSpc>
              <a:spcBef>
                <a:spcPts val="0"/>
              </a:spcBef>
              <a:buClrTx/>
              <a:buSzTx/>
              <a:buFont typeface="Wingdings" panose="05000000000000000000" charset="0"/>
              <a:buNone/>
            </a:pPr>
            <a:r>
              <a:rPr lang="zh-CN" sz="24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sym typeface="宋体" panose="02010600030101010101" pitchFamily="2" charset="-122"/>
              </a:rPr>
              <a:t>·尝试组织和参与幼儿的一次表演游戏活动</a:t>
            </a:r>
            <a:endParaRPr lang="zh-CN" sz="24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sym typeface="+mn-ea"/>
            </a:endParaRPr>
          </a:p>
          <a:p>
            <a:pPr marL="0" algn="l" eaLnBrk="1" latinLnBrk="0">
              <a:lnSpc>
                <a:spcPct val="150000"/>
              </a:lnSpc>
              <a:spcBef>
                <a:spcPts val="0"/>
              </a:spcBef>
              <a:buClrTx/>
              <a:buSzTx/>
              <a:buFont typeface="Wingdings" panose="05000000000000000000" charset="0"/>
              <a:buNone/>
            </a:pPr>
            <a:endParaRPr lang="zh-CN" sz="24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7" name="标题 1"/>
          <p:cNvSpPr>
            <a:spLocks noGrp="1"/>
          </p:cNvSpPr>
          <p:nvPr/>
        </p:nvSpPr>
        <p:spPr>
          <a:xfrm>
            <a:off x="1300377" y="374316"/>
            <a:ext cx="9534190" cy="696314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lvl="0" algn="ctr">
              <a:buClrTx/>
              <a:buSzTx/>
              <a:buFontTx/>
            </a:pPr>
            <a:r>
              <a:rPr lang="zh-CN" altLang="en-US" sz="3200" dirty="0">
                <a:solidFill>
                  <a:schemeClr val="tx1"/>
                </a:solidFill>
                <a:sym typeface="+mn-ea"/>
              </a:rPr>
              <a:t>[思考与练习]</a:t>
            </a:r>
            <a:endParaRPr lang="zh-CN" altLang="en-US" sz="320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6" name="内容占位符 2"/>
          <p:cNvSpPr>
            <a:spLocks noGrp="1"/>
          </p:cNvSpPr>
          <p:nvPr/>
        </p:nvSpPr>
        <p:spPr>
          <a:xfrm>
            <a:off x="5805805" y="1511935"/>
            <a:ext cx="5707380" cy="435165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l" eaLnBrk="1" latinLnBrk="0">
              <a:lnSpc>
                <a:spcPct val="150000"/>
              </a:lnSpc>
              <a:spcBef>
                <a:spcPts val="0"/>
              </a:spcBef>
              <a:buClrTx/>
              <a:buSzTx/>
              <a:buFont typeface="Wingdings" panose="05000000000000000000" charset="0"/>
              <a:buNone/>
            </a:pPr>
            <a:r>
              <a:rPr lang="zh-CN" sz="24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sym typeface="+mn-ea"/>
              </a:rPr>
              <a:t>（2）活动设计：</a:t>
            </a:r>
            <a:endParaRPr lang="zh-CN" sz="24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  <a:p>
            <a:pPr marL="0" algn="l" eaLnBrk="1" latinLnBrk="0">
              <a:lnSpc>
                <a:spcPct val="150000"/>
              </a:lnSpc>
              <a:spcBef>
                <a:spcPts val="0"/>
              </a:spcBef>
              <a:buClrTx/>
              <a:buSzTx/>
              <a:buFont typeface="Wingdings" panose="05000000000000000000" charset="0"/>
              <a:buNone/>
            </a:pPr>
            <a:r>
              <a:rPr lang="zh-CN" sz="24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sym typeface="+mn-ea"/>
              </a:rPr>
              <a:t>请就故事《小兔乖乖》（附后）设计一个小班幼儿的表演游戏。</a:t>
            </a:r>
            <a:endParaRPr lang="zh-CN" sz="24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  <a:p>
            <a:pPr marL="0" algn="l" eaLnBrk="1" latinLnBrk="0">
              <a:lnSpc>
                <a:spcPct val="150000"/>
              </a:lnSpc>
              <a:spcBef>
                <a:spcPts val="0"/>
              </a:spcBef>
              <a:buClrTx/>
              <a:buSzTx/>
              <a:buFont typeface="Wingdings" panose="05000000000000000000" charset="0"/>
              <a:buNone/>
            </a:pPr>
            <a:r>
              <a:rPr lang="zh-CN" sz="24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sym typeface="+mn-ea"/>
              </a:rPr>
              <a:t>要求：</a:t>
            </a:r>
            <a:endParaRPr lang="zh-CN" sz="24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sym typeface="+mn-ea"/>
            </a:endParaRPr>
          </a:p>
          <a:p>
            <a:pPr marL="0" algn="l" eaLnBrk="1" latinLnBrk="0">
              <a:lnSpc>
                <a:spcPct val="150000"/>
              </a:lnSpc>
              <a:spcBef>
                <a:spcPts val="0"/>
              </a:spcBef>
              <a:buClrTx/>
              <a:buSzTx/>
              <a:buFont typeface="Wingdings" panose="05000000000000000000" charset="0"/>
              <a:buNone/>
            </a:pPr>
            <a:r>
              <a:rPr lang="zh-CN" sz="24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sym typeface="宋体" panose="02010600030101010101" pitchFamily="2" charset="-122"/>
              </a:rPr>
              <a:t>·</a:t>
            </a:r>
            <a:r>
              <a:rPr lang="zh-CN" sz="24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sym typeface="+mn-ea"/>
              </a:rPr>
              <a:t>写出设计活动的基本步骤</a:t>
            </a:r>
            <a:endParaRPr lang="zh-CN" sz="24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  <a:p>
            <a:pPr marL="0" algn="l" eaLnBrk="1" latinLnBrk="0">
              <a:lnSpc>
                <a:spcPct val="150000"/>
              </a:lnSpc>
              <a:spcBef>
                <a:spcPts val="0"/>
              </a:spcBef>
              <a:buClrTx/>
              <a:buSzTx/>
              <a:buFont typeface="Wingdings" panose="05000000000000000000" charset="0"/>
              <a:buNone/>
            </a:pPr>
            <a:r>
              <a:rPr lang="zh-CN" sz="24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sym typeface="宋体" panose="02010600030101010101" pitchFamily="2" charset="-122"/>
              </a:rPr>
              <a:t>·</a:t>
            </a:r>
            <a:r>
              <a:rPr lang="zh-CN" sz="24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sym typeface="+mn-ea"/>
              </a:rPr>
              <a:t>准备相应的环境和材料</a:t>
            </a:r>
            <a:endParaRPr lang="zh-CN" sz="24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  <a:p>
            <a:pPr marL="0" algn="l" eaLnBrk="1" latinLnBrk="0">
              <a:lnSpc>
                <a:spcPct val="150000"/>
              </a:lnSpc>
              <a:spcBef>
                <a:spcPts val="0"/>
              </a:spcBef>
              <a:buClrTx/>
              <a:buSzTx/>
              <a:buFont typeface="Wingdings" panose="05000000000000000000" charset="0"/>
              <a:buNone/>
            </a:pPr>
            <a:r>
              <a:rPr lang="zh-CN" sz="24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sym typeface="宋体" panose="02010600030101010101" pitchFamily="2" charset="-122"/>
              </a:rPr>
              <a:t>·</a:t>
            </a:r>
            <a:r>
              <a:rPr lang="zh-CN" sz="24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sym typeface="+mn-ea"/>
              </a:rPr>
              <a:t>计划指导游戏的策略与方法</a:t>
            </a:r>
            <a:endParaRPr lang="zh-CN" sz="24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  <a:p>
            <a:pPr marL="0" algn="l" eaLnBrk="1" latinLnBrk="0">
              <a:lnSpc>
                <a:spcPct val="150000"/>
              </a:lnSpc>
              <a:spcBef>
                <a:spcPts val="0"/>
              </a:spcBef>
              <a:buClrTx/>
              <a:buSzTx/>
              <a:buFont typeface="Wingdings" panose="05000000000000000000" charset="0"/>
              <a:buNone/>
            </a:pPr>
            <a:endParaRPr lang="zh-CN" sz="24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/>
        </p:nvSpPr>
        <p:spPr>
          <a:xfrm>
            <a:off x="1300377" y="374316"/>
            <a:ext cx="9534190" cy="696314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lvl="0" algn="ctr">
              <a:buClrTx/>
              <a:buSzTx/>
              <a:buFontTx/>
            </a:pPr>
            <a:r>
              <a:rPr lang="zh-CN" altLang="en-US" sz="3200" dirty="0">
                <a:solidFill>
                  <a:schemeClr val="tx1"/>
                </a:solidFill>
                <a:sym typeface="+mn-ea"/>
              </a:rPr>
              <a:t>[思考与练习]</a:t>
            </a:r>
            <a:endParaRPr lang="zh-CN" altLang="en-US" sz="320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5" name="内容占位符 2"/>
          <p:cNvSpPr>
            <a:spLocks noGrp="1"/>
          </p:cNvSpPr>
          <p:nvPr/>
        </p:nvSpPr>
        <p:spPr>
          <a:xfrm>
            <a:off x="809625" y="1254125"/>
            <a:ext cx="10857230" cy="42354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latinLnBrk="0">
              <a:lnSpc>
                <a:spcPct val="150000"/>
              </a:lnSpc>
              <a:spcBef>
                <a:spcPts val="0"/>
              </a:spcBef>
              <a:buFont typeface="Wingdings" panose="05000000000000000000" charset="0"/>
              <a:buNone/>
            </a:pPr>
            <a:r>
              <a:rPr lang="zh-CN" sz="24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sym typeface="+mn-ea"/>
              </a:rPr>
              <a:t>故事表演《小兔子乖乖》（小班）</a:t>
            </a:r>
            <a:endParaRPr lang="zh-CN" sz="24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sym typeface="+mn-ea"/>
            </a:endParaRPr>
          </a:p>
          <a:p>
            <a:pPr marL="0" indent="0" algn="l" eaLnBrk="1" latinLnBrk="0">
              <a:lnSpc>
                <a:spcPct val="150000"/>
              </a:lnSpc>
              <a:spcBef>
                <a:spcPts val="0"/>
              </a:spcBef>
              <a:buFont typeface="Wingdings" panose="05000000000000000000" charset="0"/>
              <a:buNone/>
            </a:pPr>
            <a:r>
              <a:rPr lang="zh-CN" sz="24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sym typeface="+mn-ea"/>
              </a:rPr>
              <a:t>演出开始：有三组小朋友同时进行表演，小兔子的家三面封闭，开放的一面用两把椅子做门。两把椅子并在一起就是关门，两把椅子分到两侧就是开门。旁白是故事表演的旁白。</a:t>
            </a:r>
            <a:endParaRPr lang="zh-CN" sz="24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sym typeface="+mn-ea"/>
            </a:endParaRPr>
          </a:p>
          <a:p>
            <a:pPr marL="0" indent="0" algn="l" eaLnBrk="1" latinLnBrk="0">
              <a:lnSpc>
                <a:spcPct val="150000"/>
              </a:lnSpc>
              <a:spcBef>
                <a:spcPts val="0"/>
              </a:spcBef>
              <a:buFont typeface="Wingdings" panose="05000000000000000000" charset="0"/>
              <a:buNone/>
            </a:pPr>
            <a:r>
              <a:rPr lang="zh-CN" sz="24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sym typeface="+mn-ea"/>
              </a:rPr>
              <a:t>旁  白：兔妈妈有三个孩子，一个叫</a:t>
            </a:r>
            <a:endParaRPr lang="zh-CN" sz="24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sym typeface="+mn-ea"/>
            </a:endParaRPr>
          </a:p>
          <a:p>
            <a:pPr marL="0" indent="0" algn="l" eaLnBrk="1" latinLnBrk="0">
              <a:lnSpc>
                <a:spcPct val="150000"/>
              </a:lnSpc>
              <a:spcBef>
                <a:spcPts val="0"/>
              </a:spcBef>
              <a:buFont typeface="Wingdings" panose="05000000000000000000" charset="0"/>
              <a:buNone/>
            </a:pPr>
            <a:r>
              <a:rPr lang="zh-CN" sz="24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sym typeface="+mn-ea"/>
              </a:rPr>
              <a:t>幼  儿：红眼睛</a:t>
            </a:r>
            <a:endParaRPr lang="zh-CN" sz="24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sym typeface="+mn-ea"/>
            </a:endParaRPr>
          </a:p>
          <a:p>
            <a:pPr marL="0" indent="0" algn="l" eaLnBrk="1" latinLnBrk="0">
              <a:lnSpc>
                <a:spcPct val="150000"/>
              </a:lnSpc>
              <a:spcBef>
                <a:spcPts val="0"/>
              </a:spcBef>
              <a:buFont typeface="Wingdings" panose="05000000000000000000" charset="0"/>
              <a:buNone/>
            </a:pPr>
            <a:r>
              <a:rPr lang="zh-CN" sz="24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sym typeface="+mn-ea"/>
              </a:rPr>
              <a:t>旁  白：还有一个叫</a:t>
            </a:r>
            <a:endParaRPr lang="zh-CN" sz="24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sym typeface="+mn-ea"/>
            </a:endParaRPr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/>
        </p:nvSpPr>
        <p:spPr>
          <a:xfrm>
            <a:off x="1300377" y="374316"/>
            <a:ext cx="9534190" cy="696314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lvl="0" algn="ctr">
              <a:buClrTx/>
              <a:buSzTx/>
              <a:buFontTx/>
            </a:pPr>
            <a:r>
              <a:rPr lang="zh-CN" altLang="en-US" sz="3200" dirty="0">
                <a:solidFill>
                  <a:schemeClr val="tx1"/>
                </a:solidFill>
                <a:sym typeface="+mn-ea"/>
              </a:rPr>
              <a:t>[思考与练习]</a:t>
            </a:r>
            <a:endParaRPr lang="zh-CN" altLang="en-US" sz="320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5" name="内容占位符 2"/>
          <p:cNvSpPr>
            <a:spLocks noGrp="1"/>
          </p:cNvSpPr>
          <p:nvPr/>
        </p:nvSpPr>
        <p:spPr>
          <a:xfrm>
            <a:off x="809625" y="1254125"/>
            <a:ext cx="10857230" cy="42354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latinLnBrk="0">
              <a:lnSpc>
                <a:spcPct val="150000"/>
              </a:lnSpc>
              <a:spcBef>
                <a:spcPts val="0"/>
              </a:spcBef>
              <a:buFont typeface="Wingdings" panose="05000000000000000000" charset="0"/>
              <a:buNone/>
            </a:pPr>
            <a:endParaRPr lang="zh-CN" sz="24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sym typeface="+mn-ea"/>
            </a:endParaRPr>
          </a:p>
          <a:p>
            <a:pPr marL="0" indent="0" algn="l" eaLnBrk="1" latinLnBrk="0">
              <a:lnSpc>
                <a:spcPct val="150000"/>
              </a:lnSpc>
              <a:spcBef>
                <a:spcPts val="0"/>
              </a:spcBef>
              <a:buFont typeface="Wingdings" panose="05000000000000000000" charset="0"/>
              <a:buNone/>
            </a:pPr>
            <a:r>
              <a:rPr lang="zh-CN" sz="24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sym typeface="+mn-ea"/>
              </a:rPr>
              <a:t>幼  儿：长耳朵（幼儿边说边在原地学着兔子跳）</a:t>
            </a:r>
            <a:endParaRPr lang="zh-CN" sz="24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sym typeface="+mn-ea"/>
            </a:endParaRPr>
          </a:p>
          <a:p>
            <a:pPr marL="0" indent="0" algn="l" eaLnBrk="1" latinLnBrk="0">
              <a:lnSpc>
                <a:spcPct val="150000"/>
              </a:lnSpc>
              <a:spcBef>
                <a:spcPts val="0"/>
              </a:spcBef>
              <a:buFont typeface="Wingdings" panose="05000000000000000000" charset="0"/>
              <a:buNone/>
            </a:pPr>
            <a:r>
              <a:rPr lang="zh-CN" sz="24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sym typeface="+mn-ea"/>
              </a:rPr>
              <a:t>旁  白：有一天，兔妈妈去森林采蘑菇了，她对她的孩子说。</a:t>
            </a:r>
            <a:endParaRPr lang="zh-CN" sz="24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sym typeface="+mn-ea"/>
            </a:endParaRPr>
          </a:p>
          <a:p>
            <a:pPr marL="0" indent="0" algn="l" eaLnBrk="1" latinLnBrk="0">
              <a:lnSpc>
                <a:spcPct val="150000"/>
              </a:lnSpc>
              <a:spcBef>
                <a:spcPts val="0"/>
              </a:spcBef>
              <a:buFont typeface="Wingdings" panose="05000000000000000000" charset="0"/>
              <a:buNone/>
            </a:pPr>
            <a:r>
              <a:rPr lang="zh-CN" sz="24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sym typeface="+mn-ea"/>
              </a:rPr>
              <a:t>兔妈妈：你们在家要好好的，别人来都不要开门，等到妈妈来才能开门。</a:t>
            </a:r>
            <a:endParaRPr lang="zh-CN" sz="24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sym typeface="+mn-ea"/>
            </a:endParaRPr>
          </a:p>
          <a:p>
            <a:pPr marL="0" indent="0" algn="l" eaLnBrk="1" latinLnBrk="0">
              <a:lnSpc>
                <a:spcPct val="150000"/>
              </a:lnSpc>
              <a:spcBef>
                <a:spcPts val="0"/>
              </a:spcBef>
              <a:buFont typeface="Wingdings" panose="05000000000000000000" charset="0"/>
              <a:buNone/>
            </a:pPr>
            <a:r>
              <a:rPr lang="zh-CN" sz="24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sym typeface="+mn-ea"/>
              </a:rPr>
              <a:t>旁  白：对妈妈说</a:t>
            </a:r>
            <a:endParaRPr lang="zh-CN" sz="24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sym typeface="+mn-ea"/>
            </a:endParaRPr>
          </a:p>
          <a:p>
            <a:pPr marL="0" indent="0" algn="l" eaLnBrk="1" latinLnBrk="0">
              <a:lnSpc>
                <a:spcPct val="150000"/>
              </a:lnSpc>
              <a:spcBef>
                <a:spcPts val="0"/>
              </a:spcBef>
              <a:buFont typeface="Wingdings" panose="05000000000000000000" charset="0"/>
              <a:buNone/>
            </a:pPr>
            <a:r>
              <a:rPr lang="zh-CN" sz="24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sym typeface="+mn-ea"/>
              </a:rPr>
              <a:t>兔宝宝：妈妈再见（妈妈拿着篮子离开了）</a:t>
            </a:r>
            <a:endParaRPr lang="zh-CN" sz="24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sym typeface="+mn-ea"/>
            </a:endParaRPr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/>
        </p:nvSpPr>
        <p:spPr>
          <a:xfrm>
            <a:off x="1300377" y="374316"/>
            <a:ext cx="9534190" cy="696314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lvl="0" algn="ctr">
              <a:buClrTx/>
              <a:buSzTx/>
              <a:buFontTx/>
            </a:pPr>
            <a:r>
              <a:rPr lang="zh-CN" altLang="en-US" sz="3200" dirty="0">
                <a:solidFill>
                  <a:schemeClr val="tx1"/>
                </a:solidFill>
                <a:sym typeface="+mn-ea"/>
              </a:rPr>
              <a:t>[思考与练习]</a:t>
            </a:r>
            <a:endParaRPr lang="zh-CN" altLang="en-US" sz="320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5" name="内容占位符 2"/>
          <p:cNvSpPr>
            <a:spLocks noGrp="1"/>
          </p:cNvSpPr>
          <p:nvPr/>
        </p:nvSpPr>
        <p:spPr>
          <a:xfrm>
            <a:off x="809625" y="1254125"/>
            <a:ext cx="10857230" cy="42354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eaLnBrk="1" latinLnBrk="0">
              <a:lnSpc>
                <a:spcPct val="150000"/>
              </a:lnSpc>
              <a:spcBef>
                <a:spcPts val="0"/>
              </a:spcBef>
              <a:buFont typeface="Wingdings" panose="05000000000000000000" charset="0"/>
              <a:buNone/>
            </a:pPr>
            <a:r>
              <a:rPr lang="zh-CN" sz="24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sym typeface="+mn-ea"/>
              </a:rPr>
              <a:t>旁  白：小兔子听了妈妈的话，把门关的紧紧的。一会儿来了一只大灰狼（一个孩子做着大灰狼的动作上场了，慢慢靠近小兔子的家），他想把小兔子吃掉，他推了推门（两把椅子并在一起就是小兔子家的门），门关的紧紧的（大灰狼推了推两把椅子，小兔子在里面抵住），进不去啊。于是大灰狼就坐在小兔子家门口想坏主意。（大灰狼坐在了椅子上）正在这时候，兔妈妈回来了。（大灰狼立即跑开了）大灰狼跑到一棵大树下面藏了起来。兔妈妈走到家门口，推了推门门关得紧紧的。她就一边敲门，一边唱起了歌：</a:t>
            </a:r>
            <a:endParaRPr lang="zh-CN" sz="24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sym typeface="+mn-ea"/>
            </a:endParaRPr>
          </a:p>
          <a:p>
            <a:pPr marL="0" indent="0" algn="l" eaLnBrk="1" latinLnBrk="0">
              <a:lnSpc>
                <a:spcPct val="150000"/>
              </a:lnSpc>
              <a:spcBef>
                <a:spcPts val="0"/>
              </a:spcBef>
              <a:buFont typeface="Wingdings" panose="05000000000000000000" charset="0"/>
              <a:buNone/>
            </a:pPr>
            <a:r>
              <a:rPr lang="zh-CN" sz="24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sym typeface="+mn-ea"/>
              </a:rPr>
              <a:t>兔妈妈：小兔子乖乖，把门儿开开，快点开开，我要进来。</a:t>
            </a:r>
            <a:endParaRPr lang="zh-CN" sz="24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sym typeface="+mn-ea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2063750" y="2128520"/>
            <a:ext cx="2791460" cy="308927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944110" y="2636520"/>
            <a:ext cx="5328285" cy="237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9" name="燕尾形箭头 8"/>
          <p:cNvSpPr/>
          <p:nvPr/>
        </p:nvSpPr>
        <p:spPr>
          <a:xfrm>
            <a:off x="5339715" y="4868545"/>
            <a:ext cx="523875" cy="250190"/>
          </a:xfrm>
          <a:prstGeom prst="notched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0" name="燕尾形箭头 9"/>
          <p:cNvSpPr/>
          <p:nvPr/>
        </p:nvSpPr>
        <p:spPr>
          <a:xfrm>
            <a:off x="5339715" y="2492375"/>
            <a:ext cx="581025" cy="240665"/>
          </a:xfrm>
          <a:prstGeom prst="notched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1" name="燕尾形箭头 10"/>
          <p:cNvSpPr/>
          <p:nvPr/>
        </p:nvSpPr>
        <p:spPr>
          <a:xfrm rot="5400000">
            <a:off x="9997757" y="3608374"/>
            <a:ext cx="549275" cy="212752"/>
          </a:xfrm>
          <a:prstGeom prst="notched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6240145" y="2204085"/>
            <a:ext cx="3393440" cy="1008380"/>
          </a:xfrm>
          <a:prstGeom prst="roundRect">
            <a:avLst/>
          </a:prstGeom>
          <a:solidFill>
            <a:srgbClr val="DCECC8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6168390" y="4305935"/>
            <a:ext cx="3528695" cy="1031240"/>
          </a:xfrm>
          <a:prstGeom prst="roundRect">
            <a:avLst/>
          </a:prstGeom>
          <a:solidFill>
            <a:srgbClr val="E0EECD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>
                <a:solidFill>
                  <a:schemeClr val="tx1"/>
                </a:solidFill>
                <a:latin typeface="宋体" panose="02010600030101010101" pitchFamily="2" charset="-122"/>
                <a:sym typeface="微软雅黑" panose="020B0503020204020204" pitchFamily="34" charset="-122"/>
              </a:rPr>
              <a:t>随着幼儿年龄增长、社会经验丰富、言语能力的提高、想象力的发展，幼儿可自己创编故事。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2352040" y="2745740"/>
            <a:ext cx="326136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幼儿按照童话或</a:t>
            </a:r>
            <a:endParaRPr lang="zh-CN" altLang="en-US" sz="2400"/>
          </a:p>
          <a:p>
            <a:r>
              <a:rPr lang="zh-CN" altLang="en-US" sz="2400"/>
              <a:t>故事中的情节扮</a:t>
            </a:r>
            <a:endParaRPr lang="zh-CN" altLang="en-US" sz="2400"/>
          </a:p>
          <a:p>
            <a:r>
              <a:rPr lang="zh-CN" altLang="en-US" sz="2400"/>
              <a:t>演某一角色，再</a:t>
            </a:r>
            <a:endParaRPr lang="zh-CN" altLang="en-US" sz="2400"/>
          </a:p>
          <a:p>
            <a:r>
              <a:rPr lang="zh-CN" altLang="en-US" sz="2400"/>
              <a:t>现文学作品内容</a:t>
            </a:r>
            <a:endParaRPr lang="zh-CN" altLang="en-US" sz="2400"/>
          </a:p>
          <a:p>
            <a:r>
              <a:rPr lang="zh-CN" altLang="en-US" sz="2400"/>
              <a:t>的一种游戏形式。</a:t>
            </a:r>
            <a:endParaRPr lang="zh-CN" altLang="en-US" sz="2400"/>
          </a:p>
        </p:txBody>
      </p:sp>
      <p:sp>
        <p:nvSpPr>
          <p:cNvPr id="15" name="文本框 14"/>
          <p:cNvSpPr txBox="1"/>
          <p:nvPr/>
        </p:nvSpPr>
        <p:spPr>
          <a:xfrm>
            <a:off x="6664960" y="2312670"/>
            <a:ext cx="28124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latin typeface="宋体" panose="02010600030101010101" pitchFamily="2" charset="-122"/>
                <a:sym typeface="微软雅黑" panose="020B0503020204020204" pitchFamily="34" charset="-122"/>
              </a:rPr>
              <a:t>基于幼儿对作品自主、独立的理解。</a:t>
            </a:r>
            <a:endParaRPr lang="zh-CN" altLang="en-US" sz="2000">
              <a:latin typeface="宋体" panose="0201060003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9217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>
              <a:buNone/>
            </a:pPr>
            <a:r>
              <a:rPr lang="zh-CN" altLang="en-US" sz="3200" dirty="0">
                <a:solidFill>
                  <a:schemeClr val="tx1"/>
                </a:solidFill>
                <a:sym typeface="+mn-ea"/>
              </a:rPr>
              <a:t>第一节  表演游戏概述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内容占位符 4"/>
          <p:cNvSpPr>
            <a:spLocks noGrp="1"/>
          </p:cNvSpPr>
          <p:nvPr/>
        </p:nvSpPr>
        <p:spPr>
          <a:xfrm>
            <a:off x="809625" y="1214755"/>
            <a:ext cx="10515600" cy="92773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sym typeface="+mn-ea"/>
              </a:rPr>
              <a:t>一、</a:t>
            </a:r>
            <a:r>
              <a:rPr lang="zh-CN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表演游戏的含义</a:t>
            </a:r>
            <a:endParaRPr kumimoji="0" lang="zh-CN" altLang="en-US" sz="28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/>
        </p:nvSpPr>
        <p:spPr>
          <a:xfrm>
            <a:off x="1300377" y="374316"/>
            <a:ext cx="9534190" cy="696314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lvl="0" algn="ctr">
              <a:buClrTx/>
              <a:buSzTx/>
              <a:buFontTx/>
            </a:pPr>
            <a:r>
              <a:rPr lang="zh-CN" altLang="en-US" sz="3200" dirty="0">
                <a:solidFill>
                  <a:schemeClr val="tx1"/>
                </a:solidFill>
                <a:sym typeface="+mn-ea"/>
              </a:rPr>
              <a:t>[思考与练习]</a:t>
            </a:r>
            <a:endParaRPr lang="zh-CN" altLang="en-US" sz="320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5" name="内容占位符 2"/>
          <p:cNvSpPr>
            <a:spLocks noGrp="1"/>
          </p:cNvSpPr>
          <p:nvPr/>
        </p:nvSpPr>
        <p:spPr>
          <a:xfrm>
            <a:off x="809625" y="1038860"/>
            <a:ext cx="10857230" cy="42354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eaLnBrk="1" latinLnBrk="0">
              <a:lnSpc>
                <a:spcPct val="150000"/>
              </a:lnSpc>
              <a:spcBef>
                <a:spcPts val="0"/>
              </a:spcBef>
              <a:buFont typeface="Wingdings" panose="05000000000000000000" charset="0"/>
              <a:buNone/>
            </a:pPr>
            <a:r>
              <a:rPr lang="zh-CN" sz="24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sym typeface="+mn-ea"/>
              </a:rPr>
              <a:t>旁  白：小兔子们一听，是妈妈的声音，急忙唱起来。</a:t>
            </a:r>
            <a:endParaRPr lang="zh-CN" sz="24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sym typeface="+mn-ea"/>
            </a:endParaRPr>
          </a:p>
          <a:p>
            <a:pPr marL="0" indent="0" algn="l" eaLnBrk="1" latinLnBrk="0">
              <a:lnSpc>
                <a:spcPct val="150000"/>
              </a:lnSpc>
              <a:spcBef>
                <a:spcPts val="0"/>
              </a:spcBef>
              <a:buFont typeface="Wingdings" panose="05000000000000000000" charset="0"/>
              <a:buNone/>
            </a:pPr>
            <a:r>
              <a:rPr lang="zh-CN" sz="24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sym typeface="+mn-ea"/>
              </a:rPr>
              <a:t>兔宝宝：就开就开，我就开。妈妈回来了，我就把门开。（兔宝宝们把两把椅子移开，让妈妈进来。）</a:t>
            </a:r>
            <a:endParaRPr lang="zh-CN" sz="24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sym typeface="+mn-ea"/>
            </a:endParaRPr>
          </a:p>
          <a:p>
            <a:pPr marL="0" indent="0" algn="l" eaLnBrk="1" latinLnBrk="0">
              <a:lnSpc>
                <a:spcPct val="150000"/>
              </a:lnSpc>
              <a:spcBef>
                <a:spcPts val="0"/>
              </a:spcBef>
              <a:buFont typeface="Wingdings" panose="05000000000000000000" charset="0"/>
              <a:buNone/>
            </a:pPr>
            <a:r>
              <a:rPr lang="zh-CN" sz="24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sym typeface="+mn-ea"/>
              </a:rPr>
              <a:t>旁  白：兔妈妈放下篮子，亲了亲红眼睛、亲了亲短尾巴，又亲了亲长耳朵。（兔妈妈把篮子里的东西拿给兔宝宝们看）那只大灰狼躲在后面，把兔妈妈的歌全都学会了。他说：</a:t>
            </a:r>
            <a:endParaRPr lang="zh-CN" sz="24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sym typeface="+mn-ea"/>
            </a:endParaRPr>
          </a:p>
          <a:p>
            <a:pPr marL="0" indent="0" algn="l" eaLnBrk="1" latinLnBrk="0">
              <a:lnSpc>
                <a:spcPct val="150000"/>
              </a:lnSpc>
              <a:spcBef>
                <a:spcPts val="0"/>
              </a:spcBef>
              <a:buFont typeface="Wingdings" panose="05000000000000000000" charset="0"/>
              <a:buNone/>
            </a:pPr>
            <a:r>
              <a:rPr lang="zh-CN" sz="24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sym typeface="+mn-ea"/>
              </a:rPr>
              <a:t>大灰狼：我们也学会了，我们会敲门了。</a:t>
            </a:r>
            <a:endParaRPr lang="zh-CN" sz="24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sym typeface="+mn-ea"/>
            </a:endParaRPr>
          </a:p>
          <a:p>
            <a:pPr marL="0" indent="0" algn="l" eaLnBrk="1" latinLnBrk="0">
              <a:lnSpc>
                <a:spcPct val="150000"/>
              </a:lnSpc>
              <a:spcBef>
                <a:spcPts val="0"/>
              </a:spcBef>
              <a:buFont typeface="Wingdings" panose="05000000000000000000" charset="0"/>
              <a:buNone/>
            </a:pPr>
            <a:r>
              <a:rPr lang="zh-CN" sz="24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sym typeface="+mn-ea"/>
              </a:rPr>
              <a:t>旁  白：说完就回到自己的老窝里去了。（大灰狼下场）第二天兔妈妈又要出去采蘑菇了，她对兔宝宝们说。</a:t>
            </a:r>
            <a:endParaRPr lang="zh-CN" sz="24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sym typeface="+mn-ea"/>
            </a:endParaRP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/>
        </p:nvSpPr>
        <p:spPr>
          <a:xfrm>
            <a:off x="1300377" y="374316"/>
            <a:ext cx="9534190" cy="696314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lvl="0" algn="ctr">
              <a:buClrTx/>
              <a:buSzTx/>
              <a:buFontTx/>
            </a:pPr>
            <a:r>
              <a:rPr lang="zh-CN" altLang="en-US" sz="3200" dirty="0">
                <a:solidFill>
                  <a:schemeClr val="tx1"/>
                </a:solidFill>
                <a:sym typeface="+mn-ea"/>
              </a:rPr>
              <a:t>[思考与练习]</a:t>
            </a:r>
            <a:endParaRPr lang="zh-CN" altLang="en-US" sz="320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5" name="内容占位符 2"/>
          <p:cNvSpPr>
            <a:spLocks noGrp="1"/>
          </p:cNvSpPr>
          <p:nvPr/>
        </p:nvSpPr>
        <p:spPr>
          <a:xfrm>
            <a:off x="809625" y="1038860"/>
            <a:ext cx="10857230" cy="42354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eaLnBrk="1" latinLnBrk="0">
              <a:lnSpc>
                <a:spcPct val="150000"/>
              </a:lnSpc>
              <a:spcBef>
                <a:spcPts val="0"/>
              </a:spcBef>
              <a:buFont typeface="Wingdings" panose="05000000000000000000" charset="0"/>
              <a:buNone/>
            </a:pPr>
            <a:r>
              <a:rPr lang="zh-CN" sz="24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sym typeface="+mn-ea"/>
              </a:rPr>
              <a:t>兔妈妈：兔宝宝们再见。</a:t>
            </a:r>
            <a:endParaRPr lang="zh-CN" sz="24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sym typeface="+mn-ea"/>
            </a:endParaRPr>
          </a:p>
          <a:p>
            <a:pPr marL="0" indent="0" algn="l" eaLnBrk="1" latinLnBrk="0">
              <a:lnSpc>
                <a:spcPct val="150000"/>
              </a:lnSpc>
              <a:spcBef>
                <a:spcPts val="0"/>
              </a:spcBef>
              <a:buFont typeface="Wingdings" panose="05000000000000000000" charset="0"/>
              <a:buNone/>
            </a:pPr>
            <a:r>
              <a:rPr lang="zh-CN" sz="24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sym typeface="+mn-ea"/>
              </a:rPr>
              <a:t>兔宝宝：妈妈再见。（兔妈妈和兔宝宝们相互挥手再见，兔宝宝们在妈妈走后，立即把门关的紧紧的）</a:t>
            </a:r>
            <a:endParaRPr lang="zh-CN" sz="24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sym typeface="+mn-ea"/>
            </a:endParaRPr>
          </a:p>
          <a:p>
            <a:pPr marL="0" indent="0" algn="l" eaLnBrk="1" latinLnBrk="0">
              <a:lnSpc>
                <a:spcPct val="150000"/>
              </a:lnSpc>
              <a:spcBef>
                <a:spcPts val="0"/>
              </a:spcBef>
              <a:buFont typeface="Wingdings" panose="05000000000000000000" charset="0"/>
              <a:buNone/>
            </a:pPr>
            <a:r>
              <a:rPr lang="zh-CN" sz="24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sym typeface="+mn-ea"/>
              </a:rPr>
              <a:t>旁  白：过了一会儿，大灰狼又来了。（大灰狼提着篮子上场）他走到兔子的家门口，学着兔妈妈的样子，用又粗又哑的声音唱起来</a:t>
            </a:r>
            <a:endParaRPr lang="zh-CN" sz="24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sym typeface="+mn-ea"/>
            </a:endParaRPr>
          </a:p>
          <a:p>
            <a:pPr marL="0" indent="0" algn="l" eaLnBrk="1" latinLnBrk="0">
              <a:lnSpc>
                <a:spcPct val="150000"/>
              </a:lnSpc>
              <a:spcBef>
                <a:spcPts val="0"/>
              </a:spcBef>
              <a:buFont typeface="Wingdings" panose="05000000000000000000" charset="0"/>
              <a:buNone/>
            </a:pPr>
            <a:r>
              <a:rPr lang="zh-CN" sz="24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sym typeface="+mn-ea"/>
              </a:rPr>
              <a:t>大灰狼：小兔子乖乖，把门儿开开，快点开开，我要进来。（大灰狼用又粗又哑的声音唱着）</a:t>
            </a:r>
            <a:endParaRPr lang="zh-CN" sz="24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sym typeface="+mn-ea"/>
            </a:endParaRPr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/>
        </p:nvSpPr>
        <p:spPr>
          <a:xfrm>
            <a:off x="1300377" y="374316"/>
            <a:ext cx="9534190" cy="696314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lvl="0" algn="ctr">
              <a:buClrTx/>
              <a:buSzTx/>
              <a:buFontTx/>
            </a:pPr>
            <a:r>
              <a:rPr lang="zh-CN" altLang="en-US" sz="3200" dirty="0">
                <a:solidFill>
                  <a:schemeClr val="tx1"/>
                </a:solidFill>
                <a:sym typeface="+mn-ea"/>
              </a:rPr>
              <a:t>[思考与练习]</a:t>
            </a:r>
            <a:endParaRPr lang="zh-CN" altLang="en-US" sz="320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5" name="内容占位符 2"/>
          <p:cNvSpPr>
            <a:spLocks noGrp="1"/>
          </p:cNvSpPr>
          <p:nvPr/>
        </p:nvSpPr>
        <p:spPr>
          <a:xfrm>
            <a:off x="809625" y="1038860"/>
            <a:ext cx="10857230" cy="42354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eaLnBrk="1" latinLnBrk="0">
              <a:lnSpc>
                <a:spcPct val="150000"/>
              </a:lnSpc>
              <a:spcBef>
                <a:spcPts val="0"/>
              </a:spcBef>
              <a:buFont typeface="Wingdings" panose="05000000000000000000" charset="0"/>
              <a:buNone/>
            </a:pPr>
            <a:r>
              <a:rPr lang="zh-CN" sz="24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sym typeface="+mn-ea"/>
              </a:rPr>
              <a:t>旁  白：红眼睛一听，以为是妈妈回来了，站起来</a:t>
            </a:r>
            <a:endParaRPr lang="zh-CN" sz="24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sym typeface="+mn-ea"/>
            </a:endParaRPr>
          </a:p>
          <a:p>
            <a:pPr marL="0" indent="0" algn="l" eaLnBrk="1" latinLnBrk="0">
              <a:lnSpc>
                <a:spcPct val="150000"/>
              </a:lnSpc>
              <a:spcBef>
                <a:spcPts val="0"/>
              </a:spcBef>
              <a:buFont typeface="Wingdings" panose="05000000000000000000" charset="0"/>
              <a:buNone/>
            </a:pPr>
            <a:r>
              <a:rPr lang="zh-CN" sz="24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sym typeface="+mn-ea"/>
              </a:rPr>
              <a:t>红眼睛：妈妈回来了，妈妈回来了。</a:t>
            </a:r>
            <a:endParaRPr lang="zh-CN" sz="24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sym typeface="+mn-ea"/>
            </a:endParaRPr>
          </a:p>
          <a:p>
            <a:pPr marL="0" indent="0" algn="l" eaLnBrk="1" latinLnBrk="0">
              <a:lnSpc>
                <a:spcPct val="150000"/>
              </a:lnSpc>
              <a:spcBef>
                <a:spcPts val="0"/>
              </a:spcBef>
              <a:buFont typeface="Wingdings" panose="05000000000000000000" charset="0"/>
              <a:buNone/>
            </a:pPr>
            <a:r>
              <a:rPr lang="zh-CN" sz="24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sym typeface="+mn-ea"/>
              </a:rPr>
              <a:t>旁  白：短尾巴一听，也认为是妈妈回来了。</a:t>
            </a:r>
            <a:endParaRPr lang="zh-CN" sz="24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sym typeface="+mn-ea"/>
            </a:endParaRPr>
          </a:p>
          <a:p>
            <a:pPr marL="0" indent="0" algn="l" eaLnBrk="1" latinLnBrk="0">
              <a:lnSpc>
                <a:spcPct val="150000"/>
              </a:lnSpc>
              <a:spcBef>
                <a:spcPts val="0"/>
              </a:spcBef>
              <a:buFont typeface="Wingdings" panose="05000000000000000000" charset="0"/>
              <a:buNone/>
            </a:pPr>
            <a:r>
              <a:rPr lang="zh-CN" sz="24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sym typeface="+mn-ea"/>
              </a:rPr>
              <a:t>短尾巴：是妈妈回来了，妈妈回来了。</a:t>
            </a:r>
            <a:endParaRPr lang="zh-CN" sz="24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sym typeface="+mn-ea"/>
            </a:endParaRPr>
          </a:p>
          <a:p>
            <a:pPr marL="0" indent="0" algn="l" eaLnBrk="1" latinLnBrk="0">
              <a:lnSpc>
                <a:spcPct val="150000"/>
              </a:lnSpc>
              <a:spcBef>
                <a:spcPts val="0"/>
              </a:spcBef>
              <a:buFont typeface="Wingdings" panose="05000000000000000000" charset="0"/>
              <a:buNone/>
            </a:pPr>
            <a:r>
              <a:rPr lang="zh-CN" sz="24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sym typeface="+mn-ea"/>
              </a:rPr>
              <a:t>旁  白：长耳朵仔细一听，说</a:t>
            </a:r>
            <a:endParaRPr lang="zh-CN" sz="24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sym typeface="+mn-ea"/>
            </a:endParaRPr>
          </a:p>
          <a:p>
            <a:pPr marL="0" indent="0" algn="l" eaLnBrk="1" latinLnBrk="0">
              <a:lnSpc>
                <a:spcPct val="150000"/>
              </a:lnSpc>
              <a:spcBef>
                <a:spcPts val="0"/>
              </a:spcBef>
              <a:buFont typeface="Wingdings" panose="05000000000000000000" charset="0"/>
              <a:buNone/>
            </a:pPr>
            <a:r>
              <a:rPr lang="zh-CN" sz="24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sym typeface="+mn-ea"/>
              </a:rPr>
              <a:t>长耳朵：不是妈妈的声音，不是妈妈的声音。（长耳朵急得蹦起来，双手挥舞着说“不是”）</a:t>
            </a:r>
            <a:endParaRPr lang="zh-CN" sz="24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sym typeface="+mn-ea"/>
            </a:endParaRPr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/>
        </p:nvSpPr>
        <p:spPr>
          <a:xfrm>
            <a:off x="1300377" y="374316"/>
            <a:ext cx="9534190" cy="696314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lvl="0" algn="ctr">
              <a:buClrTx/>
              <a:buSzTx/>
              <a:buFontTx/>
            </a:pPr>
            <a:r>
              <a:rPr lang="zh-CN" altLang="en-US" sz="3200" dirty="0">
                <a:solidFill>
                  <a:schemeClr val="tx1"/>
                </a:solidFill>
                <a:sym typeface="+mn-ea"/>
              </a:rPr>
              <a:t>[思考与练习]</a:t>
            </a:r>
            <a:endParaRPr lang="zh-CN" altLang="en-US" sz="320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5" name="内容占位符 2"/>
          <p:cNvSpPr>
            <a:spLocks noGrp="1"/>
          </p:cNvSpPr>
          <p:nvPr/>
        </p:nvSpPr>
        <p:spPr>
          <a:xfrm>
            <a:off x="809625" y="1038860"/>
            <a:ext cx="10857230" cy="42354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eaLnBrk="1" latinLnBrk="0">
              <a:lnSpc>
                <a:spcPct val="150000"/>
              </a:lnSpc>
              <a:spcBef>
                <a:spcPts val="0"/>
              </a:spcBef>
              <a:buFont typeface="Wingdings" panose="05000000000000000000" charset="0"/>
              <a:buNone/>
            </a:pPr>
            <a:r>
              <a:rPr lang="zh-CN" sz="24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sym typeface="+mn-ea"/>
              </a:rPr>
              <a:t>旁  白：他们在门缝里仔细一看，原来是大灰狼。（兔宝宝们蹲下稍稍的把门——两把椅子开一点缝），他们一起唱起来</a:t>
            </a:r>
            <a:endParaRPr lang="zh-CN" sz="24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sym typeface="+mn-ea"/>
            </a:endParaRPr>
          </a:p>
          <a:p>
            <a:pPr marL="0" indent="0" algn="l" eaLnBrk="1" latinLnBrk="0">
              <a:lnSpc>
                <a:spcPct val="150000"/>
              </a:lnSpc>
              <a:spcBef>
                <a:spcPts val="0"/>
              </a:spcBef>
              <a:buFont typeface="Wingdings" panose="05000000000000000000" charset="0"/>
              <a:buNone/>
            </a:pPr>
            <a:r>
              <a:rPr lang="zh-CN" sz="24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sym typeface="+mn-ea"/>
              </a:rPr>
              <a:t>兔宝宝：不开不开就不开，妈妈没回来，门儿就不开。（大灰狼在门外提着篮子走来走去）</a:t>
            </a:r>
            <a:endParaRPr lang="zh-CN" sz="24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sym typeface="+mn-ea"/>
            </a:endParaRPr>
          </a:p>
          <a:p>
            <a:pPr marL="0" indent="0" algn="l" eaLnBrk="1" latinLnBrk="0">
              <a:lnSpc>
                <a:spcPct val="150000"/>
              </a:lnSpc>
              <a:spcBef>
                <a:spcPts val="0"/>
              </a:spcBef>
              <a:buFont typeface="Wingdings" panose="05000000000000000000" charset="0"/>
              <a:buNone/>
            </a:pPr>
            <a:r>
              <a:rPr lang="zh-CN" sz="24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sym typeface="+mn-ea"/>
              </a:rPr>
              <a:t>旁  白：正在这个时候，兔妈妈回来了，看见大灰狼，放下篮子，拿起一根棍子，朝着大灰狼，狠狠地打过去。</a:t>
            </a:r>
            <a:endParaRPr lang="zh-CN" sz="24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sym typeface="+mn-ea"/>
            </a:endParaRPr>
          </a:p>
          <a:p>
            <a:pPr marL="0" indent="0" algn="l" eaLnBrk="1" latinLnBrk="0">
              <a:lnSpc>
                <a:spcPct val="150000"/>
              </a:lnSpc>
              <a:spcBef>
                <a:spcPts val="0"/>
              </a:spcBef>
              <a:buFont typeface="Wingdings" panose="05000000000000000000" charset="0"/>
              <a:buNone/>
            </a:pPr>
            <a:r>
              <a:rPr lang="zh-CN" sz="24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sym typeface="+mn-ea"/>
              </a:rPr>
              <a:t>兔妈妈：打死你，打死你。（兔妈妈拿起道具——棍子朝着大灰狼打去，大灰狼跑走了，大灰狼跑下了台）</a:t>
            </a:r>
            <a:endParaRPr lang="zh-CN" sz="24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sym typeface="+mn-ea"/>
            </a:endParaRPr>
          </a:p>
        </p:txBody>
      </p: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/>
        </p:nvSpPr>
        <p:spPr>
          <a:xfrm>
            <a:off x="1300377" y="374316"/>
            <a:ext cx="9534190" cy="696314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lvl="0" algn="ctr">
              <a:buClrTx/>
              <a:buSzTx/>
              <a:buFontTx/>
            </a:pPr>
            <a:r>
              <a:rPr lang="zh-CN" altLang="en-US" sz="3200" dirty="0">
                <a:solidFill>
                  <a:schemeClr val="tx1"/>
                </a:solidFill>
                <a:sym typeface="+mn-ea"/>
              </a:rPr>
              <a:t>[思考与练习]</a:t>
            </a:r>
            <a:endParaRPr lang="zh-CN" altLang="en-US" sz="320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5" name="内容占位符 2"/>
          <p:cNvSpPr>
            <a:spLocks noGrp="1"/>
          </p:cNvSpPr>
          <p:nvPr/>
        </p:nvSpPr>
        <p:spPr>
          <a:xfrm>
            <a:off x="809625" y="1038860"/>
            <a:ext cx="10857230" cy="42354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eaLnBrk="1" latinLnBrk="0">
              <a:lnSpc>
                <a:spcPct val="150000"/>
              </a:lnSpc>
              <a:spcBef>
                <a:spcPts val="0"/>
              </a:spcBef>
              <a:buFont typeface="Wingdings" panose="05000000000000000000" charset="0"/>
              <a:buNone/>
            </a:pPr>
            <a:r>
              <a:rPr lang="zh-CN" sz="24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sym typeface="+mn-ea"/>
              </a:rPr>
              <a:t>旁  白：大灰狼夹着尾巴逃跑了，兔妈妈放下棍子，拿起篮子，走到自己的家门口，用温柔的声音唱起来歌。</a:t>
            </a:r>
            <a:endParaRPr lang="zh-CN" sz="24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sym typeface="+mn-ea"/>
            </a:endParaRPr>
          </a:p>
          <a:p>
            <a:pPr marL="0" indent="0" algn="l" eaLnBrk="1" latinLnBrk="0">
              <a:lnSpc>
                <a:spcPct val="150000"/>
              </a:lnSpc>
              <a:spcBef>
                <a:spcPts val="0"/>
              </a:spcBef>
              <a:buFont typeface="Wingdings" panose="05000000000000000000" charset="0"/>
              <a:buNone/>
            </a:pPr>
            <a:r>
              <a:rPr lang="zh-CN" sz="24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sym typeface="+mn-ea"/>
              </a:rPr>
              <a:t>兔妈妈：小兔子乖乖，把门儿开开，快点开开，我要进来。</a:t>
            </a:r>
            <a:endParaRPr lang="zh-CN" sz="24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sym typeface="+mn-ea"/>
            </a:endParaRPr>
          </a:p>
          <a:p>
            <a:pPr marL="0" indent="0" algn="l" eaLnBrk="1" latinLnBrk="0">
              <a:lnSpc>
                <a:spcPct val="150000"/>
              </a:lnSpc>
              <a:spcBef>
                <a:spcPts val="0"/>
              </a:spcBef>
              <a:buFont typeface="Wingdings" panose="05000000000000000000" charset="0"/>
              <a:buNone/>
            </a:pPr>
            <a:r>
              <a:rPr lang="zh-CN" sz="24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sym typeface="+mn-ea"/>
              </a:rPr>
              <a:t>旁  白：兔宝宝们听到妈妈的声音，唱道</a:t>
            </a:r>
            <a:endParaRPr lang="zh-CN" sz="24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sym typeface="+mn-ea"/>
            </a:endParaRPr>
          </a:p>
          <a:p>
            <a:pPr marL="0" indent="0" algn="l" eaLnBrk="1" latinLnBrk="0">
              <a:lnSpc>
                <a:spcPct val="150000"/>
              </a:lnSpc>
              <a:spcBef>
                <a:spcPts val="0"/>
              </a:spcBef>
              <a:buFont typeface="Wingdings" panose="05000000000000000000" charset="0"/>
              <a:buNone/>
            </a:pPr>
            <a:r>
              <a:rPr lang="zh-CN" sz="24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sym typeface="+mn-ea"/>
              </a:rPr>
              <a:t>兔宝宝：就开就开，我就开，妈妈回来了，我就把门开。（兔宝宝们把门打开）</a:t>
            </a:r>
            <a:endParaRPr lang="zh-CN" sz="24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sym typeface="+mn-ea"/>
            </a:endParaRPr>
          </a:p>
          <a:p>
            <a:pPr marL="0" indent="0" algn="l" eaLnBrk="1" latinLnBrk="0">
              <a:lnSpc>
                <a:spcPct val="150000"/>
              </a:lnSpc>
              <a:spcBef>
                <a:spcPts val="0"/>
              </a:spcBef>
              <a:buFont typeface="Wingdings" panose="05000000000000000000" charset="0"/>
              <a:buNone/>
            </a:pPr>
            <a:r>
              <a:rPr lang="zh-CN" sz="24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sym typeface="+mn-ea"/>
              </a:rPr>
              <a:t>旁  白：兔妈妈高兴地说</a:t>
            </a:r>
            <a:endParaRPr lang="zh-CN" sz="24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sym typeface="+mn-ea"/>
            </a:endParaRPr>
          </a:p>
          <a:p>
            <a:pPr marL="0" indent="0" algn="l" eaLnBrk="1" latinLnBrk="0">
              <a:lnSpc>
                <a:spcPct val="150000"/>
              </a:lnSpc>
              <a:spcBef>
                <a:spcPts val="0"/>
              </a:spcBef>
              <a:buFont typeface="Wingdings" panose="05000000000000000000" charset="0"/>
              <a:buNone/>
            </a:pPr>
            <a:r>
              <a:rPr lang="zh-CN" sz="24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sym typeface="+mn-ea"/>
              </a:rPr>
              <a:t>兔妈妈：真是我的好孩子</a:t>
            </a:r>
            <a:endParaRPr lang="zh-CN" sz="24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sym typeface="+mn-ea"/>
            </a:endParaRPr>
          </a:p>
          <a:p>
            <a:pPr marL="0" indent="0" algn="l" eaLnBrk="1" latinLnBrk="0">
              <a:lnSpc>
                <a:spcPct val="150000"/>
              </a:lnSpc>
              <a:spcBef>
                <a:spcPts val="0"/>
              </a:spcBef>
              <a:buFont typeface="Wingdings" panose="05000000000000000000" charset="0"/>
              <a:buNone/>
            </a:pPr>
            <a:r>
              <a:rPr lang="zh-CN" sz="24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sym typeface="+mn-ea"/>
              </a:rPr>
              <a:t>旁  白：放下篮子，轻轻走出来。</a:t>
            </a:r>
            <a:endParaRPr lang="zh-CN" sz="24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sym typeface="+mn-ea"/>
            </a:endParaRPr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/>
        </p:nvSpPr>
        <p:spPr>
          <a:xfrm>
            <a:off x="1300377" y="374316"/>
            <a:ext cx="9534190" cy="696314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lvl="0" algn="ctr">
              <a:buClrTx/>
              <a:buSzTx/>
              <a:buFontTx/>
            </a:pPr>
            <a:r>
              <a:rPr lang="zh-CN" altLang="en-US" sz="3200" dirty="0">
                <a:solidFill>
                  <a:schemeClr val="tx1"/>
                </a:solidFill>
                <a:sym typeface="+mn-ea"/>
              </a:rPr>
              <a:t>[思考与练习]</a:t>
            </a:r>
            <a:endParaRPr lang="zh-CN" altLang="en-US" sz="320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5" name="内容占位符 2"/>
          <p:cNvSpPr>
            <a:spLocks noGrp="1"/>
          </p:cNvSpPr>
          <p:nvPr/>
        </p:nvSpPr>
        <p:spPr>
          <a:xfrm>
            <a:off x="809625" y="1998345"/>
            <a:ext cx="10857230" cy="327596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eaLnBrk="1" latinLnBrk="0">
              <a:lnSpc>
                <a:spcPct val="150000"/>
              </a:lnSpc>
              <a:spcBef>
                <a:spcPts val="0"/>
              </a:spcBef>
              <a:buFont typeface="Wingdings" panose="05000000000000000000" charset="0"/>
              <a:buNone/>
            </a:pPr>
            <a:r>
              <a:rPr lang="zh-CN" sz="24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sym typeface="+mn-ea"/>
              </a:rPr>
              <a:t>游戏结束的时候，教师唱起旋律“So So So La So……”兔妈妈和兔宝宝在旁白的音乐旋律下，围成一个圈，学着兔子跳起来。大灰狼也加入进来。</a:t>
            </a:r>
            <a:endParaRPr lang="zh-CN" sz="24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sym typeface="+mn-ea"/>
            </a:endParaRPr>
          </a:p>
          <a:p>
            <a:pPr marL="0" indent="0" algn="l" eaLnBrk="1" latinLnBrk="0">
              <a:lnSpc>
                <a:spcPct val="150000"/>
              </a:lnSpc>
              <a:spcBef>
                <a:spcPts val="0"/>
              </a:spcBef>
              <a:buFont typeface="Wingdings" panose="05000000000000000000" charset="0"/>
              <a:buNone/>
            </a:pPr>
            <a:r>
              <a:rPr lang="zh-CN" sz="2400" b="0" kern="1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sym typeface="+mn-ea"/>
              </a:rPr>
              <a:t>旁  白：好，一起来鞠个躬。</a:t>
            </a:r>
            <a:endParaRPr lang="zh-CN" sz="24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sym typeface="+mn-ea"/>
            </a:endParaRPr>
          </a:p>
          <a:p>
            <a:pPr marL="0" indent="0" algn="l" eaLnBrk="1" latinLnBrk="0">
              <a:lnSpc>
                <a:spcPct val="150000"/>
              </a:lnSpc>
              <a:spcBef>
                <a:spcPts val="0"/>
              </a:spcBef>
              <a:buFont typeface="Wingdings" panose="05000000000000000000" charset="0"/>
              <a:buNone/>
            </a:pPr>
            <a:endParaRPr lang="zh-CN" sz="2400" b="0" kern="1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sym typeface="+mn-ea"/>
            </a:endParaRPr>
          </a:p>
        </p:txBody>
      </p:sp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tx1"/>
                </a:solidFill>
              </a:rPr>
              <a:t>谢</a:t>
            </a:r>
            <a:r>
              <a:rPr lang="en-US" altLang="zh-CN">
                <a:solidFill>
                  <a:schemeClr val="tx1"/>
                </a:solidFill>
              </a:rPr>
              <a:t>  </a:t>
            </a:r>
            <a:r>
              <a:rPr lang="zh-CN" altLang="en-US">
                <a:solidFill>
                  <a:schemeClr val="tx1"/>
                </a:solidFill>
              </a:rPr>
              <a:t>谢</a:t>
            </a: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  <p:custDataLst>
              <p:tags r:id="rId1"/>
            </p:custDataLst>
          </p:nvPr>
        </p:nvPicPr>
        <p:blipFill>
          <a:blip r:embed="rId2" cstate="print"/>
          <a:srcRect t="13129" r="-358"/>
          <a:stretch>
            <a:fillRect/>
          </a:stretch>
        </p:blipFill>
        <p:spPr bwMode="auto">
          <a:xfrm>
            <a:off x="2245995" y="2142490"/>
            <a:ext cx="7493635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7" name="标题 1"/>
          <p:cNvSpPr>
            <a:spLocks noGrp="1"/>
          </p:cNvSpPr>
          <p:nvPr/>
        </p:nvSpPr>
        <p:spPr>
          <a:xfrm>
            <a:off x="1300377" y="374316"/>
            <a:ext cx="9534190" cy="696314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3200" dirty="0">
                <a:solidFill>
                  <a:schemeClr val="tx1"/>
                </a:solidFill>
                <a:sym typeface="+mn-ea"/>
              </a:rPr>
              <a:t>第一节  表演游戏概述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内容占位符 4"/>
          <p:cNvSpPr>
            <a:spLocks noGrp="1"/>
          </p:cNvSpPr>
          <p:nvPr/>
        </p:nvSpPr>
        <p:spPr>
          <a:xfrm>
            <a:off x="809625" y="1214755"/>
            <a:ext cx="10515600" cy="92773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kern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+mn-ea"/>
              </a:rPr>
              <a:t>二、表演游戏的特点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724660" y="2266950"/>
            <a:ext cx="8154670" cy="2666365"/>
          </a:xfrm>
          <a:prstGeom prst="rect">
            <a:avLst/>
          </a:prstGeom>
          <a:solidFill>
            <a:srgbClr val="B4D682"/>
          </a:solidFill>
          <a:ln w="9525">
            <a:noFill/>
            <a:miter lim="800000"/>
            <a:headEnd/>
            <a:tailEnd/>
          </a:ln>
        </p:spPr>
      </p:pic>
      <p:sp>
        <p:nvSpPr>
          <p:cNvPr id="9217" name="标题 1"/>
          <p:cNvSpPr>
            <a:spLocks noGrp="1"/>
          </p:cNvSpPr>
          <p:nvPr/>
        </p:nvSpPr>
        <p:spPr>
          <a:xfrm>
            <a:off x="1300377" y="374316"/>
            <a:ext cx="9534190" cy="696314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3200" dirty="0">
                <a:solidFill>
                  <a:schemeClr val="tx1"/>
                </a:solidFill>
                <a:sym typeface="+mn-ea"/>
              </a:rPr>
              <a:t>第一节  表演游戏概述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内容占位符 4"/>
          <p:cNvSpPr>
            <a:spLocks noGrp="1"/>
          </p:cNvSpPr>
          <p:nvPr/>
        </p:nvSpPr>
        <p:spPr>
          <a:xfrm>
            <a:off x="809625" y="1214755"/>
            <a:ext cx="10515600" cy="92773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kern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+mn-ea"/>
              </a:rPr>
              <a:t>二、表演游戏的特点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19"/>
          <p:cNvSpPr/>
          <p:nvPr/>
        </p:nvSpPr>
        <p:spPr bwMode="auto">
          <a:xfrm rot="10800000" flipV="1">
            <a:off x="6888480" y="3832860"/>
            <a:ext cx="962660" cy="878840"/>
          </a:xfrm>
          <a:custGeom>
            <a:avLst/>
            <a:gdLst>
              <a:gd name="T0" fmla="*/ 0 w 905504"/>
              <a:gd name="T1" fmla="*/ 334963 h 905504"/>
              <a:gd name="T2" fmla="*/ 98108 w 905504"/>
              <a:gd name="T3" fmla="*/ 98108 h 905504"/>
              <a:gd name="T4" fmla="*/ 334963 w 905504"/>
              <a:gd name="T5" fmla="*/ 0 h 905504"/>
              <a:gd name="T6" fmla="*/ 571817 w 905504"/>
              <a:gd name="T7" fmla="*/ 98108 h 905504"/>
              <a:gd name="T8" fmla="*/ 669925 w 905504"/>
              <a:gd name="T9" fmla="*/ 334963 h 905504"/>
              <a:gd name="T10" fmla="*/ 571817 w 905504"/>
              <a:gd name="T11" fmla="*/ 571817 h 905504"/>
              <a:gd name="T12" fmla="*/ 334963 w 905504"/>
              <a:gd name="T13" fmla="*/ 669925 h 905504"/>
              <a:gd name="T14" fmla="*/ 98108 w 905504"/>
              <a:gd name="T15" fmla="*/ 571817 h 905504"/>
              <a:gd name="T16" fmla="*/ 0 w 905504"/>
              <a:gd name="T17" fmla="*/ 334963 h 90550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rgbClr val="3288F2"/>
          </a:solidFill>
          <a:ln>
            <a:noFill/>
          </a:ln>
        </p:spPr>
        <p:txBody>
          <a:bodyPr lIns="243364" tIns="210266" rIns="210266" bIns="121682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</a:rPr>
              <a:t>对白</a:t>
            </a:r>
            <a:endParaRPr lang="zh-CN" altLang="en-US" sz="1800" b="1" dirty="0">
              <a:solidFill>
                <a:schemeClr val="tx1"/>
              </a:solidFill>
              <a:latin typeface="幼圆" panose="02010509060101010101" charset="-122"/>
              <a:ea typeface="幼圆" panose="02010509060101010101" charset="-12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</a:rPr>
              <a:t>旁白</a:t>
            </a:r>
            <a:endParaRPr lang="zh-CN" altLang="en-US" sz="1800" b="1" dirty="0">
              <a:solidFill>
                <a:schemeClr val="tx1"/>
              </a:solidFill>
              <a:latin typeface="幼圆" panose="02010509060101010101" charset="-122"/>
              <a:ea typeface="幼圆" panose="02010509060101010101" charset="-122"/>
              <a:sym typeface="字魂175号-创中圆" panose="02010600030101010101" pitchFamily="2" charset="-122"/>
            </a:endParaRPr>
          </a:p>
        </p:txBody>
      </p:sp>
      <p:sp>
        <p:nvSpPr>
          <p:cNvPr id="18" name="Freeform 7"/>
          <p:cNvSpPr/>
          <p:nvPr/>
        </p:nvSpPr>
        <p:spPr bwMode="auto">
          <a:xfrm rot="10800000" flipV="1">
            <a:off x="4008120" y="3833495"/>
            <a:ext cx="968375" cy="949960"/>
          </a:xfrm>
          <a:custGeom>
            <a:avLst/>
            <a:gdLst>
              <a:gd name="T0" fmla="*/ 0 w 905504"/>
              <a:gd name="T1" fmla="*/ 334169 h 905504"/>
              <a:gd name="T2" fmla="*/ 98108 w 905504"/>
              <a:gd name="T3" fmla="*/ 97876 h 905504"/>
              <a:gd name="T4" fmla="*/ 334963 w 905504"/>
              <a:gd name="T5" fmla="*/ 0 h 905504"/>
              <a:gd name="T6" fmla="*/ 571817 w 905504"/>
              <a:gd name="T7" fmla="*/ 97876 h 905504"/>
              <a:gd name="T8" fmla="*/ 669925 w 905504"/>
              <a:gd name="T9" fmla="*/ 334169 h 905504"/>
              <a:gd name="T10" fmla="*/ 571817 w 905504"/>
              <a:gd name="T11" fmla="*/ 570462 h 905504"/>
              <a:gd name="T12" fmla="*/ 334963 w 905504"/>
              <a:gd name="T13" fmla="*/ 668338 h 905504"/>
              <a:gd name="T14" fmla="*/ 98108 w 905504"/>
              <a:gd name="T15" fmla="*/ 570462 h 905504"/>
              <a:gd name="T16" fmla="*/ 0 w 905504"/>
              <a:gd name="T17" fmla="*/ 334169 h 90550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rgbClr val="07E9D1"/>
          </a:solidFill>
          <a:ln>
            <a:noFill/>
          </a:ln>
        </p:spPr>
        <p:txBody>
          <a:bodyPr lIns="243364" tIns="210266" rIns="210266" bIns="121682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800" b="1" dirty="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</a:rPr>
              <a:t>材料</a:t>
            </a:r>
            <a:endParaRPr lang="zh-CN" altLang="en-US" sz="1800" b="1" dirty="0">
              <a:solidFill>
                <a:schemeClr val="tx1"/>
              </a:solidFill>
              <a:latin typeface="字魂175号-创中圆" panose="02010600030101010101" pitchFamily="2" charset="-122"/>
              <a:ea typeface="字魂175号-创中圆" panose="02010600030101010101" pitchFamily="2" charset="-122"/>
              <a:sym typeface="字魂175号-创中圆" panose="02010600030101010101" pitchFamily="2" charset="-12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</a:rPr>
              <a:t>道具</a:t>
            </a:r>
            <a:endParaRPr lang="zh-CN" altLang="en-US" sz="1800" b="1" dirty="0">
              <a:solidFill>
                <a:schemeClr val="tx1"/>
              </a:solidFill>
              <a:latin typeface="幼圆" panose="02010509060101010101" charset="-122"/>
              <a:ea typeface="幼圆" panose="02010509060101010101" charset="-122"/>
              <a:sym typeface="字魂175号-创中圆" panose="02010600030101010101" pitchFamily="2" charset="-122"/>
            </a:endParaRPr>
          </a:p>
        </p:txBody>
      </p:sp>
      <p:sp>
        <p:nvSpPr>
          <p:cNvPr id="7" name="Freeform 13"/>
          <p:cNvSpPr/>
          <p:nvPr/>
        </p:nvSpPr>
        <p:spPr bwMode="auto">
          <a:xfrm rot="10800000" flipV="1">
            <a:off x="5500370" y="1484630"/>
            <a:ext cx="802005" cy="712470"/>
          </a:xfrm>
          <a:custGeom>
            <a:avLst/>
            <a:gdLst>
              <a:gd name="T0" fmla="*/ 0 w 905504"/>
              <a:gd name="T1" fmla="*/ 334963 h 905504"/>
              <a:gd name="T2" fmla="*/ 97876 w 905504"/>
              <a:gd name="T3" fmla="*/ 98108 h 905504"/>
              <a:gd name="T4" fmla="*/ 334169 w 905504"/>
              <a:gd name="T5" fmla="*/ 0 h 905504"/>
              <a:gd name="T6" fmla="*/ 570462 w 905504"/>
              <a:gd name="T7" fmla="*/ 98108 h 905504"/>
              <a:gd name="T8" fmla="*/ 668338 w 905504"/>
              <a:gd name="T9" fmla="*/ 334963 h 905504"/>
              <a:gd name="T10" fmla="*/ 570462 w 905504"/>
              <a:gd name="T11" fmla="*/ 571817 h 905504"/>
              <a:gd name="T12" fmla="*/ 334169 w 905504"/>
              <a:gd name="T13" fmla="*/ 669925 h 905504"/>
              <a:gd name="T14" fmla="*/ 97876 w 905504"/>
              <a:gd name="T15" fmla="*/ 571817 h 905504"/>
              <a:gd name="T16" fmla="*/ 0 w 905504"/>
              <a:gd name="T17" fmla="*/ 334963 h 90550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rgbClr val="07E9D1"/>
          </a:solidFill>
          <a:ln>
            <a:noFill/>
          </a:ln>
        </p:spPr>
        <p:txBody>
          <a:bodyPr lIns="243364" tIns="210266" rIns="210266" bIns="121682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b="1" dirty="0">
              <a:solidFill>
                <a:srgbClr val="000000"/>
              </a:solidFill>
              <a:latin typeface="字魂175号-创中圆" panose="02010600030101010101" pitchFamily="2" charset="-122"/>
              <a:ea typeface="字魂175号-创中圆" panose="02010600030101010101" pitchFamily="2" charset="-122"/>
              <a:sym typeface="字魂175号-创中圆" panose="02010600030101010101" pitchFamily="2" charset="-122"/>
            </a:endParaRPr>
          </a:p>
        </p:txBody>
      </p:sp>
      <p:pic>
        <p:nvPicPr>
          <p:cNvPr id="6" name="Group 33"/>
          <p:cNvPicPr>
            <a:picLocks noChangeArrowheads="1"/>
          </p:cNvPicPr>
          <p:nvPr/>
        </p:nvPicPr>
        <p:blipFill>
          <a:blip r:embed="rId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110" y="2403475"/>
            <a:ext cx="2000250" cy="3776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reeform 22"/>
          <p:cNvSpPr/>
          <p:nvPr/>
        </p:nvSpPr>
        <p:spPr bwMode="auto">
          <a:xfrm rot="10800000" flipV="1">
            <a:off x="6710129" y="2712720"/>
            <a:ext cx="935990" cy="624840"/>
          </a:xfrm>
          <a:custGeom>
            <a:avLst/>
            <a:gdLst>
              <a:gd name="T0" fmla="*/ 0 w 905504"/>
              <a:gd name="T1" fmla="*/ 334963 h 905504"/>
              <a:gd name="T2" fmla="*/ 97876 w 905504"/>
              <a:gd name="T3" fmla="*/ 98108 h 905504"/>
              <a:gd name="T4" fmla="*/ 334169 w 905504"/>
              <a:gd name="T5" fmla="*/ 0 h 905504"/>
              <a:gd name="T6" fmla="*/ 570462 w 905504"/>
              <a:gd name="T7" fmla="*/ 98108 h 905504"/>
              <a:gd name="T8" fmla="*/ 668338 w 905504"/>
              <a:gd name="T9" fmla="*/ 334963 h 905504"/>
              <a:gd name="T10" fmla="*/ 570462 w 905504"/>
              <a:gd name="T11" fmla="*/ 571817 h 905504"/>
              <a:gd name="T12" fmla="*/ 334169 w 905504"/>
              <a:gd name="T13" fmla="*/ 669925 h 905504"/>
              <a:gd name="T14" fmla="*/ 97876 w 905504"/>
              <a:gd name="T15" fmla="*/ 571817 h 905504"/>
              <a:gd name="T16" fmla="*/ 0 w 905504"/>
              <a:gd name="T17" fmla="*/ 334963 h 90550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rgbClr val="3288F2"/>
          </a:solidFill>
          <a:ln>
            <a:noFill/>
          </a:ln>
        </p:spPr>
        <p:txBody>
          <a:bodyPr lIns="243364" tIns="210266" rIns="210266" bIns="121682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</a:rPr>
              <a:t>动作</a:t>
            </a:r>
            <a:endParaRPr lang="zh-CN" altLang="en-US" sz="1800" b="1" dirty="0">
              <a:solidFill>
                <a:schemeClr val="tx1"/>
              </a:solidFill>
              <a:latin typeface="幼圆" panose="02010509060101010101" charset="-122"/>
              <a:ea typeface="幼圆" panose="02010509060101010101" charset="-122"/>
              <a:sym typeface="字魂175号-创中圆" panose="02010600030101010101" pitchFamily="2" charset="-122"/>
            </a:endParaRPr>
          </a:p>
        </p:txBody>
      </p:sp>
      <p:sp>
        <p:nvSpPr>
          <p:cNvPr id="12" name="Freeform 10"/>
          <p:cNvSpPr/>
          <p:nvPr/>
        </p:nvSpPr>
        <p:spPr bwMode="auto">
          <a:xfrm rot="10800000" flipV="1">
            <a:off x="6240145" y="1881505"/>
            <a:ext cx="1089660" cy="681355"/>
          </a:xfrm>
          <a:custGeom>
            <a:avLst/>
            <a:gdLst>
              <a:gd name="T0" fmla="*/ 0 w 905504"/>
              <a:gd name="T1" fmla="*/ 334169 h 905504"/>
              <a:gd name="T2" fmla="*/ 98108 w 905504"/>
              <a:gd name="T3" fmla="*/ 97876 h 905504"/>
              <a:gd name="T4" fmla="*/ 334963 w 905504"/>
              <a:gd name="T5" fmla="*/ 0 h 905504"/>
              <a:gd name="T6" fmla="*/ 571817 w 905504"/>
              <a:gd name="T7" fmla="*/ 97876 h 905504"/>
              <a:gd name="T8" fmla="*/ 669925 w 905504"/>
              <a:gd name="T9" fmla="*/ 334169 h 905504"/>
              <a:gd name="T10" fmla="*/ 571817 w 905504"/>
              <a:gd name="T11" fmla="*/ 570461 h 905504"/>
              <a:gd name="T12" fmla="*/ 334963 w 905504"/>
              <a:gd name="T13" fmla="*/ 668337 h 905504"/>
              <a:gd name="T14" fmla="*/ 98108 w 905504"/>
              <a:gd name="T15" fmla="*/ 570461 h 905504"/>
              <a:gd name="T16" fmla="*/ 0 w 905504"/>
              <a:gd name="T17" fmla="*/ 334169 h 90550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rgbClr val="3288F2"/>
          </a:solidFill>
          <a:ln>
            <a:noFill/>
          </a:ln>
        </p:spPr>
        <p:txBody>
          <a:bodyPr lIns="243364" tIns="210266" rIns="210266" bIns="121682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角色</a:t>
            </a:r>
            <a:endParaRPr lang="zh-CN" altLang="en-US" sz="20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4" name="Freeform 25"/>
          <p:cNvSpPr/>
          <p:nvPr/>
        </p:nvSpPr>
        <p:spPr bwMode="auto">
          <a:xfrm rot="10800000" flipV="1">
            <a:off x="4511675" y="1916430"/>
            <a:ext cx="1061720" cy="602615"/>
          </a:xfrm>
          <a:custGeom>
            <a:avLst/>
            <a:gdLst>
              <a:gd name="T0" fmla="*/ 0 w 905504"/>
              <a:gd name="T1" fmla="*/ 334169 h 905504"/>
              <a:gd name="T2" fmla="*/ 98108 w 905504"/>
              <a:gd name="T3" fmla="*/ 97876 h 905504"/>
              <a:gd name="T4" fmla="*/ 334963 w 905504"/>
              <a:gd name="T5" fmla="*/ 0 h 905504"/>
              <a:gd name="T6" fmla="*/ 571817 w 905504"/>
              <a:gd name="T7" fmla="*/ 97876 h 905504"/>
              <a:gd name="T8" fmla="*/ 669925 w 905504"/>
              <a:gd name="T9" fmla="*/ 334169 h 905504"/>
              <a:gd name="T10" fmla="*/ 571817 w 905504"/>
              <a:gd name="T11" fmla="*/ 570461 h 905504"/>
              <a:gd name="T12" fmla="*/ 334963 w 905504"/>
              <a:gd name="T13" fmla="*/ 668337 h 905504"/>
              <a:gd name="T14" fmla="*/ 98108 w 905504"/>
              <a:gd name="T15" fmla="*/ 570461 h 905504"/>
              <a:gd name="T16" fmla="*/ 0 w 905504"/>
              <a:gd name="T17" fmla="*/ 334169 h 90550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rgbClr val="3288F2"/>
          </a:solidFill>
          <a:ln>
            <a:noFill/>
          </a:ln>
        </p:spPr>
        <p:txBody>
          <a:bodyPr lIns="243364" tIns="210266" rIns="210266" bIns="121682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主题</a:t>
            </a:r>
            <a:endParaRPr lang="zh-CN" altLang="en-US" sz="20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6" name="Freeform 16"/>
          <p:cNvSpPr/>
          <p:nvPr/>
        </p:nvSpPr>
        <p:spPr bwMode="auto">
          <a:xfrm rot="10800000" flipV="1">
            <a:off x="4160860" y="2808826"/>
            <a:ext cx="939165" cy="628650"/>
          </a:xfrm>
          <a:custGeom>
            <a:avLst/>
            <a:gdLst>
              <a:gd name="T0" fmla="*/ 0 w 905504"/>
              <a:gd name="T1" fmla="*/ 334169 h 905504"/>
              <a:gd name="T2" fmla="*/ 97876 w 905504"/>
              <a:gd name="T3" fmla="*/ 97876 h 905504"/>
              <a:gd name="T4" fmla="*/ 334169 w 905504"/>
              <a:gd name="T5" fmla="*/ 0 h 905504"/>
              <a:gd name="T6" fmla="*/ 570461 w 905504"/>
              <a:gd name="T7" fmla="*/ 97876 h 905504"/>
              <a:gd name="T8" fmla="*/ 668337 w 905504"/>
              <a:gd name="T9" fmla="*/ 334169 h 905504"/>
              <a:gd name="T10" fmla="*/ 570461 w 905504"/>
              <a:gd name="T11" fmla="*/ 570462 h 905504"/>
              <a:gd name="T12" fmla="*/ 334169 w 905504"/>
              <a:gd name="T13" fmla="*/ 668338 h 905504"/>
              <a:gd name="T14" fmla="*/ 97876 w 905504"/>
              <a:gd name="T15" fmla="*/ 570462 h 905504"/>
              <a:gd name="T16" fmla="*/ 0 w 905504"/>
              <a:gd name="T17" fmla="*/ 334169 h 90550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rgbClr val="07E9D1"/>
          </a:solidFill>
          <a:ln>
            <a:noFill/>
          </a:ln>
        </p:spPr>
        <p:txBody>
          <a:bodyPr lIns="243364" tIns="210266" rIns="210266" bIns="121682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情节</a:t>
            </a:r>
            <a:endParaRPr lang="zh-CN" altLang="en-US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>
            <a:spLocks noChangeArrowheads="1"/>
          </p:cNvSpPr>
          <p:nvPr/>
        </p:nvSpPr>
        <p:spPr bwMode="auto">
          <a:xfrm>
            <a:off x="7580308" y="2825824"/>
            <a:ext cx="3082137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字魂175号-创中圆" panose="02010600030101010101" pitchFamily="2" charset="-122"/>
              </a:rPr>
              <a:t>典型动作凸显角色特征</a:t>
            </a:r>
            <a:endParaRPr lang="en-US" altLang="zh-CN" sz="20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字魂175号-创中圆" panose="02010600030101010101" pitchFamily="2" charset="-122"/>
            </a:endParaRPr>
          </a:p>
        </p:txBody>
      </p:sp>
      <p:sp>
        <p:nvSpPr>
          <p:cNvPr id="22" name="TextBox 13"/>
          <p:cNvSpPr txBox="1">
            <a:spLocks noChangeArrowheads="1"/>
          </p:cNvSpPr>
          <p:nvPr/>
        </p:nvSpPr>
        <p:spPr bwMode="auto">
          <a:xfrm>
            <a:off x="1703005" y="2924765"/>
            <a:ext cx="2726279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字魂175号-创中圆" panose="02010600030101010101" pitchFamily="2" charset="-122"/>
              </a:rPr>
              <a:t>源于或改编于文学作品</a:t>
            </a:r>
            <a:endParaRPr lang="zh-CN" altLang="en-US" sz="20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字魂175号-创中圆" panose="02010600030101010101" pitchFamily="2" charset="-122"/>
            </a:endParaRPr>
          </a:p>
        </p:txBody>
      </p:sp>
      <p:sp>
        <p:nvSpPr>
          <p:cNvPr id="24" name="TextBox 13"/>
          <p:cNvSpPr txBox="1">
            <a:spLocks noChangeArrowheads="1"/>
          </p:cNvSpPr>
          <p:nvPr/>
        </p:nvSpPr>
        <p:spPr bwMode="auto">
          <a:xfrm>
            <a:off x="1831575" y="1994439"/>
            <a:ext cx="3078877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字魂175号-创中圆" panose="02010600030101010101" pitchFamily="2" charset="-122"/>
              </a:rPr>
              <a:t>基于幼儿的经验、兴趣</a:t>
            </a:r>
            <a:endParaRPr lang="zh-CN" altLang="en-US" sz="20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字魂175号-创中圆" panose="02010600030101010101" pitchFamily="2" charset="-122"/>
            </a:endParaRPr>
          </a:p>
        </p:txBody>
      </p:sp>
      <p:sp>
        <p:nvSpPr>
          <p:cNvPr id="26" name="TextBox 13"/>
          <p:cNvSpPr txBox="1">
            <a:spLocks noChangeArrowheads="1"/>
          </p:cNvSpPr>
          <p:nvPr/>
        </p:nvSpPr>
        <p:spPr bwMode="auto">
          <a:xfrm>
            <a:off x="8040370" y="3833495"/>
            <a:ext cx="3037840" cy="861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字魂175号-创中圆" panose="02010600030101010101" pitchFamily="2" charset="-122"/>
              </a:rPr>
              <a:t>推动故事情节发展</a:t>
            </a:r>
            <a:endParaRPr lang="zh-CN" altLang="en-US" sz="20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字魂175号-创中圆" panose="02010600030101010101" pitchFamily="2" charset="-122"/>
            </a:endParaRPr>
          </a:p>
          <a:p>
            <a: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字魂175号-创中圆" panose="02010600030101010101" pitchFamily="2" charset="-122"/>
              </a:rPr>
              <a:t>保证表演完整性</a:t>
            </a:r>
            <a:endParaRPr lang="en-US" altLang="zh-CN" sz="20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字魂175号-创中圆" panose="02010600030101010101" pitchFamily="2" charset="-122"/>
            </a:endParaRPr>
          </a:p>
        </p:txBody>
      </p:sp>
      <p:sp>
        <p:nvSpPr>
          <p:cNvPr id="28" name="TextBox 13"/>
          <p:cNvSpPr txBox="1">
            <a:spLocks noChangeArrowheads="1"/>
          </p:cNvSpPr>
          <p:nvPr/>
        </p:nvSpPr>
        <p:spPr bwMode="auto">
          <a:xfrm>
            <a:off x="1632108" y="4076496"/>
            <a:ext cx="2568319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字魂175号-创中圆" panose="02010600030101010101" pitchFamily="2" charset="-122"/>
              </a:rPr>
              <a:t>装扮角色的辅助材料</a:t>
            </a:r>
            <a:endParaRPr lang="zh-CN" altLang="en-US" sz="20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字魂175号-创中圆" panose="02010600030101010101" pitchFamily="2" charset="-122"/>
            </a:endParaRPr>
          </a:p>
        </p:txBody>
      </p:sp>
      <p:sp>
        <p:nvSpPr>
          <p:cNvPr id="30" name="TextBox 13"/>
          <p:cNvSpPr txBox="1">
            <a:spLocks noChangeArrowheads="1"/>
          </p:cNvSpPr>
          <p:nvPr/>
        </p:nvSpPr>
        <p:spPr bwMode="auto">
          <a:xfrm>
            <a:off x="7608725" y="1881032"/>
            <a:ext cx="1952625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字魂175号-创中圆" panose="02010600030101010101" pitchFamily="2" charset="-122"/>
              </a:rPr>
              <a:t>童话或故事</a:t>
            </a:r>
            <a:endParaRPr lang="zh-CN" altLang="en-US" sz="20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字魂175号-创中圆" panose="02010600030101010101" pitchFamily="2" charset="-122"/>
            </a:endParaRPr>
          </a:p>
        </p:txBody>
      </p:sp>
      <p:sp>
        <p:nvSpPr>
          <p:cNvPr id="9217" name="标题 1"/>
          <p:cNvSpPr>
            <a:spLocks noGrp="1"/>
          </p:cNvSpPr>
          <p:nvPr/>
        </p:nvSpPr>
        <p:spPr>
          <a:xfrm>
            <a:off x="1300377" y="374316"/>
            <a:ext cx="9534190" cy="696314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3200" dirty="0">
                <a:solidFill>
                  <a:schemeClr val="tx1"/>
                </a:solidFill>
                <a:sym typeface="+mn-ea"/>
              </a:rPr>
              <a:t>第一节  表演游戏概述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内容占位符 4"/>
          <p:cNvSpPr>
            <a:spLocks noGrp="1"/>
          </p:cNvSpPr>
          <p:nvPr/>
        </p:nvSpPr>
        <p:spPr>
          <a:xfrm>
            <a:off x="809625" y="1214755"/>
            <a:ext cx="10515600" cy="92773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kern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+mn-ea"/>
              </a:rPr>
              <a:t>三、</a:t>
            </a:r>
            <a:r>
              <a:rPr lang="zh-CN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表演游戏的结构</a:t>
            </a:r>
            <a:endParaRPr kumimoji="0" lang="zh-CN" altLang="en-US" sz="280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4" grpId="0"/>
      <p:bldP spid="26" grpId="0"/>
      <p:bldP spid="28" grpId="0"/>
      <p:bldP spid="30" grpId="0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3480,&quot;width&quot;:8610}"/>
</p:tagLst>
</file>

<file path=ppt/tags/tag10.xml><?xml version="1.0" encoding="utf-8"?>
<p:tagLst xmlns:p="http://schemas.openxmlformats.org/presentationml/2006/main">
  <p:tag name="KSO_WM_UNIT_DIAGRAM_MODELTYPE" val="stripeEnum"/>
  <p:tag name="KSO_WM_UNIT_ISCONTENTSTITLE" val="0"/>
  <p:tag name="KSO_WM_UNIT_ISNUMDGMTITLE" val="0"/>
  <p:tag name="KSO_WM_UNIT_PRESET_TEXT" val="单击此处添加标题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170599_2*l_h_a*1_3_1"/>
  <p:tag name="KSO_WM_TEMPLATE_CATEGORY" val="diagram"/>
  <p:tag name="KSO_WM_TEMPLATE_INDEX" val="20170599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DIAGRAM_VIRTUALLY_FRAME" val="{&quot;height&quot;:411.3532283464568,&quot;left&quot;:116.43811023622045,&quot;top&quot;:104.87181102362203,&quot;width&quot;:682.0618897637795}"/>
</p:tagLst>
</file>

<file path=ppt/tags/tag11.xml><?xml version="1.0" encoding="utf-8"?>
<p:tagLst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20170599_2*l_h_i*1_3_1"/>
  <p:tag name="KSO_WM_TEMPLATE_CATEGORY" val="diagram"/>
  <p:tag name="KSO_WM_TEMPLATE_INDEX" val="20170599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4"/>
  <p:tag name="KSO_WM_UNIT_TEXT_FILL_TYPE" val="1"/>
  <p:tag name="KSO_WM_DIAGRAM_VIRTUALLY_FRAME" val="{&quot;height&quot;:411.3532283464568,&quot;left&quot;:116.43811023622045,&quot;top&quot;:104.87181102362203,&quot;width&quot;:682.0618897637795}"/>
</p:tagLst>
</file>

<file path=ppt/tags/tag12.xml><?xml version="1.0" encoding="utf-8"?>
<p:tagLst xmlns:p="http://schemas.openxmlformats.org/presentationml/2006/main">
  <p:tag name="KSO_WM_UNIT_DIAGRAM_MODELTYPE" val="stripeEnum"/>
  <p:tag name="KSO_WM_UNIT_SUBTYPE" val="a"/>
  <p:tag name="KSO_WM_UNIT_PRESET_TEXT" val="单击此处添加文本具体内容，简明扼要的阐述您的观点。根据需要可酌情增减文字，以便观者准确的理解您传达的思想。"/>
  <p:tag name="KSO_WM_UNIT_NOCLEAR" val="0"/>
  <p:tag name="KSO_WM_UNIT_VALUE" val="9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170599_2*l_h_f*1_3_1"/>
  <p:tag name="KSO_WM_TEMPLATE_CATEGORY" val="diagram"/>
  <p:tag name="KSO_WM_TEMPLATE_INDEX" val="20170599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DIAGRAM_VIRTUALLY_FRAME" val="{&quot;height&quot;:411.3532283464568,&quot;left&quot;:116.43811023622045,&quot;top&quot;:104.87181102362203,&quot;width&quot;:682.0618897637795}"/>
</p:tagLst>
</file>

<file path=ppt/tags/tag13.xml><?xml version="1.0" encoding="utf-8"?>
<p:tagLst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170599_2*l_h_i*1_2_2"/>
  <p:tag name="KSO_WM_TEMPLATE_CATEGORY" val="diagram"/>
  <p:tag name="KSO_WM_TEMPLATE_INDEX" val="20170599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DIAGRAM_VIRTUALLY_FRAME" val="{&quot;height&quot;:411.3532283464568,&quot;left&quot;:116.43811023622045,&quot;top&quot;:104.87181102362203,&quot;width&quot;:682.0618897637795}"/>
</p:tagLst>
</file>

<file path=ppt/tags/tag14.xml><?xml version="1.0" encoding="utf-8"?>
<p:tagLst xmlns:p="http://schemas.openxmlformats.org/presentationml/2006/main">
  <p:tag name="KSO_WM_UNIT_DIAGRAM_MODELTYPE" val="stripeEnum"/>
  <p:tag name="KSO_WM_UNIT_ISCONTENTSTITLE" val="0"/>
  <p:tag name="KSO_WM_UNIT_ISNUMDGMTITLE" val="0"/>
  <p:tag name="KSO_WM_UNIT_PRESET_TEXT" val="单击此处添加标题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170599_2*l_h_a*1_2_1"/>
  <p:tag name="KSO_WM_TEMPLATE_CATEGORY" val="diagram"/>
  <p:tag name="KSO_WM_TEMPLATE_INDEX" val="20170599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DIAGRAM_VIRTUALLY_FRAME" val="{&quot;height&quot;:411.3532283464568,&quot;left&quot;:116.43811023622045,&quot;top&quot;:104.87181102362203,&quot;width&quot;:682.0618897637795}"/>
</p:tagLst>
</file>

<file path=ppt/tags/tag15.xml><?xml version="1.0" encoding="utf-8"?>
<p:tagLst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170599_2*l_h_i*1_2_1"/>
  <p:tag name="KSO_WM_TEMPLATE_CATEGORY" val="diagram"/>
  <p:tag name="KSO_WM_TEMPLATE_INDEX" val="20170599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4"/>
  <p:tag name="KSO_WM_UNIT_TEXT_FILL_TYPE" val="1"/>
  <p:tag name="KSO_WM_DIAGRAM_VIRTUALLY_FRAME" val="{&quot;height&quot;:411.3532283464568,&quot;left&quot;:116.43811023622045,&quot;top&quot;:104.87181102362203,&quot;width&quot;:682.0618897637795}"/>
</p:tagLst>
</file>

<file path=ppt/tags/tag16.xml><?xml version="1.0" encoding="utf-8"?>
<p:tagLst xmlns:p="http://schemas.openxmlformats.org/presentationml/2006/main">
  <p:tag name="KSO_WM_UNIT_DIAGRAM_MODELTYPE" val="stripeEnum"/>
  <p:tag name="KSO_WM_UNIT_SUBTYPE" val="a"/>
  <p:tag name="KSO_WM_UNIT_PRESET_TEXT" val="单击此处添加文本具体内容，简明扼要的阐述您的观点。根据需要可酌情增减文字，以便观者准确的理解您传达的思想。"/>
  <p:tag name="KSO_WM_UNIT_NOCLEAR" val="0"/>
  <p:tag name="KSO_WM_UNIT_VALUE" val="9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170599_2*l_h_f*1_2_1"/>
  <p:tag name="KSO_WM_TEMPLATE_CATEGORY" val="diagram"/>
  <p:tag name="KSO_WM_TEMPLATE_INDEX" val="20170599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DIAGRAM_VIRTUALLY_FRAME" val="{&quot;height&quot;:411.3532283464568,&quot;left&quot;:116.43811023622045,&quot;top&quot;:104.87181102362203,&quot;width&quot;:682.0618897637795}"/>
</p:tagLst>
</file>

<file path=ppt/tags/tag17.xml><?xml version="1.0" encoding="utf-8"?>
<p:tagLst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170599_2*l_h_i*1_1_2"/>
  <p:tag name="KSO_WM_TEMPLATE_CATEGORY" val="diagram"/>
  <p:tag name="KSO_WM_TEMPLATE_INDEX" val="20170599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DIAGRAM_VIRTUALLY_FRAME" val="{&quot;height&quot;:411.3532283464568,&quot;left&quot;:116.43811023622045,&quot;top&quot;:104.87181102362203,&quot;width&quot;:682.0618897637795}"/>
</p:tagLst>
</file>

<file path=ppt/tags/tag18.xml><?xml version="1.0" encoding="utf-8"?>
<p:tagLst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170599_2*l_h_i*1_1_1"/>
  <p:tag name="KSO_WM_TEMPLATE_CATEGORY" val="diagram"/>
  <p:tag name="KSO_WM_TEMPLATE_INDEX" val="20170599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  <p:tag name="KSO_WM_DIAGRAM_VIRTUALLY_FRAME" val="{&quot;height&quot;:411.3532283464568,&quot;left&quot;:116.43811023622045,&quot;top&quot;:104.87181102362203,&quot;width&quot;:682.0618897637795}"/>
</p:tagLst>
</file>

<file path=ppt/tags/tag19.xml><?xml version="1.0" encoding="utf-8"?>
<p:tagLst xmlns:p="http://schemas.openxmlformats.org/presentationml/2006/main">
  <p:tag name="KSO_WM_UNIT_DIAGRAM_MODELTYPE" val="stripeEnum"/>
  <p:tag name="KSO_WM_UNIT_ISCONTENTSTITLE" val="0"/>
  <p:tag name="KSO_WM_UNIT_ISNUMDGMTITLE" val="0"/>
  <p:tag name="KSO_WM_UNIT_PRESET_TEXT" val="单击此处添加标题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170599_2*l_h_a*1_1_1"/>
  <p:tag name="KSO_WM_TEMPLATE_CATEGORY" val="diagram"/>
  <p:tag name="KSO_WM_TEMPLATE_INDEX" val="20170599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DIAGRAM_VIRTUALLY_FRAME" val="{&quot;height&quot;:411.3532283464568,&quot;left&quot;:116.43811023622045,&quot;top&quot;:104.87181102362203,&quot;width&quot;:682.0618897637795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i"/>
  <p:tag name="KSO_WM_UNIT_INDEX" val="1_1_1"/>
  <p:tag name="KSO_WM_UNIT_ID" val="diagram20164522_1*p_h_i*1_1_1"/>
  <p:tag name="KSO_WM_TEMPLATE_CATEGORY" val="diagram"/>
  <p:tag name="KSO_WM_TEMPLATE_INDEX" val="2016452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  <p:tag name="KSO_WM_DIAGRAM_VIRTUALLY_FRAME" val="{&quot;height&quot;:211.90220472440947,&quot;left&quot;:145.9703149606299,&quot;top&quot;:193.3104724409449,&quot;width&quot;:328.27968503937007}"/>
</p:tagLst>
</file>

<file path=ppt/tags/tag20.xml><?xml version="1.0" encoding="utf-8"?>
<p:tagLst xmlns:p="http://schemas.openxmlformats.org/presentationml/2006/main">
  <p:tag name="KSO_WM_UNIT_DIAGRAM_MODELTYPE" val="stripeEnum"/>
  <p:tag name="KSO_WM_UNIT_SUBTYPE" val="a"/>
  <p:tag name="KSO_WM_UNIT_PRESET_TEXT" val="单击此处添加文本具体内容，简明扼要的阐述您的观点。根据需要可酌情增减文字，以便观者准确的理解您传达的思想。"/>
  <p:tag name="KSO_WM_UNIT_NOCLEAR" val="0"/>
  <p:tag name="KSO_WM_UNIT_VALUE" val="9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2"/>
  <p:tag name="KSO_WM_UNIT_ID" val="diagram20170599_2*l_h_f*1_1_2"/>
  <p:tag name="KSO_WM_TEMPLATE_CATEGORY" val="diagram"/>
  <p:tag name="KSO_WM_TEMPLATE_INDEX" val="20170599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DIAGRAM_VIRTUALLY_FRAME" val="{&quot;height&quot;:411.3532283464568,&quot;left&quot;:116.43811023622045,&quot;top&quot;:104.87181102362203,&quot;width&quot;:682.0618897637795}"/>
</p:tagLst>
</file>

<file path=ppt/tags/tag21.xml><?xml version="1.0" encoding="utf-8"?>
<p:tagLst xmlns:p="http://schemas.openxmlformats.org/presentationml/2006/main">
  <p:tag name="KSO_WM_UNIT_PLACING_PICTURE_USER_VIEWPORT" val="{&quot;height&quot;:3937,&quot;width&quot;:2540}"/>
</p:tagLst>
</file>

<file path=ppt/tags/tag22.xml><?xml version="1.0" encoding="utf-8"?>
<p:tagLst xmlns:p="http://schemas.openxmlformats.org/presentationml/2006/main">
  <p:tag name="KSO_WM_UNIT_PLACING_PICTURE_USER_VIEWPORT" val="{&quot;height&quot;:2537,&quot;width&quot;:4441}"/>
</p:tagLst>
</file>

<file path=ppt/tags/tag23.xml><?xml version="1.0" encoding="utf-8"?>
<p:tagLst xmlns:p="http://schemas.openxmlformats.org/presentationml/2006/main">
  <p:tag name="KSO_WM_UNIT_PLACING_PICTURE_USER_VIEWPORT" val="{&quot;height&quot;:2385,&quot;width&quot;:4544}"/>
</p:tagLst>
</file>

<file path=ppt/tags/tag24.xml><?xml version="1.0" encoding="utf-8"?>
<p:tagLst xmlns:p="http://schemas.openxmlformats.org/presentationml/2006/main">
  <p:tag name="KSO_WM_UNIT_PLACING_PICTURE_USER_VIEWPORT" val="{&quot;height&quot;:2482,&quot;width&quot;:4041}"/>
</p:tagLst>
</file>

<file path=ppt/tags/tag25.xml><?xml version="1.0" encoding="utf-8"?>
<p:tagLst xmlns:p="http://schemas.openxmlformats.org/presentationml/2006/main">
  <p:tag name="KSO_WM_UNIT_PLACING_PICTURE_USER_VIEWPORT" val="{&quot;height&quot;:1949,&quot;width&quot;:3935}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m_i"/>
  <p:tag name="KSO_WM_UNIT_INDEX" val="1_1"/>
  <p:tag name="KSO_WM_UNIT_ID" val="diagram726_3*m_i*1_1"/>
  <p:tag name="KSO_WM_TEMPLATE_CATEGORY" val="diagram"/>
  <p:tag name="KSO_WM_TEMPLATE_INDEX" val="726"/>
  <p:tag name="KSO_WM_UNIT_LAYERLEVEL" val="1_1"/>
  <p:tag name="KSO_WM_TAG_VERSION" val="1.0"/>
  <p:tag name="KSO_WM_BEAUTIFY_FLAG" val="#wm#"/>
  <p:tag name="KSO_WM_DIAGRAM_GROUP_CODE" val="m1-1"/>
  <p:tag name="KSO_WM_UNIT_LINE_FORE_SCHEMECOLOR_INDEX" val="6"/>
  <p:tag name="KSO_WM_UNIT_LINE_FILL_TYPE" val="2"/>
  <p:tag name="KSO_WM_UNIT_DIAGRAM_SCHEMECOLOR_ID" val="2"/>
</p:tagLst>
</file>

<file path=ppt/tags/tag27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m_h_i"/>
  <p:tag name="KSO_WM_UNIT_INDEX" val="1_1_3"/>
  <p:tag name="KSO_WM_UNIT_ID" val="diagram726_3*m_h_i*1_1_3"/>
  <p:tag name="KSO_WM_TEMPLATE_CATEGORY" val="diagram"/>
  <p:tag name="KSO_WM_TEMPLATE_INDEX" val="726"/>
  <p:tag name="KSO_WM_UNIT_LAYERLEVEL" val="1_1_1"/>
  <p:tag name="KSO_WM_TAG_VERSION" val="1.0"/>
  <p:tag name="KSO_WM_BEAUTIFY_FLAG" val="#wm#"/>
  <p:tag name="KSO_WM_DIAGRAM_GROUP_CODE" val="m1-1"/>
  <p:tag name="KSO_WM_UNIT_FILL_FORE_SCHEMECOLOR_INDEX" val="5"/>
  <p:tag name="KSO_WM_UNIT_FILL_TYPE" val="1"/>
  <p:tag name="KSO_WM_UNIT_TEXT_FILL_FORE_SCHEMECOLOR_INDEX" val="2"/>
  <p:tag name="KSO_WM_UNIT_TEXT_FILL_TYPE" val="1"/>
  <p:tag name="KSO_WM_UNIT_DIAGRAM_SCHEMECOLOR_ID" val="2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m_h_i"/>
  <p:tag name="KSO_WM_UNIT_INDEX" val="1_1_2"/>
  <p:tag name="KSO_WM_UNIT_ID" val="diagram726_3*m_h_i*1_1_2"/>
  <p:tag name="KSO_WM_TEMPLATE_CATEGORY" val="diagram"/>
  <p:tag name="KSO_WM_TEMPLATE_INDEX" val="726"/>
  <p:tag name="KSO_WM_UNIT_LAYERLEVEL" val="1_1_1"/>
  <p:tag name="KSO_WM_TAG_VERSION" val="1.0"/>
  <p:tag name="KSO_WM_BEAUTIFY_FLAG" val="#wm#"/>
  <p:tag name="KSO_WM_DIAGRAM_GROUP_CODE" val="m1-1"/>
  <p:tag name="KSO_WM_UNIT_FILL_FORE_SCHEMECOLOR_INDEX" val="5"/>
  <p:tag name="KSO_WM_UNIT_FILL_TYPE" val="1"/>
  <p:tag name="KSO_WM_UNIT_TEXT_FILL_FORE_SCHEMECOLOR_INDEX" val="2"/>
  <p:tag name="KSO_WM_UNIT_TEXT_FILL_TYPE" val="1"/>
  <p:tag name="KSO_WM_UNIT_DIAGRAM_SCHEMECOLOR_ID" val="2"/>
</p:tagLst>
</file>

<file path=ppt/tags/tag29.xml><?xml version="1.0" encoding="utf-8"?>
<p:tagLst xmlns:p="http://schemas.openxmlformats.org/presentationml/2006/main">
  <p:tag name="KSO_WM_UNIT_SUBTYPE" val="a"/>
  <p:tag name="KSO_WM_UNIT_PRESET_TEXT" val="单击此处添加文本具体内容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m_h_f"/>
  <p:tag name="KSO_WM_UNIT_INDEX" val="1_1_1"/>
  <p:tag name="KSO_WM_UNIT_ID" val="diagram726_3*m_h_f*1_1_1"/>
  <p:tag name="KSO_WM_TEMPLATE_CATEGORY" val="diagram"/>
  <p:tag name="KSO_WM_TEMPLATE_INDEX" val="726"/>
  <p:tag name="KSO_WM_UNIT_LAYERLEVEL" val="1_1_1"/>
  <p:tag name="KSO_WM_TAG_VERSION" val="1.0"/>
  <p:tag name="KSO_WM_BEAUTIFY_FLAG" val="#wm#"/>
  <p:tag name="KSO_WM_DIAGRAM_GROUP_CODE" val="m1-1"/>
  <p:tag name="KSO_WM_UNIT_TEXT_FILL_FORE_SCHEMECOLOR_INDEX" val="14"/>
  <p:tag name="KSO_WM_UNIT_TEXT_FILL_TYPE" val="1"/>
  <p:tag name="KSO_WM_UNIT_DIAGRAM_SCHEMECOLOR_ID" val="2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i"/>
  <p:tag name="KSO_WM_UNIT_INDEX" val="1_1_2"/>
  <p:tag name="KSO_WM_UNIT_ID" val="diagram20164522_1*p_h_i*1_1_2"/>
  <p:tag name="KSO_WM_TEMPLATE_CATEGORY" val="diagram"/>
  <p:tag name="KSO_WM_TEMPLATE_INDEX" val="20164522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  <p:tag name="KSO_WM_DIAGRAM_VIRTUALLY_FRAME" val="{&quot;height&quot;:211.90220472440947,&quot;left&quot;:145.9703149606299,&quot;top&quot;:193.3104724409449,&quot;width&quot;:328.27968503937007}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m_h_i"/>
  <p:tag name="KSO_WM_UNIT_INDEX" val="1_1_1"/>
  <p:tag name="KSO_WM_UNIT_ID" val="diagram726_3*m_h_i*1_1_1"/>
  <p:tag name="KSO_WM_TEMPLATE_CATEGORY" val="diagram"/>
  <p:tag name="KSO_WM_TEMPLATE_INDEX" val="726"/>
  <p:tag name="KSO_WM_UNIT_LAYERLEVEL" val="1_1_1"/>
  <p:tag name="KSO_WM_TAG_VERSION" val="1.0"/>
  <p:tag name="KSO_WM_BEAUTIFY_FLAG" val="#wm#"/>
  <p:tag name="KSO_WM_DIAGRAM_GROUP_CODE" val="m1-1"/>
  <p:tag name="KSO_WM_UNIT_FILL_FORE_SCHEMECOLOR_INDEX" val="5"/>
  <p:tag name="KSO_WM_UNIT_FILL_TYPE" val="1"/>
  <p:tag name="KSO_WM_UNIT_TEXT_FILL_FORE_SCHEMECOLOR_INDEX" val="14"/>
  <p:tag name="KSO_WM_UNIT_TEXT_FILL_TYPE" val="1"/>
  <p:tag name="KSO_WM_UNIT_DIAGRAM_SCHEMECOLOR_ID" val="2"/>
</p:tagLst>
</file>

<file path=ppt/tags/tag31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m_h_i"/>
  <p:tag name="KSO_WM_UNIT_INDEX" val="1_2_3"/>
  <p:tag name="KSO_WM_UNIT_ID" val="diagram726_3*m_h_i*1_2_3"/>
  <p:tag name="KSO_WM_TEMPLATE_CATEGORY" val="diagram"/>
  <p:tag name="KSO_WM_TEMPLATE_INDEX" val="726"/>
  <p:tag name="KSO_WM_UNIT_LAYERLEVEL" val="1_1_1"/>
  <p:tag name="KSO_WM_TAG_VERSION" val="1.0"/>
  <p:tag name="KSO_WM_BEAUTIFY_FLAG" val="#wm#"/>
  <p:tag name="KSO_WM_DIAGRAM_GROUP_CODE" val="m1-1"/>
  <p:tag name="KSO_WM_UNIT_FILL_FORE_SCHEMECOLOR_INDEX" val="6"/>
  <p:tag name="KSO_WM_UNIT_FILL_TYPE" val="1"/>
  <p:tag name="KSO_WM_UNIT_TEXT_FILL_FORE_SCHEMECOLOR_INDEX" val="2"/>
  <p:tag name="KSO_WM_UNIT_TEXT_FILL_TYPE" val="1"/>
  <p:tag name="KSO_WM_UNIT_DIAGRAM_SCHEMECOLOR_ID" val="2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m_h_i"/>
  <p:tag name="KSO_WM_UNIT_INDEX" val="1_2_2"/>
  <p:tag name="KSO_WM_UNIT_ID" val="diagram726_3*m_h_i*1_2_2"/>
  <p:tag name="KSO_WM_TEMPLATE_CATEGORY" val="diagram"/>
  <p:tag name="KSO_WM_TEMPLATE_INDEX" val="726"/>
  <p:tag name="KSO_WM_UNIT_LAYERLEVEL" val="1_1_1"/>
  <p:tag name="KSO_WM_TAG_VERSION" val="1.0"/>
  <p:tag name="KSO_WM_BEAUTIFY_FLAG" val="#wm#"/>
  <p:tag name="KSO_WM_DIAGRAM_GROUP_CODE" val="m1-1"/>
  <p:tag name="KSO_WM_UNIT_FILL_FORE_SCHEMECOLOR_INDEX" val="6"/>
  <p:tag name="KSO_WM_UNIT_FILL_TYPE" val="1"/>
  <p:tag name="KSO_WM_UNIT_TEXT_FILL_FORE_SCHEMECOLOR_INDEX" val="2"/>
  <p:tag name="KSO_WM_UNIT_TEXT_FILL_TYPE" val="1"/>
  <p:tag name="KSO_WM_UNIT_DIAGRAM_SCHEMECOLOR_ID" val="2"/>
</p:tagLst>
</file>

<file path=ppt/tags/tag33.xml><?xml version="1.0" encoding="utf-8"?>
<p:tagLst xmlns:p="http://schemas.openxmlformats.org/presentationml/2006/main">
  <p:tag name="KSO_WM_UNIT_SUBTYPE" val="a"/>
  <p:tag name="KSO_WM_UNIT_PRESET_TEXT" val="单击此处添加文本具体内容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m_h_f"/>
  <p:tag name="KSO_WM_UNIT_INDEX" val="1_2_1"/>
  <p:tag name="KSO_WM_UNIT_ID" val="diagram726_3*m_h_f*1_2_1"/>
  <p:tag name="KSO_WM_TEMPLATE_CATEGORY" val="diagram"/>
  <p:tag name="KSO_WM_TEMPLATE_INDEX" val="726"/>
  <p:tag name="KSO_WM_UNIT_LAYERLEVEL" val="1_1_1"/>
  <p:tag name="KSO_WM_TAG_VERSION" val="1.0"/>
  <p:tag name="KSO_WM_BEAUTIFY_FLAG" val="#wm#"/>
  <p:tag name="KSO_WM_DIAGRAM_GROUP_CODE" val="m1-1"/>
  <p:tag name="KSO_WM_UNIT_TEXT_FILL_FORE_SCHEMECOLOR_INDEX" val="14"/>
  <p:tag name="KSO_WM_UNIT_TEXT_FILL_TYPE" val="1"/>
  <p:tag name="KSO_WM_UNIT_DIAGRAM_SCHEMECOLOR_ID" val="2"/>
</p:tagLst>
</file>

<file path=ppt/tags/tag34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m_h_i"/>
  <p:tag name="KSO_WM_UNIT_INDEX" val="1_3_3"/>
  <p:tag name="KSO_WM_UNIT_ID" val="diagram726_3*m_h_i*1_3_3"/>
  <p:tag name="KSO_WM_TEMPLATE_CATEGORY" val="diagram"/>
  <p:tag name="KSO_WM_TEMPLATE_INDEX" val="726"/>
  <p:tag name="KSO_WM_UNIT_LAYERLEVEL" val="1_1_1"/>
  <p:tag name="KSO_WM_TAG_VERSION" val="1.0"/>
  <p:tag name="KSO_WM_BEAUTIFY_FLAG" val="#wm#"/>
  <p:tag name="KSO_WM_DIAGRAM_GROUP_CODE" val="m1-1"/>
  <p:tag name="KSO_WM_UNIT_FILL_FORE_SCHEMECOLOR_INDEX" val="7"/>
  <p:tag name="KSO_WM_UNIT_FILL_TYPE" val="1"/>
  <p:tag name="KSO_WM_UNIT_TEXT_FILL_FORE_SCHEMECOLOR_INDEX" val="2"/>
  <p:tag name="KSO_WM_UNIT_TEXT_FILL_TYPE" val="1"/>
  <p:tag name="KSO_WM_UNIT_DIAGRAM_SCHEMECOLOR_ID" val="2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m_h_i"/>
  <p:tag name="KSO_WM_UNIT_INDEX" val="1_3_2"/>
  <p:tag name="KSO_WM_UNIT_ID" val="diagram726_3*m_h_i*1_3_2"/>
  <p:tag name="KSO_WM_TEMPLATE_CATEGORY" val="diagram"/>
  <p:tag name="KSO_WM_TEMPLATE_INDEX" val="726"/>
  <p:tag name="KSO_WM_UNIT_LAYERLEVEL" val="1_1_1"/>
  <p:tag name="KSO_WM_TAG_VERSION" val="1.0"/>
  <p:tag name="KSO_WM_BEAUTIFY_FLAG" val="#wm#"/>
  <p:tag name="KSO_WM_DIAGRAM_GROUP_CODE" val="m1-1"/>
  <p:tag name="KSO_WM_UNIT_FILL_FORE_SCHEMECOLOR_INDEX" val="7"/>
  <p:tag name="KSO_WM_UNIT_FILL_TYPE" val="1"/>
  <p:tag name="KSO_WM_UNIT_TEXT_FILL_FORE_SCHEMECOLOR_INDEX" val="2"/>
  <p:tag name="KSO_WM_UNIT_TEXT_FILL_TYPE" val="1"/>
  <p:tag name="KSO_WM_UNIT_DIAGRAM_SCHEMECOLOR_ID" val="2"/>
</p:tagLst>
</file>

<file path=ppt/tags/tag36.xml><?xml version="1.0" encoding="utf-8"?>
<p:tagLst xmlns:p="http://schemas.openxmlformats.org/presentationml/2006/main">
  <p:tag name="KSO_WM_UNIT_SUBTYPE" val="a"/>
  <p:tag name="KSO_WM_UNIT_PRESET_TEXT" val="单击此处添加文本具体内容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m_h_f"/>
  <p:tag name="KSO_WM_UNIT_INDEX" val="1_3_1"/>
  <p:tag name="KSO_WM_UNIT_ID" val="diagram726_3*m_h_f*1_3_1"/>
  <p:tag name="KSO_WM_TEMPLATE_CATEGORY" val="diagram"/>
  <p:tag name="KSO_WM_TEMPLATE_INDEX" val="726"/>
  <p:tag name="KSO_WM_UNIT_LAYERLEVEL" val="1_1_1"/>
  <p:tag name="KSO_WM_TAG_VERSION" val="1.0"/>
  <p:tag name="KSO_WM_BEAUTIFY_FLAG" val="#wm#"/>
  <p:tag name="KSO_WM_DIAGRAM_GROUP_CODE" val="m1-1"/>
  <p:tag name="KSO_WM_UNIT_TEXT_FILL_FORE_SCHEMECOLOR_INDEX" val="14"/>
  <p:tag name="KSO_WM_UNIT_TEXT_FILL_TYPE" val="1"/>
  <p:tag name="KSO_WM_UNIT_DIAGRAM_SCHEMECOLOR_ID" val="2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m_h_i"/>
  <p:tag name="KSO_WM_UNIT_INDEX" val="1_2_1"/>
  <p:tag name="KSO_WM_UNIT_ID" val="diagram726_3*m_h_i*1_2_1"/>
  <p:tag name="KSO_WM_TEMPLATE_CATEGORY" val="diagram"/>
  <p:tag name="KSO_WM_TEMPLATE_INDEX" val="726"/>
  <p:tag name="KSO_WM_UNIT_LAYERLEVEL" val="1_1_1"/>
  <p:tag name="KSO_WM_TAG_VERSION" val="1.0"/>
  <p:tag name="KSO_WM_BEAUTIFY_FLAG" val="#wm#"/>
  <p:tag name="KSO_WM_DIAGRAM_GROUP_CODE" val="m1-1"/>
  <p:tag name="KSO_WM_UNIT_FILL_FORE_SCHEMECOLOR_INDEX" val="6"/>
  <p:tag name="KSO_WM_UNIT_FILL_TYPE" val="1"/>
  <p:tag name="KSO_WM_UNIT_TEXT_FILL_FORE_SCHEMECOLOR_INDEX" val="14"/>
  <p:tag name="KSO_WM_UNIT_TEXT_FILL_TYPE" val="1"/>
  <p:tag name="KSO_WM_UNIT_DIAGRAM_SCHEMECOLOR_ID" val="2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m_h_i"/>
  <p:tag name="KSO_WM_UNIT_INDEX" val="1_3_1"/>
  <p:tag name="KSO_WM_UNIT_ID" val="diagram726_3*m_h_i*1_3_1"/>
  <p:tag name="KSO_WM_TEMPLATE_CATEGORY" val="diagram"/>
  <p:tag name="KSO_WM_TEMPLATE_INDEX" val="726"/>
  <p:tag name="KSO_WM_UNIT_LAYERLEVEL" val="1_1_1"/>
  <p:tag name="KSO_WM_TAG_VERSION" val="1.0"/>
  <p:tag name="KSO_WM_BEAUTIFY_FLAG" val="#wm#"/>
  <p:tag name="KSO_WM_DIAGRAM_GROUP_CODE" val="m1-1"/>
  <p:tag name="KSO_WM_UNIT_FILL_FORE_SCHEMECOLOR_INDEX" val="7"/>
  <p:tag name="KSO_WM_UNIT_FILL_TYPE" val="1"/>
  <p:tag name="KSO_WM_UNIT_TEXT_FILL_FORE_SCHEMECOLOR_INDEX" val="14"/>
  <p:tag name="KSO_WM_UNIT_TEXT_FILL_TYPE" val="1"/>
  <p:tag name="KSO_WM_UNIT_DIAGRAM_SCHEMECOLOR_ID" val="2"/>
</p:tagLst>
</file>

<file path=ppt/tags/tag39.xml><?xml version="1.0" encoding="utf-8"?>
<p:tagLst xmlns:p="http://schemas.openxmlformats.org/presentationml/2006/main">
  <p:tag name="KSO_WM_TEMPLATE_CATEGORY" val="diagram"/>
  <p:tag name="KSO_WM_TEMPLATE_INDEX" val="20181268"/>
  <p:tag name="KSO_WM_TAG_VERSION" val="1.0"/>
  <p:tag name="KSO_WM_BEAUTIFY_FLAG" val="#wm#"/>
  <p:tag name="KSO_WM_UNIT_TYPE" val="l_i"/>
  <p:tag name="KSO_WM_UNIT_INDEX" val="1_1"/>
  <p:tag name="KSO_WM_UNIT_ID" val="diagram20181268_3*l_i*1_1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  <p:tag name="KSO_WM_DIAGRAM_VIRTUALLY_FRAME" val="{&quot;height&quot;:241.8499212598425,&quot;left&quot;:179.1,&quot;top&quot;:169.9500787401575,&quot;width&quot;:691.9000048121968}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h_i"/>
  <p:tag name="KSO_WM_UNIT_INDEX" val="1_1_1_1"/>
  <p:tag name="KSO_WM_UNIT_ID" val="diagram20164522_1*p_h_h_i*1_1_1_1"/>
  <p:tag name="KSO_WM_TEMPLATE_CATEGORY" val="diagram"/>
  <p:tag name="KSO_WM_TEMPLATE_INDEX" val="20164522"/>
  <p:tag name="KSO_WM_UNIT_LAYERLEVEL" val="1_1_1_1"/>
  <p:tag name="KSO_WM_TAG_VERSION" val="1.0"/>
  <p:tag name="KSO_WM_BEAUTIFY_FLAG" val="#wm#"/>
  <p:tag name="KSO_WM_UNIT_FILL_FORE_SCHEMECOLOR_INDEX" val="6"/>
  <p:tag name="KSO_WM_UNIT_FILL_TYPE" val="1"/>
  <p:tag name="KSO_WM_UNIT_LINE_FORE_SCHEMECOLOR_INDEX" val="6"/>
  <p:tag name="KSO_WM_UNIT_LINE_FILL_TYPE" val="2"/>
  <p:tag name="KSO_WM_UNIT_TEXT_FILL_FORE_SCHEMECOLOR_INDEX" val="14"/>
  <p:tag name="KSO_WM_UNIT_TEXT_FILL_TYPE" val="1"/>
  <p:tag name="KSO_WM_DIAGRAM_VIRTUALLY_FRAME" val="{&quot;height&quot;:211.90220472440947,&quot;left&quot;:145.9703149606299,&quot;top&quot;:193.3104724409449,&quot;width&quot;:328.27968503937007}"/>
</p:tagLst>
</file>

<file path=ppt/tags/tag40.xml><?xml version="1.0" encoding="utf-8"?>
<p:tagLst xmlns:p="http://schemas.openxmlformats.org/presentationml/2006/main">
  <p:tag name="KSO_WM_TEMPLATE_CATEGORY" val="diagram"/>
  <p:tag name="KSO_WM_TEMPLATE_INDEX" val="20181268"/>
  <p:tag name="KSO_WM_TAG_VERSION" val="1.0"/>
  <p:tag name="KSO_WM_BEAUTIFY_FLAG" val="#wm#"/>
  <p:tag name="KSO_WM_UNIT_TYPE" val="a"/>
  <p:tag name="KSO_WM_UNIT_INDEX" val="1"/>
  <p:tag name="KSO_WM_UNIT_ID" val="diagram20181268_3*a*1"/>
  <p:tag name="KSO_WM_UNIT_LAYERLEVEL" val="1"/>
  <p:tag name="KSO_WM_UNIT_VALUE" val="2"/>
  <p:tag name="KSO_WM_UNIT_ISCONTENTSTITLE" val="0"/>
  <p:tag name="KSO_WM_UNIT_HIGHLIGHT" val="0"/>
  <p:tag name="KSO_WM_UNIT_COMPATIBLE" val="0"/>
  <p:tag name="KSO_WM_UNIT_CLEAR" val="0"/>
  <p:tag name="KSO_WM_UNIT_PRESET_TEXT" val="目录"/>
</p:tagLst>
</file>

<file path=ppt/tags/tag4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0181268_3*i*3"/>
  <p:tag name="KSO_WM_TEMPLATE_CATEGORY" val="diagram"/>
  <p:tag name="KSO_WM_TEMPLATE_INDEX" val="20181268"/>
  <p:tag name="KSO_WM_UNIT_INDEX" val="3"/>
  <p:tag name="KSO_WM_DIAGRAM_VIRTUALLY_FRAME" val="{&quot;height&quot;:241.8499212598425,&quot;left&quot;:179.1,&quot;top&quot;:169.9500787401575,&quot;width&quot;:691.9000048121968}"/>
</p:tagLst>
</file>

<file path=ppt/tags/tag42.xml><?xml version="1.0" encoding="utf-8"?>
<p:tagLst xmlns:p="http://schemas.openxmlformats.org/presentationml/2006/main">
  <p:tag name="KSO_WM_TEMPLATE_CATEGORY" val="diagram"/>
  <p:tag name="KSO_WM_TEMPLATE_INDEX" val="20181268"/>
  <p:tag name="KSO_WM_TAG_VERSION" val="1.0"/>
  <p:tag name="KSO_WM_BEAUTIFY_FLAG" val="#wm#"/>
  <p:tag name="KSO_WM_UNIT_TYPE" val="l_h_i"/>
  <p:tag name="KSO_WM_UNIT_INDEX" val="1_1_1"/>
  <p:tag name="KSO_WM_UNIT_ID" val="diagram20181268_3*l_h_i*1_1_1"/>
  <p:tag name="KSO_WM_UNIT_LAYERLEVEL" val="1_1_1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  <p:tag name="KSO_WM_DIAGRAM_VIRTUALLY_FRAME" val="{&quot;height&quot;:241.8499212598425,&quot;left&quot;:179.1,&quot;top&quot;:169.9500787401575,&quot;width&quot;:691.9000048121968}"/>
</p:tagLst>
</file>

<file path=ppt/tags/tag43.xml><?xml version="1.0" encoding="utf-8"?>
<p:tagLst xmlns:p="http://schemas.openxmlformats.org/presentationml/2006/main">
  <p:tag name="KSO_WM_TEMPLATE_CATEGORY" val="diagram"/>
  <p:tag name="KSO_WM_TEMPLATE_INDEX" val="20181268"/>
  <p:tag name="KSO_WM_TAG_VERSION" val="1.0"/>
  <p:tag name="KSO_WM_BEAUTIFY_FLAG" val="#wm#"/>
  <p:tag name="KSO_WM_UNIT_TYPE" val="l_h_i"/>
  <p:tag name="KSO_WM_UNIT_INDEX" val="1_2_1"/>
  <p:tag name="KSO_WM_UNIT_ID" val="diagram20181268_3*l_h_i*1_2_1"/>
  <p:tag name="KSO_WM_UNIT_LAYERLEVEL" val="1_1_1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  <p:tag name="KSO_WM_DIAGRAM_VIRTUALLY_FRAME" val="{&quot;height&quot;:241.8499212598425,&quot;left&quot;:179.1,&quot;top&quot;:169.9500787401575,&quot;width&quot;:691.9000048121968}"/>
</p:tagLst>
</file>

<file path=ppt/tags/tag44.xml><?xml version="1.0" encoding="utf-8"?>
<p:tagLst xmlns:p="http://schemas.openxmlformats.org/presentationml/2006/main">
  <p:tag name="KSO_WM_TEMPLATE_CATEGORY" val="diagram"/>
  <p:tag name="KSO_WM_TEMPLATE_INDEX" val="20181268"/>
  <p:tag name="KSO_WM_TAG_VERSION" val="1.0"/>
  <p:tag name="KSO_WM_BEAUTIFY_FLAG" val="#wm#"/>
  <p:tag name="KSO_WM_UNIT_TYPE" val="l_h_i"/>
  <p:tag name="KSO_WM_UNIT_INDEX" val="1_3_1"/>
  <p:tag name="KSO_WM_UNIT_ID" val="diagram20181268_3*l_h_i*1_3_1"/>
  <p:tag name="KSO_WM_UNIT_LAYERLEVEL" val="1_1_1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  <p:tag name="KSO_WM_DIAGRAM_VIRTUALLY_FRAME" val="{&quot;height&quot;:241.8499212598425,&quot;left&quot;:179.1,&quot;top&quot;:169.9500787401575,&quot;width&quot;:691.9000048121968}"/>
</p:tagLst>
</file>

<file path=ppt/tags/tag45.xml><?xml version="1.0" encoding="utf-8"?>
<p:tagLst xmlns:p="http://schemas.openxmlformats.org/presentationml/2006/main">
  <p:tag name="KSO_WM_TEMPLATE_CATEGORY" val="diagram"/>
  <p:tag name="KSO_WM_TEMPLATE_INDEX" val="20181268"/>
  <p:tag name="KSO_WM_TAG_VERSION" val="1.0"/>
  <p:tag name="KSO_WM_BEAUTIFY_FLAG" val="#wm#"/>
  <p:tag name="KSO_WM_UNIT_TYPE" val="l_h_i"/>
  <p:tag name="KSO_WM_UNIT_INDEX" val="1_4_1"/>
  <p:tag name="KSO_WM_UNIT_ID" val="diagram20181268_3*l_h_i*1_4_1"/>
  <p:tag name="KSO_WM_UNIT_LAYERLEVEL" val="1_1_1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  <p:tag name="KSO_WM_DIAGRAM_VIRTUALLY_FRAME" val="{&quot;height&quot;:241.8499212598425,&quot;left&quot;:179.1,&quot;top&quot;:169.9500787401575,&quot;width&quot;:691.9000048121968}"/>
</p:tagLst>
</file>

<file path=ppt/tags/tag46.xml><?xml version="1.0" encoding="utf-8"?>
<p:tagLst xmlns:p="http://schemas.openxmlformats.org/presentationml/2006/main">
  <p:tag name="KSO_WM_TEMPLATE_CATEGORY" val="diagram"/>
  <p:tag name="KSO_WM_TEMPLATE_INDEX" val="20181268"/>
  <p:tag name="KSO_WM_TAG_VERSION" val="1.0"/>
  <p:tag name="KSO_WM_BEAUTIFY_FLAG" val="#wm#"/>
  <p:tag name="KSO_WM_UNIT_TYPE" val="l_h_a"/>
  <p:tag name="KSO_WM_UNIT_INDEX" val="1_1_1"/>
  <p:tag name="KSO_WM_UNIT_ID" val="diagram20181268_3*l_h_a*1_1_1"/>
  <p:tag name="KSO_WM_UNIT_LAYERLEVEL" val="1_1_1"/>
  <p:tag name="KSO_WM_UNIT_VALUE" val="11"/>
  <p:tag name="KSO_WM_UNIT_HIGHLIGHT" val="0"/>
  <p:tag name="KSO_WM_UNIT_COMPATIBLE" val="0"/>
  <p:tag name="KSO_WM_UNIT_CLEAR" val="0"/>
  <p:tag name="KSO_WM_DIAGRAM_GROUP_CODE" val="l1-1"/>
  <p:tag name="KSO_WM_UNIT_PRESET_TEXT" val="点击输入标题文本内容"/>
  <p:tag name="KSO_WM_UNIT_TEXT_FILL_FORE_SCHEMECOLOR_INDEX" val="13"/>
  <p:tag name="KSO_WM_UNIT_TEXT_FILL_TYPE" val="1"/>
  <p:tag name="KSO_WM_DIAGRAM_VIRTUALLY_FRAME" val="{&quot;height&quot;:241.8499212598425,&quot;left&quot;:179.1,&quot;top&quot;:169.9500787401575,&quot;width&quot;:691.9000048121968}"/>
</p:tagLst>
</file>

<file path=ppt/tags/tag47.xml><?xml version="1.0" encoding="utf-8"?>
<p:tagLst xmlns:p="http://schemas.openxmlformats.org/presentationml/2006/main">
  <p:tag name="KSO_WM_TEMPLATE_CATEGORY" val="diagram"/>
  <p:tag name="KSO_WM_TEMPLATE_INDEX" val="20181268"/>
  <p:tag name="KSO_WM_TAG_VERSION" val="1.0"/>
  <p:tag name="KSO_WM_BEAUTIFY_FLAG" val="#wm#"/>
  <p:tag name="KSO_WM_UNIT_TYPE" val="l_h_a"/>
  <p:tag name="KSO_WM_UNIT_INDEX" val="1_2_1"/>
  <p:tag name="KSO_WM_UNIT_ID" val="diagram20181268_3*l_h_a*1_2_1"/>
  <p:tag name="KSO_WM_UNIT_LAYERLEVEL" val="1_1_1"/>
  <p:tag name="KSO_WM_UNIT_VALUE" val="11"/>
  <p:tag name="KSO_WM_UNIT_HIGHLIGHT" val="0"/>
  <p:tag name="KSO_WM_UNIT_COMPATIBLE" val="0"/>
  <p:tag name="KSO_WM_UNIT_CLEAR" val="0"/>
  <p:tag name="KSO_WM_DIAGRAM_GROUP_CODE" val="l1-1"/>
  <p:tag name="KSO_WM_UNIT_PRESET_TEXT" val="点击输入标题文本内容"/>
  <p:tag name="KSO_WM_UNIT_TEXT_FILL_FORE_SCHEMECOLOR_INDEX" val="13"/>
  <p:tag name="KSO_WM_UNIT_TEXT_FILL_TYPE" val="1"/>
  <p:tag name="KSO_WM_DIAGRAM_VIRTUALLY_FRAME" val="{&quot;height&quot;:241.8499212598425,&quot;left&quot;:179.1,&quot;top&quot;:169.9500787401575,&quot;width&quot;:691.9000048121968}"/>
</p:tagLst>
</file>

<file path=ppt/tags/tag48.xml><?xml version="1.0" encoding="utf-8"?>
<p:tagLst xmlns:p="http://schemas.openxmlformats.org/presentationml/2006/main">
  <p:tag name="KSO_WM_TEMPLATE_CATEGORY" val="diagram"/>
  <p:tag name="KSO_WM_TEMPLATE_INDEX" val="20181268"/>
  <p:tag name="KSO_WM_TAG_VERSION" val="1.0"/>
  <p:tag name="KSO_WM_BEAUTIFY_FLAG" val="#wm#"/>
  <p:tag name="KSO_WM_UNIT_TYPE" val="l_h_a"/>
  <p:tag name="KSO_WM_UNIT_INDEX" val="1_3_1"/>
  <p:tag name="KSO_WM_UNIT_ID" val="diagram20181268_3*l_h_a*1_3_1"/>
  <p:tag name="KSO_WM_UNIT_LAYERLEVEL" val="1_1_1"/>
  <p:tag name="KSO_WM_UNIT_VALUE" val="11"/>
  <p:tag name="KSO_WM_UNIT_HIGHLIGHT" val="0"/>
  <p:tag name="KSO_WM_UNIT_COMPATIBLE" val="0"/>
  <p:tag name="KSO_WM_UNIT_CLEAR" val="0"/>
  <p:tag name="KSO_WM_DIAGRAM_GROUP_CODE" val="l1-1"/>
  <p:tag name="KSO_WM_UNIT_PRESET_TEXT" val="点击输入标题文本内容"/>
  <p:tag name="KSO_WM_UNIT_TEXT_FILL_FORE_SCHEMECOLOR_INDEX" val="13"/>
  <p:tag name="KSO_WM_UNIT_TEXT_FILL_TYPE" val="1"/>
  <p:tag name="KSO_WM_DIAGRAM_VIRTUALLY_FRAME" val="{&quot;height&quot;:241.8499212598425,&quot;left&quot;:179.1,&quot;top&quot;:169.9500787401575,&quot;width&quot;:691.9000048121968}"/>
</p:tagLst>
</file>

<file path=ppt/tags/tag49.xml><?xml version="1.0" encoding="utf-8"?>
<p:tagLst xmlns:p="http://schemas.openxmlformats.org/presentationml/2006/main">
  <p:tag name="KSO_WM_TEMPLATE_CATEGORY" val="diagram"/>
  <p:tag name="KSO_WM_TEMPLATE_INDEX" val="20181268"/>
  <p:tag name="KSO_WM_TAG_VERSION" val="1.0"/>
  <p:tag name="KSO_WM_BEAUTIFY_FLAG" val="#wm#"/>
  <p:tag name="KSO_WM_UNIT_TYPE" val="l_h_a"/>
  <p:tag name="KSO_WM_UNIT_INDEX" val="1_4_1"/>
  <p:tag name="KSO_WM_UNIT_ID" val="diagram20181268_3*l_h_a*1_4_1"/>
  <p:tag name="KSO_WM_UNIT_LAYERLEVEL" val="1_1_1"/>
  <p:tag name="KSO_WM_UNIT_VALUE" val="11"/>
  <p:tag name="KSO_WM_UNIT_HIGHLIGHT" val="0"/>
  <p:tag name="KSO_WM_UNIT_COMPATIBLE" val="0"/>
  <p:tag name="KSO_WM_UNIT_CLEAR" val="0"/>
  <p:tag name="KSO_WM_DIAGRAM_GROUP_CODE" val="l1-1"/>
  <p:tag name="KSO_WM_UNIT_PRESET_TEXT" val="点击输入标题文本内容"/>
  <p:tag name="KSO_WM_UNIT_TEXT_FILL_FORE_SCHEMECOLOR_INDEX" val="13"/>
  <p:tag name="KSO_WM_UNIT_TEXT_FILL_TYPE" val="1"/>
  <p:tag name="KSO_WM_DIAGRAM_VIRTUALLY_FRAME" val="{&quot;height&quot;:241.8499212598425,&quot;left&quot;:179.1,&quot;top&quot;:169.9500787401575,&quot;width&quot;:691.9000048121968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i"/>
  <p:tag name="KSO_WM_UNIT_INDEX" val="1_1_3"/>
  <p:tag name="KSO_WM_UNIT_ID" val="diagram20164522_1*p_h_i*1_1_3"/>
  <p:tag name="KSO_WM_TEMPLATE_CATEGORY" val="diagram"/>
  <p:tag name="KSO_WM_TEMPLATE_INDEX" val="20164522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  <p:tag name="KSO_WM_DIAGRAM_VIRTUALLY_FRAME" val="{&quot;height&quot;:211.90220472440947,&quot;left&quot;:145.9703149606299,&quot;top&quot;:193.3104724409449,&quot;width&quot;:328.27968503937007}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750_3*l_h_i*1_1_1"/>
  <p:tag name="KSO_WM_TEMPLATE_CATEGORY" val="diagram"/>
  <p:tag name="KSO_WM_TEMPLATE_INDEX" val="750"/>
  <p:tag name="KSO_WM_UNIT_LAYERLEVEL" val="1_1_1"/>
  <p:tag name="KSO_WM_TAG_VERSION" val="1.0"/>
  <p:tag name="KSO_WM_UNIT_FILL_FORE_SCHEMECOLOR_INDEX" val="14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  <p:tag name="KSO_WM_DIAGRAM_VIRTUALLY_FRAME" val="{&quot;height&quot;:230.73543307086612,&quot;left&quot;:207.77062992125985,&quot;top&quot;:180.15,&quot;width&quot;:613.5111811023623}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750_3*l_h_i*1_1_2"/>
  <p:tag name="KSO_WM_TEMPLATE_CATEGORY" val="diagram"/>
  <p:tag name="KSO_WM_TEMPLATE_INDEX" val="750"/>
  <p:tag name="KSO_WM_UNIT_LAYERLEVEL" val="1_1_1"/>
  <p:tag name="KSO_WM_TAG_VERSION" val="1.0"/>
  <p:tag name="KSO_WM_UNIT_FILL_FORE_SCHEMECOLOR_INDEX" val="5"/>
  <p:tag name="KSO_WM_UNIT_FILL_TYPE" val="1"/>
  <p:tag name="KSO_WM_UNIT_LINE_FORE_SCHEMECOLOR_INDEX" val="6"/>
  <p:tag name="KSO_WM_UNIT_LINE_FILL_TYPE" val="2"/>
  <p:tag name="KSO_WM_UNIT_TEXT_FILL_FORE_SCHEMECOLOR_INDEX" val="14"/>
  <p:tag name="KSO_WM_UNIT_TEXT_FILL_TYPE" val="1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750_3*l_h_i*1_1_3"/>
  <p:tag name="KSO_WM_TEMPLATE_CATEGORY" val="diagram"/>
  <p:tag name="KSO_WM_TEMPLATE_INDEX" val="750"/>
  <p:tag name="KSO_WM_UNIT_LAYERLEVEL" val="1_1_1"/>
  <p:tag name="KSO_WM_TAG_VERSION" val="1.0"/>
  <p:tag name="KSO_WM_UNIT_LINE_FORE_SCHEMECOLOR_INDEX" val="5"/>
  <p:tag name="KSO_WM_UNIT_LINE_FILL_TYPE" val="2"/>
  <p:tag name="KSO_WM_DIAGRAM_VIRTUALLY_FRAME" val="{&quot;height&quot;:230.73543307086612,&quot;left&quot;:207.77062992125985,&quot;top&quot;:180.15,&quot;width&quot;:613.5111811023623}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4"/>
  <p:tag name="KSO_WM_UNIT_ID" val="diagram750_3*l_h_i*1_1_4"/>
  <p:tag name="KSO_WM_TEMPLATE_CATEGORY" val="diagram"/>
  <p:tag name="KSO_WM_TEMPLATE_INDEX" val="750"/>
  <p:tag name="KSO_WM_UNIT_LAYERLEVEL" val="1_1_1"/>
  <p:tag name="KSO_WM_TAG_VERSION" val="1.0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  <p:tag name="KSO_WM_DIAGRAM_VIRTUALLY_FRAME" val="{&quot;height&quot;:230.73543307086612,&quot;left&quot;:207.77062992125985,&quot;top&quot;:180.15,&quot;width&quot;:613.5111811023623}"/>
</p:tagLst>
</file>

<file path=ppt/tags/tag54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5"/>
  <p:tag name="KSO_WM_UNIT_ID" val="diagram750_3*l_h_i*1_1_5"/>
  <p:tag name="KSO_WM_TEMPLATE_CATEGORY" val="diagram"/>
  <p:tag name="KSO_WM_TEMPLATE_INDEX" val="750"/>
  <p:tag name="KSO_WM_UNIT_LAYERLEVEL" val="1_1_1"/>
  <p:tag name="KSO_WM_TAG_VERSION" val="1.0"/>
  <p:tag name="KSO_WM_UNIT_FILL_FORE_SCHEMECOLOR_INDEX" val="14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  <p:tag name="KSO_WM_DIAGRAM_VIRTUALLY_FRAME" val="{&quot;height&quot;:230.73543307086612,&quot;left&quot;:207.77062992125985,&quot;top&quot;:180.15,&quot;width&quot;:613.5111811023623}"/>
</p:tagLst>
</file>

<file path=ppt/tags/tag55.xml><?xml version="1.0" encoding="utf-8"?>
<p:tagLst xmlns:p="http://schemas.openxmlformats.org/presentationml/2006/main">
  <p:tag name="KSO_WM_UNIT_NOCLEAR" val="0"/>
  <p:tag name="KSO_WM_UNIT_VALUE" val="9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2"/>
  <p:tag name="KSO_WM_UNIT_ID" val="diagram750_3*l_h_f*1_1_2"/>
  <p:tag name="KSO_WM_TEMPLATE_CATEGORY" val="diagram"/>
  <p:tag name="KSO_WM_TEMPLATE_INDEX" val="750"/>
  <p:tag name="KSO_WM_UNIT_LAYERLEVEL" val="1_1_1"/>
  <p:tag name="KSO_WM_TAG_VERSION" val="1.0"/>
  <p:tag name="KSO_WM_UNIT_PRESET_TEXT" val="点击此处添加正文，文字是您思想的提炼，为了演示发布的良好效果，请言简意赅的阐述观点"/>
  <p:tag name="KSO_WM_UNIT_TEXT_FILL_FORE_SCHEMECOLOR_INDEX" val="13"/>
  <p:tag name="KSO_WM_UNIT_TEXT_FILL_TYPE" val="1"/>
  <p:tag name="KSO_WM_DIAGRAM_VIRTUALLY_FRAME" val="{&quot;height&quot;:230.73543307086612,&quot;left&quot;:207.77062992125985,&quot;top&quot;:180.15,&quot;width&quot;:613.5111811023623}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750_3*l_h_i*1_2_1"/>
  <p:tag name="KSO_WM_TEMPLATE_CATEGORY" val="diagram"/>
  <p:tag name="KSO_WM_TEMPLATE_INDEX" val="750"/>
  <p:tag name="KSO_WM_UNIT_LAYERLEVEL" val="1_1_1"/>
  <p:tag name="KSO_WM_TAG_VERSION" val="1.0"/>
  <p:tag name="KSO_WM_UNIT_FILL_FORE_SCHEMECOLOR_INDEX" val="14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  <p:tag name="KSO_WM_DIAGRAM_VIRTUALLY_FRAME" val="{&quot;height&quot;:230.73543307086612,&quot;left&quot;:207.77062992125985,&quot;top&quot;:180.15,&quot;width&quot;:613.5111811023623}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diagram750_3*l_h_i*1_2_3"/>
  <p:tag name="KSO_WM_TEMPLATE_CATEGORY" val="diagram"/>
  <p:tag name="KSO_WM_TEMPLATE_INDEX" val="750"/>
  <p:tag name="KSO_WM_UNIT_LAYERLEVEL" val="1_1_1"/>
  <p:tag name="KSO_WM_TAG_VERSION" val="1.0"/>
  <p:tag name="KSO_WM_UNIT_LINE_FORE_SCHEMECOLOR_INDEX" val="5"/>
  <p:tag name="KSO_WM_UNIT_LINE_FILL_TYPE" val="2"/>
  <p:tag name="KSO_WM_DIAGRAM_VIRTUALLY_FRAME" val="{&quot;height&quot;:230.73543307086612,&quot;left&quot;:207.77062992125985,&quot;top&quot;:180.15,&quot;width&quot;:613.5111811023623}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4"/>
  <p:tag name="KSO_WM_UNIT_ID" val="diagram750_3*l_h_i*1_2_4"/>
  <p:tag name="KSO_WM_TEMPLATE_CATEGORY" val="diagram"/>
  <p:tag name="KSO_WM_TEMPLATE_INDEX" val="750"/>
  <p:tag name="KSO_WM_UNIT_LAYERLEVEL" val="1_1_1"/>
  <p:tag name="KSO_WM_TAG_VERSION" val="1.0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  <p:tag name="KSO_WM_DIAGRAM_VIRTUALLY_FRAME" val="{&quot;height&quot;:230.73543307086612,&quot;left&quot;:207.77062992125985,&quot;top&quot;:180.15,&quot;width&quot;:613.5111811023623}"/>
</p:tagLst>
</file>

<file path=ppt/tags/tag59.xml><?xml version="1.0" encoding="utf-8"?>
<p:tagLst xmlns:p="http://schemas.openxmlformats.org/presentationml/2006/main">
  <p:tag name="KSO_WM_UNIT_NOCLEAR" val="0"/>
  <p:tag name="KSO_WM_UNIT_VALUE" val="9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750_3*l_h_f*1_2_1"/>
  <p:tag name="KSO_WM_TEMPLATE_CATEGORY" val="diagram"/>
  <p:tag name="KSO_WM_TEMPLATE_INDEX" val="750"/>
  <p:tag name="KSO_WM_UNIT_LAYERLEVEL" val="1_1_1"/>
  <p:tag name="KSO_WM_TAG_VERSION" val="1.0"/>
  <p:tag name="KSO_WM_UNIT_PRESET_TEXT" val="点击此处添加正文，文字是您思想的提炼，为了演示发布的良好效果，请言简意赅的阐述观点"/>
  <p:tag name="KSO_WM_UNIT_TEXT_FILL_FORE_SCHEMECOLOR_INDEX" val="13"/>
  <p:tag name="KSO_WM_UNIT_TEXT_FILL_TYPE" val="1"/>
  <p:tag name="KSO_WM_DIAGRAM_VIRTUALLY_FRAME" val="{&quot;height&quot;:230.73543307086612,&quot;left&quot;:207.77062992125985,&quot;top&quot;:180.15,&quot;width&quot;:613.5111811023623}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h_i"/>
  <p:tag name="KSO_WM_UNIT_INDEX" val="1_1_2_1"/>
  <p:tag name="KSO_WM_UNIT_ID" val="diagram20164522_1*p_h_h_i*1_1_2_1"/>
  <p:tag name="KSO_WM_TEMPLATE_CATEGORY" val="diagram"/>
  <p:tag name="KSO_WM_TEMPLATE_INDEX" val="20164522"/>
  <p:tag name="KSO_WM_UNIT_LAYERLEVEL" val="1_1_1_1"/>
  <p:tag name="KSO_WM_TAG_VERSION" val="1.0"/>
  <p:tag name="KSO_WM_BEAUTIFY_FLAG" val="#wm#"/>
  <p:tag name="KSO_WM_UNIT_FILL_FORE_SCHEMECOLOR_INDEX" val="6"/>
  <p:tag name="KSO_WM_UNIT_FILL_TYPE" val="1"/>
  <p:tag name="KSO_WM_UNIT_LINE_FORE_SCHEMECOLOR_INDEX" val="6"/>
  <p:tag name="KSO_WM_UNIT_LINE_FILL_TYPE" val="2"/>
  <p:tag name="KSO_WM_UNIT_TEXT_FILL_FORE_SCHEMECOLOR_INDEX" val="14"/>
  <p:tag name="KSO_WM_UNIT_TEXT_FILL_TYPE" val="1"/>
  <p:tag name="KSO_WM_DIAGRAM_VIRTUALLY_FRAME" val="{&quot;height&quot;:211.90220472440947,&quot;left&quot;:145.9703149606299,&quot;top&quot;:193.3104724409449,&quot;width&quot;:328.27968503937007}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5"/>
  <p:tag name="KSO_WM_UNIT_ID" val="diagram750_3*l_h_i*1_3_5"/>
  <p:tag name="KSO_WM_TEMPLATE_CATEGORY" val="diagram"/>
  <p:tag name="KSO_WM_TEMPLATE_INDEX" val="750"/>
  <p:tag name="KSO_WM_UNIT_LAYERLEVEL" val="1_1_1"/>
  <p:tag name="KSO_WM_TAG_VERSION" val="1.0"/>
  <p:tag name="KSO_WM_UNIT_FILL_FORE_SCHEMECOLOR_INDEX" val="14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  <p:tag name="KSO_WM_DIAGRAM_VIRTUALLY_FRAME" val="{&quot;height&quot;:230.73543307086612,&quot;left&quot;:207.77062992125985,&quot;top&quot;:180.15,&quot;width&quot;:613.5111811023623}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750_3*l_h_i*1_3_2"/>
  <p:tag name="KSO_WM_TEMPLATE_CATEGORY" val="diagram"/>
  <p:tag name="KSO_WM_TEMPLATE_INDEX" val="750"/>
  <p:tag name="KSO_WM_UNIT_LAYERLEVEL" val="1_1_1"/>
  <p:tag name="KSO_WM_TAG_VERSION" val="1.0"/>
  <p:tag name="KSO_WM_UNIT_LINE_FORE_SCHEMECOLOR_INDEX" val="5"/>
  <p:tag name="KSO_WM_UNIT_LINE_FILL_TYPE" val="2"/>
  <p:tag name="KSO_WM_DIAGRAM_VIRTUALLY_FRAME" val="{&quot;height&quot;:230.73543307086612,&quot;left&quot;:207.77062992125985,&quot;top&quot;:180.15,&quot;width&quot;:613.5111811023623}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3"/>
  <p:tag name="KSO_WM_UNIT_ID" val="diagram750_3*l_h_i*1_3_3"/>
  <p:tag name="KSO_WM_TEMPLATE_CATEGORY" val="diagram"/>
  <p:tag name="KSO_WM_TEMPLATE_INDEX" val="750"/>
  <p:tag name="KSO_WM_UNIT_LAYERLEVEL" val="1_1_1"/>
  <p:tag name="KSO_WM_TAG_VERSION" val="1.0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  <p:tag name="KSO_WM_DIAGRAM_VIRTUALLY_FRAME" val="{&quot;height&quot;:230.73543307086612,&quot;left&quot;:207.77062992125985,&quot;top&quot;:180.15,&quot;width&quot;:613.5111811023623}"/>
</p:tagLst>
</file>

<file path=ppt/tags/tag63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4"/>
  <p:tag name="KSO_WM_UNIT_ID" val="diagram750_3*l_h_i*1_3_4"/>
  <p:tag name="KSO_WM_TEMPLATE_CATEGORY" val="diagram"/>
  <p:tag name="KSO_WM_TEMPLATE_INDEX" val="750"/>
  <p:tag name="KSO_WM_UNIT_LAYERLEVEL" val="1_1_1"/>
  <p:tag name="KSO_WM_TAG_VERSION" val="1.0"/>
  <p:tag name="KSO_WM_UNIT_FILL_FORE_SCHEMECOLOR_INDEX" val="14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  <p:tag name="KSO_WM_DIAGRAM_VIRTUALLY_FRAME" val="{&quot;height&quot;:230.73543307086612,&quot;left&quot;:207.77062992125985,&quot;top&quot;:180.15,&quot;width&quot;:613.5111811023623}"/>
</p:tagLst>
</file>

<file path=ppt/tags/tag64.xml><?xml version="1.0" encoding="utf-8"?>
<p:tagLst xmlns:p="http://schemas.openxmlformats.org/presentationml/2006/main">
  <p:tag name="KSO_WM_UNIT_NOCLEAR" val="0"/>
  <p:tag name="KSO_WM_UNIT_VALUE" val="9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750_3*l_h_f*1_3_1"/>
  <p:tag name="KSO_WM_TEMPLATE_CATEGORY" val="diagram"/>
  <p:tag name="KSO_WM_TEMPLATE_INDEX" val="750"/>
  <p:tag name="KSO_WM_UNIT_LAYERLEVEL" val="1_1_1"/>
  <p:tag name="KSO_WM_TAG_VERSION" val="1.0"/>
  <p:tag name="KSO_WM_UNIT_PRESET_TEXT" val="点击此处添加正文，文字是您思想的提炼，为了演示发布的良好效果，请言简意赅的阐述观点"/>
  <p:tag name="KSO_WM_UNIT_TEXT_FILL_FORE_SCHEMECOLOR_INDEX" val="13"/>
  <p:tag name="KSO_WM_UNIT_TEXT_FILL_TYPE" val="1"/>
  <p:tag name="KSO_WM_DIAGRAM_VIRTUALLY_FRAME" val="{&quot;height&quot;:230.73543307086612,&quot;left&quot;:207.77062992125985,&quot;top&quot;:180.15,&quot;width&quot;:613.5111811023623}"/>
</p:tagLst>
</file>

<file path=ppt/tags/tag65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160097_3*l_h_i*1_1_3"/>
  <p:tag name="KSO_WM_TEMPLATE_CATEGORY" val="diagram"/>
  <p:tag name="KSO_WM_TEMPLATE_INDEX" val="160097"/>
  <p:tag name="KSO_WM_UNIT_LAYERLEVEL" val="1_1_1"/>
  <p:tag name="KSO_WM_TAG_VERSION" val="1.0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66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4"/>
  <p:tag name="KSO_WM_UNIT_ID" val="diagram160097_3*l_h_i*1_1_4"/>
  <p:tag name="KSO_WM_TEMPLATE_CATEGORY" val="diagram"/>
  <p:tag name="KSO_WM_TEMPLATE_INDEX" val="160097"/>
  <p:tag name="KSO_WM_UNIT_LAYERLEVEL" val="1_1_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5"/>
  <p:tag name="KSO_WM_UNIT_ID" val="diagram160097_3*l_h_i*1_1_5"/>
  <p:tag name="KSO_WM_TEMPLATE_CATEGORY" val="diagram"/>
  <p:tag name="KSO_WM_TEMPLATE_INDEX" val="160097"/>
  <p:tag name="KSO_WM_UNIT_LAYERLEVEL" val="1_1_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160097_3*l_h_i*1_1_1"/>
  <p:tag name="KSO_WM_TEMPLATE_CATEGORY" val="diagram"/>
  <p:tag name="KSO_WM_TEMPLATE_INDEX" val="160097"/>
  <p:tag name="KSO_WM_UNIT_LAYERLEVEL" val="1_1_1"/>
  <p:tag name="KSO_WM_TAG_VERSION" val="1.0"/>
  <p:tag name="KSO_WM_UNIT_TEXT_FILL_FORE_SCHEMECOLOR_INDEX" val="14"/>
  <p:tag name="KSO_WM_UNIT_TEXT_FILL_TYPE" val="1"/>
</p:tagLst>
</file>

<file path=ppt/tags/tag69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160097_3*l_h_f*1_1_1"/>
  <p:tag name="KSO_WM_TEMPLATE_CATEGORY" val="diagram"/>
  <p:tag name="KSO_WM_TEMPLATE_INDEX" val="160097"/>
  <p:tag name="KSO_WM_UNIT_LAYERLEVEL" val="1_1_1"/>
  <p:tag name="KSO_WM_TAG_VERSION" val="1.0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7.xml><?xml version="1.0" encoding="utf-8"?>
<p:tagLst xmlns:p="http://schemas.openxmlformats.org/presentationml/2006/main">
  <p:tag name="KSO_WM_UNIT_SUBTYPE" val="a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f"/>
  <p:tag name="KSO_WM_UNIT_INDEX" val="1_1_1"/>
  <p:tag name="KSO_WM_UNIT_ID" val="diagram20164522_1*p_h_f*1_1_1"/>
  <p:tag name="KSO_WM_TEMPLATE_CATEGORY" val="diagram"/>
  <p:tag name="KSO_WM_TEMPLATE_INDEX" val="20164522"/>
  <p:tag name="KSO_WM_UNIT_LAYERLEVEL" val="1_1_1"/>
  <p:tag name="KSO_WM_TAG_VERSION" val="1.0"/>
  <p:tag name="KSO_WM_BEAUTIFY_FLAG" val="#wm#"/>
  <p:tag name="KSO_WM_UNIT_PRESET_TEXT" val="添加文本"/>
  <p:tag name="KSO_WM_UNIT_TEXT_FILL_FORE_SCHEMECOLOR_INDEX" val="14"/>
  <p:tag name="KSO_WM_UNIT_TEXT_FILL_TYPE" val="1"/>
  <p:tag name="KSO_WM_DIAGRAM_VIRTUALLY_FRAME" val="{&quot;height&quot;:211.90220472440947,&quot;left&quot;:145.9703149606299,&quot;top&quot;:193.3104724409449,&quot;width&quot;:328.27968503937007}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160097_3*l_h_i*1_2_1"/>
  <p:tag name="KSO_WM_TEMPLATE_CATEGORY" val="diagram"/>
  <p:tag name="KSO_WM_TEMPLATE_INDEX" val="160097"/>
  <p:tag name="KSO_WM_UNIT_LAYERLEVEL" val="1_1_1"/>
  <p:tag name="KSO_WM_TAG_VERSION" val="1.0"/>
  <p:tag name="KSO_WM_UNIT_TEXT_FILL_FORE_SCHEMECOLOR_INDEX" val="14"/>
  <p:tag name="KSO_WM_UNIT_TEXT_FILL_TYPE" val="1"/>
</p:tagLst>
</file>

<file path=ppt/tags/tag71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3"/>
  <p:tag name="KSO_WM_UNIT_ID" val="diagram160097_3*l_h_i*1_3_3"/>
  <p:tag name="KSO_WM_TEMPLATE_CATEGORY" val="diagram"/>
  <p:tag name="KSO_WM_TEMPLATE_INDEX" val="160097"/>
  <p:tag name="KSO_WM_UNIT_LAYERLEVEL" val="1_1_1"/>
  <p:tag name="KSO_WM_TAG_VERSION" val="1.0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72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4"/>
  <p:tag name="KSO_WM_UNIT_ID" val="diagram160097_3*l_h_i*1_3_4"/>
  <p:tag name="KSO_WM_TEMPLATE_CATEGORY" val="diagram"/>
  <p:tag name="KSO_WM_TEMPLATE_INDEX" val="160097"/>
  <p:tag name="KSO_WM_UNIT_LAYERLEVEL" val="1_1_1"/>
  <p:tag name="KSO_WM_TAG_VERSION" val="1.0"/>
  <p:tag name="KSO_WM_UNIT_FILL_FORE_SCHEMECOLOR_INDEX" val="7"/>
  <p:tag name="KSO_WM_UNIT_FILL_TYPE" val="1"/>
  <p:tag name="KSO_WM_UNIT_TEXT_FILL_FORE_SCHEMECOLOR_INDEX" val="14"/>
  <p:tag name="KSO_WM_UNIT_TEXT_FILL_TYPE" val="1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5"/>
  <p:tag name="KSO_WM_UNIT_ID" val="diagram160097_3*l_h_i*1_3_5"/>
  <p:tag name="KSO_WM_TEMPLATE_CATEGORY" val="diagram"/>
  <p:tag name="KSO_WM_TEMPLATE_INDEX" val="160097"/>
  <p:tag name="KSO_WM_UNIT_LAYERLEVEL" val="1_1_1"/>
  <p:tag name="KSO_WM_TAG_VERSION" val="1.0"/>
  <p:tag name="KSO_WM_UNIT_FILL_FORE_SCHEMECOLOR_INDEX" val="7"/>
  <p:tag name="KSO_WM_UNIT_FILL_TYPE" val="1"/>
  <p:tag name="KSO_WM_UNIT_TEXT_FILL_FORE_SCHEMECOLOR_INDEX" val="14"/>
  <p:tag name="KSO_WM_UNIT_TEXT_FILL_TYPE" val="1"/>
</p:tagLst>
</file>

<file path=ppt/tags/tag74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160097_3*l_h_f*1_3_1"/>
  <p:tag name="KSO_WM_TEMPLATE_CATEGORY" val="diagram"/>
  <p:tag name="KSO_WM_TEMPLATE_INDEX" val="160097"/>
  <p:tag name="KSO_WM_UNIT_LAYERLEVEL" val="1_1_1"/>
  <p:tag name="KSO_WM_TAG_VERSION" val="1.0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160097_3*l_h_i*1_3_1"/>
  <p:tag name="KSO_WM_TEMPLATE_CATEGORY" val="diagram"/>
  <p:tag name="KSO_WM_TEMPLATE_INDEX" val="160097"/>
  <p:tag name="KSO_WM_UNIT_LAYERLEVEL" val="1_1_1"/>
  <p:tag name="KSO_WM_TAG_VERSION" val="1.0"/>
  <p:tag name="KSO_WM_UNIT_TEXT_FILL_FORE_SCHEMECOLOR_INDEX" val="14"/>
  <p:tag name="KSO_WM_UNIT_TEXT_FILL_TYPE" val="1"/>
</p:tagLst>
</file>

<file path=ppt/tags/tag76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160097_3*l_h_i*1_1_3"/>
  <p:tag name="KSO_WM_TEMPLATE_CATEGORY" val="diagram"/>
  <p:tag name="KSO_WM_TEMPLATE_INDEX" val="160097"/>
  <p:tag name="KSO_WM_UNIT_LAYERLEVEL" val="1_1_1"/>
  <p:tag name="KSO_WM_TAG_VERSION" val="1.0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77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4"/>
  <p:tag name="KSO_WM_UNIT_ID" val="diagram160097_3*l_h_i*1_1_4"/>
  <p:tag name="KSO_WM_TEMPLATE_CATEGORY" val="diagram"/>
  <p:tag name="KSO_WM_TEMPLATE_INDEX" val="160097"/>
  <p:tag name="KSO_WM_UNIT_LAYERLEVEL" val="1_1_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5"/>
  <p:tag name="KSO_WM_UNIT_ID" val="diagram160097_3*l_h_i*1_1_5"/>
  <p:tag name="KSO_WM_TEMPLATE_CATEGORY" val="diagram"/>
  <p:tag name="KSO_WM_TEMPLATE_INDEX" val="160097"/>
  <p:tag name="KSO_WM_UNIT_LAYERLEVEL" val="1_1_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160097_3*l_h_i*1_1_1"/>
  <p:tag name="KSO_WM_TEMPLATE_CATEGORY" val="diagram"/>
  <p:tag name="KSO_WM_TEMPLATE_INDEX" val="160097"/>
  <p:tag name="KSO_WM_UNIT_LAYERLEVEL" val="1_1_1"/>
  <p:tag name="KSO_WM_TAG_VERSION" val="1.0"/>
  <p:tag name="KSO_WM_UNIT_TEXT_FILL_FORE_SCHEMECOLOR_INDEX" val="14"/>
  <p:tag name="KSO_WM_UNIT_TEXT_FILL_TYPE" val="1"/>
</p:tagLst>
</file>

<file path=ppt/tags/tag8.xml><?xml version="1.0" encoding="utf-8"?>
<p:tagLst xmlns:p="http://schemas.openxmlformats.org/presentationml/2006/main">
  <p:tag name="KSO_WM_UNIT_SUBTYPE" val="a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h_f"/>
  <p:tag name="KSO_WM_UNIT_INDEX" val="1_1_1_1"/>
  <p:tag name="KSO_WM_UNIT_ID" val="diagram20164522_1*p_h_h_f*1_1_1_1"/>
  <p:tag name="KSO_WM_TEMPLATE_CATEGORY" val="diagram"/>
  <p:tag name="KSO_WM_TEMPLATE_INDEX" val="20164522"/>
  <p:tag name="KSO_WM_UNIT_LAYERLEVEL" val="1_1_1_1"/>
  <p:tag name="KSO_WM_TAG_VERSION" val="1.0"/>
  <p:tag name="KSO_WM_BEAUTIFY_FLAG" val="#wm#"/>
  <p:tag name="KSO_WM_UNIT_PRESET_TEXT" val="添加文本"/>
  <p:tag name="KSO_WM_UNIT_TEXT_FILL_FORE_SCHEMECOLOR_INDEX" val="14"/>
  <p:tag name="KSO_WM_UNIT_TEXT_FILL_TYPE" val="1"/>
  <p:tag name="KSO_WM_DIAGRAM_VIRTUALLY_FRAME" val="{&quot;height&quot;:211.90220472440947,&quot;left&quot;:145.9703149606299,&quot;top&quot;:193.3104724409449,&quot;width&quot;:328.27968503937007}"/>
</p:tagLst>
</file>

<file path=ppt/tags/tag80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160097_3*l_h_f*1_2_1"/>
  <p:tag name="KSO_WM_TEMPLATE_CATEGORY" val="diagram"/>
  <p:tag name="KSO_WM_TEMPLATE_INDEX" val="160097"/>
  <p:tag name="KSO_WM_UNIT_LAYERLEVEL" val="1_1_1"/>
  <p:tag name="KSO_WM_TAG_VERSION" val="1.0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8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230_2*i*0"/>
  <p:tag name="KSO_WM_TEMPLATE_CATEGORY" val="diagram"/>
  <p:tag name="KSO_WM_TEMPLATE_INDEX" val="160230"/>
  <p:tag name="KSO_WM_UNIT_INDEX" val="0"/>
</p:tagLst>
</file>

<file path=ppt/tags/tag82.xml><?xml version="1.0" encoding="utf-8"?>
<p:tagLst xmlns:p="http://schemas.openxmlformats.org/presentationml/2006/main">
  <p:tag name="KSO_WM_TAG_VERSION" val="1.0"/>
  <p:tag name="KSO_WM_TEMPLATE_CATEGORY" val="diagram"/>
  <p:tag name="KSO_WM_TEMPLATE_INDEX" val="160230"/>
  <p:tag name="KSO_WM_UNIT_TYPE" val="l_h_f"/>
  <p:tag name="KSO_WM_UNIT_INDEX" val="1_1_1"/>
  <p:tag name="KSO_WM_UNIT_ID" val="257*l_h_f*1_1_1"/>
  <p:tag name="KSO_WM_UNIT_CLEAR" val="1"/>
  <p:tag name="KSO_WM_UNIT_LAYERLEVEL" val="1_1_1"/>
  <p:tag name="KSO_WM_UNIT_VALUE" val="40"/>
  <p:tag name="KSO_WM_UNIT_HIGHLIGHT" val="0"/>
  <p:tag name="KSO_WM_UNIT_COMPATIBLE" val="0"/>
  <p:tag name="KSO_WM_BEAUTIFY_FLAG" val="#wm#"/>
  <p:tag name="KSO_WM_UNIT_PRESET_TEXT_INDEX" val="4"/>
  <p:tag name="KSO_WM_UNIT_PRESET_TEXT_LEN" val="18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83.xml><?xml version="1.0" encoding="utf-8"?>
<p:tagLst xmlns:p="http://schemas.openxmlformats.org/presentationml/2006/main">
  <p:tag name="KSO_WM_TAG_VERSION" val="1.0"/>
  <p:tag name="KSO_WM_TEMPLATE_CATEGORY" val="diagram"/>
  <p:tag name="KSO_WM_TEMPLATE_INDEX" val="160230"/>
  <p:tag name="KSO_WM_UNIT_TYPE" val="l_i"/>
  <p:tag name="KSO_WM_UNIT_INDEX" val="1_1"/>
  <p:tag name="KSO_WM_UNIT_ID" val="257*l_i*1_1"/>
  <p:tag name="KSO_WM_UNIT_CLEAR" val="1"/>
  <p:tag name="KSO_WM_UNIT_LAYERLEVEL" val="1_1"/>
  <p:tag name="KSO_WM_BEAUTIFY_FLAG" val="#wm#"/>
  <p:tag name="KSO_WM_DIAGRAM_GROUP_CODE" val="l1-1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84.xml><?xml version="1.0" encoding="utf-8"?>
<p:tagLst xmlns:p="http://schemas.openxmlformats.org/presentationml/2006/main">
  <p:tag name="KSO_WM_TAG_VERSION" val="1.0"/>
  <p:tag name="KSO_WM_TEMPLATE_CATEGORY" val="diagram"/>
  <p:tag name="KSO_WM_TEMPLATE_INDEX" val="160230"/>
  <p:tag name="KSO_WM_UNIT_TYPE" val="l_i"/>
  <p:tag name="KSO_WM_UNIT_INDEX" val="1_2"/>
  <p:tag name="KSO_WM_UNIT_ID" val="257*l_i*1_2"/>
  <p:tag name="KSO_WM_UNIT_CLEAR" val="1"/>
  <p:tag name="KSO_WM_UNIT_LAYERLEVEL" val="1_1"/>
  <p:tag name="KSO_WM_BEAUTIFY_FLAG" val="#wm#"/>
  <p:tag name="KSO_WM_DIAGRAM_GROUP_CODE" val="l1-1"/>
  <p:tag name="KSO_WM_UNIT_TEXT_FILL_FORE_SCHEMECOLOR_INDEX" val="13"/>
  <p:tag name="KSO_WM_UNIT_TEXT_FILL_TYPE" val="1"/>
</p:tagLst>
</file>

<file path=ppt/tags/tag8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230_2*i*7"/>
  <p:tag name="KSO_WM_TEMPLATE_CATEGORY" val="diagram"/>
  <p:tag name="KSO_WM_TEMPLATE_INDEX" val="160230"/>
  <p:tag name="KSO_WM_UNIT_INDEX" val="7"/>
</p:tagLst>
</file>

<file path=ppt/tags/tag86.xml><?xml version="1.0" encoding="utf-8"?>
<p:tagLst xmlns:p="http://schemas.openxmlformats.org/presentationml/2006/main">
  <p:tag name="KSO_WM_TAG_VERSION" val="1.0"/>
  <p:tag name="KSO_WM_TEMPLATE_CATEGORY" val="diagram"/>
  <p:tag name="KSO_WM_TEMPLATE_INDEX" val="160230"/>
  <p:tag name="KSO_WM_UNIT_TYPE" val="l_h_f"/>
  <p:tag name="KSO_WM_UNIT_INDEX" val="1_2_1"/>
  <p:tag name="KSO_WM_UNIT_ID" val="257*l_h_f*1_2_1"/>
  <p:tag name="KSO_WM_UNIT_CLEAR" val="1"/>
  <p:tag name="KSO_WM_UNIT_LAYERLEVEL" val="1_1_1"/>
  <p:tag name="KSO_WM_UNIT_VALUE" val="40"/>
  <p:tag name="KSO_WM_UNIT_HIGHLIGHT" val="0"/>
  <p:tag name="KSO_WM_UNIT_COMPATIBLE" val="0"/>
  <p:tag name="KSO_WM_BEAUTIFY_FLAG" val="#wm#"/>
  <p:tag name="KSO_WM_UNIT_PRESET_TEXT_INDEX" val="4"/>
  <p:tag name="KSO_WM_UNIT_PRESET_TEXT_LEN" val="18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87.xml><?xml version="1.0" encoding="utf-8"?>
<p:tagLst xmlns:p="http://schemas.openxmlformats.org/presentationml/2006/main">
  <p:tag name="KSO_WM_TAG_VERSION" val="1.0"/>
  <p:tag name="KSO_WM_TEMPLATE_CATEGORY" val="diagram"/>
  <p:tag name="KSO_WM_TEMPLATE_INDEX" val="160230"/>
  <p:tag name="KSO_WM_UNIT_TYPE" val="l_i"/>
  <p:tag name="KSO_WM_UNIT_INDEX" val="1_3"/>
  <p:tag name="KSO_WM_UNIT_ID" val="257*l_i*1_3"/>
  <p:tag name="KSO_WM_UNIT_CLEAR" val="1"/>
  <p:tag name="KSO_WM_UNIT_LAYERLEVEL" val="1_1"/>
  <p:tag name="KSO_WM_BEAUTIFY_FLAG" val="#wm#"/>
  <p:tag name="KSO_WM_DIAGRAM_GROUP_CODE" val="l1-1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88.xml><?xml version="1.0" encoding="utf-8"?>
<p:tagLst xmlns:p="http://schemas.openxmlformats.org/presentationml/2006/main">
  <p:tag name="KSO_WM_TAG_VERSION" val="1.0"/>
  <p:tag name="KSO_WM_TEMPLATE_CATEGORY" val="diagram"/>
  <p:tag name="KSO_WM_TEMPLATE_INDEX" val="160230"/>
  <p:tag name="KSO_WM_UNIT_TYPE" val="l_i"/>
  <p:tag name="KSO_WM_UNIT_INDEX" val="1_4"/>
  <p:tag name="KSO_WM_UNIT_ID" val="257*l_i*1_4"/>
  <p:tag name="KSO_WM_UNIT_CLEAR" val="1"/>
  <p:tag name="KSO_WM_UNIT_LAYERLEVEL" val="1_1"/>
  <p:tag name="KSO_WM_BEAUTIFY_FLAG" val="#wm#"/>
  <p:tag name="KSO_WM_DIAGRAM_GROUP_CODE" val="l1-1"/>
  <p:tag name="KSO_WM_UNIT_TEXT_FILL_FORE_SCHEMECOLOR_INDEX" val="13"/>
  <p:tag name="KSO_WM_UNIT_TEXT_FILL_TYPE" val="1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168882_3*l_h_i*1_1_1"/>
  <p:tag name="KSO_WM_TEMPLATE_CATEGORY" val="diagram"/>
  <p:tag name="KSO_WM_TEMPLATE_INDEX" val="2016888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  <p:tag name="KSO_WM_DIAGRAM_VIRTUALLY_FRAME" val="{&quot;height&quot;:287.1733070866142,&quot;left&quot;:237.1148031496063,&quot;top&quot;:152.8,&quot;width&quot;:557.6351968503938}"/>
</p:tagLst>
</file>

<file path=ppt/tags/tag9.xml><?xml version="1.0" encoding="utf-8"?>
<p:tagLst xmlns:p="http://schemas.openxmlformats.org/presentationml/2006/main">
  <p:tag name="KSO_WM_UNIT_SUBTYPE" val="a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h_f"/>
  <p:tag name="KSO_WM_UNIT_INDEX" val="1_1_2_1"/>
  <p:tag name="KSO_WM_UNIT_ID" val="diagram20164522_1*p_h_h_f*1_1_2_1"/>
  <p:tag name="KSO_WM_TEMPLATE_CATEGORY" val="diagram"/>
  <p:tag name="KSO_WM_TEMPLATE_INDEX" val="20164522"/>
  <p:tag name="KSO_WM_UNIT_LAYERLEVEL" val="1_1_1_1"/>
  <p:tag name="KSO_WM_TAG_VERSION" val="1.0"/>
  <p:tag name="KSO_WM_BEAUTIFY_FLAG" val="#wm#"/>
  <p:tag name="KSO_WM_UNIT_PRESET_TEXT" val="添加文本"/>
  <p:tag name="KSO_WM_UNIT_TEXT_FILL_FORE_SCHEMECOLOR_INDEX" val="14"/>
  <p:tag name="KSO_WM_UNIT_TEXT_FILL_TYPE" val="1"/>
  <p:tag name="KSO_WM_DIAGRAM_VIRTUALLY_FRAME" val="{&quot;height&quot;:211.90220472440947,&quot;left&quot;:145.9703149606299,&quot;top&quot;:193.3104724409449,&quot;width&quot;:328.27968503937007}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168882_3*l_h_i*1_1_2"/>
  <p:tag name="KSO_WM_TEMPLATE_CATEGORY" val="diagram"/>
  <p:tag name="KSO_WM_TEMPLATE_INDEX" val="20168882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4"/>
  <p:tag name="KSO_WM_UNIT_TEXT_FILL_TYPE" val="1"/>
  <p:tag name="KSO_WM_DIAGRAM_VIRTUALLY_FRAME" val="{&quot;height&quot;:287.1733070866142,&quot;left&quot;:237.1148031496063,&quot;top&quot;:152.8,&quot;width&quot;:557.6351968503938}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168882_3*l_h_i*1_1_3"/>
  <p:tag name="KSO_WM_TEMPLATE_CATEGORY" val="diagram"/>
  <p:tag name="KSO_WM_TEMPLATE_INDEX" val="20168882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DIAGRAM_VIRTUALLY_FRAME" val="{&quot;height&quot;:287.1733070866142,&quot;left&quot;:237.1148031496063,&quot;top&quot;:152.8,&quot;width&quot;:557.6351968503938}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168882_3*l_h_i*1_2_1"/>
  <p:tag name="KSO_WM_TEMPLATE_CATEGORY" val="diagram"/>
  <p:tag name="KSO_WM_TEMPLATE_INDEX" val="20168882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4"/>
  <p:tag name="KSO_WM_UNIT_TEXT_FILL_TYPE" val="1"/>
  <p:tag name="KSO_WM_DIAGRAM_VIRTUALLY_FRAME" val="{&quot;height&quot;:287.1733070866142,&quot;left&quot;:237.1148031496063,&quot;top&quot;:152.8,&quot;width&quot;:557.6351968503938}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168882_3*l_h_i*1_2_2"/>
  <p:tag name="KSO_WM_TEMPLATE_CATEGORY" val="diagram"/>
  <p:tag name="KSO_WM_TEMPLATE_INDEX" val="20168882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4"/>
  <p:tag name="KSO_WM_UNIT_TEXT_FILL_TYPE" val="1"/>
  <p:tag name="KSO_WM_DIAGRAM_VIRTUALLY_FRAME" val="{&quot;height&quot;:287.1733070866142,&quot;left&quot;:237.1148031496063,&quot;top&quot;:152.8,&quot;width&quot;:557.6351968503938}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diagram20168882_3*l_h_i*1_2_3"/>
  <p:tag name="KSO_WM_TEMPLATE_CATEGORY" val="diagram"/>
  <p:tag name="KSO_WM_TEMPLATE_INDEX" val="20168882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DIAGRAM_VIRTUALLY_FRAME" val="{&quot;height&quot;:287.1733070866142,&quot;left&quot;:237.1148031496063,&quot;top&quot;:152.8,&quot;width&quot;:557.6351968503938}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168882_3*l_h_i*1_3_1"/>
  <p:tag name="KSO_WM_TEMPLATE_CATEGORY" val="diagram"/>
  <p:tag name="KSO_WM_TEMPLATE_INDEX" val="20168882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4"/>
  <p:tag name="KSO_WM_UNIT_TEXT_FILL_TYPE" val="1"/>
  <p:tag name="KSO_WM_DIAGRAM_VIRTUALLY_FRAME" val="{&quot;height&quot;:287.1733070866142,&quot;left&quot;:237.1148031496063,&quot;top&quot;:152.8,&quot;width&quot;:557.6351968503938}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168882_3*l_h_i*1_3_2"/>
  <p:tag name="KSO_WM_TEMPLATE_CATEGORY" val="diagram"/>
  <p:tag name="KSO_WM_TEMPLATE_INDEX" val="20168882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4"/>
  <p:tag name="KSO_WM_UNIT_TEXT_FILL_TYPE" val="1"/>
  <p:tag name="KSO_WM_DIAGRAM_VIRTUALLY_FRAME" val="{&quot;height&quot;:287.1733070866142,&quot;left&quot;:237.1148031496063,&quot;top&quot;:152.8,&quot;width&quot;:557.6351968503938}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3"/>
  <p:tag name="KSO_WM_UNIT_ID" val="diagram20168882_3*l_h_i*1_3_3"/>
  <p:tag name="KSO_WM_TEMPLATE_CATEGORY" val="diagram"/>
  <p:tag name="KSO_WM_TEMPLATE_INDEX" val="20168882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DIAGRAM_VIRTUALLY_FRAME" val="{&quot;height&quot;:287.1733070866142,&quot;left&quot;:237.1148031496063,&quot;top&quot;:152.8,&quot;width&quot;:557.6351968503938}"/>
</p:tagLst>
</file>

<file path=ppt/tags/tag98.xml><?xml version="1.0" encoding="utf-8"?>
<p:tagLst xmlns:p="http://schemas.openxmlformats.org/presentationml/2006/main">
  <p:tag name="commondata" val="eyJoZGlkIjoiNWRiMDFlODZhODI0ZDJjYzk0MTgzZDQwZTJmYjNhMTgifQ==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宋体"/>
      </a:majorFont>
      <a:minorFont>
        <a:latin typeface="Arial"/>
        <a:ea typeface="宋体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9851</Words>
  <Application>WPS 演示</Application>
  <PresentationFormat>全屏显示(4:3)</PresentationFormat>
  <Paragraphs>700</Paragraphs>
  <Slides>66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66</vt:i4>
      </vt:variant>
    </vt:vector>
  </HeadingPairs>
  <TitlesOfParts>
    <vt:vector size="82" baseType="lpstr">
      <vt:lpstr>Arial</vt:lpstr>
      <vt:lpstr>宋体</vt:lpstr>
      <vt:lpstr>Wingdings</vt:lpstr>
      <vt:lpstr>微软雅黑</vt:lpstr>
      <vt:lpstr>Times New Roman</vt:lpstr>
      <vt:lpstr>黑体</vt:lpstr>
      <vt:lpstr>幼圆</vt:lpstr>
      <vt:lpstr>字魂175号-创中圆</vt:lpstr>
      <vt:lpstr>Calibri</vt:lpstr>
      <vt:lpstr>楷体</vt:lpstr>
      <vt:lpstr>Arial Unicode MS</vt:lpstr>
      <vt:lpstr>华文宋体</vt:lpstr>
      <vt:lpstr>Calibri Light</vt:lpstr>
      <vt:lpstr>等线 Light</vt:lpstr>
      <vt:lpstr>Wingdings</vt:lpstr>
      <vt:lpstr>默认设计模板</vt:lpstr>
      <vt:lpstr>第四章  表演游戏的特点与指导</vt:lpstr>
      <vt:lpstr>[学习目标]</vt:lpstr>
      <vt:lpstr>PowerPoint 演示文稿</vt:lpstr>
      <vt:lpstr> 第一节  表演游戏概述</vt:lpstr>
      <vt:lpstr>第一节  表演游戏概述</vt:lpstr>
      <vt:lpstr>第一节  表演游戏概述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第二节  表演游戏的指导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第三节  表演游戏的案例与分析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  谢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标题 人民教育</dc:title>
  <dc:creator>未知用户</dc:creator>
  <cp:lastModifiedBy>丽羊羊</cp:lastModifiedBy>
  <cp:revision>79</cp:revision>
  <dcterms:created xsi:type="dcterms:W3CDTF">2010-08-30T03:40:00Z</dcterms:created>
  <dcterms:modified xsi:type="dcterms:W3CDTF">2024-09-19T06:40:42Z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0AECAB949DCE4F83AF6A63E4A411565A_13</vt:lpwstr>
  </property>
  <property fmtid="{D5CDD505-2E9C-101B-9397-08002B2CF9AE}" pid="3" name="KSOProductBuildVer">
    <vt:lpwstr>2052-12.1.0.18276</vt:lpwstr>
  </property>
</Properties>
</file>