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3"/>
    <p:sldId id="260" r:id="rId4"/>
    <p:sldId id="257" r:id="rId5"/>
    <p:sldId id="361" r:id="rId6"/>
    <p:sldId id="302" r:id="rId7"/>
    <p:sldId id="303" r:id="rId8"/>
    <p:sldId id="304" r:id="rId9"/>
    <p:sldId id="314" r:id="rId10"/>
    <p:sldId id="268" r:id="rId11"/>
    <p:sldId id="315" r:id="rId13"/>
    <p:sldId id="305" r:id="rId14"/>
    <p:sldId id="316" r:id="rId15"/>
    <p:sldId id="362" r:id="rId16"/>
    <p:sldId id="264" r:id="rId17"/>
    <p:sldId id="359" r:id="rId18"/>
    <p:sldId id="282" r:id="rId19"/>
    <p:sldId id="283" r:id="rId20"/>
    <p:sldId id="308" r:id="rId21"/>
    <p:sldId id="284" r:id="rId22"/>
    <p:sldId id="285" r:id="rId23"/>
    <p:sldId id="286" r:id="rId24"/>
    <p:sldId id="360" r:id="rId25"/>
    <p:sldId id="272" r:id="rId26"/>
    <p:sldId id="288" r:id="rId27"/>
    <p:sldId id="317" r:id="rId28"/>
    <p:sldId id="289" r:id="rId29"/>
    <p:sldId id="318" r:id="rId30"/>
    <p:sldId id="319" r:id="rId31"/>
    <p:sldId id="329" r:id="rId32"/>
    <p:sldId id="320" r:id="rId33"/>
    <p:sldId id="321" r:id="rId34"/>
    <p:sldId id="330" r:id="rId35"/>
    <p:sldId id="294" r:id="rId36"/>
    <p:sldId id="323" r:id="rId37"/>
    <p:sldId id="324" r:id="rId38"/>
    <p:sldId id="309" r:id="rId39"/>
    <p:sldId id="326" r:id="rId40"/>
    <p:sldId id="327" r:id="rId41"/>
    <p:sldId id="328" r:id="rId42"/>
    <p:sldId id="279" r:id="rId43"/>
    <p:sldId id="310" r:id="rId44"/>
    <p:sldId id="311" r:id="rId45"/>
    <p:sldId id="331" r:id="rId46"/>
    <p:sldId id="280" r:id="rId47"/>
    <p:sldId id="296" r:id="rId48"/>
    <p:sldId id="297" r:id="rId49"/>
    <p:sldId id="298" r:id="rId50"/>
    <p:sldId id="295" r:id="rId51"/>
    <p:sldId id="299" r:id="rId52"/>
    <p:sldId id="300" r:id="rId53"/>
    <p:sldId id="301" r:id="rId54"/>
    <p:sldId id="259" r:id="rId55"/>
  </p:sldIdLst>
  <p:sldSz cx="12192000" cy="6858000"/>
  <p:notesSz cx="6858000" cy="9144000"/>
  <p:custDataLst>
    <p:tags r:id="rId59"/>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0" userDrawn="1">
          <p15:clr>
            <a:srgbClr val="A4A3A4"/>
          </p15:clr>
        </p15:guide>
        <p15:guide id="2" pos="3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AEE0"/>
    <a:srgbClr val="99C95B"/>
    <a:srgbClr val="AED376"/>
    <a:srgbClr val="BFDC99"/>
    <a:srgbClr val="92D050"/>
    <a:srgbClr val="899F6B"/>
    <a:srgbClr val="F2F2F2"/>
    <a:srgbClr val="047E44"/>
    <a:srgbClr val="048A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464"/>
    <p:restoredTop sz="93825"/>
  </p:normalViewPr>
  <p:slideViewPr>
    <p:cSldViewPr showGuides="1">
      <p:cViewPr varScale="1">
        <p:scale>
          <a:sx n="130" d="100"/>
          <a:sy n="130" d="100"/>
        </p:scale>
        <p:origin x="1086" y="120"/>
      </p:cViewPr>
      <p:guideLst>
        <p:guide orient="horz" pos="2150"/>
        <p:guide pos="3822"/>
      </p:guideLst>
    </p:cSldViewPr>
  </p:slideViewPr>
  <p:outlineViewPr>
    <p:cViewPr>
      <p:scale>
        <a:sx n="33" d="100"/>
        <a:sy n="33" d="100"/>
      </p:scale>
      <p:origin x="0" y="-194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gs" Target="tags/tag12.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notesMaster" Target="notesMasters/notesMaster1.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_rels/data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C0B51C3-3F0A-4E0F-A665-A2972C05A05D}" type="doc">
      <dgm:prSet loTypeId="urn:microsoft.com/office/officeart/2008/layout/HorizontalMultiLevelHierarchy" loCatId="hierarchy" qsTypeId="urn:microsoft.com/office/officeart/2005/8/quickstyle/simple1" qsCatId="simple" csTypeId="urn:microsoft.com/office/officeart/2005/8/colors/accent0_1" csCatId="mainScheme" phldr="1"/>
      <dgm:spPr/>
      <dgm:t>
        <a:bodyPr/>
        <a:lstStyle/>
        <a:p>
          <a:endParaRPr lang="zh-CN" altLang="en-US"/>
        </a:p>
      </dgm:t>
    </dgm:pt>
    <dgm:pt modelId="{0BE47234-A4DE-4FAE-8041-ED3C0BD3601E}">
      <dgm:prSet phldrT="[文本]" custT="1"/>
      <dgm:spPr/>
      <dgm:t>
        <a:bodyPr vert="vert"/>
        <a:lstStyle/>
        <a:p>
          <a:r>
            <a:rPr lang="zh-CN" altLang="en-US" sz="1600" dirty="0">
              <a:latin typeface="+mn-ea"/>
              <a:ea typeface="+mn-ea"/>
            </a:rPr>
            <a:t>幼</a:t>
          </a:r>
          <a:endParaRPr lang="en-US" altLang="zh-CN" sz="1600" dirty="0">
            <a:latin typeface="+mn-ea"/>
            <a:ea typeface="+mn-ea"/>
          </a:endParaRPr>
        </a:p>
        <a:p>
          <a:r>
            <a:rPr lang="zh-CN" altLang="en-US" sz="1600" dirty="0">
              <a:latin typeface="+mn-ea"/>
              <a:ea typeface="+mn-ea"/>
            </a:rPr>
            <a:t>儿</a:t>
          </a:r>
          <a:endParaRPr lang="en-US" altLang="zh-CN" sz="1600" dirty="0">
            <a:latin typeface="+mn-ea"/>
            <a:ea typeface="+mn-ea"/>
          </a:endParaRPr>
        </a:p>
        <a:p>
          <a:r>
            <a:rPr lang="zh-CN" altLang="en-US" sz="1600" dirty="0">
              <a:latin typeface="+mn-ea"/>
              <a:ea typeface="+mn-ea"/>
            </a:rPr>
            <a:t>园</a:t>
          </a:r>
          <a:endParaRPr lang="en-US" altLang="zh-CN" sz="1600" dirty="0">
            <a:latin typeface="+mn-ea"/>
            <a:ea typeface="+mn-ea"/>
          </a:endParaRPr>
        </a:p>
        <a:p>
          <a:r>
            <a:rPr lang="zh-CN" altLang="en-US" sz="1600" dirty="0">
              <a:latin typeface="+mn-ea"/>
              <a:ea typeface="+mn-ea"/>
            </a:rPr>
            <a:t>游</a:t>
          </a:r>
          <a:endParaRPr lang="en-US" altLang="zh-CN" sz="1600" dirty="0">
            <a:latin typeface="+mn-ea"/>
            <a:ea typeface="+mn-ea"/>
          </a:endParaRPr>
        </a:p>
        <a:p>
          <a:r>
            <a:rPr lang="zh-CN" altLang="en-US" sz="1600" dirty="0">
              <a:latin typeface="+mn-ea"/>
              <a:ea typeface="+mn-ea"/>
            </a:rPr>
            <a:t>戏</a:t>
          </a:r>
          <a:endParaRPr lang="en-US" altLang="zh-CN" sz="1600" dirty="0">
            <a:latin typeface="+mn-ea"/>
            <a:ea typeface="+mn-ea"/>
          </a:endParaRPr>
        </a:p>
        <a:p>
          <a:r>
            <a:rPr lang="zh-CN" altLang="en-US" sz="1600" dirty="0">
              <a:latin typeface="+mn-ea"/>
              <a:ea typeface="+mn-ea"/>
            </a:rPr>
            <a:t>的</a:t>
          </a:r>
          <a:endParaRPr lang="en-US" altLang="zh-CN" sz="1600" dirty="0">
            <a:latin typeface="+mn-ea"/>
            <a:ea typeface="+mn-ea"/>
          </a:endParaRPr>
        </a:p>
        <a:p>
          <a:r>
            <a:rPr lang="zh-CN" altLang="en-US" sz="1600" dirty="0">
              <a:latin typeface="+mn-ea"/>
              <a:ea typeface="+mn-ea"/>
            </a:rPr>
            <a:t>指</a:t>
          </a:r>
          <a:endParaRPr lang="en-US" altLang="zh-CN" sz="1600" dirty="0">
            <a:latin typeface="+mn-ea"/>
            <a:ea typeface="+mn-ea"/>
          </a:endParaRPr>
        </a:p>
        <a:p>
          <a:r>
            <a:rPr lang="zh-CN" altLang="en-US" sz="1600" dirty="0">
              <a:latin typeface="+mn-ea"/>
              <a:ea typeface="+mn-ea"/>
            </a:rPr>
            <a:t>导</a:t>
          </a:r>
        </a:p>
      </dgm:t>
    </dgm:pt>
    <dgm:pt modelId="{8252D535-7433-4E8D-A1AE-3CBB7ECB99BE}" cxnId="{13587E8F-59D0-4A37-93A3-8CC480BFF726}" type="parTrans">
      <dgm:prSet/>
      <dgm:spPr/>
      <dgm:t>
        <a:bodyPr/>
        <a:lstStyle/>
        <a:p>
          <a:endParaRPr lang="zh-CN" altLang="en-US"/>
        </a:p>
      </dgm:t>
    </dgm:pt>
    <dgm:pt modelId="{35AAF25E-E218-416B-8679-327ED40CF975}" cxnId="{13587E8F-59D0-4A37-93A3-8CC480BFF726}" type="sibTrans">
      <dgm:prSet/>
      <dgm:spPr/>
      <dgm:t>
        <a:bodyPr/>
        <a:lstStyle/>
        <a:p>
          <a:endParaRPr lang="zh-CN" altLang="en-US"/>
        </a:p>
      </dgm:t>
    </dgm:pt>
    <dgm:pt modelId="{C9A6BB3B-A2C7-4D77-8F2A-E0CE3912D2A1}">
      <dgm:prSet phldrT="[文本]" custT="1"/>
      <dgm:spPr/>
      <dgm:t>
        <a:bodyPr/>
        <a:lstStyle/>
        <a:p>
          <a:r>
            <a:rPr lang="zh-CN" altLang="en-US" sz="1600" dirty="0"/>
            <a:t>幼儿园游戏中教师的角色</a:t>
          </a:r>
        </a:p>
      </dgm:t>
    </dgm:pt>
    <dgm:pt modelId="{3C6836EA-EFBA-4F3F-BC7A-1F708AC2B808}" cxnId="{4515C974-C6EF-4B7C-9B1B-4B2FF035A83D}" type="parTrans">
      <dgm:prSet/>
      <dgm:spPr/>
      <dgm:t>
        <a:bodyPr/>
        <a:lstStyle/>
        <a:p>
          <a:endParaRPr lang="zh-CN" altLang="en-US"/>
        </a:p>
      </dgm:t>
    </dgm:pt>
    <dgm:pt modelId="{54E52ABD-F4CF-4116-894B-8AAD2A05180D}" cxnId="{4515C974-C6EF-4B7C-9B1B-4B2FF035A83D}" type="sibTrans">
      <dgm:prSet/>
      <dgm:spPr/>
      <dgm:t>
        <a:bodyPr/>
        <a:lstStyle/>
        <a:p>
          <a:endParaRPr lang="zh-CN" altLang="en-US"/>
        </a:p>
      </dgm:t>
    </dgm:pt>
    <dgm:pt modelId="{D7140C21-285D-4317-8D61-7E0B3C54CFA9}">
      <dgm:prSet phldrT="[文本]" custT="1"/>
      <dgm:spPr/>
      <dgm:t>
        <a:bodyPr/>
        <a:lstStyle/>
        <a:p>
          <a:r>
            <a:rPr lang="zh-CN" altLang="en-US" sz="1600" dirty="0"/>
            <a:t>幼儿园游戏的</a:t>
          </a:r>
          <a:endParaRPr lang="en-US" altLang="zh-CN" sz="1600" dirty="0"/>
        </a:p>
        <a:p>
          <a:r>
            <a:rPr lang="zh-CN" altLang="en-US" sz="1600" dirty="0"/>
            <a:t>指导策略与方法</a:t>
          </a:r>
        </a:p>
      </dgm:t>
    </dgm:pt>
    <dgm:pt modelId="{D1248CA6-D4E3-45C9-ADCC-55AF560DEFFA}" cxnId="{0F567195-FE4B-4687-8083-D924EA591227}" type="parTrans">
      <dgm:prSet/>
      <dgm:spPr/>
      <dgm:t>
        <a:bodyPr/>
        <a:lstStyle/>
        <a:p>
          <a:endParaRPr lang="zh-CN" altLang="en-US"/>
        </a:p>
      </dgm:t>
    </dgm:pt>
    <dgm:pt modelId="{EC7CD2ED-8E44-467E-A908-B3D15CA426FE}" cxnId="{0F567195-FE4B-4687-8083-D924EA591227}" type="sibTrans">
      <dgm:prSet/>
      <dgm:spPr/>
      <dgm:t>
        <a:bodyPr/>
        <a:lstStyle/>
        <a:p>
          <a:endParaRPr lang="zh-CN" altLang="en-US"/>
        </a:p>
      </dgm:t>
    </dgm:pt>
    <dgm:pt modelId="{36F98D09-6262-42D9-B66E-4FDC630CA9C3}">
      <dgm:prSet custT="1"/>
      <dgm:spPr/>
      <dgm:t>
        <a:bodyPr/>
        <a:lstStyle/>
        <a:p>
          <a:r>
            <a:rPr lang="zh-CN" altLang="en-US" sz="1600" dirty="0"/>
            <a:t>教师作为游戏的支持者</a:t>
          </a:r>
        </a:p>
      </dgm:t>
    </dgm:pt>
    <dgm:pt modelId="{0637FFAC-1A00-4AB6-9B78-FDEE68B3AEE4}" cxnId="{F806F97F-56F3-435C-B5DF-16DE882DA139}" type="parTrans">
      <dgm:prSet/>
      <dgm:spPr/>
      <dgm:t>
        <a:bodyPr/>
        <a:lstStyle/>
        <a:p>
          <a:endParaRPr lang="zh-CN" altLang="en-US"/>
        </a:p>
      </dgm:t>
    </dgm:pt>
    <dgm:pt modelId="{F082F1D3-538A-488E-B648-613EBF0D17F9}" cxnId="{F806F97F-56F3-435C-B5DF-16DE882DA139}" type="sibTrans">
      <dgm:prSet/>
      <dgm:spPr/>
      <dgm:t>
        <a:bodyPr/>
        <a:lstStyle/>
        <a:p>
          <a:endParaRPr lang="zh-CN" altLang="en-US"/>
        </a:p>
      </dgm:t>
    </dgm:pt>
    <dgm:pt modelId="{8A969A75-43FC-4191-81DC-AB0871CA8C67}">
      <dgm:prSet custT="1"/>
      <dgm:spPr/>
      <dgm:t>
        <a:bodyPr/>
        <a:lstStyle/>
        <a:p>
          <a:r>
            <a:rPr lang="zh-CN" altLang="en-US" sz="1600" dirty="0"/>
            <a:t>教师作为游戏的观察者</a:t>
          </a:r>
        </a:p>
      </dgm:t>
    </dgm:pt>
    <dgm:pt modelId="{32376092-E96B-4F2F-AB68-7BE45A134235}" cxnId="{300056DD-65EC-4760-8AAA-9794EE01DECB}" type="parTrans">
      <dgm:prSet/>
      <dgm:spPr/>
      <dgm:t>
        <a:bodyPr/>
        <a:lstStyle/>
        <a:p>
          <a:endParaRPr lang="zh-CN" altLang="en-US"/>
        </a:p>
      </dgm:t>
    </dgm:pt>
    <dgm:pt modelId="{EEF6EE17-8024-4B24-8358-CCF5BEA645E6}" cxnId="{300056DD-65EC-4760-8AAA-9794EE01DECB}" type="sibTrans">
      <dgm:prSet/>
      <dgm:spPr/>
      <dgm:t>
        <a:bodyPr/>
        <a:lstStyle/>
        <a:p>
          <a:endParaRPr lang="zh-CN" altLang="en-US"/>
        </a:p>
      </dgm:t>
    </dgm:pt>
    <dgm:pt modelId="{729375AD-1CCF-4AAA-ADE3-41DD2623CCB2}">
      <dgm:prSet custT="1"/>
      <dgm:spPr/>
      <dgm:t>
        <a:bodyPr/>
        <a:lstStyle/>
        <a:p>
          <a:r>
            <a:rPr lang="zh-CN" altLang="en-US" sz="1600" dirty="0"/>
            <a:t>教师作为游戏的参与者</a:t>
          </a:r>
        </a:p>
      </dgm:t>
    </dgm:pt>
    <dgm:pt modelId="{87816611-2A41-4BCD-B56C-0743CCD5BE87}" cxnId="{3FD9DBF1-EC47-4E8C-8824-37C48CB732D8}" type="parTrans">
      <dgm:prSet/>
      <dgm:spPr/>
      <dgm:t>
        <a:bodyPr/>
        <a:lstStyle/>
        <a:p>
          <a:endParaRPr lang="zh-CN" altLang="en-US"/>
        </a:p>
      </dgm:t>
    </dgm:pt>
    <dgm:pt modelId="{58AF3A44-91BC-4DD4-9D73-0A13D4895F63}" cxnId="{3FD9DBF1-EC47-4E8C-8824-37C48CB732D8}" type="sibTrans">
      <dgm:prSet/>
      <dgm:spPr/>
      <dgm:t>
        <a:bodyPr/>
        <a:lstStyle/>
        <a:p>
          <a:endParaRPr lang="zh-CN" altLang="en-US"/>
        </a:p>
      </dgm:t>
    </dgm:pt>
    <dgm:pt modelId="{BDEA88B6-E5F6-4923-9C4C-54B1021FC20C}">
      <dgm:prSet custT="1"/>
      <dgm:spPr/>
      <dgm:t>
        <a:bodyPr/>
        <a:lstStyle/>
        <a:p>
          <a:r>
            <a:rPr lang="zh-CN" altLang="en-US" sz="1600" dirty="0"/>
            <a:t>教师作为游戏的引导者</a:t>
          </a:r>
        </a:p>
      </dgm:t>
    </dgm:pt>
    <dgm:pt modelId="{7589F76D-D0F4-4BB6-840F-2467C772FC82}" cxnId="{C0ADCD55-77D9-4FC8-92E6-E7449DDC921A}" type="parTrans">
      <dgm:prSet/>
      <dgm:spPr/>
      <dgm:t>
        <a:bodyPr/>
        <a:lstStyle/>
        <a:p>
          <a:endParaRPr lang="zh-CN" altLang="en-US"/>
        </a:p>
      </dgm:t>
    </dgm:pt>
    <dgm:pt modelId="{88EB04D3-7B7E-4AA5-8216-3850A539D4BD}" cxnId="{C0ADCD55-77D9-4FC8-92E6-E7449DDC921A}" type="sibTrans">
      <dgm:prSet/>
      <dgm:spPr/>
      <dgm:t>
        <a:bodyPr/>
        <a:lstStyle/>
        <a:p>
          <a:endParaRPr lang="zh-CN" altLang="en-US"/>
        </a:p>
      </dgm:t>
    </dgm:pt>
    <dgm:pt modelId="{E59B3EB2-F9D4-40C2-B177-C3056B5E16C3}">
      <dgm:prSet custT="1"/>
      <dgm:spPr/>
      <dgm:t>
        <a:bodyPr/>
        <a:lstStyle/>
        <a:p>
          <a:r>
            <a:rPr lang="zh-CN" altLang="en-US" sz="1600" dirty="0"/>
            <a:t>幼儿园游戏的指导策略</a:t>
          </a:r>
        </a:p>
      </dgm:t>
    </dgm:pt>
    <dgm:pt modelId="{C6FA0518-F2A3-45A5-9679-DF775790A12A}" cxnId="{EEA88183-8105-4C0F-B59B-ECE26E4DDDD9}" type="parTrans">
      <dgm:prSet/>
      <dgm:spPr/>
      <dgm:t>
        <a:bodyPr/>
        <a:lstStyle/>
        <a:p>
          <a:endParaRPr lang="zh-CN" altLang="en-US"/>
        </a:p>
      </dgm:t>
    </dgm:pt>
    <dgm:pt modelId="{32E918BF-002C-40F1-94C0-2C1A02860CE6}" cxnId="{EEA88183-8105-4C0F-B59B-ECE26E4DDDD9}" type="sibTrans">
      <dgm:prSet/>
      <dgm:spPr/>
      <dgm:t>
        <a:bodyPr/>
        <a:lstStyle/>
        <a:p>
          <a:endParaRPr lang="zh-CN" altLang="en-US"/>
        </a:p>
      </dgm:t>
    </dgm:pt>
    <dgm:pt modelId="{B2A7426A-BAF0-4DD1-92D2-9E5358A740E3}">
      <dgm:prSet custT="1"/>
      <dgm:spPr/>
      <dgm:t>
        <a:bodyPr/>
        <a:lstStyle/>
        <a:p>
          <a:r>
            <a:rPr lang="zh-CN" altLang="en-US" sz="1600" dirty="0"/>
            <a:t>幼儿园游戏指导的具体方法</a:t>
          </a:r>
        </a:p>
      </dgm:t>
    </dgm:pt>
    <dgm:pt modelId="{88E6261F-DF72-4BF0-AC52-7F6A3A0AAD87}" cxnId="{44647EA2-6951-4164-964D-9C9868061AB3}" type="parTrans">
      <dgm:prSet/>
      <dgm:spPr/>
      <dgm:t>
        <a:bodyPr/>
        <a:lstStyle/>
        <a:p>
          <a:endParaRPr lang="zh-CN" altLang="en-US"/>
        </a:p>
      </dgm:t>
    </dgm:pt>
    <dgm:pt modelId="{C0B5BFF7-1333-4110-A3D6-061F1430EDA9}" cxnId="{44647EA2-6951-4164-964D-9C9868061AB3}" type="sibTrans">
      <dgm:prSet/>
      <dgm:spPr/>
      <dgm:t>
        <a:bodyPr/>
        <a:lstStyle/>
        <a:p>
          <a:endParaRPr lang="zh-CN" altLang="en-US"/>
        </a:p>
      </dgm:t>
    </dgm:pt>
    <dgm:pt modelId="{30C245F1-6CCB-4806-B190-90A6EA7CAEAF}">
      <dgm:prSet custT="1"/>
      <dgm:spPr/>
      <dgm:t>
        <a:bodyPr/>
        <a:lstStyle/>
        <a:p>
          <a:r>
            <a:rPr lang="zh-CN" altLang="en-US" sz="1600" dirty="0"/>
            <a:t>幼儿园游戏指导策略选择与运用的依据</a:t>
          </a:r>
        </a:p>
      </dgm:t>
    </dgm:pt>
    <dgm:pt modelId="{8F9A6DA2-B81A-4F1F-8EC6-26FF0BE707FE}" cxnId="{D7AFE13F-CA8C-42E8-AF62-1B8E6A942198}" type="parTrans">
      <dgm:prSet/>
      <dgm:spPr/>
      <dgm:t>
        <a:bodyPr/>
        <a:lstStyle/>
        <a:p>
          <a:endParaRPr lang="zh-CN" altLang="en-US"/>
        </a:p>
      </dgm:t>
    </dgm:pt>
    <dgm:pt modelId="{A01AC826-48A5-41C4-8266-E27FB4D0E94A}" cxnId="{D7AFE13F-CA8C-42E8-AF62-1B8E6A942198}" type="sibTrans">
      <dgm:prSet/>
      <dgm:spPr/>
      <dgm:t>
        <a:bodyPr/>
        <a:lstStyle/>
        <a:p>
          <a:endParaRPr lang="zh-CN" altLang="en-US"/>
        </a:p>
      </dgm:t>
    </dgm:pt>
    <dgm:pt modelId="{D8E85714-B4CF-44BA-87FB-3ED5D4A8B37C}" type="pres">
      <dgm:prSet presAssocID="{2C0B51C3-3F0A-4E0F-A665-A2972C05A05D}" presName="Name0" presStyleCnt="0">
        <dgm:presLayoutVars>
          <dgm:chPref val="1"/>
          <dgm:dir/>
          <dgm:animOne val="branch"/>
          <dgm:animLvl val="lvl"/>
          <dgm:resizeHandles val="exact"/>
        </dgm:presLayoutVars>
      </dgm:prSet>
      <dgm:spPr/>
    </dgm:pt>
    <dgm:pt modelId="{7CCA0EA2-4221-4DC8-A5A4-C3411B20A97F}" type="pres">
      <dgm:prSet presAssocID="{0BE47234-A4DE-4FAE-8041-ED3C0BD3601E}" presName="root1" presStyleCnt="0"/>
      <dgm:spPr/>
    </dgm:pt>
    <dgm:pt modelId="{630CCC44-D078-46C8-A1AB-62A505B0C49C}" type="pres">
      <dgm:prSet presAssocID="{0BE47234-A4DE-4FAE-8041-ED3C0BD3601E}" presName="LevelOneTextNode" presStyleLbl="node0" presStyleIdx="0" presStyleCnt="1" custScaleX="134479" custScaleY="173559" custLinFactX="-100000" custLinFactNeighborX="-173415" custLinFactNeighborY="0">
        <dgm:presLayoutVars>
          <dgm:chPref val="3"/>
        </dgm:presLayoutVars>
      </dgm:prSet>
      <dgm:spPr/>
    </dgm:pt>
    <dgm:pt modelId="{30365775-7D9C-43A5-B2F7-501E80D0BB62}" type="pres">
      <dgm:prSet presAssocID="{0BE47234-A4DE-4FAE-8041-ED3C0BD3601E}" presName="level2hierChild" presStyleCnt="0"/>
      <dgm:spPr/>
    </dgm:pt>
    <dgm:pt modelId="{AB03A194-6954-403B-BF44-228E67F7E933}" type="pres">
      <dgm:prSet presAssocID="{3C6836EA-EFBA-4F3F-BC7A-1F708AC2B808}" presName="conn2-1" presStyleLbl="parChTrans1D2" presStyleIdx="0" presStyleCnt="2"/>
      <dgm:spPr/>
    </dgm:pt>
    <dgm:pt modelId="{27C97EF8-6E62-48EE-97EE-44E9D7B538A3}" type="pres">
      <dgm:prSet presAssocID="{3C6836EA-EFBA-4F3F-BC7A-1F708AC2B808}" presName="connTx" presStyleLbl="parChTrans1D2" presStyleIdx="0" presStyleCnt="2"/>
      <dgm:spPr/>
    </dgm:pt>
    <dgm:pt modelId="{35584811-8FD0-45E2-A8E1-C8E9BF657D9F}" type="pres">
      <dgm:prSet presAssocID="{C9A6BB3B-A2C7-4D77-8F2A-E0CE3912D2A1}" presName="root2" presStyleCnt="0"/>
      <dgm:spPr/>
    </dgm:pt>
    <dgm:pt modelId="{AA370646-760B-4B67-BAD3-36E7DA9AFD8C}" type="pres">
      <dgm:prSet presAssocID="{C9A6BB3B-A2C7-4D77-8F2A-E0CE3912D2A1}" presName="LevelTwoTextNode" presStyleLbl="node2" presStyleIdx="0" presStyleCnt="2" custScaleX="147948" custScaleY="157250" custLinFactNeighborX="-17447">
        <dgm:presLayoutVars>
          <dgm:chPref val="3"/>
        </dgm:presLayoutVars>
      </dgm:prSet>
      <dgm:spPr/>
    </dgm:pt>
    <dgm:pt modelId="{16EE983D-A0E6-466B-B421-64B12D3733E4}" type="pres">
      <dgm:prSet presAssocID="{C9A6BB3B-A2C7-4D77-8F2A-E0CE3912D2A1}" presName="level3hierChild" presStyleCnt="0"/>
      <dgm:spPr/>
    </dgm:pt>
    <dgm:pt modelId="{86BD6121-4BA8-46A4-B4F7-866797A56E35}" type="pres">
      <dgm:prSet presAssocID="{0637FFAC-1A00-4AB6-9B78-FDEE68B3AEE4}" presName="conn2-1" presStyleLbl="parChTrans1D3" presStyleIdx="0" presStyleCnt="7"/>
      <dgm:spPr/>
    </dgm:pt>
    <dgm:pt modelId="{A06C1F55-512F-4DC5-A51A-33770830B9DF}" type="pres">
      <dgm:prSet presAssocID="{0637FFAC-1A00-4AB6-9B78-FDEE68B3AEE4}" presName="connTx" presStyleLbl="parChTrans1D3" presStyleIdx="0" presStyleCnt="7"/>
      <dgm:spPr/>
    </dgm:pt>
    <dgm:pt modelId="{8F578CD8-57DE-444D-A02F-41EE1AF678AB}" type="pres">
      <dgm:prSet presAssocID="{36F98D09-6262-42D9-B66E-4FDC630CA9C3}" presName="root2" presStyleCnt="0"/>
      <dgm:spPr/>
    </dgm:pt>
    <dgm:pt modelId="{BBE9B8D1-A473-4BFB-A42D-FE3F3311BF17}" type="pres">
      <dgm:prSet presAssocID="{36F98D09-6262-42D9-B66E-4FDC630CA9C3}" presName="LevelTwoTextNode" presStyleLbl="node3" presStyleIdx="0" presStyleCnt="7" custScaleX="226979">
        <dgm:presLayoutVars>
          <dgm:chPref val="3"/>
        </dgm:presLayoutVars>
      </dgm:prSet>
      <dgm:spPr/>
    </dgm:pt>
    <dgm:pt modelId="{791CDDD1-ED03-4EE2-9463-DA31657F4E7E}" type="pres">
      <dgm:prSet presAssocID="{36F98D09-6262-42D9-B66E-4FDC630CA9C3}" presName="level3hierChild" presStyleCnt="0"/>
      <dgm:spPr/>
    </dgm:pt>
    <dgm:pt modelId="{9FA66DB2-E6EA-4894-8DE4-70987685FC37}" type="pres">
      <dgm:prSet presAssocID="{32376092-E96B-4F2F-AB68-7BE45A134235}" presName="conn2-1" presStyleLbl="parChTrans1D3" presStyleIdx="1" presStyleCnt="7"/>
      <dgm:spPr/>
    </dgm:pt>
    <dgm:pt modelId="{43F45D8F-6FDE-4A2F-8EB9-CBF0B7A71DE1}" type="pres">
      <dgm:prSet presAssocID="{32376092-E96B-4F2F-AB68-7BE45A134235}" presName="connTx" presStyleLbl="parChTrans1D3" presStyleIdx="1" presStyleCnt="7"/>
      <dgm:spPr/>
    </dgm:pt>
    <dgm:pt modelId="{BAAF98EB-B5BB-44ED-8669-B45F34075A44}" type="pres">
      <dgm:prSet presAssocID="{8A969A75-43FC-4191-81DC-AB0871CA8C67}" presName="root2" presStyleCnt="0"/>
      <dgm:spPr/>
    </dgm:pt>
    <dgm:pt modelId="{D59491E5-CAC7-459F-AF05-7600893199C5}" type="pres">
      <dgm:prSet presAssocID="{8A969A75-43FC-4191-81DC-AB0871CA8C67}" presName="LevelTwoTextNode" presStyleLbl="node3" presStyleIdx="1" presStyleCnt="7" custScaleX="226978">
        <dgm:presLayoutVars>
          <dgm:chPref val="3"/>
        </dgm:presLayoutVars>
      </dgm:prSet>
      <dgm:spPr/>
    </dgm:pt>
    <dgm:pt modelId="{A5CE076B-343E-46B6-833F-72DAC59D1758}" type="pres">
      <dgm:prSet presAssocID="{8A969A75-43FC-4191-81DC-AB0871CA8C67}" presName="level3hierChild" presStyleCnt="0"/>
      <dgm:spPr/>
    </dgm:pt>
    <dgm:pt modelId="{D0F5499B-9885-49BD-ACF3-DD92ADCAACFB}" type="pres">
      <dgm:prSet presAssocID="{87816611-2A41-4BCD-B56C-0743CCD5BE87}" presName="conn2-1" presStyleLbl="parChTrans1D3" presStyleIdx="2" presStyleCnt="7"/>
      <dgm:spPr/>
    </dgm:pt>
    <dgm:pt modelId="{F3587C8D-82D8-450A-9319-008323671E53}" type="pres">
      <dgm:prSet presAssocID="{87816611-2A41-4BCD-B56C-0743CCD5BE87}" presName="connTx" presStyleLbl="parChTrans1D3" presStyleIdx="2" presStyleCnt="7"/>
      <dgm:spPr/>
    </dgm:pt>
    <dgm:pt modelId="{A0A31CAB-2768-4957-8951-024C1D8BA9C1}" type="pres">
      <dgm:prSet presAssocID="{729375AD-1CCF-4AAA-ADE3-41DD2623CCB2}" presName="root2" presStyleCnt="0"/>
      <dgm:spPr/>
    </dgm:pt>
    <dgm:pt modelId="{EFE0FA96-89A1-498B-9445-892F39D6F731}" type="pres">
      <dgm:prSet presAssocID="{729375AD-1CCF-4AAA-ADE3-41DD2623CCB2}" presName="LevelTwoTextNode" presStyleLbl="node3" presStyleIdx="2" presStyleCnt="7" custScaleX="226906">
        <dgm:presLayoutVars>
          <dgm:chPref val="3"/>
        </dgm:presLayoutVars>
      </dgm:prSet>
      <dgm:spPr/>
    </dgm:pt>
    <dgm:pt modelId="{4C331C2C-3923-4B4C-A40F-60BD35B8D7B0}" type="pres">
      <dgm:prSet presAssocID="{729375AD-1CCF-4AAA-ADE3-41DD2623CCB2}" presName="level3hierChild" presStyleCnt="0"/>
      <dgm:spPr/>
    </dgm:pt>
    <dgm:pt modelId="{CEE9DC3F-8051-4227-A424-D2044438D1D5}" type="pres">
      <dgm:prSet presAssocID="{7589F76D-D0F4-4BB6-840F-2467C772FC82}" presName="conn2-1" presStyleLbl="parChTrans1D3" presStyleIdx="3" presStyleCnt="7"/>
      <dgm:spPr/>
    </dgm:pt>
    <dgm:pt modelId="{CED72980-FE3B-419F-ADBE-C618D9C43297}" type="pres">
      <dgm:prSet presAssocID="{7589F76D-D0F4-4BB6-840F-2467C772FC82}" presName="connTx" presStyleLbl="parChTrans1D3" presStyleIdx="3" presStyleCnt="7"/>
      <dgm:spPr/>
    </dgm:pt>
    <dgm:pt modelId="{18EFD1FC-567D-4BA9-BCF7-D5CDE56A5CA0}" type="pres">
      <dgm:prSet presAssocID="{BDEA88B6-E5F6-4923-9C4C-54B1021FC20C}" presName="root2" presStyleCnt="0"/>
      <dgm:spPr/>
    </dgm:pt>
    <dgm:pt modelId="{CCF8F997-8D16-41EC-9FEB-95B286C5638F}" type="pres">
      <dgm:prSet presAssocID="{BDEA88B6-E5F6-4923-9C4C-54B1021FC20C}" presName="LevelTwoTextNode" presStyleLbl="node3" presStyleIdx="3" presStyleCnt="7" custScaleX="226906">
        <dgm:presLayoutVars>
          <dgm:chPref val="3"/>
        </dgm:presLayoutVars>
      </dgm:prSet>
      <dgm:spPr/>
    </dgm:pt>
    <dgm:pt modelId="{CC276B06-D96A-4307-B21D-0EE6129C7AED}" type="pres">
      <dgm:prSet presAssocID="{BDEA88B6-E5F6-4923-9C4C-54B1021FC20C}" presName="level3hierChild" presStyleCnt="0"/>
      <dgm:spPr/>
    </dgm:pt>
    <dgm:pt modelId="{E767DF7B-35F5-4176-A6F4-055C3254655B}" type="pres">
      <dgm:prSet presAssocID="{D1248CA6-D4E3-45C9-ADCC-55AF560DEFFA}" presName="conn2-1" presStyleLbl="parChTrans1D2" presStyleIdx="1" presStyleCnt="2"/>
      <dgm:spPr/>
    </dgm:pt>
    <dgm:pt modelId="{75780ABD-CDA1-445C-824A-61ED92A5CFA4}" type="pres">
      <dgm:prSet presAssocID="{D1248CA6-D4E3-45C9-ADCC-55AF560DEFFA}" presName="connTx" presStyleLbl="parChTrans1D2" presStyleIdx="1" presStyleCnt="2"/>
      <dgm:spPr/>
    </dgm:pt>
    <dgm:pt modelId="{058EFD40-F5C9-4A4F-B02D-7636E6D7DE22}" type="pres">
      <dgm:prSet presAssocID="{D7140C21-285D-4317-8D61-7E0B3C54CFA9}" presName="root2" presStyleCnt="0"/>
      <dgm:spPr/>
    </dgm:pt>
    <dgm:pt modelId="{41C8263A-B897-47F5-8759-5BCAD37112F7}" type="pres">
      <dgm:prSet presAssocID="{D7140C21-285D-4317-8D61-7E0B3C54CFA9}" presName="LevelTwoTextNode" presStyleLbl="node2" presStyleIdx="1" presStyleCnt="2" custScaleX="149249" custScaleY="158664" custLinFactNeighborX="-17942">
        <dgm:presLayoutVars>
          <dgm:chPref val="3"/>
        </dgm:presLayoutVars>
      </dgm:prSet>
      <dgm:spPr/>
    </dgm:pt>
    <dgm:pt modelId="{74028F85-C7A7-49DC-8C7B-BB23388D32C9}" type="pres">
      <dgm:prSet presAssocID="{D7140C21-285D-4317-8D61-7E0B3C54CFA9}" presName="level3hierChild" presStyleCnt="0"/>
      <dgm:spPr/>
    </dgm:pt>
    <dgm:pt modelId="{DEEEB9C7-263B-425A-96D2-29819486FFB9}" type="pres">
      <dgm:prSet presAssocID="{C6FA0518-F2A3-45A5-9679-DF775790A12A}" presName="conn2-1" presStyleLbl="parChTrans1D3" presStyleIdx="4" presStyleCnt="7"/>
      <dgm:spPr/>
    </dgm:pt>
    <dgm:pt modelId="{A38FA7B2-3E8C-49DB-843E-B993E82C61A3}" type="pres">
      <dgm:prSet presAssocID="{C6FA0518-F2A3-45A5-9679-DF775790A12A}" presName="connTx" presStyleLbl="parChTrans1D3" presStyleIdx="4" presStyleCnt="7"/>
      <dgm:spPr/>
    </dgm:pt>
    <dgm:pt modelId="{76AC132A-2FF2-4442-AE9C-B62B4DDF460F}" type="pres">
      <dgm:prSet presAssocID="{E59B3EB2-F9D4-40C2-B177-C3056B5E16C3}" presName="root2" presStyleCnt="0"/>
      <dgm:spPr/>
    </dgm:pt>
    <dgm:pt modelId="{8BD91A16-1AA6-431B-8931-5FE5ACD8A314}" type="pres">
      <dgm:prSet presAssocID="{E59B3EB2-F9D4-40C2-B177-C3056B5E16C3}" presName="LevelTwoTextNode" presStyleLbl="node3" presStyleIdx="4" presStyleCnt="7" custScaleX="226906">
        <dgm:presLayoutVars>
          <dgm:chPref val="3"/>
        </dgm:presLayoutVars>
      </dgm:prSet>
      <dgm:spPr/>
    </dgm:pt>
    <dgm:pt modelId="{29A126E1-9DF8-4D2C-A889-72D694EF54F0}" type="pres">
      <dgm:prSet presAssocID="{E59B3EB2-F9D4-40C2-B177-C3056B5E16C3}" presName="level3hierChild" presStyleCnt="0"/>
      <dgm:spPr/>
    </dgm:pt>
    <dgm:pt modelId="{01FB7477-1FC6-4EEE-8106-95F68C09D309}" type="pres">
      <dgm:prSet presAssocID="{88E6261F-DF72-4BF0-AC52-7F6A3A0AAD87}" presName="conn2-1" presStyleLbl="parChTrans1D3" presStyleIdx="5" presStyleCnt="7"/>
      <dgm:spPr/>
    </dgm:pt>
    <dgm:pt modelId="{6E8DCD1F-9CD6-4EE0-B996-334F44DCC2E2}" type="pres">
      <dgm:prSet presAssocID="{88E6261F-DF72-4BF0-AC52-7F6A3A0AAD87}" presName="connTx" presStyleLbl="parChTrans1D3" presStyleIdx="5" presStyleCnt="7"/>
      <dgm:spPr/>
    </dgm:pt>
    <dgm:pt modelId="{DAE76B15-EB1A-4FD2-A477-6C548A5650E8}" type="pres">
      <dgm:prSet presAssocID="{B2A7426A-BAF0-4DD1-92D2-9E5358A740E3}" presName="root2" presStyleCnt="0"/>
      <dgm:spPr/>
    </dgm:pt>
    <dgm:pt modelId="{76113CAC-537D-4D0C-9058-35BD3B7C11D7}" type="pres">
      <dgm:prSet presAssocID="{B2A7426A-BAF0-4DD1-92D2-9E5358A740E3}" presName="LevelTwoTextNode" presStyleLbl="node3" presStyleIdx="5" presStyleCnt="7" custScaleX="226906">
        <dgm:presLayoutVars>
          <dgm:chPref val="3"/>
        </dgm:presLayoutVars>
      </dgm:prSet>
      <dgm:spPr/>
    </dgm:pt>
    <dgm:pt modelId="{0A1340FD-0728-4307-A994-759BDE0C0148}" type="pres">
      <dgm:prSet presAssocID="{B2A7426A-BAF0-4DD1-92D2-9E5358A740E3}" presName="level3hierChild" presStyleCnt="0"/>
      <dgm:spPr/>
    </dgm:pt>
    <dgm:pt modelId="{F7515FA9-405D-41F5-BB18-416ECD729399}" type="pres">
      <dgm:prSet presAssocID="{8F9A6DA2-B81A-4F1F-8EC6-26FF0BE707FE}" presName="conn2-1" presStyleLbl="parChTrans1D3" presStyleIdx="6" presStyleCnt="7"/>
      <dgm:spPr/>
    </dgm:pt>
    <dgm:pt modelId="{810741F1-ADC6-4BA9-9A8E-159699AD60B2}" type="pres">
      <dgm:prSet presAssocID="{8F9A6DA2-B81A-4F1F-8EC6-26FF0BE707FE}" presName="connTx" presStyleLbl="parChTrans1D3" presStyleIdx="6" presStyleCnt="7"/>
      <dgm:spPr/>
    </dgm:pt>
    <dgm:pt modelId="{CBE13332-12F5-4B65-91F4-5141171C79D1}" type="pres">
      <dgm:prSet presAssocID="{30C245F1-6CCB-4806-B190-90A6EA7CAEAF}" presName="root2" presStyleCnt="0"/>
      <dgm:spPr/>
    </dgm:pt>
    <dgm:pt modelId="{4292E180-5C51-497E-93ED-F357D9263B5A}" type="pres">
      <dgm:prSet presAssocID="{30C245F1-6CCB-4806-B190-90A6EA7CAEAF}" presName="LevelTwoTextNode" presStyleLbl="node3" presStyleIdx="6" presStyleCnt="7" custScaleX="226906">
        <dgm:presLayoutVars>
          <dgm:chPref val="3"/>
        </dgm:presLayoutVars>
      </dgm:prSet>
      <dgm:spPr/>
    </dgm:pt>
    <dgm:pt modelId="{36FBD33B-3B26-439B-91D7-293D83FB54A5}" type="pres">
      <dgm:prSet presAssocID="{30C245F1-6CCB-4806-B190-90A6EA7CAEAF}" presName="level3hierChild" presStyleCnt="0"/>
      <dgm:spPr/>
    </dgm:pt>
  </dgm:ptLst>
  <dgm:cxnLst>
    <dgm:cxn modelId="{052F6815-A4F7-4113-857A-457B6DA13850}" type="presOf" srcId="{30C245F1-6CCB-4806-B190-90A6EA7CAEAF}" destId="{4292E180-5C51-497E-93ED-F357D9263B5A}" srcOrd="0" destOrd="0" presId="urn:microsoft.com/office/officeart/2008/layout/HorizontalMultiLevelHierarchy"/>
    <dgm:cxn modelId="{88E5A015-FD14-4ED5-923D-4119F7DDCFC1}" type="presOf" srcId="{3C6836EA-EFBA-4F3F-BC7A-1F708AC2B808}" destId="{AB03A194-6954-403B-BF44-228E67F7E933}" srcOrd="0" destOrd="0" presId="urn:microsoft.com/office/officeart/2008/layout/HorizontalMultiLevelHierarchy"/>
    <dgm:cxn modelId="{A0612B1C-8982-45B6-B736-72DBAF99FC57}" type="presOf" srcId="{36F98D09-6262-42D9-B66E-4FDC630CA9C3}" destId="{BBE9B8D1-A473-4BFB-A42D-FE3F3311BF17}" srcOrd="0" destOrd="0" presId="urn:microsoft.com/office/officeart/2008/layout/HorizontalMultiLevelHierarchy"/>
    <dgm:cxn modelId="{49B5F41C-80EC-4CC8-B8DE-627ED22675A2}" type="presOf" srcId="{0637FFAC-1A00-4AB6-9B78-FDEE68B3AEE4}" destId="{86BD6121-4BA8-46A4-B4F7-866797A56E35}" srcOrd="0" destOrd="0" presId="urn:microsoft.com/office/officeart/2008/layout/HorizontalMultiLevelHierarchy"/>
    <dgm:cxn modelId="{F4401220-8075-485C-BE30-9D45F5CBD527}" type="presOf" srcId="{BDEA88B6-E5F6-4923-9C4C-54B1021FC20C}" destId="{CCF8F997-8D16-41EC-9FEB-95B286C5638F}" srcOrd="0" destOrd="0" presId="urn:microsoft.com/office/officeart/2008/layout/HorizontalMultiLevelHierarchy"/>
    <dgm:cxn modelId="{6625612F-4CA6-40BF-9D3E-5E830ACEAEA2}" type="presOf" srcId="{D7140C21-285D-4317-8D61-7E0B3C54CFA9}" destId="{41C8263A-B897-47F5-8759-5BCAD37112F7}" srcOrd="0" destOrd="0" presId="urn:microsoft.com/office/officeart/2008/layout/HorizontalMultiLevelHierarchy"/>
    <dgm:cxn modelId="{3E8FC232-2B34-4D4B-9028-D5FB5D0AEEB8}" type="presOf" srcId="{729375AD-1CCF-4AAA-ADE3-41DD2623CCB2}" destId="{EFE0FA96-89A1-498B-9445-892F39D6F731}" srcOrd="0" destOrd="0" presId="urn:microsoft.com/office/officeart/2008/layout/HorizontalMultiLevelHierarchy"/>
    <dgm:cxn modelId="{D7AFE13F-CA8C-42E8-AF62-1B8E6A942198}" srcId="{D7140C21-285D-4317-8D61-7E0B3C54CFA9}" destId="{30C245F1-6CCB-4806-B190-90A6EA7CAEAF}" srcOrd="2" destOrd="0" parTransId="{8F9A6DA2-B81A-4F1F-8EC6-26FF0BE707FE}" sibTransId="{A01AC826-48A5-41C4-8266-E27FB4D0E94A}"/>
    <dgm:cxn modelId="{D7DE2169-CD68-4F9D-A3DD-88063E67F956}" type="presOf" srcId="{32376092-E96B-4F2F-AB68-7BE45A134235}" destId="{9FA66DB2-E6EA-4894-8DE4-70987685FC37}" srcOrd="0" destOrd="0" presId="urn:microsoft.com/office/officeart/2008/layout/HorizontalMultiLevelHierarchy"/>
    <dgm:cxn modelId="{7549F549-2ED7-4BA2-A2D2-F5D36D959E7B}" type="presOf" srcId="{C9A6BB3B-A2C7-4D77-8F2A-E0CE3912D2A1}" destId="{AA370646-760B-4B67-BAD3-36E7DA9AFD8C}" srcOrd="0" destOrd="0" presId="urn:microsoft.com/office/officeart/2008/layout/HorizontalMultiLevelHierarchy"/>
    <dgm:cxn modelId="{4515C974-C6EF-4B7C-9B1B-4B2FF035A83D}" srcId="{0BE47234-A4DE-4FAE-8041-ED3C0BD3601E}" destId="{C9A6BB3B-A2C7-4D77-8F2A-E0CE3912D2A1}" srcOrd="0" destOrd="0" parTransId="{3C6836EA-EFBA-4F3F-BC7A-1F708AC2B808}" sibTransId="{54E52ABD-F4CF-4116-894B-8AAD2A05180D}"/>
    <dgm:cxn modelId="{C0ADCD55-77D9-4FC8-92E6-E7449DDC921A}" srcId="{C9A6BB3B-A2C7-4D77-8F2A-E0CE3912D2A1}" destId="{BDEA88B6-E5F6-4923-9C4C-54B1021FC20C}" srcOrd="3" destOrd="0" parTransId="{7589F76D-D0F4-4BB6-840F-2467C772FC82}" sibTransId="{88EB04D3-7B7E-4AA5-8216-3850A539D4BD}"/>
    <dgm:cxn modelId="{4AD02579-35F5-422D-B2D8-693D57A7CD34}" type="presOf" srcId="{0BE47234-A4DE-4FAE-8041-ED3C0BD3601E}" destId="{630CCC44-D078-46C8-A1AB-62A505B0C49C}" srcOrd="0" destOrd="0" presId="urn:microsoft.com/office/officeart/2008/layout/HorizontalMultiLevelHierarchy"/>
    <dgm:cxn modelId="{2C48587C-AB64-423D-B53B-F15F45390421}" type="presOf" srcId="{32376092-E96B-4F2F-AB68-7BE45A134235}" destId="{43F45D8F-6FDE-4A2F-8EB9-CBF0B7A71DE1}" srcOrd="1" destOrd="0" presId="urn:microsoft.com/office/officeart/2008/layout/HorizontalMultiLevelHierarchy"/>
    <dgm:cxn modelId="{F806F97F-56F3-435C-B5DF-16DE882DA139}" srcId="{C9A6BB3B-A2C7-4D77-8F2A-E0CE3912D2A1}" destId="{36F98D09-6262-42D9-B66E-4FDC630CA9C3}" srcOrd="0" destOrd="0" parTransId="{0637FFAC-1A00-4AB6-9B78-FDEE68B3AEE4}" sibTransId="{F082F1D3-538A-488E-B648-613EBF0D17F9}"/>
    <dgm:cxn modelId="{98505780-5279-432A-842F-BE9775956161}" type="presOf" srcId="{8F9A6DA2-B81A-4F1F-8EC6-26FF0BE707FE}" destId="{F7515FA9-405D-41F5-BB18-416ECD729399}" srcOrd="0" destOrd="0" presId="urn:microsoft.com/office/officeart/2008/layout/HorizontalMultiLevelHierarchy"/>
    <dgm:cxn modelId="{EEA88183-8105-4C0F-B59B-ECE26E4DDDD9}" srcId="{D7140C21-285D-4317-8D61-7E0B3C54CFA9}" destId="{E59B3EB2-F9D4-40C2-B177-C3056B5E16C3}" srcOrd="0" destOrd="0" parTransId="{C6FA0518-F2A3-45A5-9679-DF775790A12A}" sibTransId="{32E918BF-002C-40F1-94C0-2C1A02860CE6}"/>
    <dgm:cxn modelId="{45042684-B43E-4694-B8B4-87FF094A940B}" type="presOf" srcId="{2C0B51C3-3F0A-4E0F-A665-A2972C05A05D}" destId="{D8E85714-B4CF-44BA-87FB-3ED5D4A8B37C}" srcOrd="0" destOrd="0" presId="urn:microsoft.com/office/officeart/2008/layout/HorizontalMultiLevelHierarchy"/>
    <dgm:cxn modelId="{983FCE88-2B76-442C-83FF-C70473323102}" type="presOf" srcId="{3C6836EA-EFBA-4F3F-BC7A-1F708AC2B808}" destId="{27C97EF8-6E62-48EE-97EE-44E9D7B538A3}" srcOrd="1" destOrd="0" presId="urn:microsoft.com/office/officeart/2008/layout/HorizontalMultiLevelHierarchy"/>
    <dgm:cxn modelId="{13587E8F-59D0-4A37-93A3-8CC480BFF726}" srcId="{2C0B51C3-3F0A-4E0F-A665-A2972C05A05D}" destId="{0BE47234-A4DE-4FAE-8041-ED3C0BD3601E}" srcOrd="0" destOrd="0" parTransId="{8252D535-7433-4E8D-A1AE-3CBB7ECB99BE}" sibTransId="{35AAF25E-E218-416B-8679-327ED40CF975}"/>
    <dgm:cxn modelId="{0F567195-FE4B-4687-8083-D924EA591227}" srcId="{0BE47234-A4DE-4FAE-8041-ED3C0BD3601E}" destId="{D7140C21-285D-4317-8D61-7E0B3C54CFA9}" srcOrd="1" destOrd="0" parTransId="{D1248CA6-D4E3-45C9-ADCC-55AF560DEFFA}" sibTransId="{EC7CD2ED-8E44-467E-A908-B3D15CA426FE}"/>
    <dgm:cxn modelId="{B6DB0B98-5AB3-46E3-985B-C5D323A90472}" type="presOf" srcId="{D1248CA6-D4E3-45C9-ADCC-55AF560DEFFA}" destId="{75780ABD-CDA1-445C-824A-61ED92A5CFA4}" srcOrd="1" destOrd="0" presId="urn:microsoft.com/office/officeart/2008/layout/HorizontalMultiLevelHierarchy"/>
    <dgm:cxn modelId="{90CD51A2-AA89-46FD-8129-00713EC30C20}" type="presOf" srcId="{E59B3EB2-F9D4-40C2-B177-C3056B5E16C3}" destId="{8BD91A16-1AA6-431B-8931-5FE5ACD8A314}" srcOrd="0" destOrd="0" presId="urn:microsoft.com/office/officeart/2008/layout/HorizontalMultiLevelHierarchy"/>
    <dgm:cxn modelId="{44647EA2-6951-4164-964D-9C9868061AB3}" srcId="{D7140C21-285D-4317-8D61-7E0B3C54CFA9}" destId="{B2A7426A-BAF0-4DD1-92D2-9E5358A740E3}" srcOrd="1" destOrd="0" parTransId="{88E6261F-DF72-4BF0-AC52-7F6A3A0AAD87}" sibTransId="{C0B5BFF7-1333-4110-A3D6-061F1430EDA9}"/>
    <dgm:cxn modelId="{6414D5A6-3A96-4013-9BEA-48D72E33EC3C}" type="presOf" srcId="{88E6261F-DF72-4BF0-AC52-7F6A3A0AAD87}" destId="{01FB7477-1FC6-4EEE-8106-95F68C09D309}" srcOrd="0" destOrd="0" presId="urn:microsoft.com/office/officeart/2008/layout/HorizontalMultiLevelHierarchy"/>
    <dgm:cxn modelId="{57EEFDA8-89E4-489B-8460-4D388B8E62AC}" type="presOf" srcId="{88E6261F-DF72-4BF0-AC52-7F6A3A0AAD87}" destId="{6E8DCD1F-9CD6-4EE0-B996-334F44DCC2E2}" srcOrd="1" destOrd="0" presId="urn:microsoft.com/office/officeart/2008/layout/HorizontalMultiLevelHierarchy"/>
    <dgm:cxn modelId="{B22050C6-0897-4843-9B2B-0E87B95CD08D}" type="presOf" srcId="{7589F76D-D0F4-4BB6-840F-2467C772FC82}" destId="{CED72980-FE3B-419F-ADBE-C618D9C43297}" srcOrd="1" destOrd="0" presId="urn:microsoft.com/office/officeart/2008/layout/HorizontalMultiLevelHierarchy"/>
    <dgm:cxn modelId="{EA4389CD-5177-40EB-8122-D92BE1888E43}" type="presOf" srcId="{7589F76D-D0F4-4BB6-840F-2467C772FC82}" destId="{CEE9DC3F-8051-4227-A424-D2044438D1D5}" srcOrd="0" destOrd="0" presId="urn:microsoft.com/office/officeart/2008/layout/HorizontalMultiLevelHierarchy"/>
    <dgm:cxn modelId="{3B01EFD1-BBEB-496C-B232-DB0BB97F01F6}" type="presOf" srcId="{87816611-2A41-4BCD-B56C-0743CCD5BE87}" destId="{F3587C8D-82D8-450A-9319-008323671E53}" srcOrd="1" destOrd="0" presId="urn:microsoft.com/office/officeart/2008/layout/HorizontalMultiLevelHierarchy"/>
    <dgm:cxn modelId="{AEA433D2-FCB5-4B14-A3E7-63042AFD1B04}" type="presOf" srcId="{8F9A6DA2-B81A-4F1F-8EC6-26FF0BE707FE}" destId="{810741F1-ADC6-4BA9-9A8E-159699AD60B2}" srcOrd="1" destOrd="0" presId="urn:microsoft.com/office/officeart/2008/layout/HorizontalMultiLevelHierarchy"/>
    <dgm:cxn modelId="{5C3EC9D3-3D63-4F53-A445-F6D7A6E6FE00}" type="presOf" srcId="{B2A7426A-BAF0-4DD1-92D2-9E5358A740E3}" destId="{76113CAC-537D-4D0C-9058-35BD3B7C11D7}" srcOrd="0" destOrd="0" presId="urn:microsoft.com/office/officeart/2008/layout/HorizontalMultiLevelHierarchy"/>
    <dgm:cxn modelId="{EF5AC2D6-4CA4-4135-A38C-74A455358C38}" type="presOf" srcId="{8A969A75-43FC-4191-81DC-AB0871CA8C67}" destId="{D59491E5-CAC7-459F-AF05-7600893199C5}" srcOrd="0" destOrd="0" presId="urn:microsoft.com/office/officeart/2008/layout/HorizontalMultiLevelHierarchy"/>
    <dgm:cxn modelId="{300056DD-65EC-4760-8AAA-9794EE01DECB}" srcId="{C9A6BB3B-A2C7-4D77-8F2A-E0CE3912D2A1}" destId="{8A969A75-43FC-4191-81DC-AB0871CA8C67}" srcOrd="1" destOrd="0" parTransId="{32376092-E96B-4F2F-AB68-7BE45A134235}" sibTransId="{EEF6EE17-8024-4B24-8358-CCF5BEA645E6}"/>
    <dgm:cxn modelId="{791B13E0-F4F6-46EC-AAC6-23F5DDD2016D}" type="presOf" srcId="{0637FFAC-1A00-4AB6-9B78-FDEE68B3AEE4}" destId="{A06C1F55-512F-4DC5-A51A-33770830B9DF}" srcOrd="1" destOrd="0" presId="urn:microsoft.com/office/officeart/2008/layout/HorizontalMultiLevelHierarchy"/>
    <dgm:cxn modelId="{567E2EEE-BF13-42B1-91F0-998840FD94FA}" type="presOf" srcId="{87816611-2A41-4BCD-B56C-0743CCD5BE87}" destId="{D0F5499B-9885-49BD-ACF3-DD92ADCAACFB}" srcOrd="0" destOrd="0" presId="urn:microsoft.com/office/officeart/2008/layout/HorizontalMultiLevelHierarchy"/>
    <dgm:cxn modelId="{BF55B2F0-6584-4426-9A66-F54827715940}" type="presOf" srcId="{C6FA0518-F2A3-45A5-9679-DF775790A12A}" destId="{DEEEB9C7-263B-425A-96D2-29819486FFB9}" srcOrd="0" destOrd="0" presId="urn:microsoft.com/office/officeart/2008/layout/HorizontalMultiLevelHierarchy"/>
    <dgm:cxn modelId="{3FD9DBF1-EC47-4E8C-8824-37C48CB732D8}" srcId="{C9A6BB3B-A2C7-4D77-8F2A-E0CE3912D2A1}" destId="{729375AD-1CCF-4AAA-ADE3-41DD2623CCB2}" srcOrd="2" destOrd="0" parTransId="{87816611-2A41-4BCD-B56C-0743CCD5BE87}" sibTransId="{58AF3A44-91BC-4DD4-9D73-0A13D4895F63}"/>
    <dgm:cxn modelId="{F83297F4-4CDC-4EBF-80F1-C2F143FD96D9}" type="presOf" srcId="{C6FA0518-F2A3-45A5-9679-DF775790A12A}" destId="{A38FA7B2-3E8C-49DB-843E-B993E82C61A3}" srcOrd="1" destOrd="0" presId="urn:microsoft.com/office/officeart/2008/layout/HorizontalMultiLevelHierarchy"/>
    <dgm:cxn modelId="{691762F8-1F99-440B-AA13-0B83904BDF99}" type="presOf" srcId="{D1248CA6-D4E3-45C9-ADCC-55AF560DEFFA}" destId="{E767DF7B-35F5-4176-A6F4-055C3254655B}" srcOrd="0" destOrd="0" presId="urn:microsoft.com/office/officeart/2008/layout/HorizontalMultiLevelHierarchy"/>
    <dgm:cxn modelId="{9F6A1E4E-0EA2-4C9E-B047-8665EE71223F}" type="presParOf" srcId="{D8E85714-B4CF-44BA-87FB-3ED5D4A8B37C}" destId="{7CCA0EA2-4221-4DC8-A5A4-C3411B20A97F}" srcOrd="0" destOrd="0" presId="urn:microsoft.com/office/officeart/2008/layout/HorizontalMultiLevelHierarchy"/>
    <dgm:cxn modelId="{8BFF197A-872C-47D1-BF5F-29257B2F51EB}" type="presParOf" srcId="{7CCA0EA2-4221-4DC8-A5A4-C3411B20A97F}" destId="{630CCC44-D078-46C8-A1AB-62A505B0C49C}" srcOrd="0" destOrd="0" presId="urn:microsoft.com/office/officeart/2008/layout/HorizontalMultiLevelHierarchy"/>
    <dgm:cxn modelId="{651F2F83-4802-4E22-B946-B968123101A6}" type="presParOf" srcId="{7CCA0EA2-4221-4DC8-A5A4-C3411B20A97F}" destId="{30365775-7D9C-43A5-B2F7-501E80D0BB62}" srcOrd="1" destOrd="0" presId="urn:microsoft.com/office/officeart/2008/layout/HorizontalMultiLevelHierarchy"/>
    <dgm:cxn modelId="{19B35E29-DD2B-43B5-9E6F-9D30752D22EB}" type="presParOf" srcId="{30365775-7D9C-43A5-B2F7-501E80D0BB62}" destId="{AB03A194-6954-403B-BF44-228E67F7E933}" srcOrd="0" destOrd="0" presId="urn:microsoft.com/office/officeart/2008/layout/HorizontalMultiLevelHierarchy"/>
    <dgm:cxn modelId="{A374E949-2A8B-4C41-B59B-C29996ECDBB5}" type="presParOf" srcId="{AB03A194-6954-403B-BF44-228E67F7E933}" destId="{27C97EF8-6E62-48EE-97EE-44E9D7B538A3}" srcOrd="0" destOrd="0" presId="urn:microsoft.com/office/officeart/2008/layout/HorizontalMultiLevelHierarchy"/>
    <dgm:cxn modelId="{58E8912B-E48B-45C1-94E1-28F8C96E3270}" type="presParOf" srcId="{30365775-7D9C-43A5-B2F7-501E80D0BB62}" destId="{35584811-8FD0-45E2-A8E1-C8E9BF657D9F}" srcOrd="1" destOrd="0" presId="urn:microsoft.com/office/officeart/2008/layout/HorizontalMultiLevelHierarchy"/>
    <dgm:cxn modelId="{C8F0AA2C-078E-4225-922C-725B415A74B6}" type="presParOf" srcId="{35584811-8FD0-45E2-A8E1-C8E9BF657D9F}" destId="{AA370646-760B-4B67-BAD3-36E7DA9AFD8C}" srcOrd="0" destOrd="0" presId="urn:microsoft.com/office/officeart/2008/layout/HorizontalMultiLevelHierarchy"/>
    <dgm:cxn modelId="{1B33CB02-13CD-4ADD-A5C1-B45E206E8630}" type="presParOf" srcId="{35584811-8FD0-45E2-A8E1-C8E9BF657D9F}" destId="{16EE983D-A0E6-466B-B421-64B12D3733E4}" srcOrd="1" destOrd="0" presId="urn:microsoft.com/office/officeart/2008/layout/HorizontalMultiLevelHierarchy"/>
    <dgm:cxn modelId="{A1EE27DF-DA16-42E2-9AAF-121368C6215C}" type="presParOf" srcId="{16EE983D-A0E6-466B-B421-64B12D3733E4}" destId="{86BD6121-4BA8-46A4-B4F7-866797A56E35}" srcOrd="0" destOrd="0" presId="urn:microsoft.com/office/officeart/2008/layout/HorizontalMultiLevelHierarchy"/>
    <dgm:cxn modelId="{F82949E1-F0FB-4621-9C3D-6901090DFA1A}" type="presParOf" srcId="{86BD6121-4BA8-46A4-B4F7-866797A56E35}" destId="{A06C1F55-512F-4DC5-A51A-33770830B9DF}" srcOrd="0" destOrd="0" presId="urn:microsoft.com/office/officeart/2008/layout/HorizontalMultiLevelHierarchy"/>
    <dgm:cxn modelId="{13EA586A-2A69-4492-83CF-61DF2BAE83DD}" type="presParOf" srcId="{16EE983D-A0E6-466B-B421-64B12D3733E4}" destId="{8F578CD8-57DE-444D-A02F-41EE1AF678AB}" srcOrd="1" destOrd="0" presId="urn:microsoft.com/office/officeart/2008/layout/HorizontalMultiLevelHierarchy"/>
    <dgm:cxn modelId="{C3BBE450-44A6-49AC-8002-5437A788A599}" type="presParOf" srcId="{8F578CD8-57DE-444D-A02F-41EE1AF678AB}" destId="{BBE9B8D1-A473-4BFB-A42D-FE3F3311BF17}" srcOrd="0" destOrd="0" presId="urn:microsoft.com/office/officeart/2008/layout/HorizontalMultiLevelHierarchy"/>
    <dgm:cxn modelId="{F4C2F197-74D1-4696-BE77-7ECB03DAC945}" type="presParOf" srcId="{8F578CD8-57DE-444D-A02F-41EE1AF678AB}" destId="{791CDDD1-ED03-4EE2-9463-DA31657F4E7E}" srcOrd="1" destOrd="0" presId="urn:microsoft.com/office/officeart/2008/layout/HorizontalMultiLevelHierarchy"/>
    <dgm:cxn modelId="{3CB7BF20-FA46-4189-BE5A-2EA2ED06F113}" type="presParOf" srcId="{16EE983D-A0E6-466B-B421-64B12D3733E4}" destId="{9FA66DB2-E6EA-4894-8DE4-70987685FC37}" srcOrd="2" destOrd="0" presId="urn:microsoft.com/office/officeart/2008/layout/HorizontalMultiLevelHierarchy"/>
    <dgm:cxn modelId="{53C584FB-B5ED-4ED3-8DCB-7E57FDB6EA6C}" type="presParOf" srcId="{9FA66DB2-E6EA-4894-8DE4-70987685FC37}" destId="{43F45D8F-6FDE-4A2F-8EB9-CBF0B7A71DE1}" srcOrd="0" destOrd="0" presId="urn:microsoft.com/office/officeart/2008/layout/HorizontalMultiLevelHierarchy"/>
    <dgm:cxn modelId="{6A7C1C94-D5B8-4EC4-8927-ACAAA78993C9}" type="presParOf" srcId="{16EE983D-A0E6-466B-B421-64B12D3733E4}" destId="{BAAF98EB-B5BB-44ED-8669-B45F34075A44}" srcOrd="3" destOrd="0" presId="urn:microsoft.com/office/officeart/2008/layout/HorizontalMultiLevelHierarchy"/>
    <dgm:cxn modelId="{FFDE8130-6F68-4381-9765-320C2538AAD0}" type="presParOf" srcId="{BAAF98EB-B5BB-44ED-8669-B45F34075A44}" destId="{D59491E5-CAC7-459F-AF05-7600893199C5}" srcOrd="0" destOrd="0" presId="urn:microsoft.com/office/officeart/2008/layout/HorizontalMultiLevelHierarchy"/>
    <dgm:cxn modelId="{F85C112D-C021-4DED-88F8-14D8099667AE}" type="presParOf" srcId="{BAAF98EB-B5BB-44ED-8669-B45F34075A44}" destId="{A5CE076B-343E-46B6-833F-72DAC59D1758}" srcOrd="1" destOrd="0" presId="urn:microsoft.com/office/officeart/2008/layout/HorizontalMultiLevelHierarchy"/>
    <dgm:cxn modelId="{179B017F-2F48-44EF-BA2C-A59F7DC54767}" type="presParOf" srcId="{16EE983D-A0E6-466B-B421-64B12D3733E4}" destId="{D0F5499B-9885-49BD-ACF3-DD92ADCAACFB}" srcOrd="4" destOrd="0" presId="urn:microsoft.com/office/officeart/2008/layout/HorizontalMultiLevelHierarchy"/>
    <dgm:cxn modelId="{FD1E7ADB-1CA3-4EC6-9CAD-736B4A4E9D53}" type="presParOf" srcId="{D0F5499B-9885-49BD-ACF3-DD92ADCAACFB}" destId="{F3587C8D-82D8-450A-9319-008323671E53}" srcOrd="0" destOrd="0" presId="urn:microsoft.com/office/officeart/2008/layout/HorizontalMultiLevelHierarchy"/>
    <dgm:cxn modelId="{92501876-123C-406E-9BCB-A75641A45549}" type="presParOf" srcId="{16EE983D-A0E6-466B-B421-64B12D3733E4}" destId="{A0A31CAB-2768-4957-8951-024C1D8BA9C1}" srcOrd="5" destOrd="0" presId="urn:microsoft.com/office/officeart/2008/layout/HorizontalMultiLevelHierarchy"/>
    <dgm:cxn modelId="{E5D76B8C-1E93-45E6-9539-AC5D6B65B41B}" type="presParOf" srcId="{A0A31CAB-2768-4957-8951-024C1D8BA9C1}" destId="{EFE0FA96-89A1-498B-9445-892F39D6F731}" srcOrd="0" destOrd="0" presId="urn:microsoft.com/office/officeart/2008/layout/HorizontalMultiLevelHierarchy"/>
    <dgm:cxn modelId="{E3498A50-6AE9-4CA1-A026-C4D56564B383}" type="presParOf" srcId="{A0A31CAB-2768-4957-8951-024C1D8BA9C1}" destId="{4C331C2C-3923-4B4C-A40F-60BD35B8D7B0}" srcOrd="1" destOrd="0" presId="urn:microsoft.com/office/officeart/2008/layout/HorizontalMultiLevelHierarchy"/>
    <dgm:cxn modelId="{CE84451A-7462-4F77-AF56-2ABD8EDDCE0F}" type="presParOf" srcId="{16EE983D-A0E6-466B-B421-64B12D3733E4}" destId="{CEE9DC3F-8051-4227-A424-D2044438D1D5}" srcOrd="6" destOrd="0" presId="urn:microsoft.com/office/officeart/2008/layout/HorizontalMultiLevelHierarchy"/>
    <dgm:cxn modelId="{641AB8D0-8989-4CC2-A869-92229106D7D1}" type="presParOf" srcId="{CEE9DC3F-8051-4227-A424-D2044438D1D5}" destId="{CED72980-FE3B-419F-ADBE-C618D9C43297}" srcOrd="0" destOrd="0" presId="urn:microsoft.com/office/officeart/2008/layout/HorizontalMultiLevelHierarchy"/>
    <dgm:cxn modelId="{C894656E-118D-41FB-B219-B3A62711DC29}" type="presParOf" srcId="{16EE983D-A0E6-466B-B421-64B12D3733E4}" destId="{18EFD1FC-567D-4BA9-BCF7-D5CDE56A5CA0}" srcOrd="7" destOrd="0" presId="urn:microsoft.com/office/officeart/2008/layout/HorizontalMultiLevelHierarchy"/>
    <dgm:cxn modelId="{73AE90E8-32A1-4A06-8E62-CDEE3127E996}" type="presParOf" srcId="{18EFD1FC-567D-4BA9-BCF7-D5CDE56A5CA0}" destId="{CCF8F997-8D16-41EC-9FEB-95B286C5638F}" srcOrd="0" destOrd="0" presId="urn:microsoft.com/office/officeart/2008/layout/HorizontalMultiLevelHierarchy"/>
    <dgm:cxn modelId="{752FA3F4-51AC-42C0-A6FC-03A2DB4F8BE6}" type="presParOf" srcId="{18EFD1FC-567D-4BA9-BCF7-D5CDE56A5CA0}" destId="{CC276B06-D96A-4307-B21D-0EE6129C7AED}" srcOrd="1" destOrd="0" presId="urn:microsoft.com/office/officeart/2008/layout/HorizontalMultiLevelHierarchy"/>
    <dgm:cxn modelId="{B4BCE91F-3A99-42FB-878D-9C5B82E70912}" type="presParOf" srcId="{30365775-7D9C-43A5-B2F7-501E80D0BB62}" destId="{E767DF7B-35F5-4176-A6F4-055C3254655B}" srcOrd="2" destOrd="0" presId="urn:microsoft.com/office/officeart/2008/layout/HorizontalMultiLevelHierarchy"/>
    <dgm:cxn modelId="{C656CBB6-8806-4AE0-8507-D6DBCDB66CD9}" type="presParOf" srcId="{E767DF7B-35F5-4176-A6F4-055C3254655B}" destId="{75780ABD-CDA1-445C-824A-61ED92A5CFA4}" srcOrd="0" destOrd="0" presId="urn:microsoft.com/office/officeart/2008/layout/HorizontalMultiLevelHierarchy"/>
    <dgm:cxn modelId="{FDF3D5C5-A3EA-4F51-9261-35E61469C835}" type="presParOf" srcId="{30365775-7D9C-43A5-B2F7-501E80D0BB62}" destId="{058EFD40-F5C9-4A4F-B02D-7636E6D7DE22}" srcOrd="3" destOrd="0" presId="urn:microsoft.com/office/officeart/2008/layout/HorizontalMultiLevelHierarchy"/>
    <dgm:cxn modelId="{95F523AD-C07C-43EE-BEF1-8CC8596C84A0}" type="presParOf" srcId="{058EFD40-F5C9-4A4F-B02D-7636E6D7DE22}" destId="{41C8263A-B897-47F5-8759-5BCAD37112F7}" srcOrd="0" destOrd="0" presId="urn:microsoft.com/office/officeart/2008/layout/HorizontalMultiLevelHierarchy"/>
    <dgm:cxn modelId="{40EA364E-74CA-48AC-8FE7-5B4E3217D907}" type="presParOf" srcId="{058EFD40-F5C9-4A4F-B02D-7636E6D7DE22}" destId="{74028F85-C7A7-49DC-8C7B-BB23388D32C9}" srcOrd="1" destOrd="0" presId="urn:microsoft.com/office/officeart/2008/layout/HorizontalMultiLevelHierarchy"/>
    <dgm:cxn modelId="{DBA2A412-5AC8-4F74-895E-038805D88535}" type="presParOf" srcId="{74028F85-C7A7-49DC-8C7B-BB23388D32C9}" destId="{DEEEB9C7-263B-425A-96D2-29819486FFB9}" srcOrd="0" destOrd="0" presId="urn:microsoft.com/office/officeart/2008/layout/HorizontalMultiLevelHierarchy"/>
    <dgm:cxn modelId="{DFB3EA0E-7B94-400C-AEDC-F8A3FFF9D643}" type="presParOf" srcId="{DEEEB9C7-263B-425A-96D2-29819486FFB9}" destId="{A38FA7B2-3E8C-49DB-843E-B993E82C61A3}" srcOrd="0" destOrd="0" presId="urn:microsoft.com/office/officeart/2008/layout/HorizontalMultiLevelHierarchy"/>
    <dgm:cxn modelId="{8B03AA52-9C7C-41C7-AEA2-79E47A899458}" type="presParOf" srcId="{74028F85-C7A7-49DC-8C7B-BB23388D32C9}" destId="{76AC132A-2FF2-4442-AE9C-B62B4DDF460F}" srcOrd="1" destOrd="0" presId="urn:microsoft.com/office/officeart/2008/layout/HorizontalMultiLevelHierarchy"/>
    <dgm:cxn modelId="{9C32ACB0-59FF-43DE-BA32-69B5E7F689C8}" type="presParOf" srcId="{76AC132A-2FF2-4442-AE9C-B62B4DDF460F}" destId="{8BD91A16-1AA6-431B-8931-5FE5ACD8A314}" srcOrd="0" destOrd="0" presId="urn:microsoft.com/office/officeart/2008/layout/HorizontalMultiLevelHierarchy"/>
    <dgm:cxn modelId="{30CCFB38-8FED-4289-A933-DAECED5006FA}" type="presParOf" srcId="{76AC132A-2FF2-4442-AE9C-B62B4DDF460F}" destId="{29A126E1-9DF8-4D2C-A889-72D694EF54F0}" srcOrd="1" destOrd="0" presId="urn:microsoft.com/office/officeart/2008/layout/HorizontalMultiLevelHierarchy"/>
    <dgm:cxn modelId="{DC397854-BA88-46EB-B01C-6BEBB1CA951F}" type="presParOf" srcId="{74028F85-C7A7-49DC-8C7B-BB23388D32C9}" destId="{01FB7477-1FC6-4EEE-8106-95F68C09D309}" srcOrd="2" destOrd="0" presId="urn:microsoft.com/office/officeart/2008/layout/HorizontalMultiLevelHierarchy"/>
    <dgm:cxn modelId="{5A264F90-8EB4-4195-A296-8BF67F9C2245}" type="presParOf" srcId="{01FB7477-1FC6-4EEE-8106-95F68C09D309}" destId="{6E8DCD1F-9CD6-4EE0-B996-334F44DCC2E2}" srcOrd="0" destOrd="0" presId="urn:microsoft.com/office/officeart/2008/layout/HorizontalMultiLevelHierarchy"/>
    <dgm:cxn modelId="{4D63A8BC-24D2-4D6C-A2BB-548A9D16D2F1}" type="presParOf" srcId="{74028F85-C7A7-49DC-8C7B-BB23388D32C9}" destId="{DAE76B15-EB1A-4FD2-A477-6C548A5650E8}" srcOrd="3" destOrd="0" presId="urn:microsoft.com/office/officeart/2008/layout/HorizontalMultiLevelHierarchy"/>
    <dgm:cxn modelId="{CE7F9DC4-6CF1-48AB-81B3-E12FB6B02B40}" type="presParOf" srcId="{DAE76B15-EB1A-4FD2-A477-6C548A5650E8}" destId="{76113CAC-537D-4D0C-9058-35BD3B7C11D7}" srcOrd="0" destOrd="0" presId="urn:microsoft.com/office/officeart/2008/layout/HorizontalMultiLevelHierarchy"/>
    <dgm:cxn modelId="{1A344642-C725-41E5-BFB6-9218563FBA6C}" type="presParOf" srcId="{DAE76B15-EB1A-4FD2-A477-6C548A5650E8}" destId="{0A1340FD-0728-4307-A994-759BDE0C0148}" srcOrd="1" destOrd="0" presId="urn:microsoft.com/office/officeart/2008/layout/HorizontalMultiLevelHierarchy"/>
    <dgm:cxn modelId="{83C097F5-B89A-4D8B-8E1D-E0880635D0FD}" type="presParOf" srcId="{74028F85-C7A7-49DC-8C7B-BB23388D32C9}" destId="{F7515FA9-405D-41F5-BB18-416ECD729399}" srcOrd="4" destOrd="0" presId="urn:microsoft.com/office/officeart/2008/layout/HorizontalMultiLevelHierarchy"/>
    <dgm:cxn modelId="{F2A0EE5C-3772-4866-95BD-F11D21C34117}" type="presParOf" srcId="{F7515FA9-405D-41F5-BB18-416ECD729399}" destId="{810741F1-ADC6-4BA9-9A8E-159699AD60B2}" srcOrd="0" destOrd="0" presId="urn:microsoft.com/office/officeart/2008/layout/HorizontalMultiLevelHierarchy"/>
    <dgm:cxn modelId="{0FD6B3CF-5269-4592-BF5C-41C10AE8C53E}" type="presParOf" srcId="{74028F85-C7A7-49DC-8C7B-BB23388D32C9}" destId="{CBE13332-12F5-4B65-91F4-5141171C79D1}" srcOrd="5" destOrd="0" presId="urn:microsoft.com/office/officeart/2008/layout/HorizontalMultiLevelHierarchy"/>
    <dgm:cxn modelId="{7459662C-81FA-424C-A98D-840A8E05B52A}" type="presParOf" srcId="{CBE13332-12F5-4B65-91F4-5141171C79D1}" destId="{4292E180-5C51-497E-93ED-F357D9263B5A}" srcOrd="0" destOrd="0" presId="urn:microsoft.com/office/officeart/2008/layout/HorizontalMultiLevelHierarchy"/>
    <dgm:cxn modelId="{0EE926EE-2C85-472A-A76E-24B4B5F5B0EF}" type="presParOf" srcId="{CBE13332-12F5-4B65-91F4-5141171C79D1}" destId="{36FBD33B-3B26-439B-91D7-293D83FB54A5}" srcOrd="1" destOrd="0" presId="urn:microsoft.com/office/officeart/2008/layout/HorizontalMultiLevelHierarchy"/>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ACC5AB-D416-4F52-88C8-53939347ACB9}" type="doc">
      <dgm:prSet loTypeId="urn:microsoft.com/office/officeart/2005/8/layout/matrix3" loCatId="matrix" qsTypeId="urn:microsoft.com/office/officeart/2005/8/quickstyle/simple1" qsCatId="simple" csTypeId="urn:microsoft.com/office/officeart/2005/8/colors/accent0_1" csCatId="mainScheme" phldr="1"/>
      <dgm:spPr/>
      <dgm:t>
        <a:bodyPr/>
        <a:lstStyle/>
        <a:p>
          <a:endParaRPr lang="zh-CN" altLang="en-US"/>
        </a:p>
      </dgm:t>
    </dgm:pt>
    <dgm:pt modelId="{DDB724DF-F147-4B9E-B604-9990A04C7C62}">
      <dgm:prSet phldrT="[文本]" custT="1"/>
      <dgm:spPr/>
      <dgm:t>
        <a:bodyPr/>
        <a:lstStyle/>
        <a:p>
          <a:r>
            <a:rPr lang="zh-CN" altLang="en-US" sz="2000">
              <a:latin typeface="幼圆" panose="02010509060101010101" pitchFamily="49" charset="-122"/>
              <a:ea typeface="幼圆" panose="02010509060101010101" pitchFamily="49" charset="-122"/>
            </a:rPr>
            <a:t>支持者</a:t>
          </a:r>
          <a:endParaRPr lang="zh-CN" altLang="en-US" sz="2000" dirty="0">
            <a:latin typeface="幼圆" panose="02010509060101010101" pitchFamily="49" charset="-122"/>
            <a:ea typeface="幼圆" panose="02010509060101010101" pitchFamily="49" charset="-122"/>
          </a:endParaRPr>
        </a:p>
      </dgm:t>
    </dgm:pt>
    <dgm:pt modelId="{F86DCE10-369A-4B80-A31A-D54FDFF76760}" cxnId="{83303C17-632F-462C-8C6A-D84A79CCBA50}" type="parTrans">
      <dgm:prSet/>
      <dgm:spPr/>
      <dgm:t>
        <a:bodyPr/>
        <a:lstStyle/>
        <a:p>
          <a:endParaRPr lang="zh-CN" altLang="en-US"/>
        </a:p>
      </dgm:t>
    </dgm:pt>
    <dgm:pt modelId="{71D6E3F0-2BAF-449C-A90E-F4905A54934F}" cxnId="{83303C17-632F-462C-8C6A-D84A79CCBA50}" type="sibTrans">
      <dgm:prSet/>
      <dgm:spPr/>
      <dgm:t>
        <a:bodyPr/>
        <a:lstStyle/>
        <a:p>
          <a:endParaRPr lang="zh-CN" altLang="en-US"/>
        </a:p>
      </dgm:t>
    </dgm:pt>
    <dgm:pt modelId="{47D65EB4-53BD-41F9-A371-8EAF83B33863}">
      <dgm:prSet phldrT="[文本]" custT="1"/>
      <dgm:spPr/>
      <dgm:t>
        <a:bodyPr/>
        <a:lstStyle/>
        <a:p>
          <a:r>
            <a:rPr lang="zh-CN" altLang="en-US" sz="2000"/>
            <a:t>观察者</a:t>
          </a:r>
          <a:endParaRPr lang="zh-CN" altLang="en-US" sz="2000" dirty="0"/>
        </a:p>
      </dgm:t>
    </dgm:pt>
    <dgm:pt modelId="{452595FD-78ED-46C9-A31B-3302F45A4157}" cxnId="{92615946-BA35-45CE-997A-77E93EFCB00D}" type="parTrans">
      <dgm:prSet/>
      <dgm:spPr/>
      <dgm:t>
        <a:bodyPr/>
        <a:lstStyle/>
        <a:p>
          <a:endParaRPr lang="zh-CN" altLang="en-US"/>
        </a:p>
      </dgm:t>
    </dgm:pt>
    <dgm:pt modelId="{00529A4D-D367-4485-949C-5C8636C4BEF1}" cxnId="{92615946-BA35-45CE-997A-77E93EFCB00D}" type="sibTrans">
      <dgm:prSet/>
      <dgm:spPr/>
      <dgm:t>
        <a:bodyPr/>
        <a:lstStyle/>
        <a:p>
          <a:endParaRPr lang="zh-CN" altLang="en-US"/>
        </a:p>
      </dgm:t>
    </dgm:pt>
    <dgm:pt modelId="{D3CA7A69-4491-4742-A349-5C7F681E2DDF}">
      <dgm:prSet phldrT="[文本]" custT="1"/>
      <dgm:spPr/>
      <dgm:t>
        <a:bodyPr/>
        <a:lstStyle/>
        <a:p>
          <a:r>
            <a:rPr lang="zh-CN" altLang="en-US" sz="2000">
              <a:latin typeface="幼圆" panose="02010509060101010101" pitchFamily="49" charset="-122"/>
              <a:ea typeface="幼圆" panose="02010509060101010101" pitchFamily="49" charset="-122"/>
            </a:rPr>
            <a:t>参与者</a:t>
          </a:r>
          <a:endParaRPr lang="zh-CN" altLang="en-US" sz="2000" dirty="0">
            <a:latin typeface="幼圆" panose="02010509060101010101" pitchFamily="49" charset="-122"/>
            <a:ea typeface="幼圆" panose="02010509060101010101" pitchFamily="49" charset="-122"/>
          </a:endParaRPr>
        </a:p>
      </dgm:t>
    </dgm:pt>
    <dgm:pt modelId="{D917F8F8-58ED-4584-A9B9-47E38FCE58EB}" cxnId="{7E3945B9-8E56-45CD-A539-5AC52B17A93A}" type="parTrans">
      <dgm:prSet/>
      <dgm:spPr/>
      <dgm:t>
        <a:bodyPr/>
        <a:lstStyle/>
        <a:p>
          <a:endParaRPr lang="zh-CN" altLang="en-US"/>
        </a:p>
      </dgm:t>
    </dgm:pt>
    <dgm:pt modelId="{3926C49A-C305-4143-88DA-23CB30001385}" cxnId="{7E3945B9-8E56-45CD-A539-5AC52B17A93A}" type="sibTrans">
      <dgm:prSet/>
      <dgm:spPr/>
      <dgm:t>
        <a:bodyPr/>
        <a:lstStyle/>
        <a:p>
          <a:endParaRPr lang="zh-CN" altLang="en-US"/>
        </a:p>
      </dgm:t>
    </dgm:pt>
    <dgm:pt modelId="{AEC09A06-EC72-49E5-9067-142EA2A18BE3}">
      <dgm:prSet phldrT="[文本]" custT="1"/>
      <dgm:spPr/>
      <dgm:t>
        <a:bodyPr/>
        <a:lstStyle/>
        <a:p>
          <a:r>
            <a:rPr lang="zh-CN" altLang="en-US" sz="2000"/>
            <a:t>引导者</a:t>
          </a:r>
          <a:endParaRPr lang="zh-CN" altLang="en-US" sz="2000" dirty="0"/>
        </a:p>
      </dgm:t>
    </dgm:pt>
    <dgm:pt modelId="{AE11F47C-12A4-4E29-85B7-51F108022DBC}" cxnId="{DCF74E67-B8A1-4EED-954C-1290A5E11B40}" type="parTrans">
      <dgm:prSet/>
      <dgm:spPr/>
      <dgm:t>
        <a:bodyPr/>
        <a:lstStyle/>
        <a:p>
          <a:endParaRPr lang="zh-CN" altLang="en-US"/>
        </a:p>
      </dgm:t>
    </dgm:pt>
    <dgm:pt modelId="{2472059F-F74E-4680-A2B4-6209B04CAD2A}" cxnId="{DCF74E67-B8A1-4EED-954C-1290A5E11B40}" type="sibTrans">
      <dgm:prSet/>
      <dgm:spPr/>
      <dgm:t>
        <a:bodyPr/>
        <a:lstStyle/>
        <a:p>
          <a:endParaRPr lang="zh-CN" altLang="en-US"/>
        </a:p>
      </dgm:t>
    </dgm:pt>
    <dgm:pt modelId="{77D0474B-0AA7-4B63-BE8D-4D3CFCBCF5C4}" type="pres">
      <dgm:prSet presAssocID="{9AACC5AB-D416-4F52-88C8-53939347ACB9}" presName="matrix" presStyleCnt="0">
        <dgm:presLayoutVars>
          <dgm:chMax val="1"/>
          <dgm:dir/>
          <dgm:resizeHandles val="exact"/>
        </dgm:presLayoutVars>
      </dgm:prSet>
      <dgm:spPr/>
    </dgm:pt>
    <dgm:pt modelId="{6DE13D5D-1476-4467-AA0B-DA2994098314}" type="pres">
      <dgm:prSet presAssocID="{9AACC5AB-D416-4F52-88C8-53939347ACB9}" presName="diamond" presStyleLbl="bgShp" presStyleIdx="0" presStyleCnt="1" custScaleX="83884" custScaleY="82281" custLinFactNeighborX="-6859" custLinFactNeighborY="924"/>
      <dgm:spPr/>
    </dgm:pt>
    <dgm:pt modelId="{5BD8FAD3-E9F5-45B8-87D3-0E2098A710EB}" type="pres">
      <dgm:prSet presAssocID="{9AACC5AB-D416-4F52-88C8-53939347ACB9}" presName="quad1" presStyleLbl="node1" presStyleIdx="0" presStyleCnt="4" custScaleX="83422" custScaleY="50400" custLinFactNeighborX="-15842" custLinFactNeighborY="-1773">
        <dgm:presLayoutVars>
          <dgm:chMax val="0"/>
          <dgm:chPref val="0"/>
          <dgm:bulletEnabled val="1"/>
        </dgm:presLayoutVars>
      </dgm:prSet>
      <dgm:spPr/>
    </dgm:pt>
    <dgm:pt modelId="{6580CDD7-1274-4171-A8A1-FFD191AC753E}" type="pres">
      <dgm:prSet presAssocID="{9AACC5AB-D416-4F52-88C8-53939347ACB9}" presName="quad2" presStyleLbl="node1" presStyleIdx="1" presStyleCnt="4" custScaleX="83420" custScaleY="54567" custLinFactNeighborX="-25774" custLinFactNeighborY="-1642">
        <dgm:presLayoutVars>
          <dgm:chMax val="0"/>
          <dgm:chPref val="0"/>
          <dgm:bulletEnabled val="1"/>
        </dgm:presLayoutVars>
      </dgm:prSet>
      <dgm:spPr/>
    </dgm:pt>
    <dgm:pt modelId="{AF76CB75-1305-43B4-97B9-111F4D308EFF}" type="pres">
      <dgm:prSet presAssocID="{9AACC5AB-D416-4F52-88C8-53939347ACB9}" presName="quad3" presStyleLbl="node1" presStyleIdx="2" presStyleCnt="4" custScaleX="86534" custScaleY="54469" custLinFactNeighborX="-14086" custLinFactNeighborY="-10664">
        <dgm:presLayoutVars>
          <dgm:chMax val="0"/>
          <dgm:chPref val="0"/>
          <dgm:bulletEnabled val="1"/>
        </dgm:presLayoutVars>
      </dgm:prSet>
      <dgm:spPr/>
    </dgm:pt>
    <dgm:pt modelId="{11AE33F3-8C3C-4037-A4B4-188FB8278162}" type="pres">
      <dgm:prSet presAssocID="{9AACC5AB-D416-4F52-88C8-53939347ACB9}" presName="quad4" presStyleLbl="node1" presStyleIdx="3" presStyleCnt="4" custScaleX="86320" custScaleY="54467" custLinFactNeighborX="-19613" custLinFactNeighborY="-12172">
        <dgm:presLayoutVars>
          <dgm:chMax val="0"/>
          <dgm:chPref val="0"/>
          <dgm:bulletEnabled val="1"/>
        </dgm:presLayoutVars>
      </dgm:prSet>
      <dgm:spPr/>
    </dgm:pt>
  </dgm:ptLst>
  <dgm:cxnLst>
    <dgm:cxn modelId="{83303C17-632F-462C-8C6A-D84A79CCBA50}" srcId="{9AACC5AB-D416-4F52-88C8-53939347ACB9}" destId="{DDB724DF-F147-4B9E-B604-9990A04C7C62}" srcOrd="0" destOrd="0" parTransId="{F86DCE10-369A-4B80-A31A-D54FDFF76760}" sibTransId="{71D6E3F0-2BAF-449C-A90E-F4905A54934F}"/>
    <dgm:cxn modelId="{9B67BD22-02F6-4055-95DB-340976C72D40}" type="presOf" srcId="{DDB724DF-F147-4B9E-B604-9990A04C7C62}" destId="{5BD8FAD3-E9F5-45B8-87D3-0E2098A710EB}" srcOrd="0" destOrd="0" presId="urn:microsoft.com/office/officeart/2005/8/layout/matrix3"/>
    <dgm:cxn modelId="{92615946-BA35-45CE-997A-77E93EFCB00D}" srcId="{9AACC5AB-D416-4F52-88C8-53939347ACB9}" destId="{47D65EB4-53BD-41F9-A371-8EAF83B33863}" srcOrd="1" destOrd="0" parTransId="{452595FD-78ED-46C9-A31B-3302F45A4157}" sibTransId="{00529A4D-D367-4485-949C-5C8636C4BEF1}"/>
    <dgm:cxn modelId="{DCF74E67-B8A1-4EED-954C-1290A5E11B40}" srcId="{9AACC5AB-D416-4F52-88C8-53939347ACB9}" destId="{AEC09A06-EC72-49E5-9067-142EA2A18BE3}" srcOrd="3" destOrd="0" parTransId="{AE11F47C-12A4-4E29-85B7-51F108022DBC}" sibTransId="{2472059F-F74E-4680-A2B4-6209B04CAD2A}"/>
    <dgm:cxn modelId="{FC430450-FC69-49D1-AF1B-BE6C10B5442C}" type="presOf" srcId="{AEC09A06-EC72-49E5-9067-142EA2A18BE3}" destId="{11AE33F3-8C3C-4037-A4B4-188FB8278162}" srcOrd="0" destOrd="0" presId="urn:microsoft.com/office/officeart/2005/8/layout/matrix3"/>
    <dgm:cxn modelId="{E9E46C51-A17C-4974-A750-2190A25D4EF3}" type="presOf" srcId="{47D65EB4-53BD-41F9-A371-8EAF83B33863}" destId="{6580CDD7-1274-4171-A8A1-FFD191AC753E}" srcOrd="0" destOrd="0" presId="urn:microsoft.com/office/officeart/2005/8/layout/matrix3"/>
    <dgm:cxn modelId="{91BBF059-2387-4147-BED9-A5F42AB709C2}" type="presOf" srcId="{9AACC5AB-D416-4F52-88C8-53939347ACB9}" destId="{77D0474B-0AA7-4B63-BE8D-4D3CFCBCF5C4}" srcOrd="0" destOrd="0" presId="urn:microsoft.com/office/officeart/2005/8/layout/matrix3"/>
    <dgm:cxn modelId="{E212F391-5003-4AC8-BFE3-77681D317D12}" type="presOf" srcId="{D3CA7A69-4491-4742-A349-5C7F681E2DDF}" destId="{AF76CB75-1305-43B4-97B9-111F4D308EFF}" srcOrd="0" destOrd="0" presId="urn:microsoft.com/office/officeart/2005/8/layout/matrix3"/>
    <dgm:cxn modelId="{7E3945B9-8E56-45CD-A539-5AC52B17A93A}" srcId="{9AACC5AB-D416-4F52-88C8-53939347ACB9}" destId="{D3CA7A69-4491-4742-A349-5C7F681E2DDF}" srcOrd="2" destOrd="0" parTransId="{D917F8F8-58ED-4584-A9B9-47E38FCE58EB}" sibTransId="{3926C49A-C305-4143-88DA-23CB30001385}"/>
    <dgm:cxn modelId="{12D1231D-5ED3-4238-B51B-0CF0823D73B2}" type="presParOf" srcId="{77D0474B-0AA7-4B63-BE8D-4D3CFCBCF5C4}" destId="{6DE13D5D-1476-4467-AA0B-DA2994098314}" srcOrd="0" destOrd="0" presId="urn:microsoft.com/office/officeart/2005/8/layout/matrix3"/>
    <dgm:cxn modelId="{A9E373DA-20DA-4FD3-962D-571A02405FBE}" type="presParOf" srcId="{77D0474B-0AA7-4B63-BE8D-4D3CFCBCF5C4}" destId="{5BD8FAD3-E9F5-45B8-87D3-0E2098A710EB}" srcOrd="1" destOrd="0" presId="urn:microsoft.com/office/officeart/2005/8/layout/matrix3"/>
    <dgm:cxn modelId="{C78B86CE-2CF1-4A79-B68F-D8AA4BF0877E}" type="presParOf" srcId="{77D0474B-0AA7-4B63-BE8D-4D3CFCBCF5C4}" destId="{6580CDD7-1274-4171-A8A1-FFD191AC753E}" srcOrd="2" destOrd="0" presId="urn:microsoft.com/office/officeart/2005/8/layout/matrix3"/>
    <dgm:cxn modelId="{020BE5B5-6CB7-4340-9A74-3228D9570330}" type="presParOf" srcId="{77D0474B-0AA7-4B63-BE8D-4D3CFCBCF5C4}" destId="{AF76CB75-1305-43B4-97B9-111F4D308EFF}" srcOrd="3" destOrd="0" presId="urn:microsoft.com/office/officeart/2005/8/layout/matrix3"/>
    <dgm:cxn modelId="{9518728F-8999-4C67-B13E-87B843D480DC}" type="presParOf" srcId="{77D0474B-0AA7-4B63-BE8D-4D3CFCBCF5C4}" destId="{11AE33F3-8C3C-4037-A4B4-188FB8278162}" srcOrd="4"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D4E62B-BBF1-4AE8-A1B1-04C91B1CF344}" type="doc">
      <dgm:prSet loTypeId="urn:microsoft.com/office/officeart/2005/8/layout/hList7" loCatId="list" qsTypeId="urn:microsoft.com/office/officeart/2005/8/quickstyle/simple1" qsCatId="simple" csTypeId="urn:microsoft.com/office/officeart/2005/8/colors/accent0_1" csCatId="mainScheme" phldr="1"/>
      <dgm:spPr/>
    </dgm:pt>
    <dgm:pt modelId="{DA00427C-C0B8-45B9-8DD1-A5BBA22915B0}">
      <dgm:prSet phldrT="[文本]" custT="1"/>
      <dgm:spPr>
        <a:solidFill>
          <a:srgbClr val="BFDC99"/>
        </a:solidFill>
      </dgm:spPr>
      <dgm:t>
        <a:bodyPr/>
        <a:lstStyle/>
        <a:p>
          <a:r>
            <a:rPr lang="zh-CN" altLang="en-US" sz="2800" b="1" dirty="0">
              <a:latin typeface="+mn-ea"/>
              <a:ea typeface="+mn-ea"/>
            </a:rPr>
            <a:t>经验支持</a:t>
          </a:r>
          <a:endParaRPr lang="en-US" altLang="zh-CN" sz="2800" b="1" dirty="0">
            <a:latin typeface="+mn-ea"/>
            <a:ea typeface="+mn-ea"/>
          </a:endParaRPr>
        </a:p>
        <a:p>
          <a:r>
            <a:rPr lang="zh-CN" altLang="en-US" sz="2400" dirty="0">
              <a:latin typeface="+mn-ea"/>
              <a:ea typeface="+mn-ea"/>
            </a:rPr>
            <a:t>倾听想法</a:t>
          </a:r>
          <a:endParaRPr lang="en-US" altLang="zh-CN" sz="2400" dirty="0">
            <a:latin typeface="+mn-ea"/>
            <a:ea typeface="+mn-ea"/>
          </a:endParaRPr>
        </a:p>
        <a:p>
          <a:r>
            <a:rPr lang="zh-CN" altLang="en-US" sz="2400" dirty="0">
              <a:latin typeface="+mn-ea"/>
              <a:ea typeface="+mn-ea"/>
            </a:rPr>
            <a:t>了解经验</a:t>
          </a:r>
        </a:p>
      </dgm:t>
    </dgm:pt>
    <dgm:pt modelId="{F1D68341-FB58-43DC-B03C-864D5E6DBA55}" cxnId="{43D746BC-F001-4435-979D-1595396BE046}" type="parTrans">
      <dgm:prSet/>
      <dgm:spPr/>
      <dgm:t>
        <a:bodyPr/>
        <a:lstStyle/>
        <a:p>
          <a:endParaRPr lang="zh-CN" altLang="en-US"/>
        </a:p>
      </dgm:t>
    </dgm:pt>
    <dgm:pt modelId="{CBE1D834-DD08-4BBB-A249-A678F2D5EB57}" cxnId="{43D746BC-F001-4435-979D-1595396BE046}" type="sibTrans">
      <dgm:prSet/>
      <dgm:spPr/>
      <dgm:t>
        <a:bodyPr/>
        <a:lstStyle/>
        <a:p>
          <a:endParaRPr lang="zh-CN" altLang="en-US"/>
        </a:p>
      </dgm:t>
    </dgm:pt>
    <dgm:pt modelId="{72E1771D-0257-46A9-BD1F-FF3064DA5D35}">
      <dgm:prSet phldrT="[文本]"/>
      <dgm:spPr>
        <a:solidFill>
          <a:srgbClr val="BFDC99"/>
        </a:solidFill>
      </dgm:spPr>
      <dgm:t>
        <a:bodyPr/>
        <a:lstStyle/>
        <a:p>
          <a:r>
            <a:rPr lang="zh-CN" altLang="en-US" b="1">
              <a:latin typeface="+mn-ea"/>
              <a:ea typeface="+mn-ea"/>
            </a:rPr>
            <a:t>心理支持</a:t>
          </a:r>
          <a:endParaRPr lang="en-US" altLang="zh-CN" b="1">
            <a:latin typeface="+mn-ea"/>
            <a:ea typeface="+mn-ea"/>
          </a:endParaRPr>
        </a:p>
        <a:p>
          <a:r>
            <a:rPr lang="zh-CN" altLang="en-US">
              <a:latin typeface="+mn-ea"/>
              <a:ea typeface="+mn-ea"/>
            </a:rPr>
            <a:t>宽松自由</a:t>
          </a:r>
          <a:endParaRPr lang="en-US" altLang="zh-CN">
            <a:latin typeface="+mn-ea"/>
            <a:ea typeface="+mn-ea"/>
          </a:endParaRPr>
        </a:p>
        <a:p>
          <a:r>
            <a:rPr lang="zh-CN" altLang="en-US"/>
            <a:t>接纳等待</a:t>
          </a:r>
          <a:endParaRPr lang="zh-CN" altLang="en-US" dirty="0"/>
        </a:p>
      </dgm:t>
    </dgm:pt>
    <dgm:pt modelId="{93C8C8DF-E418-42AA-9719-27C3D22F4F88}" cxnId="{4E4B19EC-5F1E-45E2-A5FD-CA263A312999}" type="parTrans">
      <dgm:prSet/>
      <dgm:spPr/>
      <dgm:t>
        <a:bodyPr/>
        <a:lstStyle/>
        <a:p>
          <a:endParaRPr lang="zh-CN" altLang="en-US"/>
        </a:p>
      </dgm:t>
    </dgm:pt>
    <dgm:pt modelId="{33766AFC-229F-4363-824B-AD1405D4873C}" cxnId="{4E4B19EC-5F1E-45E2-A5FD-CA263A312999}" type="sibTrans">
      <dgm:prSet/>
      <dgm:spPr/>
      <dgm:t>
        <a:bodyPr/>
        <a:lstStyle/>
        <a:p>
          <a:endParaRPr lang="zh-CN" altLang="en-US"/>
        </a:p>
      </dgm:t>
    </dgm:pt>
    <dgm:pt modelId="{3E15E64B-7E61-467B-87F9-EAAD2B6CEAE0}">
      <dgm:prSet phldrT="[文本]" custT="1"/>
      <dgm:spPr>
        <a:solidFill>
          <a:srgbClr val="BFDC99"/>
        </a:solidFill>
        <a:ln>
          <a:solidFill>
            <a:schemeClr val="tx1"/>
          </a:solidFill>
        </a:ln>
      </dgm:spPr>
      <dgm:t>
        <a:bodyPr/>
        <a:lstStyle/>
        <a:p>
          <a:r>
            <a:rPr lang="zh-CN" altLang="en-US" sz="2500" b="1" dirty="0">
              <a:latin typeface="+mn-ea"/>
              <a:ea typeface="+mn-ea"/>
            </a:rPr>
            <a:t>环境支持</a:t>
          </a:r>
          <a:endParaRPr lang="en-US" altLang="zh-CN" sz="2500" b="1" dirty="0">
            <a:latin typeface="+mn-ea"/>
            <a:ea typeface="+mn-ea"/>
          </a:endParaRPr>
        </a:p>
        <a:p>
          <a:r>
            <a:rPr lang="zh-CN" altLang="en-US" sz="2400" dirty="0">
              <a:latin typeface="+mn-ea"/>
              <a:ea typeface="+mn-ea"/>
            </a:rPr>
            <a:t>满足需要</a:t>
          </a:r>
          <a:endParaRPr lang="en-US" altLang="zh-CN" sz="2400" dirty="0">
            <a:latin typeface="+mn-ea"/>
            <a:ea typeface="+mn-ea"/>
          </a:endParaRPr>
        </a:p>
        <a:p>
          <a:r>
            <a:rPr lang="zh-CN" altLang="en-US" sz="2400" dirty="0">
              <a:latin typeface="+mn-ea"/>
              <a:ea typeface="+mn-ea"/>
            </a:rPr>
            <a:t>持续跟进</a:t>
          </a:r>
          <a:endParaRPr lang="zh-CN" altLang="en-US" sz="2400" dirty="0"/>
        </a:p>
      </dgm:t>
    </dgm:pt>
    <dgm:pt modelId="{89CBB206-B63D-42F2-AEC8-529C152D235B}" cxnId="{A6D5B349-0CC0-4992-B409-6A89ADB48B1E}" type="parTrans">
      <dgm:prSet/>
      <dgm:spPr/>
      <dgm:t>
        <a:bodyPr/>
        <a:lstStyle/>
        <a:p>
          <a:endParaRPr lang="zh-CN" altLang="en-US"/>
        </a:p>
      </dgm:t>
    </dgm:pt>
    <dgm:pt modelId="{A6293FBB-8F1E-4314-BECF-D634D57CC142}" cxnId="{A6D5B349-0CC0-4992-B409-6A89ADB48B1E}" type="sibTrans">
      <dgm:prSet/>
      <dgm:spPr/>
      <dgm:t>
        <a:bodyPr/>
        <a:lstStyle/>
        <a:p>
          <a:endParaRPr lang="zh-CN" altLang="en-US"/>
        </a:p>
      </dgm:t>
    </dgm:pt>
    <dgm:pt modelId="{29CDF1AC-59DC-4C78-9557-F56490E3DFDD}" type="pres">
      <dgm:prSet presAssocID="{83D4E62B-BBF1-4AE8-A1B1-04C91B1CF344}" presName="Name0" presStyleCnt="0">
        <dgm:presLayoutVars>
          <dgm:dir/>
          <dgm:resizeHandles val="exact"/>
        </dgm:presLayoutVars>
      </dgm:prSet>
      <dgm:spPr/>
    </dgm:pt>
    <dgm:pt modelId="{2B55F4E0-25A8-447B-BC77-92FAE771ED8A}" type="pres">
      <dgm:prSet presAssocID="{83D4E62B-BBF1-4AE8-A1B1-04C91B1CF344}" presName="fgShape" presStyleLbl="fgShp" presStyleIdx="0" presStyleCnt="1"/>
      <dgm:spPr>
        <a:solidFill>
          <a:srgbClr val="AED376"/>
        </a:solidFill>
      </dgm:spPr>
    </dgm:pt>
    <dgm:pt modelId="{4D21B180-1B97-4313-8A3E-615FB0EFFF79}" type="pres">
      <dgm:prSet presAssocID="{83D4E62B-BBF1-4AE8-A1B1-04C91B1CF344}" presName="linComp" presStyleCnt="0"/>
      <dgm:spPr/>
    </dgm:pt>
    <dgm:pt modelId="{7C96E7C5-24AF-4C65-8F17-AB611A97AD31}" type="pres">
      <dgm:prSet presAssocID="{DA00427C-C0B8-45B9-8DD1-A5BBA22915B0}" presName="compNode" presStyleCnt="0"/>
      <dgm:spPr/>
    </dgm:pt>
    <dgm:pt modelId="{3B506972-3B16-4007-A702-3336E63FDB80}" type="pres">
      <dgm:prSet presAssocID="{DA00427C-C0B8-45B9-8DD1-A5BBA22915B0}" presName="bkgdShape" presStyleLbl="node1" presStyleIdx="0" presStyleCnt="3"/>
      <dgm:spPr/>
    </dgm:pt>
    <dgm:pt modelId="{D8C1FF4D-BC1F-4DAD-92D1-E30F69675995}" type="pres">
      <dgm:prSet presAssocID="{DA00427C-C0B8-45B9-8DD1-A5BBA22915B0}" presName="nodeTx" presStyleLbl="node1" presStyleIdx="0" presStyleCnt="3">
        <dgm:presLayoutVars>
          <dgm:bulletEnabled val="1"/>
        </dgm:presLayoutVars>
      </dgm:prSet>
      <dgm:spPr/>
    </dgm:pt>
    <dgm:pt modelId="{5A07003E-FB58-4A5F-8830-58F7664294B9}" type="pres">
      <dgm:prSet presAssocID="{DA00427C-C0B8-45B9-8DD1-A5BBA22915B0}" presName="invisiNode" presStyleLbl="node1" presStyleIdx="0" presStyleCnt="3"/>
      <dgm:spPr/>
    </dgm:pt>
    <dgm:pt modelId="{69E608D9-A3D8-4EC6-B414-91578439A543}" type="pres">
      <dgm:prSet presAssocID="{DA00427C-C0B8-45B9-8DD1-A5BBA22915B0}"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pt>
    <dgm:pt modelId="{5754D0EA-09F8-46E6-B11C-EA793064AB9D}" type="pres">
      <dgm:prSet presAssocID="{CBE1D834-DD08-4BBB-A249-A678F2D5EB57}" presName="sibTrans" presStyleLbl="sibTrans2D1" presStyleIdx="0" presStyleCnt="0"/>
      <dgm:spPr/>
    </dgm:pt>
    <dgm:pt modelId="{4963C0F7-FAB9-4561-9CC7-3FC1C95636D2}" type="pres">
      <dgm:prSet presAssocID="{72E1771D-0257-46A9-BD1F-FF3064DA5D35}" presName="compNode" presStyleCnt="0"/>
      <dgm:spPr/>
    </dgm:pt>
    <dgm:pt modelId="{A3F1605D-0F1C-47F4-8D63-5A618D96C7D5}" type="pres">
      <dgm:prSet presAssocID="{72E1771D-0257-46A9-BD1F-FF3064DA5D35}" presName="bkgdShape" presStyleLbl="node1" presStyleIdx="1" presStyleCnt="3"/>
      <dgm:spPr/>
    </dgm:pt>
    <dgm:pt modelId="{741D1EDF-621C-43D9-9412-99D75C145BCA}" type="pres">
      <dgm:prSet presAssocID="{72E1771D-0257-46A9-BD1F-FF3064DA5D35}" presName="nodeTx" presStyleLbl="node1" presStyleIdx="1" presStyleCnt="3">
        <dgm:presLayoutVars>
          <dgm:bulletEnabled val="1"/>
        </dgm:presLayoutVars>
      </dgm:prSet>
      <dgm:spPr/>
    </dgm:pt>
    <dgm:pt modelId="{17362A98-D93A-4DB3-B722-4A6055EA9A9F}" type="pres">
      <dgm:prSet presAssocID="{72E1771D-0257-46A9-BD1F-FF3064DA5D35}" presName="invisiNode" presStyleLbl="node1" presStyleIdx="1" presStyleCnt="3"/>
      <dgm:spPr/>
    </dgm:pt>
    <dgm:pt modelId="{50529B55-85D9-419A-90C9-D5521832D653}" type="pres">
      <dgm:prSet presAssocID="{72E1771D-0257-46A9-BD1F-FF3064DA5D35}" presName="imagNode" presStyleLbl="fgImgPlace1" presStyleIdx="1" presStyleCnt="3" custLinFactNeighborX="2222" custLinFactNeighborY="-1787"/>
      <dgm:spPr>
        <a:blipFill>
          <a:blip xmlns:r="http://schemas.openxmlformats.org/officeDocument/2006/relationships" r:embed="rId2">
            <a:extLst>
              <a:ext uri="{28A0092B-C50C-407E-A947-70E740481C1C}">
                <a14:useLocalDpi xmlns:a14="http://schemas.microsoft.com/office/drawing/2010/main" val="0"/>
              </a:ext>
            </a:extLst>
          </a:blip>
          <a:srcRect/>
          <a:stretch>
            <a:fillRect l="-24000" r="-24000"/>
          </a:stretch>
        </a:blipFill>
      </dgm:spPr>
    </dgm:pt>
    <dgm:pt modelId="{F49D89D8-4BF1-4381-8051-593D3C92E5F7}" type="pres">
      <dgm:prSet presAssocID="{33766AFC-229F-4363-824B-AD1405D4873C}" presName="sibTrans" presStyleLbl="sibTrans2D1" presStyleIdx="0" presStyleCnt="0"/>
      <dgm:spPr/>
    </dgm:pt>
    <dgm:pt modelId="{F438D994-125A-4EE2-8A94-FA988E3F89FF}" type="pres">
      <dgm:prSet presAssocID="{3E15E64B-7E61-467B-87F9-EAAD2B6CEAE0}" presName="compNode" presStyleCnt="0"/>
      <dgm:spPr/>
    </dgm:pt>
    <dgm:pt modelId="{2628E0E2-5B7D-4A84-92CA-4E8080919089}" type="pres">
      <dgm:prSet presAssocID="{3E15E64B-7E61-467B-87F9-EAAD2B6CEAE0}" presName="bkgdShape" presStyleLbl="node1" presStyleIdx="2" presStyleCnt="3"/>
      <dgm:spPr/>
    </dgm:pt>
    <dgm:pt modelId="{9089EEEB-D400-404D-91A5-83A27E145C71}" type="pres">
      <dgm:prSet presAssocID="{3E15E64B-7E61-467B-87F9-EAAD2B6CEAE0}" presName="nodeTx" presStyleLbl="node1" presStyleIdx="2" presStyleCnt="3">
        <dgm:presLayoutVars>
          <dgm:bulletEnabled val="1"/>
        </dgm:presLayoutVars>
      </dgm:prSet>
      <dgm:spPr/>
    </dgm:pt>
    <dgm:pt modelId="{F3A7DFA8-3A23-4218-A349-72E435AFE371}" type="pres">
      <dgm:prSet presAssocID="{3E15E64B-7E61-467B-87F9-EAAD2B6CEAE0}" presName="invisiNode" presStyleLbl="node1" presStyleIdx="2" presStyleCnt="3"/>
      <dgm:spPr/>
    </dgm:pt>
    <dgm:pt modelId="{A12FBBB3-82CD-45A8-9BBD-7BD73E8EB85B}" type="pres">
      <dgm:prSet presAssocID="{3E15E64B-7E61-467B-87F9-EAAD2B6CEAE0}"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D321FF02-DCB2-4F72-A477-61DE9C6850D4}" type="presOf" srcId="{DA00427C-C0B8-45B9-8DD1-A5BBA22915B0}" destId="{D8C1FF4D-BC1F-4DAD-92D1-E30F69675995}" srcOrd="1" destOrd="0" presId="urn:microsoft.com/office/officeart/2005/8/layout/hList7"/>
    <dgm:cxn modelId="{27044538-1D48-4FAA-961C-9E11837F9DC9}" type="presOf" srcId="{72E1771D-0257-46A9-BD1F-FF3064DA5D35}" destId="{A3F1605D-0F1C-47F4-8D63-5A618D96C7D5}" srcOrd="0" destOrd="0" presId="urn:microsoft.com/office/officeart/2005/8/layout/hList7"/>
    <dgm:cxn modelId="{DA289942-8014-4732-96E6-7869C957B595}" type="presOf" srcId="{CBE1D834-DD08-4BBB-A249-A678F2D5EB57}" destId="{5754D0EA-09F8-46E6-B11C-EA793064AB9D}" srcOrd="0" destOrd="0" presId="urn:microsoft.com/office/officeart/2005/8/layout/hList7"/>
    <dgm:cxn modelId="{9D68BB65-0930-4CF9-B3B9-021E6DABBF39}" type="presOf" srcId="{3E15E64B-7E61-467B-87F9-EAAD2B6CEAE0}" destId="{2628E0E2-5B7D-4A84-92CA-4E8080919089}" srcOrd="0" destOrd="0" presId="urn:microsoft.com/office/officeart/2005/8/layout/hList7"/>
    <dgm:cxn modelId="{DE832048-2232-480B-A505-BE7CC4BB1CED}" type="presOf" srcId="{DA00427C-C0B8-45B9-8DD1-A5BBA22915B0}" destId="{3B506972-3B16-4007-A702-3336E63FDB80}" srcOrd="0" destOrd="0" presId="urn:microsoft.com/office/officeart/2005/8/layout/hList7"/>
    <dgm:cxn modelId="{A6D5B349-0CC0-4992-B409-6A89ADB48B1E}" srcId="{83D4E62B-BBF1-4AE8-A1B1-04C91B1CF344}" destId="{3E15E64B-7E61-467B-87F9-EAAD2B6CEAE0}" srcOrd="2" destOrd="0" parTransId="{89CBB206-B63D-42F2-AEC8-529C152D235B}" sibTransId="{A6293FBB-8F1E-4314-BECF-D634D57CC142}"/>
    <dgm:cxn modelId="{409134A7-D08A-42F5-9BC2-06C67AE3EAA2}" type="presOf" srcId="{33766AFC-229F-4363-824B-AD1405D4873C}" destId="{F49D89D8-4BF1-4381-8051-593D3C92E5F7}" srcOrd="0" destOrd="0" presId="urn:microsoft.com/office/officeart/2005/8/layout/hList7"/>
    <dgm:cxn modelId="{BD2323AE-AFB8-4DC0-8FFD-31A17AF74F42}" type="presOf" srcId="{3E15E64B-7E61-467B-87F9-EAAD2B6CEAE0}" destId="{9089EEEB-D400-404D-91A5-83A27E145C71}" srcOrd="1" destOrd="0" presId="urn:microsoft.com/office/officeart/2005/8/layout/hList7"/>
    <dgm:cxn modelId="{145BE1BB-95F0-4E00-8B93-E287E514F809}" type="presOf" srcId="{83D4E62B-BBF1-4AE8-A1B1-04C91B1CF344}" destId="{29CDF1AC-59DC-4C78-9557-F56490E3DFDD}" srcOrd="0" destOrd="0" presId="urn:microsoft.com/office/officeart/2005/8/layout/hList7"/>
    <dgm:cxn modelId="{43D746BC-F001-4435-979D-1595396BE046}" srcId="{83D4E62B-BBF1-4AE8-A1B1-04C91B1CF344}" destId="{DA00427C-C0B8-45B9-8DD1-A5BBA22915B0}" srcOrd="0" destOrd="0" parTransId="{F1D68341-FB58-43DC-B03C-864D5E6DBA55}" sibTransId="{CBE1D834-DD08-4BBB-A249-A678F2D5EB57}"/>
    <dgm:cxn modelId="{157816E9-5F5D-4D76-B494-F9B64BD13040}" type="presOf" srcId="{72E1771D-0257-46A9-BD1F-FF3064DA5D35}" destId="{741D1EDF-621C-43D9-9412-99D75C145BCA}" srcOrd="1" destOrd="0" presId="urn:microsoft.com/office/officeart/2005/8/layout/hList7"/>
    <dgm:cxn modelId="{4E4B19EC-5F1E-45E2-A5FD-CA263A312999}" srcId="{83D4E62B-BBF1-4AE8-A1B1-04C91B1CF344}" destId="{72E1771D-0257-46A9-BD1F-FF3064DA5D35}" srcOrd="1" destOrd="0" parTransId="{93C8C8DF-E418-42AA-9719-27C3D22F4F88}" sibTransId="{33766AFC-229F-4363-824B-AD1405D4873C}"/>
    <dgm:cxn modelId="{45BA96B0-766B-4C6C-A26A-FE8837EAE116}" type="presParOf" srcId="{29CDF1AC-59DC-4C78-9557-F56490E3DFDD}" destId="{2B55F4E0-25A8-447B-BC77-92FAE771ED8A}" srcOrd="0" destOrd="0" presId="urn:microsoft.com/office/officeart/2005/8/layout/hList7"/>
    <dgm:cxn modelId="{B19E11EA-9072-43BB-89DA-C89204D69B67}" type="presParOf" srcId="{29CDF1AC-59DC-4C78-9557-F56490E3DFDD}" destId="{4D21B180-1B97-4313-8A3E-615FB0EFFF79}" srcOrd="1" destOrd="0" presId="urn:microsoft.com/office/officeart/2005/8/layout/hList7"/>
    <dgm:cxn modelId="{FC9297AF-6399-4256-82AE-0EFD647EEF3D}" type="presParOf" srcId="{4D21B180-1B97-4313-8A3E-615FB0EFFF79}" destId="{7C96E7C5-24AF-4C65-8F17-AB611A97AD31}" srcOrd="0" destOrd="0" presId="urn:microsoft.com/office/officeart/2005/8/layout/hList7"/>
    <dgm:cxn modelId="{2E4A2A6F-4502-4604-A10A-79FE55C06A6B}" type="presParOf" srcId="{7C96E7C5-24AF-4C65-8F17-AB611A97AD31}" destId="{3B506972-3B16-4007-A702-3336E63FDB80}" srcOrd="0" destOrd="0" presId="urn:microsoft.com/office/officeart/2005/8/layout/hList7"/>
    <dgm:cxn modelId="{422FD0F3-D94F-4E4D-B2AA-7F5A05187688}" type="presParOf" srcId="{7C96E7C5-24AF-4C65-8F17-AB611A97AD31}" destId="{D8C1FF4D-BC1F-4DAD-92D1-E30F69675995}" srcOrd="1" destOrd="0" presId="urn:microsoft.com/office/officeart/2005/8/layout/hList7"/>
    <dgm:cxn modelId="{EF763FDB-1CAA-4AE0-BEB2-08483BC0306B}" type="presParOf" srcId="{7C96E7C5-24AF-4C65-8F17-AB611A97AD31}" destId="{5A07003E-FB58-4A5F-8830-58F7664294B9}" srcOrd="2" destOrd="0" presId="urn:microsoft.com/office/officeart/2005/8/layout/hList7"/>
    <dgm:cxn modelId="{B08F9924-4785-4245-9193-6312A5AEDBEE}" type="presParOf" srcId="{7C96E7C5-24AF-4C65-8F17-AB611A97AD31}" destId="{69E608D9-A3D8-4EC6-B414-91578439A543}" srcOrd="3" destOrd="0" presId="urn:microsoft.com/office/officeart/2005/8/layout/hList7"/>
    <dgm:cxn modelId="{0B703DC1-E6C3-4F45-A5A5-702BF1A11FBE}" type="presParOf" srcId="{4D21B180-1B97-4313-8A3E-615FB0EFFF79}" destId="{5754D0EA-09F8-46E6-B11C-EA793064AB9D}" srcOrd="1" destOrd="0" presId="urn:microsoft.com/office/officeart/2005/8/layout/hList7"/>
    <dgm:cxn modelId="{A4769D7A-7A73-4C4A-A37A-9BF3AAC93485}" type="presParOf" srcId="{4D21B180-1B97-4313-8A3E-615FB0EFFF79}" destId="{4963C0F7-FAB9-4561-9CC7-3FC1C95636D2}" srcOrd="2" destOrd="0" presId="urn:microsoft.com/office/officeart/2005/8/layout/hList7"/>
    <dgm:cxn modelId="{CA724174-0D6E-4D10-92E5-9CC74972CCFF}" type="presParOf" srcId="{4963C0F7-FAB9-4561-9CC7-3FC1C95636D2}" destId="{A3F1605D-0F1C-47F4-8D63-5A618D96C7D5}" srcOrd="0" destOrd="0" presId="urn:microsoft.com/office/officeart/2005/8/layout/hList7"/>
    <dgm:cxn modelId="{843035DC-178E-4054-9D54-5893F5DD386B}" type="presParOf" srcId="{4963C0F7-FAB9-4561-9CC7-3FC1C95636D2}" destId="{741D1EDF-621C-43D9-9412-99D75C145BCA}" srcOrd="1" destOrd="0" presId="urn:microsoft.com/office/officeart/2005/8/layout/hList7"/>
    <dgm:cxn modelId="{10E67C04-DC18-403F-B762-4561D6A0B93D}" type="presParOf" srcId="{4963C0F7-FAB9-4561-9CC7-3FC1C95636D2}" destId="{17362A98-D93A-4DB3-B722-4A6055EA9A9F}" srcOrd="2" destOrd="0" presId="urn:microsoft.com/office/officeart/2005/8/layout/hList7"/>
    <dgm:cxn modelId="{579416B9-79F2-4F95-BAA6-7DC9AD7EA440}" type="presParOf" srcId="{4963C0F7-FAB9-4561-9CC7-3FC1C95636D2}" destId="{50529B55-85D9-419A-90C9-D5521832D653}" srcOrd="3" destOrd="0" presId="urn:microsoft.com/office/officeart/2005/8/layout/hList7"/>
    <dgm:cxn modelId="{4E4CB350-8872-48B6-9D7D-A85CF869374E}" type="presParOf" srcId="{4D21B180-1B97-4313-8A3E-615FB0EFFF79}" destId="{F49D89D8-4BF1-4381-8051-593D3C92E5F7}" srcOrd="3" destOrd="0" presId="urn:microsoft.com/office/officeart/2005/8/layout/hList7"/>
    <dgm:cxn modelId="{CB7CFD53-094A-4695-B319-1CAF9B19DB1D}" type="presParOf" srcId="{4D21B180-1B97-4313-8A3E-615FB0EFFF79}" destId="{F438D994-125A-4EE2-8A94-FA988E3F89FF}" srcOrd="4" destOrd="0" presId="urn:microsoft.com/office/officeart/2005/8/layout/hList7"/>
    <dgm:cxn modelId="{67E814AE-41DF-49F3-B7CD-FF4CB71E4EAD}" type="presParOf" srcId="{F438D994-125A-4EE2-8A94-FA988E3F89FF}" destId="{2628E0E2-5B7D-4A84-92CA-4E8080919089}" srcOrd="0" destOrd="0" presId="urn:microsoft.com/office/officeart/2005/8/layout/hList7"/>
    <dgm:cxn modelId="{AF1E9EF3-0E05-483E-8447-EBC67CE04ED8}" type="presParOf" srcId="{F438D994-125A-4EE2-8A94-FA988E3F89FF}" destId="{9089EEEB-D400-404D-91A5-83A27E145C71}" srcOrd="1" destOrd="0" presId="urn:microsoft.com/office/officeart/2005/8/layout/hList7"/>
    <dgm:cxn modelId="{0E5E0C62-EA81-4913-800E-F06C0E88C825}" type="presParOf" srcId="{F438D994-125A-4EE2-8A94-FA988E3F89FF}" destId="{F3A7DFA8-3A23-4218-A349-72E435AFE371}" srcOrd="2" destOrd="0" presId="urn:microsoft.com/office/officeart/2005/8/layout/hList7"/>
    <dgm:cxn modelId="{BE5451E3-362E-4268-B92F-75E585679792}" type="presParOf" srcId="{F438D994-125A-4EE2-8A94-FA988E3F89FF}" destId="{A12FBBB3-82CD-45A8-9BBD-7BD73E8EB85B}" srcOrd="3" destOrd="0" presId="urn:microsoft.com/office/officeart/2005/8/layout/hList7"/>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5FB6C1-466F-4A02-A4BD-BB47C59FF745}" type="doc">
      <dgm:prSet loTypeId="urn:microsoft.com/office/officeart/2005/8/layout/arrow6" loCatId="relationship" qsTypeId="urn:microsoft.com/office/officeart/2005/8/quickstyle/simple1" qsCatId="simple" csTypeId="urn:microsoft.com/office/officeart/2005/8/colors/accent0_1" csCatId="mainScheme" phldr="1"/>
      <dgm:spPr/>
      <dgm:t>
        <a:bodyPr/>
        <a:lstStyle/>
        <a:p>
          <a:endParaRPr lang="zh-CN" altLang="en-US"/>
        </a:p>
      </dgm:t>
    </dgm:pt>
    <dgm:pt modelId="{EE3B1874-21EE-4D29-B9D2-FA333DF4E14B}">
      <dgm:prSet phldrT="[文本]" custT="1"/>
      <dgm:spPr/>
      <dgm:t>
        <a:bodyPr/>
        <a:lstStyle/>
        <a:p>
          <a:r>
            <a:rPr lang="zh-CN" altLang="en-US" sz="2400" dirty="0"/>
            <a:t>横向</a:t>
          </a:r>
        </a:p>
      </dgm:t>
    </dgm:pt>
    <dgm:pt modelId="{8556737A-66BF-4FA2-864F-3ECA72AC68B8}" cxnId="{3C967E0C-89F9-494E-B3B8-BDE6ACAADB78}" type="parTrans">
      <dgm:prSet/>
      <dgm:spPr/>
      <dgm:t>
        <a:bodyPr/>
        <a:lstStyle/>
        <a:p>
          <a:endParaRPr lang="zh-CN" altLang="en-US"/>
        </a:p>
      </dgm:t>
    </dgm:pt>
    <dgm:pt modelId="{F298BD82-7A95-49A4-BEAD-5991AD0872E7}" cxnId="{3C967E0C-89F9-494E-B3B8-BDE6ACAADB78}" type="sibTrans">
      <dgm:prSet/>
      <dgm:spPr/>
      <dgm:t>
        <a:bodyPr/>
        <a:lstStyle/>
        <a:p>
          <a:endParaRPr lang="zh-CN" altLang="en-US"/>
        </a:p>
      </dgm:t>
    </dgm:pt>
    <dgm:pt modelId="{D5E4D380-5C7C-43ED-B4B4-39D90DB22265}">
      <dgm:prSet phldrT="[文本]" custT="1"/>
      <dgm:spPr/>
      <dgm:t>
        <a:bodyPr/>
        <a:lstStyle/>
        <a:p>
          <a:r>
            <a:rPr lang="zh-CN" altLang="en-US" sz="2400" dirty="0"/>
            <a:t>纵向</a:t>
          </a:r>
        </a:p>
      </dgm:t>
    </dgm:pt>
    <dgm:pt modelId="{060A8331-0A8E-4DB5-9D5C-A5954E5F32AC}" cxnId="{56AD04FB-8494-4363-B7D9-BD999ECF48FC}" type="parTrans">
      <dgm:prSet/>
      <dgm:spPr/>
      <dgm:t>
        <a:bodyPr/>
        <a:lstStyle/>
        <a:p>
          <a:endParaRPr lang="zh-CN" altLang="en-US"/>
        </a:p>
      </dgm:t>
    </dgm:pt>
    <dgm:pt modelId="{F75A53F9-A2D1-46EF-B704-0EC7F624AEEB}" cxnId="{56AD04FB-8494-4363-B7D9-BD999ECF48FC}" type="sibTrans">
      <dgm:prSet/>
      <dgm:spPr/>
      <dgm:t>
        <a:bodyPr/>
        <a:lstStyle/>
        <a:p>
          <a:endParaRPr lang="zh-CN" altLang="en-US"/>
        </a:p>
      </dgm:t>
    </dgm:pt>
    <dgm:pt modelId="{617DC586-0958-4B38-B187-B0552247932E}" type="pres">
      <dgm:prSet presAssocID="{DD5FB6C1-466F-4A02-A4BD-BB47C59FF745}" presName="compositeShape" presStyleCnt="0">
        <dgm:presLayoutVars>
          <dgm:chMax val="2"/>
          <dgm:dir/>
          <dgm:resizeHandles val="exact"/>
        </dgm:presLayoutVars>
      </dgm:prSet>
      <dgm:spPr/>
    </dgm:pt>
    <dgm:pt modelId="{56CF150A-BC26-4A55-AA4D-0F67C2B7D594}" type="pres">
      <dgm:prSet presAssocID="{DD5FB6C1-466F-4A02-A4BD-BB47C59FF745}" presName="ribbon" presStyleLbl="node1" presStyleIdx="0" presStyleCnt="1" custLinFactNeighborY="30611"/>
      <dgm:spPr>
        <a:solidFill>
          <a:srgbClr val="99C95B"/>
        </a:solidFill>
      </dgm:spPr>
    </dgm:pt>
    <dgm:pt modelId="{B88D96C2-532B-47F6-A4F5-B931B85993EF}" type="pres">
      <dgm:prSet presAssocID="{DD5FB6C1-466F-4A02-A4BD-BB47C59FF745}" presName="leftArrowText" presStyleLbl="node1" presStyleIdx="0" presStyleCnt="1" custLinFactNeighborX="222" custLinFactNeighborY="60610">
        <dgm:presLayoutVars>
          <dgm:chMax val="0"/>
          <dgm:bulletEnabled val="1"/>
        </dgm:presLayoutVars>
      </dgm:prSet>
      <dgm:spPr/>
    </dgm:pt>
    <dgm:pt modelId="{70C813F6-AFD9-4697-903B-3ABBCAF22583}" type="pres">
      <dgm:prSet presAssocID="{DD5FB6C1-466F-4A02-A4BD-BB47C59FF745}" presName="rightArrowText" presStyleLbl="node1" presStyleIdx="0" presStyleCnt="1" custLinFactNeighborY="64969">
        <dgm:presLayoutVars>
          <dgm:chMax val="0"/>
          <dgm:bulletEnabled val="1"/>
        </dgm:presLayoutVars>
      </dgm:prSet>
      <dgm:spPr/>
    </dgm:pt>
  </dgm:ptLst>
  <dgm:cxnLst>
    <dgm:cxn modelId="{F90FA204-042F-473E-A1CE-8E44899898B2}" type="presOf" srcId="{EE3B1874-21EE-4D29-B9D2-FA333DF4E14B}" destId="{B88D96C2-532B-47F6-A4F5-B931B85993EF}" srcOrd="0" destOrd="0" presId="urn:microsoft.com/office/officeart/2005/8/layout/arrow6"/>
    <dgm:cxn modelId="{3C967E0C-89F9-494E-B3B8-BDE6ACAADB78}" srcId="{DD5FB6C1-466F-4A02-A4BD-BB47C59FF745}" destId="{EE3B1874-21EE-4D29-B9D2-FA333DF4E14B}" srcOrd="0" destOrd="0" parTransId="{8556737A-66BF-4FA2-864F-3ECA72AC68B8}" sibTransId="{F298BD82-7A95-49A4-BEAD-5991AD0872E7}"/>
    <dgm:cxn modelId="{1877F496-2DF7-41CB-A3C4-15BA1AE869B2}" type="presOf" srcId="{DD5FB6C1-466F-4A02-A4BD-BB47C59FF745}" destId="{617DC586-0958-4B38-B187-B0552247932E}" srcOrd="0" destOrd="0" presId="urn:microsoft.com/office/officeart/2005/8/layout/arrow6"/>
    <dgm:cxn modelId="{1DDFF8F7-A960-472D-8AF3-74B98EC2C06E}" type="presOf" srcId="{D5E4D380-5C7C-43ED-B4B4-39D90DB22265}" destId="{70C813F6-AFD9-4697-903B-3ABBCAF22583}" srcOrd="0" destOrd="0" presId="urn:microsoft.com/office/officeart/2005/8/layout/arrow6"/>
    <dgm:cxn modelId="{56AD04FB-8494-4363-B7D9-BD999ECF48FC}" srcId="{DD5FB6C1-466F-4A02-A4BD-BB47C59FF745}" destId="{D5E4D380-5C7C-43ED-B4B4-39D90DB22265}" srcOrd="1" destOrd="0" parTransId="{060A8331-0A8E-4DB5-9D5C-A5954E5F32AC}" sibTransId="{F75A53F9-A2D1-46EF-B704-0EC7F624AEEB}"/>
    <dgm:cxn modelId="{797606E4-B960-4FF4-947D-58B90878CCD8}" type="presParOf" srcId="{617DC586-0958-4B38-B187-B0552247932E}" destId="{56CF150A-BC26-4A55-AA4D-0F67C2B7D594}" srcOrd="0" destOrd="0" presId="urn:microsoft.com/office/officeart/2005/8/layout/arrow6"/>
    <dgm:cxn modelId="{CDBF277B-67E2-4832-A763-4B1E2E71F844}" type="presParOf" srcId="{617DC586-0958-4B38-B187-B0552247932E}" destId="{B88D96C2-532B-47F6-A4F5-B931B85993EF}" srcOrd="1" destOrd="0" presId="urn:microsoft.com/office/officeart/2005/8/layout/arrow6"/>
    <dgm:cxn modelId="{8A8D00B6-9981-4A30-84CC-03B94CDB96A2}" type="presParOf" srcId="{617DC586-0958-4B38-B187-B0552247932E}" destId="{70C813F6-AFD9-4697-903B-3ABBCAF22583}" srcOrd="2" destOrd="0" presId="urn:microsoft.com/office/officeart/2005/8/layout/arrow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589010" cy="4417060"/>
        <a:chOff x="0" y="0"/>
        <a:chExt cx="8589010" cy="4417060"/>
      </a:xfrm>
    </dsp:grpSpPr>
    <dsp:sp modelId="{AB03A194-6954-403B-BF44-228E67F7E933}">
      <dsp:nvSpPr>
        <dsp:cNvPr id="4" name="任意多边形 3"/>
        <dsp:cNvSpPr/>
      </dsp:nvSpPr>
      <dsp:spPr bwMode="white">
        <a:xfrm>
          <a:off x="650271" y="1149059"/>
          <a:ext cx="709673" cy="1059471"/>
        </a:xfrm>
        <a:custGeom>
          <a:avLst/>
          <a:gdLst/>
          <a:ahLst/>
          <a:cxnLst/>
          <a:pathLst>
            <a:path w="1118" h="1668">
              <a:moveTo>
                <a:pt x="0" y="1668"/>
              </a:moveTo>
              <a:lnTo>
                <a:pt x="559" y="1668"/>
              </a:lnTo>
              <a:lnTo>
                <a:pt x="559" y="0"/>
              </a:lnTo>
              <a:lnTo>
                <a:pt x="1118" y="0"/>
              </a:lnTo>
            </a:path>
          </a:pathLst>
        </a:custGeom>
      </dsp:spPr>
      <dsp:style>
        <a:lnRef idx="2">
          <a:schemeClr val="dk1">
            <a:shade val="60000"/>
          </a:schemeClr>
        </a:lnRef>
        <a:fillRef idx="0">
          <a:schemeClr val="dk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650271" y="1149059"/>
        <a:ext cx="709673" cy="1059471"/>
      </dsp:txXfrm>
    </dsp:sp>
    <dsp:sp modelId="{86BD6121-4BA8-46A4-B4F7-866797A56E35}">
      <dsp:nvSpPr>
        <dsp:cNvPr id="6" name="任意多边形 5"/>
        <dsp:cNvSpPr/>
      </dsp:nvSpPr>
      <dsp:spPr bwMode="white">
        <a:xfrm>
          <a:off x="3706455" y="242406"/>
          <a:ext cx="593924" cy="906653"/>
        </a:xfrm>
        <a:custGeom>
          <a:avLst/>
          <a:gdLst/>
          <a:ahLst/>
          <a:cxnLst/>
          <a:pathLst>
            <a:path w="935" h="1428">
              <a:moveTo>
                <a:pt x="0" y="1428"/>
              </a:moveTo>
              <a:lnTo>
                <a:pt x="468" y="1428"/>
              </a:lnTo>
              <a:lnTo>
                <a:pt x="468" y="0"/>
              </a:lnTo>
              <a:lnTo>
                <a:pt x="935"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3706455" y="242406"/>
        <a:ext cx="593924" cy="906653"/>
      </dsp:txXfrm>
    </dsp:sp>
    <dsp:sp modelId="{9FA66DB2-E6EA-4894-8DE4-70987685FC37}">
      <dsp:nvSpPr>
        <dsp:cNvPr id="8" name="任意多边形 7"/>
        <dsp:cNvSpPr/>
      </dsp:nvSpPr>
      <dsp:spPr bwMode="white">
        <a:xfrm>
          <a:off x="3706455" y="846841"/>
          <a:ext cx="593924" cy="302218"/>
        </a:xfrm>
        <a:custGeom>
          <a:avLst/>
          <a:gdLst/>
          <a:ahLst/>
          <a:cxnLst/>
          <a:pathLst>
            <a:path w="935" h="476">
              <a:moveTo>
                <a:pt x="0" y="476"/>
              </a:moveTo>
              <a:lnTo>
                <a:pt x="468" y="476"/>
              </a:lnTo>
              <a:lnTo>
                <a:pt x="468" y="0"/>
              </a:lnTo>
              <a:lnTo>
                <a:pt x="935"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zh-CN" altLang="en-US">
            <a:solidFill>
              <a:schemeClr val="tx1"/>
            </a:solidFill>
          </a:endParaRPr>
        </a:p>
      </dsp:txBody>
      <dsp:txXfrm>
        <a:off x="3706455" y="846841"/>
        <a:ext cx="593924" cy="302218"/>
      </dsp:txXfrm>
    </dsp:sp>
    <dsp:sp modelId="{D0F5499B-9885-49BD-ACF3-DD92ADCAACFB}">
      <dsp:nvSpPr>
        <dsp:cNvPr id="10" name="任意多边形 9"/>
        <dsp:cNvSpPr/>
      </dsp:nvSpPr>
      <dsp:spPr bwMode="white">
        <a:xfrm>
          <a:off x="3706455" y="1149059"/>
          <a:ext cx="593924" cy="302218"/>
        </a:xfrm>
        <a:custGeom>
          <a:avLst/>
          <a:gdLst/>
          <a:ahLst/>
          <a:cxnLst/>
          <a:pathLst>
            <a:path w="935" h="476">
              <a:moveTo>
                <a:pt x="0" y="0"/>
              </a:moveTo>
              <a:lnTo>
                <a:pt x="468" y="0"/>
              </a:lnTo>
              <a:lnTo>
                <a:pt x="468" y="476"/>
              </a:lnTo>
              <a:lnTo>
                <a:pt x="935" y="476"/>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19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endParaRPr lang="zh-CN" altLang="en-US">
            <a:solidFill>
              <a:schemeClr val="tx1"/>
            </a:solidFill>
          </a:endParaRPr>
        </a:p>
      </dsp:txBody>
      <dsp:txXfrm>
        <a:off x="3706455" y="1149059"/>
        <a:ext cx="593924" cy="302218"/>
      </dsp:txXfrm>
    </dsp:sp>
    <dsp:sp modelId="{CEE9DC3F-8051-4227-A424-D2044438D1D5}">
      <dsp:nvSpPr>
        <dsp:cNvPr id="12" name="任意多边形 11"/>
        <dsp:cNvSpPr/>
      </dsp:nvSpPr>
      <dsp:spPr bwMode="white">
        <a:xfrm>
          <a:off x="3706455" y="1149059"/>
          <a:ext cx="593924" cy="906653"/>
        </a:xfrm>
        <a:custGeom>
          <a:avLst/>
          <a:gdLst/>
          <a:ahLst/>
          <a:cxnLst/>
          <a:pathLst>
            <a:path w="935" h="1428">
              <a:moveTo>
                <a:pt x="0" y="0"/>
              </a:moveTo>
              <a:lnTo>
                <a:pt x="468" y="0"/>
              </a:lnTo>
              <a:lnTo>
                <a:pt x="468" y="1428"/>
              </a:lnTo>
              <a:lnTo>
                <a:pt x="935" y="1428"/>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3706455" y="1149059"/>
        <a:ext cx="593924" cy="906653"/>
      </dsp:txXfrm>
    </dsp:sp>
    <dsp:sp modelId="{E767DF7B-35F5-4176-A6F4-055C3254655B}">
      <dsp:nvSpPr>
        <dsp:cNvPr id="14" name="任意多边形 13"/>
        <dsp:cNvSpPr/>
      </dsp:nvSpPr>
      <dsp:spPr bwMode="white">
        <a:xfrm>
          <a:off x="650271" y="2208530"/>
          <a:ext cx="701822" cy="1056052"/>
        </a:xfrm>
        <a:custGeom>
          <a:avLst/>
          <a:gdLst/>
          <a:ahLst/>
          <a:cxnLst/>
          <a:pathLst>
            <a:path w="1105" h="1663">
              <a:moveTo>
                <a:pt x="0" y="0"/>
              </a:moveTo>
              <a:lnTo>
                <a:pt x="553" y="0"/>
              </a:lnTo>
              <a:lnTo>
                <a:pt x="553" y="1663"/>
              </a:lnTo>
              <a:lnTo>
                <a:pt x="1105" y="1663"/>
              </a:lnTo>
            </a:path>
          </a:pathLst>
        </a:custGeom>
      </dsp:spPr>
      <dsp:style>
        <a:lnRef idx="2">
          <a:schemeClr val="dk1">
            <a:shade val="60000"/>
          </a:schemeClr>
        </a:lnRef>
        <a:fillRef idx="0">
          <a:schemeClr val="dk1"/>
        </a:fillRef>
        <a:effectRef idx="0">
          <a:scrgbClr r="0" g="0" b="0"/>
        </a:effectRef>
        <a:fontRef idx="minor"/>
      </dsp:style>
      <dsp:txBody>
        <a:bodyPr lIns="12700" tIns="0" rIns="12700" bIns="0" anchor="ctr"/>
        <a:lstStyle>
          <a:lvl1pPr algn="ctr">
            <a:defRPr sz="5000"/>
          </a:lvl1pPr>
          <a:lvl2pPr marL="285750" indent="-285750" algn="ctr">
            <a:defRPr sz="3900"/>
          </a:lvl2pPr>
          <a:lvl3pPr marL="571500" indent="-285750" algn="ctr">
            <a:defRPr sz="3900"/>
          </a:lvl3pPr>
          <a:lvl4pPr marL="857250" indent="-285750" algn="ctr">
            <a:defRPr sz="3900"/>
          </a:lvl4pPr>
          <a:lvl5pPr marL="1143000" indent="-285750" algn="ctr">
            <a:defRPr sz="3900"/>
          </a:lvl5pPr>
          <a:lvl6pPr marL="1428750" indent="-285750" algn="ctr">
            <a:defRPr sz="3900"/>
          </a:lvl6pPr>
          <a:lvl7pPr marL="1714500" indent="-285750" algn="ctr">
            <a:defRPr sz="3900"/>
          </a:lvl7pPr>
          <a:lvl8pPr marL="2000250" indent="-285750" algn="ctr">
            <a:defRPr sz="3900"/>
          </a:lvl8pPr>
          <a:lvl9pPr marL="2286000" indent="-285750" algn="ctr">
            <a:defRPr sz="3900"/>
          </a:lvl9pPr>
        </a:lstStyle>
        <a:p>
          <a:pPr lvl="0">
            <a:lnSpc>
              <a:spcPct val="100000"/>
            </a:lnSpc>
            <a:spcBef>
              <a:spcPct val="0"/>
            </a:spcBef>
            <a:spcAft>
              <a:spcPct val="35000"/>
            </a:spcAft>
          </a:pPr>
          <a:endParaRPr lang="zh-CN" altLang="en-US">
            <a:solidFill>
              <a:schemeClr val="tx1"/>
            </a:solidFill>
          </a:endParaRPr>
        </a:p>
      </dsp:txBody>
      <dsp:txXfrm>
        <a:off x="650271" y="2208530"/>
        <a:ext cx="701822" cy="1056052"/>
      </dsp:txXfrm>
    </dsp:sp>
    <dsp:sp modelId="{DEEEB9C7-263B-425A-96D2-29819486FFB9}">
      <dsp:nvSpPr>
        <dsp:cNvPr id="16" name="任意多边形 15"/>
        <dsp:cNvSpPr/>
      </dsp:nvSpPr>
      <dsp:spPr bwMode="white">
        <a:xfrm>
          <a:off x="3719239" y="2660147"/>
          <a:ext cx="601775" cy="604435"/>
        </a:xfrm>
        <a:custGeom>
          <a:avLst/>
          <a:gdLst/>
          <a:ahLst/>
          <a:cxnLst/>
          <a:pathLst>
            <a:path w="948" h="952">
              <a:moveTo>
                <a:pt x="0" y="952"/>
              </a:moveTo>
              <a:lnTo>
                <a:pt x="474" y="952"/>
              </a:lnTo>
              <a:lnTo>
                <a:pt x="474" y="0"/>
              </a:lnTo>
              <a:lnTo>
                <a:pt x="948"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endParaRPr lang="zh-CN" altLang="en-US">
            <a:solidFill>
              <a:schemeClr val="tx1"/>
            </a:solidFill>
          </a:endParaRPr>
        </a:p>
      </dsp:txBody>
      <dsp:txXfrm>
        <a:off x="3719239" y="2660147"/>
        <a:ext cx="601775" cy="604435"/>
      </dsp:txXfrm>
    </dsp:sp>
    <dsp:sp modelId="{01FB7477-1FC6-4EEE-8106-95F68C09D309}">
      <dsp:nvSpPr>
        <dsp:cNvPr id="18" name="任意多边形 17"/>
        <dsp:cNvSpPr/>
      </dsp:nvSpPr>
      <dsp:spPr bwMode="white">
        <a:xfrm>
          <a:off x="3719239" y="3264582"/>
          <a:ext cx="601775" cy="0"/>
        </a:xfrm>
        <a:custGeom>
          <a:avLst/>
          <a:gdLst/>
          <a:ahLst/>
          <a:cxnLst/>
          <a:pathLst>
            <a:path w="948">
              <a:moveTo>
                <a:pt x="0" y="0"/>
              </a:moveTo>
              <a:lnTo>
                <a:pt x="948" y="0"/>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719239" y="3264582"/>
        <a:ext cx="601775" cy="0"/>
      </dsp:txXfrm>
    </dsp:sp>
    <dsp:sp modelId="{F7515FA9-405D-41F5-BB18-416ECD729399}">
      <dsp:nvSpPr>
        <dsp:cNvPr id="20" name="任意多边形 19"/>
        <dsp:cNvSpPr/>
      </dsp:nvSpPr>
      <dsp:spPr bwMode="white">
        <a:xfrm>
          <a:off x="3719239" y="3264582"/>
          <a:ext cx="601775" cy="604435"/>
        </a:xfrm>
        <a:custGeom>
          <a:avLst/>
          <a:gdLst/>
          <a:ahLst/>
          <a:cxnLst/>
          <a:pathLst>
            <a:path w="948" h="952">
              <a:moveTo>
                <a:pt x="0" y="0"/>
              </a:moveTo>
              <a:lnTo>
                <a:pt x="474" y="0"/>
              </a:lnTo>
              <a:lnTo>
                <a:pt x="474" y="952"/>
              </a:lnTo>
              <a:lnTo>
                <a:pt x="948" y="952"/>
              </a:lnTo>
            </a:path>
          </a:pathLst>
        </a:custGeom>
      </dsp:spPr>
      <dsp:style>
        <a:lnRef idx="2">
          <a:schemeClr val="dk1">
            <a:shade val="80000"/>
          </a:schemeClr>
        </a:lnRef>
        <a:fillRef idx="0">
          <a:schemeClr val="dk1"/>
        </a:fillRef>
        <a:effectRef idx="0">
          <a:scrgbClr r="0" g="0" b="0"/>
        </a:effectRef>
        <a:fontRef idx="minor"/>
      </dsp:style>
      <dsp:txBody>
        <a:bodyPr lIns="12700" tIns="0" rIns="12700" bIns="0" anchor="ctr"/>
        <a:lstStyle>
          <a:lvl1pPr algn="ctr">
            <a:defRPr sz="3900"/>
          </a:lvl1pPr>
          <a:lvl2pPr marL="285750" indent="-285750" algn="ctr">
            <a:defRPr sz="3000"/>
          </a:lvl2pPr>
          <a:lvl3pPr marL="571500" indent="-285750" algn="ctr">
            <a:defRPr sz="3000"/>
          </a:lvl3pPr>
          <a:lvl4pPr marL="857250" indent="-285750" algn="ctr">
            <a:defRPr sz="3000"/>
          </a:lvl4pPr>
          <a:lvl5pPr marL="1143000" indent="-285750" algn="ctr">
            <a:defRPr sz="3000"/>
          </a:lvl5pPr>
          <a:lvl6pPr marL="1428750" indent="-285750" algn="ctr">
            <a:defRPr sz="3000"/>
          </a:lvl6pPr>
          <a:lvl7pPr marL="1714500" indent="-285750" algn="ctr">
            <a:defRPr sz="3000"/>
          </a:lvl7pPr>
          <a:lvl8pPr marL="2000250" indent="-285750" algn="ctr">
            <a:defRPr sz="3000"/>
          </a:lvl8pPr>
          <a:lvl9pPr marL="2286000" indent="-285750" algn="ctr">
            <a:defRPr sz="3000"/>
          </a:lvl9pPr>
        </a:lstStyle>
        <a:p>
          <a:pPr lvl="0">
            <a:lnSpc>
              <a:spcPct val="100000"/>
            </a:lnSpc>
            <a:spcBef>
              <a:spcPct val="0"/>
            </a:spcBef>
            <a:spcAft>
              <a:spcPct val="35000"/>
            </a:spcAft>
          </a:pPr>
          <a:endParaRPr lang="zh-CN" altLang="en-US">
            <a:solidFill>
              <a:schemeClr val="tx1"/>
            </a:solidFill>
          </a:endParaRPr>
        </a:p>
      </dsp:txBody>
      <dsp:txXfrm>
        <a:off x="3719239" y="3264582"/>
        <a:ext cx="601775" cy="604435"/>
      </dsp:txXfrm>
    </dsp:sp>
    <dsp:sp modelId="{630CCC44-D078-46C8-A1AB-62A505B0C49C}">
      <dsp:nvSpPr>
        <dsp:cNvPr id="3" name="矩形 2"/>
        <dsp:cNvSpPr/>
      </dsp:nvSpPr>
      <dsp:spPr bwMode="white">
        <a:xfrm rot="16200000">
          <a:off x="-1883395" y="1883395"/>
          <a:ext cx="4417060" cy="650271"/>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vert="vert"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latin typeface="+mn-ea"/>
              <a:ea typeface="+mn-ea"/>
            </a:rPr>
            <a:t>幼</a:t>
          </a:r>
          <a:endParaRPr lang="en-US" altLang="zh-CN" sz="1600" dirty="0">
            <a:solidFill>
              <a:schemeClr val="dk1"/>
            </a:solidFill>
            <a:latin typeface="+mn-ea"/>
            <a:ea typeface="+mn-ea"/>
          </a:endParaRPr>
        </a:p>
        <a:p>
          <a:pPr lvl="0">
            <a:lnSpc>
              <a:spcPct val="100000"/>
            </a:lnSpc>
            <a:spcBef>
              <a:spcPct val="0"/>
            </a:spcBef>
            <a:spcAft>
              <a:spcPct val="35000"/>
            </a:spcAft>
          </a:pPr>
          <a:r>
            <a:rPr lang="zh-CN" altLang="en-US" sz="1600" dirty="0">
              <a:solidFill>
                <a:schemeClr val="dk1"/>
              </a:solidFill>
              <a:latin typeface="+mn-ea"/>
              <a:ea typeface="+mn-ea"/>
            </a:rPr>
            <a:t>儿</a:t>
          </a:r>
          <a:endParaRPr lang="en-US" altLang="zh-CN" sz="1600" dirty="0">
            <a:solidFill>
              <a:schemeClr val="dk1"/>
            </a:solidFill>
            <a:latin typeface="+mn-ea"/>
            <a:ea typeface="+mn-ea"/>
          </a:endParaRPr>
        </a:p>
        <a:p>
          <a:pPr lvl="0">
            <a:lnSpc>
              <a:spcPct val="100000"/>
            </a:lnSpc>
            <a:spcBef>
              <a:spcPct val="0"/>
            </a:spcBef>
            <a:spcAft>
              <a:spcPct val="35000"/>
            </a:spcAft>
          </a:pPr>
          <a:r>
            <a:rPr lang="zh-CN" altLang="en-US" sz="1600" dirty="0">
              <a:solidFill>
                <a:schemeClr val="dk1"/>
              </a:solidFill>
              <a:latin typeface="+mn-ea"/>
              <a:ea typeface="+mn-ea"/>
            </a:rPr>
            <a:t>园</a:t>
          </a:r>
          <a:endParaRPr lang="en-US" altLang="zh-CN" sz="1600" dirty="0">
            <a:solidFill>
              <a:schemeClr val="dk1"/>
            </a:solidFill>
            <a:latin typeface="+mn-ea"/>
            <a:ea typeface="+mn-ea"/>
          </a:endParaRPr>
        </a:p>
        <a:p>
          <a:pPr lvl="0">
            <a:lnSpc>
              <a:spcPct val="100000"/>
            </a:lnSpc>
            <a:spcBef>
              <a:spcPct val="0"/>
            </a:spcBef>
            <a:spcAft>
              <a:spcPct val="35000"/>
            </a:spcAft>
          </a:pPr>
          <a:r>
            <a:rPr lang="zh-CN" altLang="en-US" sz="1600" dirty="0">
              <a:solidFill>
                <a:schemeClr val="dk1"/>
              </a:solidFill>
              <a:latin typeface="+mn-ea"/>
              <a:ea typeface="+mn-ea"/>
            </a:rPr>
            <a:t>游</a:t>
          </a:r>
          <a:endParaRPr lang="en-US" altLang="zh-CN" sz="1600" dirty="0">
            <a:solidFill>
              <a:schemeClr val="dk1"/>
            </a:solidFill>
            <a:latin typeface="+mn-ea"/>
            <a:ea typeface="+mn-ea"/>
          </a:endParaRPr>
        </a:p>
        <a:p>
          <a:pPr lvl="0">
            <a:lnSpc>
              <a:spcPct val="100000"/>
            </a:lnSpc>
            <a:spcBef>
              <a:spcPct val="0"/>
            </a:spcBef>
            <a:spcAft>
              <a:spcPct val="35000"/>
            </a:spcAft>
          </a:pPr>
          <a:r>
            <a:rPr lang="zh-CN" altLang="en-US" sz="1600" dirty="0">
              <a:solidFill>
                <a:schemeClr val="dk1"/>
              </a:solidFill>
              <a:latin typeface="+mn-ea"/>
              <a:ea typeface="+mn-ea"/>
            </a:rPr>
            <a:t>戏</a:t>
          </a:r>
          <a:endParaRPr lang="en-US" altLang="zh-CN" sz="1600" dirty="0">
            <a:solidFill>
              <a:schemeClr val="dk1"/>
            </a:solidFill>
            <a:latin typeface="+mn-ea"/>
            <a:ea typeface="+mn-ea"/>
          </a:endParaRPr>
        </a:p>
        <a:p>
          <a:pPr lvl="0">
            <a:lnSpc>
              <a:spcPct val="100000"/>
            </a:lnSpc>
            <a:spcBef>
              <a:spcPct val="0"/>
            </a:spcBef>
            <a:spcAft>
              <a:spcPct val="35000"/>
            </a:spcAft>
          </a:pPr>
          <a:r>
            <a:rPr lang="zh-CN" altLang="en-US" sz="1600" dirty="0">
              <a:solidFill>
                <a:schemeClr val="dk1"/>
              </a:solidFill>
              <a:latin typeface="+mn-ea"/>
              <a:ea typeface="+mn-ea"/>
            </a:rPr>
            <a:t>的</a:t>
          </a:r>
          <a:endParaRPr lang="en-US" altLang="zh-CN" sz="1600" dirty="0">
            <a:solidFill>
              <a:schemeClr val="dk1"/>
            </a:solidFill>
            <a:latin typeface="+mn-ea"/>
            <a:ea typeface="+mn-ea"/>
          </a:endParaRPr>
        </a:p>
        <a:p>
          <a:pPr lvl="0">
            <a:lnSpc>
              <a:spcPct val="100000"/>
            </a:lnSpc>
            <a:spcBef>
              <a:spcPct val="0"/>
            </a:spcBef>
            <a:spcAft>
              <a:spcPct val="35000"/>
            </a:spcAft>
          </a:pPr>
          <a:r>
            <a:rPr lang="zh-CN" altLang="en-US" sz="1600" dirty="0">
              <a:solidFill>
                <a:schemeClr val="dk1"/>
              </a:solidFill>
              <a:latin typeface="+mn-ea"/>
              <a:ea typeface="+mn-ea"/>
            </a:rPr>
            <a:t>指</a:t>
          </a:r>
          <a:endParaRPr lang="en-US" altLang="zh-CN" sz="1600" dirty="0">
            <a:solidFill>
              <a:schemeClr val="dk1"/>
            </a:solidFill>
            <a:latin typeface="+mn-ea"/>
            <a:ea typeface="+mn-ea"/>
          </a:endParaRPr>
        </a:p>
        <a:p>
          <a:pPr lvl="0">
            <a:lnSpc>
              <a:spcPct val="100000"/>
            </a:lnSpc>
            <a:spcBef>
              <a:spcPct val="0"/>
            </a:spcBef>
            <a:spcAft>
              <a:spcPct val="35000"/>
            </a:spcAft>
          </a:pPr>
          <a:r>
            <a:rPr lang="zh-CN" altLang="en-US" sz="1600" dirty="0">
              <a:solidFill>
                <a:schemeClr val="dk1"/>
              </a:solidFill>
              <a:latin typeface="+mn-ea"/>
              <a:ea typeface="+mn-ea"/>
            </a:rPr>
            <a:t>导</a:t>
          </a:r>
          <a:endParaRPr>
            <a:solidFill>
              <a:schemeClr val="dk1"/>
            </a:solidFill>
          </a:endParaRPr>
        </a:p>
      </dsp:txBody>
      <dsp:txXfrm rot="16200000">
        <a:off x="-1883395" y="1883395"/>
        <a:ext cx="4417060" cy="650271"/>
      </dsp:txXfrm>
    </dsp:sp>
    <dsp:sp modelId="{AA370646-760B-4B67-BAD3-36E7DA9AFD8C}">
      <dsp:nvSpPr>
        <dsp:cNvPr id="5" name="矩形 4"/>
        <dsp:cNvSpPr/>
      </dsp:nvSpPr>
      <dsp:spPr bwMode="white">
        <a:xfrm>
          <a:off x="1359944" y="768869"/>
          <a:ext cx="2346512" cy="760380"/>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幼儿园游戏中教师的角色</a:t>
          </a:r>
          <a:endParaRPr>
            <a:solidFill>
              <a:schemeClr val="dk1"/>
            </a:solidFill>
          </a:endParaRPr>
        </a:p>
      </dsp:txBody>
      <dsp:txXfrm>
        <a:off x="1359944" y="768869"/>
        <a:ext cx="2346512" cy="760380"/>
      </dsp:txXfrm>
    </dsp:sp>
    <dsp:sp modelId="{BBE9B8D1-A473-4BFB-A42D-FE3F3311BF17}">
      <dsp:nvSpPr>
        <dsp:cNvPr id="7" name="矩形 6"/>
        <dsp:cNvSpPr/>
      </dsp:nvSpPr>
      <dsp:spPr bwMode="white">
        <a:xfrm>
          <a:off x="4300379" y="632"/>
          <a:ext cx="3599973" cy="483548"/>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教师作为游戏的支持者</a:t>
          </a:r>
          <a:endParaRPr>
            <a:solidFill>
              <a:schemeClr val="dk1"/>
            </a:solidFill>
          </a:endParaRPr>
        </a:p>
      </dsp:txBody>
      <dsp:txXfrm>
        <a:off x="4300379" y="632"/>
        <a:ext cx="3599973" cy="483548"/>
      </dsp:txXfrm>
    </dsp:sp>
    <dsp:sp modelId="{D59491E5-CAC7-459F-AF05-7600893199C5}">
      <dsp:nvSpPr>
        <dsp:cNvPr id="9" name="矩形 8"/>
        <dsp:cNvSpPr/>
      </dsp:nvSpPr>
      <dsp:spPr bwMode="white">
        <a:xfrm>
          <a:off x="4300379" y="605067"/>
          <a:ext cx="3599957" cy="483548"/>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教师作为游戏的观察者</a:t>
          </a:r>
          <a:endParaRPr>
            <a:solidFill>
              <a:schemeClr val="dk1"/>
            </a:solidFill>
          </a:endParaRPr>
        </a:p>
      </dsp:txBody>
      <dsp:txXfrm>
        <a:off x="4300379" y="605067"/>
        <a:ext cx="3599957" cy="483548"/>
      </dsp:txXfrm>
    </dsp:sp>
    <dsp:sp modelId="{EFE0FA96-89A1-498B-9445-892F39D6F731}">
      <dsp:nvSpPr>
        <dsp:cNvPr id="11" name="矩形 10"/>
        <dsp:cNvSpPr/>
      </dsp:nvSpPr>
      <dsp:spPr bwMode="white">
        <a:xfrm>
          <a:off x="4300379" y="1209503"/>
          <a:ext cx="3598816" cy="483548"/>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教师作为游戏的参与者</a:t>
          </a:r>
          <a:endParaRPr>
            <a:solidFill>
              <a:schemeClr val="dk1"/>
            </a:solidFill>
          </a:endParaRPr>
        </a:p>
      </dsp:txBody>
      <dsp:txXfrm>
        <a:off x="4300379" y="1209503"/>
        <a:ext cx="3598816" cy="483548"/>
      </dsp:txXfrm>
    </dsp:sp>
    <dsp:sp modelId="{CCF8F997-8D16-41EC-9FEB-95B286C5638F}">
      <dsp:nvSpPr>
        <dsp:cNvPr id="13" name="矩形 12"/>
        <dsp:cNvSpPr/>
      </dsp:nvSpPr>
      <dsp:spPr bwMode="white">
        <a:xfrm>
          <a:off x="4300379" y="1813938"/>
          <a:ext cx="3598816" cy="483548"/>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教师作为游戏的引导者</a:t>
          </a:r>
          <a:endParaRPr>
            <a:solidFill>
              <a:schemeClr val="dk1"/>
            </a:solidFill>
          </a:endParaRPr>
        </a:p>
      </dsp:txBody>
      <dsp:txXfrm>
        <a:off x="4300379" y="1813938"/>
        <a:ext cx="3598816" cy="483548"/>
      </dsp:txXfrm>
    </dsp:sp>
    <dsp:sp modelId="{41C8263A-B897-47F5-8759-5BCAD37112F7}">
      <dsp:nvSpPr>
        <dsp:cNvPr id="15" name="矩形 14"/>
        <dsp:cNvSpPr/>
      </dsp:nvSpPr>
      <dsp:spPr bwMode="white">
        <a:xfrm>
          <a:off x="1352093" y="2880974"/>
          <a:ext cx="2367146" cy="767217"/>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幼儿园游戏的</a:t>
          </a:r>
          <a:endParaRPr lang="en-US" altLang="zh-CN" sz="1600" dirty="0">
            <a:solidFill>
              <a:schemeClr val="dk1"/>
            </a:solidFill>
          </a:endParaRPr>
        </a:p>
        <a:p>
          <a:pPr lvl="0">
            <a:lnSpc>
              <a:spcPct val="100000"/>
            </a:lnSpc>
            <a:spcBef>
              <a:spcPct val="0"/>
            </a:spcBef>
            <a:spcAft>
              <a:spcPct val="35000"/>
            </a:spcAft>
          </a:pPr>
          <a:r>
            <a:rPr lang="zh-CN" altLang="en-US" sz="1600" dirty="0">
              <a:solidFill>
                <a:schemeClr val="dk1"/>
              </a:solidFill>
            </a:rPr>
            <a:t>指导策略与方法</a:t>
          </a:r>
          <a:endParaRPr>
            <a:solidFill>
              <a:schemeClr val="dk1"/>
            </a:solidFill>
          </a:endParaRPr>
        </a:p>
      </dsp:txBody>
      <dsp:txXfrm>
        <a:off x="1352093" y="2880974"/>
        <a:ext cx="2367146" cy="767217"/>
      </dsp:txXfrm>
    </dsp:sp>
    <dsp:sp modelId="{8BD91A16-1AA6-431B-8931-5FE5ACD8A314}">
      <dsp:nvSpPr>
        <dsp:cNvPr id="17" name="矩形 16"/>
        <dsp:cNvSpPr/>
      </dsp:nvSpPr>
      <dsp:spPr bwMode="white">
        <a:xfrm>
          <a:off x="4321013" y="2418373"/>
          <a:ext cx="3598816" cy="483548"/>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幼儿园游戏的指导策略</a:t>
          </a:r>
          <a:endParaRPr>
            <a:solidFill>
              <a:schemeClr val="dk1"/>
            </a:solidFill>
          </a:endParaRPr>
        </a:p>
      </dsp:txBody>
      <dsp:txXfrm>
        <a:off x="4321013" y="2418373"/>
        <a:ext cx="3598816" cy="483548"/>
      </dsp:txXfrm>
    </dsp:sp>
    <dsp:sp modelId="{76113CAC-537D-4D0C-9058-35BD3B7C11D7}">
      <dsp:nvSpPr>
        <dsp:cNvPr id="19" name="矩形 18"/>
        <dsp:cNvSpPr/>
      </dsp:nvSpPr>
      <dsp:spPr bwMode="white">
        <a:xfrm>
          <a:off x="4321013" y="3022808"/>
          <a:ext cx="3598816" cy="483548"/>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幼儿园游戏指导的具体方法</a:t>
          </a:r>
          <a:endParaRPr>
            <a:solidFill>
              <a:schemeClr val="dk1"/>
            </a:solidFill>
          </a:endParaRPr>
        </a:p>
      </dsp:txBody>
      <dsp:txXfrm>
        <a:off x="4321013" y="3022808"/>
        <a:ext cx="3598816" cy="483548"/>
      </dsp:txXfrm>
    </dsp:sp>
    <dsp:sp modelId="{4292E180-5C51-497E-93ED-F357D9263B5A}">
      <dsp:nvSpPr>
        <dsp:cNvPr id="21" name="矩形 20"/>
        <dsp:cNvSpPr/>
      </dsp:nvSpPr>
      <dsp:spPr bwMode="white">
        <a:xfrm>
          <a:off x="4321013" y="3627243"/>
          <a:ext cx="3598816" cy="483548"/>
        </a:xfrm>
        <a:prstGeom prst="rect">
          <a:avLst/>
        </a:prstGeom>
      </dsp:spPr>
      <dsp:style>
        <a:lnRef idx="2">
          <a:schemeClr val="dk1">
            <a:shade val="80000"/>
          </a:schemeClr>
        </a:lnRef>
        <a:fillRef idx="1">
          <a:schemeClr val="l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chemeClr val="dk1"/>
              </a:solidFill>
            </a:rPr>
            <a:t>幼儿园游戏指导策略选择与运用的依据</a:t>
          </a:r>
          <a:endParaRPr>
            <a:solidFill>
              <a:schemeClr val="dk1"/>
            </a:solidFill>
          </a:endParaRPr>
        </a:p>
      </dsp:txBody>
      <dsp:txXfrm>
        <a:off x="4321013" y="3627243"/>
        <a:ext cx="3598816" cy="483548"/>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345963" cy="3345963"/>
        <a:chOff x="0" y="0"/>
        <a:chExt cx="3345963" cy="3345963"/>
      </a:xfrm>
    </dsp:grpSpPr>
    <dsp:sp modelId="{6DE13D5D-1476-4467-AA0B-DA2994098314}">
      <dsp:nvSpPr>
        <dsp:cNvPr id="3" name="菱形 2"/>
        <dsp:cNvSpPr/>
      </dsp:nvSpPr>
      <dsp:spPr bwMode="white">
        <a:xfrm>
          <a:off x="1415186" y="327352"/>
          <a:ext cx="2806728" cy="2753092"/>
        </a:xfrm>
        <a:prstGeom prst="diamond">
          <a:avLst/>
        </a:prstGeom>
      </dsp:spPr>
      <dsp:style>
        <a:lnRef idx="0">
          <a:schemeClr val="dk1"/>
        </a:lnRef>
        <a:fillRef idx="1">
          <a:schemeClr val="dk1">
            <a:tint val="40000"/>
          </a:schemeClr>
        </a:fillRef>
        <a:effectRef idx="0">
          <a:scrgbClr r="0" g="0" b="0"/>
        </a:effectRef>
        <a:fontRef idx="minor"/>
      </dsp:style>
      <dsp:txXfrm>
        <a:off x="1415186" y="327352"/>
        <a:ext cx="2806728" cy="2753092"/>
      </dsp:txXfrm>
    </dsp:sp>
    <dsp:sp modelId="{5BD8FAD3-E9F5-45B8-87D3-0E2098A710EB}">
      <dsp:nvSpPr>
        <dsp:cNvPr id="4" name="圆角矩形 3"/>
        <dsp:cNvSpPr/>
      </dsp:nvSpPr>
      <dsp:spPr bwMode="white">
        <a:xfrm>
          <a:off x="1594374" y="618352"/>
          <a:ext cx="1088595" cy="657683"/>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a:solidFill>
                <a:schemeClr val="dk1"/>
              </a:solidFill>
              <a:latin typeface="幼圆" panose="02010509060101010101" pitchFamily="49" charset="-122"/>
              <a:ea typeface="幼圆" panose="02010509060101010101" pitchFamily="49" charset="-122"/>
            </a:rPr>
            <a:t>支持者</a:t>
          </a:r>
          <a:endParaRPr lang="zh-CN" altLang="en-US" sz="2000" dirty="0">
            <a:solidFill>
              <a:schemeClr val="dk1"/>
            </a:solidFill>
            <a:latin typeface="幼圆" panose="02010509060101010101" pitchFamily="49" charset="-122"/>
            <a:ea typeface="幼圆" panose="02010509060101010101" pitchFamily="49" charset="-122"/>
          </a:endParaRPr>
        </a:p>
      </dsp:txBody>
      <dsp:txXfrm>
        <a:off x="1594374" y="618352"/>
        <a:ext cx="1088595" cy="657683"/>
      </dsp:txXfrm>
    </dsp:sp>
    <dsp:sp modelId="{6580CDD7-1274-4171-A8A1-FFD191AC753E}">
      <dsp:nvSpPr>
        <dsp:cNvPr id="5" name="圆角矩形 4"/>
        <dsp:cNvSpPr/>
      </dsp:nvSpPr>
      <dsp:spPr bwMode="white">
        <a:xfrm>
          <a:off x="2870086" y="592873"/>
          <a:ext cx="1088569" cy="712059"/>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a:solidFill>
                <a:schemeClr val="dk1"/>
              </a:solidFill>
            </a:rPr>
            <a:t>观察者</a:t>
          </a:r>
          <a:endParaRPr lang="zh-CN" altLang="en-US" sz="2000" dirty="0">
            <a:solidFill>
              <a:schemeClr val="dk1"/>
            </a:solidFill>
          </a:endParaRPr>
        </a:p>
      </dsp:txBody>
      <dsp:txXfrm>
        <a:off x="2870086" y="592873"/>
        <a:ext cx="1088569" cy="712059"/>
      </dsp:txXfrm>
    </dsp:sp>
    <dsp:sp modelId="{AF76CB75-1305-43B4-97B9-111F4D308EFF}">
      <dsp:nvSpPr>
        <dsp:cNvPr id="6" name="圆角矩形 5"/>
        <dsp:cNvSpPr/>
      </dsp:nvSpPr>
      <dsp:spPr bwMode="white">
        <a:xfrm>
          <a:off x="1596984" y="1881087"/>
          <a:ext cx="1129204" cy="710780"/>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a:solidFill>
                <a:schemeClr val="dk1"/>
              </a:solidFill>
              <a:latin typeface="幼圆" panose="02010509060101010101" pitchFamily="49" charset="-122"/>
              <a:ea typeface="幼圆" panose="02010509060101010101" pitchFamily="49" charset="-122"/>
            </a:rPr>
            <a:t>参与者</a:t>
          </a:r>
          <a:endParaRPr lang="zh-CN" altLang="en-US" sz="2000" dirty="0">
            <a:solidFill>
              <a:schemeClr val="dk1"/>
            </a:solidFill>
            <a:latin typeface="幼圆" panose="02010509060101010101" pitchFamily="49" charset="-122"/>
            <a:ea typeface="幼圆" panose="02010509060101010101" pitchFamily="49" charset="-122"/>
          </a:endParaRPr>
        </a:p>
      </dsp:txBody>
      <dsp:txXfrm>
        <a:off x="1596984" y="1881087"/>
        <a:ext cx="1129204" cy="710780"/>
      </dsp:txXfrm>
    </dsp:sp>
    <dsp:sp modelId="{11AE33F3-8C3C-4037-A4B4-188FB8278162}">
      <dsp:nvSpPr>
        <dsp:cNvPr id="7" name="圆角矩形 6"/>
        <dsp:cNvSpPr/>
      </dsp:nvSpPr>
      <dsp:spPr bwMode="white">
        <a:xfrm>
          <a:off x="2931561" y="1861422"/>
          <a:ext cx="1126412" cy="710754"/>
        </a:xfrm>
        <a:prstGeom prst="roundRect">
          <a:avLst/>
        </a:prstGeom>
      </dsp:spPr>
      <dsp:style>
        <a:lnRef idx="2">
          <a:schemeClr val="dk1">
            <a:shade val="80000"/>
          </a:schemeClr>
        </a:lnRef>
        <a:fillRef idx="1">
          <a:schemeClr val="lt1"/>
        </a:fillRef>
        <a:effectRef idx="0">
          <a:scrgbClr r="0" g="0" b="0"/>
        </a:effectRef>
        <a:fontRef idx="minor">
          <a:schemeClr val="lt1"/>
        </a:fontRef>
      </dsp:style>
      <dsp:txBody>
        <a:bodyPr lIns="76200" tIns="76200" rIns="76200" bIns="7620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000">
              <a:solidFill>
                <a:schemeClr val="dk1"/>
              </a:solidFill>
            </a:rPr>
            <a:t>引导者</a:t>
          </a:r>
          <a:endParaRPr lang="zh-CN" altLang="en-US" sz="2000" dirty="0">
            <a:solidFill>
              <a:schemeClr val="dk1"/>
            </a:solidFill>
          </a:endParaRPr>
        </a:p>
      </dsp:txBody>
      <dsp:txXfrm>
        <a:off x="2931561" y="1861422"/>
        <a:ext cx="1126412" cy="710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689465" cy="3335020"/>
        <a:chOff x="0" y="0"/>
        <a:chExt cx="9689465" cy="3335020"/>
      </a:xfrm>
    </dsp:grpSpPr>
    <dsp:sp modelId="{3B506972-3B16-4007-A702-3336E63FDB80}">
      <dsp:nvSpPr>
        <dsp:cNvPr id="4" name="圆角矩形 3"/>
        <dsp:cNvSpPr/>
      </dsp:nvSpPr>
      <dsp:spPr bwMode="white">
        <a:xfrm>
          <a:off x="0" y="0"/>
          <a:ext cx="3166492" cy="3335020"/>
        </a:xfrm>
        <a:prstGeom prst="roundRect">
          <a:avLst>
            <a:gd name="adj" fmla="val 10000"/>
          </a:avLst>
        </a:prstGeom>
        <a:solidFill>
          <a:srgbClr val="BFDC99"/>
        </a:solidFill>
      </dsp:spPr>
      <dsp:style>
        <a:lnRef idx="2">
          <a:schemeClr val="dk1">
            <a:shade val="80000"/>
          </a:schemeClr>
        </a:lnRef>
        <a:fillRef idx="1">
          <a:schemeClr val="lt1"/>
        </a:fillRef>
        <a:effectRef idx="0">
          <a:scrgbClr r="0" g="0" b="0"/>
        </a:effectRef>
        <a:fontRef idx="minor">
          <a:schemeClr val="lt1"/>
        </a:fontRef>
      </dsp:style>
      <dsp:txBody>
        <a:bodyPr lIns="199136" tIns="199136" rIns="199136" bIns="199136"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2800" b="1" dirty="0">
              <a:solidFill>
                <a:schemeClr val="dk1"/>
              </a:solidFill>
              <a:latin typeface="+mn-ea"/>
              <a:ea typeface="+mn-ea"/>
            </a:rPr>
            <a:t>经验支持</a:t>
          </a:r>
          <a:endParaRPr lang="en-US" altLang="zh-CN" sz="2800" b="1" dirty="0">
            <a:solidFill>
              <a:schemeClr val="dk1"/>
            </a:solidFill>
            <a:latin typeface="+mn-ea"/>
            <a:ea typeface="+mn-ea"/>
          </a:endParaRPr>
        </a:p>
        <a:p>
          <a:pPr lvl="0">
            <a:lnSpc>
              <a:spcPct val="100000"/>
            </a:lnSpc>
            <a:spcBef>
              <a:spcPct val="0"/>
            </a:spcBef>
            <a:spcAft>
              <a:spcPct val="35000"/>
            </a:spcAft>
          </a:pPr>
          <a:r>
            <a:rPr lang="zh-CN" altLang="en-US" sz="2400" dirty="0">
              <a:solidFill>
                <a:schemeClr val="dk1"/>
              </a:solidFill>
              <a:latin typeface="+mn-ea"/>
              <a:ea typeface="+mn-ea"/>
            </a:rPr>
            <a:t>倾听想法</a:t>
          </a:r>
          <a:endParaRPr lang="en-US" altLang="zh-CN" sz="2400" dirty="0">
            <a:solidFill>
              <a:schemeClr val="dk1"/>
            </a:solidFill>
            <a:latin typeface="+mn-ea"/>
            <a:ea typeface="+mn-ea"/>
          </a:endParaRPr>
        </a:p>
        <a:p>
          <a:pPr lvl="0">
            <a:lnSpc>
              <a:spcPct val="100000"/>
            </a:lnSpc>
            <a:spcBef>
              <a:spcPct val="0"/>
            </a:spcBef>
            <a:spcAft>
              <a:spcPct val="35000"/>
            </a:spcAft>
          </a:pPr>
          <a:r>
            <a:rPr lang="zh-CN" altLang="en-US" sz="2400" dirty="0">
              <a:solidFill>
                <a:schemeClr val="dk1"/>
              </a:solidFill>
              <a:latin typeface="+mn-ea"/>
              <a:ea typeface="+mn-ea"/>
            </a:rPr>
            <a:t>了解经验</a:t>
          </a:r>
          <a:endParaRPr>
            <a:solidFill>
              <a:schemeClr val="dk1"/>
            </a:solidFill>
          </a:endParaRPr>
        </a:p>
      </dsp:txBody>
      <dsp:txXfrm>
        <a:off x="0" y="0"/>
        <a:ext cx="3166492" cy="3335020"/>
      </dsp:txXfrm>
    </dsp:sp>
    <dsp:sp modelId="{69E608D9-A3D8-4EC6-B414-91578439A543}">
      <dsp:nvSpPr>
        <dsp:cNvPr id="6" name="椭圆 5"/>
        <dsp:cNvSpPr/>
      </dsp:nvSpPr>
      <dsp:spPr bwMode="white">
        <a:xfrm>
          <a:off x="1027965" y="200101"/>
          <a:ext cx="1110562" cy="1110562"/>
        </a:xfrm>
        <a:prstGeom prst="ellipse">
          <a:avLst/>
        </a:prstGeom>
        <a:blipFill>
          <a:blip r:embed="rId1">
            <a:extLst>
              <a:ext uri="{28A0092B-C50C-407E-A947-70E740481C1C}">
                <a14:useLocalDpi xmlns:a14="http://schemas.microsoft.com/office/drawing/2010/main" val="0"/>
              </a:ext>
            </a:extLst>
          </a:blip>
          <a:srcRect/>
          <a:stretch>
            <a:fillRect l="-21000" r="-21000"/>
          </a:stretch>
        </a:blipFill>
      </dsp:spPr>
      <dsp:style>
        <a:lnRef idx="2">
          <a:schemeClr val="dk1">
            <a:shade val="80000"/>
          </a:schemeClr>
        </a:lnRef>
        <a:fillRef idx="1">
          <a:schemeClr val="dk1">
            <a:tint val="40000"/>
          </a:schemeClr>
        </a:fillRef>
        <a:effectRef idx="0">
          <a:scrgbClr r="0" g="0" b="0"/>
        </a:effectRef>
        <a:fontRef idx="minor"/>
      </dsp:style>
      <dsp:txXfrm>
        <a:off x="1027965" y="200101"/>
        <a:ext cx="1110562" cy="1110562"/>
      </dsp:txXfrm>
    </dsp:sp>
    <dsp:sp modelId="{A3F1605D-0F1C-47F4-8D63-5A618D96C7D5}">
      <dsp:nvSpPr>
        <dsp:cNvPr id="8" name="圆角矩形 7"/>
        <dsp:cNvSpPr/>
      </dsp:nvSpPr>
      <dsp:spPr bwMode="white">
        <a:xfrm>
          <a:off x="3261487" y="0"/>
          <a:ext cx="3166492" cy="3335020"/>
        </a:xfrm>
        <a:prstGeom prst="roundRect">
          <a:avLst>
            <a:gd name="adj" fmla="val 10000"/>
          </a:avLst>
        </a:prstGeom>
        <a:solidFill>
          <a:srgbClr val="BFDC99"/>
        </a:solidFill>
      </dsp:spPr>
      <dsp:style>
        <a:lnRef idx="2">
          <a:schemeClr val="dk1">
            <a:shade val="80000"/>
          </a:schemeClr>
        </a:lnRef>
        <a:fillRef idx="1">
          <a:schemeClr val="lt1"/>
        </a:fillRef>
        <a:effectRef idx="0">
          <a:scrgbClr r="0" g="0" b="0"/>
        </a:effectRef>
        <a:fontRef idx="minor">
          <a:schemeClr val="lt1"/>
        </a:fontRef>
      </dsp:style>
      <dsp:txBody>
        <a:bodyPr lIns="128016" tIns="128016" rIns="128016" bIns="128016"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a:solidFill>
                <a:schemeClr val="dk1"/>
              </a:solidFill>
              <a:latin typeface="+mn-ea"/>
              <a:ea typeface="+mn-ea"/>
            </a:rPr>
            <a:t>心理支持</a:t>
          </a:r>
          <a:endParaRPr lang="en-US" altLang="zh-CN" b="1">
            <a:solidFill>
              <a:schemeClr val="dk1"/>
            </a:solidFill>
            <a:latin typeface="+mn-ea"/>
            <a:ea typeface="+mn-ea"/>
          </a:endParaRPr>
        </a:p>
        <a:p>
          <a:pPr lvl="0">
            <a:lnSpc>
              <a:spcPct val="100000"/>
            </a:lnSpc>
            <a:spcBef>
              <a:spcPct val="0"/>
            </a:spcBef>
            <a:spcAft>
              <a:spcPct val="35000"/>
            </a:spcAft>
          </a:pPr>
          <a:r>
            <a:rPr lang="zh-CN" altLang="en-US">
              <a:solidFill>
                <a:schemeClr val="dk1"/>
              </a:solidFill>
              <a:latin typeface="+mn-ea"/>
              <a:ea typeface="+mn-ea"/>
            </a:rPr>
            <a:t>宽松自由</a:t>
          </a:r>
          <a:endParaRPr lang="en-US" altLang="zh-CN">
            <a:solidFill>
              <a:schemeClr val="dk1"/>
            </a:solidFill>
            <a:latin typeface="+mn-ea"/>
            <a:ea typeface="+mn-ea"/>
          </a:endParaRPr>
        </a:p>
        <a:p>
          <a:pPr lvl="0">
            <a:lnSpc>
              <a:spcPct val="100000"/>
            </a:lnSpc>
            <a:spcBef>
              <a:spcPct val="0"/>
            </a:spcBef>
            <a:spcAft>
              <a:spcPct val="35000"/>
            </a:spcAft>
          </a:pPr>
          <a:r>
            <a:rPr lang="zh-CN" altLang="en-US">
              <a:solidFill>
                <a:schemeClr val="dk1"/>
              </a:solidFill>
            </a:rPr>
            <a:t>接纳等待</a:t>
          </a:r>
          <a:endParaRPr lang="zh-CN" altLang="en-US" dirty="0">
            <a:solidFill>
              <a:schemeClr val="dk1"/>
            </a:solidFill>
          </a:endParaRPr>
        </a:p>
      </dsp:txBody>
      <dsp:txXfrm>
        <a:off x="3261487" y="0"/>
        <a:ext cx="3166492" cy="3335020"/>
      </dsp:txXfrm>
    </dsp:sp>
    <dsp:sp modelId="{50529B55-85D9-419A-90C9-D5521832D653}">
      <dsp:nvSpPr>
        <dsp:cNvPr id="10" name="椭圆 9"/>
        <dsp:cNvSpPr/>
      </dsp:nvSpPr>
      <dsp:spPr bwMode="white">
        <a:xfrm>
          <a:off x="4314128" y="180255"/>
          <a:ext cx="1110562" cy="1110562"/>
        </a:xfrm>
        <a:prstGeom prst="ellipse">
          <a:avLst/>
        </a:prstGeom>
        <a:blipFill>
          <a:blip r:embed="rId2">
            <a:extLst>
              <a:ext uri="{28A0092B-C50C-407E-A947-70E740481C1C}">
                <a14:useLocalDpi xmlns:a14="http://schemas.microsoft.com/office/drawing/2010/main" val="0"/>
              </a:ext>
            </a:extLst>
          </a:blip>
          <a:srcRect/>
          <a:stretch>
            <a:fillRect l="-24000" r="-24000"/>
          </a:stretch>
        </a:blipFill>
      </dsp:spPr>
      <dsp:style>
        <a:lnRef idx="2">
          <a:schemeClr val="dk1">
            <a:shade val="80000"/>
          </a:schemeClr>
        </a:lnRef>
        <a:fillRef idx="1">
          <a:schemeClr val="dk1">
            <a:tint val="40000"/>
          </a:schemeClr>
        </a:fillRef>
        <a:effectRef idx="0">
          <a:scrgbClr r="0" g="0" b="0"/>
        </a:effectRef>
        <a:fontRef idx="minor"/>
      </dsp:style>
      <dsp:txXfrm>
        <a:off x="4314128" y="180255"/>
        <a:ext cx="1110562" cy="1110562"/>
      </dsp:txXfrm>
    </dsp:sp>
    <dsp:sp modelId="{2628E0E2-5B7D-4A84-92CA-4E8080919089}">
      <dsp:nvSpPr>
        <dsp:cNvPr id="12" name="圆角矩形 11"/>
        <dsp:cNvSpPr/>
      </dsp:nvSpPr>
      <dsp:spPr bwMode="white">
        <a:xfrm>
          <a:off x="6522973" y="0"/>
          <a:ext cx="3166492" cy="3335020"/>
        </a:xfrm>
        <a:prstGeom prst="roundRect">
          <a:avLst>
            <a:gd name="adj" fmla="val 10000"/>
          </a:avLst>
        </a:prstGeom>
        <a:solidFill>
          <a:srgbClr val="BFDC99"/>
        </a:solidFill>
        <a:ln>
          <a:solidFill>
            <a:schemeClr val="tx1"/>
          </a:solidFill>
        </a:ln>
      </dsp:spPr>
      <dsp:style>
        <a:lnRef idx="2">
          <a:schemeClr val="dk1">
            <a:shade val="80000"/>
          </a:schemeClr>
        </a:lnRef>
        <a:fillRef idx="1">
          <a:schemeClr val="lt1"/>
        </a:fillRef>
        <a:effectRef idx="0">
          <a:scrgbClr r="0" g="0" b="0"/>
        </a:effectRef>
        <a:fontRef idx="minor">
          <a:schemeClr val="lt1"/>
        </a:fontRef>
      </dsp:style>
      <dsp:txBody>
        <a:bodyPr lIns="177800" tIns="177800" rIns="177800" bIns="17780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2500" b="1" dirty="0">
              <a:solidFill>
                <a:schemeClr val="dk1"/>
              </a:solidFill>
              <a:latin typeface="+mn-ea"/>
              <a:ea typeface="+mn-ea"/>
            </a:rPr>
            <a:t>环境支持</a:t>
          </a:r>
          <a:endParaRPr lang="en-US" altLang="zh-CN" sz="2500" b="1" dirty="0">
            <a:solidFill>
              <a:schemeClr val="dk1"/>
            </a:solidFill>
            <a:latin typeface="+mn-ea"/>
            <a:ea typeface="+mn-ea"/>
          </a:endParaRPr>
        </a:p>
        <a:p>
          <a:pPr lvl="0">
            <a:lnSpc>
              <a:spcPct val="100000"/>
            </a:lnSpc>
            <a:spcBef>
              <a:spcPct val="0"/>
            </a:spcBef>
            <a:spcAft>
              <a:spcPct val="35000"/>
            </a:spcAft>
          </a:pPr>
          <a:r>
            <a:rPr lang="zh-CN" altLang="en-US" sz="2400" dirty="0">
              <a:solidFill>
                <a:schemeClr val="dk1"/>
              </a:solidFill>
              <a:latin typeface="+mn-ea"/>
              <a:ea typeface="+mn-ea"/>
            </a:rPr>
            <a:t>满足需要</a:t>
          </a:r>
          <a:endParaRPr lang="en-US" altLang="zh-CN" sz="2400" dirty="0">
            <a:solidFill>
              <a:schemeClr val="dk1"/>
            </a:solidFill>
            <a:latin typeface="+mn-ea"/>
            <a:ea typeface="+mn-ea"/>
          </a:endParaRPr>
        </a:p>
        <a:p>
          <a:pPr lvl="0">
            <a:lnSpc>
              <a:spcPct val="100000"/>
            </a:lnSpc>
            <a:spcBef>
              <a:spcPct val="0"/>
            </a:spcBef>
            <a:spcAft>
              <a:spcPct val="35000"/>
            </a:spcAft>
          </a:pPr>
          <a:r>
            <a:rPr lang="zh-CN" altLang="en-US" sz="2400" dirty="0">
              <a:solidFill>
                <a:schemeClr val="dk1"/>
              </a:solidFill>
              <a:latin typeface="+mn-ea"/>
              <a:ea typeface="+mn-ea"/>
            </a:rPr>
            <a:t>持续跟进</a:t>
          </a:r>
          <a:endParaRPr lang="zh-CN" altLang="en-US" sz="2400" dirty="0">
            <a:solidFill>
              <a:schemeClr val="dk1"/>
            </a:solidFill>
          </a:endParaRPr>
        </a:p>
      </dsp:txBody>
      <dsp:txXfrm>
        <a:off x="6522973" y="0"/>
        <a:ext cx="3166492" cy="3335020"/>
      </dsp:txXfrm>
    </dsp:sp>
    <dsp:sp modelId="{A12FBBB3-82CD-45A8-9BBD-7BD73E8EB85B}">
      <dsp:nvSpPr>
        <dsp:cNvPr id="14" name="椭圆 13"/>
        <dsp:cNvSpPr/>
      </dsp:nvSpPr>
      <dsp:spPr bwMode="white">
        <a:xfrm>
          <a:off x="7550938" y="200101"/>
          <a:ext cx="1110562" cy="1110562"/>
        </a:xfrm>
        <a:prstGeom prst="ellipse">
          <a:avLst/>
        </a:prstGeom>
        <a:blipFill>
          <a:blip r:embed="rId3">
            <a:extLst>
              <a:ext uri="{28A0092B-C50C-407E-A947-70E740481C1C}">
                <a14:useLocalDpi xmlns:a14="http://schemas.microsoft.com/office/drawing/2010/main" val="0"/>
              </a:ext>
            </a:extLst>
          </a:blip>
          <a:srcRect/>
          <a:stretch>
            <a:fillRect/>
          </a:stretch>
        </a:blipFill>
      </dsp:spPr>
      <dsp:style>
        <a:lnRef idx="2">
          <a:schemeClr val="dk1">
            <a:shade val="80000"/>
          </a:schemeClr>
        </a:lnRef>
        <a:fillRef idx="1">
          <a:schemeClr val="dk1">
            <a:tint val="40000"/>
          </a:schemeClr>
        </a:fillRef>
        <a:effectRef idx="0">
          <a:scrgbClr r="0" g="0" b="0"/>
        </a:effectRef>
        <a:fontRef idx="minor"/>
      </dsp:style>
      <dsp:txXfrm>
        <a:off x="7550938" y="200101"/>
        <a:ext cx="1110562" cy="1110562"/>
      </dsp:txXfrm>
    </dsp:sp>
    <dsp:sp modelId="{2B55F4E0-25A8-447B-BC77-92FAE771ED8A}">
      <dsp:nvSpPr>
        <dsp:cNvPr id="3" name="左右箭头 2"/>
        <dsp:cNvSpPr/>
      </dsp:nvSpPr>
      <dsp:spPr bwMode="white">
        <a:xfrm>
          <a:off x="387579" y="2668016"/>
          <a:ext cx="8914308" cy="500253"/>
        </a:xfrm>
        <a:prstGeom prst="leftRightArrow">
          <a:avLst/>
        </a:prstGeom>
        <a:solidFill>
          <a:srgbClr val="AED376"/>
        </a:solidFill>
      </dsp:spPr>
      <dsp:style>
        <a:lnRef idx="2">
          <a:schemeClr val="lt1"/>
        </a:lnRef>
        <a:fillRef idx="1">
          <a:schemeClr val="dk1">
            <a:tint val="60000"/>
          </a:schemeClr>
        </a:fillRef>
        <a:effectRef idx="0">
          <a:scrgbClr r="0" g="0" b="0"/>
        </a:effectRef>
        <a:fontRef idx="minor"/>
      </dsp:style>
      <dsp:txXfrm>
        <a:off x="387579" y="2668016"/>
        <a:ext cx="8914308" cy="500253"/>
      </dsp:txXfrm>
    </dsp:sp>
    <dsp:sp modelId="{5A07003E-FB58-4A5F-8830-58F7664294B9}">
      <dsp:nvSpPr>
        <dsp:cNvPr id="5" name="圆角矩形 4" hidden="1"/>
        <dsp:cNvSpPr/>
      </dsp:nvSpPr>
      <dsp:spPr>
        <a:xfrm>
          <a:off x="1567413" y="0"/>
          <a:ext cx="31665" cy="200101"/>
        </a:xfrm>
        <a:prstGeom prst="roundRect">
          <a:avLst>
            <a:gd name="adj" fmla="val 10000"/>
          </a:avLst>
        </a:prstGeom>
      </dsp:spPr>
      <dsp:txXfrm>
        <a:off x="1567413" y="0"/>
        <a:ext cx="31665" cy="200101"/>
      </dsp:txXfrm>
    </dsp:sp>
    <dsp:sp modelId="{5754D0EA-09F8-46E6-B11C-EA793064AB9D}">
      <dsp:nvSpPr>
        <dsp:cNvPr id="7" name="矩形 6" hidden="1"/>
        <dsp:cNvSpPr/>
      </dsp:nvSpPr>
      <dsp:spPr>
        <a:xfrm>
          <a:off x="3166492" y="1667510"/>
          <a:ext cx="94995" cy="0"/>
        </a:xfrm>
        <a:prstGeom prst="rect">
          <a:avLst/>
        </a:prstGeom>
      </dsp:spPr>
      <dsp:txXfrm>
        <a:off x="3166492" y="1667510"/>
        <a:ext cx="94995" cy="0"/>
      </dsp:txXfrm>
    </dsp:sp>
    <dsp:sp modelId="{17362A98-D93A-4DB3-B722-4A6055EA9A9F}">
      <dsp:nvSpPr>
        <dsp:cNvPr id="9" name="圆角矩形 8" hidden="1"/>
        <dsp:cNvSpPr/>
      </dsp:nvSpPr>
      <dsp:spPr>
        <a:xfrm>
          <a:off x="4828900" y="0"/>
          <a:ext cx="31665" cy="200101"/>
        </a:xfrm>
        <a:prstGeom prst="roundRect">
          <a:avLst>
            <a:gd name="adj" fmla="val 10000"/>
          </a:avLst>
        </a:prstGeom>
      </dsp:spPr>
      <dsp:txXfrm>
        <a:off x="4828900" y="0"/>
        <a:ext cx="31665" cy="200101"/>
      </dsp:txXfrm>
    </dsp:sp>
    <dsp:sp modelId="{F49D89D8-4BF1-4381-8051-593D3C92E5F7}">
      <dsp:nvSpPr>
        <dsp:cNvPr id="11" name="矩形 10" hidden="1"/>
        <dsp:cNvSpPr/>
      </dsp:nvSpPr>
      <dsp:spPr>
        <a:xfrm>
          <a:off x="6427978" y="1667510"/>
          <a:ext cx="94995" cy="0"/>
        </a:xfrm>
        <a:prstGeom prst="rect">
          <a:avLst/>
        </a:prstGeom>
      </dsp:spPr>
      <dsp:txXfrm>
        <a:off x="6427978" y="1667510"/>
        <a:ext cx="94995" cy="0"/>
      </dsp:txXfrm>
    </dsp:sp>
    <dsp:sp modelId="{F3A7DFA8-3A23-4218-A349-72E435AFE371}">
      <dsp:nvSpPr>
        <dsp:cNvPr id="13" name="圆角矩形 12" hidden="1"/>
        <dsp:cNvSpPr/>
      </dsp:nvSpPr>
      <dsp:spPr>
        <a:xfrm>
          <a:off x="8090387" y="0"/>
          <a:ext cx="31665" cy="200101"/>
        </a:xfrm>
        <a:prstGeom prst="roundRect">
          <a:avLst>
            <a:gd name="adj" fmla="val 10000"/>
          </a:avLst>
        </a:prstGeom>
      </dsp:spPr>
      <dsp:txXfrm>
        <a:off x="8090387" y="0"/>
        <a:ext cx="31665" cy="200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592070" cy="1036828"/>
        <a:chOff x="0" y="0"/>
        <a:chExt cx="2592070" cy="1036828"/>
      </a:xfrm>
    </dsp:grpSpPr>
    <dsp:sp modelId="{56CF150A-BC26-4A55-AA4D-0F67C2B7D594}">
      <dsp:nvSpPr>
        <dsp:cNvPr id="3" name="形状 2"/>
        <dsp:cNvSpPr/>
      </dsp:nvSpPr>
      <dsp:spPr bwMode="white">
        <a:xfrm>
          <a:off x="0" y="1149614"/>
          <a:ext cx="2592070" cy="1036828"/>
        </a:xfrm>
        <a:prstGeom prst="leftRightRibbon">
          <a:avLst/>
        </a:prstGeom>
        <a:solidFill>
          <a:srgbClr val="99C95B"/>
        </a:solidFill>
      </dsp:spPr>
      <dsp:style>
        <a:lnRef idx="2">
          <a:schemeClr val="dk1">
            <a:shade val="80000"/>
          </a:schemeClr>
        </a:lnRef>
        <a:fillRef idx="1">
          <a:schemeClr val="lt1"/>
        </a:fillRef>
        <a:effectRef idx="0">
          <a:scrgbClr r="0" g="0" b="0"/>
        </a:effectRef>
        <a:fontRef idx="minor">
          <a:schemeClr val="lt1"/>
        </a:fontRef>
      </dsp:style>
      <dsp:txXfrm>
        <a:off x="0" y="1149614"/>
        <a:ext cx="2592070" cy="1036828"/>
      </dsp:txXfrm>
    </dsp:sp>
    <dsp:sp modelId="{B88D96C2-532B-47F6-A4F5-B931B85993EF}">
      <dsp:nvSpPr>
        <dsp:cNvPr id="4" name="矩形 3"/>
        <dsp:cNvSpPr/>
      </dsp:nvSpPr>
      <dsp:spPr bwMode="white">
        <a:xfrm>
          <a:off x="312947" y="1321602"/>
          <a:ext cx="855383" cy="508046"/>
        </a:xfrm>
        <a:prstGeom prst="rect">
          <a:avLst/>
        </a:prstGeom>
        <a:noFill/>
        <a:ln>
          <a:noFill/>
        </a:ln>
      </dsp:spPr>
      <dsp:style>
        <a:lnRef idx="2">
          <a:scrgbClr r="0" g="0" b="0"/>
        </a:lnRef>
        <a:fillRef idx="1">
          <a:scrgbClr r="0" g="0" b="0"/>
        </a:fillRef>
        <a:effectRef idx="0">
          <a:scrgbClr r="0" g="0" b="0"/>
        </a:effectRef>
        <a:fontRef idx="minor">
          <a:schemeClr val="lt1"/>
        </a:fontRef>
      </dsp:style>
      <dsp:txBody>
        <a:bodyPr lIns="0" tIns="85344" rIns="0"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solidFill>
                <a:schemeClr val="dk1"/>
              </a:solidFill>
            </a:rPr>
            <a:t>横向</a:t>
          </a:r>
          <a:endParaRPr>
            <a:solidFill>
              <a:schemeClr val="dk1"/>
            </a:solidFill>
          </a:endParaRPr>
        </a:p>
      </dsp:txBody>
      <dsp:txXfrm>
        <a:off x="312947" y="1321602"/>
        <a:ext cx="855383" cy="508046"/>
      </dsp:txXfrm>
    </dsp:sp>
    <dsp:sp modelId="{70C813F6-AFD9-4697-903B-3ABBCAF22583}">
      <dsp:nvSpPr>
        <dsp:cNvPr id="5" name="矩形 4"/>
        <dsp:cNvSpPr/>
      </dsp:nvSpPr>
      <dsp:spPr bwMode="white">
        <a:xfrm>
          <a:off x="1296035" y="1509641"/>
          <a:ext cx="1010907" cy="508046"/>
        </a:xfrm>
        <a:prstGeom prst="rect">
          <a:avLst/>
        </a:prstGeom>
        <a:noFill/>
        <a:ln>
          <a:noFill/>
        </a:ln>
      </dsp:spPr>
      <dsp:style>
        <a:lnRef idx="2">
          <a:scrgbClr r="0" g="0" b="0"/>
        </a:lnRef>
        <a:fillRef idx="1">
          <a:scrgbClr r="0" g="0" b="0"/>
        </a:fillRef>
        <a:effectRef idx="0">
          <a:scrgbClr r="0" g="0" b="0"/>
        </a:effectRef>
        <a:fontRef idx="minor">
          <a:schemeClr val="lt1"/>
        </a:fontRef>
      </dsp:style>
      <dsp:txBody>
        <a:bodyPr lIns="0" tIns="85344" rIns="0"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solidFill>
                <a:schemeClr val="dk1"/>
              </a:solidFill>
            </a:rPr>
            <a:t>纵向</a:t>
          </a:r>
          <a:endParaRPr>
            <a:solidFill>
              <a:schemeClr val="dk1"/>
            </a:solidFill>
          </a:endParaRPr>
        </a:p>
      </dsp:txBody>
      <dsp:txXfrm>
        <a:off x="1296035" y="1509641"/>
        <a:ext cx="1010907" cy="50804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stBulletLvl" val="2"/>
              <dgm:param type="txAnchorHorzCh" val="ctr"/>
              <dgm:param type="txAnchorVert" val="mid"/>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762C0DA2-65D2-4690-8D8D-6FC1EA03E48A}"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p>
            <a:pPr lvl="0" algn="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4140070" y="1828799"/>
            <a:ext cx="6468193" cy="2233159"/>
          </a:xfrm>
        </p:spPr>
        <p:txBody>
          <a:bodyPr anchor="b">
            <a:normAutofit/>
          </a:bodyPr>
          <a:lstStyle>
            <a:lvl1pPr algn="ctr">
              <a:lnSpc>
                <a:spcPct val="100000"/>
              </a:lnSpc>
              <a:defRPr sz="6000" b="1">
                <a:solidFill>
                  <a:schemeClr val="accent1">
                    <a:lumMod val="75000"/>
                  </a:schemeClr>
                </a:solidFill>
                <a:latin typeface="微软雅黑" panose="020B0503020204020204" charset="-122"/>
                <a:ea typeface="微软雅黑" panose="020B0503020204020204" charset="-122"/>
              </a:defRPr>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2075397" y="4672668"/>
            <a:ext cx="9145532" cy="703453"/>
          </a:xfrm>
        </p:spPr>
        <p:txBody>
          <a:bodyPr>
            <a:normAutofit/>
          </a:bodyPr>
          <a:lstStyle>
            <a:lvl1pPr marL="0" indent="0" algn="ctr">
              <a:buNone/>
              <a:defRPr sz="3200" b="1">
                <a:solidFill>
                  <a:schemeClr val="bg1"/>
                </a:solidFill>
                <a:latin typeface="微软雅黑" panose="020B0503020204020204" charset="-122"/>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38B3F12-BF21-44D3-A9ED-47DC8363BA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CBF6D4-6A31-4801-B502-ECA7F9D96A7B}" type="slidenum">
              <a:rPr lang="zh-CN" altLang="en-US" smtClean="0"/>
            </a:fld>
            <a:endParaRPr lang="zh-CN" altLang="en-US"/>
          </a:p>
        </p:txBody>
      </p:sp>
      <p:pic>
        <p:nvPicPr>
          <p:cNvPr id="7" name="图片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684" y="552074"/>
            <a:ext cx="1939080" cy="29649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ltLang="zh-CN"/>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endParaRPr lang="en-US" altLang="zh-CN"/>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endParaRPr lang="en-US" altLang="zh-CN"/>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ltLang="zh-CN"/>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00377" y="374316"/>
            <a:ext cx="9534190" cy="696314"/>
          </a:xfrm>
        </p:spPr>
        <p:txBody>
          <a:bodyPr>
            <a:normAutofit/>
          </a:bodyPr>
          <a:lstStyle>
            <a:lvl1pPr>
              <a:defRPr sz="2800" b="1">
                <a:solidFill>
                  <a:schemeClr val="accent1">
                    <a:lumMod val="75000"/>
                  </a:schemeClr>
                </a:solidFill>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809672" y="1511671"/>
            <a:ext cx="10515600" cy="4351338"/>
          </a:xfrm>
        </p:spPr>
        <p:txBody>
          <a:bodyPr/>
          <a:lstStyle>
            <a:lvl1pPr>
              <a:lnSpc>
                <a:spcPct val="150000"/>
              </a:lnSpc>
              <a:defRPr b="1">
                <a:solidFill>
                  <a:schemeClr val="accent1">
                    <a:lumMod val="75000"/>
                  </a:schemeClr>
                </a:solidFill>
                <a:latin typeface="微软雅黑" panose="020B0503020204020204" charset="-122"/>
                <a:ea typeface="微软雅黑" panose="020B0503020204020204" charset="-122"/>
              </a:defRPr>
            </a:lvl1pPr>
            <a:lvl2pPr>
              <a:lnSpc>
                <a:spcPct val="150000"/>
              </a:lnSpc>
              <a:defRPr b="1">
                <a:solidFill>
                  <a:schemeClr val="accent1">
                    <a:lumMod val="75000"/>
                  </a:schemeClr>
                </a:solidFill>
                <a:latin typeface="微软雅黑" panose="020B0503020204020204" charset="-122"/>
                <a:ea typeface="微软雅黑" panose="020B0503020204020204" charset="-122"/>
              </a:defRPr>
            </a:lvl2pPr>
            <a:lvl3pPr>
              <a:lnSpc>
                <a:spcPct val="150000"/>
              </a:lnSpc>
              <a:defRPr b="1">
                <a:solidFill>
                  <a:schemeClr val="accent1">
                    <a:lumMod val="75000"/>
                  </a:schemeClr>
                </a:solidFill>
                <a:latin typeface="微软雅黑" panose="020B0503020204020204" charset="-122"/>
                <a:ea typeface="微软雅黑" panose="020B0503020204020204" charset="-122"/>
              </a:defRPr>
            </a:lvl3pPr>
            <a:lvl4pPr>
              <a:lnSpc>
                <a:spcPct val="150000"/>
              </a:lnSpc>
              <a:defRPr b="0">
                <a:solidFill>
                  <a:schemeClr val="accent1">
                    <a:lumMod val="75000"/>
                  </a:schemeClr>
                </a:solidFill>
                <a:latin typeface="微软雅黑" panose="020B0503020204020204" charset="-122"/>
                <a:ea typeface="微软雅黑" panose="020B0503020204020204" charset="-122"/>
              </a:defRPr>
            </a:lvl4pPr>
            <a:lvl5pPr>
              <a:lnSpc>
                <a:spcPct val="150000"/>
              </a:lnSpc>
              <a:defRPr b="0">
                <a:solidFill>
                  <a:schemeClr val="accent1">
                    <a:lumMod val="75000"/>
                  </a:schemeClr>
                </a:solidFill>
                <a:latin typeface="微软雅黑" panose="020B0503020204020204" charset="-122"/>
                <a:ea typeface="微软雅黑" panose="020B0503020204020204" charset="-122"/>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1570" y="6010226"/>
            <a:ext cx="1552997" cy="2399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124584" y="2697250"/>
            <a:ext cx="8390424" cy="1038129"/>
          </a:xfrm>
        </p:spPr>
        <p:txBody>
          <a:bodyPr anchor="b">
            <a:normAutofit/>
          </a:bodyPr>
          <a:lstStyle>
            <a:lvl1pPr>
              <a:defRPr sz="4400" b="1">
                <a:solidFill>
                  <a:schemeClr val="accent1">
                    <a:lumMod val="75000"/>
                  </a:schemeClr>
                </a:solidFill>
                <a:latin typeface="微软雅黑" panose="020B0503020204020204" charset="-122"/>
                <a:ea typeface="微软雅黑" panose="020B0503020204020204" charset="-122"/>
              </a:defRPr>
            </a:lvl1pPr>
          </a:lstStyle>
          <a:p>
            <a:r>
              <a:rPr lang="zh-CN" altLang="en-US" dirty="0" smtClean="0"/>
              <a:t>单击此处编辑母版标题样式</a:t>
            </a:r>
            <a:endParaRPr lang="zh-CN" altLang="en-US" dirty="0"/>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81570" y="6010226"/>
            <a:ext cx="1552997" cy="2399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679389" y="2713157"/>
            <a:ext cx="4038983" cy="1325563"/>
          </a:xfrm>
        </p:spPr>
        <p:txBody>
          <a:bodyPr/>
          <a:lstStyle>
            <a:lvl1pPr algn="ctr">
              <a:defRPr b="1">
                <a:solidFill>
                  <a:schemeClr val="accent1">
                    <a:lumMod val="75000"/>
                  </a:schemeClr>
                </a:solidFill>
                <a:latin typeface="微软雅黑" panose="020B0503020204020204" charset="-122"/>
                <a:ea typeface="微软雅黑" panose="020B0503020204020204" charset="-122"/>
              </a:defRPr>
            </a:lvl1pPr>
          </a:lstStyle>
          <a:p>
            <a:r>
              <a:rPr lang="zh-CN" altLang="en-US" smtClean="0"/>
              <a:t>单击此处编辑母版标题样式</a:t>
            </a:r>
            <a:endParaRPr lang="zh-CN" altLang="en-US"/>
          </a:p>
        </p:txBody>
      </p:sp>
      <p:pic>
        <p:nvPicPr>
          <p:cNvPr id="6" name="图片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49684" y="552074"/>
            <a:ext cx="1939080" cy="2964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ltLang="zh-CN"/>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ltLang="zh-CN"/>
              <a:t>Click to edit Master subtitle style</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idx="1"/>
          </p:nvPr>
        </p:nvSpPr>
        <p:spPr/>
        <p:txBody>
          <a:body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altLang="zh-CN"/>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endParaRPr lang="en-US" altLang="zh-CN"/>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endParaRPr lang="en-US" altLang="zh-CN"/>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7"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en-US" altLang="zh-CN" dirty="0"/>
          </a:p>
        </p:txBody>
      </p:sp>
      <p:sp>
        <p:nvSpPr>
          <p:cNvPr id="1028" name="Rectangle 3"/>
          <p:cNvSpPr>
            <a:spLocks noGrp="1"/>
          </p:cNvSpPr>
          <p:nvPr>
            <p:ph type="body" idx="1"/>
          </p:nvPr>
        </p:nvSpPr>
        <p:spPr>
          <a:xfrm>
            <a:off x="609600" y="1600200"/>
            <a:ext cx="10972800" cy="4525963"/>
          </a:xfrm>
          <a:prstGeom prst="rect">
            <a:avLst/>
          </a:prstGeom>
          <a:noFill/>
          <a:ln w="9525">
            <a:noFill/>
          </a:ln>
        </p:spPr>
        <p:txBody>
          <a:bodyPr/>
          <a:p>
            <a:pPr lvl="0"/>
            <a:r>
              <a:rPr lang="zh-CN" altLang="en-US" dirty="0"/>
              <a:t>单击此处编辑母版文本样式</a:t>
            </a:r>
            <a:endParaRPr lang="en-US" altLang="zh-CN" dirty="0"/>
          </a:p>
          <a:p>
            <a:pPr lvl="1"/>
            <a:r>
              <a:rPr lang="zh-CN" altLang="en-US" dirty="0"/>
              <a:t>第二级</a:t>
            </a:r>
            <a:endParaRPr lang="en-US" altLang="zh-CN" dirty="0"/>
          </a:p>
          <a:p>
            <a:pPr lvl="2"/>
            <a:r>
              <a:rPr lang="zh-CN" altLang="en-US" dirty="0"/>
              <a:t>第三级</a:t>
            </a:r>
            <a:endParaRPr lang="en-US" altLang="zh-CN" dirty="0"/>
          </a:p>
          <a:p>
            <a:pPr lvl="3"/>
            <a:r>
              <a:rPr lang="zh-CN" altLang="en-US" dirty="0"/>
              <a:t>第四级</a:t>
            </a:r>
            <a:endParaRPr lang="en-US" altLang="zh-CN" dirty="0"/>
          </a:p>
          <a:p>
            <a:pPr lvl="4"/>
            <a:r>
              <a:rPr lang="zh-CN" altLang="en-US" dirty="0"/>
              <a:t>第五级</a:t>
            </a:r>
            <a:endParaRPr lang="en-US" altLang="zh-CN" dirty="0"/>
          </a:p>
        </p:txBody>
      </p:sp>
      <p:sp>
        <p:nvSpPr>
          <p:cNvPr id="2"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lstStyle>
            <a:lvl1pPr algn="ctr" eaLnBrk="1" hangingPunct="1">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altLang="zh-CN" dirty="0">
                <a:latin typeface="Arial" panose="020B0604020202020204" pitchFamily="34" charset="0"/>
              </a:rPr>
            </a:fld>
            <a:endParaRPr lang="en-US" altLang="zh-CN"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slideLayout" Target="../slideLayouts/slideLayout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1.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Rectangle 2"/>
          <p:cNvSpPr>
            <a:spLocks noGrp="1"/>
          </p:cNvSpPr>
          <p:nvPr>
            <p:ph type="ctrTitle"/>
          </p:nvPr>
        </p:nvSpPr>
        <p:spPr/>
        <p:txBody>
          <a:bodyPr vert="horz" wrap="square" lIns="91440" tIns="45720" rIns="91440" bIns="45720" anchor="ctr" anchorCtr="0"/>
          <a:p>
            <a:pPr algn="ctr">
              <a:spcBef>
                <a:spcPct val="20000"/>
              </a:spcBef>
              <a:buClrTx/>
              <a:buSzTx/>
              <a:buFontTx/>
            </a:pPr>
            <a:r>
              <a:rPr lang="en-US" altLang="zh-CN" sz="4000">
                <a:ln/>
                <a:solidFill>
                  <a:schemeClr val="tx1"/>
                </a:solidFill>
                <a:effectLst>
                  <a:outerShdw blurRad="38100" dist="19050" dir="2700000" algn="tl" rotWithShape="0">
                    <a:schemeClr val="dk1">
                      <a:alpha val="40000"/>
                    </a:schemeClr>
                  </a:outerShdw>
                </a:effectLst>
                <a:cs typeface="+mn-cs"/>
              </a:rPr>
              <a:t>第二章  幼儿园游戏的指导</a:t>
            </a:r>
            <a:endParaRPr lang="en-US" altLang="zh-CN" sz="4000">
              <a:ln/>
              <a:solidFill>
                <a:schemeClr val="tx1"/>
              </a:solidFill>
              <a:effectLst>
                <a:outerShdw blurRad="38100" dist="19050" dir="2700000" algn="tl" rotWithShape="0">
                  <a:schemeClr val="dk1">
                    <a:alpha val="40000"/>
                  </a:schemeClr>
                </a:outerShdw>
              </a:effectLst>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内容占位符 2"/>
          <p:cNvSpPr>
            <a:spLocks noGrp="1"/>
          </p:cNvSpPr>
          <p:nvPr>
            <p:ph idx="1"/>
          </p:nvPr>
        </p:nvSpPr>
        <p:spPr>
          <a:xfrm>
            <a:off x="809672" y="2085711"/>
            <a:ext cx="10515600" cy="4351338"/>
          </a:xfrm>
        </p:spPr>
        <p:txBody>
          <a:bodyPr vert="horz" wrap="square" lIns="91440" tIns="45720" rIns="91440" bIns="45720" anchor="t" anchorCtr="0"/>
          <a:p>
            <a:pPr marL="0" algn="l" defTabSz="914400" eaLnBrk="1" latinLnBrk="0">
              <a:lnSpc>
                <a:spcPts val="4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1.分享和交流经验</a:t>
            </a: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eaLnBrk="1" latinLnBrk="0">
              <a:lnSpc>
                <a:spcPts val="4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    ——幼儿可以向教师、向同伴、向环境学习</a:t>
            </a: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eaLnBrk="1" latinLnBrk="0">
              <a:lnSpc>
                <a:spcPts val="4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    示例：在一次角色游戏分享中，因有幼儿说找不到银行而引发了讨论，原因是银行的标志不明显。教师引导幼儿就下次游戏怎样使银行的标志更明显展开讨论，有的说做个工商银行的标志，有的说做个中国银行的标志，也有的说做个商业银行的标志等，虽然银行对于幼儿来说还较抽象，但它的某些功能幼儿已有一些感性认识，通过讨论，幼儿就会获得更多的知识经验。</a:t>
            </a:r>
            <a:endParaRPr lang="en-US" altLang="zh-CN" sz="2400" b="0" noProof="0" dirty="0">
              <a:ln>
                <a:noFill/>
              </a:ln>
              <a:solidFill>
                <a:schemeClr val="tx1"/>
              </a:solidFill>
              <a:effectLst/>
              <a:uLnTx/>
              <a:uFillTx/>
              <a:latin typeface="宋体" panose="02010600030101010101" pitchFamily="2" charset="-122"/>
              <a:ea typeface="+mn-ea"/>
            </a:endParaRPr>
          </a:p>
        </p:txBody>
      </p:sp>
      <p:sp>
        <p:nvSpPr>
          <p:cNvPr id="3" name="内容占位符 4"/>
          <p:cNvSpPr>
            <a:spLocks noGrp="1"/>
          </p:cNvSpPr>
          <p:nvPr/>
        </p:nvSpPr>
        <p:spPr>
          <a:xfrm>
            <a:off x="809625" y="1214755"/>
            <a:ext cx="10515600" cy="83820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kern="0" noProof="0" dirty="0">
                <a:ln>
                  <a:noFill/>
                </a:ln>
                <a:solidFill>
                  <a:schemeClr val="tx1"/>
                </a:solidFill>
                <a:effectLst/>
                <a:uLnTx/>
                <a:uFillTx/>
                <a:latin typeface="宋体" panose="02010600030101010101" pitchFamily="2" charset="-122"/>
                <a:ea typeface="+mn-ea"/>
                <a:sym typeface="+mn-ea"/>
              </a:rPr>
              <a:t>四、教师作为游戏的引导者</a:t>
            </a:r>
            <a:endParaRPr lang="zh-CN" altLang="en-US" sz="2800" b="1"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3"/>
          <p:cNvSpPr>
            <a:spLocks noGrp="1"/>
          </p:cNvSpPr>
          <p:nvPr>
            <p:ph type="title"/>
          </p:nvPr>
        </p:nvSpPr>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第一节  幼儿园游戏中教师的角色</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内容占位符 2"/>
          <p:cNvSpPr>
            <a:spLocks noGrp="1"/>
          </p:cNvSpPr>
          <p:nvPr>
            <p:ph idx="1"/>
          </p:nvPr>
        </p:nvSpPr>
        <p:spPr>
          <a:xfrm>
            <a:off x="809625" y="1989455"/>
            <a:ext cx="10515600" cy="4069080"/>
          </a:xfrm>
        </p:spPr>
        <p:txBody>
          <a:bodyPr vert="horz" wrap="square" lIns="91440" tIns="45720" rIns="91440" bIns="45720" anchor="t" anchorCtr="0"/>
          <a:p>
            <a:pPr marL="0" algn="l" defTabSz="914400" latinLnBrk="0">
              <a:lnSpc>
                <a:spcPts val="4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2.整理和提升经验</a:t>
            </a: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latinLnBrk="0">
              <a:lnSpc>
                <a:spcPts val="4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    ——梳理凌乱的经验，形成正确的经验体系</a:t>
            </a: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latinLnBrk="0">
              <a:lnSpc>
                <a:spcPts val="4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    示例：幼儿在游戏中常常会把自己对真实社会的局部的、不全面的理解反映在游戏中，这些在成人眼里是可爱而又可笑的。如在游戏中就会出现类似“警察吃饭不要钱”、“乘公共汽车认识熟人不用买票”、“银行的钱可以随便拿”、“只要生病就得打针”等情况。这是就需要教师与儿童一起进行经验的梳理，形成正确的价值观和判断是非的能力。</a:t>
            </a:r>
            <a:endParaRPr lang="en-US" altLang="zh-CN" sz="2400" b="0" noProof="0" dirty="0">
              <a:ln>
                <a:noFill/>
              </a:ln>
              <a:solidFill>
                <a:schemeClr val="tx1"/>
              </a:solidFill>
              <a:effectLst/>
              <a:uLnTx/>
              <a:uFillTx/>
              <a:latin typeface="宋体" panose="02010600030101010101" pitchFamily="2" charset="-122"/>
              <a:ea typeface="+mn-ea"/>
            </a:endParaRPr>
          </a:p>
        </p:txBody>
      </p:sp>
      <p:sp>
        <p:nvSpPr>
          <p:cNvPr id="3" name="内容占位符 4"/>
          <p:cNvSpPr>
            <a:spLocks noGrp="1"/>
          </p:cNvSpPr>
          <p:nvPr/>
        </p:nvSpPr>
        <p:spPr>
          <a:xfrm>
            <a:off x="809625" y="1214755"/>
            <a:ext cx="10515600" cy="83820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kern="0" noProof="0" dirty="0">
                <a:ln>
                  <a:noFill/>
                </a:ln>
                <a:solidFill>
                  <a:schemeClr val="tx1"/>
                </a:solidFill>
                <a:effectLst/>
                <a:uLnTx/>
                <a:uFillTx/>
                <a:latin typeface="宋体" panose="02010600030101010101" pitchFamily="2" charset="-122"/>
                <a:ea typeface="+mn-ea"/>
                <a:sym typeface="+mn-ea"/>
              </a:rPr>
              <a:t>四、教师作为游戏的引导者</a:t>
            </a:r>
            <a:endParaRPr lang="zh-CN" altLang="en-US" sz="2800" b="1"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4"/>
          <p:cNvSpPr>
            <a:spLocks noGrp="1"/>
          </p:cNvSpPr>
          <p:nvPr>
            <p:ph type="title"/>
          </p:nvPr>
        </p:nvSpPr>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第一节  幼儿园游戏中教师的角色</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内容占位符 2"/>
          <p:cNvSpPr>
            <a:spLocks noGrp="1" noChangeArrowheads="1"/>
          </p:cNvSpPr>
          <p:nvPr>
            <p:ph idx="1"/>
          </p:nvPr>
        </p:nvSpPr>
        <p:spPr>
          <a:xfrm>
            <a:off x="809625" y="1989455"/>
            <a:ext cx="10918190" cy="3849370"/>
          </a:xfrm>
        </p:spPr>
        <p:txBody>
          <a:bodyPr vert="horz" wrap="square" lIns="91440" tIns="45720" rIns="91440" bIns="45720" numCol="1" anchor="t" anchorCtr="0" compatLnSpc="0">
            <a:noAutofit/>
          </a:bodyPr>
          <a:lstStyle/>
          <a:p>
            <a:pPr marL="0" lvl="0" algn="l" defTabSz="914400" latinLnBrk="0">
              <a:lnSpc>
                <a:spcPts val="4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sym typeface="+mn-ea"/>
              </a:rPr>
              <a:t>3.</a:t>
            </a:r>
            <a:r>
              <a:rPr lang="en-US" altLang="zh-CN" sz="2400" b="0" noProof="0" dirty="0">
                <a:ln>
                  <a:noFill/>
                </a:ln>
                <a:solidFill>
                  <a:schemeClr val="tx1"/>
                </a:solidFill>
                <a:effectLst/>
                <a:uLnTx/>
                <a:uFillTx/>
                <a:latin typeface="宋体" panose="02010600030101010101" pitchFamily="2" charset="-122"/>
                <a:ea typeface="+mn-ea"/>
                <a:sym typeface="+mn-ea"/>
              </a:rPr>
              <a:t>扩展和丰富</a:t>
            </a:r>
            <a:r>
              <a:rPr lang="en-US" altLang="zh-CN" sz="2400" b="0" noProof="0" dirty="0">
                <a:ln>
                  <a:noFill/>
                </a:ln>
                <a:solidFill>
                  <a:schemeClr val="tx1"/>
                </a:solidFill>
                <a:effectLst/>
                <a:uLnTx/>
                <a:uFillTx/>
                <a:latin typeface="宋体" panose="02010600030101010101" pitchFamily="2" charset="-122"/>
                <a:ea typeface="+mn-ea"/>
                <a:sym typeface="+mn-ea"/>
              </a:rPr>
              <a:t>经验</a:t>
            </a:r>
            <a:endParaRPr lang="en-US" altLang="zh-CN" sz="2400" b="0" noProof="0" dirty="0">
              <a:ln>
                <a:noFill/>
              </a:ln>
              <a:solidFill>
                <a:schemeClr val="tx1"/>
              </a:solidFill>
              <a:effectLst/>
              <a:uLnTx/>
              <a:uFillTx/>
              <a:latin typeface="宋体" panose="02010600030101010101" pitchFamily="2" charset="-122"/>
              <a:ea typeface="+mn-ea"/>
              <a:sym typeface="+mn-ea"/>
            </a:endParaRPr>
          </a:p>
          <a:p>
            <a:pPr marL="0" lvl="0" algn="l" defTabSz="914400" latinLnBrk="0">
              <a:lnSpc>
                <a:spcPts val="4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sym typeface="+mn-ea"/>
              </a:rPr>
              <a:t>    ——</a:t>
            </a:r>
            <a:r>
              <a:rPr lang="en-US" altLang="zh-CN" sz="2400" b="0" noProof="0" dirty="0">
                <a:ln>
                  <a:noFill/>
                </a:ln>
                <a:solidFill>
                  <a:schemeClr val="tx1"/>
                </a:solidFill>
                <a:effectLst/>
                <a:uLnTx/>
                <a:uFillTx/>
                <a:latin typeface="宋体" panose="02010600030101010101" pitchFamily="2" charset="-122"/>
                <a:ea typeface="+mn-ea"/>
                <a:sym typeface="+mn-ea"/>
              </a:rPr>
              <a:t>用参观、访问、实地体验等形式丰富拓展经验</a:t>
            </a:r>
            <a:endParaRPr lang="en-US" altLang="zh-CN" sz="2400" b="0" noProof="0" dirty="0">
              <a:ln>
                <a:noFill/>
              </a:ln>
              <a:solidFill>
                <a:schemeClr val="tx1"/>
              </a:solidFill>
              <a:effectLst/>
              <a:uLnTx/>
              <a:uFillTx/>
              <a:latin typeface="宋体" panose="02010600030101010101" pitchFamily="2" charset="-122"/>
              <a:ea typeface="+mn-ea"/>
              <a:sym typeface="+mn-ea"/>
            </a:endParaRPr>
          </a:p>
          <a:p>
            <a:pPr marL="0" lvl="0" algn="l" defTabSz="914400" latinLnBrk="0">
              <a:lnSpc>
                <a:spcPts val="4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sym typeface="+mn-ea"/>
              </a:rPr>
              <a:t>    示例：</a:t>
            </a:r>
            <a:r>
              <a:rPr lang="en-US" altLang="zh-CN" sz="2400" b="0" noProof="0" dirty="0">
                <a:ln>
                  <a:noFill/>
                </a:ln>
                <a:solidFill>
                  <a:schemeClr val="tx1"/>
                </a:solidFill>
                <a:effectLst/>
                <a:uLnTx/>
                <a:uFillTx/>
                <a:latin typeface="宋体" panose="02010600030101010101" pitchFamily="2" charset="-122"/>
                <a:ea typeface="+mn-ea"/>
                <a:sym typeface="+mn-ea"/>
              </a:rPr>
              <a:t>幼儿总在娃娃家搭积木玩，或是在“理发店”玩娃娃家的游戏，教师总是以幼儿游戏水平不高来解释幼儿的游戏行为。但实际上幼儿总是玩同样的游戏或对某个主题不感兴趣，原因有两方面：一是主题超出了幼儿的经验水平，二是主题对幼儿不具有挑战性。因此，教师可以组织相应的讨论活动以及相关的延伸活动，如参观、访问、实地体验等，帮助幼儿丰富拓展经验。</a:t>
            </a:r>
            <a:endParaRPr lang="en-US" altLang="zh-CN" sz="2400" b="0" noProof="0" dirty="0">
              <a:ln>
                <a:noFill/>
              </a:ln>
              <a:solidFill>
                <a:schemeClr val="tx1"/>
              </a:solidFill>
              <a:effectLst/>
              <a:uLnTx/>
              <a:uFillTx/>
              <a:latin typeface="宋体" panose="02010600030101010101" pitchFamily="2" charset="-122"/>
              <a:ea typeface="+mn-ea"/>
              <a:sym typeface="+mn-ea"/>
            </a:endParaRPr>
          </a:p>
        </p:txBody>
      </p:sp>
      <p:sp>
        <p:nvSpPr>
          <p:cNvPr id="3" name="内容占位符 4"/>
          <p:cNvSpPr>
            <a:spLocks noGrp="1"/>
          </p:cNvSpPr>
          <p:nvPr/>
        </p:nvSpPr>
        <p:spPr>
          <a:xfrm>
            <a:off x="809625" y="1214755"/>
            <a:ext cx="10515600" cy="83820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kern="0" noProof="0" dirty="0">
                <a:ln>
                  <a:noFill/>
                </a:ln>
                <a:solidFill>
                  <a:schemeClr val="tx1"/>
                </a:solidFill>
                <a:effectLst/>
                <a:uLnTx/>
                <a:uFillTx/>
                <a:latin typeface="宋体" panose="02010600030101010101" pitchFamily="2" charset="-122"/>
                <a:ea typeface="+mn-ea"/>
                <a:sym typeface="+mn-ea"/>
              </a:rPr>
              <a:t>四、教师作为游戏的引导者</a:t>
            </a:r>
            <a:endParaRPr lang="zh-CN" altLang="en-US" sz="2800" b="1"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3"/>
          <p:cNvSpPr>
            <a:spLocks noGrp="1"/>
          </p:cNvSpPr>
          <p:nvPr>
            <p:ph type="title"/>
          </p:nvPr>
        </p:nvSpPr>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第一节  幼儿园游戏中教师的角色</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a:bodyPr>
          <a:p>
            <a:r>
              <a:rPr lang="zh-CN" altLang="zh-CN" sz="3600" dirty="0">
                <a:solidFill>
                  <a:schemeClr val="tx1"/>
                </a:solidFill>
                <a:latin typeface="宋体" panose="02010600030101010101" pitchFamily="2" charset="-122"/>
                <a:sym typeface="+mn-ea"/>
              </a:rPr>
              <a:t>第二节  幼儿园游戏的指导策略与方法</a:t>
            </a:r>
            <a:endParaRPr lang="zh-CN" altLang="zh-CN" sz="3600" dirty="0">
              <a:solidFill>
                <a:schemeClr val="tx1"/>
              </a:solidFill>
              <a:latin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p:nvPr/>
        </p:nvSpPr>
        <p:spPr>
          <a:xfrm>
            <a:off x="1919288" y="2244725"/>
            <a:ext cx="7993063" cy="2202180"/>
          </a:xfrm>
          <a:prstGeom prst="rect">
            <a:avLst/>
          </a:prstGeom>
        </p:spPr>
        <p:txBody>
          <a:bodyPr wrap="square">
            <a:spAutoFit/>
          </a:bodyPr>
          <a:lstStyle/>
          <a:p>
            <a:pPr lvl="0" algn="l">
              <a:lnSpc>
                <a:spcPct val="150000"/>
              </a:lnSpc>
              <a:spcBef>
                <a:spcPct val="20000"/>
              </a:spcBef>
              <a:buClrTx/>
              <a:buSzTx/>
              <a:buFontTx/>
              <a:defRPr/>
            </a:pPr>
            <a:r>
              <a:rPr lang="en-US" altLang="zh-CN" sz="2800" kern="0" noProof="0" dirty="0">
                <a:ln>
                  <a:noFill/>
                </a:ln>
                <a:effectLst/>
                <a:uLnTx/>
                <a:uFillTx/>
                <a:latin typeface="宋体" panose="02010600030101010101" pitchFamily="2" charset="-122"/>
                <a:ea typeface="+mn-ea"/>
                <a:sym typeface="+mn-ea"/>
              </a:rPr>
              <a:t>一、幼儿园游戏指导策略</a:t>
            </a:r>
            <a:endParaRPr lang="en-US" altLang="zh-CN" sz="2800" kern="0" noProof="0" dirty="0">
              <a:ln>
                <a:noFill/>
              </a:ln>
              <a:effectLst/>
              <a:uLnTx/>
              <a:uFillTx/>
              <a:latin typeface="宋体" panose="02010600030101010101" pitchFamily="2" charset="-122"/>
              <a:ea typeface="+mn-ea"/>
              <a:sym typeface="+mn-ea"/>
            </a:endParaRPr>
          </a:p>
          <a:p>
            <a:pPr lvl="0" algn="l">
              <a:lnSpc>
                <a:spcPct val="150000"/>
              </a:lnSpc>
              <a:spcBef>
                <a:spcPct val="20000"/>
              </a:spcBef>
              <a:buClrTx/>
              <a:buSzTx/>
              <a:buFontTx/>
              <a:defRPr/>
            </a:pPr>
            <a:r>
              <a:rPr lang="en-US" altLang="zh-CN" sz="2800" kern="0" noProof="0" dirty="0">
                <a:ln>
                  <a:noFill/>
                </a:ln>
                <a:effectLst/>
                <a:uLnTx/>
                <a:uFillTx/>
                <a:latin typeface="宋体" panose="02010600030101010101" pitchFamily="2" charset="-122"/>
                <a:ea typeface="+mn-ea"/>
                <a:sym typeface="+mn-ea"/>
              </a:rPr>
              <a:t>二、</a:t>
            </a:r>
            <a:r>
              <a:rPr lang="en-US" altLang="zh-CN" sz="2800" kern="0" noProof="0" dirty="0">
                <a:ln>
                  <a:noFill/>
                </a:ln>
                <a:effectLst/>
                <a:uLnTx/>
                <a:uFillTx/>
                <a:latin typeface="宋体" panose="02010600030101010101" pitchFamily="2" charset="-122"/>
                <a:ea typeface="+mn-ea"/>
                <a:sym typeface="+mn-ea"/>
              </a:rPr>
              <a:t>游戏指导的具体方法</a:t>
            </a:r>
            <a:endParaRPr lang="en-US" altLang="zh-CN" sz="2800" kern="0" noProof="0" dirty="0">
              <a:ln>
                <a:noFill/>
              </a:ln>
              <a:effectLst/>
              <a:uLnTx/>
              <a:uFillTx/>
              <a:latin typeface="宋体" panose="02010600030101010101" pitchFamily="2" charset="-122"/>
              <a:ea typeface="+mn-ea"/>
              <a:sym typeface="+mn-ea"/>
            </a:endParaRPr>
          </a:p>
          <a:p>
            <a:pPr lvl="0" algn="l">
              <a:lnSpc>
                <a:spcPct val="150000"/>
              </a:lnSpc>
              <a:spcBef>
                <a:spcPct val="20000"/>
              </a:spcBef>
              <a:buClrTx/>
              <a:buSzTx/>
              <a:buFontTx/>
              <a:defRPr/>
            </a:pPr>
            <a:r>
              <a:rPr lang="en-US" altLang="zh-CN" sz="2800" kern="0" noProof="0" dirty="0">
                <a:ln>
                  <a:noFill/>
                </a:ln>
                <a:effectLst/>
                <a:uLnTx/>
                <a:uFillTx/>
                <a:latin typeface="宋体" panose="02010600030101010101" pitchFamily="2" charset="-122"/>
                <a:ea typeface="+mn-ea"/>
                <a:sym typeface="+mn-ea"/>
              </a:rPr>
              <a:t>三、幼儿园游戏指导策略选择与运用的依据</a:t>
            </a:r>
            <a:endParaRPr lang="en-US" altLang="zh-CN" sz="2800" kern="0" noProof="0" dirty="0">
              <a:ln>
                <a:noFill/>
              </a:ln>
              <a:effectLst/>
              <a:uLnTx/>
              <a:uFillTx/>
              <a:latin typeface="宋体" panose="02010600030101010101" pitchFamily="2" charset="-122"/>
              <a:ea typeface="+mn-ea"/>
              <a:sym typeface="+mn-ea"/>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2459990" y="1624330"/>
            <a:ext cx="7343775" cy="754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一、幼儿园游戏指导策略</a:t>
            </a:r>
            <a:endParaRPr kumimoji="0" lang="zh-CN" altLang="en-US" sz="2800"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12" name="矩形 11"/>
          <p:cNvSpPr/>
          <p:nvPr>
            <p:custDataLst>
              <p:tags r:id="rId1"/>
            </p:custDataLst>
          </p:nvPr>
        </p:nvSpPr>
        <p:spPr>
          <a:xfrm>
            <a:off x="2424113" y="3382963"/>
            <a:ext cx="935038" cy="2393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兴趣导向策略</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矩形 12"/>
          <p:cNvSpPr/>
          <p:nvPr>
            <p:custDataLst>
              <p:tags r:id="rId2"/>
            </p:custDataLst>
          </p:nvPr>
        </p:nvSpPr>
        <p:spPr>
          <a:xfrm>
            <a:off x="3994150" y="3413125"/>
            <a:ext cx="936625" cy="23637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问题导向策略</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矩形 13"/>
          <p:cNvSpPr/>
          <p:nvPr>
            <p:custDataLst>
              <p:tags r:id="rId3"/>
            </p:custDataLst>
          </p:nvPr>
        </p:nvSpPr>
        <p:spPr>
          <a:xfrm>
            <a:off x="5664200" y="3406775"/>
            <a:ext cx="1008063" cy="239871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辅助对话策略</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矩形 14"/>
          <p:cNvSpPr/>
          <p:nvPr>
            <p:custDataLst>
              <p:tags r:id="rId4"/>
            </p:custDataLst>
          </p:nvPr>
        </p:nvSpPr>
        <p:spPr>
          <a:xfrm>
            <a:off x="7305675" y="3413125"/>
            <a:ext cx="863600" cy="23637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关注冲突策略</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矩形 15"/>
          <p:cNvSpPr/>
          <p:nvPr>
            <p:custDataLst>
              <p:tags r:id="rId5"/>
            </p:custDataLst>
          </p:nvPr>
        </p:nvSpPr>
        <p:spPr>
          <a:xfrm>
            <a:off x="8832850" y="3403600"/>
            <a:ext cx="935038" cy="23971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家长支持策略</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7" name="直接连接符 16"/>
          <p:cNvCxnSpPr>
            <a:stCxn id="12" idx="0"/>
          </p:cNvCxnSpPr>
          <p:nvPr>
            <p:custDataLst>
              <p:tags r:id="rId6"/>
            </p:custDataLst>
          </p:nvPr>
        </p:nvCxnSpPr>
        <p:spPr>
          <a:xfrm flipV="1">
            <a:off x="2891473" y="2852738"/>
            <a:ext cx="35560" cy="53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7"/>
            </p:custDataLst>
          </p:nvPr>
        </p:nvCxnSpPr>
        <p:spPr>
          <a:xfrm flipV="1">
            <a:off x="2927033" y="2825750"/>
            <a:ext cx="6442710" cy="273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16" idx="0"/>
          </p:cNvCxnSpPr>
          <p:nvPr>
            <p:custDataLst>
              <p:tags r:id="rId8"/>
            </p:custDataLst>
          </p:nvPr>
        </p:nvCxnSpPr>
        <p:spPr>
          <a:xfrm>
            <a:off x="9263698" y="2780983"/>
            <a:ext cx="36830" cy="622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9"/>
            </p:custDataLst>
          </p:nvPr>
        </p:nvCxnSpPr>
        <p:spPr>
          <a:xfrm flipH="1">
            <a:off x="4557713" y="2853055"/>
            <a:ext cx="25400" cy="530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14" idx="0"/>
          </p:cNvCxnSpPr>
          <p:nvPr>
            <p:custDataLst>
              <p:tags r:id="rId10"/>
            </p:custDataLst>
          </p:nvPr>
        </p:nvCxnSpPr>
        <p:spPr>
          <a:xfrm>
            <a:off x="6167438" y="2853055"/>
            <a:ext cx="635" cy="5537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endCxn id="15" idx="0"/>
          </p:cNvCxnSpPr>
          <p:nvPr>
            <p:custDataLst>
              <p:tags r:id="rId11"/>
            </p:custDataLst>
          </p:nvPr>
        </p:nvCxnSpPr>
        <p:spPr>
          <a:xfrm flipH="1">
            <a:off x="7737475" y="2852738"/>
            <a:ext cx="14605" cy="560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6167755" y="2348548"/>
            <a:ext cx="0" cy="504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2"/>
          <p:cNvSpPr>
            <a:spLocks noGrp="1"/>
          </p:cNvSpPr>
          <p:nvPr>
            <p:ph idx="1"/>
          </p:nvPr>
        </p:nvSpPr>
        <p:spPr>
          <a:xfrm>
            <a:off x="728345" y="2781300"/>
            <a:ext cx="10338435" cy="2960370"/>
          </a:xfrm>
        </p:spPr>
        <p:txBody>
          <a:bodyPr vert="horz" wrap="square" lIns="91440" tIns="45720" rIns="91440" bIns="45720" numCol="1" anchor="t" anchorCtr="0" compatLnSpc="0">
            <a:noAutofit/>
          </a:bodyPr>
          <a:lstStyle/>
          <a:p>
            <a:pPr marL="0" lvl="0" algn="l" defTabSz="914400" latinLnBrk="0">
              <a:lnSpc>
                <a:spcPts val="4000"/>
              </a:lnSpc>
              <a:spcBef>
                <a:spcPts val="0"/>
              </a:spcBef>
              <a:buClrTx/>
              <a:buSzTx/>
              <a:buFontTx/>
              <a:buNone/>
              <a:defRPr/>
            </a:pPr>
            <a:r>
              <a:rPr lang="zh-CN" altLang="en-US" b="0">
                <a:sym typeface="+mn-ea"/>
              </a:rPr>
              <a:t> </a:t>
            </a:r>
            <a:r>
              <a:rPr lang="en-US" altLang="zh-CN" sz="2800" b="0" noProof="0" dirty="0">
                <a:ln>
                  <a:noFill/>
                </a:ln>
                <a:solidFill>
                  <a:schemeClr val="tx1"/>
                </a:solidFill>
                <a:effectLst/>
                <a:uLnTx/>
                <a:uFillTx/>
                <a:latin typeface="宋体" panose="02010600030101010101" pitchFamily="2" charset="-122"/>
                <a:ea typeface="+mn-ea"/>
                <a:sym typeface="+mn-ea"/>
              </a:rPr>
              <a:t> </a:t>
            </a:r>
            <a:r>
              <a:rPr lang="en-US" altLang="zh-CN" sz="2400" b="0" noProof="0" dirty="0">
                <a:ln>
                  <a:noFill/>
                </a:ln>
                <a:solidFill>
                  <a:schemeClr val="tx1"/>
                </a:solidFill>
                <a:effectLst/>
                <a:uLnTx/>
                <a:uFillTx/>
                <a:latin typeface="宋体" panose="02010600030101010101" pitchFamily="2" charset="-122"/>
                <a:ea typeface="+mn-ea"/>
                <a:sym typeface="+mn-ea"/>
              </a:rPr>
              <a:t>——尊重幼儿的选择，创设相应的活动环境</a:t>
            </a:r>
            <a:endParaRPr lang="en-US" altLang="zh-CN" sz="2400" b="0" noProof="0" dirty="0">
              <a:ln>
                <a:noFill/>
              </a:ln>
              <a:solidFill>
                <a:schemeClr val="tx1"/>
              </a:solidFill>
              <a:effectLst/>
              <a:uLnTx/>
              <a:uFillTx/>
              <a:latin typeface="宋体" panose="02010600030101010101" pitchFamily="2" charset="-122"/>
              <a:ea typeface="+mn-ea"/>
              <a:sym typeface="+mn-ea"/>
            </a:endParaRPr>
          </a:p>
          <a:p>
            <a:pPr marL="0" lvl="0" algn="l" defTabSz="914400" latinLnBrk="0">
              <a:lnSpc>
                <a:spcPts val="4000"/>
              </a:lnSpc>
              <a:spcBef>
                <a:spcPts val="0"/>
              </a:spcBef>
              <a:buClrTx/>
              <a:buSzTx/>
              <a:buFontTx/>
              <a:buNone/>
              <a:defRPr/>
            </a:pPr>
            <a:endParaRPr lang="en-US" altLang="zh-CN" sz="2800" b="0" noProof="0" dirty="0">
              <a:ln>
                <a:noFill/>
              </a:ln>
              <a:solidFill>
                <a:schemeClr val="tx1"/>
              </a:solidFill>
              <a:effectLst/>
              <a:uLnTx/>
              <a:uFillTx/>
              <a:latin typeface="宋体" panose="02010600030101010101" pitchFamily="2" charset="-122"/>
              <a:ea typeface="+mn-ea"/>
              <a:sym typeface="+mn-ea"/>
            </a:endParaRPr>
          </a:p>
          <a:p>
            <a:pPr marL="0" lvl="0" indent="609600" algn="l" defTabSz="914400" latinLnBrk="0">
              <a:lnSpc>
                <a:spcPts val="4000"/>
              </a:lnSpc>
              <a:spcBef>
                <a:spcPts val="0"/>
              </a:spcBef>
              <a:buClrTx/>
              <a:buSzTx/>
              <a:buFontTx/>
              <a:buNone/>
              <a:defRPr/>
              <a:extLst>
                <a:ext uri="{35155182-B16C-46BC-9424-99874614C6A1}">
                  <wpsdc:indentchars xmlns:wpsdc="http://www.wps.cn/officeDocument/2017/drawingmlCustomData" val="200" checksum="4158780845"/>
                </a:ext>
              </a:extLst>
            </a:pPr>
            <a:r>
              <a:rPr lang="en-US" altLang="zh-CN" sz="2400" b="0" noProof="0" dirty="0">
                <a:ln>
                  <a:noFill/>
                </a:ln>
                <a:solidFill>
                  <a:schemeClr val="tx1"/>
                </a:solidFill>
                <a:effectLst/>
                <a:uLnTx/>
                <a:uFillTx/>
                <a:latin typeface="宋体" panose="02010600030101010101" pitchFamily="2" charset="-122"/>
                <a:ea typeface="+mn-ea"/>
                <a:sym typeface="+mn-ea"/>
              </a:rPr>
              <a:t>1.和谁玩？尊重游戏意愿——游戏种a类的设置</a:t>
            </a:r>
            <a:endParaRPr lang="en-US" altLang="zh-CN" sz="2400" b="0" noProof="0" dirty="0">
              <a:ln>
                <a:noFill/>
              </a:ln>
              <a:solidFill>
                <a:schemeClr val="tx1"/>
              </a:solidFill>
              <a:effectLst/>
              <a:uLnTx/>
              <a:uFillTx/>
              <a:latin typeface="宋体" panose="02010600030101010101" pitchFamily="2" charset="-122"/>
              <a:ea typeface="+mn-ea"/>
              <a:sym typeface="+mn-ea"/>
            </a:endParaRPr>
          </a:p>
          <a:p>
            <a:pPr marL="0" lvl="0" indent="609600" algn="l" defTabSz="914400" latinLnBrk="0">
              <a:lnSpc>
                <a:spcPts val="4000"/>
              </a:lnSpc>
              <a:spcBef>
                <a:spcPts val="0"/>
              </a:spcBef>
              <a:buClrTx/>
              <a:buSzTx/>
              <a:buFontTx/>
              <a:buNone/>
              <a:defRPr/>
              <a:extLst>
                <a:ext uri="{35155182-B16C-46BC-9424-99874614C6A1}">
                  <wpsdc:indentchars xmlns:wpsdc="http://www.wps.cn/officeDocument/2017/drawingmlCustomData" val="200" checksum="4158780845"/>
                </a:ext>
              </a:extLst>
            </a:pPr>
            <a:r>
              <a:rPr lang="en-US" altLang="zh-CN" sz="2400" b="0" noProof="0" dirty="0">
                <a:ln>
                  <a:noFill/>
                </a:ln>
                <a:solidFill>
                  <a:schemeClr val="tx1"/>
                </a:solidFill>
                <a:effectLst/>
                <a:uLnTx/>
                <a:uFillTx/>
                <a:latin typeface="宋体" panose="02010600030101010101" pitchFamily="2" charset="-122"/>
                <a:ea typeface="+mn-ea"/>
                <a:sym typeface="+mn-ea"/>
              </a:rPr>
              <a:t>2.喜欢玩什么？实际经验和兴趣——环境布局</a:t>
            </a:r>
            <a:endParaRPr lang="en-US" altLang="zh-CN" sz="2400" b="0" noProof="0" dirty="0">
              <a:ln>
                <a:noFill/>
              </a:ln>
              <a:solidFill>
                <a:schemeClr val="tx1"/>
              </a:solidFill>
              <a:effectLst/>
              <a:uLnTx/>
              <a:uFillTx/>
              <a:latin typeface="宋体" panose="02010600030101010101" pitchFamily="2" charset="-122"/>
              <a:ea typeface="+mn-ea"/>
              <a:sym typeface="+mn-ea"/>
            </a:endParaRPr>
          </a:p>
          <a:p>
            <a:pPr marL="0" lvl="0" indent="609600" algn="l" defTabSz="914400" latinLnBrk="0">
              <a:lnSpc>
                <a:spcPts val="4000"/>
              </a:lnSpc>
              <a:spcBef>
                <a:spcPts val="0"/>
              </a:spcBef>
              <a:buClrTx/>
              <a:buSzTx/>
              <a:buFontTx/>
              <a:buNone/>
              <a:defRPr/>
              <a:extLst>
                <a:ext uri="{35155182-B16C-46BC-9424-99874614C6A1}">
                  <wpsdc:indentchars xmlns:wpsdc="http://www.wps.cn/officeDocument/2017/drawingmlCustomData" val="200" checksum="4158780845"/>
                </a:ext>
              </a:extLst>
            </a:pPr>
            <a:r>
              <a:rPr lang="en-US" altLang="zh-CN" sz="2400" b="0" noProof="0" dirty="0">
                <a:ln>
                  <a:noFill/>
                </a:ln>
                <a:solidFill>
                  <a:schemeClr val="tx1"/>
                </a:solidFill>
                <a:effectLst/>
                <a:uLnTx/>
                <a:uFillTx/>
                <a:latin typeface="宋体" panose="02010600030101010101" pitchFamily="2" charset="-122"/>
                <a:ea typeface="+mn-ea"/>
                <a:sym typeface="+mn-ea"/>
              </a:rPr>
              <a:t>3.需要什么环境？——</a:t>
            </a:r>
            <a:r>
              <a:rPr lang="en-US" altLang="zh-CN" sz="2400" b="0" noProof="0" dirty="0">
                <a:ln>
                  <a:noFill/>
                </a:ln>
                <a:solidFill>
                  <a:schemeClr val="tx1"/>
                </a:solidFill>
                <a:effectLst/>
                <a:uLnTx/>
                <a:uFillTx/>
                <a:latin typeface="宋体" panose="02010600030101010101" pitchFamily="2" charset="-122"/>
                <a:ea typeface="+mn-ea"/>
                <a:sym typeface="+mn-ea"/>
              </a:rPr>
              <a:t>材料数量的提供</a:t>
            </a:r>
            <a:endParaRPr lang="en-US" altLang="zh-CN" sz="2400" b="0" noProof="0" dirty="0">
              <a:ln>
                <a:noFill/>
              </a:ln>
              <a:solidFill>
                <a:schemeClr val="tx1"/>
              </a:solidFill>
              <a:effectLst/>
              <a:uLnTx/>
              <a:uFillTx/>
              <a:latin typeface="宋体" panose="02010600030101010101" pitchFamily="2" charset="-122"/>
              <a:ea typeface="+mn-ea"/>
              <a:sym typeface="+mn-ea"/>
            </a:endParaRPr>
          </a:p>
        </p:txBody>
      </p:sp>
      <p:pic>
        <p:nvPicPr>
          <p:cNvPr id="5" name="Picture 4" descr="20100618881"/>
          <p:cNvPicPr>
            <a:picLocks noChangeAspect="1" noChangeArrowheads="1"/>
          </p:cNvPicPr>
          <p:nvPr/>
        </p:nvPicPr>
        <p:blipFill>
          <a:blip r:embed="rId1" cstate="print"/>
          <a:srcRect/>
          <a:stretch>
            <a:fillRect/>
          </a:stretch>
        </p:blipFill>
        <p:spPr bwMode="auto">
          <a:xfrm>
            <a:off x="8543923" y="2763629"/>
            <a:ext cx="2572503" cy="19525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内容占位符 4"/>
          <p:cNvSpPr>
            <a:spLocks noGrp="1"/>
          </p:cNvSpPr>
          <p:nvPr/>
        </p:nvSpPr>
        <p:spPr>
          <a:xfrm>
            <a:off x="809625" y="1214755"/>
            <a:ext cx="10515600" cy="144589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一、幼儿园游戏指导策略</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（一）兴趣导向策略</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sym typeface="+mn-ea"/>
            </a:endParaRPr>
          </a:p>
        </p:txBody>
      </p:sp>
      <p:sp>
        <p:nvSpPr>
          <p:cNvPr id="6"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内容占位符 2"/>
          <p:cNvSpPr>
            <a:spLocks noGrp="1" noChangeArrowheads="1"/>
          </p:cNvSpPr>
          <p:nvPr>
            <p:ph idx="1"/>
          </p:nvPr>
        </p:nvSpPr>
        <p:spPr>
          <a:xfrm>
            <a:off x="911225" y="2506081"/>
            <a:ext cx="10515600" cy="4351338"/>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Tx/>
              <a:buSzTx/>
              <a:buFontTx/>
              <a:buNone/>
              <a:defRPr/>
            </a:pPr>
            <a:r>
              <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以提问的方式引导形成幼儿发现问题、解决问题能力</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以“问题回应”取代“直接给予答案”</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just" defTabSz="914400" rtl="0" eaLnBrk="0" fontAlgn="base" latinLnBrk="0" hangingPunct="0">
              <a:lnSpc>
                <a:spcPct val="150000"/>
              </a:lnSpc>
              <a:spcBef>
                <a:spcPct val="20000"/>
              </a:spcBef>
              <a:spcAft>
                <a:spcPct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rPr>
              <a:t>    示例：</a:t>
            </a:r>
            <a:r>
              <a:rPr kumimoji="0" lang="zh-CN"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有幼儿说“老师。我们家没有餐具”</a:t>
            </a:r>
            <a:r>
              <a:rPr kumimoji="0" lang="zh-CN" altLang="en-US"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，教师回应</a:t>
            </a:r>
            <a:r>
              <a:rPr kumimoji="0" lang="zh-CN"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“你看看百宝箱里能找到吗”</a:t>
            </a:r>
            <a:r>
              <a:rPr kumimoji="0" lang="zh-CN" altLang="en-US"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a:t>
            </a:r>
            <a:endParaRPr kumimoji="0" lang="en-US"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50000"/>
              </a:lnSpc>
              <a:spcBef>
                <a:spcPct val="20000"/>
              </a:spcBef>
              <a:spcAft>
                <a:spcPct val="0"/>
              </a:spcAft>
              <a:buClrTx/>
              <a:buSzTx/>
              <a:buFontTx/>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文本框 3"/>
          <p:cNvSpPr txBox="1"/>
          <p:nvPr/>
        </p:nvSpPr>
        <p:spPr>
          <a:xfrm>
            <a:off x="911225" y="4378325"/>
            <a:ext cx="10241280" cy="1568450"/>
          </a:xfrm>
          <a:prstGeom prst="rect">
            <a:avLst/>
          </a:prstGeom>
          <a:noFill/>
        </p:spPr>
        <p:txBody>
          <a:bodyPr wrap="square">
            <a:spAutoFit/>
          </a:bodyPr>
          <a:lstStyle/>
          <a:p>
            <a:pPr marR="0" algn="just" defTabSz="914400">
              <a:lnSpc>
                <a:spcPct val="150000"/>
              </a:lnSpc>
              <a:buClrTx/>
              <a:buSzTx/>
              <a:buFontTx/>
              <a:buNone/>
              <a:defRPr/>
            </a:pPr>
            <a:r>
              <a:rPr kumimoji="0" lang="en-US" altLang="zh-CN" sz="2400" kern="100" cap="none" spc="0" normalizeH="0" baseline="0" noProof="0" dirty="0">
                <a:latin typeface="Calibri" panose="020F0502020204030204" pitchFamily="34" charset="0"/>
                <a:ea typeface="宋体" panose="02010600030101010101" pitchFamily="2" charset="-122"/>
                <a:cs typeface="Times New Roman" panose="02020603050405020304" pitchFamily="18" charset="0"/>
              </a:rPr>
              <a:t>2.</a:t>
            </a:r>
            <a:r>
              <a:rPr kumimoji="0" lang="zh-CN" altLang="en-US" sz="2400" kern="100" cap="none" spc="0" normalizeH="0" baseline="0" noProof="0" dirty="0">
                <a:latin typeface="Calibri" panose="020F0502020204030204" pitchFamily="34" charset="0"/>
                <a:ea typeface="宋体" panose="02010600030101010101" pitchFamily="2" charset="-122"/>
                <a:cs typeface="Times New Roman" panose="02020603050405020304" pitchFamily="18" charset="0"/>
              </a:rPr>
              <a:t>以“方向性的问题”帮助幼儿丰富游戏情节 </a:t>
            </a:r>
            <a:endParaRPr kumimoji="0" lang="en-US" altLang="zh-CN" sz="2400" kern="100" cap="none" spc="0" normalizeH="0" baseline="0" noProof="0" dirty="0">
              <a:latin typeface="Calibri" panose="020F0502020204030204" pitchFamily="34" charset="0"/>
              <a:ea typeface="宋体" panose="02010600030101010101" pitchFamily="2" charset="-122"/>
              <a:cs typeface="Times New Roman" panose="02020603050405020304" pitchFamily="18" charset="0"/>
            </a:endParaRPr>
          </a:p>
          <a:p>
            <a:pPr marR="0" algn="just" defTabSz="914400">
              <a:lnSpc>
                <a:spcPct val="150000"/>
              </a:lnSpc>
              <a:buClrTx/>
              <a:buSzTx/>
              <a:buFontTx/>
              <a:buNone/>
              <a:defRPr/>
            </a:pPr>
            <a:r>
              <a:rPr kumimoji="0" lang="en-US" altLang="zh-CN" sz="2000" kern="100" cap="none" spc="0" normalizeH="0" baseline="0" noProof="0" dirty="0">
                <a:latin typeface="Calibri" panose="020F0502020204030204" pitchFamily="34" charset="0"/>
                <a:ea typeface="宋体" panose="02010600030101010101" pitchFamily="2" charset="-122"/>
                <a:cs typeface="Times New Roman" panose="02020603050405020304" pitchFamily="18" charset="0"/>
              </a:rPr>
              <a:t>        </a:t>
            </a:r>
            <a:r>
              <a:rPr kumimoji="0" lang="zh-CN" altLang="en-US" sz="2000" kern="100" cap="none" spc="0" normalizeH="0" baseline="0" noProof="0" dirty="0">
                <a:latin typeface="Calibri" panose="020F0502020204030204" pitchFamily="34" charset="0"/>
                <a:ea typeface="宋体" panose="02010600030101010101" pitchFamily="2" charset="-122"/>
                <a:cs typeface="Times New Roman" panose="02020603050405020304" pitchFamily="18" charset="0"/>
              </a:rPr>
              <a:t>示例：</a:t>
            </a:r>
            <a:r>
              <a:rPr kumimoji="0" lang="zh-CN" altLang="en-US" sz="2000"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教师问“这是几路车啊？”（关注细节特征）</a:t>
            </a:r>
            <a:r>
              <a:rPr kumimoji="0" lang="en-US" altLang="zh-CN" sz="2000"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 “</a:t>
            </a:r>
            <a:r>
              <a:rPr kumimoji="0" lang="zh-CN" altLang="en-US" sz="2000"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司机”找来红笔和纸，在纸上写了</a:t>
            </a:r>
            <a:r>
              <a:rPr kumimoji="0" lang="en-US" altLang="zh-CN" sz="2000"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15</a:t>
            </a:r>
            <a:r>
              <a:rPr kumimoji="0" lang="zh-CN" altLang="en-US" sz="2000"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rPr>
              <a:t>，用胶带贴在车前面。</a:t>
            </a:r>
            <a:endParaRPr kumimoji="0" lang="zh-CN" altLang="en-US" sz="2000" kern="100" cap="none" spc="0" normalizeH="0" baseline="0" noProof="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7" name="图片 6" descr="201103301436"/>
          <p:cNvPicPr>
            <a:picLocks noChangeAspect="1"/>
          </p:cNvPicPr>
          <p:nvPr/>
        </p:nvPicPr>
        <p:blipFill>
          <a:blip r:embed="rId1" cstate="print"/>
          <a:srcRect/>
          <a:stretch>
            <a:fillRect/>
          </a:stretch>
        </p:blipFill>
        <p:spPr bwMode="auto">
          <a:xfrm>
            <a:off x="9428837" y="1412699"/>
            <a:ext cx="2160240" cy="2088232"/>
          </a:xfrm>
          <a:prstGeom prst="rect">
            <a:avLst/>
          </a:prstGeom>
          <a:ln>
            <a:noFill/>
          </a:ln>
          <a:effectLst>
            <a:softEdge rad="112500"/>
          </a:effectLst>
        </p:spPr>
      </p:pic>
      <p:sp>
        <p:nvSpPr>
          <p:cNvPr id="3" name="内容占位符 4"/>
          <p:cNvSpPr>
            <a:spLocks noGrp="1"/>
          </p:cNvSpPr>
          <p:nvPr/>
        </p:nvSpPr>
        <p:spPr>
          <a:xfrm>
            <a:off x="809625" y="1214755"/>
            <a:ext cx="10515600" cy="144589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一、幼儿园游戏指导策略</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（二）问题导向策略</a:t>
            </a:r>
            <a:endParaRPr lang="en-US" altLang="zh-CN" sz="24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内容占位符 2"/>
          <p:cNvSpPr>
            <a:spLocks noGrp="1"/>
          </p:cNvSpPr>
          <p:nvPr>
            <p:ph idx="1"/>
          </p:nvPr>
        </p:nvSpPr>
        <p:spPr>
          <a:xfrm>
            <a:off x="912495" y="2637155"/>
            <a:ext cx="11064240" cy="3448685"/>
          </a:xfrm>
        </p:spPr>
        <p:txBody>
          <a:bodyPr vert="horz" wrap="square" lIns="91440" tIns="45720" rIns="91440" bIns="45720" anchor="t" anchorCtr="0"/>
          <a:p>
            <a:pPr marL="0" algn="l" defTabSz="914400" eaLnBrk="1" latinLnBrk="0">
              <a:lnSpc>
                <a:spcPct val="150000"/>
              </a:lnSpc>
              <a:spcBef>
                <a:spcPts val="0"/>
              </a:spcBef>
              <a:buClrTx/>
              <a:buSzTx/>
              <a:buFontTx/>
              <a:buNone/>
              <a:defRPr/>
            </a:pPr>
            <a:r>
              <a:rPr lang="en-US" altLang="zh-CN" sz="2200" b="0" noProof="0" dirty="0">
                <a:ln>
                  <a:noFill/>
                </a:ln>
                <a:solidFill>
                  <a:schemeClr val="tx1"/>
                </a:solidFill>
                <a:effectLst/>
                <a:uLnTx/>
                <a:uFillTx/>
                <a:latin typeface="宋体" panose="02010600030101010101" pitchFamily="2" charset="-122"/>
                <a:ea typeface="+mn-ea"/>
              </a:rPr>
              <a:t>3.以“开放式问题”引导幼儿尝试独立思考 </a:t>
            </a:r>
            <a:endParaRPr lang="en-US" altLang="zh-CN" sz="2200" b="0" noProof="0" dirty="0">
              <a:ln>
                <a:noFill/>
              </a:ln>
              <a:solidFill>
                <a:schemeClr val="tx1"/>
              </a:solidFill>
              <a:effectLst/>
              <a:uLnTx/>
              <a:uFillTx/>
              <a:latin typeface="宋体" panose="02010600030101010101" pitchFamily="2" charset="-122"/>
              <a:ea typeface="+mn-ea"/>
            </a:endParaRPr>
          </a:p>
          <a:p>
            <a:pPr marL="0" algn="l" defTabSz="914400" eaLnBrk="1" latinLnBrk="0">
              <a:lnSpc>
                <a:spcPct val="150000"/>
              </a:lnSpc>
              <a:spcBef>
                <a:spcPts val="0"/>
              </a:spcBef>
              <a:buClrTx/>
              <a:buSzTx/>
              <a:buFontTx/>
              <a:buNone/>
              <a:defRPr/>
            </a:pPr>
            <a:r>
              <a:rPr lang="en-US" altLang="zh-CN" sz="2200" b="0" noProof="0" dirty="0">
                <a:ln>
                  <a:noFill/>
                </a:ln>
                <a:solidFill>
                  <a:schemeClr val="tx1"/>
                </a:solidFill>
                <a:effectLst/>
                <a:uLnTx/>
                <a:uFillTx/>
                <a:latin typeface="宋体" panose="02010600030101010101" pitchFamily="2" charset="-122"/>
                <a:ea typeface="+mn-ea"/>
              </a:rPr>
              <a:t>    示例：幼儿想玩游戏“蛋糕店”，教师以“蛋糕店里都有什么”“哪些材料我们自己可以准备”等问题让幼儿自己规划“蛋糕店”。</a:t>
            </a:r>
            <a:endParaRPr lang="en-US" altLang="zh-CN" sz="2200" b="0" noProof="0" dirty="0">
              <a:ln>
                <a:noFill/>
              </a:ln>
              <a:solidFill>
                <a:schemeClr val="tx1"/>
              </a:solidFill>
              <a:effectLst/>
              <a:uLnTx/>
              <a:uFillTx/>
              <a:latin typeface="宋体" panose="02010600030101010101" pitchFamily="2" charset="-122"/>
              <a:ea typeface="+mn-ea"/>
            </a:endParaRPr>
          </a:p>
          <a:p>
            <a:pPr marL="0" algn="l" defTabSz="914400" eaLnBrk="1" latinLnBrk="0">
              <a:lnSpc>
                <a:spcPct val="150000"/>
              </a:lnSpc>
              <a:spcBef>
                <a:spcPts val="0"/>
              </a:spcBef>
              <a:buClrTx/>
              <a:buSzTx/>
              <a:buFontTx/>
              <a:buNone/>
              <a:defRPr/>
            </a:pPr>
            <a:r>
              <a:rPr lang="en-US" altLang="zh-CN" sz="2200" b="0" noProof="0" dirty="0">
                <a:ln>
                  <a:noFill/>
                </a:ln>
                <a:solidFill>
                  <a:schemeClr val="tx1"/>
                </a:solidFill>
                <a:effectLst/>
                <a:uLnTx/>
                <a:uFillTx/>
                <a:latin typeface="宋体" panose="02010600030101010101" pitchFamily="2" charset="-122"/>
                <a:ea typeface="+mn-ea"/>
              </a:rPr>
              <a:t>4.以具有挑战性的问题激发幼儿的创造性</a:t>
            </a:r>
            <a:endParaRPr lang="en-US" altLang="zh-CN" sz="2200" b="0" noProof="0" dirty="0">
              <a:ln>
                <a:noFill/>
              </a:ln>
              <a:solidFill>
                <a:schemeClr val="tx1"/>
              </a:solidFill>
              <a:effectLst/>
              <a:uLnTx/>
              <a:uFillTx/>
              <a:latin typeface="宋体" panose="02010600030101010101" pitchFamily="2" charset="-122"/>
              <a:ea typeface="+mn-ea"/>
            </a:endParaRPr>
          </a:p>
          <a:p>
            <a:pPr marL="0" algn="l" defTabSz="914400" eaLnBrk="1" latinLnBrk="0">
              <a:lnSpc>
                <a:spcPct val="150000"/>
              </a:lnSpc>
              <a:spcBef>
                <a:spcPts val="0"/>
              </a:spcBef>
              <a:buClrTx/>
              <a:buSzTx/>
              <a:buFontTx/>
              <a:buNone/>
              <a:defRPr/>
            </a:pPr>
            <a:r>
              <a:rPr lang="en-US" altLang="zh-CN" sz="2200" b="0" noProof="0" dirty="0">
                <a:ln>
                  <a:noFill/>
                </a:ln>
                <a:solidFill>
                  <a:schemeClr val="tx1"/>
                </a:solidFill>
                <a:effectLst/>
                <a:uLnTx/>
                <a:uFillTx/>
                <a:latin typeface="宋体" panose="02010600030101010101" pitchFamily="2" charset="-122"/>
                <a:ea typeface="+mn-ea"/>
              </a:rPr>
              <a:t>    示例</a:t>
            </a:r>
            <a:r>
              <a:rPr lang="en-US" altLang="zh-CN" sz="2200" b="0" noProof="0" dirty="0">
                <a:ln>
                  <a:noFill/>
                </a:ln>
                <a:solidFill>
                  <a:schemeClr val="tx1"/>
                </a:solidFill>
                <a:effectLst/>
                <a:uLnTx/>
                <a:uFillTx/>
                <a:latin typeface="宋体" panose="02010600030101010101" pitchFamily="2" charset="-122"/>
                <a:ea typeface="+mn-ea"/>
                <a:sym typeface="Wingdings" panose="05000000000000000000" pitchFamily="2" charset="2"/>
              </a:rPr>
              <a:t>：（教师）</a:t>
            </a:r>
            <a:r>
              <a:rPr lang="en-US" altLang="zh-CN" sz="2200" b="0" noProof="0" dirty="0">
                <a:ln>
                  <a:noFill/>
                </a:ln>
                <a:solidFill>
                  <a:schemeClr val="tx1"/>
                </a:solidFill>
                <a:effectLst/>
                <a:uLnTx/>
                <a:uFillTx/>
                <a:latin typeface="宋体" panose="02010600030101010101" pitchFamily="2" charset="-122"/>
                <a:ea typeface="+mn-ea"/>
              </a:rPr>
              <a:t>“好多小朋友喜欢玩失火和救火的游戏，你们看看电视里和我们做的有什么不一样？阿姨打电话的时候是怎么说的，你们在玩游戏时又是怎么说的?”</a:t>
            </a:r>
            <a:endParaRPr lang="en-US" altLang="zh-CN" sz="2200" b="0" noProof="0" dirty="0">
              <a:ln>
                <a:noFill/>
              </a:ln>
              <a:solidFill>
                <a:schemeClr val="tx1"/>
              </a:solidFill>
              <a:effectLst/>
              <a:uLnTx/>
              <a:uFillTx/>
              <a:latin typeface="宋体" panose="02010600030101010101" pitchFamily="2" charset="-122"/>
              <a:ea typeface="+mn-ea"/>
            </a:endParaRPr>
          </a:p>
        </p:txBody>
      </p:sp>
      <p:sp>
        <p:nvSpPr>
          <p:cNvPr id="3" name="内容占位符 4"/>
          <p:cNvSpPr>
            <a:spLocks noGrp="1"/>
          </p:cNvSpPr>
          <p:nvPr/>
        </p:nvSpPr>
        <p:spPr>
          <a:xfrm>
            <a:off x="809625" y="1214755"/>
            <a:ext cx="10515600" cy="144589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一、幼儿园游戏指导策略</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（二）问题导向策略</a:t>
            </a:r>
            <a:endParaRPr lang="en-US" altLang="zh-CN" sz="24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4841875" y="2297430"/>
            <a:ext cx="2001520" cy="927735"/>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7" name="椭圆 6"/>
          <p:cNvSpPr/>
          <p:nvPr/>
        </p:nvSpPr>
        <p:spPr>
          <a:xfrm>
            <a:off x="7398385" y="2374900"/>
            <a:ext cx="2000250" cy="927735"/>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8" name="椭圆 7"/>
          <p:cNvSpPr/>
          <p:nvPr/>
        </p:nvSpPr>
        <p:spPr>
          <a:xfrm>
            <a:off x="9932670" y="2324100"/>
            <a:ext cx="2001520" cy="927735"/>
          </a:xfrm>
          <a:prstGeom prst="ellipse">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22534" name="文本框 5"/>
          <p:cNvSpPr txBox="1"/>
          <p:nvPr/>
        </p:nvSpPr>
        <p:spPr>
          <a:xfrm>
            <a:off x="5160010" y="2565400"/>
            <a:ext cx="1395730" cy="420370"/>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a:spcBef>
                <a:spcPct val="0"/>
              </a:spcBef>
              <a:buNone/>
            </a:pPr>
            <a:r>
              <a:rPr lang="zh-CN" altLang="en-US" sz="2400" dirty="0"/>
              <a:t>是什么</a:t>
            </a:r>
            <a:endParaRPr lang="zh-CN" altLang="en-US" sz="2400" dirty="0"/>
          </a:p>
        </p:txBody>
      </p:sp>
      <p:sp>
        <p:nvSpPr>
          <p:cNvPr id="22535" name="文本框 10"/>
          <p:cNvSpPr txBox="1"/>
          <p:nvPr/>
        </p:nvSpPr>
        <p:spPr>
          <a:xfrm>
            <a:off x="7644130" y="2637155"/>
            <a:ext cx="1395730" cy="420370"/>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a:spcBef>
                <a:spcPct val="0"/>
              </a:spcBef>
              <a:buNone/>
            </a:pPr>
            <a:r>
              <a:rPr lang="zh-CN" altLang="en-US" sz="2400" dirty="0"/>
              <a:t>为什么</a:t>
            </a:r>
            <a:endParaRPr lang="zh-CN" altLang="en-US" sz="2400" dirty="0"/>
          </a:p>
        </p:txBody>
      </p:sp>
      <p:sp>
        <p:nvSpPr>
          <p:cNvPr id="22536" name="文本框 11"/>
          <p:cNvSpPr txBox="1"/>
          <p:nvPr/>
        </p:nvSpPr>
        <p:spPr>
          <a:xfrm>
            <a:off x="10179050" y="2637155"/>
            <a:ext cx="1394460" cy="420370"/>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a:spcBef>
                <a:spcPct val="0"/>
              </a:spcBef>
              <a:buNone/>
            </a:pPr>
            <a:r>
              <a:rPr lang="zh-CN" altLang="en-US" sz="2400" dirty="0"/>
              <a:t>怎么办</a:t>
            </a:r>
            <a:endParaRPr lang="zh-CN" altLang="en-US" sz="2400" dirty="0"/>
          </a:p>
        </p:txBody>
      </p:sp>
      <p:sp>
        <p:nvSpPr>
          <p:cNvPr id="9" name="对话气泡: 椭圆形 8"/>
          <p:cNvSpPr/>
          <p:nvPr/>
        </p:nvSpPr>
        <p:spPr>
          <a:xfrm rot="10800000">
            <a:off x="4439920" y="3592195"/>
            <a:ext cx="1941195" cy="1737995"/>
          </a:xfrm>
          <a:prstGeom prst="wedgeEllipseCallout">
            <a:avLst/>
          </a:prstGeom>
          <a:no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3" name="文本框 12"/>
          <p:cNvSpPr txBox="1"/>
          <p:nvPr/>
        </p:nvSpPr>
        <p:spPr>
          <a:xfrm>
            <a:off x="4607560" y="4059555"/>
            <a:ext cx="1516380" cy="1188085"/>
          </a:xfrm>
          <a:prstGeom prst="rect">
            <a:avLst/>
          </a:prstGeom>
          <a:noFill/>
        </p:spPr>
        <p:txBody>
          <a:bodyPr>
            <a:noAutofit/>
          </a:bodyPr>
          <a:lstStyle/>
          <a:p>
            <a:pPr marR="0" algn="ctr" defTabSz="914400">
              <a:buClrTx/>
              <a:buSzTx/>
              <a:buFontTx/>
              <a:buNone/>
              <a:defRPr/>
            </a:pPr>
            <a:r>
              <a:rPr kumimoji="0" lang="zh-CN" altLang="en-US" sz="2000" kern="1200" cap="none" spc="0" normalizeH="0" baseline="0" noProof="0" dirty="0">
                <a:latin typeface="+mn-ea"/>
                <a:ea typeface="+mn-ea"/>
                <a:cs typeface="+mn-cs"/>
              </a:rPr>
              <a:t>充分表达</a:t>
            </a:r>
            <a:endParaRPr kumimoji="0" lang="en-US" altLang="zh-CN" sz="2000" kern="1200" cap="none" spc="0" normalizeH="0" baseline="0" noProof="0" dirty="0">
              <a:latin typeface="+mn-ea"/>
              <a:ea typeface="+mn-ea"/>
              <a:cs typeface="+mn-cs"/>
            </a:endParaRPr>
          </a:p>
          <a:p>
            <a:pPr marR="0" algn="ctr" defTabSz="914400">
              <a:buClrTx/>
              <a:buSzTx/>
              <a:buFontTx/>
              <a:buNone/>
              <a:defRPr/>
            </a:pPr>
            <a:r>
              <a:rPr kumimoji="0" lang="zh-CN" altLang="en-US" sz="2000" kern="1200" cap="none" spc="0" normalizeH="0" baseline="0" noProof="0" dirty="0">
                <a:latin typeface="+mn-ea"/>
                <a:ea typeface="+mn-ea"/>
                <a:cs typeface="+mn-cs"/>
              </a:rPr>
              <a:t>回顾过程</a:t>
            </a:r>
            <a:endParaRPr kumimoji="0" lang="en-US" altLang="zh-CN" sz="2000" kern="1200" cap="none" spc="0" normalizeH="0" baseline="0" noProof="0" dirty="0">
              <a:latin typeface="+mn-ea"/>
              <a:ea typeface="+mn-ea"/>
              <a:cs typeface="+mn-cs"/>
            </a:endParaRPr>
          </a:p>
          <a:p>
            <a:pPr marR="0" algn="ctr" defTabSz="914400">
              <a:buClrTx/>
              <a:buSzTx/>
              <a:buFontTx/>
              <a:buNone/>
              <a:defRPr/>
            </a:pPr>
            <a:r>
              <a:rPr kumimoji="0" lang="zh-CN" altLang="en-US" sz="2000" kern="1200" cap="none" spc="0" normalizeH="0" baseline="0" noProof="0" dirty="0">
                <a:latin typeface="+mn-ea"/>
                <a:ea typeface="+mn-ea"/>
                <a:cs typeface="+mn-cs"/>
              </a:rPr>
              <a:t>描述问题</a:t>
            </a:r>
            <a:endParaRPr kumimoji="0" lang="zh-CN" altLang="en-US" sz="2000" kern="1200" cap="none" spc="0" normalizeH="0" baseline="0" noProof="0" dirty="0">
              <a:latin typeface="+mn-ea"/>
              <a:ea typeface="+mn-ea"/>
              <a:cs typeface="+mn-cs"/>
            </a:endParaRPr>
          </a:p>
          <a:p>
            <a:pPr marR="0" defTabSz="914400">
              <a:buClrTx/>
              <a:buSzTx/>
              <a:buFontTx/>
              <a:buNone/>
              <a:defRPr/>
            </a:pPr>
            <a:endParaRPr kumimoji="0" lang="zh-CN" altLang="en-US" sz="2000" kern="1200" cap="none" spc="0" normalizeH="0" baseline="0" noProof="0" dirty="0">
              <a:latin typeface="+mn-ea"/>
              <a:ea typeface="+mn-ea"/>
              <a:cs typeface="+mn-cs"/>
            </a:endParaRPr>
          </a:p>
        </p:txBody>
      </p:sp>
      <p:sp>
        <p:nvSpPr>
          <p:cNvPr id="17" name="对话气泡: 椭圆形 16"/>
          <p:cNvSpPr/>
          <p:nvPr/>
        </p:nvSpPr>
        <p:spPr>
          <a:xfrm rot="10800000">
            <a:off x="7161530" y="3592195"/>
            <a:ext cx="1940560" cy="1737995"/>
          </a:xfrm>
          <a:prstGeom prst="wedgeEllipseCallout">
            <a:avLst>
              <a:gd name="adj1" fmla="val -10912"/>
              <a:gd name="adj2" fmla="val 64705"/>
            </a:avLst>
          </a:prstGeom>
          <a:no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18" name="文本框 17"/>
          <p:cNvSpPr txBox="1"/>
          <p:nvPr/>
        </p:nvSpPr>
        <p:spPr>
          <a:xfrm>
            <a:off x="7278370" y="4429125"/>
            <a:ext cx="1553845" cy="890905"/>
          </a:xfrm>
          <a:prstGeom prst="rect">
            <a:avLst/>
          </a:prstGeom>
          <a:noFill/>
        </p:spPr>
        <p:txBody>
          <a:bodyPr>
            <a:noAutofit/>
          </a:bodyPr>
          <a:lstStyle/>
          <a:p>
            <a:pPr marR="0" algn="ctr" defTabSz="914400">
              <a:buClrTx/>
              <a:buSzTx/>
              <a:buFontTx/>
              <a:buNone/>
              <a:defRPr/>
            </a:pPr>
            <a:r>
              <a:rPr kumimoji="0" lang="zh-CN" altLang="en-US" sz="2000" kern="1200" cap="none" spc="0" normalizeH="0" baseline="0" noProof="0" dirty="0">
                <a:latin typeface="+mn-ea"/>
                <a:ea typeface="+mn-ea"/>
                <a:cs typeface="+mn-cs"/>
              </a:rPr>
              <a:t>了解原因</a:t>
            </a:r>
            <a:endParaRPr kumimoji="0" lang="en-US" altLang="zh-CN" sz="2000" kern="1200" cap="none" spc="0" normalizeH="0" baseline="0" noProof="0" dirty="0">
              <a:latin typeface="+mn-ea"/>
              <a:ea typeface="+mn-ea"/>
              <a:cs typeface="+mn-cs"/>
            </a:endParaRPr>
          </a:p>
          <a:p>
            <a:pPr marR="0" algn="ctr" defTabSz="914400">
              <a:buClrTx/>
              <a:buSzTx/>
              <a:buFontTx/>
              <a:buNone/>
              <a:defRPr/>
            </a:pPr>
            <a:r>
              <a:rPr kumimoji="0" lang="zh-CN" altLang="en-US" sz="2000" kern="1200" cap="none" spc="0" normalizeH="0" baseline="0" noProof="0" dirty="0">
                <a:latin typeface="+mn-ea"/>
                <a:ea typeface="+mn-ea"/>
                <a:cs typeface="+mn-cs"/>
              </a:rPr>
              <a:t>发现问题</a:t>
            </a:r>
            <a:endParaRPr kumimoji="0" lang="zh-CN" altLang="en-US" sz="2000" kern="1200" cap="none" spc="0" normalizeH="0" baseline="0" noProof="0" dirty="0">
              <a:latin typeface="+mn-ea"/>
              <a:ea typeface="+mn-ea"/>
              <a:cs typeface="+mn-cs"/>
            </a:endParaRPr>
          </a:p>
          <a:p>
            <a:pPr marR="0" defTabSz="914400">
              <a:buClrTx/>
              <a:buSzTx/>
              <a:buFontTx/>
              <a:buNone/>
              <a:defRPr/>
            </a:pPr>
            <a:endParaRPr kumimoji="0" lang="zh-CN" altLang="en-US" sz="2000" kern="1200" cap="none" spc="0" normalizeH="0" baseline="0" noProof="0" dirty="0">
              <a:latin typeface="+mn-ea"/>
              <a:ea typeface="+mn-ea"/>
              <a:cs typeface="+mn-cs"/>
            </a:endParaRPr>
          </a:p>
        </p:txBody>
      </p:sp>
      <p:sp>
        <p:nvSpPr>
          <p:cNvPr id="19" name="对话气泡: 椭圆形 18"/>
          <p:cNvSpPr/>
          <p:nvPr/>
        </p:nvSpPr>
        <p:spPr>
          <a:xfrm rot="10800000">
            <a:off x="9885045" y="3592195"/>
            <a:ext cx="1941195" cy="1737995"/>
          </a:xfrm>
          <a:prstGeom prst="wedgeEllipseCallout">
            <a:avLst>
              <a:gd name="adj1" fmla="val -9263"/>
              <a:gd name="adj2" fmla="val 60296"/>
            </a:avLst>
          </a:prstGeom>
          <a:no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schemeClr val="lt1"/>
              </a:solidFill>
              <a:effectLst/>
              <a:uLnTx/>
              <a:uFillTx/>
              <a:latin typeface="+mn-lt"/>
              <a:ea typeface="+mn-ea"/>
              <a:cs typeface="+mn-cs"/>
            </a:endParaRPr>
          </a:p>
        </p:txBody>
      </p:sp>
      <p:sp>
        <p:nvSpPr>
          <p:cNvPr id="22542" name="文本框 19"/>
          <p:cNvSpPr txBox="1"/>
          <p:nvPr/>
        </p:nvSpPr>
        <p:spPr>
          <a:xfrm>
            <a:off x="10178415" y="3980180"/>
            <a:ext cx="1660525" cy="1485265"/>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spcBef>
                <a:spcPct val="0"/>
              </a:spcBef>
              <a:buNone/>
            </a:pPr>
            <a:r>
              <a:rPr lang="zh-CN" altLang="en-US" sz="2000" dirty="0"/>
              <a:t>讨论解决的办法，以幼儿的方式解决问题</a:t>
            </a:r>
            <a:endParaRPr lang="zh-CN" altLang="en-US" sz="2000" dirty="0"/>
          </a:p>
          <a:p>
            <a:pPr marL="0" lvl="0" indent="0">
              <a:spcBef>
                <a:spcPct val="0"/>
              </a:spcBef>
              <a:buNone/>
            </a:pPr>
            <a:endParaRPr lang="zh-CN" altLang="en-US" sz="2000" dirty="0"/>
          </a:p>
        </p:txBody>
      </p:sp>
      <p:sp>
        <p:nvSpPr>
          <p:cNvPr id="2" name="文本框 1"/>
          <p:cNvSpPr txBox="1"/>
          <p:nvPr/>
        </p:nvSpPr>
        <p:spPr>
          <a:xfrm>
            <a:off x="824230" y="3141345"/>
            <a:ext cx="3773170" cy="1040130"/>
          </a:xfrm>
          <a:prstGeom prst="rect">
            <a:avLst/>
          </a:prstGeom>
          <a:noFill/>
        </p:spPr>
        <p:txBody>
          <a:bodyPr wrap="square">
            <a:spAutoFit/>
          </a:bodyPr>
          <a:lstStyle/>
          <a:p>
            <a:pPr marR="0" defTabSz="914400">
              <a:lnSpc>
                <a:spcPts val="3700"/>
              </a:lnSpc>
              <a:buClrTx/>
              <a:buSzTx/>
              <a:buFontTx/>
              <a:buNone/>
              <a:defRPr/>
            </a:pPr>
            <a:r>
              <a:rPr kumimoji="0" lang="en-US" altLang="zh-CN" sz="2400" kern="1200" cap="none" spc="0" normalizeH="0" baseline="0" noProof="0" dirty="0">
                <a:latin typeface="+mn-ea"/>
                <a:ea typeface="+mn-ea"/>
                <a:cs typeface="+mn-cs"/>
              </a:rPr>
              <a:t>——</a:t>
            </a:r>
            <a:r>
              <a:rPr kumimoji="0" lang="zh-CN" altLang="en-US" sz="2400" kern="1200" cap="none" spc="0" normalizeH="0" baseline="0" noProof="0" dirty="0">
                <a:latin typeface="+mn-ea"/>
                <a:ea typeface="+mn-ea"/>
                <a:cs typeface="+mn-cs"/>
              </a:rPr>
              <a:t>以辅助性对话发现幼儿闪光点，以提升经验</a:t>
            </a:r>
            <a:endParaRPr kumimoji="0" lang="zh-CN" altLang="en-US" sz="2400" kern="1200" cap="none" spc="0" normalizeH="0" baseline="0" noProof="0" dirty="0">
              <a:latin typeface="+mn-ea"/>
              <a:ea typeface="+mn-ea"/>
              <a:cs typeface="+mn-cs"/>
            </a:endParaRPr>
          </a:p>
        </p:txBody>
      </p:sp>
      <p:sp>
        <p:nvSpPr>
          <p:cNvPr id="5" name="内容占位符 4"/>
          <p:cNvSpPr>
            <a:spLocks noGrp="1"/>
          </p:cNvSpPr>
          <p:nvPr/>
        </p:nvSpPr>
        <p:spPr>
          <a:xfrm>
            <a:off x="809625" y="1214755"/>
            <a:ext cx="10515600" cy="144589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一、幼儿园游戏指导策略</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（三）辅助对话策略</a:t>
            </a:r>
            <a:endParaRPr lang="en-US" altLang="zh-CN" sz="24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lang="en-US" altLang="zh-CN" sz="28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10"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p>
            <a:r>
              <a:rPr lang="zh-CN" altLang="zh-CN" sz="3200" dirty="0">
                <a:solidFill>
                  <a:schemeClr val="tx1"/>
                </a:solidFill>
                <a:latin typeface="宋体" panose="02010600030101010101" pitchFamily="2" charset="-122"/>
                <a:sym typeface="+mn-ea"/>
              </a:rPr>
              <a:t>[学习目标]</a:t>
            </a:r>
            <a:endParaRPr lang="zh-CN" altLang="zh-CN" sz="3200" dirty="0">
              <a:solidFill>
                <a:schemeClr val="tx1"/>
              </a:solidFill>
              <a:latin typeface="宋体" panose="02010600030101010101" pitchFamily="2" charset="-122"/>
              <a:sym typeface="+mn-ea"/>
            </a:endParaRPr>
          </a:p>
        </p:txBody>
      </p:sp>
      <p:sp>
        <p:nvSpPr>
          <p:cNvPr id="2" name="矩形 1"/>
          <p:cNvSpPr/>
          <p:nvPr/>
        </p:nvSpPr>
        <p:spPr>
          <a:xfrm>
            <a:off x="951230" y="1557655"/>
            <a:ext cx="10260330" cy="2202180"/>
          </a:xfrm>
          <a:prstGeom prst="rect">
            <a:avLst/>
          </a:prstGeom>
        </p:spPr>
        <p:txBody>
          <a:bodyPr wrap="square">
            <a:spAutoFit/>
          </a:bodyPr>
          <a:lstStyle/>
          <a:p>
            <a:pPr marL="342900" marR="0" lvl="0" indent="-342900" algn="l" rtl="0" eaLnBrk="0" fontAlgn="base" latinLnBrk="0" hangingPunct="0">
              <a:lnSpc>
                <a:spcPct val="150000"/>
              </a:lnSpc>
              <a:spcBef>
                <a:spcPct val="20000"/>
              </a:spcBef>
              <a:buClrTx/>
              <a:buSzTx/>
              <a:buFontTx/>
              <a:buChar char="•"/>
            </a:pPr>
            <a:r>
              <a:rPr kumimoji="0" lang="zh-CN" altLang="en-US" sz="2800" i="0" u="none" strike="noStrike" kern="0" cap="none" spc="0" normalizeH="0" baseline="0" noProof="0" dirty="0">
                <a:ln>
                  <a:noFill/>
                </a:ln>
                <a:effectLst/>
                <a:uLnTx/>
                <a:uFillTx/>
                <a:latin typeface="宋体" panose="02010600030101010101" pitchFamily="2" charset="-122"/>
                <a:ea typeface="+mn-ea"/>
              </a:rPr>
              <a:t>了解幼儿园游戏指导的作用及价值</a:t>
            </a:r>
            <a:endParaRPr kumimoji="0" lang="zh-CN" altLang="en-US" sz="2800" i="0" u="none" strike="noStrike" kern="0" cap="none" spc="0" normalizeH="0" baseline="0" noProof="0" dirty="0">
              <a:ln>
                <a:noFill/>
              </a:ln>
              <a:effectLst/>
              <a:uLnTx/>
              <a:uFillTx/>
              <a:latin typeface="宋体" panose="02010600030101010101" pitchFamily="2" charset="-122"/>
              <a:ea typeface="+mn-ea"/>
            </a:endParaRPr>
          </a:p>
          <a:p>
            <a:pPr marL="342900" marR="0" lvl="0" indent="-342900" algn="l" rtl="0" eaLnBrk="0" fontAlgn="base" latinLnBrk="0" hangingPunct="0">
              <a:lnSpc>
                <a:spcPct val="150000"/>
              </a:lnSpc>
              <a:spcBef>
                <a:spcPct val="20000"/>
              </a:spcBef>
              <a:buClrTx/>
              <a:buSzTx/>
              <a:buFontTx/>
              <a:buChar char="•"/>
            </a:pPr>
            <a:r>
              <a:rPr kumimoji="0" lang="zh-CN" altLang="en-US" sz="2800" i="0" u="none" strike="noStrike" kern="0" cap="none" spc="0" normalizeH="0" baseline="0" noProof="0" dirty="0">
                <a:ln>
                  <a:noFill/>
                </a:ln>
                <a:effectLst/>
                <a:uLnTx/>
                <a:uFillTx/>
                <a:latin typeface="宋体" panose="02010600030101010101" pitchFamily="2" charset="-122"/>
                <a:ea typeface="+mn-ea"/>
              </a:rPr>
              <a:t>理解教师在游戏中的角色，形成正确的游戏指导观</a:t>
            </a:r>
            <a:endParaRPr kumimoji="0" lang="zh-CN" altLang="en-US" sz="2800" i="0" u="none" strike="noStrike" kern="0" cap="none" spc="0" normalizeH="0" baseline="0" noProof="0" dirty="0">
              <a:ln>
                <a:noFill/>
              </a:ln>
              <a:effectLst/>
              <a:uLnTx/>
              <a:uFillTx/>
              <a:latin typeface="宋体" panose="02010600030101010101" pitchFamily="2" charset="-122"/>
              <a:ea typeface="+mn-ea"/>
            </a:endParaRPr>
          </a:p>
          <a:p>
            <a:pPr marL="342900" marR="0" lvl="0" indent="-342900" algn="l" rtl="0" eaLnBrk="0" fontAlgn="base" latinLnBrk="0" hangingPunct="0">
              <a:lnSpc>
                <a:spcPct val="150000"/>
              </a:lnSpc>
              <a:spcBef>
                <a:spcPct val="20000"/>
              </a:spcBef>
              <a:buClrTx/>
              <a:buSzTx/>
              <a:buFontTx/>
              <a:buChar char="•"/>
            </a:pPr>
            <a:r>
              <a:rPr kumimoji="0" lang="zh-CN" altLang="en-US" sz="2800" i="0" u="none" strike="noStrike" kern="0" cap="none" spc="0" normalizeH="0" baseline="0" noProof="0" dirty="0">
                <a:ln>
                  <a:noFill/>
                </a:ln>
                <a:effectLst/>
                <a:uLnTx/>
                <a:uFillTx/>
                <a:latin typeface="宋体" panose="02010600030101010101" pitchFamily="2" charset="-122"/>
                <a:ea typeface="+mn-ea"/>
              </a:rPr>
              <a:t>掌握幼儿园游戏指导的策略和方法</a:t>
            </a:r>
            <a:endParaRPr kumimoji="0" lang="zh-CN" altLang="en-US" sz="2800" i="0" u="none" strike="noStrike" kern="0" cap="none" spc="0" normalizeH="0" baseline="0" noProof="0" dirty="0">
              <a:ln>
                <a:noFill/>
              </a:ln>
              <a:effectLst/>
              <a:uLnTx/>
              <a:uFillTx/>
              <a:latin typeface="宋体" panose="02010600030101010101" pitchFamily="2" charset="-122"/>
              <a:ea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内容占位符 2"/>
          <p:cNvSpPr>
            <a:spLocks noGrp="1"/>
          </p:cNvSpPr>
          <p:nvPr>
            <p:ph idx="1"/>
          </p:nvPr>
        </p:nvSpPr>
        <p:spPr>
          <a:xfrm>
            <a:off x="3719830" y="2050415"/>
            <a:ext cx="6146800" cy="3773805"/>
          </a:xfrm>
        </p:spPr>
        <p:txBody>
          <a:bodyPr vert="horz" wrap="square" lIns="91440" tIns="45720" rIns="91440" bIns="45720" anchor="t" anchorCtr="0"/>
          <a:p>
            <a:pPr algn="ctr">
              <a:lnSpc>
                <a:spcPct val="150000"/>
              </a:lnSpc>
              <a:buNone/>
            </a:pPr>
            <a:r>
              <a:rPr lang="en-US" altLang="zh-CN" sz="2400" b="0" dirty="0">
                <a:solidFill>
                  <a:schemeClr val="tx1"/>
                </a:solidFill>
                <a:latin typeface="宋体" panose="02010600030101010101" pitchFamily="2" charset="-122"/>
                <a:ea typeface="宋体" panose="02010600030101010101" pitchFamily="2" charset="-122"/>
                <a:cs typeface="宋体" panose="02010600030101010101" pitchFamily="2" charset="-122"/>
              </a:rPr>
              <a:t>——</a:t>
            </a:r>
            <a:r>
              <a:rPr lang="zh-CN" altLang="en-US" sz="2400" b="0" dirty="0">
                <a:solidFill>
                  <a:schemeClr val="tx1"/>
                </a:solidFill>
                <a:latin typeface="宋体" panose="02010600030101010101" pitchFamily="2" charset="-122"/>
                <a:ea typeface="宋体" panose="02010600030101010101" pitchFamily="2" charset="-122"/>
                <a:cs typeface="宋体" panose="02010600030101010101" pitchFamily="2" charset="-122"/>
              </a:rPr>
              <a:t>关注冲突，取舍经验</a:t>
            </a:r>
            <a:endParaRPr lang="en-US" altLang="zh-CN" sz="24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a:p>
            <a:pPr>
              <a:lnSpc>
                <a:spcPct val="150000"/>
              </a:lnSpc>
              <a:buNone/>
            </a:pPr>
            <a:endParaRPr lang="en-US" altLang="zh-CN" sz="2400" b="0" dirty="0">
              <a:solidFill>
                <a:schemeClr val="tx1"/>
              </a:solidFill>
              <a:latin typeface="宋体" panose="02010600030101010101" pitchFamily="2" charset="-122"/>
              <a:ea typeface="宋体" panose="02010600030101010101" pitchFamily="2" charset="-122"/>
              <a:cs typeface="宋体" panose="02010600030101010101" pitchFamily="2" charset="-122"/>
            </a:endParaRPr>
          </a:p>
        </p:txBody>
      </p:sp>
      <p:pic>
        <p:nvPicPr>
          <p:cNvPr id="5" name="Picture 4" descr="20100512835"/>
          <p:cNvPicPr>
            <a:picLocks noChangeAspect="1" noChangeArrowheads="1"/>
          </p:cNvPicPr>
          <p:nvPr/>
        </p:nvPicPr>
        <p:blipFill rotWithShape="1">
          <a:blip r:embed="rId1" cstate="print"/>
          <a:srcRect t="4282" r="5719"/>
          <a:stretch>
            <a:fillRect/>
          </a:stretch>
        </p:blipFill>
        <p:spPr bwMode="auto">
          <a:xfrm>
            <a:off x="2284730" y="3164840"/>
            <a:ext cx="2091055" cy="21659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图片 5" descr="20100512834.jpg"/>
          <p:cNvPicPr>
            <a:picLocks noChangeAspect="1"/>
          </p:cNvPicPr>
          <p:nvPr/>
        </p:nvPicPr>
        <p:blipFill rotWithShape="1">
          <a:blip r:embed="rId2"/>
          <a:srcRect l="3304" r="4608" b="12065"/>
          <a:stretch>
            <a:fillRect/>
          </a:stretch>
        </p:blipFill>
        <p:spPr>
          <a:xfrm>
            <a:off x="8688705" y="2660650"/>
            <a:ext cx="2036445" cy="21278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3558" name="圆角矩形 1"/>
          <p:cNvSpPr/>
          <p:nvPr/>
        </p:nvSpPr>
        <p:spPr>
          <a:xfrm>
            <a:off x="4981575" y="3014980"/>
            <a:ext cx="2778760" cy="2809240"/>
          </a:xfrm>
          <a:prstGeom prst="roundRect">
            <a:avLst>
              <a:gd name="adj" fmla="val 16667"/>
            </a:avLst>
          </a:prstGeom>
          <a:noFill/>
          <a:ln w="28575" cap="flat" cmpd="sng">
            <a:solidFill>
              <a:schemeClr val="hlink"/>
            </a:solidFill>
            <a:prstDash val="solid"/>
            <a:headEnd type="none" w="med" len="med"/>
            <a:tailEnd type="none" w="med" len="med"/>
          </a:ln>
        </p:spPr>
        <p:txBody>
          <a:bodyPr lIns="0" tIns="10798" rIns="0" bIns="1079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lnSpc>
                <a:spcPct val="150000"/>
              </a:lnSpc>
              <a:spcBef>
                <a:spcPct val="0"/>
              </a:spcBef>
              <a:buNone/>
            </a:pPr>
            <a:endParaRPr lang="zh-CN" altLang="en-US" sz="2000" b="1" dirty="0">
              <a:solidFill>
                <a:srgbClr val="FF0000"/>
              </a:solidFill>
              <a:latin typeface="Times New Roman" panose="02020603050405020304" pitchFamily="18" charset="0"/>
            </a:endParaRPr>
          </a:p>
        </p:txBody>
      </p:sp>
      <p:sp>
        <p:nvSpPr>
          <p:cNvPr id="23559" name="文本框 2"/>
          <p:cNvSpPr txBox="1"/>
          <p:nvPr/>
        </p:nvSpPr>
        <p:spPr>
          <a:xfrm>
            <a:off x="5184775" y="3255010"/>
            <a:ext cx="2430780" cy="2345690"/>
          </a:xfrm>
          <a:prstGeom prst="rect">
            <a:avLst/>
          </a:prstGeom>
          <a:noFill/>
          <a:ln w="9525">
            <a:noFill/>
          </a:ln>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a:spcBef>
                <a:spcPct val="0"/>
              </a:spcBef>
              <a:buNone/>
            </a:pPr>
            <a:r>
              <a:rPr lang="zh-CN" altLang="en-US" sz="1800" dirty="0">
                <a:latin typeface="楷体" panose="02010609060101010101" pitchFamily="49" charset="-122"/>
                <a:ea typeface="楷体" panose="02010609060101010101" pitchFamily="49" charset="-122"/>
              </a:rPr>
              <a:t>“娃娃家”乘车出游，轮流使用唯一的“车”</a:t>
            </a:r>
            <a:endParaRPr lang="zh-CN" altLang="en-US" sz="1800" dirty="0">
              <a:latin typeface="楷体" panose="02010609060101010101" pitchFamily="49" charset="-122"/>
              <a:ea typeface="楷体" panose="02010609060101010101" pitchFamily="49" charset="-122"/>
            </a:endParaRPr>
          </a:p>
          <a:p>
            <a:pPr marL="0" lvl="0" indent="0" eaLnBrk="1">
              <a:spcBef>
                <a:spcPct val="0"/>
              </a:spcBef>
              <a:buNone/>
            </a:pPr>
            <a:r>
              <a:rPr lang="en-US" altLang="zh-CN" sz="1800" dirty="0">
                <a:latin typeface="楷体" panose="02010609060101010101" pitchFamily="49" charset="-122"/>
                <a:ea typeface="楷体" panose="02010609060101010101" pitchFamily="49" charset="-122"/>
              </a:rPr>
              <a:t> </a:t>
            </a:r>
            <a:r>
              <a:rPr lang="zh-CN" altLang="en-US" sz="1800" dirty="0">
                <a:latin typeface="楷体" panose="02010609060101010101" pitchFamily="49" charset="-122"/>
                <a:ea typeface="楷体" panose="02010609060101010101" pitchFamily="49" charset="-122"/>
              </a:rPr>
              <a:t>冲突：两家人都想先乘车</a:t>
            </a:r>
            <a:endParaRPr lang="zh-CN" altLang="en-US" sz="1800" dirty="0">
              <a:latin typeface="楷体" panose="02010609060101010101" pitchFamily="49" charset="-122"/>
              <a:ea typeface="楷体" panose="02010609060101010101" pitchFamily="49" charset="-122"/>
            </a:endParaRPr>
          </a:p>
          <a:p>
            <a:pPr marL="0" lvl="0" indent="0" eaLnBrk="1">
              <a:spcBef>
                <a:spcPct val="0"/>
              </a:spcBef>
              <a:buNone/>
            </a:pPr>
            <a:r>
              <a:rPr lang="zh-CN" altLang="en-US" sz="1800" dirty="0">
                <a:latin typeface="楷体" panose="02010609060101010101" pitchFamily="49" charset="-122"/>
                <a:ea typeface="楷体" panose="02010609060101010101" pitchFamily="49" charset="-122"/>
              </a:rPr>
              <a:t>办法一：先到先乘车</a:t>
            </a:r>
            <a:endParaRPr lang="zh-CN" altLang="en-US" sz="1800" dirty="0">
              <a:latin typeface="楷体" panose="02010609060101010101" pitchFamily="49" charset="-122"/>
              <a:ea typeface="楷体" panose="02010609060101010101" pitchFamily="49" charset="-122"/>
            </a:endParaRPr>
          </a:p>
          <a:p>
            <a:pPr marL="0" lvl="0" indent="0" eaLnBrk="1">
              <a:spcBef>
                <a:spcPct val="0"/>
              </a:spcBef>
              <a:buNone/>
            </a:pPr>
            <a:r>
              <a:rPr lang="zh-CN" altLang="en-US" sz="1800" dirty="0">
                <a:latin typeface="楷体" panose="02010609060101010101" pitchFamily="49" charset="-122"/>
                <a:ea typeface="楷体" panose="02010609060101010101" pitchFamily="49" charset="-122"/>
              </a:rPr>
              <a:t>办法二：已经刷过卡的先乘车</a:t>
            </a:r>
            <a:endParaRPr lang="zh-CN" altLang="en-US" sz="1800" dirty="0">
              <a:latin typeface="楷体" panose="02010609060101010101" pitchFamily="49" charset="-122"/>
              <a:ea typeface="楷体" panose="02010609060101010101" pitchFamily="49" charset="-122"/>
            </a:endParaRPr>
          </a:p>
          <a:p>
            <a:pPr marL="0" lvl="0" indent="0" eaLnBrk="1">
              <a:spcBef>
                <a:spcPct val="0"/>
              </a:spcBef>
              <a:buNone/>
            </a:pPr>
            <a:r>
              <a:rPr lang="zh-CN" altLang="en-US" sz="1800" dirty="0">
                <a:latin typeface="楷体" panose="02010609060101010101" pitchFamily="49" charset="-122"/>
                <a:ea typeface="楷体" panose="02010609060101010101" pitchFamily="49" charset="-122"/>
              </a:rPr>
              <a:t>问题：这是什么车？</a:t>
            </a:r>
            <a:endParaRPr lang="zh-CN" altLang="en-US" sz="1800" dirty="0">
              <a:latin typeface="楷体" panose="02010609060101010101" pitchFamily="49" charset="-122"/>
              <a:ea typeface="楷体" panose="02010609060101010101" pitchFamily="49" charset="-122"/>
            </a:endParaRPr>
          </a:p>
        </p:txBody>
      </p:sp>
      <p:cxnSp>
        <p:nvCxnSpPr>
          <p:cNvPr id="23560" name="直接箭头连接符 7"/>
          <p:cNvCxnSpPr/>
          <p:nvPr/>
        </p:nvCxnSpPr>
        <p:spPr>
          <a:xfrm flipV="1">
            <a:off x="4376738" y="4148773"/>
            <a:ext cx="576262" cy="287337"/>
          </a:xfrm>
          <a:prstGeom prst="straightConnector1">
            <a:avLst/>
          </a:prstGeom>
          <a:ln w="28575" cap="flat" cmpd="sng">
            <a:solidFill>
              <a:schemeClr val="hlink"/>
            </a:solidFill>
            <a:prstDash val="solid"/>
            <a:headEnd type="none" w="med" len="med"/>
            <a:tailEnd type="arrow" w="med" len="med"/>
          </a:ln>
        </p:spPr>
      </p:cxnSp>
      <p:sp>
        <p:nvSpPr>
          <p:cNvPr id="23561" name="下弧形箭头 10"/>
          <p:cNvSpPr/>
          <p:nvPr/>
        </p:nvSpPr>
        <p:spPr>
          <a:xfrm>
            <a:off x="7759700" y="4508500"/>
            <a:ext cx="1043305" cy="448310"/>
          </a:xfrm>
          <a:prstGeom prst="curvedUpArrow">
            <a:avLst>
              <a:gd name="adj1" fmla="val 25036"/>
              <a:gd name="adj2" fmla="val 50045"/>
              <a:gd name="adj3" fmla="val 25000"/>
            </a:avLst>
          </a:prstGeom>
          <a:noFill/>
          <a:ln w="28575" cap="flat" cmpd="sng">
            <a:solidFill>
              <a:schemeClr val="hlink"/>
            </a:solidFill>
            <a:prstDash val="solid"/>
            <a:round/>
            <a:headEnd type="none" w="med" len="med"/>
            <a:tailEnd type="none" w="med" len="med"/>
          </a:ln>
        </p:spPr>
        <p:txBody>
          <a:bodyPr lIns="0" tIns="10798" rIns="0" bIns="10798"/>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gn="ctr" eaLnBrk="1" hangingPunct="1">
              <a:lnSpc>
                <a:spcPct val="150000"/>
              </a:lnSpc>
              <a:spcBef>
                <a:spcPct val="0"/>
              </a:spcBef>
              <a:buNone/>
            </a:pPr>
            <a:endParaRPr lang="zh-CN" altLang="en-US" sz="2000" b="1" dirty="0">
              <a:solidFill>
                <a:srgbClr val="FF0000"/>
              </a:solidFill>
              <a:latin typeface="Times New Roman" panose="02020603050405020304" pitchFamily="18" charset="0"/>
            </a:endParaRPr>
          </a:p>
        </p:txBody>
      </p:sp>
      <p:sp>
        <p:nvSpPr>
          <p:cNvPr id="2" name="内容占位符 4"/>
          <p:cNvSpPr>
            <a:spLocks noGrp="1"/>
          </p:cNvSpPr>
          <p:nvPr/>
        </p:nvSpPr>
        <p:spPr>
          <a:xfrm>
            <a:off x="809625" y="1214755"/>
            <a:ext cx="10515600" cy="144589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一、幼儿园游戏指导策略</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（四）关注冲突策略</a:t>
            </a:r>
            <a:endParaRPr lang="en-US" altLang="zh-CN" sz="24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lang="en-US" altLang="zh-CN" sz="28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lang="en-US" altLang="zh-CN" sz="28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内容占位符 2"/>
          <p:cNvSpPr>
            <a:spLocks noGrp="1" noChangeArrowheads="1"/>
          </p:cNvSpPr>
          <p:nvPr>
            <p:ph idx="1"/>
          </p:nvPr>
        </p:nvSpPr>
        <p:spPr>
          <a:xfrm>
            <a:off x="695960" y="2707640"/>
            <a:ext cx="10515600" cy="3289300"/>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Tx/>
              <a:buSzTx/>
              <a:buFontTx/>
              <a:buNone/>
              <a:defRPr/>
            </a:pPr>
            <a:r>
              <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 </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家长参与以丰富幼儿生活体验、积累和扩展经验</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情境性支持：带孩子在情境中亲身体验</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材料性支持：与孩子一起准备材料</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信息性支持：为幼儿感兴趣的内容提供相关信息</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方法性支持：提供解决问题的方法</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pic>
        <p:nvPicPr>
          <p:cNvPr id="10" name="内容占位符 9" descr="DSC01393.JPG"/>
          <p:cNvPicPr>
            <a:picLocks noChangeAspect="1"/>
          </p:cNvPicPr>
          <p:nvPr/>
        </p:nvPicPr>
        <p:blipFill>
          <a:blip r:embed="rId1" cstate="print"/>
          <a:stretch>
            <a:fillRect/>
          </a:stretch>
        </p:blipFill>
        <p:spPr bwMode="auto">
          <a:xfrm>
            <a:off x="8976360" y="2420620"/>
            <a:ext cx="2160270" cy="20656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内容占位符 4"/>
          <p:cNvSpPr>
            <a:spLocks noGrp="1"/>
          </p:cNvSpPr>
          <p:nvPr/>
        </p:nvSpPr>
        <p:spPr>
          <a:xfrm>
            <a:off x="809625" y="1214755"/>
            <a:ext cx="10515600" cy="1445895"/>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一、幼儿园游戏指导策略</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（五）家长支持策略</a:t>
            </a:r>
            <a:endParaRPr lang="en-US" altLang="zh-CN" sz="24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lang="en-US" altLang="zh-CN" sz="28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lang="en-US" altLang="zh-CN" sz="28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lang="en-US" altLang="zh-CN" sz="28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矩形 10"/>
          <p:cNvSpPr/>
          <p:nvPr/>
        </p:nvSpPr>
        <p:spPr>
          <a:xfrm>
            <a:off x="2856230" y="1699260"/>
            <a:ext cx="6623050" cy="5137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zh-CN" sz="26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rPr>
              <a:t>二、游戏指导的具体方法</a:t>
            </a:r>
            <a:endParaRPr kumimoji="0" lang="zh-CN" altLang="zh-CN" sz="26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12" name="矩形 11"/>
          <p:cNvSpPr/>
          <p:nvPr/>
        </p:nvSpPr>
        <p:spPr>
          <a:xfrm>
            <a:off x="1919605" y="3269615"/>
            <a:ext cx="759460" cy="19316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场地规划法</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矩形 12"/>
          <p:cNvSpPr/>
          <p:nvPr/>
        </p:nvSpPr>
        <p:spPr>
          <a:xfrm>
            <a:off x="3143250" y="3299460"/>
            <a:ext cx="759460" cy="1933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材料提供法</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矩形 13"/>
          <p:cNvSpPr/>
          <p:nvPr/>
        </p:nvSpPr>
        <p:spPr>
          <a:xfrm>
            <a:off x="4367530" y="3291205"/>
            <a:ext cx="759460" cy="1933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标志制约法</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5" name="矩形 14"/>
          <p:cNvSpPr/>
          <p:nvPr/>
        </p:nvSpPr>
        <p:spPr>
          <a:xfrm>
            <a:off x="5591175" y="3299460"/>
            <a:ext cx="759460" cy="1933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语言指导法</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矩形 15"/>
          <p:cNvSpPr/>
          <p:nvPr/>
        </p:nvSpPr>
        <p:spPr>
          <a:xfrm>
            <a:off x="6888480" y="3288030"/>
            <a:ext cx="759460" cy="1933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观察指导法</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7" name="直接连接符 16"/>
          <p:cNvCxnSpPr/>
          <p:nvPr/>
        </p:nvCxnSpPr>
        <p:spPr>
          <a:xfrm>
            <a:off x="2279650" y="2644458"/>
            <a:ext cx="0" cy="521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279650" y="2563495"/>
            <a:ext cx="7416800" cy="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9694863" y="2636203"/>
            <a:ext cx="1270" cy="530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3503613" y="2679065"/>
            <a:ext cx="0" cy="534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871403" y="2667318"/>
            <a:ext cx="0" cy="5187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5988050" y="2659380"/>
            <a:ext cx="33655" cy="538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1" idx="2"/>
          </p:cNvCxnSpPr>
          <p:nvPr/>
        </p:nvCxnSpPr>
        <p:spPr>
          <a:xfrm>
            <a:off x="6167438" y="2212975"/>
            <a:ext cx="3810" cy="3460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8112125" y="3296285"/>
            <a:ext cx="759460" cy="1933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参与介入法</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矩形 25"/>
          <p:cNvSpPr/>
          <p:nvPr/>
        </p:nvSpPr>
        <p:spPr>
          <a:xfrm>
            <a:off x="9337675" y="3296285"/>
            <a:ext cx="756920" cy="19335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mn-lt"/>
                <a:ea typeface="+mn-ea"/>
                <a:cs typeface="+mn-cs"/>
              </a:rPr>
              <a:t>讨论建构法</a:t>
            </a:r>
            <a:endParaRPr kumimoji="0" lang="zh-CN" altLang="en-US" sz="24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27" name="直接连接符 26"/>
          <p:cNvCxnSpPr/>
          <p:nvPr/>
        </p:nvCxnSpPr>
        <p:spPr>
          <a:xfrm>
            <a:off x="7302500" y="2679065"/>
            <a:ext cx="0" cy="534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509000" y="2679065"/>
            <a:ext cx="0" cy="534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9" name="内容占位符 2"/>
          <p:cNvSpPr>
            <a:spLocks noGrp="1" noChangeArrowheads="1"/>
          </p:cNvSpPr>
          <p:nvPr>
            <p:ph idx="1"/>
          </p:nvPr>
        </p:nvSpPr>
        <p:spPr>
          <a:xfrm>
            <a:off x="839470" y="2853055"/>
            <a:ext cx="7637145" cy="2381250"/>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开放和封闭结合的场地</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清晰的空间布局</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2.</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静态与动态互补的场地</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相临近的区域</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3.</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既成与待定结合的场地</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扩大空间的利用率</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pic>
        <p:nvPicPr>
          <p:cNvPr id="4" name="Picture 2" descr="2003_1218图像0184"/>
          <p:cNvPicPr>
            <a:picLocks noChangeAspect="1" noChangeArrowheads="1"/>
          </p:cNvPicPr>
          <p:nvPr/>
        </p:nvPicPr>
        <p:blipFill>
          <a:blip r:embed="rId1" cstate="print"/>
          <a:srcRect/>
          <a:stretch>
            <a:fillRect/>
          </a:stretch>
        </p:blipFill>
        <p:spPr bwMode="auto">
          <a:xfrm>
            <a:off x="8256270" y="2493010"/>
            <a:ext cx="2916555" cy="2187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（一）场地规划法</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sym typeface="+mn-ea"/>
            </a:endParaRPr>
          </a:p>
        </p:txBody>
      </p:sp>
      <p:sp>
        <p:nvSpPr>
          <p:cNvPr id="5"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内容占位符 2"/>
          <p:cNvSpPr>
            <a:spLocks noGrp="1" noChangeArrowheads="1"/>
          </p:cNvSpPr>
          <p:nvPr>
            <p:ph idx="1"/>
          </p:nvPr>
        </p:nvSpPr>
        <p:spPr>
          <a:xfrm>
            <a:off x="839470" y="2853055"/>
            <a:ext cx="10515600" cy="2855595"/>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基于不同质地提供各种材料</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纸质、布类、“泥”类</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2.</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基于课程意识提供不同材料</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关注幼儿学习与发展的整体性，注意领域之间、目标之间的相互渗透，注意材料提供的整体性、完整性。</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2"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（二）材料提供法</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3" name="内容占位符 2"/>
          <p:cNvSpPr>
            <a:spLocks noGrp="1" noChangeArrowheads="1"/>
          </p:cNvSpPr>
          <p:nvPr>
            <p:ph idx="1"/>
          </p:nvPr>
        </p:nvSpPr>
        <p:spPr>
          <a:xfrm>
            <a:off x="809625" y="2637155"/>
            <a:ext cx="11047730" cy="3272155"/>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2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3.</a:t>
            </a:r>
            <a:r>
              <a:rPr kumimoji="0" lang="zh-CN" altLang="en-US" sz="22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基于幼儿年龄特点提供材料</a:t>
            </a:r>
            <a:endParaRPr kumimoji="0" lang="zh-CN" altLang="en-US" sz="22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2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小班：重材料的逼真性与相似性，玩具应种类少、数量多；多提供成品材料。</a:t>
            </a:r>
            <a:endParaRPr kumimoji="0" lang="en-US" altLang="zh-CN" sz="22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2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中班：重材料的多样性，玩具应种类丰富、数量多；需提供少量半成品材料和适于变化的材料。</a:t>
            </a:r>
            <a:endParaRPr kumimoji="0" lang="en-US" altLang="zh-CN" sz="22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2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大班：重材料的可变性，玩具应种类多，数量相对较少需提供更具开放性、变化性的环境，及反应事物细节特征、丰富多彩的半成品和废旧物品。</a:t>
            </a:r>
            <a:endParaRPr kumimoji="0" lang="en-US" altLang="zh-CN" sz="22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Wingdings" panose="05000000000000000000" pitchFamily="2" charset="2"/>
              <a:buNone/>
              <a:defRPr/>
            </a:pPr>
            <a:endParaRPr kumimoji="0" lang="en-US" altLang="zh-CN" sz="22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2"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（二）材料提供法</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内容占位符 2"/>
          <p:cNvSpPr>
            <a:spLocks noGrp="1" noChangeArrowheads="1"/>
          </p:cNvSpPr>
          <p:nvPr>
            <p:ph idx="1"/>
          </p:nvPr>
        </p:nvSpPr>
        <p:spPr>
          <a:xfrm>
            <a:off x="767715" y="2824480"/>
            <a:ext cx="10515600" cy="3876675"/>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实物标志</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用于规划场地、营造游戏氛围</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（用椅子分隔空间）     （用柜子分割空间）    （用栅栏分割空间）</a:t>
            </a:r>
            <a:endPar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pic>
        <p:nvPicPr>
          <p:cNvPr id="6" name="图片 5" descr="IMG_8767"/>
          <p:cNvPicPr>
            <a:picLocks noChangeAspect="1"/>
          </p:cNvPicPr>
          <p:nvPr/>
        </p:nvPicPr>
        <p:blipFill>
          <a:blip r:embed="rId1" cstate="print"/>
          <a:srcRect/>
          <a:stretch>
            <a:fillRect/>
          </a:stretch>
        </p:blipFill>
        <p:spPr bwMode="auto">
          <a:xfrm>
            <a:off x="2074953" y="3572004"/>
            <a:ext cx="2080894" cy="1643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descr="IMG_7282"/>
          <p:cNvPicPr>
            <a:picLocks noChangeAspect="1"/>
          </p:cNvPicPr>
          <p:nvPr/>
        </p:nvPicPr>
        <p:blipFill>
          <a:blip r:embed="rId2" cstate="print"/>
          <a:srcRect/>
          <a:stretch>
            <a:fillRect/>
          </a:stretch>
        </p:blipFill>
        <p:spPr bwMode="auto">
          <a:xfrm>
            <a:off x="4971504" y="3572004"/>
            <a:ext cx="1992655" cy="16432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图片 7" descr="DSCF1771"/>
          <p:cNvPicPr>
            <a:picLocks noChangeAspect="1"/>
          </p:cNvPicPr>
          <p:nvPr/>
        </p:nvPicPr>
        <p:blipFill>
          <a:blip r:embed="rId3" cstate="print"/>
          <a:srcRect/>
          <a:stretch>
            <a:fillRect/>
          </a:stretch>
        </p:blipFill>
        <p:spPr bwMode="auto">
          <a:xfrm>
            <a:off x="7756247" y="3572005"/>
            <a:ext cx="2176164" cy="1643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rPr>
              <a:t>（三）标</a:t>
            </a:r>
            <a:r>
              <a:rPr lang="en-US" altLang="zh-CN" sz="2400" b="0" kern="0" noProof="0" dirty="0">
                <a:ln>
                  <a:noFill/>
                </a:ln>
                <a:solidFill>
                  <a:schemeClr val="tx1"/>
                </a:solidFill>
                <a:effectLst/>
                <a:uLnTx/>
                <a:uFillTx/>
                <a:latin typeface="宋体" panose="02010600030101010101" pitchFamily="2" charset="-122"/>
                <a:ea typeface="+mn-ea"/>
                <a:sym typeface="+mn-ea"/>
              </a:rPr>
              <a:t>志制约法</a:t>
            </a:r>
            <a:endParaRPr lang="en-US" altLang="zh-CN" sz="24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内容占位符 2"/>
          <p:cNvSpPr>
            <a:spLocks noGrp="1" noChangeArrowheads="1"/>
          </p:cNvSpPr>
          <p:nvPr>
            <p:ph idx="1"/>
          </p:nvPr>
        </p:nvSpPr>
        <p:spPr>
          <a:xfrm>
            <a:off x="695960" y="2720975"/>
            <a:ext cx="10515600" cy="412369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2.</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图示标志</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用于玩具摆放、区域标示、规则提示等</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（积木柜上的标志）              （公交车线路图）</a:t>
            </a:r>
            <a:endPar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pic>
        <p:nvPicPr>
          <p:cNvPr id="6" name="图片 5" descr="2005年过年（郫县4） 169"/>
          <p:cNvPicPr>
            <a:picLocks noChangeAspect="1"/>
          </p:cNvPicPr>
          <p:nvPr/>
        </p:nvPicPr>
        <p:blipFill>
          <a:blip r:embed="rId1" cstate="print"/>
          <a:srcRect/>
          <a:stretch>
            <a:fillRect/>
          </a:stretch>
        </p:blipFill>
        <p:spPr bwMode="auto">
          <a:xfrm>
            <a:off x="2591346" y="3357885"/>
            <a:ext cx="3096344"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descr="IMG_8257"/>
          <p:cNvPicPr>
            <a:picLocks noChangeAspect="1"/>
          </p:cNvPicPr>
          <p:nvPr/>
        </p:nvPicPr>
        <p:blipFill>
          <a:blip r:embed="rId2" cstate="print"/>
          <a:srcRect/>
          <a:stretch>
            <a:fillRect/>
          </a:stretch>
        </p:blipFill>
        <p:spPr bwMode="auto">
          <a:xfrm>
            <a:off x="6417940" y="3357885"/>
            <a:ext cx="3024336" cy="16561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rPr>
              <a:t>（三）标</a:t>
            </a:r>
            <a:r>
              <a:rPr lang="en-US" altLang="zh-CN" sz="2400" b="0" kern="0" noProof="0" dirty="0">
                <a:ln>
                  <a:noFill/>
                </a:ln>
                <a:solidFill>
                  <a:schemeClr val="tx1"/>
                </a:solidFill>
                <a:effectLst/>
                <a:uLnTx/>
                <a:uFillTx/>
                <a:latin typeface="宋体" panose="02010600030101010101" pitchFamily="2" charset="-122"/>
                <a:ea typeface="+mn-ea"/>
                <a:sym typeface="+mn-ea"/>
              </a:rPr>
              <a:t>志制约法</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内容占位符 2"/>
          <p:cNvSpPr>
            <a:spLocks noGrp="1" noChangeArrowheads="1"/>
          </p:cNvSpPr>
          <p:nvPr>
            <p:ph idx="1"/>
          </p:nvPr>
        </p:nvSpPr>
        <p:spPr>
          <a:xfrm>
            <a:off x="839517" y="2780401"/>
            <a:ext cx="10515600" cy="435133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3.</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角色标志</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用于增强角色意识、角色分工</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（建筑工地）              （小医院</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pic>
        <p:nvPicPr>
          <p:cNvPr id="6" name="图片 5"/>
          <p:cNvPicPr>
            <a:picLocks noChangeAspect="1"/>
          </p:cNvPicPr>
          <p:nvPr/>
        </p:nvPicPr>
        <p:blipFill>
          <a:blip r:embed="rId1" cstate="print"/>
          <a:srcRect/>
          <a:stretch>
            <a:fillRect/>
          </a:stretch>
        </p:blipFill>
        <p:spPr bwMode="auto">
          <a:xfrm>
            <a:off x="3257972" y="3500755"/>
            <a:ext cx="2202582" cy="1512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图片 6"/>
          <p:cNvPicPr>
            <a:picLocks noChangeAspect="1"/>
          </p:cNvPicPr>
          <p:nvPr/>
        </p:nvPicPr>
        <p:blipFill>
          <a:blip r:embed="rId2" cstate="print"/>
          <a:srcRect/>
          <a:stretch>
            <a:fillRect/>
          </a:stretch>
        </p:blipFill>
        <p:spPr bwMode="auto">
          <a:xfrm>
            <a:off x="6437252" y="3500755"/>
            <a:ext cx="2149312" cy="15121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4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rPr>
              <a:t>（三）标</a:t>
            </a:r>
            <a:r>
              <a:rPr lang="en-US" altLang="zh-CN" sz="2400" b="0" kern="0" noProof="0" dirty="0">
                <a:ln>
                  <a:noFill/>
                </a:ln>
                <a:solidFill>
                  <a:schemeClr val="tx1"/>
                </a:solidFill>
                <a:effectLst/>
                <a:uLnTx/>
                <a:uFillTx/>
                <a:latin typeface="宋体" panose="02010600030101010101" pitchFamily="2" charset="-122"/>
                <a:ea typeface="+mn-ea"/>
                <a:sym typeface="+mn-ea"/>
              </a:rPr>
              <a:t>志制约法</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1919605" y="2781300"/>
            <a:ext cx="8733155" cy="2994660"/>
          </a:xfrm>
          <a:prstGeom prst="rect">
            <a:avLst/>
          </a:prstGeom>
        </p:spPr>
      </p:pic>
      <p:sp>
        <p:nvSpPr>
          <p:cNvPr id="6"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（四）语言指导法</a:t>
            </a:r>
            <a:endParaRPr lang="en-US" altLang="zh-CN" sz="24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lang="en-US" altLang="zh-CN" sz="28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9"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标题 6157"/>
          <p:cNvSpPr>
            <a:spLocks noGrp="1"/>
          </p:cNvSpPr>
          <p:nvPr>
            <p:ph type="title"/>
          </p:nvPr>
        </p:nvSpPr>
        <p:spPr/>
        <p:txBody>
          <a:bodyPr vert="horz" wrap="square" lIns="91440" tIns="45720" rIns="91440" bIns="45720" anchor="ctr" anchorCtr="0"/>
          <a:p>
            <a:r>
              <a:rPr lang="en-US" altLang="zh-CN" sz="3200" b="1" dirty="0">
                <a:solidFill>
                  <a:schemeClr val="tx1"/>
                </a:solidFill>
                <a:latin typeface="宋体" panose="02010600030101010101" pitchFamily="2" charset="-122"/>
              </a:rPr>
              <a:t>[</a:t>
            </a:r>
            <a:r>
              <a:rPr lang="zh-CN" altLang="zh-CN" sz="3200" b="1" dirty="0">
                <a:solidFill>
                  <a:schemeClr val="tx1"/>
                </a:solidFill>
                <a:latin typeface="宋体" panose="02010600030101010101" pitchFamily="2" charset="-122"/>
              </a:rPr>
              <a:t>本章提要</a:t>
            </a:r>
            <a:r>
              <a:rPr lang="en-US" altLang="zh-CN" sz="3200" b="1" dirty="0">
                <a:solidFill>
                  <a:schemeClr val="tx1"/>
                </a:solidFill>
                <a:latin typeface="宋体" panose="02010600030101010101" pitchFamily="2" charset="-122"/>
              </a:rPr>
              <a:t>]</a:t>
            </a:r>
            <a:endParaRPr lang="en-US" altLang="zh-CN" sz="3200" b="1" dirty="0">
              <a:solidFill>
                <a:schemeClr val="tx1"/>
              </a:solidFill>
              <a:latin typeface="宋体" panose="02010600030101010101" pitchFamily="2" charset="-122"/>
            </a:endParaRPr>
          </a:p>
        </p:txBody>
      </p:sp>
      <p:graphicFrame>
        <p:nvGraphicFramePr>
          <p:cNvPr id="2" name="图示 1"/>
          <p:cNvGraphicFramePr/>
          <p:nvPr/>
        </p:nvGraphicFramePr>
        <p:xfrm>
          <a:off x="2043430" y="1341120"/>
          <a:ext cx="8589010" cy="44170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内容占位符 2"/>
          <p:cNvSpPr>
            <a:spLocks noGrp="1" noChangeArrowheads="1"/>
          </p:cNvSpPr>
          <p:nvPr>
            <p:ph idx="1"/>
          </p:nvPr>
        </p:nvSpPr>
        <p:spPr>
          <a:xfrm>
            <a:off x="809625" y="2661920"/>
            <a:ext cx="10515600" cy="320167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400" b="0" i="0" u="none" strike="noStrike" kern="0" cap="none" spc="0" normalizeH="0" baseline="0" noProof="0" dirty="0">
                <a:ln>
                  <a:noFill/>
                </a:ln>
                <a:solidFill>
                  <a:schemeClr val="tx1"/>
                </a:solidFill>
                <a:effectLst/>
                <a:uLnTx/>
                <a:uFillTx/>
                <a:latin typeface="+mn-lt"/>
                <a:ea typeface="+mn-ea"/>
                <a:cs typeface="+mn-cs"/>
              </a:rPr>
              <a:t>扫描法（时段定人法）</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含义：对班里的全体幼儿平均分配时间，在相等的时段里对每个幼儿轮流进行扫描观察。</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适用：了解全体幼儿的游戏情况</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常用记录形式：表格（如图）</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pic>
        <p:nvPicPr>
          <p:cNvPr id="34820" name="图片 2"/>
          <p:cNvPicPr>
            <a:picLocks noChangeAspect="1"/>
          </p:cNvPicPr>
          <p:nvPr/>
        </p:nvPicPr>
        <p:blipFill>
          <a:blip r:embed="rId1"/>
          <a:srcRect l="4593" r="6117" b="5428"/>
          <a:stretch>
            <a:fillRect/>
          </a:stretch>
        </p:blipFill>
        <p:spPr>
          <a:xfrm>
            <a:off x="5879465" y="3933190"/>
            <a:ext cx="5683250" cy="1856105"/>
          </a:xfrm>
          <a:prstGeom prst="rect">
            <a:avLst/>
          </a:prstGeom>
          <a:noFill/>
          <a:ln w="9525">
            <a:noFill/>
          </a:ln>
        </p:spPr>
      </p:pic>
      <p:sp>
        <p:nvSpPr>
          <p:cNvPr id="6"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（五）观察指导法</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内容占位符 2"/>
          <p:cNvSpPr>
            <a:spLocks noGrp="1" noChangeArrowheads="1"/>
          </p:cNvSpPr>
          <p:nvPr>
            <p:ph idx="1"/>
          </p:nvPr>
        </p:nvSpPr>
        <p:spPr>
          <a:xfrm>
            <a:off x="809625" y="2658110"/>
            <a:ext cx="10515600" cy="320548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2.</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定点</a:t>
            </a:r>
            <a:r>
              <a:rPr kumimoji="0" lang="zh-CN" altLang="en-US" sz="2400" b="0" i="0" u="none" strike="noStrike" kern="0" cap="none" spc="0" normalizeH="0" baseline="0" noProof="0" dirty="0">
                <a:ln>
                  <a:noFill/>
                </a:ln>
                <a:solidFill>
                  <a:schemeClr val="tx1"/>
                </a:solidFill>
                <a:effectLst/>
                <a:uLnTx/>
                <a:uFillTx/>
                <a:latin typeface="+mn-lt"/>
                <a:ea typeface="+mn-ea"/>
                <a:cs typeface="+mn-cs"/>
              </a:rPr>
              <a:t>法（定点不定人法）</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含义：观察者固定在游戏中的某一地点进行观察。</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适用：了解一个主题或一个区域幼儿游戏的情况</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常用记录形式：实况详录法、时间抽样法</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（五）观察指导法</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内容占位符 2"/>
          <p:cNvSpPr>
            <a:spLocks noGrp="1" noChangeArrowheads="1"/>
          </p:cNvSpPr>
          <p:nvPr>
            <p:ph idx="1"/>
          </p:nvPr>
        </p:nvSpPr>
        <p:spPr>
          <a:xfrm>
            <a:off x="809625" y="2661920"/>
            <a:ext cx="10515600" cy="3201670"/>
          </a:xfrm>
        </p:spPr>
        <p:txBody>
          <a:bodyPr vert="horz" wrap="square" lIns="91440" tIns="45720" rIns="91440" bIns="45720" numCol="1" anchor="t" anchorCtr="0" compatLnSpc="1"/>
          <a:lstStyle/>
          <a:p>
            <a:pPr marL="0" marR="0" lvl="0" indent="0" algn="l" defTabSz="914400" rtl="0" eaLnBrk="0" fontAlgn="base" latinLnBrk="0" hangingPunct="0">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3.</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追踪</a:t>
            </a:r>
            <a:r>
              <a:rPr kumimoji="0" lang="zh-CN" altLang="en-US" sz="2400" b="0" i="0" u="none" strike="noStrike" kern="0" cap="none" spc="0" normalizeH="0" baseline="0" noProof="0" dirty="0">
                <a:ln>
                  <a:noFill/>
                </a:ln>
                <a:solidFill>
                  <a:schemeClr val="tx1"/>
                </a:solidFill>
                <a:effectLst/>
                <a:uLnTx/>
                <a:uFillTx/>
                <a:latin typeface="+mn-lt"/>
                <a:ea typeface="+mn-ea"/>
                <a:cs typeface="+mn-cs"/>
              </a:rPr>
              <a:t>法（定人不定点法）</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含义：观察者事先确定一到两个幼儿作为观察对象，观察他们在游戏中的活动情况。</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适用：了解个别幼儿在游戏全过程中的情况</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常用记录形式：实况详录法</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（五）观察指导法</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内容占位符 2"/>
          <p:cNvSpPr>
            <a:spLocks noGrp="1" noChangeArrowheads="1"/>
          </p:cNvSpPr>
          <p:nvPr>
            <p:ph idx="1"/>
          </p:nvPr>
        </p:nvSpPr>
        <p:spPr>
          <a:xfrm>
            <a:off x="809625" y="2602230"/>
            <a:ext cx="10515600" cy="3261360"/>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平行式</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含义：教师与幼儿用相同的或不同的材料玩游戏，引导幼儿模仿学习。</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适用情况：当幼儿对新玩具材料不感兴趣、不会玩，或不喜欢玩时，或只喜欢玩某一类游戏时介入。</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适合年龄段：小班</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（六）参与介入法法</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内容占位符 2"/>
          <p:cNvSpPr>
            <a:spLocks noGrp="1" noChangeArrowheads="1"/>
          </p:cNvSpPr>
          <p:nvPr>
            <p:ph idx="1"/>
          </p:nvPr>
        </p:nvSpPr>
        <p:spPr>
          <a:xfrm>
            <a:off x="839470" y="2781935"/>
            <a:ext cx="10515600" cy="2802255"/>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2.</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交叉式</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含义：教师作为游戏中的某一个角色或教师自己扮演一个角色进入游戏。</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适用情况：</a:t>
            </a:r>
            <a:r>
              <a:rPr kumimoji="0" lang="zh-CN" altLang="zh-CN" sz="24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当幼儿有教师参与的需要或教师认为有指导的必要时</a:t>
            </a:r>
            <a:r>
              <a:rPr kumimoji="0" lang="zh-CN" altLang="en-US" sz="24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介入。</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适合年龄段：中、大班</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4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（六）参与介入法法</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内容占位符 2"/>
          <p:cNvSpPr>
            <a:spLocks noGrp="1" noChangeArrowheads="1"/>
          </p:cNvSpPr>
          <p:nvPr>
            <p:ph idx="1"/>
          </p:nvPr>
        </p:nvSpPr>
        <p:spPr>
          <a:xfrm>
            <a:off x="809625" y="2658110"/>
            <a:ext cx="10515600" cy="3205480"/>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3.</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垂直式</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含义：教师以教师的身份直接对幼儿的行为进行直接干预。</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适用情况：当幼儿游戏中出现严重的违反规则、  出现攻击性等危险行为时介入。</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注意：一般不宜多用</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4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（六）参与介入法法</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内容占位符 2"/>
          <p:cNvSpPr>
            <a:spLocks noGrp="1" noChangeArrowheads="1"/>
          </p:cNvSpPr>
          <p:nvPr>
            <p:ph idx="1"/>
          </p:nvPr>
        </p:nvSpPr>
        <p:spPr>
          <a:xfrm>
            <a:off x="809625" y="2762250"/>
            <a:ext cx="10515600" cy="3101340"/>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情景再现法</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含义：</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教师将游戏中观察到的典型案例</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或现象，以情景描述、视频、照片、语言等形式提出来，</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引导幼儿进入情境，展开讨论</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以便</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帮助</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幼儿意识到游戏中的错误经验及违反常规的行为</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a:t>
            </a:r>
            <a:endParaRPr kumimoji="0" lang="en-US"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示例</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：（教师）“今天我看到一位医生，把病人的肚子切开来，对病人说你等会儿，就跑去取水了，说是给病人喝水，你们觉得怎么样？”幼儿马上开始对该现象进行讨论。</a:t>
            </a:r>
            <a:endPar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6"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（七）讨论建构法</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内容占位符 2"/>
          <p:cNvSpPr>
            <a:spLocks noGrp="1" noChangeArrowheads="1"/>
          </p:cNvSpPr>
          <p:nvPr>
            <p:ph idx="1"/>
          </p:nvPr>
        </p:nvSpPr>
        <p:spPr>
          <a:xfrm>
            <a:off x="809625" y="2661920"/>
            <a:ext cx="10515600" cy="3201670"/>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2.</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绘画表现法</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含义：</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是</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指</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教师在游戏分享环节，让幼儿以绘画的形式表达自己在游戏中的情况、存在的问题及成功的经验的一种方法。</a:t>
            </a:r>
            <a:endParaRPr kumimoji="0" lang="en-US"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示例（如图）</a:t>
            </a:r>
            <a:endParaRPr kumimoji="0" lang="en-US" altLang="zh-CN"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ctr" defTabSz="914400" rtl="0" eaLnBrk="1" fontAlgn="base" latinLnBrk="0" hangingPunct="1">
              <a:lnSpc>
                <a:spcPct val="150000"/>
              </a:lnSpc>
              <a:spcBef>
                <a:spcPct val="20000"/>
              </a:spcBef>
              <a:spcAft>
                <a:spcPct val="0"/>
              </a:spcAft>
              <a:buClrTx/>
              <a:buSzTx/>
              <a:buFontTx/>
              <a:buNone/>
              <a:defRPr/>
            </a:pPr>
            <a:r>
              <a:rPr kumimoji="0" lang="en-US" altLang="zh-CN"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（幼儿画的“在银行排队”）</a:t>
            </a:r>
            <a:endPar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pic>
        <p:nvPicPr>
          <p:cNvPr id="4" name="图片 3" descr="照片 32"/>
          <p:cNvPicPr>
            <a:picLocks noChangeAspect="1"/>
          </p:cNvPicPr>
          <p:nvPr/>
        </p:nvPicPr>
        <p:blipFill>
          <a:blip r:embed="rId1" cstate="print"/>
          <a:srcRect/>
          <a:stretch>
            <a:fillRect/>
          </a:stretch>
        </p:blipFill>
        <p:spPr bwMode="auto">
          <a:xfrm>
            <a:off x="7947660" y="3959860"/>
            <a:ext cx="1645920" cy="1350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图片 4" descr="照片 36"/>
          <p:cNvPicPr>
            <a:picLocks noChangeAspect="1"/>
          </p:cNvPicPr>
          <p:nvPr/>
        </p:nvPicPr>
        <p:blipFill>
          <a:blip r:embed="rId2" cstate="print"/>
          <a:srcRect/>
          <a:stretch>
            <a:fillRect/>
          </a:stretch>
        </p:blipFill>
        <p:spPr bwMode="auto">
          <a:xfrm>
            <a:off x="5785485" y="3960495"/>
            <a:ext cx="1645920" cy="1350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（七）讨论建构法</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3"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3" name="内容占位符 2"/>
          <p:cNvSpPr>
            <a:spLocks noGrp="1" noChangeArrowheads="1"/>
          </p:cNvSpPr>
          <p:nvPr>
            <p:ph idx="1"/>
          </p:nvPr>
        </p:nvSpPr>
        <p:spPr>
          <a:xfrm>
            <a:off x="809625" y="2863215"/>
            <a:ext cx="10515600" cy="3000375"/>
          </a:xfrm>
        </p:spPr>
        <p:txBody>
          <a:bodyPr vert="horz" wrap="square" lIns="91440" tIns="45720" rIns="91440" bIns="45720" numCol="1" anchor="t" anchorCtr="0" compatLnSpc="1"/>
          <a:lstStyle/>
          <a:p>
            <a:pPr marL="0" marR="0" lvl="0" indent="0" algn="l" defTabSz="914400" rtl="0" eaLnBrk="1" fontAlgn="base" latinLnBrk="0" hangingPunct="1">
              <a:lnSpc>
                <a:spcPct val="150000"/>
              </a:lnSpc>
              <a:spcBef>
                <a:spcPct val="2000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3.</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角色反串法</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含义：是指</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教师在游戏分享过程中，大胆尝试与幼儿互换角色，让幼儿作为游戏分享的主人。这本身就是一种社会角色的扮演。</a:t>
            </a:r>
            <a:endParaRPr kumimoji="0" lang="en-US"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defRPr/>
            </a:pPr>
            <a:r>
              <a:rPr kumimoji="0" lang="zh-CN" altLang="en-US"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示例：</a:t>
            </a:r>
            <a:r>
              <a:rPr kumimoji="0" lang="zh-CN"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教师与幼儿进行角色反串，请一名幼儿当教师组织分享，问一些教师常问的问题，如</a:t>
            </a:r>
            <a:r>
              <a:rPr kumimoji="0" lang="zh-CN" altLang="en-US"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a:t>
            </a:r>
            <a:r>
              <a:rPr kumimoji="0" lang="zh-CN"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你玩的什么游戏？玩得高不高？为什么？</a:t>
            </a:r>
            <a:r>
              <a:rPr kumimoji="0" lang="zh-CN" altLang="en-US"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a:t>
            </a:r>
            <a:r>
              <a:rPr kumimoji="0" lang="zh-CN"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a:t>
            </a:r>
            <a:endParaRPr kumimoji="0" lang="zh-CN"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6"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（七）讨论建构法</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2"/>
          <p:cNvPicPr>
            <a:picLocks noChangeAspect="1" noChangeArrowheads="1"/>
          </p:cNvPicPr>
          <p:nvPr/>
        </p:nvPicPr>
        <p:blipFill>
          <a:blip r:embed="rId1"/>
          <a:srcRect l="13349" r="13925"/>
          <a:stretch>
            <a:fillRect/>
          </a:stretch>
        </p:blipFill>
        <p:spPr bwMode="auto">
          <a:xfrm>
            <a:off x="7536180" y="1470025"/>
            <a:ext cx="4250055" cy="2877185"/>
          </a:xfrm>
          <a:prstGeom prst="roundRect">
            <a:avLst>
              <a:gd name="adj" fmla="val 8594"/>
            </a:avLst>
          </a:prstGeom>
          <a:solidFill>
            <a:srgbClr val="FFFFFF">
              <a:shade val="85000"/>
            </a:srgbClr>
          </a:solidFill>
          <a:ln>
            <a:noFill/>
          </a:ln>
          <a:effectLst/>
        </p:spPr>
      </p:pic>
      <p:sp>
        <p:nvSpPr>
          <p:cNvPr id="30723" name="内容占位符 2"/>
          <p:cNvSpPr>
            <a:spLocks noGrp="1" noChangeArrowheads="1"/>
          </p:cNvSpPr>
          <p:nvPr>
            <p:ph idx="1"/>
          </p:nvPr>
        </p:nvSpPr>
        <p:spPr>
          <a:xfrm>
            <a:off x="809625" y="2518410"/>
            <a:ext cx="6753860" cy="3201670"/>
          </a:xfrm>
        </p:spPr>
        <p:txBody>
          <a:bodyPr vert="horz" wrap="square" lIns="91440" tIns="45720" rIns="91440" bIns="45720" numCol="1" anchor="t" anchorCtr="0" compatLnSpc="1"/>
          <a:lstStyle/>
          <a:p>
            <a:pPr marL="0" marR="0" lvl="0" indent="0" algn="l" defTabSz="914400" rtl="0" eaLnBrk="1" latinLnBrk="0" hangingPunct="1">
              <a:lnSpc>
                <a:spcPct val="150000"/>
              </a:lnSpc>
              <a:spcBef>
                <a:spcPts val="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4.</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网络图示法</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266700" algn="l" defTabSz="914400" rtl="0" eaLnBrk="1" latinLnBrk="0" hangingPunct="0">
              <a:lnSpc>
                <a:spcPct val="150000"/>
              </a:lnSpc>
              <a:spcBef>
                <a:spcPts val="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含义：</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指在游戏分享时教师采用图表记录的方法，将幼儿零碎的经验加以整合，提供了具有真实表象的情境，解决了以往</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游戏分享</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流于形式、无目的性的</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问题</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，使</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分享</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真正发挥承上启下的作用。</a:t>
            </a:r>
            <a:endPar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latinLnBrk="0" hangingPunct="1">
              <a:lnSpc>
                <a:spcPct val="150000"/>
              </a:lnSpc>
              <a:spcBef>
                <a:spcPts val="0"/>
              </a:spcBef>
              <a:spcAft>
                <a:spcPct val="0"/>
              </a:spcAft>
              <a:buClrTx/>
              <a:buSzTx/>
              <a:buFont typeface="Arial" panose="020B0604020202020204" pitchFamily="34" charset="0"/>
              <a:buChar char="•"/>
              <a:defRPr/>
            </a:pPr>
            <a:r>
              <a:rPr kumimoji="0" lang="zh-CN" altLang="en-US"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示例（如右图）</a:t>
            </a:r>
            <a:endParaRPr kumimoji="0" lang="en-US" altLang="zh-CN"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latinLnBrk="0" hangingPunct="1">
              <a:lnSpc>
                <a:spcPct val="150000"/>
              </a:lnSpc>
              <a:spcBef>
                <a:spcPts val="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4037" name="文本框 1"/>
          <p:cNvSpPr txBox="1"/>
          <p:nvPr/>
        </p:nvSpPr>
        <p:spPr>
          <a:xfrm>
            <a:off x="7968615" y="4653280"/>
            <a:ext cx="3492500" cy="1014730"/>
          </a:xfrm>
          <a:prstGeom prst="rect">
            <a:avLst/>
          </a:prstGeom>
          <a:noFill/>
          <a:ln w="9525">
            <a:noFill/>
          </a:ln>
        </p:spPr>
        <p:txBody>
          <a:bodyPr wrap="squar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nSpc>
                <a:spcPct val="150000"/>
              </a:lnSpc>
              <a:spcBef>
                <a:spcPct val="0"/>
              </a:spcBef>
              <a:buNone/>
            </a:pPr>
            <a:r>
              <a:rPr lang="zh-CN" altLang="en-US" sz="2000" dirty="0">
                <a:latin typeface="楷体" panose="02010609060101010101" pitchFamily="49" charset="-122"/>
                <a:ea typeface="楷体" panose="02010609060101010101" pitchFamily="49" charset="-122"/>
              </a:rPr>
              <a:t>（教师根据幼儿讨论结果绘制的图“菜刀的替代物”）</a:t>
            </a:r>
            <a:endParaRPr lang="zh-CN" altLang="en-US" sz="2000" dirty="0">
              <a:latin typeface="楷体" panose="02010609060101010101" pitchFamily="49" charset="-122"/>
              <a:ea typeface="楷体" panose="02010609060101010101" pitchFamily="49" charset="-122"/>
            </a:endParaRPr>
          </a:p>
        </p:txBody>
      </p:sp>
      <p:sp>
        <p:nvSpPr>
          <p:cNvPr id="2"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二、游戏指导的具体方法</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（七）讨论建构法</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p:txBody>
          <a:bodyPr>
            <a:normAutofit/>
          </a:bodyPr>
          <a:p>
            <a:r>
              <a:rPr lang="zh-CN" altLang="zh-CN" sz="3600" dirty="0">
                <a:solidFill>
                  <a:schemeClr val="tx1"/>
                </a:solidFill>
                <a:latin typeface="宋体" panose="02010600030101010101" pitchFamily="2" charset="-122"/>
                <a:sym typeface="+mn-ea"/>
              </a:rPr>
              <a:t>第一节  幼儿园游戏中教师的角色</a:t>
            </a:r>
            <a:endParaRPr lang="zh-CN" altLang="zh-CN" sz="3600" dirty="0">
              <a:solidFill>
                <a:schemeClr val="tx1"/>
              </a:solidFill>
              <a:latin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9" name="内容占位符 2"/>
          <p:cNvSpPr>
            <a:spLocks noGrp="1"/>
          </p:cNvSpPr>
          <p:nvPr>
            <p:ph idx="1"/>
          </p:nvPr>
        </p:nvSpPr>
        <p:spPr>
          <a:xfrm>
            <a:off x="809625" y="2377440"/>
            <a:ext cx="10515600" cy="3486150"/>
          </a:xfrm>
        </p:spPr>
        <p:txBody>
          <a:bodyPr vert="horz" wrap="square" lIns="91440" tIns="45720" rIns="91440" bIns="45720" anchor="t" anchorCtr="0"/>
          <a:p>
            <a:pPr marL="0" indent="0">
              <a:lnSpc>
                <a:spcPct val="200000"/>
              </a:lnSpc>
              <a:buNone/>
            </a:pPr>
            <a:r>
              <a:rPr lang="zh-CN" altLang="en-US" sz="2400" b="0" noProof="0" dirty="0">
                <a:ln>
                  <a:noFill/>
                </a:ln>
                <a:solidFill>
                  <a:schemeClr val="tx1"/>
                </a:solidFill>
                <a:effectLst/>
                <a:uLnTx/>
                <a:uFillTx/>
                <a:latin typeface="宋体" panose="02010600030101010101" pitchFamily="2" charset="-122"/>
                <a:ea typeface="+mn-ea"/>
              </a:rPr>
              <a:t>（一）根据不同的游戏类型选择适宜的策略</a:t>
            </a:r>
            <a:endParaRPr lang="zh-CN" altLang="en-US" sz="2400" b="0" noProof="0" dirty="0">
              <a:ln>
                <a:noFill/>
              </a:ln>
              <a:solidFill>
                <a:schemeClr val="tx1"/>
              </a:solidFill>
              <a:effectLst/>
              <a:uLnTx/>
              <a:uFillTx/>
              <a:latin typeface="宋体" panose="02010600030101010101" pitchFamily="2" charset="-122"/>
              <a:ea typeface="+mn-ea"/>
            </a:endParaRPr>
          </a:p>
          <a:p>
            <a:pPr marL="0" indent="0">
              <a:lnSpc>
                <a:spcPct val="200000"/>
              </a:lnSpc>
              <a:buNone/>
            </a:pPr>
            <a:r>
              <a:rPr lang="zh-CN" altLang="en-US" sz="2400" b="0" noProof="0" dirty="0">
                <a:ln>
                  <a:noFill/>
                </a:ln>
                <a:solidFill>
                  <a:schemeClr val="tx1"/>
                </a:solidFill>
                <a:effectLst/>
                <a:uLnTx/>
                <a:uFillTx/>
                <a:latin typeface="宋体" panose="02010600030101010101" pitchFamily="2" charset="-122"/>
                <a:ea typeface="+mn-ea"/>
              </a:rPr>
              <a:t>（二）根据幼儿不同的年龄特点选择适宜的策略</a:t>
            </a:r>
            <a:endParaRPr lang="zh-CN" altLang="en-US" sz="2400" b="0" noProof="0" dirty="0">
              <a:ln>
                <a:noFill/>
              </a:ln>
              <a:solidFill>
                <a:schemeClr val="tx1"/>
              </a:solidFill>
              <a:effectLst/>
              <a:uLnTx/>
              <a:uFillTx/>
              <a:latin typeface="宋体" panose="02010600030101010101" pitchFamily="2" charset="-122"/>
              <a:ea typeface="+mn-ea"/>
            </a:endParaRPr>
          </a:p>
          <a:p>
            <a:pPr marL="0" indent="0">
              <a:lnSpc>
                <a:spcPct val="200000"/>
              </a:lnSpc>
              <a:buNone/>
            </a:pPr>
            <a:r>
              <a:rPr lang="zh-CN" altLang="en-US" sz="2400" b="0" noProof="0" dirty="0">
                <a:ln>
                  <a:noFill/>
                </a:ln>
                <a:solidFill>
                  <a:schemeClr val="tx1"/>
                </a:solidFill>
                <a:effectLst/>
                <a:uLnTx/>
                <a:uFillTx/>
                <a:latin typeface="宋体" panose="02010600030101010101" pitchFamily="2" charset="-122"/>
                <a:ea typeface="+mn-ea"/>
              </a:rPr>
              <a:t>（三）根据游戏发展的不同阶段选择适宜的策略</a:t>
            </a:r>
            <a:endParaRPr lang="zh-CN" altLang="en-US" sz="2400" b="0" noProof="0" dirty="0">
              <a:ln>
                <a:noFill/>
              </a:ln>
              <a:solidFill>
                <a:schemeClr val="tx1"/>
              </a:solidFill>
              <a:effectLst/>
              <a:uLnTx/>
              <a:uFillTx/>
              <a:latin typeface="宋体" panose="02010600030101010101" pitchFamily="2" charset="-122"/>
              <a:ea typeface="+mn-ea"/>
            </a:endParaRPr>
          </a:p>
        </p:txBody>
      </p:sp>
      <p:sp>
        <p:nvSpPr>
          <p:cNvPr id="2" name="内容占位符 4"/>
          <p:cNvSpPr>
            <a:spLocks noGrp="1"/>
          </p:cNvSpPr>
          <p:nvPr/>
        </p:nvSpPr>
        <p:spPr>
          <a:xfrm>
            <a:off x="809625" y="1214755"/>
            <a:ext cx="10315575" cy="73025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三、幼儿园游戏指导策略选择与运用的依据</a:t>
            </a:r>
            <a:endParaRPr kumimoji="0" lang="zh-CN" altLang="en-US" sz="2800" i="0" u="none" strike="noStrike"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9625" y="2774950"/>
            <a:ext cx="10515600" cy="2945130"/>
          </a:xfrm>
        </p:spPr>
        <p:txBody>
          <a:bodyPr vert="horz" wrap="square" lIns="91440" tIns="45720" rIns="91440" bIns="45720" numCol="1" anchor="t" anchorCtr="0" compatLnSpc="1"/>
          <a:lstStyle/>
          <a:p>
            <a:pPr marL="342900" marR="0" lvl="0" indent="-342900" algn="l" defTabSz="914400" rtl="0" eaLnBrk="1" latinLnBrk="0">
              <a:lnSpc>
                <a:spcPct val="150000"/>
              </a:lnSpc>
              <a:spcBef>
                <a:spcPts val="0"/>
              </a:spcBef>
              <a:spcAft>
                <a:spcPct val="0"/>
              </a:spcAft>
              <a:buClrTx/>
              <a:buSzTx/>
              <a:buFontTx/>
              <a:buChar char="•"/>
              <a:defRPr/>
            </a:pP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幼儿在玩游戏时，由于使用的材料不同、游戏的规则不同、在游戏中的活动范围的大小不同</a:t>
            </a: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等</a:t>
            </a:r>
            <a:r>
              <a:rPr kumimoji="0" lang="zh-CN"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因素，会表现出不同的特点和形式。</a:t>
            </a:r>
            <a:endParaRPr kumimoji="0" lang="en-US" altLang="zh-CN"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pPr marL="342900" marR="0" lvl="0" indent="-342900" algn="l" defTabSz="914400" rtl="0" eaLnBrk="1" latinLnBrk="0">
              <a:lnSpc>
                <a:spcPct val="150000"/>
              </a:lnSpc>
              <a:spcBef>
                <a:spcPts val="0"/>
              </a:spcBef>
              <a:spcAft>
                <a:spcPct val="0"/>
              </a:spcAft>
              <a:buClrTx/>
              <a:buSzTx/>
              <a:buFontTx/>
              <a:buChar char="•"/>
              <a:defRPr/>
            </a:pPr>
            <a:r>
              <a:rPr kumimoji="0" lang="zh-CN" altLang="en-US" sz="2000" b="0" i="0" u="none" strike="noStrike" kern="100" cap="none" spc="0" normalizeH="0" baseline="0" noProof="0" dirty="0">
                <a:ln>
                  <a:noFill/>
                </a:ln>
                <a:solidFill>
                  <a:schemeClr val="tx1"/>
                </a:solidFill>
                <a:effectLst/>
                <a:uLnTx/>
                <a:uFillTx/>
                <a:latin typeface="Calibri" panose="020F0502020204030204" pitchFamily="34" charset="0"/>
                <a:ea typeface="+mn-ea"/>
                <a:cs typeface="Times New Roman" panose="02020603050405020304" pitchFamily="18" charset="0"/>
              </a:rPr>
              <a:t>示例：</a:t>
            </a:r>
            <a:r>
              <a:rPr kumimoji="0" lang="zh-CN" altLang="en-US"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在</a:t>
            </a:r>
            <a:r>
              <a:rPr kumimoji="0" lang="zh-CN"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角色游戏中可能</a:t>
            </a:r>
            <a:r>
              <a:rPr kumimoji="0" lang="zh-CN" altLang="en-US"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是</a:t>
            </a:r>
            <a:r>
              <a:rPr kumimoji="0" lang="zh-CN"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不会与人交往而发生冲突，或材料不能满足需要而发生的问题；在结构游戏中可能需要的是技能或是辅助材料的提供方面的指导；在表演游戏中也许就是对文学作品表现、道具的使用方面的问题；在规则游戏中可能就是对规则的理解和遵守方面的指导了。</a:t>
            </a:r>
            <a:endParaRPr kumimoji="0" lang="zh-CN"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4"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三、幼儿园游戏指导策略选择与运用的依据</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（一）根据不同的游戏类型选择策略</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sym typeface="+mn-ea"/>
            </a:endParaRPr>
          </a:p>
        </p:txBody>
      </p:sp>
      <p:sp>
        <p:nvSpPr>
          <p:cNvPr id="6"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
        <p:nvSpPr>
          <p:cNvPr id="2" name="文本框 1"/>
          <p:cNvSpPr txBox="1"/>
          <p:nvPr/>
        </p:nvSpPr>
        <p:spPr>
          <a:xfrm>
            <a:off x="3048000" y="2890520"/>
            <a:ext cx="6096000" cy="1076325"/>
          </a:xfrm>
          <a:prstGeom prst="rect">
            <a:avLst/>
          </a:prstGeom>
          <a:noFill/>
        </p:spPr>
        <p:txBody>
          <a:bodyPr wrap="square" rtlCol="0" anchor="t">
            <a:spAutoFit/>
          </a:bodyPr>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latin typeface="宋体" panose="02010600030101010101" pitchFamily="2" charset="-122"/>
                <a:sym typeface="+mn-ea"/>
              </a:rPr>
              <a:t>第二节  幼儿园游戏的指导策略与方法</a:t>
            </a:r>
            <a:endParaRPr lang="zh-CN" altLang="zh-CN" sz="3200" dirty="0">
              <a:latin typeface="宋体" panose="02010600030101010101" pitchFamily="2" charset="-122"/>
              <a:sym typeface="+mn-e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7" name="内容占位符 2"/>
          <p:cNvSpPr>
            <a:spLocks noGrp="1"/>
          </p:cNvSpPr>
          <p:nvPr>
            <p:ph idx="1"/>
          </p:nvPr>
        </p:nvSpPr>
        <p:spPr>
          <a:xfrm>
            <a:off x="809625" y="2935605"/>
            <a:ext cx="10515600" cy="3358515"/>
          </a:xfrm>
        </p:spPr>
        <p:txBody>
          <a:bodyPr vert="horz" wrap="square" lIns="91440" tIns="45720" rIns="91440" bIns="45720" anchor="t" anchorCtr="0"/>
          <a:p>
            <a:pPr>
              <a:lnSpc>
                <a:spcPct val="150000"/>
              </a:lnSpc>
            </a:pPr>
            <a:r>
              <a:rPr lang="zh-CN" altLang="zh-CN" sz="2400" b="0" kern="100" noProof="0" dirty="0">
                <a:ln>
                  <a:noFill/>
                </a:ln>
                <a:solidFill>
                  <a:schemeClr val="tx1"/>
                </a:solidFill>
                <a:effectLst/>
                <a:uLnTx/>
                <a:uFillTx/>
                <a:latin typeface="Calibri" panose="020F0502020204030204" pitchFamily="34" charset="0"/>
                <a:ea typeface="+mn-ea"/>
                <a:cs typeface="Times New Roman" panose="02020603050405020304" pitchFamily="18" charset="0"/>
              </a:rPr>
              <a:t>幼儿的年龄不同，他们的兴趣、需要、经验多少和游戏水平不同，即便是玩相同主题的游戏，也会呈现出不同的特点，教师应根据幼儿年龄特点给予指导。</a:t>
            </a:r>
            <a:endParaRPr lang="zh-CN" altLang="zh-CN" sz="2400" b="0" kern="100" noProof="0" dirty="0">
              <a:ln>
                <a:noFill/>
              </a:ln>
              <a:solidFill>
                <a:schemeClr val="tx1"/>
              </a:solidFill>
              <a:effectLst/>
              <a:uLnTx/>
              <a:uFillTx/>
              <a:latin typeface="Calibri" panose="020F0502020204030204" pitchFamily="34" charset="0"/>
              <a:ea typeface="+mn-ea"/>
              <a:cs typeface="Times New Roman" panose="02020603050405020304" pitchFamily="18" charset="0"/>
            </a:endParaRPr>
          </a:p>
          <a:p>
            <a:pPr>
              <a:lnSpc>
                <a:spcPct val="150000"/>
              </a:lnSpc>
            </a:pPr>
            <a:r>
              <a:rPr lang="zh-CN" altLang="zh-CN" sz="2400" b="0" kern="100" noProof="0" dirty="0">
                <a:ln>
                  <a:noFill/>
                </a:ln>
                <a:solidFill>
                  <a:schemeClr val="tx1"/>
                </a:solidFill>
                <a:effectLst/>
                <a:uLnTx/>
                <a:uFillTx/>
                <a:latin typeface="Calibri" panose="020F0502020204030204" pitchFamily="34" charset="0"/>
                <a:ea typeface="+mn-ea"/>
                <a:cs typeface="Times New Roman" panose="02020603050405020304" pitchFamily="18" charset="0"/>
              </a:rPr>
              <a:t>示例：</a:t>
            </a:r>
            <a:r>
              <a:rPr lang="zh-CN" altLang="zh-CN" sz="24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“娃娃家”主题的游戏，是一个幼儿永恒的主题，但是他们在游戏中表现的内容是有差异的，这是由他们的发展水平和社会经验所决定的。</a:t>
            </a:r>
            <a:endParaRPr lang="zh-CN" altLang="zh-CN" sz="24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4"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三、幼儿园游戏指导策略选择与运用的依据</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（二）根据幼儿的年龄特点选择策略</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sym typeface="+mn-ea"/>
            </a:endParaRPr>
          </a:p>
        </p:txBody>
      </p:sp>
      <p:sp>
        <p:nvSpPr>
          <p:cNvPr id="3"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09625" y="2731770"/>
            <a:ext cx="10705465" cy="4351655"/>
          </a:xfrm>
        </p:spPr>
        <p:txBody>
          <a:bodyPr vert="horz" wrap="square" lIns="91440" tIns="45720" rIns="91440" bIns="45720" numCol="1" anchor="t" anchorCtr="0" compatLnSpc="1"/>
          <a:lstStyle/>
          <a:p>
            <a:pPr marL="342900" marR="0" lvl="0" indent="-342900" algn="l" defTabSz="914400" rtl="0" eaLnBrk="0" fontAlgn="base" latinLnBrk="0" hangingPunct="0">
              <a:lnSpc>
                <a:spcPct val="150000"/>
              </a:lnSpc>
              <a:spcBef>
                <a:spcPct val="2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mn-lt"/>
                <a:ea typeface="+mn-ea"/>
                <a:cs typeface="+mn-cs"/>
              </a:rPr>
              <a:t>针对同一主题不同的情节发展阶段指导游戏。这种情节的发展有</a:t>
            </a:r>
            <a:r>
              <a:rPr kumimoji="0" lang="zh-CN" altLang="en-US" sz="2000" b="1" i="0" u="none" strike="noStrike" kern="0" cap="none" spc="0" normalizeH="0" baseline="0" noProof="0" dirty="0">
                <a:ln>
                  <a:noFill/>
                </a:ln>
                <a:solidFill>
                  <a:schemeClr val="tx1"/>
                </a:solidFill>
                <a:effectLst/>
                <a:uLnTx/>
                <a:uFillTx/>
                <a:latin typeface="+mn-lt"/>
                <a:ea typeface="+mn-ea"/>
                <a:cs typeface="+mn-cs"/>
              </a:rPr>
              <a:t>横向</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和</a:t>
            </a:r>
            <a:r>
              <a:rPr kumimoji="0" lang="zh-CN" altLang="en-US" sz="2000" b="1" i="0" u="none" strike="noStrike" kern="0" cap="none" spc="0" normalizeH="0" baseline="0" noProof="0" dirty="0">
                <a:ln>
                  <a:noFill/>
                </a:ln>
                <a:solidFill>
                  <a:schemeClr val="tx1"/>
                </a:solidFill>
                <a:effectLst/>
                <a:uLnTx/>
                <a:uFillTx/>
                <a:latin typeface="+mn-lt"/>
                <a:ea typeface="+mn-ea"/>
                <a:cs typeface="+mn-cs"/>
              </a:rPr>
              <a:t>纵向</a:t>
            </a:r>
            <a:r>
              <a:rPr kumimoji="0" lang="zh-CN" altLang="en-US" sz="2000" b="0" i="0" u="none" strike="noStrike" kern="0" cap="none" spc="0" normalizeH="0" baseline="0" noProof="0" dirty="0">
                <a:ln>
                  <a:noFill/>
                </a:ln>
                <a:solidFill>
                  <a:schemeClr val="tx1"/>
                </a:solidFill>
                <a:effectLst/>
                <a:uLnTx/>
                <a:uFillTx/>
                <a:latin typeface="+mn-lt"/>
                <a:ea typeface="+mn-ea"/>
                <a:cs typeface="+mn-cs"/>
              </a:rPr>
              <a:t>两个方面，教师应根据不同的发展阶段提供不同的指导。</a:t>
            </a:r>
            <a:endParaRPr kumimoji="0" lang="en-US" altLang="zh-CN"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50000"/>
              </a:lnSpc>
              <a:spcBef>
                <a:spcPct val="20000"/>
              </a:spcBef>
              <a:spcAft>
                <a:spcPct val="0"/>
              </a:spcAft>
              <a:buClrTx/>
              <a:buSzTx/>
              <a:buFontTx/>
              <a:buChar char="•"/>
              <a:defRPr/>
            </a:pPr>
            <a:endParaRPr kumimoji="0" lang="en-US" altLang="zh-CN"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2" name="图示 1"/>
          <p:cNvGraphicFramePr/>
          <p:nvPr/>
        </p:nvGraphicFramePr>
        <p:xfrm>
          <a:off x="4799965" y="3321050"/>
          <a:ext cx="2592070" cy="270129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8133" name="文本框 3"/>
          <p:cNvSpPr txBox="1"/>
          <p:nvPr/>
        </p:nvSpPr>
        <p:spPr>
          <a:xfrm>
            <a:off x="2064385" y="3925570"/>
            <a:ext cx="2479675" cy="1938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nSpc>
                <a:spcPct val="150000"/>
              </a:lnSpc>
              <a:spcBef>
                <a:spcPct val="0"/>
              </a:spcBef>
              <a:buNone/>
            </a:pPr>
            <a:r>
              <a:rPr lang="zh-CN" altLang="en-US" sz="2000" dirty="0"/>
              <a:t>指在同一年龄阶段，游戏主题的产生、发展、高潮、结束等不同阶段。</a:t>
            </a:r>
            <a:endParaRPr lang="zh-CN" altLang="en-US" sz="2000" dirty="0"/>
          </a:p>
        </p:txBody>
      </p:sp>
      <p:sp>
        <p:nvSpPr>
          <p:cNvPr id="48134" name="文本框 5"/>
          <p:cNvSpPr txBox="1"/>
          <p:nvPr/>
        </p:nvSpPr>
        <p:spPr>
          <a:xfrm>
            <a:off x="7576503" y="3925570"/>
            <a:ext cx="2849562" cy="193802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a:lnSpc>
                <a:spcPct val="150000"/>
              </a:lnSpc>
              <a:spcBef>
                <a:spcPct val="0"/>
              </a:spcBef>
              <a:buNone/>
            </a:pPr>
            <a:r>
              <a:rPr lang="zh-CN" altLang="en-US" sz="2000" dirty="0"/>
              <a:t>指同一个游戏主题在不同年龄段都可能存在和发展，在不同的时期会有不同的表现。</a:t>
            </a:r>
            <a:endParaRPr lang="en-US" altLang="zh-CN" sz="2000" dirty="0"/>
          </a:p>
        </p:txBody>
      </p:sp>
      <p:sp>
        <p:nvSpPr>
          <p:cNvPr id="4" name="内容占位符 4"/>
          <p:cNvSpPr>
            <a:spLocks noGrp="1"/>
          </p:cNvSpPr>
          <p:nvPr/>
        </p:nvSpPr>
        <p:spPr>
          <a:xfrm>
            <a:off x="809625" y="1214755"/>
            <a:ext cx="10315575" cy="130302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noProof="0" dirty="0">
                <a:ln>
                  <a:noFill/>
                </a:ln>
                <a:solidFill>
                  <a:schemeClr val="tx1"/>
                </a:solidFill>
                <a:effectLst/>
                <a:uLnTx/>
                <a:uFillTx/>
                <a:latin typeface="宋体" panose="02010600030101010101" pitchFamily="2" charset="-122"/>
                <a:ea typeface="+mn-ea"/>
                <a:sym typeface="+mn-ea"/>
              </a:rPr>
              <a:t>三、幼儿园游戏指导策略选择与运用的依据</a:t>
            </a:r>
            <a:endParaRPr kumimoji="0" lang="zh-CN" altLang="en-US" sz="2800" b="1" i="0" u="none" strike="noStrike" kern="120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lang="zh-CN" altLang="en-US" sz="280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r>
              <a:rPr lang="en-US" altLang="zh-CN" sz="2400" b="0" kern="0" noProof="0" dirty="0">
                <a:ln>
                  <a:noFill/>
                </a:ln>
                <a:solidFill>
                  <a:schemeClr val="tx1"/>
                </a:solidFill>
                <a:effectLst/>
                <a:uLnTx/>
                <a:uFillTx/>
                <a:latin typeface="宋体" panose="02010600030101010101" pitchFamily="2" charset="-122"/>
                <a:ea typeface="+mn-ea"/>
                <a:sym typeface="+mn-ea"/>
              </a:rPr>
              <a:t>（三）根据游戏发展的不同阶段选择策略</a:t>
            </a:r>
            <a:endParaRPr lang="en-US" altLang="zh-CN" sz="2400" b="0" kern="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1"/>
          <p:cNvSpPr>
            <a:spLocks noGrp="1"/>
          </p:cNvSpPr>
          <p:nvPr/>
        </p:nvSpPr>
        <p:spPr>
          <a:xfrm>
            <a:off x="1300377" y="374316"/>
            <a:ext cx="9534190" cy="696314"/>
          </a:xfrm>
          <a:prstGeom prst="rect">
            <a:avLst/>
          </a:prstGeom>
          <a:noFill/>
          <a:ln w="9525">
            <a:noFill/>
          </a:ln>
        </p:spPr>
        <p:txBody>
          <a:bodyPr vert="horz" wrap="square" lIns="91440" tIns="45720" rIns="91440" bIns="45720" numCol="1" anchor="ctr" anchorCtr="0" compatLnSpc="1">
            <a:normAutofit/>
          </a:bodyPr>
          <a:lstStyle>
            <a:lvl1pPr algn="ctr" rtl="0" eaLnBrk="0" fontAlgn="base" hangingPunct="0">
              <a:spcBef>
                <a:spcPct val="0"/>
              </a:spcBef>
              <a:spcAft>
                <a:spcPct val="0"/>
              </a:spcAft>
              <a:defRPr sz="2800" b="1">
                <a:solidFill>
                  <a:schemeClr val="accent1">
                    <a:lumMod val="75000"/>
                  </a:schemeClr>
                </a:solidFill>
                <a:latin typeface="微软雅黑" panose="020B0503020204020204" charset="-122"/>
                <a:ea typeface="微软雅黑" panose="020B0503020204020204" charset="-122"/>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cs typeface="宋体" panose="02010600030101010101" pitchFamily="2" charset="-122"/>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第二节  幼儿园游戏的指导策略与方法</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标题 1"/>
          <p:cNvSpPr>
            <a:spLocks noGrp="1"/>
          </p:cNvSpPr>
          <p:nvPr>
            <p:ph type="title"/>
          </p:nvPr>
        </p:nvSpPr>
        <p:spPr/>
        <p:txBody>
          <a:bodyPr vert="horz" wrap="square" lIns="91440" tIns="45720" rIns="91440" bIns="45720" anchor="ctr" anchorCtr="0"/>
          <a:p>
            <a:r>
              <a:rPr lang="zh-CN" altLang="zh-CN" sz="3200" b="1" dirty="0">
                <a:solidFill>
                  <a:schemeClr val="tx1"/>
                </a:solidFill>
                <a:latin typeface="宋体" panose="02010600030101010101" pitchFamily="2" charset="-122"/>
              </a:rPr>
              <a:t>[思考与练习]</a:t>
            </a:r>
            <a:endParaRPr lang="zh-CN" altLang="zh-CN" sz="3200" b="1" dirty="0">
              <a:solidFill>
                <a:schemeClr val="tx1"/>
              </a:solidFill>
              <a:latin typeface="宋体" panose="02010600030101010101" pitchFamily="2" charset="-122"/>
            </a:endParaRPr>
          </a:p>
        </p:txBody>
      </p:sp>
      <p:sp>
        <p:nvSpPr>
          <p:cNvPr id="33795" name="内容占位符 2"/>
          <p:cNvSpPr>
            <a:spLocks noGrp="1" noChangeArrowheads="1"/>
          </p:cNvSpPr>
          <p:nvPr>
            <p:ph idx="1"/>
          </p:nvPr>
        </p:nvSpPr>
        <p:spPr>
          <a:xfrm>
            <a:off x="809672" y="1081141"/>
            <a:ext cx="10515600" cy="4351338"/>
          </a:xfrm>
        </p:spPr>
        <p:txBody>
          <a:bodyPr vert="horz" wrap="square" lIns="91440" tIns="45720" rIns="91440" bIns="45720" numCol="1" anchor="t" anchorCtr="0" compatLnSpc="1"/>
          <a:lstStyle/>
          <a:p>
            <a:pPr marL="0" marR="0" lvl="0" indent="0" algn="l" defTabSz="914400" rtl="0" eaLnBrk="1" latinLnBrk="0">
              <a:lnSpc>
                <a:spcPct val="150000"/>
              </a:lnSpc>
              <a:spcBef>
                <a:spcPts val="0"/>
              </a:spcBef>
              <a:spcAft>
                <a:spcPct val="0"/>
              </a:spcAft>
              <a:buClrTx/>
              <a:buSzTx/>
              <a:buFontTx/>
              <a:buNone/>
              <a:defRPr/>
            </a:pPr>
            <a:r>
              <a:rPr kumimoji="0" lang="en-US" altLang="zh-CN"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问题讨论</a:t>
            </a:r>
            <a:endParaRPr kumimoji="0" lang="en-US" altLang="zh-CN"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latinLnBrk="0">
              <a:lnSpc>
                <a:spcPct val="150000"/>
              </a:lnSpc>
              <a:spcBef>
                <a:spcPts val="0"/>
              </a:spcBef>
              <a:spcAft>
                <a:spcPct val="0"/>
              </a:spcAft>
              <a:buClrTx/>
              <a:buSzTx/>
              <a:buFontTx/>
              <a:buNone/>
              <a:defRPr/>
            </a:pPr>
            <a:r>
              <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分析比较下面两位教师指导交警游戏的情景，说一说两位教师的指导行为有何不同？你更赞同哪位？请说出理由。</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latinLnBrk="0">
              <a:lnSpc>
                <a:spcPct val="150000"/>
              </a:lnSpc>
              <a:spcBef>
                <a:spcPts val="0"/>
              </a:spcBef>
              <a:spcAft>
                <a:spcPct val="0"/>
              </a:spcAft>
              <a:buClrTx/>
              <a:buSzTx/>
              <a:buFont typeface="Arial" panose="020B0604020202020204" pitchFamily="34" charset="0"/>
              <a:buChar char="•"/>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情境</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endPar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latinLnBrk="0">
              <a:lnSpc>
                <a:spcPct val="150000"/>
              </a:lnSpc>
              <a:spcBef>
                <a:spcPts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mn-ea"/>
                <a:ea typeface="+mn-ea"/>
                <a:cs typeface="+mn-cs"/>
              </a:rPr>
              <a:t>    </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两个“小交警”呈直角站在十字路口的两端，两人商议了下，倒数十个数换一下信号灯。很快老师发现这两个交警是在同时举起红灯或者同时举起绿灯。老师站在交警</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的旁边准备帮助他们。交警</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10</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9</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8…”</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当数到</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，他举起了红灯，隔壁的小交警</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2</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也举起了红灯。老师用力抓住交警</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拿红灯的手放了下去。交警</a:t>
            </a: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似乎吓了一跳，他明白了老师的意思，一边继续倒数一边很快把绿灯举了起来。</a:t>
            </a:r>
            <a:endPar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标题 2"/>
          <p:cNvSpPr>
            <a:spLocks noGrp="1"/>
          </p:cNvSpPr>
          <p:nvPr>
            <p:ph type="title"/>
          </p:nvPr>
        </p:nvSpPr>
        <p:spPr/>
        <p:txBody>
          <a:bodyPr vert="horz" wrap="square" lIns="91440" tIns="45720" rIns="91440" bIns="45720" anchor="ctr" anchorCtr="0"/>
          <a:p>
            <a:r>
              <a:rPr lang="zh-CN" altLang="zh-CN" sz="3200" b="1" dirty="0">
                <a:solidFill>
                  <a:schemeClr val="tx1"/>
                </a:solidFill>
                <a:latin typeface="宋体" panose="02010600030101010101" pitchFamily="2" charset="-122"/>
              </a:rPr>
              <a:t>[思考与练习]</a:t>
            </a:r>
            <a:endParaRPr lang="zh-CN" altLang="zh-CN" sz="3200" dirty="0">
              <a:solidFill>
                <a:schemeClr val="tx1"/>
              </a:solidFill>
              <a:latin typeface="宋体" panose="02010600030101010101" pitchFamily="2" charset="-122"/>
            </a:endParaRPr>
          </a:p>
        </p:txBody>
      </p:sp>
      <p:sp>
        <p:nvSpPr>
          <p:cNvPr id="50179" name="内容占位符 2"/>
          <p:cNvSpPr>
            <a:spLocks noGrp="1"/>
          </p:cNvSpPr>
          <p:nvPr>
            <p:ph idx="1"/>
          </p:nvPr>
        </p:nvSpPr>
        <p:spPr/>
        <p:txBody>
          <a:bodyPr vert="horz" wrap="square" lIns="91440" tIns="45720" rIns="91440" bIns="45720" anchor="t" anchorCtr="0"/>
          <a:p>
            <a:pPr marL="0" indent="0">
              <a:lnSpc>
                <a:spcPct val="150000"/>
              </a:lnSpc>
              <a:buNone/>
            </a:pPr>
            <a:r>
              <a:rPr lang="en-US" altLang="zh-CN" sz="2400" dirty="0">
                <a:latin typeface="楷体" panose="02010609060101010101" pitchFamily="49" charset="-122"/>
                <a:ea typeface="楷体" panose="02010609060101010101" pitchFamily="49" charset="-122"/>
              </a:rPr>
              <a:t>   </a:t>
            </a:r>
            <a:r>
              <a:rPr lang="en-US" altLang="zh-CN" sz="2800" dirty="0">
                <a:latin typeface="楷体" panose="02010609060101010101" pitchFamily="49" charset="-122"/>
                <a:ea typeface="楷体" panose="02010609060101010101" pitchFamily="49" charset="-122"/>
              </a:rPr>
              <a:t> </a:t>
            </a:r>
            <a:r>
              <a:rPr lang="zh-CN" altLang="en-US" sz="20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老师站在交警1旁边继续看。又到了换灯的时刻，交警1把红灯举了起来，可是小交警2看到老师站在一边，有点紧张，东张西望了一下，没有换绿灯，而是仍然举着红灯。此时，老师仍然盯着交警1，发现两个交警又同时亮起了红灯。再一次把交警1举起的手摁下去。反复几次，交警1已经不知道自己究竟要举起哪一个灯了。这时，老师又一次进行指导，一边声音很大地帮助他们倒数，一边像牵着木偶一样指挥交警1的动作。两个“交警”小声附和着老师，交警1按照老师的指示变换手里的信号灯。老师刚满意地离开，交警2又和交警1举出了同色的交通信号灯。</a:t>
            </a:r>
            <a:endParaRPr lang="zh-CN" altLang="en-US" sz="20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indent="0">
              <a:buNone/>
            </a:pPr>
            <a:endParaRPr lang="zh-CN" altLang="en-US" sz="20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内容占位符 2"/>
          <p:cNvSpPr>
            <a:spLocks noGrp="1" noChangeArrowheads="1"/>
          </p:cNvSpPr>
          <p:nvPr>
            <p:ph idx="1"/>
          </p:nvPr>
        </p:nvSpPr>
        <p:spPr/>
        <p:txBody>
          <a:bodyPr vert="horz" wrap="square" lIns="91440" tIns="45720" rIns="91440" bIns="45720" numCol="1" anchor="t" anchorCtr="0" compatLnSpc="1"/>
          <a:lstStyle/>
          <a:p>
            <a:pPr marL="342900" marR="0" lvl="0" indent="-342900" algn="l" defTabSz="914400" rtl="0" eaLnBrk="1" latinLnBrk="0">
              <a:lnSpc>
                <a:spcPct val="150000"/>
              </a:lnSpc>
              <a:spcBef>
                <a:spcPts val="0"/>
              </a:spcBef>
              <a:spcAft>
                <a:spcPct val="0"/>
              </a:spcAft>
              <a:buClrTx/>
              <a:buSzTx/>
              <a:buFont typeface="Arial" panose="020B0604020202020204" pitchFamily="34" charset="0"/>
              <a:buChar char="•"/>
              <a:defRPr/>
            </a:pPr>
            <a:r>
              <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情境</a:t>
            </a:r>
            <a:r>
              <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2</a:t>
            </a:r>
            <a:r>
              <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endPar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latinLnBrk="0">
              <a:lnSpc>
                <a:spcPct val="150000"/>
              </a:lnSpc>
              <a:spcBef>
                <a:spcPts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两个“小交警”呈直角站在十字路口的两端，两人商议了下，倒数十个数换一下信号灯。老师很快发现两个“交警”在同时亮起红灯或者绿灯，她不动声色地站在十字路口的一端，对着交警说：“交警，我应该往哪边走啊，都是绿灯，要是走会不会撞到一起呢？”两个小交警互相望了一眼，其中一个迅速换成红灯。老师很快从亮绿灯的路口通过。两个“交警”继续很开心地游戏，信号灯也一直顺利更替着。</a:t>
            </a:r>
            <a:endPar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1" latinLnBrk="0">
              <a:lnSpc>
                <a:spcPct val="150000"/>
              </a:lnSpc>
              <a:spcBef>
                <a:spcPts val="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51203" name="标题 1"/>
          <p:cNvSpPr>
            <a:spLocks noGrp="1"/>
          </p:cNvSpPr>
          <p:nvPr>
            <p:ph type="title"/>
          </p:nvPr>
        </p:nvSpPr>
        <p:spPr/>
        <p:txBody>
          <a:bodyPr vert="horz" wrap="square" lIns="91440" tIns="45720" rIns="91440" bIns="45720" anchor="ctr" anchorCtr="0"/>
          <a:p>
            <a:r>
              <a:rPr lang="zh-CN" altLang="zh-CN" sz="3200" b="1" dirty="0">
                <a:solidFill>
                  <a:schemeClr val="tx1"/>
                </a:solidFill>
                <a:latin typeface="宋体" panose="02010600030101010101" pitchFamily="2" charset="-122"/>
              </a:rPr>
              <a:t>[思考与练习]</a:t>
            </a:r>
            <a:endParaRPr lang="zh-CN" altLang="zh-CN" sz="3200" dirty="0">
              <a:solidFill>
                <a:schemeClr val="tx1"/>
              </a:solidFill>
              <a:latin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内容占位符 2"/>
          <p:cNvSpPr>
            <a:spLocks noGrp="1" noChangeArrowheads="1"/>
          </p:cNvSpPr>
          <p:nvPr>
            <p:ph idx="1"/>
          </p:nvPr>
        </p:nvSpPr>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Tx/>
              <a:buSzTx/>
              <a:buFontTx/>
              <a:buNone/>
              <a:defRPr/>
            </a:pPr>
            <a:r>
              <a:rPr kumimoji="0" lang="en-US" altLang="zh-CN"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2.</a:t>
            </a:r>
            <a:r>
              <a:rPr kumimoji="0"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实践操作</a:t>
            </a:r>
            <a:endParaRPr kumimoji="0" lang="en-US" altLang="zh-CN"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just" defTabSz="914400" rtl="0" eaLnBrk="0" fontAlgn="base" latinLnBrk="0" hangingPunct="0">
              <a:lnSpc>
                <a:spcPct val="150000"/>
              </a:lnSpc>
              <a:spcBef>
                <a:spcPct val="20000"/>
              </a:spcBef>
              <a:spcAft>
                <a:spcPct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rPr>
              <a:t>（</a:t>
            </a:r>
            <a:r>
              <a:rPr kumimoji="0" lang="en-US" altLang="zh-CN"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rPr>
              <a:t>1</a:t>
            </a:r>
            <a:r>
              <a:rPr kumimoji="0" lang="zh-CN" altLang="en-US"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rPr>
              <a:t>）</a:t>
            </a:r>
            <a:r>
              <a:rPr kumimoji="0" lang="zh-CN" altLang="zh-CN"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rPr>
              <a:t>尝试组织同学一起玩游戏，并将自己在组织同学玩游戏和参与游戏过程中的体验和感受记录下来，与幼儿游戏特点相对照，找出相同和不同点。</a:t>
            </a:r>
            <a:endParaRPr kumimoji="0" lang="zh-CN" altLang="zh-CN"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endParaRPr>
          </a:p>
          <a:p>
            <a:pPr marL="0" marR="0" lvl="0" indent="0" algn="just" defTabSz="914400" rtl="0" eaLnBrk="0" fontAlgn="base" latinLnBrk="0" hangingPunct="0">
              <a:lnSpc>
                <a:spcPct val="150000"/>
              </a:lnSpc>
              <a:spcBef>
                <a:spcPct val="20000"/>
              </a:spcBef>
              <a:spcAft>
                <a:spcPct val="0"/>
              </a:spcAft>
              <a:buClrTx/>
              <a:buSzTx/>
              <a:buFontTx/>
              <a:buNone/>
              <a:defRPr/>
            </a:pPr>
            <a:r>
              <a:rPr kumimoji="0" lang="zh-CN" altLang="en-US"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rPr>
              <a:t>（</a:t>
            </a:r>
            <a:r>
              <a:rPr kumimoji="0" lang="en-US" altLang="zh-CN"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rPr>
              <a:t>2</a:t>
            </a:r>
            <a:r>
              <a:rPr kumimoji="0" lang="zh-CN" altLang="en-US"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rPr>
              <a:t>）</a:t>
            </a:r>
            <a:r>
              <a:rPr kumimoji="0" lang="zh-CN" altLang="zh-CN"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rPr>
              <a:t>某教师为小班儿童布置的两个“娃娃家”不仅有小床、小桌子、小柜子及儿童需要的玩具材料，而且还提供了大量的“家电用品”，它们的制作方法是在一个废旧包装盒的表面，贴上一张代表某种用品外型的图画，画面上有表示开关的键或把柄，儿童可以假假地操作。可是没两天儿童就不愿意玩了，致使提供的环境失去了其应有的价值。请尝试帮该老师找出其中的原因，并提出改进建议。</a:t>
            </a:r>
            <a:endParaRPr kumimoji="0" lang="zh-CN" altLang="zh-CN" sz="2000" b="0" i="0" u="none" strike="noStrike" kern="100" cap="none" spc="0" normalizeH="0" baseline="0" noProof="0" dirty="0">
              <a:ln>
                <a:noFill/>
              </a:ln>
              <a:solidFill>
                <a:schemeClr val="tx1"/>
              </a:solidFill>
              <a:effectLst/>
              <a:uLnTx/>
              <a:uFillTx/>
              <a:latin typeface="宋体" panose="02010600030101010101" pitchFamily="2" charset="-122"/>
              <a:ea typeface="+mn-ea"/>
              <a:cs typeface="Times New Roman" panose="02020603050405020304" pitchFamily="18" charset="0"/>
            </a:endParaRPr>
          </a:p>
        </p:txBody>
      </p:sp>
      <p:sp>
        <p:nvSpPr>
          <p:cNvPr id="52227" name="标题 1"/>
          <p:cNvSpPr>
            <a:spLocks noGrp="1"/>
          </p:cNvSpPr>
          <p:nvPr>
            <p:ph type="title"/>
          </p:nvPr>
        </p:nvSpPr>
        <p:spPr/>
        <p:txBody>
          <a:bodyPr vert="horz" wrap="square" lIns="91440" tIns="45720" rIns="91440" bIns="45720" anchor="ctr" anchorCtr="0"/>
          <a:p>
            <a:r>
              <a:rPr lang="zh-CN" altLang="zh-CN" sz="3200" b="1" dirty="0">
                <a:solidFill>
                  <a:schemeClr val="tx1"/>
                </a:solidFill>
                <a:latin typeface="宋体" panose="02010600030101010101" pitchFamily="2" charset="-122"/>
              </a:rPr>
              <a:t>[思考与练习]</a:t>
            </a:r>
            <a:endParaRPr lang="zh-CN" altLang="zh-CN" sz="3200" dirty="0">
              <a:solidFill>
                <a:schemeClr val="tx1"/>
              </a:solidFill>
              <a:latin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内容占位符 2"/>
          <p:cNvSpPr>
            <a:spLocks noGrp="1" noChangeArrowheads="1"/>
          </p:cNvSpPr>
          <p:nvPr>
            <p:ph idx="1"/>
          </p:nvPr>
        </p:nvSpPr>
        <p:spPr>
          <a:xfrm>
            <a:off x="809672" y="1081141"/>
            <a:ext cx="10515600" cy="4351338"/>
          </a:xfrm>
        </p:spPr>
        <p:txBody>
          <a:bodyPr vert="horz" wrap="square" lIns="91440" tIns="45720" rIns="91440" bIns="45720" numCol="1" anchor="t" anchorCtr="0" compatLnSpc="1"/>
          <a:lstStyle/>
          <a:p>
            <a:pPr marL="0" marR="0" lvl="0" indent="0" algn="l" defTabSz="914400" rtl="0" latinLnBrk="0">
              <a:lnSpc>
                <a:spcPts val="3500"/>
              </a:lnSpc>
              <a:spcBef>
                <a:spcPts val="0"/>
              </a:spcBef>
              <a:spcAft>
                <a:spcPct val="0"/>
              </a:spcAft>
              <a:buClrTx/>
              <a:buSzTx/>
              <a:buFontTx/>
              <a:buNone/>
              <a:defRPr/>
            </a:pPr>
            <a:r>
              <a:rPr kumimoji="0" lang="en-US" altLang="zh-CN"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3.</a:t>
            </a:r>
            <a:r>
              <a:rPr kumimoji="0"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案例分析</a:t>
            </a:r>
            <a:endParaRPr kumimoji="0" lang="en-US" altLang="zh-CN"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latinLnBrk="0">
              <a:lnSpc>
                <a:spcPts val="3500"/>
              </a:lnSpc>
              <a:spcBef>
                <a:spcPts val="0"/>
              </a:spcBef>
              <a:spcAft>
                <a:spcPct val="0"/>
              </a:spcAft>
              <a:buClrTx/>
              <a:buSzTx/>
              <a:buFontTx/>
              <a:buNone/>
              <a:defRPr/>
            </a:pPr>
            <a:r>
              <a:rPr kumimoji="0" lang="zh-CN" altLang="en-US"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    </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下面是一段教师与大班幼儿游戏结束后的讨论对话，试结合</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《3-6</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岁儿童学习与发展指南</a:t>
            </a: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精神，分析教师的指导意图。</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latinLnBrk="0">
              <a:lnSpc>
                <a:spcPts val="3500"/>
              </a:lnSpc>
              <a:spcBef>
                <a:spcPts val="0"/>
              </a:spcBef>
              <a:spcAft>
                <a:spcPct val="0"/>
              </a:spcAft>
              <a:buClrTx/>
              <a:buSzTx/>
              <a:buFontTx/>
              <a:buNone/>
              <a:defRPr/>
            </a:pPr>
            <a:r>
              <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a:t>
            </a:r>
            <a:r>
              <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老师：有小朋友在游戏中遇到问题，想让大家一起来帮忙的吗？ </a:t>
            </a:r>
            <a:endPar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ts val="3500"/>
              </a:lnSpc>
              <a:spcBef>
                <a:spcPts val="0"/>
              </a:spcBef>
              <a:spcAft>
                <a:spcPct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幼儿：有</a:t>
            </a:r>
            <a:r>
              <a:rPr kumimoji="0" lang="en-US" altLang="zh-CN"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、我有</a:t>
            </a:r>
            <a:r>
              <a:rPr kumimoji="0" lang="en-US" altLang="zh-CN"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0" lang="en-US" altLang="zh-CN"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ts val="3500"/>
              </a:lnSpc>
              <a:spcBef>
                <a:spcPts val="0"/>
              </a:spcBef>
              <a:spcAft>
                <a:spcPct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老师：我先问个问题，你站起来说话时，你说的话是给谁听的？</a:t>
            </a:r>
            <a:endPar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ts val="3500"/>
              </a:lnSpc>
              <a:spcBef>
                <a:spcPts val="0"/>
              </a:spcBef>
              <a:spcAft>
                <a:spcPct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小朋友：大家听的。</a:t>
            </a:r>
            <a:endPar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ts val="3500"/>
              </a:lnSpc>
              <a:spcBef>
                <a:spcPts val="0"/>
              </a:spcBef>
              <a:spcAft>
                <a:spcPct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老师：对。那么声音要怎么样？</a:t>
            </a:r>
            <a:endPar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ts val="3500"/>
              </a:lnSpc>
              <a:spcBef>
                <a:spcPts val="0"/>
              </a:spcBef>
              <a:spcAft>
                <a:spcPct val="0"/>
              </a:spcAft>
              <a:buClrTx/>
              <a:buSzTx/>
              <a:buFontTx/>
              <a:buNone/>
              <a:defRPr/>
            </a:pPr>
            <a:r>
              <a:rPr kumimoji="0" lang="zh-CN" altLang="en-US"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    幼儿：响亮。</a:t>
            </a:r>
            <a:endParaRPr kumimoji="0" lang="en-US" altLang="zh-CN" sz="18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ts val="3500"/>
              </a:lnSpc>
              <a:spcBef>
                <a:spcPts val="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Calibri" panose="020F0502020204030204" pitchFamily="34" charset="0"/>
                <a:ea typeface="楷体" panose="02010609060101010101" pitchFamily="49" charset="-122"/>
                <a:cs typeface="Times New Roman" panose="02020603050405020304" pitchFamily="18" charset="0"/>
              </a:rPr>
              <a:t>        </a:t>
            </a:r>
            <a:r>
              <a:rPr kumimoji="0" lang="zh-CN" altLang="zh-CN" sz="1800" b="0" i="0" u="none" strike="noStrike" kern="100" cap="none" spc="0" normalizeH="0" baseline="0" noProof="0" dirty="0">
                <a:ln>
                  <a:noFill/>
                </a:ln>
                <a:solidFill>
                  <a:schemeClr val="tx1"/>
                </a:solidFill>
                <a:effectLst/>
                <a:uLnTx/>
                <a:uFillTx/>
                <a:latin typeface="Calibri" panose="020F0502020204030204" pitchFamily="34" charset="0"/>
                <a:ea typeface="楷体" panose="02010609060101010101" pitchFamily="49" charset="-122"/>
                <a:cs typeface="Times New Roman" panose="02020603050405020304" pitchFamily="18" charset="0"/>
              </a:rPr>
              <a:t>老师：很好。我们大班小朋友有很想说话。但是，如果声音一点点轻，只能给旁边的小朋友听到。我觉得这样的声音有点低，你的话是说给大家听的。说话的人声音要响亮。听的人呢？听的人怎么听？</a:t>
            </a:r>
            <a:endPar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ts val="3500"/>
              </a:lnSpc>
              <a:spcBef>
                <a:spcPts val="0"/>
              </a:spcBef>
              <a:spcAft>
                <a:spcPct val="0"/>
              </a:spcAft>
              <a:buClrTx/>
              <a:buSzTx/>
              <a:buFontTx/>
              <a:buNone/>
              <a:defRPr/>
            </a:pPr>
            <a:endParaRPr kumimoji="0" lang="en-US" altLang="zh-CN" sz="28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3251" name="标题 1"/>
          <p:cNvSpPr>
            <a:spLocks noGrp="1"/>
          </p:cNvSpPr>
          <p:nvPr>
            <p:ph type="title"/>
          </p:nvPr>
        </p:nvSpPr>
        <p:spPr/>
        <p:txBody>
          <a:bodyPr vert="horz" wrap="square" lIns="91440" tIns="45720" rIns="91440" bIns="45720" anchor="ctr" anchorCtr="0"/>
          <a:p>
            <a:r>
              <a:rPr lang="zh-CN" altLang="zh-CN" sz="3200" b="1" dirty="0">
                <a:solidFill>
                  <a:schemeClr val="tx1"/>
                </a:solidFill>
                <a:latin typeface="宋体" panose="02010600030101010101" pitchFamily="2" charset="-122"/>
              </a:rPr>
              <a:t>[思考与练习]</a:t>
            </a:r>
            <a:endParaRPr lang="zh-CN" altLang="zh-CN" sz="3200" dirty="0">
              <a:solidFill>
                <a:schemeClr val="tx1"/>
              </a:solidFill>
              <a:latin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内容占位符 2"/>
          <p:cNvSpPr>
            <a:spLocks noGrp="1" noChangeArrowheads="1"/>
          </p:cNvSpPr>
          <p:nvPr>
            <p:ph idx="1"/>
          </p:nvPr>
        </p:nvSpPr>
        <p:spPr/>
        <p:txBody>
          <a:bodyPr vert="horz" wrap="square" lIns="91440" tIns="45720" rIns="91440" bIns="45720" numCol="1" anchor="t" anchorCtr="0" compatLnSpc="1"/>
          <a:lstStyle/>
          <a:p>
            <a:pPr marL="342900" marR="0" lvl="0" indent="0" algn="just" defTabSz="914400" rtl="0" eaLnBrk="0" fontAlgn="base" latinLnBrk="0" hangingPunct="0">
              <a:lnSpc>
                <a:spcPct val="115000"/>
              </a:lnSpc>
              <a:spcBef>
                <a:spcPct val="20000"/>
              </a:spcBef>
              <a:spcAft>
                <a:spcPct val="0"/>
              </a:spcAft>
              <a:buClrTx/>
              <a:buSzTx/>
              <a:buFontTx/>
              <a:buNone/>
              <a:defRPr/>
            </a:pPr>
            <a:r>
              <a:rPr kumimoji="0" lang="en-US" altLang="zh-CN" sz="20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幼儿：安安静静地听。</a:t>
            </a:r>
            <a:endPar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0" fontAlgn="base" latinLnBrk="0" hangingPunct="0">
              <a:lnSpc>
                <a:spcPct val="115000"/>
              </a:lnSpc>
              <a:spcBef>
                <a:spcPct val="2000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老师：哦，还有呢？</a:t>
            </a:r>
            <a:endPar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0" fontAlgn="base" latinLnBrk="0" hangingPunct="0">
              <a:lnSpc>
                <a:spcPct val="115000"/>
              </a:lnSpc>
              <a:spcBef>
                <a:spcPct val="2000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幼儿：竖起耳朵听。</a:t>
            </a:r>
            <a:endPar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0" fontAlgn="base" latinLnBrk="0" hangingPunct="0">
              <a:lnSpc>
                <a:spcPct val="115000"/>
              </a:lnSpc>
              <a:spcBef>
                <a:spcPct val="2000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老师：竖起耳朵听，我们可以认真地听，是不是啊？</a:t>
            </a:r>
            <a:endPar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0" fontAlgn="base" latinLnBrk="0" hangingPunct="0">
              <a:lnSpc>
                <a:spcPct val="115000"/>
              </a:lnSpc>
              <a:spcBef>
                <a:spcPct val="2000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幼儿：我们要认真听，认真说。</a:t>
            </a:r>
            <a:endPar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0" fontAlgn="base" latinLnBrk="0" hangingPunct="0">
              <a:lnSpc>
                <a:spcPct val="115000"/>
              </a:lnSpc>
              <a:spcBef>
                <a:spcPct val="2000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老师：我们要把别人说的事情听进去，想一想，对不对？从你的眼睛当中，我就能看出来别人说话的时候，你是不是在认真地听</a:t>
            </a:r>
            <a:r>
              <a:rPr kumimoji="0" lang="zh-CN" altLang="zh-CN" sz="1800" b="0" i="0" u="none" strike="noStrike" kern="1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。大家看，我在说话的时候，大家都把手放着，眼睛紧紧地盯着我。</a:t>
            </a:r>
            <a:endPar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0" fontAlgn="base" latinLnBrk="0" hangingPunct="0">
              <a:lnSpc>
                <a:spcPct val="115000"/>
              </a:lnSpc>
              <a:spcBef>
                <a:spcPct val="20000"/>
              </a:spcBef>
              <a:spcAft>
                <a:spcPct val="0"/>
              </a:spcAft>
              <a:buClrTx/>
              <a:buSzTx/>
              <a:buFontTx/>
              <a:buNone/>
              <a:defRPr/>
            </a:pPr>
            <a:r>
              <a:rPr kumimoji="0" lang="en-US" altLang="zh-CN" sz="1800" b="0" i="0" u="none" strike="noStrike" kern="1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zh-CN" sz="1800" b="0" i="0" u="none" strike="noStrike" kern="1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Times New Roman" panose="02020603050405020304" pitchFamily="18" charset="0"/>
              </a:rPr>
              <a:t>一会我要看一看，你对别人是不是这样。</a:t>
            </a:r>
            <a:r>
              <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最后一排的小朋友虽然离我很远，但是坐的很好。我希望小朋友在说的时候，你们都能像现在一样，认真地听、仔细地听，好不好？</a:t>
            </a:r>
            <a:endPar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0" fontAlgn="base" latinLnBrk="0" hangingPunct="0">
              <a:lnSpc>
                <a:spcPct val="115000"/>
              </a:lnSpc>
              <a:spcBef>
                <a:spcPct val="2000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幼儿：好！（小朋友王</a:t>
            </a:r>
            <a:r>
              <a:rPr kumimoji="0" lang="en-US" altLang="zh-CN" sz="1800" b="0" i="0" u="none" strike="noStrike" kern="100" cap="none" spc="0" normalizeH="0" baseline="0" noProof="0" dirty="0" err="1">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ⅹⅹ</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站起来说，但是他的声音很小，而且外面非常嘈杂，老师适时的打断了他。）</a:t>
            </a:r>
            <a:endParaRPr kumimoji="0" lang="zh-CN"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54275" name="标题 1"/>
          <p:cNvSpPr>
            <a:spLocks noGrp="1"/>
          </p:cNvSpPr>
          <p:nvPr>
            <p:ph type="title"/>
          </p:nvPr>
        </p:nvSpPr>
        <p:spPr/>
        <p:txBody>
          <a:bodyPr vert="horz" wrap="square" lIns="91440" tIns="45720" rIns="91440" bIns="45720" anchor="ctr" anchorCtr="0"/>
          <a:p>
            <a:r>
              <a:rPr lang="zh-CN" altLang="zh-CN" sz="3200" b="1" dirty="0">
                <a:solidFill>
                  <a:schemeClr val="tx1"/>
                </a:solidFill>
                <a:latin typeface="宋体" panose="02010600030101010101" pitchFamily="2" charset="-122"/>
              </a:rPr>
              <a:t>[思考与练习]</a:t>
            </a:r>
            <a:endParaRPr lang="zh-CN" altLang="zh-CN" sz="3200" dirty="0">
              <a:solidFill>
                <a:schemeClr val="tx1"/>
              </a:solidFill>
              <a:latin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195" name="组合 3"/>
          <p:cNvGrpSpPr/>
          <p:nvPr/>
        </p:nvGrpSpPr>
        <p:grpSpPr>
          <a:xfrm>
            <a:off x="1706563" y="1629728"/>
            <a:ext cx="9037320" cy="4153030"/>
            <a:chOff x="208111" y="1167594"/>
            <a:chExt cx="9037172" cy="3783196"/>
          </a:xfrm>
        </p:grpSpPr>
        <p:cxnSp>
          <p:nvCxnSpPr>
            <p:cNvPr id="8198" name="直接连接符 13"/>
            <p:cNvCxnSpPr/>
            <p:nvPr/>
          </p:nvCxnSpPr>
          <p:spPr>
            <a:xfrm flipH="1">
              <a:off x="2378075" y="2030413"/>
              <a:ext cx="1077913" cy="0"/>
            </a:xfrm>
            <a:prstGeom prst="line">
              <a:avLst/>
            </a:prstGeom>
            <a:ln w="28575" cap="flat" cmpd="sng">
              <a:solidFill>
                <a:schemeClr val="tx1"/>
              </a:solidFill>
              <a:prstDash val="solid"/>
              <a:headEnd type="none" w="med" len="med"/>
              <a:tailEnd type="none" w="med" len="med"/>
            </a:ln>
          </p:spPr>
        </p:cxnSp>
        <p:cxnSp>
          <p:nvCxnSpPr>
            <p:cNvPr id="8206" name="直接连接符 51"/>
            <p:cNvCxnSpPr/>
            <p:nvPr/>
          </p:nvCxnSpPr>
          <p:spPr>
            <a:xfrm flipH="1">
              <a:off x="2700021" y="3311525"/>
              <a:ext cx="684213" cy="38100"/>
            </a:xfrm>
            <a:prstGeom prst="line">
              <a:avLst/>
            </a:prstGeom>
            <a:ln w="28575" cap="flat" cmpd="sng">
              <a:solidFill>
                <a:schemeClr val="tx1"/>
              </a:solidFill>
              <a:prstDash val="solid"/>
              <a:headEnd type="none" w="med" len="med"/>
              <a:tailEnd type="none" w="med" len="med"/>
            </a:ln>
          </p:spPr>
        </p:cxnSp>
        <p:cxnSp>
          <p:nvCxnSpPr>
            <p:cNvPr id="8214" name="直接连接符 79"/>
            <p:cNvCxnSpPr/>
            <p:nvPr/>
          </p:nvCxnSpPr>
          <p:spPr>
            <a:xfrm flipH="1">
              <a:off x="5050631" y="3463510"/>
              <a:ext cx="512763" cy="912812"/>
            </a:xfrm>
            <a:prstGeom prst="line">
              <a:avLst/>
            </a:prstGeom>
            <a:ln w="28575" cap="flat" cmpd="sng">
              <a:solidFill>
                <a:schemeClr val="tx1"/>
              </a:solidFill>
              <a:prstDash val="solid"/>
              <a:headEnd type="none" w="med" len="med"/>
              <a:tailEnd type="none" w="med" len="med"/>
            </a:ln>
          </p:spPr>
        </p:cxnSp>
        <p:cxnSp>
          <p:nvCxnSpPr>
            <p:cNvPr id="8215" name="直接连接符 14"/>
            <p:cNvCxnSpPr/>
            <p:nvPr/>
          </p:nvCxnSpPr>
          <p:spPr>
            <a:xfrm>
              <a:off x="5694679" y="2070100"/>
              <a:ext cx="774687" cy="212292"/>
            </a:xfrm>
            <a:prstGeom prst="line">
              <a:avLst/>
            </a:prstGeom>
            <a:ln w="28575" cap="flat" cmpd="sng">
              <a:solidFill>
                <a:schemeClr val="tx1"/>
              </a:solidFill>
              <a:prstDash val="solid"/>
              <a:headEnd type="none" w="med" len="med"/>
              <a:tailEnd type="none" w="med" len="med"/>
            </a:ln>
          </p:spPr>
        </p:cxnSp>
        <p:cxnSp>
          <p:nvCxnSpPr>
            <p:cNvPr id="8204" name="直接连接符 42"/>
            <p:cNvCxnSpPr/>
            <p:nvPr/>
          </p:nvCxnSpPr>
          <p:spPr>
            <a:xfrm flipV="1">
              <a:off x="5723571" y="1757884"/>
              <a:ext cx="674359" cy="310629"/>
            </a:xfrm>
            <a:prstGeom prst="line">
              <a:avLst/>
            </a:prstGeom>
            <a:ln w="28575" cap="flat" cmpd="sng">
              <a:solidFill>
                <a:schemeClr val="tx1"/>
              </a:solidFill>
              <a:prstDash val="solid"/>
              <a:headEnd type="none" w="med" len="med"/>
              <a:tailEnd type="none" w="med" len="med"/>
            </a:ln>
          </p:spPr>
        </p:cxnSp>
        <p:cxnSp>
          <p:nvCxnSpPr>
            <p:cNvPr id="8212" name="直接连接符 75"/>
            <p:cNvCxnSpPr/>
            <p:nvPr/>
          </p:nvCxnSpPr>
          <p:spPr>
            <a:xfrm flipV="1">
              <a:off x="5580063" y="3397753"/>
              <a:ext cx="601335" cy="71728"/>
            </a:xfrm>
            <a:prstGeom prst="line">
              <a:avLst/>
            </a:prstGeom>
            <a:ln w="28575" cap="flat" cmpd="sng">
              <a:solidFill>
                <a:schemeClr val="tx1"/>
              </a:solidFill>
              <a:prstDash val="solid"/>
              <a:headEnd type="none" w="med" len="med"/>
              <a:tailEnd type="none" w="med" len="med"/>
            </a:ln>
          </p:spPr>
        </p:cxnSp>
        <p:cxnSp>
          <p:nvCxnSpPr>
            <p:cNvPr id="8213" name="直接连接符 77"/>
            <p:cNvCxnSpPr/>
            <p:nvPr/>
          </p:nvCxnSpPr>
          <p:spPr>
            <a:xfrm>
              <a:off x="5582792" y="3459151"/>
              <a:ext cx="312738" cy="504825"/>
            </a:xfrm>
            <a:prstGeom prst="line">
              <a:avLst/>
            </a:prstGeom>
            <a:ln w="28575" cap="flat" cmpd="sng">
              <a:solidFill>
                <a:schemeClr val="tx1"/>
              </a:solidFill>
              <a:prstDash val="solid"/>
              <a:headEnd type="none" w="med" len="med"/>
              <a:tailEnd type="none" w="med" len="med"/>
            </a:ln>
          </p:spPr>
        </p:cxnSp>
        <p:graphicFrame>
          <p:nvGraphicFramePr>
            <p:cNvPr id="5" name="图示 4"/>
            <p:cNvGraphicFramePr/>
            <p:nvPr/>
          </p:nvGraphicFramePr>
          <p:xfrm>
            <a:off x="1763688" y="1167594"/>
            <a:ext cx="6096000" cy="3048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cxnSp>
          <p:nvCxnSpPr>
            <p:cNvPr id="8199" name="直接连接符 26"/>
            <p:cNvCxnSpPr/>
            <p:nvPr/>
          </p:nvCxnSpPr>
          <p:spPr>
            <a:xfrm>
              <a:off x="2835275" y="1466850"/>
              <a:ext cx="11113" cy="1204913"/>
            </a:xfrm>
            <a:prstGeom prst="line">
              <a:avLst/>
            </a:prstGeom>
            <a:ln w="28575" cap="flat" cmpd="sng">
              <a:solidFill>
                <a:schemeClr val="tx1"/>
              </a:solidFill>
              <a:prstDash val="solid"/>
              <a:headEnd type="none" w="med" len="med"/>
              <a:tailEnd type="none" w="med" len="med"/>
            </a:ln>
          </p:spPr>
        </p:cxnSp>
        <p:cxnSp>
          <p:nvCxnSpPr>
            <p:cNvPr id="8200" name="直接连接符 28"/>
            <p:cNvCxnSpPr/>
            <p:nvPr/>
          </p:nvCxnSpPr>
          <p:spPr>
            <a:xfrm>
              <a:off x="2452371" y="1501775"/>
              <a:ext cx="352425" cy="0"/>
            </a:xfrm>
            <a:prstGeom prst="line">
              <a:avLst/>
            </a:prstGeom>
            <a:ln w="28575" cap="flat" cmpd="sng">
              <a:solidFill>
                <a:schemeClr val="tx1"/>
              </a:solidFill>
              <a:prstDash val="solid"/>
              <a:headEnd type="none" w="med" len="med"/>
              <a:tailEnd type="none" w="med" len="med"/>
            </a:ln>
          </p:spPr>
        </p:cxnSp>
        <p:cxnSp>
          <p:nvCxnSpPr>
            <p:cNvPr id="8201" name="直接连接符 30"/>
            <p:cNvCxnSpPr/>
            <p:nvPr/>
          </p:nvCxnSpPr>
          <p:spPr>
            <a:xfrm>
              <a:off x="2513013" y="2687638"/>
              <a:ext cx="352425" cy="0"/>
            </a:xfrm>
            <a:prstGeom prst="line">
              <a:avLst/>
            </a:prstGeom>
            <a:ln w="28575" cap="flat" cmpd="sng">
              <a:solidFill>
                <a:schemeClr val="tx1"/>
              </a:solidFill>
              <a:prstDash val="solid"/>
              <a:headEnd type="none" w="med" len="med"/>
              <a:tailEnd type="none" w="med" len="med"/>
            </a:ln>
          </p:spPr>
        </p:cxnSp>
        <p:sp>
          <p:nvSpPr>
            <p:cNvPr id="38" name="矩形 37"/>
            <p:cNvSpPr/>
            <p:nvPr/>
          </p:nvSpPr>
          <p:spPr>
            <a:xfrm>
              <a:off x="6397670" y="1429344"/>
              <a:ext cx="2620920" cy="496024"/>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rPr>
                <a:t>观察并读懂幼儿的行为</a:t>
              </a:r>
              <a:endPar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endParaRPr>
            </a:p>
          </p:txBody>
        </p:sp>
        <p:sp>
          <p:nvSpPr>
            <p:cNvPr id="36" name="矩形 35"/>
            <p:cNvSpPr/>
            <p:nvPr/>
          </p:nvSpPr>
          <p:spPr>
            <a:xfrm>
              <a:off x="6486253" y="2069980"/>
              <a:ext cx="2759030" cy="471439"/>
            </a:xfrm>
            <a:prstGeom prst="rect">
              <a:avLst/>
            </a:prstGeom>
            <a:ln>
              <a:solidFill>
                <a:schemeClr val="tx1"/>
              </a:solidFill>
            </a:ln>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r>
                <a:rPr lang="zh-CN" altLang="en-US" sz="2000" noProof="0" dirty="0">
                  <a:ln>
                    <a:noFill/>
                  </a:ln>
                  <a:solidFill>
                    <a:schemeClr val="tx1"/>
                  </a:solidFill>
                  <a:effectLst/>
                  <a:uLnTx/>
                  <a:uFillTx/>
                  <a:latin typeface="幼圆" panose="02010509060101010101" pitchFamily="49" charset="-122"/>
                  <a:ea typeface="幼圆" panose="02010509060101010101" pitchFamily="49" charset="-122"/>
                  <a:sym typeface="+mn-ea"/>
                </a:rPr>
                <a:t>发现并欣赏幼儿的能力</a:t>
              </a:r>
              <a:endPar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endParaRPr>
            </a:p>
          </p:txBody>
        </p:sp>
        <p:sp>
          <p:nvSpPr>
            <p:cNvPr id="8205" name="TextBox 49"/>
            <p:cNvSpPr txBox="1"/>
            <p:nvPr/>
          </p:nvSpPr>
          <p:spPr>
            <a:xfrm>
              <a:off x="246948" y="3147387"/>
              <a:ext cx="2468840" cy="503832"/>
            </a:xfrm>
            <a:prstGeom prst="rect">
              <a:avLst/>
            </a:prstGeom>
            <a:solidFill>
              <a:srgbClr val="FFFFFF"/>
            </a:solidFill>
            <a:ln w="9525" cap="flat" cmpd="sng">
              <a:solidFill>
                <a:srgbClr val="000000"/>
              </a:solidFill>
              <a:prstDash val="solid"/>
              <a:miter/>
              <a:headEnd type="none" w="med" len="med"/>
              <a:tailEnd type="none" w="med" len="med"/>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lnSpc>
                  <a:spcPct val="150000"/>
                </a:lnSpc>
                <a:spcBef>
                  <a:spcPct val="0"/>
                </a:spcBef>
                <a:buNone/>
              </a:pPr>
              <a:r>
                <a:rPr lang="zh-CN" altLang="en-US" sz="2000" dirty="0">
                  <a:latin typeface="幼圆" panose="02010509060101010101" pitchFamily="49" charset="-122"/>
                  <a:ea typeface="幼圆" panose="02010509060101010101" pitchFamily="49" charset="-122"/>
                </a:rPr>
                <a:t>促进游戏情节的延展</a:t>
              </a:r>
              <a:endParaRPr lang="en-US" altLang="zh-CN" sz="2000" dirty="0">
                <a:latin typeface="幼圆" panose="02010509060101010101" pitchFamily="49" charset="-122"/>
                <a:ea typeface="幼圆" panose="02010509060101010101" pitchFamily="49" charset="-122"/>
              </a:endParaRPr>
            </a:p>
          </p:txBody>
        </p:sp>
        <p:cxnSp>
          <p:nvCxnSpPr>
            <p:cNvPr id="8207" name="直接连接符 55"/>
            <p:cNvCxnSpPr/>
            <p:nvPr/>
          </p:nvCxnSpPr>
          <p:spPr>
            <a:xfrm flipH="1">
              <a:off x="2979422" y="3392991"/>
              <a:ext cx="390525" cy="654050"/>
            </a:xfrm>
            <a:prstGeom prst="line">
              <a:avLst/>
            </a:prstGeom>
            <a:ln w="28575" cap="flat" cmpd="sng">
              <a:solidFill>
                <a:schemeClr val="tx1"/>
              </a:solidFill>
              <a:prstDash val="solid"/>
              <a:headEnd type="none" w="med" len="med"/>
              <a:tailEnd type="none" w="med" len="med"/>
            </a:ln>
          </p:spPr>
        </p:cxnSp>
        <p:sp>
          <p:nvSpPr>
            <p:cNvPr id="34" name="矩形 33"/>
            <p:cNvSpPr/>
            <p:nvPr/>
          </p:nvSpPr>
          <p:spPr bwMode="auto">
            <a:xfrm>
              <a:off x="208111" y="3725799"/>
              <a:ext cx="2843165" cy="446855"/>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rPr>
                <a:t>了解幼儿动态经验</a:t>
              </a:r>
              <a:endPar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endParaRPr>
            </a:p>
          </p:txBody>
        </p:sp>
        <p:sp>
          <p:nvSpPr>
            <p:cNvPr id="8209" name="矩形 65"/>
            <p:cNvSpPr/>
            <p:nvPr/>
          </p:nvSpPr>
          <p:spPr>
            <a:xfrm>
              <a:off x="6226175" y="3286974"/>
              <a:ext cx="3005138" cy="503832"/>
            </a:xfrm>
            <a:prstGeom prst="rect">
              <a:avLst/>
            </a:prstGeom>
            <a:solidFill>
              <a:srgbClr val="FFFFFF"/>
            </a:solid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lnSpc>
                  <a:spcPct val="150000"/>
                </a:lnSpc>
                <a:spcBef>
                  <a:spcPct val="0"/>
                </a:spcBef>
                <a:buNone/>
              </a:pPr>
              <a:r>
                <a:rPr lang="zh-CN" altLang="en-US" sz="2000" dirty="0">
                  <a:latin typeface="幼圆" panose="02010509060101010101" pitchFamily="49" charset="-122"/>
                  <a:ea typeface="幼圆" panose="02010509060101010101" pitchFamily="49" charset="-122"/>
                </a:rPr>
                <a:t>引导幼儿分享和交流经验</a:t>
              </a:r>
              <a:endParaRPr lang="en-US" altLang="zh-CN" sz="2000" dirty="0">
                <a:latin typeface="幼圆" panose="02010509060101010101" pitchFamily="49" charset="-122"/>
                <a:ea typeface="幼圆" panose="02010509060101010101" pitchFamily="49" charset="-122"/>
              </a:endParaRPr>
            </a:p>
          </p:txBody>
        </p:sp>
        <p:sp>
          <p:nvSpPr>
            <p:cNvPr id="8210" name="矩形 69"/>
            <p:cNvSpPr/>
            <p:nvPr/>
          </p:nvSpPr>
          <p:spPr>
            <a:xfrm>
              <a:off x="5847483" y="3877074"/>
              <a:ext cx="2989708" cy="503832"/>
            </a:xfrm>
            <a:prstGeom prst="rect">
              <a:avLst/>
            </a:prstGeom>
            <a:solidFill>
              <a:srgbClr val="FFFFFF"/>
            </a:solid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lnSpc>
                  <a:spcPct val="150000"/>
                </a:lnSpc>
                <a:spcBef>
                  <a:spcPct val="0"/>
                </a:spcBef>
                <a:buNone/>
              </a:pPr>
              <a:r>
                <a:rPr lang="zh-CN" altLang="en-US" sz="2000" dirty="0">
                  <a:latin typeface="幼圆" panose="02010509060101010101" pitchFamily="49" charset="-122"/>
                  <a:ea typeface="幼圆" panose="02010509060101010101" pitchFamily="49" charset="-122"/>
                </a:rPr>
                <a:t>引导幼儿整理和提升经验</a:t>
              </a:r>
              <a:endParaRPr lang="en-US" altLang="zh-CN" sz="2000" dirty="0">
                <a:latin typeface="幼圆" panose="02010509060101010101" pitchFamily="49" charset="-122"/>
                <a:ea typeface="幼圆" panose="02010509060101010101" pitchFamily="49" charset="-122"/>
              </a:endParaRPr>
            </a:p>
          </p:txBody>
        </p:sp>
        <p:sp>
          <p:nvSpPr>
            <p:cNvPr id="8211" name="矩形 73"/>
            <p:cNvSpPr/>
            <p:nvPr/>
          </p:nvSpPr>
          <p:spPr>
            <a:xfrm>
              <a:off x="3733750" y="4446958"/>
              <a:ext cx="3005138" cy="503832"/>
            </a:xfrm>
            <a:prstGeom prst="rect">
              <a:avLst/>
            </a:prstGeom>
            <a:solidFill>
              <a:srgbClr val="FFFFFF"/>
            </a:solidFill>
            <a:ln w="9525" cap="flat" cmpd="sng">
              <a:solidFill>
                <a:srgbClr val="000000"/>
              </a:solidFill>
              <a:prstDash val="solid"/>
              <a:miter/>
              <a:headEnd type="none" w="med" len="med"/>
              <a:tailEnd type="none" w="med" len="med"/>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stStyle>
            <a:p>
              <a:pPr marL="0" lvl="0" indent="0" eaLnBrk="1" hangingPunct="1">
                <a:lnSpc>
                  <a:spcPct val="150000"/>
                </a:lnSpc>
                <a:spcBef>
                  <a:spcPct val="0"/>
                </a:spcBef>
                <a:buNone/>
              </a:pPr>
              <a:r>
                <a:rPr lang="zh-CN" altLang="en-US" sz="2000" dirty="0">
                  <a:latin typeface="幼圆" panose="02010509060101010101" pitchFamily="49" charset="-122"/>
                  <a:ea typeface="幼圆" panose="02010509060101010101" pitchFamily="49" charset="-122"/>
                </a:rPr>
                <a:t>引导幼儿扩展和丰富经验</a:t>
              </a:r>
              <a:endParaRPr lang="zh-CN" altLang="en-US" sz="2000" dirty="0">
                <a:latin typeface="幼圆" panose="02010509060101010101" pitchFamily="49" charset="-122"/>
                <a:ea typeface="幼圆" panose="02010509060101010101" pitchFamily="49" charset="-122"/>
              </a:endParaRPr>
            </a:p>
          </p:txBody>
        </p:sp>
        <p:sp>
          <p:nvSpPr>
            <p:cNvPr id="32" name="矩形 31"/>
            <p:cNvSpPr/>
            <p:nvPr/>
          </p:nvSpPr>
          <p:spPr bwMode="auto">
            <a:xfrm>
              <a:off x="770077" y="1338237"/>
              <a:ext cx="1655735" cy="412147"/>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rPr>
                <a:t>经验支持</a:t>
              </a:r>
              <a:endPar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endParaRPr>
            </a:p>
          </p:txBody>
        </p:sp>
        <p:sp>
          <p:nvSpPr>
            <p:cNvPr id="30" name="矩形 29"/>
            <p:cNvSpPr/>
            <p:nvPr/>
          </p:nvSpPr>
          <p:spPr>
            <a:xfrm>
              <a:off x="568784" y="1876487"/>
              <a:ext cx="1809720" cy="500361"/>
            </a:xfrm>
            <a:prstGeom prst="rect">
              <a:avLst/>
            </a:prstGeom>
            <a:ln w="3175">
              <a:solidFill>
                <a:schemeClr val="tx1"/>
              </a:solidFill>
            </a:ln>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rPr>
                <a:t>心理支持</a:t>
              </a:r>
              <a:endPar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endParaRPr>
            </a:p>
          </p:txBody>
        </p:sp>
        <p:sp>
          <p:nvSpPr>
            <p:cNvPr id="28" name="矩形 27"/>
            <p:cNvSpPr/>
            <p:nvPr/>
          </p:nvSpPr>
          <p:spPr>
            <a:xfrm>
              <a:off x="852626" y="2500926"/>
              <a:ext cx="1663673" cy="423716"/>
            </a:xfrm>
            <a:prstGeom prst="rect">
              <a:avLst/>
            </a:prstGeom>
            <a:solidFill>
              <a:schemeClr val="bg1"/>
            </a:solidFill>
            <a:ln>
              <a:solidFill>
                <a:schemeClr val="tx1"/>
              </a:solidFill>
            </a:ln>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1244600" rtl="0" eaLnBrk="0" fontAlgn="base" latinLnBrk="0" hangingPunct="0">
                <a:lnSpc>
                  <a:spcPct val="90000"/>
                </a:lnSpc>
                <a:spcBef>
                  <a:spcPct val="0"/>
                </a:spcBef>
                <a:spcAft>
                  <a:spcPct val="3500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rPr>
                <a:t>环境支持</a:t>
              </a:r>
              <a:endParaRPr kumimoji="0" lang="zh-CN" altLang="en-US" sz="2000" b="0" i="0" u="none" strike="noStrike" kern="1200" cap="none" spc="0" normalizeH="0" baseline="0" noProof="0" dirty="0">
                <a:ln>
                  <a:noFill/>
                </a:ln>
                <a:solidFill>
                  <a:schemeClr val="tx1"/>
                </a:solidFill>
                <a:effectLst/>
                <a:uLnTx/>
                <a:uFillTx/>
                <a:latin typeface="幼圆" panose="02010509060101010101" pitchFamily="49" charset="-122"/>
                <a:ea typeface="幼圆" panose="02010509060101010101" pitchFamily="49" charset="-122"/>
                <a:cs typeface="+mn-cs"/>
              </a:endParaRPr>
            </a:p>
          </p:txBody>
        </p:sp>
      </p:grpSp>
      <p:sp>
        <p:nvSpPr>
          <p:cNvPr id="4" name="标题 3"/>
          <p:cNvSpPr>
            <a:spLocks noGrp="1"/>
          </p:cNvSpPr>
          <p:nvPr>
            <p:ph type="title"/>
          </p:nvPr>
        </p:nvSpPr>
        <p:spPr/>
        <p:txBody>
          <a:bodyPr vert="horz" wrap="square" lIns="91440" tIns="45720" rIns="91440" bIns="45720" numCol="1" anchor="ctr" anchorCtr="0" compatLnSpc="1">
            <a:normAutofit/>
          </a:bodyPr>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第一节  幼儿园游戏中教师的角色</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内容占位符 2"/>
          <p:cNvSpPr>
            <a:spLocks noGrp="1"/>
          </p:cNvSpPr>
          <p:nvPr>
            <p:ph idx="1"/>
          </p:nvPr>
        </p:nvSpPr>
        <p:spPr/>
        <p:txBody>
          <a:bodyPr vert="horz" wrap="square" lIns="91440" tIns="45720" rIns="91440" bIns="45720" anchor="t" anchorCtr="0"/>
          <a:p>
            <a:pPr indent="0" algn="just">
              <a:lnSpc>
                <a:spcPct val="115000"/>
              </a:lnSpc>
              <a:buNone/>
            </a:pPr>
            <a:r>
              <a:rPr lang="en-US" altLang="zh-CN" sz="1800" dirty="0">
                <a:latin typeface="楷体" panose="02010609060101010101" pitchFamily="49" charset="-122"/>
                <a:ea typeface="楷体" panose="02010609060101010101" pitchFamily="49" charset="-122"/>
              </a:rPr>
              <a:t>	</a:t>
            </a:r>
            <a:r>
              <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老师：等一会儿，你现在说的可能你旁边的小朋友能听到。但是现在外面怎么样啊？很吵，你能不能声音响一点啊？</a:t>
            </a:r>
            <a:endPar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indent="0" algn="just">
              <a:lnSpc>
                <a:spcPct val="115000"/>
              </a:lnSpc>
              <a:buNone/>
            </a:pPr>
            <a:r>
              <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幼儿：今天我是玩小吃店的，有很多人要买烧烤了，就问我几块钱，我很累！</a:t>
            </a:r>
            <a:endPar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indent="0" algn="just">
              <a:lnSpc>
                <a:spcPct val="115000"/>
              </a:lnSpc>
              <a:buNone/>
            </a:pPr>
            <a:r>
              <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老师：哎呀，这个声音你们都听到了没有？</a:t>
            </a:r>
            <a:endPar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indent="0" algn="just">
              <a:lnSpc>
                <a:spcPct val="115000"/>
              </a:lnSpc>
              <a:buNone/>
            </a:pPr>
            <a:r>
              <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幼儿：听到了。</a:t>
            </a:r>
            <a:endPar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indent="0" algn="just">
              <a:lnSpc>
                <a:spcPct val="115000"/>
              </a:lnSpc>
              <a:buNone/>
            </a:pPr>
            <a:r>
              <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老师：很好，我知道你今天已经是鼓足勇气，很用力的在那说了。我们表扬一下。（一片鼓掌声）他的声音你们听到了吗？</a:t>
            </a:r>
            <a:endPar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indent="0" algn="just">
              <a:lnSpc>
                <a:spcPct val="115000"/>
              </a:lnSpc>
              <a:buNone/>
            </a:pPr>
            <a:r>
              <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幼儿：听到了。</a:t>
            </a:r>
            <a:endPar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indent="0" algn="just">
              <a:lnSpc>
                <a:spcPct val="115000"/>
              </a:lnSpc>
              <a:buNone/>
            </a:pPr>
            <a:r>
              <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老师：谁来说他刚才提到什么问题？你如果能把他刚才说的话、他的问题说出来，说明你是认真听了。（老师点了一名小朋友复述）</a:t>
            </a:r>
            <a:endPar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indent="0" algn="just">
              <a:lnSpc>
                <a:spcPct val="115000"/>
              </a:lnSpc>
              <a:buNone/>
            </a:pPr>
            <a:r>
              <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幼儿：他说他是玩小吃店的。他一会要拿烤串，一会要拿海带串，他还要付钱，他很累!</a:t>
            </a:r>
            <a:endPar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indent="0" algn="just">
              <a:lnSpc>
                <a:spcPct val="115000"/>
              </a:lnSpc>
              <a:buNone/>
            </a:pPr>
            <a:r>
              <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老师：你是这个意思吧？谁有不同意见？（老师要另外一名小朋友复述小男孩说的问题）</a:t>
            </a:r>
            <a:endParaRPr lang="zh-CN" altLang="en-US" sz="1800" b="0" kern="10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indent="0">
              <a:buNone/>
            </a:pPr>
            <a:endParaRPr lang="zh-CN" altLang="en-US" sz="2000" dirty="0">
              <a:latin typeface="楷体" panose="02010609060101010101" pitchFamily="49" charset="-122"/>
              <a:ea typeface="楷体" panose="02010609060101010101" pitchFamily="49" charset="-122"/>
            </a:endParaRPr>
          </a:p>
          <a:p>
            <a:pPr indent="0">
              <a:buNone/>
            </a:pPr>
            <a:endParaRPr lang="en-US" altLang="zh-CN" sz="2000" dirty="0">
              <a:latin typeface="楷体" panose="02010609060101010101" pitchFamily="49" charset="-122"/>
              <a:ea typeface="楷体" panose="02010609060101010101" pitchFamily="49" charset="-122"/>
            </a:endParaRPr>
          </a:p>
        </p:txBody>
      </p:sp>
      <p:sp>
        <p:nvSpPr>
          <p:cNvPr id="55299" name="标题 1"/>
          <p:cNvSpPr>
            <a:spLocks noGrp="1"/>
          </p:cNvSpPr>
          <p:nvPr>
            <p:ph type="title"/>
          </p:nvPr>
        </p:nvSpPr>
        <p:spPr/>
        <p:txBody>
          <a:bodyPr vert="horz" wrap="square" lIns="91440" tIns="45720" rIns="91440" bIns="45720" anchor="ctr" anchorCtr="0"/>
          <a:p>
            <a:r>
              <a:rPr lang="zh-CN" altLang="zh-CN" sz="3200" b="1" dirty="0">
                <a:solidFill>
                  <a:schemeClr val="tx1"/>
                </a:solidFill>
                <a:latin typeface="宋体" panose="02010600030101010101" pitchFamily="2" charset="-122"/>
              </a:rPr>
              <a:t>[思考与练习]</a:t>
            </a:r>
            <a:endParaRPr lang="zh-CN" altLang="zh-CN" sz="3200" dirty="0">
              <a:solidFill>
                <a:schemeClr val="tx1"/>
              </a:solidFill>
              <a:latin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5" name="内容占位符 2"/>
          <p:cNvSpPr>
            <a:spLocks noGrp="1" noChangeArrowheads="1"/>
          </p:cNvSpPr>
          <p:nvPr>
            <p:ph idx="1"/>
          </p:nvPr>
        </p:nvSpPr>
        <p:spPr/>
        <p:txBody>
          <a:bodyPr vert="horz" wrap="square" lIns="91440" tIns="45720" rIns="91440" bIns="45720" numCol="1" anchor="t" anchorCtr="0" compatLnSpc="1"/>
          <a:lstStyle/>
          <a:p>
            <a:pPr marL="342900" marR="0" lvl="0" indent="0" algn="just" defTabSz="914400" rtl="0" eaLnBrk="1" latinLnBrk="0">
              <a:lnSpc>
                <a:spcPct val="115000"/>
              </a:lnSpc>
              <a:spcBef>
                <a:spcPts val="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幼儿：他说他是玩小吃店的。今天有很多人来买烧烤，他要拿烧烤，又要说几块钱的，还要拿那些人家要买的东西，他很累！</a:t>
            </a:r>
            <a:endPar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1" latinLnBrk="0">
              <a:lnSpc>
                <a:spcPct val="115000"/>
              </a:lnSpc>
              <a:spcBef>
                <a:spcPts val="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老师：你们觉得呢？是第一个小朋友说的完整呢，还是第二个小朋友说的完整？（争论声）</a:t>
            </a:r>
            <a:endPar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1" latinLnBrk="0">
              <a:lnSpc>
                <a:spcPct val="115000"/>
              </a:lnSpc>
              <a:spcBef>
                <a:spcPts val="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王</a:t>
            </a:r>
            <a:r>
              <a:rPr kumimoji="0" lang="en-US" altLang="zh-CN" sz="1800" b="0" i="0" u="none" strike="noStrike" kern="100" cap="none" spc="0" normalizeH="0" baseline="0" noProof="0" dirty="0" err="1">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ⅹⅹ</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你自己来说，这两个宝宝哪一个是你要表达的意思呢？ </a:t>
            </a:r>
            <a:endPar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1" latinLnBrk="0">
              <a:lnSpc>
                <a:spcPct val="115000"/>
              </a:lnSpc>
              <a:spcBef>
                <a:spcPts val="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王</a:t>
            </a:r>
            <a:r>
              <a:rPr kumimoji="0" lang="en-US" altLang="zh-CN" sz="1800" b="0" i="0" u="none" strike="noStrike" kern="100" cap="none" spc="0" normalizeH="0" baseline="0" noProof="0" dirty="0" err="1">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ⅹⅹ</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：没听清楚。</a:t>
            </a:r>
            <a:endPar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1" latinLnBrk="0">
              <a:lnSpc>
                <a:spcPct val="115000"/>
              </a:lnSpc>
              <a:spcBef>
                <a:spcPts val="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老师：哦，你刚才也在听了，下次听的时候，要听的再仔细一点就更好了。不错，我们给王</a:t>
            </a:r>
            <a:r>
              <a:rPr kumimoji="0" lang="en-US" altLang="zh-CN" sz="1800" b="0" i="0" u="none" strike="noStrike" kern="100" cap="none" spc="0" normalizeH="0" baseline="0" noProof="0" dirty="0" err="1">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ⅹⅹ</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拍拍手。他的问题谁来解决，下次你自己还能解决啊！今天我们是发现你很累。人家来买东西，又要告诉人家这个东西多少钱啊，还要帮人家去做这些东西。</a:t>
            </a:r>
            <a:endPar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1" latinLnBrk="0">
              <a:lnSpc>
                <a:spcPct val="115000"/>
              </a:lnSpc>
              <a:spcBef>
                <a:spcPts val="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幼儿：我可以告诉人家排队。</a:t>
            </a:r>
            <a:endPar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1" latinLnBrk="0">
              <a:lnSpc>
                <a:spcPct val="115000"/>
              </a:lnSpc>
              <a:spcBef>
                <a:spcPts val="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老师：哦，排队！排队可以解决什么问题？</a:t>
            </a:r>
            <a:endPar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1" latinLnBrk="0">
              <a:lnSpc>
                <a:spcPct val="115000"/>
              </a:lnSpc>
              <a:spcBef>
                <a:spcPts val="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r>
              <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小朋友：排队可以解决乱的问题。</a:t>
            </a:r>
            <a:endParaRPr kumimoji="0" lang="zh-CN" altLang="en-US"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a:p>
            <a:pPr marL="342900" marR="0" lvl="0" indent="0" algn="just" defTabSz="914400" rtl="0" eaLnBrk="1" latinLnBrk="0">
              <a:lnSpc>
                <a:spcPct val="115000"/>
              </a:lnSpc>
              <a:spcBef>
                <a:spcPts val="0"/>
              </a:spcBef>
              <a:spcAft>
                <a:spcPct val="0"/>
              </a:spcAft>
              <a:buClrTx/>
              <a:buSzTx/>
              <a:buFontTx/>
              <a:buNone/>
              <a:defRPr/>
            </a:pPr>
            <a:r>
              <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rPr>
              <a:t>	……</a:t>
            </a:r>
            <a:endParaRPr kumimoji="0" lang="en-US" altLang="zh-CN" sz="1800" b="0"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pitchFamily="18" charset="0"/>
            </a:endParaRPr>
          </a:p>
        </p:txBody>
      </p:sp>
      <p:sp>
        <p:nvSpPr>
          <p:cNvPr id="56323" name="标题 1"/>
          <p:cNvSpPr>
            <a:spLocks noGrp="1"/>
          </p:cNvSpPr>
          <p:nvPr>
            <p:ph type="title"/>
          </p:nvPr>
        </p:nvSpPr>
        <p:spPr/>
        <p:txBody>
          <a:bodyPr vert="horz" wrap="square" lIns="91440" tIns="45720" rIns="91440" bIns="45720" anchor="ctr" anchorCtr="0"/>
          <a:p>
            <a:r>
              <a:rPr lang="zh-CN" altLang="zh-CN" sz="3200" b="1" dirty="0">
                <a:solidFill>
                  <a:schemeClr val="tx1"/>
                </a:solidFill>
                <a:latin typeface="宋体" panose="02010600030101010101" pitchFamily="2" charset="-122"/>
              </a:rPr>
              <a:t>[思考与练习]</a:t>
            </a:r>
            <a:endParaRPr lang="zh-CN" altLang="zh-CN" sz="3200" dirty="0">
              <a:solidFill>
                <a:schemeClr val="tx1"/>
              </a:solidFill>
              <a:latin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7" name="Rectangle 4"/>
          <p:cNvSpPr>
            <a:spLocks noGrp="1"/>
          </p:cNvSpPr>
          <p:nvPr>
            <p:ph type="title"/>
          </p:nvPr>
        </p:nvSpPr>
        <p:spPr/>
        <p:txBody>
          <a:bodyPr vert="horz" wrap="square" lIns="91440" tIns="45720" rIns="91440" bIns="45720" anchor="ctr" anchorCtr="0"/>
          <a:p>
            <a:pPr eaLnBrk="1" hangingPunct="1"/>
            <a:r>
              <a:rPr lang="zh-CN" sz="5200" dirty="0">
                <a:solidFill>
                  <a:schemeClr val="tx1"/>
                </a:solidFill>
                <a:latin typeface="宋体" panose="02010600030101010101" pitchFamily="2" charset="-122"/>
                <a:sym typeface="+mn-ea"/>
              </a:rPr>
              <a:t>谢</a:t>
            </a:r>
            <a:r>
              <a:rPr lang="en-US" altLang="zh-CN" sz="5200" dirty="0">
                <a:solidFill>
                  <a:schemeClr val="tx1"/>
                </a:solidFill>
                <a:latin typeface="宋体" panose="02010600030101010101" pitchFamily="2" charset="-122"/>
                <a:sym typeface="+mn-ea"/>
              </a:rPr>
              <a:t>  </a:t>
            </a:r>
            <a:r>
              <a:rPr lang="zh-CN" sz="5200" dirty="0">
                <a:solidFill>
                  <a:schemeClr val="tx1"/>
                </a:solidFill>
                <a:latin typeface="宋体" panose="02010600030101010101" pitchFamily="2" charset="-122"/>
                <a:sym typeface="+mn-ea"/>
              </a:rPr>
              <a:t>谢</a:t>
            </a:r>
            <a:endParaRPr lang="en-US" altLang="zh-CN" sz="5200" b="1" dirty="0">
              <a:solidFill>
                <a:schemeClr val="tx1"/>
              </a:solidFill>
              <a:latin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第一节  幼儿园游戏中教师的角色</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graphicFrame>
        <p:nvGraphicFramePr>
          <p:cNvPr id="4" name="内容占位符 3"/>
          <p:cNvGraphicFramePr>
            <a:graphicFrameLocks noGrp="1"/>
          </p:cNvGraphicFramePr>
          <p:nvPr>
            <p:ph idx="1"/>
          </p:nvPr>
        </p:nvGraphicFramePr>
        <p:xfrm>
          <a:off x="809625" y="2098040"/>
          <a:ext cx="9689465" cy="33350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内容占位符 4"/>
          <p:cNvSpPr>
            <a:spLocks noGrp="1"/>
          </p:cNvSpPr>
          <p:nvPr/>
        </p:nvSpPr>
        <p:spPr>
          <a:xfrm>
            <a:off x="809625" y="1214755"/>
            <a:ext cx="10515600" cy="83820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algn="l" defTabSz="914400" rtl="0" eaLnBrk="0" fontAlgn="base" latinLnBrk="0" hangingPunct="0">
              <a:lnSpc>
                <a:spcPct val="100000"/>
              </a:lnSpc>
              <a:buClrTx/>
              <a:buSzTx/>
              <a:buFontTx/>
              <a:buNone/>
              <a:defRPr/>
            </a:pPr>
            <a:r>
              <a:rPr lang="zh-CN" altLang="en-US" sz="2800" kern="0" noProof="0" dirty="0">
                <a:ln>
                  <a:noFill/>
                </a:ln>
                <a:solidFill>
                  <a:schemeClr val="tx1"/>
                </a:solidFill>
                <a:effectLst/>
                <a:uLnTx/>
                <a:uFillTx/>
                <a:latin typeface="宋体" panose="02010600030101010101" pitchFamily="2" charset="-122"/>
                <a:ea typeface="+mn-ea"/>
                <a:sym typeface="+mn-ea"/>
              </a:rPr>
              <a:t>一、教师作为游戏的支持者</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p:sp>
        <p:nvSpPr>
          <p:cNvPr id="5" name="内容占位符 4"/>
          <p:cNvSpPr>
            <a:spLocks noGrp="1"/>
          </p:cNvSpPr>
          <p:nvPr>
            <p:ph idx="1"/>
          </p:nvPr>
        </p:nvSpPr>
        <p:spPr>
          <a:xfrm>
            <a:off x="809625" y="1627505"/>
            <a:ext cx="10515600" cy="4236085"/>
          </a:xfrm>
        </p:spPr>
        <p:txBody>
          <a:bodyPr vert="horz" wrap="square" lIns="91440" tIns="45720" rIns="91440" bIns="45720" numCol="1" anchor="t" anchorCtr="0" compatLnSpc="1"/>
          <a:lstStyle/>
          <a:p>
            <a:pPr marL="0" marR="0" lvl="0" indent="0" algn="l" defTabSz="914400" rtl="0" latinLnBrk="0">
              <a:lnSpc>
                <a:spcPct val="150000"/>
              </a:lnSpc>
              <a:spcBef>
                <a:spcPts val="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（一）</a:t>
            </a:r>
            <a:r>
              <a:rPr kumimoji="0" lang="zh-CN"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观察并读懂幼儿的行为</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latinLnBrk="0">
              <a:lnSpc>
                <a:spcPct val="150000"/>
              </a:lnSpc>
              <a:spcBef>
                <a:spcPts val="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1.</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在游戏中读懂幼儿的行为</a:t>
            </a: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latinLnBrk="0">
              <a:lnSpc>
                <a:spcPct val="150000"/>
              </a:lnSpc>
              <a:spcBef>
                <a:spcPts val="0"/>
              </a:spcBef>
              <a:spcAft>
                <a:spcPct val="0"/>
              </a:spcAft>
              <a:buClrTx/>
              <a:buSzTx/>
              <a:buFont typeface="Arial" panose="020B0604020202020204" pitchFamily="34" charset="0"/>
              <a:buChar char="•"/>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latinLnBrk="0">
              <a:lnSpc>
                <a:spcPct val="150000"/>
              </a:lnSpc>
              <a:spcBef>
                <a:spcPts val="0"/>
              </a:spcBef>
              <a:spcAft>
                <a:spcPct val="0"/>
              </a:spcAft>
              <a:buClrTx/>
              <a:buSzTx/>
              <a:buFont typeface="Arial" panose="020B0604020202020204" pitchFamily="34" charset="0"/>
              <a:buChar char="•"/>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ctr" defTabSz="914400" rtl="0" latinLnBrk="0">
              <a:lnSpc>
                <a:spcPct val="150000"/>
              </a:lnSpc>
              <a:spcBef>
                <a:spcPts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ctr" defTabSz="914400" rtl="0" latinLnBrk="0">
              <a:lnSpc>
                <a:spcPct val="150000"/>
              </a:lnSpc>
              <a:spcBef>
                <a:spcPts val="0"/>
              </a:spcBef>
              <a:spcAft>
                <a:spcPct val="0"/>
              </a:spcAft>
              <a:buClrTx/>
              <a:buSzTx/>
              <a:buFontTx/>
              <a:buNone/>
              <a:defRPr/>
            </a:pPr>
            <a:endPar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ctr" defTabSz="914400" rtl="0" latinLnBrk="0">
              <a:lnSpc>
                <a:spcPct val="150000"/>
              </a:lnSpc>
              <a:spcBef>
                <a:spcPts val="0"/>
              </a:spcBef>
              <a:spcAft>
                <a:spcPct val="0"/>
              </a:spcAft>
              <a:buClrTx/>
              <a:buSzTx/>
              <a:buFontTx/>
              <a:buNone/>
              <a:defRPr/>
            </a:pPr>
            <a:r>
              <a:rPr kumimoji="0" lang="zh-CN" altLang="en-US"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（未按常规摆放的椅子其实是娃娃家的妈妈给宝宝洗头用的盆子）</a:t>
            </a:r>
            <a:endParaRPr kumimoji="0" lang="en-US" altLang="zh-CN" sz="2000" b="0" i="0" u="none" strike="noStrike" kern="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a:p>
            <a:pPr marL="0" marR="0" lvl="0" indent="0" algn="l" defTabSz="914400" rtl="0" latinLnBrk="0">
              <a:lnSpc>
                <a:spcPct val="150000"/>
              </a:lnSpc>
              <a:spcBef>
                <a:spcPts val="0"/>
              </a:spcBef>
              <a:spcAft>
                <a:spcPct val="0"/>
              </a:spcAft>
              <a:buClrTx/>
              <a:buSzTx/>
              <a:buFontTx/>
              <a:buNone/>
              <a:defRPr/>
            </a:pPr>
            <a:r>
              <a:rPr kumimoji="0" lang="en-US" altLang="zh-CN"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2.</a:t>
            </a:r>
            <a:r>
              <a:rPr kumimoji="0" lang="zh-CN" altLang="en-US" sz="2400" b="0"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在游戏中全面了解幼儿的发展状况</a:t>
            </a:r>
            <a:endParaRPr kumimoji="0" lang="zh-CN" alt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8" name="图片 7"/>
          <p:cNvPicPr>
            <a:picLocks noChangeAspect="1"/>
          </p:cNvPicPr>
          <p:nvPr/>
        </p:nvPicPr>
        <p:blipFill>
          <a:blip r:embed="rId2"/>
          <a:srcRect/>
          <a:stretch>
            <a:fillRect/>
          </a:stretch>
        </p:blipFill>
        <p:spPr bwMode="auto">
          <a:xfrm>
            <a:off x="3431540" y="3115310"/>
            <a:ext cx="2487295" cy="1612900"/>
          </a:xfrm>
          <a:prstGeom prst="rect">
            <a:avLst/>
          </a:prstGeom>
          <a:ln>
            <a:noFill/>
          </a:ln>
          <a:effectLst>
            <a:outerShdw blurRad="292100" dist="139700" dir="2700000" algn="tl" rotWithShape="0">
              <a:srgbClr val="333333">
                <a:alpha val="65000"/>
              </a:srgbClr>
            </a:outerShdw>
          </a:effectLst>
        </p:spPr>
      </p:pic>
      <p:pic>
        <p:nvPicPr>
          <p:cNvPr id="10" name="图片 9"/>
          <p:cNvPicPr>
            <a:picLocks noChangeAspect="1"/>
          </p:cNvPicPr>
          <p:nvPr/>
        </p:nvPicPr>
        <p:blipFill>
          <a:blip r:embed="rId3"/>
          <a:srcRect/>
          <a:stretch>
            <a:fillRect/>
          </a:stretch>
        </p:blipFill>
        <p:spPr bwMode="auto">
          <a:xfrm>
            <a:off x="6744335" y="3114675"/>
            <a:ext cx="2487295" cy="1637665"/>
          </a:xfrm>
          <a:prstGeom prst="rect">
            <a:avLst/>
          </a:prstGeom>
          <a:ln>
            <a:noFill/>
          </a:ln>
          <a:effectLst>
            <a:outerShdw blurRad="292100" dist="139700" dir="2700000" algn="tl" rotWithShape="0">
              <a:srgbClr val="333333">
                <a:alpha val="65000"/>
              </a:srgbClr>
            </a:outerShdw>
          </a:effectLst>
        </p:spPr>
      </p:pic>
      <p:sp>
        <p:nvSpPr>
          <p:cNvPr id="3" name="内容占位符 4"/>
          <p:cNvSpPr>
            <a:spLocks noGrp="1"/>
          </p:cNvSpPr>
          <p:nvPr/>
        </p:nvSpPr>
        <p:spPr>
          <a:xfrm>
            <a:off x="809625" y="1214755"/>
            <a:ext cx="10515600" cy="83820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kern="0" noProof="0" dirty="0">
                <a:ln>
                  <a:noFill/>
                </a:ln>
                <a:solidFill>
                  <a:schemeClr val="tx1"/>
                </a:solidFill>
                <a:effectLst/>
                <a:uLnTx/>
                <a:uFillTx/>
                <a:latin typeface="宋体" panose="02010600030101010101" pitchFamily="2" charset="-122"/>
                <a:ea typeface="+mn-ea"/>
                <a:sym typeface="+mn-ea"/>
              </a:rPr>
              <a:t>二、教师作为游戏的观察者</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6" name="标题 5"/>
          <p:cNvSpPr>
            <a:spLocks noGrp="1"/>
          </p:cNvSpPr>
          <p:nvPr>
            <p:ph type="title"/>
          </p:nvPr>
        </p:nvSpPr>
        <p:spPr/>
        <p:txBody>
          <a:bodyPr vert="horz" wrap="square" lIns="91440" tIns="45720" rIns="91440" bIns="45720" numCol="1" anchor="ctr" anchorCtr="0" compatLnSpc="1">
            <a:normAutofit/>
          </a:bodyPr>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第一节  幼儿园游戏中教师的角色</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7" name="内容占位符 4"/>
          <p:cNvSpPr>
            <a:spLocks noGrp="1"/>
          </p:cNvSpPr>
          <p:nvPr>
            <p:ph idx="1"/>
          </p:nvPr>
        </p:nvSpPr>
        <p:spPr>
          <a:xfrm>
            <a:off x="809672" y="1845046"/>
            <a:ext cx="10515600" cy="4351338"/>
          </a:xfrm>
        </p:spPr>
        <p:txBody>
          <a:bodyPr vert="horz" wrap="square" lIns="91440" tIns="45720" rIns="91440" bIns="45720" anchor="t" anchorCtr="0"/>
          <a:p>
            <a:pPr marL="0" algn="l" defTabSz="914400" eaLnBrk="1" latinLnBrk="0">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（二）发现并欣赏幼儿的能力</a:t>
            </a: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eaLnBrk="1" latinLnBrk="0">
              <a:spcBef>
                <a:spcPts val="0"/>
              </a:spcBef>
              <a:buClrTx/>
              <a:buSzTx/>
              <a:buFontTx/>
              <a:buNone/>
              <a:defRPr/>
            </a:pPr>
            <a:endParaRPr lang="en-US" altLang="zh-CN" sz="2400" b="0" noProof="0" dirty="0">
              <a:ln>
                <a:noFill/>
              </a:ln>
              <a:solidFill>
                <a:schemeClr val="tx1"/>
              </a:solidFill>
              <a:effectLst/>
              <a:uLnTx/>
              <a:uFillTx/>
              <a:latin typeface="宋体" panose="02010600030101010101" pitchFamily="2" charset="-122"/>
              <a:ea typeface="+mn-ea"/>
            </a:endParaRPr>
          </a:p>
          <a:p>
            <a:pPr marL="0" indent="609600" algn="l" defTabSz="914400" eaLnBrk="1" latinLnBrk="0">
              <a:lnSpc>
                <a:spcPct val="150000"/>
              </a:lnSpc>
              <a:spcBef>
                <a:spcPts val="0"/>
              </a:spcBef>
              <a:buClrTx/>
              <a:buSzTx/>
              <a:buFontTx/>
              <a:buNone/>
              <a:defRPr/>
              <a:extLst>
                <a:ext uri="{35155182-B16C-46BC-9424-99874614C6A1}">
                  <wpsdc:indentchars xmlns:wpsdc="http://www.wps.cn/officeDocument/2017/drawingmlCustomData" val="200" checksum="4158780845"/>
                </a:ext>
              </a:extLst>
            </a:pPr>
            <a:r>
              <a:rPr lang="en-US" altLang="zh-CN" sz="2400" b="0" noProof="0" dirty="0">
                <a:ln>
                  <a:noFill/>
                </a:ln>
                <a:solidFill>
                  <a:schemeClr val="tx1"/>
                </a:solidFill>
                <a:effectLst/>
                <a:uLnTx/>
                <a:uFillTx/>
                <a:latin typeface="宋体" panose="02010600030101010101" pitchFamily="2" charset="-122"/>
                <a:ea typeface="+mn-ea"/>
              </a:rPr>
              <a:t>游戏中的幼儿有着自己反映经验的逻辑，在游戏中表现出儿童世界的“真”、“善”、“美”。当教师作为旁观者时，才能静下心来去发现儿童想象的天真、行为的可爱、惊叹儿童创造的潜能，带着欣赏的目光去关注幼儿，能给幼儿极大的鼓励和成就感。</a:t>
            </a:r>
            <a:endParaRPr lang="en-US" altLang="zh-CN" sz="2400" b="0" noProof="0" dirty="0">
              <a:ln>
                <a:noFill/>
              </a:ln>
              <a:solidFill>
                <a:schemeClr val="tx1"/>
              </a:solidFill>
              <a:effectLst/>
              <a:uLnTx/>
              <a:uFillTx/>
              <a:latin typeface="宋体" panose="02010600030101010101" pitchFamily="2" charset="-122"/>
              <a:ea typeface="+mn-ea"/>
            </a:endParaRPr>
          </a:p>
        </p:txBody>
      </p:sp>
      <p:sp>
        <p:nvSpPr>
          <p:cNvPr id="3" name="内容占位符 4"/>
          <p:cNvSpPr>
            <a:spLocks noGrp="1"/>
          </p:cNvSpPr>
          <p:nvPr/>
        </p:nvSpPr>
        <p:spPr>
          <a:xfrm>
            <a:off x="809625" y="1214755"/>
            <a:ext cx="10515600" cy="83820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kern="0" noProof="0" dirty="0">
                <a:ln>
                  <a:noFill/>
                </a:ln>
                <a:solidFill>
                  <a:schemeClr val="tx1"/>
                </a:solidFill>
                <a:effectLst/>
                <a:uLnTx/>
                <a:uFillTx/>
                <a:latin typeface="宋体" panose="02010600030101010101" pitchFamily="2" charset="-122"/>
                <a:ea typeface="+mn-ea"/>
                <a:sym typeface="+mn-ea"/>
              </a:rPr>
              <a:t>二、教师作为游戏的观察者</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5" name="标题 4"/>
          <p:cNvSpPr>
            <a:spLocks noGrp="1"/>
          </p:cNvSpPr>
          <p:nvPr>
            <p:ph type="title"/>
          </p:nvPr>
        </p:nvSpPr>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第一节  幼儿园游戏中教师的角色</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内容占位符 2"/>
          <p:cNvSpPr>
            <a:spLocks noGrp="1"/>
          </p:cNvSpPr>
          <p:nvPr>
            <p:ph idx="1"/>
          </p:nvPr>
        </p:nvSpPr>
        <p:spPr>
          <a:xfrm>
            <a:off x="809625" y="1702435"/>
            <a:ext cx="10515600" cy="4103370"/>
          </a:xfrm>
        </p:spPr>
        <p:txBody>
          <a:bodyPr vert="horz" wrap="square" lIns="91440" tIns="45720" rIns="91440" bIns="45720" anchor="t" anchorCtr="0"/>
          <a:p>
            <a:pPr marL="0" algn="l" defTabSz="914400" latinLnBrk="0">
              <a:lnSpc>
                <a:spcPct val="150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1.参与游戏，促进游戏情节的延展</a:t>
            </a: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latinLnBrk="0">
              <a:lnSpc>
                <a:spcPct val="150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    ——通过角色扮演唤起幼儿对冷落的游戏的兴趣</a:t>
            </a: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latinLnBrk="0">
              <a:lnSpc>
                <a:spcPct val="150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2.参与游戏，了解幼儿动态经验</a:t>
            </a: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latinLnBrk="0">
              <a:lnSpc>
                <a:spcPct val="150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    ——参与游戏才能全面了解事态全貌，减少主观判断</a:t>
            </a: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latinLnBrk="0">
              <a:lnSpc>
                <a:spcPct val="150000"/>
              </a:lnSpc>
              <a:spcBef>
                <a:spcPts val="0"/>
              </a:spcBef>
              <a:buClrTx/>
              <a:buSzTx/>
              <a:buFontTx/>
              <a:buNone/>
              <a:defRPr/>
            </a:pP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latinLnBrk="0">
              <a:lnSpc>
                <a:spcPct val="150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 </a:t>
            </a:r>
            <a:endParaRPr lang="en-US" altLang="zh-CN" sz="2400" b="0" noProof="0" dirty="0">
              <a:ln>
                <a:noFill/>
              </a:ln>
              <a:solidFill>
                <a:schemeClr val="tx1"/>
              </a:solidFill>
              <a:effectLst/>
              <a:uLnTx/>
              <a:uFillTx/>
              <a:latin typeface="宋体" panose="02010600030101010101" pitchFamily="2" charset="-122"/>
              <a:ea typeface="+mn-ea"/>
            </a:endParaRPr>
          </a:p>
          <a:p>
            <a:pPr marL="0" algn="l" defTabSz="914400" latinLnBrk="0">
              <a:lnSpc>
                <a:spcPct val="150000"/>
              </a:lnSpc>
              <a:spcBef>
                <a:spcPts val="0"/>
              </a:spcBef>
              <a:buClrTx/>
              <a:buSzTx/>
              <a:buFontTx/>
              <a:buNone/>
              <a:defRPr/>
            </a:pPr>
            <a:r>
              <a:rPr lang="en-US" altLang="zh-CN" sz="2400" b="0" noProof="0" dirty="0">
                <a:ln>
                  <a:noFill/>
                </a:ln>
                <a:solidFill>
                  <a:schemeClr val="tx1"/>
                </a:solidFill>
                <a:effectLst/>
                <a:uLnTx/>
                <a:uFillTx/>
                <a:latin typeface="宋体" panose="02010600030101010101" pitchFamily="2" charset="-122"/>
                <a:ea typeface="+mn-ea"/>
              </a:rPr>
              <a:t>                   (玩碰碰车）                   （转椅游戏）</a:t>
            </a:r>
            <a:endParaRPr lang="en-US" altLang="zh-CN" sz="2400" b="0" noProof="0" dirty="0">
              <a:ln>
                <a:noFill/>
              </a:ln>
              <a:solidFill>
                <a:schemeClr val="tx1"/>
              </a:solidFill>
              <a:effectLst/>
              <a:uLnTx/>
              <a:uFillTx/>
              <a:latin typeface="宋体" panose="02010600030101010101" pitchFamily="2" charset="-122"/>
              <a:ea typeface="+mn-ea"/>
            </a:endParaRPr>
          </a:p>
        </p:txBody>
      </p:sp>
      <p:pic>
        <p:nvPicPr>
          <p:cNvPr id="12292" name="图片 3" descr="IMG_1726"/>
          <p:cNvPicPr>
            <a:picLocks noChangeAspect="1"/>
          </p:cNvPicPr>
          <p:nvPr/>
        </p:nvPicPr>
        <p:blipFill>
          <a:blip r:embed="rId1"/>
          <a:stretch>
            <a:fillRect/>
          </a:stretch>
        </p:blipFill>
        <p:spPr>
          <a:xfrm>
            <a:off x="1919605" y="4220845"/>
            <a:ext cx="1757680" cy="1449705"/>
          </a:xfrm>
          <a:prstGeom prst="rect">
            <a:avLst/>
          </a:prstGeom>
          <a:noFill/>
          <a:ln w="9525">
            <a:noFill/>
          </a:ln>
        </p:spPr>
      </p:pic>
      <p:pic>
        <p:nvPicPr>
          <p:cNvPr id="12293" name="图片 4" descr="IMG_1723"/>
          <p:cNvPicPr/>
          <p:nvPr/>
        </p:nvPicPr>
        <p:blipFill>
          <a:blip r:embed="rId2"/>
          <a:stretch>
            <a:fillRect/>
          </a:stretch>
        </p:blipFill>
        <p:spPr>
          <a:xfrm>
            <a:off x="6527800" y="4220845"/>
            <a:ext cx="1806575" cy="1449705"/>
          </a:xfrm>
          <a:prstGeom prst="rect">
            <a:avLst/>
          </a:prstGeom>
          <a:noFill/>
          <a:ln w="9525">
            <a:noFill/>
          </a:ln>
        </p:spPr>
      </p:pic>
      <p:sp>
        <p:nvSpPr>
          <p:cNvPr id="3" name="内容占位符 4"/>
          <p:cNvSpPr>
            <a:spLocks noGrp="1"/>
          </p:cNvSpPr>
          <p:nvPr/>
        </p:nvSpPr>
        <p:spPr>
          <a:xfrm>
            <a:off x="809625" y="1214755"/>
            <a:ext cx="10515600" cy="613410"/>
          </a:xfrm>
          <a:prstGeom prst="rect">
            <a:avLst/>
          </a:prstGeom>
          <a:noFill/>
          <a:ln w="9525">
            <a:noFill/>
          </a:ln>
        </p:spPr>
        <p:txBody>
          <a:bodyPr vert="horz" wrap="square" lIns="91440" tIns="45720" rIns="91440" bIns="45720" numCol="1" anchor="t" anchorCtr="0" compatLnSpc="1"/>
          <a:lstStyle>
            <a:lvl1pPr marL="342900" indent="-342900" algn="l" rtl="0" eaLnBrk="0" fontAlgn="base" hangingPunct="0">
              <a:lnSpc>
                <a:spcPct val="150000"/>
              </a:lnSpc>
              <a:spcBef>
                <a:spcPct val="20000"/>
              </a:spcBef>
              <a:spcAft>
                <a:spcPct val="0"/>
              </a:spcAft>
              <a:buChar char="•"/>
              <a:defRPr sz="3200" b="1">
                <a:solidFill>
                  <a:schemeClr val="accent1">
                    <a:lumMod val="75000"/>
                  </a:schemeClr>
                </a:solidFill>
                <a:latin typeface="微软雅黑" panose="020B0503020204020204" charset="-122"/>
                <a:ea typeface="微软雅黑" panose="020B0503020204020204" charset="-122"/>
                <a:cs typeface="+mn-cs"/>
              </a:defRPr>
            </a:lvl1pPr>
            <a:lvl2pPr marL="742950" indent="-285750" algn="l" rtl="0" eaLnBrk="0" fontAlgn="base" hangingPunct="0">
              <a:lnSpc>
                <a:spcPct val="150000"/>
              </a:lnSpc>
              <a:spcBef>
                <a:spcPct val="20000"/>
              </a:spcBef>
              <a:spcAft>
                <a:spcPct val="0"/>
              </a:spcAft>
              <a:buChar char="–"/>
              <a:defRPr sz="2800" b="1">
                <a:solidFill>
                  <a:schemeClr val="accent1">
                    <a:lumMod val="75000"/>
                  </a:schemeClr>
                </a:solidFill>
                <a:latin typeface="微软雅黑" panose="020B0503020204020204" charset="-122"/>
                <a:ea typeface="微软雅黑" panose="020B0503020204020204" charset="-122"/>
                <a:cs typeface="+mn-cs"/>
              </a:defRPr>
            </a:lvl2pPr>
            <a:lvl3pPr marL="1143000" indent="-228600" algn="l" rtl="0" eaLnBrk="0" fontAlgn="base" hangingPunct="0">
              <a:lnSpc>
                <a:spcPct val="150000"/>
              </a:lnSpc>
              <a:spcBef>
                <a:spcPct val="20000"/>
              </a:spcBef>
              <a:spcAft>
                <a:spcPct val="0"/>
              </a:spcAft>
              <a:buChar char="•"/>
              <a:defRPr sz="2400" b="1">
                <a:solidFill>
                  <a:schemeClr val="accent1">
                    <a:lumMod val="75000"/>
                  </a:schemeClr>
                </a:solidFill>
                <a:latin typeface="微软雅黑" panose="020B0503020204020204" charset="-122"/>
                <a:ea typeface="微软雅黑" panose="020B0503020204020204" charset="-122"/>
                <a:cs typeface="+mn-cs"/>
              </a:defRPr>
            </a:lvl3pPr>
            <a:lvl4pPr marL="16002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4pPr>
            <a:lvl5pPr marL="2057400" indent="-228600" algn="l" rtl="0" eaLnBrk="0" fontAlgn="base" hangingPunct="0">
              <a:lnSpc>
                <a:spcPct val="150000"/>
              </a:lnSpc>
              <a:spcBef>
                <a:spcPct val="20000"/>
              </a:spcBef>
              <a:spcAft>
                <a:spcPct val="0"/>
              </a:spcAft>
              <a:buChar char="»"/>
              <a:defRPr sz="2000" b="0">
                <a:solidFill>
                  <a:schemeClr val="accent1">
                    <a:lumMod val="75000"/>
                  </a:schemeClr>
                </a:solidFill>
                <a:latin typeface="微软雅黑" panose="020B0503020204020204" charset="-122"/>
                <a:ea typeface="微软雅黑" panose="020B0503020204020204" charset="-122"/>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lang="zh-CN" altLang="en-US" sz="2800" kern="0" noProof="0" dirty="0">
                <a:ln>
                  <a:noFill/>
                </a:ln>
                <a:solidFill>
                  <a:schemeClr val="tx1"/>
                </a:solidFill>
                <a:effectLst/>
                <a:uLnTx/>
                <a:uFillTx/>
                <a:latin typeface="宋体" panose="02010600030101010101" pitchFamily="2" charset="-122"/>
                <a:ea typeface="+mn-ea"/>
                <a:sym typeface="+mn-ea"/>
              </a:rPr>
              <a:t>三、教师作为游戏的参与者</a:t>
            </a:r>
            <a:endParaRPr kumimoji="0" lang="zh-CN" altLang="en-US" sz="2800"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4" name="标题 3"/>
          <p:cNvSpPr>
            <a:spLocks noGrp="1"/>
          </p:cNvSpPr>
          <p:nvPr>
            <p:ph type="title"/>
          </p:nvPr>
        </p:nvSpPr>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zh-CN" sz="3200" dirty="0">
                <a:solidFill>
                  <a:schemeClr val="tx1"/>
                </a:solidFill>
                <a:latin typeface="宋体" panose="02010600030101010101" pitchFamily="2" charset="-122"/>
                <a:sym typeface="+mn-ea"/>
              </a:rPr>
              <a:t>第一节  幼儿园游戏中教师的角色</a:t>
            </a:r>
            <a:endParaRPr kumimoji="0" lang="zh-CN" altLang="zh-CN" sz="3200" i="0" u="none" strike="noStrike" kern="0" cap="none" spc="0" normalizeH="0" baseline="0" dirty="0">
              <a:solidFill>
                <a:schemeClr val="tx1"/>
              </a:solidFill>
              <a:latin typeface="宋体" panose="02010600030101010101" pitchFamily="2" charset="-122"/>
              <a:cs typeface="+mj-cs"/>
              <a:sym typeface="+mn-ea"/>
            </a:endParaRPr>
          </a:p>
        </p:txBody>
      </p:sp>
    </p:spTree>
  </p:cSld>
  <p:clrMapOvr>
    <a:masterClrMapping/>
  </p:clrMapOvr>
</p:sld>
</file>

<file path=ppt/tags/tag1.xml><?xml version="1.0" encoding="utf-8"?>
<p:tagLst xmlns:p="http://schemas.openxmlformats.org/presentationml/2006/main">
  <p:tag name="KSO_WM_DIAGRAM_VIRTUALLY_FRAME" val="{&quot;height&quot;:291.625,&quot;left&quot;:190.875,&quot;top&quot;:165.5,&quot;width&quot;:578.25}"/>
</p:tagLst>
</file>

<file path=ppt/tags/tag10.xml><?xml version="1.0" encoding="utf-8"?>
<p:tagLst xmlns:p="http://schemas.openxmlformats.org/presentationml/2006/main">
  <p:tag name="KSO_WM_DIAGRAM_VIRTUALLY_FRAME" val="{&quot;height&quot;:291.625,&quot;left&quot;:190.875,&quot;top&quot;:165.5,&quot;width&quot;:578.25}"/>
</p:tagLst>
</file>

<file path=ppt/tags/tag11.xml><?xml version="1.0" encoding="utf-8"?>
<p:tagLst xmlns:p="http://schemas.openxmlformats.org/presentationml/2006/main">
  <p:tag name="KSO_WM_DIAGRAM_VIRTUALLY_FRAME" val="{&quot;height&quot;:291.625,&quot;left&quot;:190.875,&quot;top&quot;:165.5,&quot;width&quot;:578.25}"/>
</p:tagLst>
</file>

<file path=ppt/tags/tag12.xml><?xml version="1.0" encoding="utf-8"?>
<p:tagLst xmlns:p="http://schemas.openxmlformats.org/presentationml/2006/main">
  <p:tag name="commondata" val="eyJoZGlkIjoiNWRiMDFlODZhODI0ZDJjYzk0MTgzZDQwZTJmYjNhMTgifQ=="/>
</p:tagLst>
</file>

<file path=ppt/tags/tag2.xml><?xml version="1.0" encoding="utf-8"?>
<p:tagLst xmlns:p="http://schemas.openxmlformats.org/presentationml/2006/main">
  <p:tag name="KSO_WM_DIAGRAM_VIRTUALLY_FRAME" val="{&quot;height&quot;:291.625,&quot;left&quot;:190.875,&quot;top&quot;:165.5,&quot;width&quot;:578.25}"/>
</p:tagLst>
</file>

<file path=ppt/tags/tag3.xml><?xml version="1.0" encoding="utf-8"?>
<p:tagLst xmlns:p="http://schemas.openxmlformats.org/presentationml/2006/main">
  <p:tag name="KSO_WM_DIAGRAM_VIRTUALLY_FRAME" val="{&quot;height&quot;:291.625,&quot;left&quot;:190.875,&quot;top&quot;:165.5,&quot;width&quot;:578.25}"/>
</p:tagLst>
</file>

<file path=ppt/tags/tag4.xml><?xml version="1.0" encoding="utf-8"?>
<p:tagLst xmlns:p="http://schemas.openxmlformats.org/presentationml/2006/main">
  <p:tag name="KSO_WM_DIAGRAM_VIRTUALLY_FRAME" val="{&quot;height&quot;:291.625,&quot;left&quot;:190.875,&quot;top&quot;:165.5,&quot;width&quot;:578.25}"/>
</p:tagLst>
</file>

<file path=ppt/tags/tag5.xml><?xml version="1.0" encoding="utf-8"?>
<p:tagLst xmlns:p="http://schemas.openxmlformats.org/presentationml/2006/main">
  <p:tag name="KSO_WM_DIAGRAM_VIRTUALLY_FRAME" val="{&quot;height&quot;:291.625,&quot;left&quot;:190.875,&quot;top&quot;:165.5,&quot;width&quot;:578.25}"/>
</p:tagLst>
</file>

<file path=ppt/tags/tag6.xml><?xml version="1.0" encoding="utf-8"?>
<p:tagLst xmlns:p="http://schemas.openxmlformats.org/presentationml/2006/main">
  <p:tag name="KSO_WM_DIAGRAM_VIRTUALLY_FRAME" val="{&quot;height&quot;:291.625,&quot;left&quot;:190.875,&quot;top&quot;:165.5,&quot;width&quot;:578.25}"/>
</p:tagLst>
</file>

<file path=ppt/tags/tag7.xml><?xml version="1.0" encoding="utf-8"?>
<p:tagLst xmlns:p="http://schemas.openxmlformats.org/presentationml/2006/main">
  <p:tag name="KSO_WM_DIAGRAM_VIRTUALLY_FRAME" val="{&quot;height&quot;:291.625,&quot;left&quot;:190.875,&quot;top&quot;:165.5,&quot;width&quot;:578.25}"/>
</p:tagLst>
</file>

<file path=ppt/tags/tag8.xml><?xml version="1.0" encoding="utf-8"?>
<p:tagLst xmlns:p="http://schemas.openxmlformats.org/presentationml/2006/main">
  <p:tag name="KSO_WM_DIAGRAM_VIRTUALLY_FRAME" val="{&quot;height&quot;:291.625,&quot;left&quot;:190.875,&quot;top&quot;:165.5,&quot;width&quot;:578.25}"/>
</p:tagLst>
</file>

<file path=ppt/tags/tag9.xml><?xml version="1.0" encoding="utf-8"?>
<p:tagLst xmlns:p="http://schemas.openxmlformats.org/presentationml/2006/main">
  <p:tag name="KSO_WM_DIAGRAM_VIRTUALLY_FRAME" val="{&quot;height&quot;:291.625,&quot;left&quot;:190.875,&quot;top&quot;:165.5,&quot;width&quot;:578.25}"/>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宋体"/>
      </a:majorFont>
      <a:minorFont>
        <a:latin typeface="Arial"/>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0</TotalTime>
  <Words>7433</Words>
  <Application>WPS 演示</Application>
  <PresentationFormat>全屏显示(4:3)</PresentationFormat>
  <Paragraphs>568</Paragraphs>
  <Slides>52</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52</vt:i4>
      </vt:variant>
    </vt:vector>
  </HeadingPairs>
  <TitlesOfParts>
    <vt:vector size="63" baseType="lpstr">
      <vt:lpstr>Arial</vt:lpstr>
      <vt:lpstr>宋体</vt:lpstr>
      <vt:lpstr>Wingdings</vt:lpstr>
      <vt:lpstr>微软雅黑</vt:lpstr>
      <vt:lpstr>幼圆</vt:lpstr>
      <vt:lpstr>楷体</vt:lpstr>
      <vt:lpstr>Arial Unicode MS</vt:lpstr>
      <vt:lpstr>等线</vt:lpstr>
      <vt:lpstr>Times New Roman</vt:lpstr>
      <vt:lpstr>Calibri</vt:lpstr>
      <vt:lpstr>默认设计模板</vt:lpstr>
      <vt:lpstr>第二章  幼儿园游戏的指导</vt:lpstr>
      <vt:lpstr>[学习目标]</vt:lpstr>
      <vt:lpstr>[本章提要]</vt:lpstr>
      <vt:lpstr>第一节  幼儿园游戏中教师的角色</vt:lpstr>
      <vt:lpstr>第一节  幼儿园游戏中教师的角色</vt:lpstr>
      <vt:lpstr>第一节  幼儿园游戏中教师的角色</vt:lpstr>
      <vt:lpstr>第一节  幼儿园游戏中教师的角色</vt:lpstr>
      <vt:lpstr>第一节  幼儿园游戏中教师的角色</vt:lpstr>
      <vt:lpstr>第一节  幼儿园游戏中教师的角色</vt:lpstr>
      <vt:lpstr>第一节  幼儿园游戏中教师的角色</vt:lpstr>
      <vt:lpstr>第一节  幼儿园游戏中教师的角色</vt:lpstr>
      <vt:lpstr>第一节  幼儿园游戏中教师的角色</vt:lpstr>
      <vt:lpstr>第二节  幼儿园游戏的指导策略与方法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[思考与练习]</vt:lpstr>
      <vt:lpstr>[思考与练习]</vt:lpstr>
      <vt:lpstr>[思考与练习]</vt:lpstr>
      <vt:lpstr>[思考与练习]</vt:lpstr>
      <vt:lpstr>[思考与练习]</vt:lpstr>
      <vt:lpstr>[思考与练习]</vt:lpstr>
      <vt:lpstr>[思考与练习]</vt:lpstr>
      <vt:lpstr>[思考与练习]</vt:lpstr>
      <vt:lpstr>谢  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标题 人民教育</dc:title>
  <dc:creator>未知用户</dc:creator>
  <cp:lastModifiedBy>丽羊羊</cp:lastModifiedBy>
  <cp:revision>134</cp:revision>
  <dcterms:created xsi:type="dcterms:W3CDTF">2010-08-30T03:40:00Z</dcterms:created>
  <dcterms:modified xsi:type="dcterms:W3CDTF">2024-09-19T06:48:04Z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418B7AC448FF401C9760521CFF77B4C7_12</vt:lpwstr>
  </property>
  <property fmtid="{D5CDD505-2E9C-101B-9397-08002B2CF9AE}" pid="3" name="KSOProductBuildVer">
    <vt:lpwstr>2052-12.1.0.18276</vt:lpwstr>
  </property>
</Properties>
</file>