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3" r:id="rId3"/>
    <p:sldId id="264" r:id="rId4"/>
    <p:sldId id="265" r:id="rId5"/>
    <p:sldId id="267" r:id="rId6"/>
    <p:sldId id="266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2338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2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37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43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1910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02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69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67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60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40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5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6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13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540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76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8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1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s://timgsa.baidu.com/timg?image&amp;quality=80&amp;size=b9999_10000&amp;sec=1593131240915&amp;di=fd0420d6749a3f3b4a268bcdf496ea91&amp;imgtype=0&amp;src=http%3A%2F%2Fimage.cns.com.cn%2Fxinjiang_editor%2Ftransform%2F20180731%2FBdsl-fywpefp714555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14EFDB-2EB1-4A37-A2F4-3926BDB20F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77" t="37781" r="19189" b="27473"/>
          <a:stretch/>
        </p:blipFill>
        <p:spPr>
          <a:xfrm>
            <a:off x="-29200" y="2924944"/>
            <a:ext cx="9008390" cy="295232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02E159E-771A-48E2-9E8C-ABD902E0F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935582" cy="1008112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评价与改进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简易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太阳能热水器</a:t>
            </a:r>
          </a:p>
        </p:txBody>
      </p:sp>
    </p:spTree>
    <p:extLst>
      <p:ext uri="{BB962C8B-B14F-4D97-AF65-F5344CB8AC3E}">
        <p14:creationId xmlns:p14="http://schemas.microsoft.com/office/powerpoint/2010/main" val="119330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07C507-EDD6-4C6E-B2FE-F1BFD2A1E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332656"/>
            <a:ext cx="7773338" cy="1596177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我们的热水器要满足什么需求？</a:t>
            </a:r>
          </a:p>
        </p:txBody>
      </p:sp>
      <p:pic>
        <p:nvPicPr>
          <p:cNvPr id="1026" name="currentImg">
            <a:extLst>
              <a:ext uri="{FF2B5EF4-FFF2-40B4-BE49-F238E27FC236}">
                <a16:creationId xmlns:a16="http://schemas.microsoft.com/office/drawing/2014/main" id="{75AB3CAB-9DBB-4C89-9044-99AFCEA27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52107"/>
            <a:ext cx="6768752" cy="450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45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15CE46-2C43-42C2-851F-608A40DAA3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87824" y="2132856"/>
            <a:ext cx="3454622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热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的快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成本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低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结构简单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A5938A7D-6EBB-4D9B-A5A4-B3128DE8ABBF}"/>
              </a:ext>
            </a:extLst>
          </p:cNvPr>
          <p:cNvSpPr txBox="1">
            <a:spLocks/>
          </p:cNvSpPr>
          <p:nvPr/>
        </p:nvSpPr>
        <p:spPr>
          <a:xfrm>
            <a:off x="685331" y="332656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cap="non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我们的需求</a:t>
            </a:r>
          </a:p>
        </p:txBody>
      </p:sp>
    </p:spTree>
    <p:extLst>
      <p:ext uri="{BB962C8B-B14F-4D97-AF65-F5344CB8AC3E}">
        <p14:creationId xmlns:p14="http://schemas.microsoft.com/office/powerpoint/2010/main" val="19291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>
            <a:extLst>
              <a:ext uri="{FF2B5EF4-FFF2-40B4-BE49-F238E27FC236}">
                <a16:creationId xmlns:a16="http://schemas.microsoft.com/office/drawing/2014/main" id="{BA9347C7-3E9C-430C-B667-A858AA389A51}"/>
              </a:ext>
            </a:extLst>
          </p:cNvPr>
          <p:cNvSpPr txBox="1">
            <a:spLocks/>
          </p:cNvSpPr>
          <p:nvPr/>
        </p:nvSpPr>
        <p:spPr>
          <a:xfrm>
            <a:off x="827584" y="332656"/>
            <a:ext cx="7399241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400" b="1" cap="none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制作要求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F12F7354-D47E-4AAD-A0C8-7E704ECF8B86}"/>
              </a:ext>
            </a:extLst>
          </p:cNvPr>
          <p:cNvSpPr txBox="1">
            <a:spLocks/>
          </p:cNvSpPr>
          <p:nvPr/>
        </p:nvSpPr>
        <p:spPr>
          <a:xfrm>
            <a:off x="755576" y="1988840"/>
            <a:ext cx="7772870" cy="40142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制作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的热水器要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与设计图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如果没有使用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可以退回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修改材料清单的数据。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制作过程中对作品的设计有变化，要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先修改设计图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再修改产品。</a:t>
            </a:r>
          </a:p>
        </p:txBody>
      </p:sp>
    </p:spTree>
    <p:extLst>
      <p:ext uri="{BB962C8B-B14F-4D97-AF65-F5344CB8AC3E}">
        <p14:creationId xmlns:p14="http://schemas.microsoft.com/office/powerpoint/2010/main" val="4225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7088267" cy="430107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/>
          <a:srcRect l="27950" t="25500" r="26375" b="21300"/>
          <a:stretch/>
        </p:blipFill>
        <p:spPr>
          <a:xfrm>
            <a:off x="21723" y="851361"/>
            <a:ext cx="912227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2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>
            <a:extLst>
              <a:ext uri="{FF2B5EF4-FFF2-40B4-BE49-F238E27FC236}">
                <a16:creationId xmlns:a16="http://schemas.microsoft.com/office/drawing/2014/main" id="{BA9347C7-3E9C-430C-B667-A858AA389A51}"/>
              </a:ext>
            </a:extLst>
          </p:cNvPr>
          <p:cNvSpPr txBox="1">
            <a:spLocks/>
          </p:cNvSpPr>
          <p:nvPr/>
        </p:nvSpPr>
        <p:spPr>
          <a:xfrm>
            <a:off x="1386065" y="332656"/>
            <a:ext cx="6624736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400" b="1" cap="none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评价我们</a:t>
            </a:r>
            <a:r>
              <a:rPr lang="zh-CN" altLang="en-US" dirty="0"/>
              <a:t>的太阳能热水器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2B86248-DA93-4873-89FB-3ADC2F273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23" y="1484784"/>
            <a:ext cx="7460953" cy="35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0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>
            <a:extLst>
              <a:ext uri="{FF2B5EF4-FFF2-40B4-BE49-F238E27FC236}">
                <a16:creationId xmlns:a16="http://schemas.microsoft.com/office/drawing/2014/main" id="{BA9347C7-3E9C-430C-B667-A858AA389A51}"/>
              </a:ext>
            </a:extLst>
          </p:cNvPr>
          <p:cNvSpPr txBox="1">
            <a:spLocks/>
          </p:cNvSpPr>
          <p:nvPr/>
        </p:nvSpPr>
        <p:spPr>
          <a:xfrm>
            <a:off x="1386065" y="332656"/>
            <a:ext cx="6624736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400" b="1" cap="none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改进我们</a:t>
            </a:r>
            <a:r>
              <a:rPr lang="zh-CN" altLang="en-US" dirty="0"/>
              <a:t>的太阳能热水器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2B86248-DA93-4873-89FB-3ADC2F273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23" y="1484784"/>
            <a:ext cx="7460953" cy="35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8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2022</TotalTime>
  <Words>89</Words>
  <Application>Microsoft Office PowerPoint</Application>
  <PresentationFormat>全屏显示(4:3)</PresentationFormat>
  <Paragraphs>12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宋体</vt:lpstr>
      <vt:lpstr>Arial</vt:lpstr>
      <vt:lpstr>Tw Cen MT</vt:lpstr>
      <vt:lpstr>水滴</vt:lpstr>
      <vt:lpstr>评价与改进简易太阳能热水器</vt:lpstr>
      <vt:lpstr>我们的热水器要满足什么需求？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认识太阳能热水器</dc:title>
  <dc:creator>刘阳</dc:creator>
  <cp:lastModifiedBy>陆晓琳</cp:lastModifiedBy>
  <cp:revision>22</cp:revision>
  <dcterms:created xsi:type="dcterms:W3CDTF">2020-06-03T12:16:55Z</dcterms:created>
  <dcterms:modified xsi:type="dcterms:W3CDTF">2020-06-29T15:01:39Z</dcterms:modified>
</cp:coreProperties>
</file>