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12" r:id="rId3"/>
    <p:sldId id="410" r:id="rId5"/>
    <p:sldId id="441" r:id="rId6"/>
    <p:sldId id="426" r:id="rId7"/>
    <p:sldId id="443" r:id="rId8"/>
    <p:sldId id="414" r:id="rId9"/>
    <p:sldId id="456" r:id="rId10"/>
    <p:sldId id="429" r:id="rId11"/>
    <p:sldId id="428" r:id="rId12"/>
    <p:sldId id="430" r:id="rId13"/>
    <p:sldId id="431" r:id="rId14"/>
    <p:sldId id="420" r:id="rId15"/>
    <p:sldId id="457" r:id="rId16"/>
    <p:sldId id="432" r:id="rId17"/>
    <p:sldId id="418" r:id="rId18"/>
    <p:sldId id="442" r:id="rId19"/>
  </p:sldIdLst>
  <p:sldSz cx="9144000" cy="5144135"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E9FC"/>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1620"/>
        <p:guide pos="288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1E2B3C0-C26E-42AF-A9AA-1E3830C7F81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1E2B3C0-C26E-42AF-A9AA-1E3830C7F81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1E2B3C0-C26E-42AF-A9AA-1E3830C7F81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1E2B3C0-C26E-42AF-A9AA-1E3830C7F81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1E2B3C0-C26E-42AF-A9AA-1E3830C7F81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1E2B3C0-C26E-42AF-A9AA-1E3830C7F81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1E2B3C0-C26E-42AF-A9AA-1E3830C7F81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1E2B3C0-C26E-42AF-A9AA-1E3830C7F81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1E2B3C0-C26E-42AF-A9AA-1E3830C7F81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1E2B3C0-C26E-42AF-A9AA-1E3830C7F81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1E2B3C0-C26E-42AF-A9AA-1E3830C7F81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1E2B3C0-C26E-42AF-A9AA-1E3830C7F81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sp>
        <p:nvSpPr>
          <p:cNvPr id="23" name="标题 22"/>
          <p:cNvSpPr>
            <a:spLocks noGrp="1"/>
          </p:cNvSpPr>
          <p:nvPr>
            <p:ph type="title" hasCustomPrompt="1"/>
          </p:nvPr>
        </p:nvSpPr>
        <p:spPr>
          <a:xfrm>
            <a:off x="685902" y="1288660"/>
            <a:ext cx="7545579" cy="994584"/>
          </a:xfrm>
        </p:spPr>
        <p:txBody>
          <a:bodyPr/>
          <a:lstStyle>
            <a:lvl1pPr>
              <a:defRPr/>
            </a:lvl1pPr>
          </a:lstStyle>
          <a:p>
            <a:r>
              <a:rPr lang="zh-CN" altLang="en-US" dirty="0" smtClean="0"/>
              <a:t>标题</a:t>
            </a:r>
            <a:endParaRPr lang="zh-CN" altLang="en-US" dirty="0"/>
          </a:p>
        </p:txBody>
      </p:sp>
    </p:spTree>
  </p:cSld>
  <p:clrMapOvr>
    <a:masterClrMapping/>
  </p:clrMapOvr>
  <p:transition>
    <p:checker dir="vert"/>
  </p:transition>
  <p:timing>
    <p:tnLst>
      <p:par>
        <p:cTn id="1" dur="indefinite" restart="never" nodeType="tmRoot"/>
      </p:par>
    </p:tnLst>
  </p:timing>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transition>
    <p:checker dir="vert"/>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8096"/>
            <a:ext cx="2057400" cy="273892"/>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3028950" y="4768096"/>
            <a:ext cx="3086100" cy="273892"/>
          </a:xfrm>
        </p:spPr>
        <p:txBody>
          <a:bodyPr/>
          <a:lstStyle/>
          <a:p>
            <a:endParaRPr lang="zh-CN" altLang="en-US"/>
          </a:p>
        </p:txBody>
      </p:sp>
      <p:sp>
        <p:nvSpPr>
          <p:cNvPr id="5" name="灯片编号占位符 4"/>
          <p:cNvSpPr>
            <a:spLocks noGrp="1"/>
          </p:cNvSpPr>
          <p:nvPr>
            <p:ph type="sldNum" sz="quarter" idx="12"/>
          </p:nvPr>
        </p:nvSpPr>
        <p:spPr>
          <a:xfrm>
            <a:off x="6457950" y="4768096"/>
            <a:ext cx="2057400" cy="273892"/>
          </a:xfrm>
        </p:spPr>
        <p:txBody>
          <a:bodyPr/>
          <a:lstStyle/>
          <a:p>
            <a:fld id="{E077DA78-E013-4A8C-AD75-63A150561B10}" type="slidenum">
              <a:rPr lang="zh-CN" altLang="en-US" smtClean="0"/>
            </a:fld>
            <a:endParaRPr lang="zh-CN" altLang="en-US"/>
          </a:p>
        </p:txBody>
      </p:sp>
    </p:spTree>
  </p:cSld>
  <p:clrMapOvr>
    <a:masterClrMapping/>
  </p:clrMapOvr>
  <p:transition>
    <p:checke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851"/>
            <a:ext cx="2133600" cy="273878"/>
          </a:xfrm>
        </p:spPr>
        <p:txBody>
          <a:bodyPr/>
          <a:p>
            <a:pPr marL="0" marR="0" lvl="0" indent="0" algn="l" defTabSz="914400" rtl="0" eaLnBrk="1" fontAlgn="auto" latinLnBrk="0" hangingPunct="1">
              <a:lnSpc>
                <a:spcPct val="100000"/>
              </a:lnSpc>
              <a:spcBef>
                <a:spcPts val="0"/>
              </a:spcBef>
              <a:spcAft>
                <a:spcPts val="0"/>
              </a:spcAft>
              <a:buClrTx/>
              <a:buSzTx/>
              <a:buFontTx/>
              <a:buNone/>
              <a:defRPr/>
            </a:pPr>
            <a:fld id="{142C095A-E1D0-45D0-8013-D7AFE79149E5}" type="datetimeFigureOut">
              <a:rPr kumimoji="0" lang="zh-CN" altLang="en-US" sz="1200" b="0" i="0" u="none" strike="noStrike" kern="1200" cap="none" spc="0" normalizeH="0" baseline="0" noProof="0">
                <a:ln>
                  <a:noFill/>
                </a:ln>
                <a:solidFill>
                  <a:prstClr val="black">
                    <a:tint val="75000"/>
                  </a:prstClr>
                </a:solidFill>
                <a:effectLst/>
                <a:uLnTx/>
                <a:uFillTx/>
                <a:latin typeface="+mn-lt"/>
                <a:ea typeface="+mn-ea"/>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3" name="页脚占位符 2"/>
          <p:cNvSpPr>
            <a:spLocks noGrp="1"/>
          </p:cNvSpPr>
          <p:nvPr>
            <p:ph type="ftr" sz="quarter" idx="11"/>
          </p:nvPr>
        </p:nvSpPr>
        <p:spPr>
          <a:xfrm>
            <a:off x="3124200" y="4767851"/>
            <a:ext cx="2895600" cy="273878"/>
          </a:xfrm>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4" name="灯片编号占位符 3"/>
          <p:cNvSpPr>
            <a:spLocks noGrp="1"/>
          </p:cNvSpPr>
          <p:nvPr>
            <p:ph type="sldNum" sz="quarter" idx="12"/>
          </p:nvPr>
        </p:nvSpPr>
        <p:spPr>
          <a:xfrm>
            <a:off x="6553200" y="4767851"/>
            <a:ext cx="2133600" cy="273878"/>
          </a:xfrm>
        </p:spPr>
        <p:txBody>
          <a:bodyPr/>
          <a:p>
            <a:pPr lvl="0" eaLnBrk="1" fontAlgn="base" hangingPunct="1">
              <a:buNone/>
            </a:pPr>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transition>
    <p:checke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内容">
    <p:spTree>
      <p:nvGrpSpPr>
        <p:cNvPr id="1" name=""/>
        <p:cNvGrpSpPr/>
        <p:nvPr/>
      </p:nvGrpSpPr>
      <p:grpSpPr>
        <a:xfrm>
          <a:off x="0" y="0"/>
          <a:ext cx="0" cy="0"/>
          <a:chOff x="0" y="0"/>
          <a:chExt cx="0" cy="0"/>
        </a:xfrm>
      </p:grpSpPr>
      <p:sp>
        <p:nvSpPr>
          <p:cNvPr id="2" name="标题 1"/>
          <p:cNvSpPr>
            <a:spLocks noGrp="1"/>
          </p:cNvSpPr>
          <p:nvPr>
            <p:ph type="title"/>
          </p:nvPr>
        </p:nvSpPr>
        <p:spPr>
          <a:xfrm>
            <a:off x="1293231" y="720749"/>
            <a:ext cx="6063164" cy="994584"/>
          </a:xfrm>
        </p:spPr>
        <p:txBody>
          <a:bodyPr/>
          <a:lstStyle>
            <a:lvl1pPr>
              <a:defRPr sz="2100" b="1"/>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2094364" y="1823464"/>
            <a:ext cx="4785293" cy="617328"/>
          </a:xfrm>
        </p:spPr>
        <p:txBody>
          <a:bodyPr/>
          <a:lstStyle>
            <a:lvl1pPr algn="l">
              <a:defRPr sz="1800">
                <a:latin typeface="楷体" panose="02010609060101010101" pitchFamily="49" charset="-122"/>
                <a:ea typeface="楷体" panose="02010609060101010101" pitchFamily="49" charset="-122"/>
              </a:defRPr>
            </a:lvl1pPr>
            <a:lvl2pPr algn="l">
              <a:defRPr sz="1350">
                <a:latin typeface="楷体" panose="02010609060101010101" pitchFamily="49" charset="-122"/>
                <a:ea typeface="楷体" panose="02010609060101010101" pitchFamily="49" charset="-122"/>
              </a:defRPr>
            </a:lvl2pPr>
            <a:lvl3pPr algn="l">
              <a:defRPr sz="1350">
                <a:latin typeface="楷体" panose="02010609060101010101" pitchFamily="49" charset="-122"/>
                <a:ea typeface="楷体" panose="02010609060101010101" pitchFamily="49" charset="-122"/>
              </a:defRPr>
            </a:lvl3pPr>
            <a:lvl4pPr algn="l">
              <a:defRPr sz="1350">
                <a:latin typeface="楷体" panose="02010609060101010101" pitchFamily="49" charset="-122"/>
                <a:ea typeface="楷体" panose="02010609060101010101" pitchFamily="49" charset="-122"/>
              </a:defRPr>
            </a:lvl4pPr>
            <a:lvl5pPr algn="l">
              <a:defRPr sz="1350">
                <a:latin typeface="楷体" panose="02010609060101010101" pitchFamily="49" charset="-122"/>
                <a:ea typeface="楷体" panose="02010609060101010101" pitchFamily="49" charset="-122"/>
              </a:defRPr>
            </a:lvl5pPr>
          </a:lstStyle>
          <a:p>
            <a:pPr lvl="0"/>
            <a:r>
              <a:rPr lang="zh-CN" altLang="en-US" smtClean="0"/>
              <a:t>单击此处编辑母版文本样式</a:t>
            </a:r>
            <a:endParaRPr lang="zh-CN" altLang="en-US" smtClean="0"/>
          </a:p>
        </p:txBody>
      </p:sp>
    </p:spTree>
  </p:cSld>
  <p:clrMapOvr>
    <a:masterClrMapping/>
  </p:clrMapOvr>
  <p:transition>
    <p:checker dir="vert"/>
  </p:transition>
  <p:timing>
    <p:tnLst>
      <p:par>
        <p:cTn id="1" dur="indefinite" restart="never" nodeType="tmRoot"/>
      </p:par>
    </p:tnLst>
  </p:timing>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cSld name="空白">
    <p:spTree>
      <p:nvGrpSpPr>
        <p:cNvPr id="1" name=""/>
        <p:cNvGrpSpPr/>
        <p:nvPr/>
      </p:nvGrpSpPr>
      <p:grpSpPr>
        <a:xfrm>
          <a:off x="0" y="0"/>
          <a:ext cx="0" cy="0"/>
          <a:chOff x="0" y="0"/>
          <a:chExt cx="0" cy="0"/>
        </a:xfrm>
      </p:grpSpPr>
      <p:pic>
        <p:nvPicPr>
          <p:cNvPr id="3" name="Picture 4" descr="G:\下载用杂项\图片3.png"/>
          <p:cNvPicPr>
            <a:picLocks noChangeAspect="1" noChangeArrowheads="1"/>
          </p:cNvPicPr>
          <p:nvPr/>
        </p:nvPicPr>
        <p:blipFill>
          <a:blip r:embed="rId2"/>
          <a:srcRect/>
          <a:stretch>
            <a:fillRect/>
          </a:stretch>
        </p:blipFill>
        <p:spPr bwMode="auto">
          <a:xfrm>
            <a:off x="5572125" y="4340588"/>
            <a:ext cx="3297238" cy="750225"/>
          </a:xfrm>
          <a:prstGeom prst="rect">
            <a:avLst/>
          </a:prstGeom>
          <a:noFill/>
          <a:ln w="9525">
            <a:noFill/>
            <a:miter lim="800000"/>
            <a:headEnd/>
            <a:tailEnd/>
          </a:ln>
        </p:spPr>
      </p:pic>
      <p:sp>
        <p:nvSpPr>
          <p:cNvPr id="5" name="Line 4"/>
          <p:cNvSpPr>
            <a:spLocks noChangeShapeType="1"/>
          </p:cNvSpPr>
          <p:nvPr/>
        </p:nvSpPr>
        <p:spPr bwMode="auto">
          <a:xfrm>
            <a:off x="498475" y="641860"/>
            <a:ext cx="8147050" cy="1190"/>
          </a:xfrm>
          <a:prstGeom prst="line">
            <a:avLst/>
          </a:prstGeom>
          <a:noFill/>
          <a:ln w="9525" cap="rnd" cmpd="sng">
            <a:solidFill>
              <a:schemeClr val="accent3">
                <a:lumMod val="75000"/>
              </a:schemeClr>
            </a:solidFill>
            <a:prstDash val="sysDot"/>
            <a:round/>
          </a:ln>
          <a:effectLst/>
        </p:spPr>
        <p:txBody>
          <a:bodyPr/>
          <a:lstStyle/>
          <a:p>
            <a:pPr eaLnBrk="1" fontAlgn="auto" hangingPunct="1">
              <a:spcBef>
                <a:spcPts val="0"/>
              </a:spcBef>
              <a:spcAft>
                <a:spcPts val="0"/>
              </a:spcAft>
              <a:defRPr/>
            </a:pPr>
            <a:endParaRPr lang="zh-CN" altLang="en-US" sz="1350">
              <a:latin typeface="幼圆" panose="02010509060101010101" pitchFamily="49" charset="-122"/>
              <a:ea typeface="幼圆" panose="02010509060101010101" pitchFamily="49" charset="-122"/>
            </a:endParaRPr>
          </a:p>
        </p:txBody>
      </p:sp>
      <p:pic>
        <p:nvPicPr>
          <p:cNvPr id="6" name="Picture 2" descr="G:\下载用杂项\ba6529ab42c12a89f3a3d345df3e4f87.jpg"/>
          <p:cNvPicPr>
            <a:picLocks noChangeAspect="1" noChangeArrowheads="1"/>
          </p:cNvPicPr>
          <p:nvPr/>
        </p:nvPicPr>
        <p:blipFill>
          <a:blip r:embed="rId3">
            <a:clrChange>
              <a:clrFrom>
                <a:srgbClr val="FFFFFF"/>
              </a:clrFrom>
              <a:clrTo>
                <a:srgbClr val="FFFFFF">
                  <a:alpha val="0"/>
                </a:srgbClr>
              </a:clrTo>
            </a:clrChange>
          </a:blip>
          <a:srcRect l="79877" b="75024"/>
          <a:stretch>
            <a:fillRect/>
          </a:stretch>
        </p:blipFill>
        <p:spPr bwMode="auto">
          <a:xfrm>
            <a:off x="484188" y="194106"/>
            <a:ext cx="515937" cy="482287"/>
          </a:xfrm>
          <a:prstGeom prst="rect">
            <a:avLst/>
          </a:prstGeom>
          <a:noFill/>
          <a:ln w="9525">
            <a:noFill/>
            <a:miter lim="800000"/>
            <a:headEnd/>
            <a:tailEnd/>
          </a:ln>
        </p:spPr>
      </p:pic>
    </p:spTree>
  </p:cSld>
  <p:clrMapOvr>
    <a:masterClrMapping/>
  </p:clrMapOvr>
  <p:transition>
    <p:checker dir="vert"/>
  </p:transition>
  <p:timing>
    <p:tnLst>
      <p:par>
        <p:cTn id="1" dur="indefinite" restart="never" nodeType="tmRoot"/>
      </p:par>
    </p:tnLst>
  </p:timing>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cSld name="尾页">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628650" y="4768097"/>
            <a:ext cx="2057400" cy="273892"/>
          </a:xfrm>
          <a:prstGeom prst="rect">
            <a:avLst/>
          </a:prstGeom>
        </p:spPr>
        <p:txBody>
          <a:bodyPr/>
          <a:lstStyle/>
          <a:p>
            <a:fld id="{760FBDFE-C587-4B4C-A407-44438C67B59E}" type="datetimeFigureOut">
              <a:rPr lang="zh-CN" altLang="en-US" smtClean="0"/>
            </a:fld>
            <a:endParaRPr lang="zh-CN" altLang="en-US"/>
          </a:p>
        </p:txBody>
      </p:sp>
      <p:sp>
        <p:nvSpPr>
          <p:cNvPr id="4" name="Footer Placeholder 3"/>
          <p:cNvSpPr>
            <a:spLocks noGrp="1"/>
          </p:cNvSpPr>
          <p:nvPr>
            <p:ph type="ftr" sz="quarter" idx="11"/>
          </p:nvPr>
        </p:nvSpPr>
        <p:spPr>
          <a:xfrm>
            <a:off x="3028950" y="4768097"/>
            <a:ext cx="3086100" cy="273892"/>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0" y="4768097"/>
            <a:ext cx="2057400" cy="273892"/>
          </a:xfrm>
          <a:prstGeom prst="rect">
            <a:avLst/>
          </a:prstGeom>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hasCustomPrompt="1"/>
          </p:nvPr>
        </p:nvSpPr>
        <p:spPr>
          <a:xfrm>
            <a:off x="2180564" y="2000615"/>
            <a:ext cx="5181600" cy="1257520"/>
          </a:xfrm>
        </p:spPr>
        <p:txBody>
          <a:bodyPr/>
          <a:lstStyle>
            <a:lvl1pPr>
              <a:defRPr sz="3300"/>
            </a:lvl1pPr>
          </a:lstStyle>
          <a:p>
            <a:pPr lvl="0"/>
            <a:r>
              <a:rPr lang="zh-CN" altLang="en-US" dirty="0" smtClean="0"/>
              <a:t>谢    谢</a:t>
            </a:r>
            <a:endParaRPr lang="zh-CN" altLang="en-US" dirty="0"/>
          </a:p>
        </p:txBody>
      </p:sp>
    </p:spTree>
  </p:cSld>
  <p:clrMapOvr>
    <a:masterClrMapping/>
  </p:clrMapOvr>
  <p:transition>
    <p:checker dir="vert"/>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3" name="Picture 4" descr="G:\下载用杂项\图片3.png"/>
          <p:cNvPicPr>
            <a:picLocks noChangeAspect="1" noChangeArrowheads="1"/>
          </p:cNvPicPr>
          <p:nvPr/>
        </p:nvPicPr>
        <p:blipFill>
          <a:blip r:embed="rId2"/>
          <a:srcRect/>
          <a:stretch>
            <a:fillRect/>
          </a:stretch>
        </p:blipFill>
        <p:spPr bwMode="auto">
          <a:xfrm>
            <a:off x="5572125" y="4340588"/>
            <a:ext cx="3297238" cy="750225"/>
          </a:xfrm>
          <a:prstGeom prst="rect">
            <a:avLst/>
          </a:prstGeom>
          <a:noFill/>
          <a:ln w="9525">
            <a:noFill/>
            <a:miter lim="800000"/>
            <a:headEnd/>
            <a:tailEnd/>
          </a:ln>
        </p:spPr>
      </p:pic>
      <p:sp>
        <p:nvSpPr>
          <p:cNvPr id="4" name="Line 4"/>
          <p:cNvSpPr>
            <a:spLocks noChangeShapeType="1"/>
          </p:cNvSpPr>
          <p:nvPr/>
        </p:nvSpPr>
        <p:spPr bwMode="auto">
          <a:xfrm>
            <a:off x="498475" y="641860"/>
            <a:ext cx="8147050" cy="1190"/>
          </a:xfrm>
          <a:prstGeom prst="line">
            <a:avLst/>
          </a:prstGeom>
          <a:noFill/>
          <a:ln w="9525" cap="rnd" cmpd="sng">
            <a:solidFill>
              <a:schemeClr val="accent3">
                <a:lumMod val="75000"/>
              </a:schemeClr>
            </a:solidFill>
            <a:prstDash val="sysDot"/>
            <a:round/>
          </a:ln>
          <a:effectLst/>
        </p:spPr>
        <p:txBody>
          <a:bodyPr/>
          <a:lstStyle/>
          <a:p>
            <a:pPr eaLnBrk="1" fontAlgn="auto" hangingPunct="1">
              <a:spcBef>
                <a:spcPts val="0"/>
              </a:spcBef>
              <a:spcAft>
                <a:spcPts val="0"/>
              </a:spcAft>
              <a:defRPr/>
            </a:pPr>
            <a:endParaRPr lang="zh-CN" altLang="en-US" sz="1350">
              <a:latin typeface="幼圆" panose="02010509060101010101" pitchFamily="49" charset="-122"/>
              <a:ea typeface="幼圆" panose="02010509060101010101" pitchFamily="49" charset="-122"/>
            </a:endParaRPr>
          </a:p>
        </p:txBody>
      </p:sp>
    </p:spTree>
  </p:cSld>
  <p:clrMapOvr>
    <a:masterClrMapping/>
  </p:clrMapOvr>
  <p:transition>
    <p:checker dir="vert"/>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pic>
        <p:nvPicPr>
          <p:cNvPr id="3" name="Picture 4" descr="G:\下载用杂项\图片3.png"/>
          <p:cNvPicPr>
            <a:picLocks noChangeAspect="1" noChangeArrowheads="1"/>
          </p:cNvPicPr>
          <p:nvPr/>
        </p:nvPicPr>
        <p:blipFill>
          <a:blip r:embed="rId2"/>
          <a:srcRect/>
          <a:stretch>
            <a:fillRect/>
          </a:stretch>
        </p:blipFill>
        <p:spPr bwMode="auto">
          <a:xfrm>
            <a:off x="5572125" y="4340588"/>
            <a:ext cx="3297238" cy="750225"/>
          </a:xfrm>
          <a:prstGeom prst="rect">
            <a:avLst/>
          </a:prstGeom>
          <a:noFill/>
          <a:ln w="9525">
            <a:noFill/>
            <a:miter lim="800000"/>
            <a:headEnd/>
            <a:tailEnd/>
          </a:ln>
        </p:spPr>
      </p:pic>
      <p:pic>
        <p:nvPicPr>
          <p:cNvPr id="4" name="Picture 2" descr="G:\下载用杂项\ba6529ab42c12a89f3a3d345df3e4f87.jpg"/>
          <p:cNvPicPr>
            <a:picLocks noChangeAspect="1" noChangeArrowheads="1"/>
          </p:cNvPicPr>
          <p:nvPr/>
        </p:nvPicPr>
        <p:blipFill>
          <a:blip r:embed="rId3">
            <a:clrChange>
              <a:clrFrom>
                <a:srgbClr val="FFFFFF"/>
              </a:clrFrom>
              <a:clrTo>
                <a:srgbClr val="FFFFFF">
                  <a:alpha val="0"/>
                </a:srgbClr>
              </a:clrTo>
            </a:clrChange>
          </a:blip>
          <a:srcRect r="82001" b="75024"/>
          <a:stretch>
            <a:fillRect/>
          </a:stretch>
        </p:blipFill>
        <p:spPr bwMode="auto">
          <a:xfrm>
            <a:off x="500063" y="151236"/>
            <a:ext cx="450850" cy="539447"/>
          </a:xfrm>
          <a:prstGeom prst="rect">
            <a:avLst/>
          </a:prstGeom>
          <a:noFill/>
          <a:ln w="9525">
            <a:noFill/>
            <a:miter lim="800000"/>
            <a:headEnd/>
            <a:tailEnd/>
          </a:ln>
        </p:spPr>
      </p:pic>
      <p:sp>
        <p:nvSpPr>
          <p:cNvPr id="6" name="Line 4"/>
          <p:cNvSpPr>
            <a:spLocks noChangeShapeType="1"/>
          </p:cNvSpPr>
          <p:nvPr/>
        </p:nvSpPr>
        <p:spPr bwMode="auto">
          <a:xfrm>
            <a:off x="498475" y="641860"/>
            <a:ext cx="8147050" cy="1190"/>
          </a:xfrm>
          <a:prstGeom prst="line">
            <a:avLst/>
          </a:prstGeom>
          <a:noFill/>
          <a:ln w="9525" cap="rnd" cmpd="sng">
            <a:solidFill>
              <a:schemeClr val="accent3">
                <a:lumMod val="75000"/>
              </a:schemeClr>
            </a:solidFill>
            <a:prstDash val="sysDot"/>
            <a:round/>
          </a:ln>
          <a:effectLst/>
        </p:spPr>
        <p:txBody>
          <a:bodyPr/>
          <a:lstStyle/>
          <a:p>
            <a:pPr eaLnBrk="1" fontAlgn="auto" hangingPunct="1">
              <a:spcBef>
                <a:spcPts val="0"/>
              </a:spcBef>
              <a:spcAft>
                <a:spcPts val="0"/>
              </a:spcAft>
              <a:defRPr/>
            </a:pPr>
            <a:endParaRPr lang="zh-CN" altLang="en-US" sz="1350">
              <a:latin typeface="幼圆" panose="02010509060101010101" pitchFamily="49" charset="-122"/>
              <a:ea typeface="幼圆" panose="02010509060101010101" pitchFamily="49" charset="-122"/>
            </a:endParaRPr>
          </a:p>
        </p:txBody>
      </p:sp>
    </p:spTree>
  </p:cSld>
  <p:clrMapOvr>
    <a:masterClrMapping/>
  </p:clrMapOvr>
  <p:transition>
    <p:checker dir="vert"/>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两栏内容">
    <p:spTree>
      <p:nvGrpSpPr>
        <p:cNvPr id="1" name=""/>
        <p:cNvGrpSpPr/>
        <p:nvPr/>
      </p:nvGrpSpPr>
      <p:grpSpPr>
        <a:xfrm>
          <a:off x="0" y="0"/>
          <a:ext cx="0" cy="0"/>
          <a:chOff x="0" y="0"/>
          <a:chExt cx="0" cy="0"/>
        </a:xfrm>
      </p:grpSpPr>
      <p:pic>
        <p:nvPicPr>
          <p:cNvPr id="3" name="Picture 4" descr="G:\下载用杂项\图片3.png"/>
          <p:cNvPicPr>
            <a:picLocks noChangeAspect="1" noChangeArrowheads="1"/>
          </p:cNvPicPr>
          <p:nvPr/>
        </p:nvPicPr>
        <p:blipFill>
          <a:blip r:embed="rId2"/>
          <a:srcRect/>
          <a:stretch>
            <a:fillRect/>
          </a:stretch>
        </p:blipFill>
        <p:spPr bwMode="auto">
          <a:xfrm>
            <a:off x="5572125" y="4340588"/>
            <a:ext cx="3297238" cy="750225"/>
          </a:xfrm>
          <a:prstGeom prst="rect">
            <a:avLst/>
          </a:prstGeom>
          <a:noFill/>
          <a:ln w="9525">
            <a:noFill/>
            <a:miter lim="800000"/>
            <a:headEnd/>
            <a:tailEnd/>
          </a:ln>
        </p:spPr>
      </p:pic>
      <p:sp>
        <p:nvSpPr>
          <p:cNvPr id="5" name="Line 4"/>
          <p:cNvSpPr>
            <a:spLocks noChangeShapeType="1"/>
          </p:cNvSpPr>
          <p:nvPr/>
        </p:nvSpPr>
        <p:spPr bwMode="auto">
          <a:xfrm>
            <a:off x="498475" y="641860"/>
            <a:ext cx="8147050" cy="1190"/>
          </a:xfrm>
          <a:prstGeom prst="line">
            <a:avLst/>
          </a:prstGeom>
          <a:noFill/>
          <a:ln w="9525" cap="rnd" cmpd="sng">
            <a:solidFill>
              <a:schemeClr val="accent3">
                <a:lumMod val="75000"/>
              </a:schemeClr>
            </a:solidFill>
            <a:prstDash val="sysDot"/>
            <a:round/>
          </a:ln>
          <a:effectLst/>
        </p:spPr>
        <p:txBody>
          <a:bodyPr/>
          <a:lstStyle/>
          <a:p>
            <a:pPr eaLnBrk="1" fontAlgn="auto" hangingPunct="1">
              <a:spcBef>
                <a:spcPts val="0"/>
              </a:spcBef>
              <a:spcAft>
                <a:spcPts val="0"/>
              </a:spcAft>
              <a:defRPr/>
            </a:pPr>
            <a:endParaRPr lang="zh-CN" altLang="en-US" sz="1350">
              <a:latin typeface="幼圆" panose="02010509060101010101" pitchFamily="49" charset="-122"/>
              <a:ea typeface="幼圆" panose="02010509060101010101" pitchFamily="49" charset="-122"/>
            </a:endParaRPr>
          </a:p>
        </p:txBody>
      </p:sp>
      <p:pic>
        <p:nvPicPr>
          <p:cNvPr id="6" name="Picture 2" descr="G:\下载用杂项\ba6529ab42c12a89f3a3d345df3e4f87.jpg"/>
          <p:cNvPicPr>
            <a:picLocks noChangeAspect="1" noChangeArrowheads="1"/>
          </p:cNvPicPr>
          <p:nvPr/>
        </p:nvPicPr>
        <p:blipFill>
          <a:blip r:embed="rId3">
            <a:clrChange>
              <a:clrFrom>
                <a:srgbClr val="FFFFFF"/>
              </a:clrFrom>
              <a:clrTo>
                <a:srgbClr val="FFFFFF">
                  <a:alpha val="0"/>
                </a:srgbClr>
              </a:clrTo>
            </a:clrChange>
          </a:blip>
          <a:srcRect l="16875" r="60625" b="75024"/>
          <a:stretch>
            <a:fillRect/>
          </a:stretch>
        </p:blipFill>
        <p:spPr bwMode="auto">
          <a:xfrm>
            <a:off x="501650" y="204823"/>
            <a:ext cx="515938" cy="459662"/>
          </a:xfrm>
          <a:prstGeom prst="rect">
            <a:avLst/>
          </a:prstGeom>
          <a:noFill/>
          <a:ln w="9525">
            <a:noFill/>
            <a:miter lim="800000"/>
            <a:headEnd/>
            <a:tailEnd/>
          </a:ln>
        </p:spPr>
      </p:pic>
    </p:spTree>
  </p:cSld>
  <p:clrMapOvr>
    <a:masterClrMapping/>
  </p:clrMapOvr>
  <p:transition>
    <p:checker dir="vert"/>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3" name="Picture 4" descr="G:\下载用杂项\图片3.png"/>
          <p:cNvPicPr>
            <a:picLocks noChangeAspect="1" noChangeArrowheads="1"/>
          </p:cNvPicPr>
          <p:nvPr/>
        </p:nvPicPr>
        <p:blipFill>
          <a:blip r:embed="rId2"/>
          <a:srcRect/>
          <a:stretch>
            <a:fillRect/>
          </a:stretch>
        </p:blipFill>
        <p:spPr bwMode="auto">
          <a:xfrm>
            <a:off x="5572125" y="4340588"/>
            <a:ext cx="3297238" cy="750225"/>
          </a:xfrm>
          <a:prstGeom prst="rect">
            <a:avLst/>
          </a:prstGeom>
          <a:noFill/>
          <a:ln w="9525">
            <a:noFill/>
            <a:miter lim="800000"/>
            <a:headEnd/>
            <a:tailEnd/>
          </a:ln>
        </p:spPr>
      </p:pic>
      <p:sp>
        <p:nvSpPr>
          <p:cNvPr id="5" name="Line 4"/>
          <p:cNvSpPr>
            <a:spLocks noChangeShapeType="1"/>
          </p:cNvSpPr>
          <p:nvPr/>
        </p:nvSpPr>
        <p:spPr bwMode="auto">
          <a:xfrm>
            <a:off x="498475" y="641860"/>
            <a:ext cx="8147050" cy="1190"/>
          </a:xfrm>
          <a:prstGeom prst="line">
            <a:avLst/>
          </a:prstGeom>
          <a:noFill/>
          <a:ln w="9525" cap="rnd" cmpd="sng">
            <a:solidFill>
              <a:schemeClr val="accent3">
                <a:lumMod val="75000"/>
              </a:schemeClr>
            </a:solidFill>
            <a:prstDash val="sysDot"/>
            <a:round/>
          </a:ln>
          <a:effectLst/>
        </p:spPr>
        <p:txBody>
          <a:bodyPr/>
          <a:lstStyle/>
          <a:p>
            <a:pPr eaLnBrk="1" fontAlgn="auto" hangingPunct="1">
              <a:spcBef>
                <a:spcPts val="0"/>
              </a:spcBef>
              <a:spcAft>
                <a:spcPts val="0"/>
              </a:spcAft>
              <a:defRPr/>
            </a:pPr>
            <a:endParaRPr lang="zh-CN" altLang="en-US" sz="1350">
              <a:latin typeface="幼圆" panose="02010509060101010101" pitchFamily="49" charset="-122"/>
              <a:ea typeface="幼圆" panose="02010509060101010101" pitchFamily="49" charset="-122"/>
            </a:endParaRPr>
          </a:p>
        </p:txBody>
      </p:sp>
      <p:pic>
        <p:nvPicPr>
          <p:cNvPr id="6" name="Picture 2" descr="G:\下载用杂项\ba6529ab42c12a89f3a3d345df3e4f87.jpg"/>
          <p:cNvPicPr>
            <a:picLocks noChangeAspect="1" noChangeArrowheads="1"/>
          </p:cNvPicPr>
          <p:nvPr/>
        </p:nvPicPr>
        <p:blipFill>
          <a:blip r:embed="rId3">
            <a:clrChange>
              <a:clrFrom>
                <a:srgbClr val="FFFFFF"/>
              </a:clrFrom>
              <a:clrTo>
                <a:srgbClr val="FFFFFF">
                  <a:alpha val="0"/>
                </a:srgbClr>
              </a:clrTo>
            </a:clrChange>
          </a:blip>
          <a:srcRect l="39375" r="41499" b="75024"/>
          <a:stretch>
            <a:fillRect/>
          </a:stretch>
        </p:blipFill>
        <p:spPr bwMode="auto">
          <a:xfrm>
            <a:off x="525463" y="204823"/>
            <a:ext cx="474662" cy="452517"/>
          </a:xfrm>
          <a:prstGeom prst="rect">
            <a:avLst/>
          </a:prstGeom>
          <a:noFill/>
          <a:ln w="9525">
            <a:noFill/>
            <a:miter lim="800000"/>
            <a:headEnd/>
            <a:tailEnd/>
          </a:ln>
        </p:spPr>
      </p:pic>
    </p:spTree>
  </p:cSld>
  <p:clrMapOvr>
    <a:masterClrMapping/>
  </p:clrMapOvr>
  <p:transition>
    <p:checker dir="vert"/>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3" name="Picture 4" descr="G:\下载用杂项\图片3.png"/>
          <p:cNvPicPr>
            <a:picLocks noChangeAspect="1" noChangeArrowheads="1"/>
          </p:cNvPicPr>
          <p:nvPr/>
        </p:nvPicPr>
        <p:blipFill>
          <a:blip r:embed="rId2"/>
          <a:srcRect/>
          <a:stretch>
            <a:fillRect/>
          </a:stretch>
        </p:blipFill>
        <p:spPr bwMode="auto">
          <a:xfrm>
            <a:off x="5572125" y="4340588"/>
            <a:ext cx="3297238" cy="750225"/>
          </a:xfrm>
          <a:prstGeom prst="rect">
            <a:avLst/>
          </a:prstGeom>
          <a:noFill/>
          <a:ln w="9525">
            <a:noFill/>
            <a:miter lim="800000"/>
            <a:headEnd/>
            <a:tailEnd/>
          </a:ln>
        </p:spPr>
      </p:pic>
      <p:sp>
        <p:nvSpPr>
          <p:cNvPr id="5" name="Line 4"/>
          <p:cNvSpPr>
            <a:spLocks noChangeShapeType="1"/>
          </p:cNvSpPr>
          <p:nvPr/>
        </p:nvSpPr>
        <p:spPr bwMode="auto">
          <a:xfrm>
            <a:off x="498475" y="641860"/>
            <a:ext cx="8147050" cy="1190"/>
          </a:xfrm>
          <a:prstGeom prst="line">
            <a:avLst/>
          </a:prstGeom>
          <a:noFill/>
          <a:ln w="9525" cap="rnd" cmpd="sng">
            <a:solidFill>
              <a:schemeClr val="accent3">
                <a:lumMod val="75000"/>
              </a:schemeClr>
            </a:solidFill>
            <a:prstDash val="sysDot"/>
            <a:round/>
          </a:ln>
          <a:effectLst/>
        </p:spPr>
        <p:txBody>
          <a:bodyPr/>
          <a:lstStyle/>
          <a:p>
            <a:pPr eaLnBrk="1" fontAlgn="auto" hangingPunct="1">
              <a:spcBef>
                <a:spcPts val="0"/>
              </a:spcBef>
              <a:spcAft>
                <a:spcPts val="0"/>
              </a:spcAft>
              <a:defRPr/>
            </a:pPr>
            <a:endParaRPr lang="zh-CN" altLang="en-US" sz="1350">
              <a:latin typeface="幼圆" panose="02010509060101010101" pitchFamily="49" charset="-122"/>
              <a:ea typeface="幼圆" panose="02010509060101010101" pitchFamily="49" charset="-122"/>
            </a:endParaRPr>
          </a:p>
        </p:txBody>
      </p:sp>
      <p:pic>
        <p:nvPicPr>
          <p:cNvPr id="6" name="Picture 2" descr="G:\下载用杂项\ba6529ab42c12a89f3a3d345df3e4f87.jpg"/>
          <p:cNvPicPr>
            <a:picLocks noChangeAspect="1" noChangeArrowheads="1"/>
          </p:cNvPicPr>
          <p:nvPr/>
        </p:nvPicPr>
        <p:blipFill>
          <a:blip r:embed="rId3">
            <a:clrChange>
              <a:clrFrom>
                <a:srgbClr val="FFFFFF"/>
              </a:clrFrom>
              <a:clrTo>
                <a:srgbClr val="FFFFFF">
                  <a:alpha val="0"/>
                </a:srgbClr>
              </a:clrTo>
            </a:clrChange>
          </a:blip>
          <a:srcRect l="58501" r="20125" b="75024"/>
          <a:stretch>
            <a:fillRect/>
          </a:stretch>
        </p:blipFill>
        <p:spPr bwMode="auto">
          <a:xfrm>
            <a:off x="515938" y="181007"/>
            <a:ext cx="457200" cy="476333"/>
          </a:xfrm>
          <a:prstGeom prst="rect">
            <a:avLst/>
          </a:prstGeom>
          <a:noFill/>
          <a:ln w="9525">
            <a:noFill/>
            <a:miter lim="800000"/>
            <a:headEnd/>
            <a:tailEnd/>
          </a:ln>
        </p:spPr>
      </p:pic>
    </p:spTree>
  </p:cSld>
  <p:clrMapOvr>
    <a:masterClrMapping/>
  </p:clrMapOvr>
  <p:transition>
    <p:checker dir="vert"/>
  </p:transition>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3.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图片 7"/>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9525" y="0"/>
            <a:ext cx="9163050" cy="514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标题占位符 1"/>
          <p:cNvSpPr>
            <a:spLocks noGrp="1"/>
          </p:cNvSpPr>
          <p:nvPr>
            <p:ph type="title"/>
          </p:nvPr>
        </p:nvSpPr>
        <p:spPr bwMode="auto">
          <a:xfrm>
            <a:off x="3357563" y="1366124"/>
            <a:ext cx="2428875" cy="9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smtClean="0"/>
              <a:t>大</a:t>
            </a:r>
            <a:endParaRPr lang="zh-CN" altLang="en-US" dirty="0" smtClean="0"/>
          </a:p>
        </p:txBody>
      </p:sp>
      <p:sp>
        <p:nvSpPr>
          <p:cNvPr id="1028" name="文本占位符 2"/>
          <p:cNvSpPr>
            <a:spLocks noGrp="1"/>
          </p:cNvSpPr>
          <p:nvPr>
            <p:ph type="body" idx="1"/>
          </p:nvPr>
        </p:nvSpPr>
        <p:spPr bwMode="auto">
          <a:xfrm>
            <a:off x="3422651" y="2536476"/>
            <a:ext cx="2298700" cy="61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smtClean="0"/>
              <a:t>小</a:t>
            </a:r>
            <a:endParaRPr lang="zh-CN" altLang="en-US" dirty="0"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checker dir="vert"/>
  </p:transition>
  <p:timing>
    <p:tnLst>
      <p:par>
        <p:cTn id="1" dur="indefinite" restart="never" nodeType="tmRoot"/>
      </p:par>
    </p:tnLst>
  </p:timing>
  <p:hf sldNum="0" hdr="0" ftr="0" dt="0"/>
  <p:txStyles>
    <p:titleStyle>
      <a:lvl1pPr algn="ctr" rtl="0" eaLnBrk="1" fontAlgn="base" hangingPunct="1">
        <a:lnSpc>
          <a:spcPct val="90000"/>
        </a:lnSpc>
        <a:spcBef>
          <a:spcPct val="0"/>
        </a:spcBef>
        <a:spcAft>
          <a:spcPct val="0"/>
        </a:spcAft>
        <a:defRPr sz="3300" kern="1200">
          <a:solidFill>
            <a:schemeClr val="tx1"/>
          </a:solidFill>
          <a:latin typeface="楷体" panose="02010609060101010101" pitchFamily="49" charset="-122"/>
          <a:ea typeface="楷体" panose="02010609060101010101" pitchFamily="49" charset="-122"/>
          <a:cs typeface="+mj-cs"/>
        </a:defRPr>
      </a:lvl1pPr>
      <a:lvl2pPr algn="ctr" rtl="0" eaLnBrk="1" fontAlgn="base" hangingPunct="1">
        <a:lnSpc>
          <a:spcPct val="90000"/>
        </a:lnSpc>
        <a:spcBef>
          <a:spcPct val="0"/>
        </a:spcBef>
        <a:spcAft>
          <a:spcPct val="0"/>
        </a:spcAft>
        <a:defRPr sz="3960">
          <a:solidFill>
            <a:schemeClr val="tx1"/>
          </a:solidFill>
          <a:latin typeface="楷体" panose="02010609060101010101" pitchFamily="49" charset="-122"/>
          <a:ea typeface="楷体" panose="02010609060101010101" pitchFamily="49" charset="-122"/>
        </a:defRPr>
      </a:lvl2pPr>
      <a:lvl3pPr algn="ctr" rtl="0" eaLnBrk="1" fontAlgn="base" hangingPunct="1">
        <a:lnSpc>
          <a:spcPct val="90000"/>
        </a:lnSpc>
        <a:spcBef>
          <a:spcPct val="0"/>
        </a:spcBef>
        <a:spcAft>
          <a:spcPct val="0"/>
        </a:spcAft>
        <a:defRPr sz="3960">
          <a:solidFill>
            <a:schemeClr val="tx1"/>
          </a:solidFill>
          <a:latin typeface="楷体" panose="02010609060101010101" pitchFamily="49" charset="-122"/>
          <a:ea typeface="楷体" panose="02010609060101010101" pitchFamily="49" charset="-122"/>
        </a:defRPr>
      </a:lvl3pPr>
      <a:lvl4pPr algn="ctr" rtl="0" eaLnBrk="1" fontAlgn="base" hangingPunct="1">
        <a:lnSpc>
          <a:spcPct val="90000"/>
        </a:lnSpc>
        <a:spcBef>
          <a:spcPct val="0"/>
        </a:spcBef>
        <a:spcAft>
          <a:spcPct val="0"/>
        </a:spcAft>
        <a:defRPr sz="3960">
          <a:solidFill>
            <a:schemeClr val="tx1"/>
          </a:solidFill>
          <a:latin typeface="楷体" panose="02010609060101010101" pitchFamily="49" charset="-122"/>
          <a:ea typeface="楷体" panose="02010609060101010101" pitchFamily="49" charset="-122"/>
        </a:defRPr>
      </a:lvl4pPr>
      <a:lvl5pPr algn="ctr" rtl="0" eaLnBrk="1" fontAlgn="base" hangingPunct="1">
        <a:lnSpc>
          <a:spcPct val="90000"/>
        </a:lnSpc>
        <a:spcBef>
          <a:spcPct val="0"/>
        </a:spcBef>
        <a:spcAft>
          <a:spcPct val="0"/>
        </a:spcAft>
        <a:defRPr sz="3960">
          <a:solidFill>
            <a:schemeClr val="tx1"/>
          </a:solidFill>
          <a:latin typeface="楷体" panose="02010609060101010101" pitchFamily="49" charset="-122"/>
          <a:ea typeface="楷体" panose="02010609060101010101" pitchFamily="49" charset="-122"/>
        </a:defRPr>
      </a:lvl5pPr>
      <a:lvl6pPr marL="411480" algn="l" rtl="0" eaLnBrk="1" fontAlgn="base" hangingPunct="1">
        <a:lnSpc>
          <a:spcPct val="90000"/>
        </a:lnSpc>
        <a:spcBef>
          <a:spcPct val="0"/>
        </a:spcBef>
        <a:spcAft>
          <a:spcPct val="0"/>
        </a:spcAft>
        <a:defRPr sz="3960">
          <a:solidFill>
            <a:schemeClr val="tx1"/>
          </a:solidFill>
          <a:latin typeface="Calibri Light" panose="020F0302020204030204" pitchFamily="34" charset="0"/>
          <a:ea typeface="宋体" panose="02010600030101010101" pitchFamily="2" charset="-122"/>
        </a:defRPr>
      </a:lvl6pPr>
      <a:lvl7pPr marL="822960" algn="l" rtl="0" eaLnBrk="1" fontAlgn="base" hangingPunct="1">
        <a:lnSpc>
          <a:spcPct val="90000"/>
        </a:lnSpc>
        <a:spcBef>
          <a:spcPct val="0"/>
        </a:spcBef>
        <a:spcAft>
          <a:spcPct val="0"/>
        </a:spcAft>
        <a:defRPr sz="3960">
          <a:solidFill>
            <a:schemeClr val="tx1"/>
          </a:solidFill>
          <a:latin typeface="Calibri Light" panose="020F0302020204030204" pitchFamily="34" charset="0"/>
          <a:ea typeface="宋体" panose="02010600030101010101" pitchFamily="2" charset="-122"/>
        </a:defRPr>
      </a:lvl7pPr>
      <a:lvl8pPr marL="1234440" algn="l" rtl="0" eaLnBrk="1" fontAlgn="base" hangingPunct="1">
        <a:lnSpc>
          <a:spcPct val="90000"/>
        </a:lnSpc>
        <a:spcBef>
          <a:spcPct val="0"/>
        </a:spcBef>
        <a:spcAft>
          <a:spcPct val="0"/>
        </a:spcAft>
        <a:defRPr sz="3960">
          <a:solidFill>
            <a:schemeClr val="tx1"/>
          </a:solidFill>
          <a:latin typeface="Calibri Light" panose="020F0302020204030204" pitchFamily="34" charset="0"/>
          <a:ea typeface="宋体" panose="02010600030101010101" pitchFamily="2" charset="-122"/>
        </a:defRPr>
      </a:lvl8pPr>
      <a:lvl9pPr marL="1645920" algn="l" rtl="0" eaLnBrk="1" fontAlgn="base" hangingPunct="1">
        <a:lnSpc>
          <a:spcPct val="90000"/>
        </a:lnSpc>
        <a:spcBef>
          <a:spcPct val="0"/>
        </a:spcBef>
        <a:spcAft>
          <a:spcPct val="0"/>
        </a:spcAft>
        <a:defRPr sz="3960">
          <a:solidFill>
            <a:schemeClr val="tx1"/>
          </a:solidFill>
          <a:latin typeface="Calibri Light" panose="020F0302020204030204" pitchFamily="34" charset="0"/>
          <a:ea typeface="宋体" panose="02010600030101010101" pitchFamily="2" charset="-122"/>
        </a:defRPr>
      </a:lvl9pPr>
    </p:titleStyle>
    <p:bodyStyle>
      <a:lvl1pPr algn="ctr" rtl="0" eaLnBrk="1" fontAlgn="base" hangingPunct="1">
        <a:lnSpc>
          <a:spcPct val="90000"/>
        </a:lnSpc>
        <a:spcBef>
          <a:spcPts val="675"/>
        </a:spcBef>
        <a:spcAft>
          <a:spcPct val="0"/>
        </a:spcAft>
        <a:buFont typeface="Arial" panose="020B0604020202020204" pitchFamily="34" charset="0"/>
        <a:defRPr sz="2100" kern="1200">
          <a:solidFill>
            <a:schemeClr val="tx1"/>
          </a:solidFill>
          <a:latin typeface="楷体" panose="02010609060101010101" pitchFamily="49" charset="-122"/>
          <a:ea typeface="楷体" panose="02010609060101010101" pitchFamily="49" charset="-122"/>
          <a:cs typeface="+mn-cs"/>
        </a:defRPr>
      </a:lvl1pPr>
      <a:lvl2pPr marL="462915" indent="-154305" algn="l" rtl="0" eaLnBrk="1" fontAlgn="base" hangingPunct="1">
        <a:lnSpc>
          <a:spcPct val="90000"/>
        </a:lnSpc>
        <a:spcBef>
          <a:spcPct val="68000"/>
        </a:spcBef>
        <a:spcAft>
          <a:spcPct val="0"/>
        </a:spcAft>
        <a:buFont typeface="Arial" panose="020B0604020202020204" pitchFamily="34" charset="0"/>
        <a:buChar char="•"/>
        <a:defRPr sz="1620" kern="1200">
          <a:solidFill>
            <a:schemeClr val="tx1"/>
          </a:solidFill>
          <a:latin typeface="+mn-lt"/>
          <a:ea typeface="+mn-ea"/>
          <a:cs typeface="+mn-cs"/>
        </a:defRPr>
      </a:lvl2pPr>
      <a:lvl3pPr marL="771525" indent="-154305" algn="l" rtl="0" eaLnBrk="1" fontAlgn="base" hangingPunct="1">
        <a:lnSpc>
          <a:spcPct val="90000"/>
        </a:lnSpc>
        <a:spcBef>
          <a:spcPct val="68000"/>
        </a:spcBef>
        <a:spcAft>
          <a:spcPct val="0"/>
        </a:spcAft>
        <a:buFont typeface="Arial" panose="020B0604020202020204" pitchFamily="34" charset="0"/>
        <a:buChar char="•"/>
        <a:defRPr sz="1350" kern="1200">
          <a:solidFill>
            <a:schemeClr val="tx1"/>
          </a:solidFill>
          <a:latin typeface="+mn-lt"/>
          <a:ea typeface="+mn-ea"/>
          <a:cs typeface="+mn-cs"/>
        </a:defRPr>
      </a:lvl3pPr>
      <a:lvl4pPr marL="1080135" indent="-154305" algn="l" rtl="0" eaLnBrk="1" fontAlgn="base" hangingPunct="1">
        <a:lnSpc>
          <a:spcPct val="90000"/>
        </a:lnSpc>
        <a:spcBef>
          <a:spcPct val="68000"/>
        </a:spcBef>
        <a:spcAft>
          <a:spcPct val="0"/>
        </a:spcAft>
        <a:buFont typeface="Arial" panose="020B0604020202020204" pitchFamily="34" charset="0"/>
        <a:buChar char="•"/>
        <a:defRPr kern="1200">
          <a:solidFill>
            <a:schemeClr val="tx1"/>
          </a:solidFill>
          <a:latin typeface="+mn-lt"/>
          <a:ea typeface="+mn-ea"/>
          <a:cs typeface="+mn-cs"/>
        </a:defRPr>
      </a:lvl4pPr>
      <a:lvl5pPr marL="1388745" indent="-154305" algn="l" rtl="0" eaLnBrk="1" fontAlgn="base" hangingPunct="1">
        <a:lnSpc>
          <a:spcPct val="90000"/>
        </a:lnSpc>
        <a:spcBef>
          <a:spcPct val="68000"/>
        </a:spcBef>
        <a:spcAft>
          <a:spcPct val="0"/>
        </a:spcAft>
        <a:buFont typeface="Arial" panose="020B0604020202020204" pitchFamily="34" charset="0"/>
        <a:buChar char="•"/>
        <a:defRPr kern="1200">
          <a:solidFill>
            <a:schemeClr val="tx1"/>
          </a:solidFill>
          <a:latin typeface="+mn-lt"/>
          <a:ea typeface="+mn-ea"/>
          <a:cs typeface="+mn-cs"/>
        </a:defRPr>
      </a:lvl5pPr>
      <a:lvl6pPr marL="1697355" indent="-154305" algn="l" defTabSz="617220" rtl="0" eaLnBrk="1" latinLnBrk="0" hangingPunct="1">
        <a:lnSpc>
          <a:spcPct val="90000"/>
        </a:lnSpc>
        <a:spcBef>
          <a:spcPct val="68000"/>
        </a:spcBef>
        <a:buFont typeface="Arial" panose="020B0604020202020204" pitchFamily="34" charset="0"/>
        <a:buChar char="•"/>
        <a:defRPr sz="1215" kern="1200">
          <a:solidFill>
            <a:schemeClr val="tx1"/>
          </a:solidFill>
          <a:latin typeface="+mn-lt"/>
          <a:ea typeface="+mn-ea"/>
          <a:cs typeface="+mn-cs"/>
        </a:defRPr>
      </a:lvl6pPr>
      <a:lvl7pPr marL="2006600" indent="-154305" algn="l" defTabSz="617220" rtl="0" eaLnBrk="1" latinLnBrk="0" hangingPunct="1">
        <a:lnSpc>
          <a:spcPct val="90000"/>
        </a:lnSpc>
        <a:spcBef>
          <a:spcPct val="68000"/>
        </a:spcBef>
        <a:buFont typeface="Arial" panose="020B0604020202020204" pitchFamily="34" charset="0"/>
        <a:buChar char="•"/>
        <a:defRPr sz="1215" kern="1200">
          <a:solidFill>
            <a:schemeClr val="tx1"/>
          </a:solidFill>
          <a:latin typeface="+mn-lt"/>
          <a:ea typeface="+mn-ea"/>
          <a:cs typeface="+mn-cs"/>
        </a:defRPr>
      </a:lvl7pPr>
      <a:lvl8pPr marL="2315210" indent="-154305" algn="l" defTabSz="617220" rtl="0" eaLnBrk="1" latinLnBrk="0" hangingPunct="1">
        <a:lnSpc>
          <a:spcPct val="90000"/>
        </a:lnSpc>
        <a:spcBef>
          <a:spcPct val="68000"/>
        </a:spcBef>
        <a:buFont typeface="Arial" panose="020B0604020202020204" pitchFamily="34" charset="0"/>
        <a:buChar char="•"/>
        <a:defRPr sz="1215" kern="1200">
          <a:solidFill>
            <a:schemeClr val="tx1"/>
          </a:solidFill>
          <a:latin typeface="+mn-lt"/>
          <a:ea typeface="+mn-ea"/>
          <a:cs typeface="+mn-cs"/>
        </a:defRPr>
      </a:lvl8pPr>
      <a:lvl9pPr marL="2623820" indent="-154305" algn="l" defTabSz="617220" rtl="0" eaLnBrk="1" latinLnBrk="0" hangingPunct="1">
        <a:lnSpc>
          <a:spcPct val="90000"/>
        </a:lnSpc>
        <a:spcBef>
          <a:spcPct val="68000"/>
        </a:spcBef>
        <a:buFont typeface="Arial" panose="020B0604020202020204" pitchFamily="34" charset="0"/>
        <a:buChar char="•"/>
        <a:defRPr sz="1215" kern="1200">
          <a:solidFill>
            <a:schemeClr val="tx1"/>
          </a:solidFill>
          <a:latin typeface="+mn-lt"/>
          <a:ea typeface="+mn-ea"/>
          <a:cs typeface="+mn-cs"/>
        </a:defRPr>
      </a:lvl9pPr>
    </p:bodyStyle>
    <p:otherStyle>
      <a:defPPr>
        <a:defRPr lang="zh-CN"/>
      </a:defPPr>
      <a:lvl1pPr marL="0" algn="l" defTabSz="617220" rtl="0" eaLnBrk="1" latinLnBrk="0" hangingPunct="1">
        <a:defRPr sz="1215" kern="1200">
          <a:solidFill>
            <a:schemeClr val="tx1"/>
          </a:solidFill>
          <a:latin typeface="+mn-lt"/>
          <a:ea typeface="+mn-ea"/>
          <a:cs typeface="+mn-cs"/>
        </a:defRPr>
      </a:lvl1pPr>
      <a:lvl2pPr marL="308610" algn="l" defTabSz="617220" rtl="0" eaLnBrk="1" latinLnBrk="0" hangingPunct="1">
        <a:defRPr sz="1215" kern="1200">
          <a:solidFill>
            <a:schemeClr val="tx1"/>
          </a:solidFill>
          <a:latin typeface="+mn-lt"/>
          <a:ea typeface="+mn-ea"/>
          <a:cs typeface="+mn-cs"/>
        </a:defRPr>
      </a:lvl2pPr>
      <a:lvl3pPr marL="617220" algn="l" defTabSz="617220" rtl="0" eaLnBrk="1" latinLnBrk="0" hangingPunct="1">
        <a:defRPr sz="1215" kern="1200">
          <a:solidFill>
            <a:schemeClr val="tx1"/>
          </a:solidFill>
          <a:latin typeface="+mn-lt"/>
          <a:ea typeface="+mn-ea"/>
          <a:cs typeface="+mn-cs"/>
        </a:defRPr>
      </a:lvl3pPr>
      <a:lvl4pPr marL="925830" algn="l" defTabSz="617220" rtl="0" eaLnBrk="1" latinLnBrk="0" hangingPunct="1">
        <a:defRPr sz="1215" kern="1200">
          <a:solidFill>
            <a:schemeClr val="tx1"/>
          </a:solidFill>
          <a:latin typeface="+mn-lt"/>
          <a:ea typeface="+mn-ea"/>
          <a:cs typeface="+mn-cs"/>
        </a:defRPr>
      </a:lvl4pPr>
      <a:lvl5pPr marL="1234440" algn="l" defTabSz="617220" rtl="0" eaLnBrk="1" latinLnBrk="0" hangingPunct="1">
        <a:defRPr sz="1215" kern="1200">
          <a:solidFill>
            <a:schemeClr val="tx1"/>
          </a:solidFill>
          <a:latin typeface="+mn-lt"/>
          <a:ea typeface="+mn-ea"/>
          <a:cs typeface="+mn-cs"/>
        </a:defRPr>
      </a:lvl5pPr>
      <a:lvl6pPr marL="1543050" algn="l" defTabSz="617220" rtl="0" eaLnBrk="1" latinLnBrk="0" hangingPunct="1">
        <a:defRPr sz="1215" kern="1200">
          <a:solidFill>
            <a:schemeClr val="tx1"/>
          </a:solidFill>
          <a:latin typeface="+mn-lt"/>
          <a:ea typeface="+mn-ea"/>
          <a:cs typeface="+mn-cs"/>
        </a:defRPr>
      </a:lvl6pPr>
      <a:lvl7pPr marL="1852295" algn="l" defTabSz="617220" rtl="0" eaLnBrk="1" latinLnBrk="0" hangingPunct="1">
        <a:defRPr sz="1215" kern="1200">
          <a:solidFill>
            <a:schemeClr val="tx1"/>
          </a:solidFill>
          <a:latin typeface="+mn-lt"/>
          <a:ea typeface="+mn-ea"/>
          <a:cs typeface="+mn-cs"/>
        </a:defRPr>
      </a:lvl7pPr>
      <a:lvl8pPr marL="2160905" algn="l" defTabSz="617220" rtl="0" eaLnBrk="1" latinLnBrk="0" hangingPunct="1">
        <a:defRPr sz="1215" kern="1200">
          <a:solidFill>
            <a:schemeClr val="tx1"/>
          </a:solidFill>
          <a:latin typeface="+mn-lt"/>
          <a:ea typeface="+mn-ea"/>
          <a:cs typeface="+mn-cs"/>
        </a:defRPr>
      </a:lvl8pPr>
      <a:lvl9pPr marL="2469515" algn="l" defTabSz="617220" rtl="0" eaLnBrk="1" latinLnBrk="0" hangingPunct="1">
        <a:defRPr sz="121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6.xml"/><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6.xml"/><Relationship Id="rId4" Type="http://schemas.openxmlformats.org/officeDocument/2006/relationships/image" Target="../media/image1.sv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6.xml"/><Relationship Id="rId2" Type="http://schemas.openxmlformats.org/officeDocument/2006/relationships/image" Target="../media/image16.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8.jpeg"/><Relationship Id="rId4" Type="http://schemas.openxmlformats.org/officeDocument/2006/relationships/tags" Target="../tags/tag2.xml"/><Relationship Id="rId3" Type="http://schemas.openxmlformats.org/officeDocument/2006/relationships/image" Target="../media/image17.jpeg"/><Relationship Id="rId2" Type="http://schemas.openxmlformats.org/officeDocument/2006/relationships/tags" Target="../tags/tag1.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4.png"/><Relationship Id="rId1" Type="http://schemas.openxmlformats.org/officeDocument/2006/relationships/image" Target="../media/image19.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4.xml"/><Relationship Id="rId2" Type="http://schemas.openxmlformats.org/officeDocument/2006/relationships/image" Target="../media/image24.jpe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5.xml"/><Relationship Id="rId2" Type="http://schemas.openxmlformats.org/officeDocument/2006/relationships/image" Target="../media/image9.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5.xml"/><Relationship Id="rId2" Type="http://schemas.openxmlformats.org/officeDocument/2006/relationships/image" Target="../media/image10.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6.xml"/><Relationship Id="rId2" Type="http://schemas.openxmlformats.org/officeDocument/2006/relationships/image" Target="../media/image11.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6.xml"/><Relationship Id="rId2" Type="http://schemas.openxmlformats.org/officeDocument/2006/relationships/image" Target="../media/image12.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6.xml"/><Relationship Id="rId2" Type="http://schemas.openxmlformats.org/officeDocument/2006/relationships/image" Target="../media/image13.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USER-20190619VL\Desktop\图片2.png图片2"/>
          <p:cNvPicPr>
            <a:picLocks noChangeAspect="1"/>
          </p:cNvPicPr>
          <p:nvPr/>
        </p:nvPicPr>
        <p:blipFill>
          <a:blip r:embed="rId1"/>
          <a:srcRect/>
          <a:stretch>
            <a:fillRect/>
          </a:stretch>
        </p:blipFill>
        <p:spPr>
          <a:xfrm>
            <a:off x="0" y="-635"/>
            <a:ext cx="9144635" cy="5144770"/>
          </a:xfrm>
          <a:prstGeom prst="rect">
            <a:avLst/>
          </a:prstGeom>
        </p:spPr>
      </p:pic>
      <p:sp>
        <p:nvSpPr>
          <p:cNvPr id="12291" name="TextBox 3"/>
          <p:cNvSpPr txBox="1">
            <a:spLocks noChangeArrowheads="1"/>
          </p:cNvSpPr>
          <p:nvPr/>
        </p:nvSpPr>
        <p:spPr bwMode="auto">
          <a:xfrm>
            <a:off x="759460" y="720090"/>
            <a:ext cx="7035800" cy="922020"/>
          </a:xfrm>
          <a:prstGeom prst="rect">
            <a:avLst/>
          </a:prstGeom>
          <a:noFill/>
          <a:ln w="9525">
            <a:noFill/>
            <a:miter lim="800000"/>
          </a:ln>
        </p:spPr>
        <p:txBody>
          <a:bodyPr wrap="square">
            <a:spAutoFit/>
          </a:bodyPr>
          <a:lstStyle/>
          <a:p>
            <a:pPr eaLnBrk="1" hangingPunct="1">
              <a:lnSpc>
                <a:spcPct val="150000"/>
              </a:lnSpc>
            </a:pPr>
            <a:r>
              <a:rPr lang="zh-CN" altLang="en-US">
                <a:latin typeface="黑体" panose="02010609060101010101" pitchFamily="2" charset="-122"/>
                <a:ea typeface="黑体" panose="02010609060101010101" pitchFamily="2" charset="-122"/>
              </a:rPr>
              <a:t>    阳光透过窗户照射到了书房，小华发现墙面上有一块光斑，请问墙上的光斑是从哪里来的？</a:t>
            </a:r>
            <a:endParaRPr lang="zh-CN" altLang="en-US">
              <a:latin typeface="黑体" panose="02010609060101010101" pitchFamily="2" charset="-122"/>
              <a:ea typeface="黑体" panose="02010609060101010101" pitchFamily="2" charset="-122"/>
            </a:endParaRPr>
          </a:p>
        </p:txBody>
      </p:sp>
      <p:pic>
        <p:nvPicPr>
          <p:cNvPr id="3" name="图片 2"/>
          <p:cNvPicPr>
            <a:picLocks noChangeAspect="1"/>
          </p:cNvPicPr>
          <p:nvPr/>
        </p:nvPicPr>
        <p:blipFill>
          <a:blip r:embed="rId2"/>
          <a:srcRect l="9405" t="33450" r="60365" b="6340"/>
          <a:stretch>
            <a:fillRect/>
          </a:stretch>
        </p:blipFill>
        <p:spPr>
          <a:xfrm>
            <a:off x="1549400" y="2211705"/>
            <a:ext cx="2190115" cy="2297430"/>
          </a:xfrm>
          <a:prstGeom prst="roundRect">
            <a:avLst/>
          </a:prstGeom>
        </p:spPr>
      </p:pic>
      <p:pic>
        <p:nvPicPr>
          <p:cNvPr id="5" name="图片 4"/>
          <p:cNvPicPr>
            <a:picLocks noChangeAspect="1"/>
          </p:cNvPicPr>
          <p:nvPr/>
        </p:nvPicPr>
        <p:blipFill>
          <a:blip r:embed="rId2"/>
          <a:srcRect l="33929" t="33450" r="5119" b="6340"/>
          <a:stretch>
            <a:fillRect/>
          </a:stretch>
        </p:blipFill>
        <p:spPr>
          <a:xfrm>
            <a:off x="3453130" y="2211705"/>
            <a:ext cx="4415790" cy="2297430"/>
          </a:xfrm>
          <a:prstGeom prst="roundRect">
            <a:avLst/>
          </a:prstGeom>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C:\Users\Administrator.USER-20190619VL\Desktop\图片2.png图片2"/>
          <p:cNvPicPr>
            <a:picLocks noChangeAspect="1"/>
          </p:cNvPicPr>
          <p:nvPr/>
        </p:nvPicPr>
        <p:blipFill>
          <a:blip r:embed="rId1"/>
          <a:srcRect/>
          <a:stretch>
            <a:fillRect/>
          </a:stretch>
        </p:blipFill>
        <p:spPr>
          <a:xfrm>
            <a:off x="-635" y="0"/>
            <a:ext cx="9144635" cy="5144770"/>
          </a:xfrm>
          <a:prstGeom prst="rect">
            <a:avLst/>
          </a:prstGeom>
        </p:spPr>
      </p:pic>
      <p:pic>
        <p:nvPicPr>
          <p:cNvPr id="3" name="图片 2"/>
          <p:cNvPicPr>
            <a:picLocks noChangeAspect="1"/>
          </p:cNvPicPr>
          <p:nvPr/>
        </p:nvPicPr>
        <p:blipFill>
          <a:blip r:embed="rId2"/>
          <a:stretch>
            <a:fillRect/>
          </a:stretch>
        </p:blipFill>
        <p:spPr>
          <a:xfrm>
            <a:off x="673735" y="1229360"/>
            <a:ext cx="2937510" cy="2258060"/>
          </a:xfrm>
          <a:prstGeom prst="roundRect">
            <a:avLst/>
          </a:prstGeom>
        </p:spPr>
      </p:pic>
      <p:sp>
        <p:nvSpPr>
          <p:cNvPr id="2" name="文本框 1"/>
          <p:cNvSpPr txBox="1"/>
          <p:nvPr/>
        </p:nvSpPr>
        <p:spPr>
          <a:xfrm>
            <a:off x="844550" y="438150"/>
            <a:ext cx="4389120" cy="521970"/>
          </a:xfrm>
          <a:prstGeom prst="rect">
            <a:avLst/>
          </a:prstGeom>
          <a:noFill/>
        </p:spPr>
        <p:txBody>
          <a:bodyPr wrap="square" rtlCol="0">
            <a:spAutoFit/>
          </a:bodyPr>
          <a:p>
            <a:r>
              <a:rPr lang="zh-CN" altLang="en-US" sz="2800"/>
              <a:t>打靶游戏</a:t>
            </a:r>
            <a:endParaRPr lang="zh-CN" altLang="en-US" sz="2800"/>
          </a:p>
        </p:txBody>
      </p:sp>
      <p:sp>
        <p:nvSpPr>
          <p:cNvPr id="4" name="文本框 3"/>
          <p:cNvSpPr txBox="1"/>
          <p:nvPr/>
        </p:nvSpPr>
        <p:spPr>
          <a:xfrm>
            <a:off x="4150995" y="594360"/>
            <a:ext cx="4593590" cy="3692525"/>
          </a:xfrm>
          <a:prstGeom prst="rect">
            <a:avLst/>
          </a:prstGeom>
          <a:noFill/>
        </p:spPr>
        <p:txBody>
          <a:bodyPr wrap="square" rtlCol="0">
            <a:spAutoFit/>
          </a:bodyPr>
          <a:p>
            <a:pPr>
              <a:lnSpc>
                <a:spcPct val="150000"/>
              </a:lnSpc>
            </a:pPr>
            <a:r>
              <a:rPr lang="en-US" altLang="zh-CN">
                <a:latin typeface="微软雅黑" panose="020B0503020204020204" charset="-122"/>
                <a:ea typeface="微软雅黑" panose="020B0503020204020204" charset="-122"/>
                <a:cs typeface="微软雅黑" panose="020B0503020204020204" charset="-122"/>
              </a:rPr>
              <a:t>1</a:t>
            </a:r>
            <a:r>
              <a:rPr lang="zh-CN" altLang="en-US">
                <a:latin typeface="微软雅黑" panose="020B0503020204020204" charset="-122"/>
                <a:ea typeface="微软雅黑" panose="020B0503020204020204" charset="-122"/>
                <a:cs typeface="微软雅黑" panose="020B0503020204020204" charset="-122"/>
              </a:rPr>
              <a:t>、小组分工，准备好激光笔，三面镜子和一个靶子。</a:t>
            </a:r>
            <a:endParaRPr lang="zh-CN" altLang="en-US">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a:latin typeface="微软雅黑" panose="020B0503020204020204" charset="-122"/>
                <a:ea typeface="微软雅黑" panose="020B0503020204020204" charset="-122"/>
                <a:cs typeface="微软雅黑" panose="020B0503020204020204" charset="-122"/>
              </a:rPr>
              <a:t>2</a:t>
            </a:r>
            <a:r>
              <a:rPr lang="zh-CN"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sym typeface="+mn-ea"/>
              </a:rPr>
              <a:t>将靶固定在一个位置。</a:t>
            </a:r>
            <a:r>
              <a:rPr lang="zh-CN" altLang="en-US">
                <a:latin typeface="微软雅黑" panose="020B0503020204020204" charset="-122"/>
                <a:ea typeface="微软雅黑" panose="020B0503020204020204" charset="-122"/>
                <a:cs typeface="微软雅黑" panose="020B0503020204020204" charset="-122"/>
              </a:rPr>
              <a:t>一位同学拿激光照射，剩下的三位同学利用手中的平面镜，将激光接力反射照射到靶子中心。</a:t>
            </a:r>
            <a:endParaRPr lang="zh-CN" altLang="en-US">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a:latin typeface="微软雅黑" panose="020B0503020204020204" charset="-122"/>
                <a:ea typeface="微软雅黑" panose="020B0503020204020204" charset="-122"/>
                <a:cs typeface="微软雅黑" panose="020B0503020204020204" charset="-122"/>
              </a:rPr>
              <a:t>3</a:t>
            </a:r>
            <a:r>
              <a:rPr lang="zh-CN" altLang="en-US">
                <a:latin typeface="微软雅黑" panose="020B0503020204020204" charset="-122"/>
                <a:ea typeface="微软雅黑" panose="020B0503020204020204" charset="-122"/>
                <a:cs typeface="微软雅黑" panose="020B0503020204020204" charset="-122"/>
              </a:rPr>
              <a:t>、画出光从光源出发，经过几面镜子反射改变传播方向到靶子的行进路线示意图。</a:t>
            </a:r>
            <a:r>
              <a:rPr lang="zh-CN" altLang="en-US">
                <a:latin typeface="微软雅黑" panose="020B0503020204020204" charset="-122"/>
                <a:ea typeface="微软雅黑" panose="020B0503020204020204" charset="-122"/>
                <a:cs typeface="微软雅黑" panose="020B0503020204020204" charset="-122"/>
                <a:sym typeface="+mn-ea"/>
              </a:rPr>
              <a:t>先完成的队伍获胜。</a:t>
            </a:r>
            <a:endParaRPr lang="zh-CN" altLang="en-US">
              <a:latin typeface="微软雅黑" panose="020B0503020204020204" charset="-122"/>
              <a:ea typeface="微软雅黑" panose="020B0503020204020204" charset="-122"/>
              <a:cs typeface="微软雅黑" panose="020B0503020204020204" charset="-122"/>
            </a:endParaRPr>
          </a:p>
          <a:p>
            <a:endParaRPr lang="zh-CN" altLang="en-US">
              <a:latin typeface="微软雅黑" panose="020B0503020204020204" charset="-122"/>
              <a:ea typeface="微软雅黑" panose="020B0503020204020204" charset="-122"/>
              <a:cs typeface="微软雅黑" panose="020B0503020204020204" charset="-122"/>
            </a:endParaRPr>
          </a:p>
        </p:txBody>
      </p:sp>
      <p:pic>
        <p:nvPicPr>
          <p:cNvPr id="5" name="图片 4" descr="20093120"/>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8940" y="3688715"/>
            <a:ext cx="914400" cy="914400"/>
          </a:xfrm>
          <a:prstGeom prst="rect">
            <a:avLst/>
          </a:prstGeom>
        </p:spPr>
      </p:pic>
      <p:sp>
        <p:nvSpPr>
          <p:cNvPr id="6" name="文本框 5"/>
          <p:cNvSpPr txBox="1"/>
          <p:nvPr/>
        </p:nvSpPr>
        <p:spPr>
          <a:xfrm>
            <a:off x="1012190" y="4007485"/>
            <a:ext cx="3020695" cy="368300"/>
          </a:xfrm>
          <a:prstGeom prst="rect">
            <a:avLst/>
          </a:prstGeom>
          <a:solidFill>
            <a:schemeClr val="bg1"/>
          </a:solidFill>
        </p:spPr>
        <p:txBody>
          <a:bodyPr wrap="square" rtlCol="0">
            <a:spAutoFit/>
          </a:bodyPr>
          <a:p>
            <a:r>
              <a:rPr lang="zh-CN" altLang="en-US">
                <a:latin typeface="微软雅黑" panose="020B0503020204020204" charset="-122"/>
                <a:ea typeface="微软雅黑" panose="020B0503020204020204" charset="-122"/>
              </a:rPr>
              <a:t>不能用激光照射同学的眼睛。</a:t>
            </a:r>
            <a:endParaRPr lang="zh-CN" altLang="en-US">
              <a:latin typeface="微软雅黑" panose="020B0503020204020204" charset="-122"/>
              <a:ea typeface="微软雅黑" panose="020B0503020204020204" charset="-122"/>
            </a:endParaRPr>
          </a:p>
        </p:txBody>
      </p:sp>
    </p:spTree>
  </p:cSld>
  <p:clrMapOvr>
    <a:masterClrMapping/>
  </p:clrMapOvr>
  <p:transition>
    <p:checke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C:\Users\Administrator.USER-20190619VL\Desktop\图片2.png图片2"/>
          <p:cNvPicPr>
            <a:picLocks noChangeAspect="1"/>
          </p:cNvPicPr>
          <p:nvPr/>
        </p:nvPicPr>
        <p:blipFill>
          <a:blip r:embed="rId1"/>
          <a:srcRect/>
          <a:stretch>
            <a:fillRect/>
          </a:stretch>
        </p:blipFill>
        <p:spPr>
          <a:xfrm>
            <a:off x="-635" y="0"/>
            <a:ext cx="9144635" cy="5144770"/>
          </a:xfrm>
          <a:prstGeom prst="rect">
            <a:avLst/>
          </a:prstGeom>
        </p:spPr>
      </p:pic>
      <p:pic>
        <p:nvPicPr>
          <p:cNvPr id="2" name="图片 1"/>
          <p:cNvPicPr>
            <a:picLocks noChangeAspect="1"/>
          </p:cNvPicPr>
          <p:nvPr/>
        </p:nvPicPr>
        <p:blipFill>
          <a:blip r:embed="rId2"/>
          <a:stretch>
            <a:fillRect/>
          </a:stretch>
        </p:blipFill>
        <p:spPr>
          <a:xfrm>
            <a:off x="1055370" y="892175"/>
            <a:ext cx="7033260" cy="3360420"/>
          </a:xfrm>
          <a:prstGeom prst="rect">
            <a:avLst/>
          </a:prstGeom>
        </p:spPr>
      </p:pic>
      <p:cxnSp>
        <p:nvCxnSpPr>
          <p:cNvPr id="3" name="直接箭头连接符 2"/>
          <p:cNvCxnSpPr/>
          <p:nvPr/>
        </p:nvCxnSpPr>
        <p:spPr>
          <a:xfrm flipV="1">
            <a:off x="3171825" y="2556510"/>
            <a:ext cx="692150" cy="501650"/>
          </a:xfrm>
          <a:prstGeom prst="straightConnector1">
            <a:avLst/>
          </a:prstGeom>
          <a:ln>
            <a:solidFill>
              <a:srgbClr val="00B050"/>
            </a:solidFill>
            <a:tailEnd type="arrow" w="med" len="med"/>
          </a:ln>
        </p:spPr>
        <p:style>
          <a:lnRef idx="3">
            <a:schemeClr val="accent2"/>
          </a:lnRef>
          <a:fillRef idx="0">
            <a:schemeClr val="accent2"/>
          </a:fillRef>
          <a:effectRef idx="2">
            <a:schemeClr val="accent2"/>
          </a:effectRef>
          <a:fontRef idx="minor">
            <a:schemeClr val="tx1"/>
          </a:fontRef>
        </p:style>
      </p:cxnSp>
      <p:cxnSp>
        <p:nvCxnSpPr>
          <p:cNvPr id="4" name="直接箭头连接符 3"/>
          <p:cNvCxnSpPr/>
          <p:nvPr/>
        </p:nvCxnSpPr>
        <p:spPr>
          <a:xfrm flipH="1" flipV="1">
            <a:off x="2768600" y="2221865"/>
            <a:ext cx="1072515" cy="319405"/>
          </a:xfrm>
          <a:prstGeom prst="straightConnector1">
            <a:avLst/>
          </a:prstGeom>
          <a:ln>
            <a:solidFill>
              <a:srgbClr val="00B050"/>
            </a:solidFill>
            <a:tailEnd type="arrow" w="med" len="med"/>
          </a:ln>
        </p:spPr>
        <p:style>
          <a:lnRef idx="3">
            <a:schemeClr val="accent2"/>
          </a:lnRef>
          <a:fillRef idx="0">
            <a:schemeClr val="accent2"/>
          </a:fillRef>
          <a:effectRef idx="2">
            <a:schemeClr val="accent2"/>
          </a:effectRef>
          <a:fontRef idx="minor">
            <a:schemeClr val="tx1"/>
          </a:fontRef>
        </p:style>
      </p:cxnSp>
      <p:cxnSp>
        <p:nvCxnSpPr>
          <p:cNvPr id="5" name="直接箭头连接符 4"/>
          <p:cNvCxnSpPr/>
          <p:nvPr/>
        </p:nvCxnSpPr>
        <p:spPr>
          <a:xfrm flipH="1">
            <a:off x="1794510" y="2229485"/>
            <a:ext cx="996950" cy="357505"/>
          </a:xfrm>
          <a:prstGeom prst="straightConnector1">
            <a:avLst/>
          </a:prstGeom>
          <a:ln>
            <a:solidFill>
              <a:srgbClr val="00B050"/>
            </a:solidFill>
            <a:tailEnd type="arrow" w="med" len="med"/>
          </a:ln>
        </p:spPr>
        <p:style>
          <a:lnRef idx="3">
            <a:schemeClr val="accent2"/>
          </a:lnRef>
          <a:fillRef idx="0">
            <a:schemeClr val="accent2"/>
          </a:fillRef>
          <a:effectRef idx="2">
            <a:schemeClr val="accent2"/>
          </a:effectRef>
          <a:fontRef idx="minor">
            <a:schemeClr val="tx1"/>
          </a:fontRef>
        </p:style>
      </p:cxnSp>
      <p:cxnSp>
        <p:nvCxnSpPr>
          <p:cNvPr id="6" name="直接箭头连接符 5"/>
          <p:cNvCxnSpPr/>
          <p:nvPr/>
        </p:nvCxnSpPr>
        <p:spPr>
          <a:xfrm>
            <a:off x="1809750" y="2586990"/>
            <a:ext cx="121920" cy="1080135"/>
          </a:xfrm>
          <a:prstGeom prst="straightConnector1">
            <a:avLst/>
          </a:prstGeom>
          <a:ln>
            <a:solidFill>
              <a:srgbClr val="00B050"/>
            </a:solidFill>
            <a:tailEnd type="arrow" w="med" len="med"/>
          </a:ln>
        </p:spPr>
        <p:style>
          <a:lnRef idx="3">
            <a:schemeClr val="accent2"/>
          </a:lnRef>
          <a:fillRef idx="0">
            <a:schemeClr val="accent2"/>
          </a:fillRef>
          <a:effectRef idx="2">
            <a:schemeClr val="accent2"/>
          </a:effectRef>
          <a:fontRef idx="minor">
            <a:schemeClr val="tx1"/>
          </a:fontRef>
        </p:style>
      </p:cxnSp>
      <p:cxnSp>
        <p:nvCxnSpPr>
          <p:cNvPr id="7" name="直接箭头连接符 6"/>
          <p:cNvCxnSpPr/>
          <p:nvPr/>
        </p:nvCxnSpPr>
        <p:spPr>
          <a:xfrm flipV="1">
            <a:off x="6595110" y="2388870"/>
            <a:ext cx="669290" cy="555625"/>
          </a:xfrm>
          <a:prstGeom prst="straightConnector1">
            <a:avLst/>
          </a:prstGeom>
          <a:ln>
            <a:solidFill>
              <a:srgbClr val="00B050"/>
            </a:solidFill>
            <a:tailEnd type="arrow" w="med" len="med"/>
          </a:ln>
        </p:spPr>
        <p:style>
          <a:lnRef idx="2">
            <a:schemeClr val="accent2"/>
          </a:lnRef>
          <a:fillRef idx="0">
            <a:schemeClr val="accent2"/>
          </a:fillRef>
          <a:effectRef idx="1">
            <a:schemeClr val="accent2"/>
          </a:effectRef>
          <a:fontRef idx="minor">
            <a:schemeClr val="tx1"/>
          </a:fontRef>
        </p:style>
      </p:cxnSp>
      <p:cxnSp>
        <p:nvCxnSpPr>
          <p:cNvPr id="8" name="直接箭头连接符 7"/>
          <p:cNvCxnSpPr/>
          <p:nvPr/>
        </p:nvCxnSpPr>
        <p:spPr>
          <a:xfrm flipH="1" flipV="1">
            <a:off x="6161405" y="2138045"/>
            <a:ext cx="1087755" cy="250825"/>
          </a:xfrm>
          <a:prstGeom prst="straightConnector1">
            <a:avLst/>
          </a:prstGeom>
          <a:ln>
            <a:solidFill>
              <a:srgbClr val="00B050"/>
            </a:solidFill>
            <a:tailEnd type="arrow" w="med" len="med"/>
          </a:ln>
        </p:spPr>
        <p:style>
          <a:lnRef idx="2">
            <a:schemeClr val="accent6"/>
          </a:lnRef>
          <a:fillRef idx="0">
            <a:schemeClr val="accent6"/>
          </a:fillRef>
          <a:effectRef idx="1">
            <a:schemeClr val="accent6"/>
          </a:effectRef>
          <a:fontRef idx="minor">
            <a:schemeClr val="tx1"/>
          </a:fontRef>
        </p:style>
      </p:cxnSp>
      <p:cxnSp>
        <p:nvCxnSpPr>
          <p:cNvPr id="9" name="直接箭头连接符 8"/>
          <p:cNvCxnSpPr/>
          <p:nvPr/>
        </p:nvCxnSpPr>
        <p:spPr>
          <a:xfrm flipH="1">
            <a:off x="5179695" y="2145665"/>
            <a:ext cx="1027430" cy="372745"/>
          </a:xfrm>
          <a:prstGeom prst="straightConnector1">
            <a:avLst/>
          </a:prstGeom>
          <a:ln>
            <a:solidFill>
              <a:srgbClr val="00B050"/>
            </a:solidFill>
            <a:tailEnd type="arrow" w="med" len="med"/>
          </a:ln>
        </p:spPr>
        <p:style>
          <a:lnRef idx="2">
            <a:schemeClr val="accent6"/>
          </a:lnRef>
          <a:fillRef idx="0">
            <a:schemeClr val="accent6"/>
          </a:fillRef>
          <a:effectRef idx="1">
            <a:schemeClr val="accent6"/>
          </a:effectRef>
          <a:fontRef idx="minor">
            <a:schemeClr val="tx1"/>
          </a:fontRef>
        </p:style>
      </p:cxnSp>
      <p:cxnSp>
        <p:nvCxnSpPr>
          <p:cNvPr id="10" name="直接箭头连接符 9"/>
          <p:cNvCxnSpPr/>
          <p:nvPr/>
        </p:nvCxnSpPr>
        <p:spPr>
          <a:xfrm>
            <a:off x="5210175" y="2526030"/>
            <a:ext cx="114300" cy="1034415"/>
          </a:xfrm>
          <a:prstGeom prst="straightConnector1">
            <a:avLst/>
          </a:prstGeom>
          <a:ln>
            <a:solidFill>
              <a:srgbClr val="00B050"/>
            </a:solidFill>
            <a:tailEnd type="arrow" w="med" len="med"/>
          </a:ln>
        </p:spPr>
        <p:style>
          <a:lnRef idx="2">
            <a:schemeClr val="accent6"/>
          </a:lnRef>
          <a:fillRef idx="0">
            <a:schemeClr val="accent6"/>
          </a:fillRef>
          <a:effectRef idx="1">
            <a:schemeClr val="accent6"/>
          </a:effectRef>
          <a:fontRef idx="minor">
            <a:schemeClr val="tx1"/>
          </a:fontRef>
        </p:style>
      </p:cxn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C:\Users\Administrator.USER-20190619VL\Desktop\图片2.png图片2"/>
          <p:cNvPicPr>
            <a:picLocks noChangeAspect="1"/>
          </p:cNvPicPr>
          <p:nvPr/>
        </p:nvPicPr>
        <p:blipFill>
          <a:blip r:embed="rId1"/>
          <a:srcRect/>
          <a:stretch>
            <a:fillRect/>
          </a:stretch>
        </p:blipFill>
        <p:spPr>
          <a:xfrm>
            <a:off x="-635" y="0"/>
            <a:ext cx="9144635" cy="5144770"/>
          </a:xfrm>
          <a:prstGeom prst="rect">
            <a:avLst/>
          </a:prstGeom>
        </p:spPr>
      </p:pic>
      <p:sp>
        <p:nvSpPr>
          <p:cNvPr id="100" name="文本框 99"/>
          <p:cNvSpPr txBox="1"/>
          <p:nvPr/>
        </p:nvSpPr>
        <p:spPr>
          <a:xfrm>
            <a:off x="858520" y="811847"/>
            <a:ext cx="5080000" cy="398780"/>
          </a:xfrm>
          <a:prstGeom prst="rect">
            <a:avLst/>
          </a:prstGeom>
          <a:noFill/>
          <a:ln w="9525">
            <a:noFill/>
          </a:ln>
        </p:spPr>
        <p:txBody>
          <a:bodyPr>
            <a:spAutoFit/>
          </a:bodyPr>
          <a:p>
            <a:pPr indent="0"/>
            <a:r>
              <a:rPr lang="zh-CN" sz="2000" b="0">
                <a:solidFill>
                  <a:srgbClr val="000000"/>
                </a:solidFill>
                <a:latin typeface="微软雅黑" panose="020B0503020204020204" charset="-122"/>
                <a:ea typeface="微软雅黑" panose="020B0503020204020204" charset="-122"/>
              </a:rPr>
              <a:t>通过打靶游戏你发现了什么？</a:t>
            </a:r>
            <a:endParaRPr lang="zh-CN" altLang="en-US" sz="2000" b="0">
              <a:solidFill>
                <a:srgbClr val="000000"/>
              </a:solidFill>
              <a:latin typeface="微软雅黑" panose="020B0503020204020204" charset="-122"/>
              <a:ea typeface="微软雅黑" panose="020B0503020204020204" charset="-122"/>
            </a:endParaRPr>
          </a:p>
        </p:txBody>
      </p:sp>
      <p:sp>
        <p:nvSpPr>
          <p:cNvPr id="5" name="文本框 4"/>
          <p:cNvSpPr txBox="1"/>
          <p:nvPr/>
        </p:nvSpPr>
        <p:spPr>
          <a:xfrm>
            <a:off x="2032000" y="2441892"/>
            <a:ext cx="5080000" cy="368300"/>
          </a:xfrm>
          <a:prstGeom prst="rect">
            <a:avLst/>
          </a:prstGeom>
          <a:noFill/>
          <a:ln w="9525">
            <a:noFill/>
          </a:ln>
        </p:spPr>
        <p:txBody>
          <a:bodyPr>
            <a:spAutoFit/>
          </a:bodyPr>
          <a:p>
            <a:pPr indent="266700"/>
            <a:r>
              <a:rPr lang="zh-CN" b="0">
                <a:solidFill>
                  <a:srgbClr val="000000"/>
                </a:solidFill>
                <a:latin typeface="微软雅黑" panose="020B0503020204020204" charset="-122"/>
                <a:ea typeface="微软雅黑" panose="020B0503020204020204" charset="-122"/>
              </a:rPr>
              <a:t>光可以用多面镜子多次改变方向传播</a:t>
            </a:r>
            <a:endParaRPr lang="zh-CN" altLang="en-US" b="0">
              <a:solidFill>
                <a:srgbClr val="000000"/>
              </a:solidFill>
              <a:latin typeface="微软雅黑" panose="020B0503020204020204" charset="-122"/>
              <a:ea typeface="微软雅黑" panose="020B0503020204020204" charset="-122"/>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C:\Users\Administrator.USER-20190619VL\Desktop\图片2.png图片2"/>
          <p:cNvPicPr>
            <a:picLocks noChangeAspect="1"/>
          </p:cNvPicPr>
          <p:nvPr/>
        </p:nvPicPr>
        <p:blipFill>
          <a:blip r:embed="rId1"/>
          <a:srcRect/>
          <a:stretch>
            <a:fillRect/>
          </a:stretch>
        </p:blipFill>
        <p:spPr>
          <a:xfrm>
            <a:off x="-635" y="0"/>
            <a:ext cx="9144635" cy="5144770"/>
          </a:xfrm>
          <a:prstGeom prst="rect">
            <a:avLst/>
          </a:prstGeom>
        </p:spPr>
      </p:pic>
      <p:pic>
        <p:nvPicPr>
          <p:cNvPr id="12290" name="图片 9" descr="C:\Users\Administrator.USER-20190619VL\Desktop\4_597_49940_739_572.jpg4_597_49940_739_572"/>
          <p:cNvPicPr>
            <a:picLocks noChangeAspect="1"/>
          </p:cNvPicPr>
          <p:nvPr>
            <p:custDataLst>
              <p:tags r:id="rId2"/>
            </p:custDataLst>
          </p:nvPr>
        </p:nvPicPr>
        <p:blipFill>
          <a:blip r:embed="rId3"/>
          <a:srcRect/>
          <a:stretch>
            <a:fillRect/>
          </a:stretch>
        </p:blipFill>
        <p:spPr>
          <a:xfrm>
            <a:off x="1045210" y="1651635"/>
            <a:ext cx="3057525" cy="2279015"/>
          </a:xfrm>
          <a:prstGeom prst="rect">
            <a:avLst/>
          </a:prstGeom>
          <a:noFill/>
          <a:ln w="9525">
            <a:noFill/>
          </a:ln>
        </p:spPr>
      </p:pic>
      <p:pic>
        <p:nvPicPr>
          <p:cNvPr id="14338" name="图片 2" descr="C:\Users\Administrator.USER-20190619VL\Desktop\t018f31b777526d5cd8.jpgt018f31b777526d5cd8"/>
          <p:cNvPicPr>
            <a:picLocks noChangeAspect="1"/>
          </p:cNvPicPr>
          <p:nvPr>
            <p:custDataLst>
              <p:tags r:id="rId4"/>
            </p:custDataLst>
          </p:nvPr>
        </p:nvPicPr>
        <p:blipFill>
          <a:blip r:embed="rId5"/>
          <a:srcRect b="6062"/>
          <a:stretch>
            <a:fillRect/>
          </a:stretch>
        </p:blipFill>
        <p:spPr>
          <a:xfrm>
            <a:off x="4781550" y="438150"/>
            <a:ext cx="2170430" cy="3070225"/>
          </a:xfrm>
          <a:prstGeom prst="rect">
            <a:avLst/>
          </a:prstGeom>
          <a:noFill/>
          <a:ln w="9525">
            <a:noFill/>
          </a:ln>
        </p:spPr>
      </p:pic>
      <p:sp>
        <p:nvSpPr>
          <p:cNvPr id="3" name="文本框 2"/>
          <p:cNvSpPr txBox="1"/>
          <p:nvPr/>
        </p:nvSpPr>
        <p:spPr>
          <a:xfrm>
            <a:off x="4883150" y="3872230"/>
            <a:ext cx="3423285"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生活中利用光的反射</a:t>
            </a:r>
            <a:endParaRPr lang="zh-CN" altLang="en-US">
              <a:latin typeface="微软雅黑" panose="020B0503020204020204" charset="-122"/>
              <a:ea typeface="微软雅黑" panose="020B0503020204020204" charset="-122"/>
            </a:endParaRPr>
          </a:p>
        </p:txBody>
      </p:sp>
    </p:spTree>
  </p:cSld>
  <p:clrMapOvr>
    <a:masterClrMapping/>
  </p:clrMapOvr>
  <p:transition>
    <p:checker dir="vert"/>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100000" sy="100000" flip="none" algn="tl"/>
        </a:blipFill>
        <a:effectLst/>
      </p:bgPr>
    </p:bg>
    <p:spTree>
      <p:nvGrpSpPr>
        <p:cNvPr id="1" name=""/>
        <p:cNvGrpSpPr/>
        <p:nvPr/>
      </p:nvGrpSpPr>
      <p:grpSpPr/>
      <p:pic>
        <p:nvPicPr>
          <p:cNvPr id="3" name="图片 2" descr="C:\Users\Administrator.USER-20190619VL\Desktop\图片2.png图片2"/>
          <p:cNvPicPr>
            <a:picLocks noChangeAspect="1"/>
          </p:cNvPicPr>
          <p:nvPr/>
        </p:nvPicPr>
        <p:blipFill>
          <a:blip r:embed="rId2"/>
          <a:srcRect/>
          <a:stretch>
            <a:fillRect/>
          </a:stretch>
        </p:blipFill>
        <p:spPr>
          <a:xfrm>
            <a:off x="-635" y="0"/>
            <a:ext cx="9144635" cy="5144770"/>
          </a:xfrm>
          <a:prstGeom prst="rect">
            <a:avLst/>
          </a:prstGeom>
        </p:spPr>
      </p:pic>
      <p:grpSp>
        <p:nvGrpSpPr>
          <p:cNvPr id="33" name="Group 9"/>
          <p:cNvGrpSpPr/>
          <p:nvPr/>
        </p:nvGrpSpPr>
        <p:grpSpPr>
          <a:xfrm>
            <a:off x="1142755" y="1237833"/>
            <a:ext cx="5131036" cy="2106476"/>
            <a:chOff x="1020" y="1480"/>
            <a:chExt cx="4309" cy="1769"/>
          </a:xfrm>
        </p:grpSpPr>
        <p:pic>
          <p:nvPicPr>
            <p:cNvPr id="16388" name="Picture 7" descr="http_imgload"/>
            <p:cNvPicPr>
              <a:picLocks noChangeAspect="1"/>
            </p:cNvPicPr>
            <p:nvPr/>
          </p:nvPicPr>
          <p:blipFill>
            <a:blip r:embed="rId3"/>
            <a:stretch>
              <a:fillRect/>
            </a:stretch>
          </p:blipFill>
          <p:spPr>
            <a:xfrm>
              <a:off x="1020" y="1480"/>
              <a:ext cx="1327" cy="1769"/>
            </a:xfrm>
            <a:prstGeom prst="rect">
              <a:avLst/>
            </a:prstGeom>
            <a:noFill/>
            <a:ln w="9525">
              <a:noFill/>
            </a:ln>
          </p:spPr>
        </p:pic>
        <p:pic>
          <p:nvPicPr>
            <p:cNvPr id="16389" name="Picture 8" descr="0df57da17f8b0891461064cf"/>
            <p:cNvPicPr>
              <a:picLocks noChangeAspect="1"/>
            </p:cNvPicPr>
            <p:nvPr/>
          </p:nvPicPr>
          <p:blipFill>
            <a:blip r:embed="rId4"/>
            <a:srcRect b="21028"/>
            <a:stretch>
              <a:fillRect/>
            </a:stretch>
          </p:blipFill>
          <p:spPr>
            <a:xfrm>
              <a:off x="2381" y="1480"/>
              <a:ext cx="2948" cy="1746"/>
            </a:xfrm>
            <a:prstGeom prst="rect">
              <a:avLst/>
            </a:prstGeom>
            <a:noFill/>
            <a:ln w="9525">
              <a:noFill/>
            </a:ln>
          </p:spPr>
        </p:pic>
      </p:grpSp>
      <p:pic>
        <p:nvPicPr>
          <p:cNvPr id="36" name="Picture 10" descr="1157154135618"/>
          <p:cNvPicPr>
            <a:picLocks noChangeAspect="1"/>
          </p:cNvPicPr>
          <p:nvPr/>
        </p:nvPicPr>
        <p:blipFill>
          <a:blip r:embed="rId5"/>
          <a:stretch>
            <a:fillRect/>
          </a:stretch>
        </p:blipFill>
        <p:spPr>
          <a:xfrm>
            <a:off x="4162950" y="1237667"/>
            <a:ext cx="3078145" cy="2308907"/>
          </a:xfrm>
          <a:prstGeom prst="rect">
            <a:avLst/>
          </a:prstGeom>
          <a:noFill/>
          <a:ln w="9525">
            <a:noFill/>
          </a:ln>
        </p:spPr>
      </p:pic>
      <p:sp>
        <p:nvSpPr>
          <p:cNvPr id="37" name="Text Box 5"/>
          <p:cNvSpPr txBox="1"/>
          <p:nvPr/>
        </p:nvSpPr>
        <p:spPr>
          <a:xfrm>
            <a:off x="901700" y="3752850"/>
            <a:ext cx="6777355" cy="446405"/>
          </a:xfrm>
          <a:prstGeom prst="rect">
            <a:avLst/>
          </a:prstGeom>
          <a:blipFill rotWithShape="1">
            <a:blip r:embed="rId6"/>
            <a:tile tx="0" ty="0" sx="100000" sy="100000" flip="none" algn="tl"/>
          </a:blipFill>
          <a:ln w="9525">
            <a:solidFill>
              <a:schemeClr val="bg2">
                <a:lumMod val="90000"/>
              </a:schemeClr>
            </a:solidFill>
          </a:ln>
        </p:spPr>
        <p:txBody>
          <a:bodyPr wrap="square" anchor="t">
            <a:spAutoFit/>
          </a:bodyPr>
          <a:p>
            <a:pPr>
              <a:lnSpc>
                <a:spcPct val="110000"/>
              </a:lnSpc>
            </a:pPr>
            <a:r>
              <a:rPr lang="zh-CN" altLang="en-US" sz="2100" b="1" dirty="0">
                <a:solidFill>
                  <a:schemeClr val="tx1"/>
                </a:solidFill>
                <a:latin typeface="楷体_GB2312" charset="-122"/>
                <a:ea typeface="楷体_GB2312" charset="-122"/>
              </a:rPr>
              <a:t>光的反射也有一些弊端，不科学的使用也会造成光污染。</a:t>
            </a:r>
            <a:endParaRPr lang="zh-CN" altLang="en-US" sz="2100" b="1" dirty="0">
              <a:solidFill>
                <a:schemeClr val="tx1"/>
              </a:solidFill>
              <a:latin typeface="楷体_GB2312" charset="-122"/>
              <a:ea typeface="楷体_GB2312" charset="-122"/>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down)">
                                      <p:cBhvr>
                                        <p:cTn id="12" dur="10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up)">
                                      <p:cBhvr>
                                        <p:cTn id="1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C:\Users\Administrator.USER-20190619VL\Desktop\图片2.png图片2"/>
          <p:cNvPicPr>
            <a:picLocks noChangeAspect="1"/>
          </p:cNvPicPr>
          <p:nvPr/>
        </p:nvPicPr>
        <p:blipFill>
          <a:blip r:embed="rId1"/>
          <a:srcRect/>
          <a:stretch>
            <a:fillRect/>
          </a:stretch>
        </p:blipFill>
        <p:spPr>
          <a:xfrm>
            <a:off x="-635" y="0"/>
            <a:ext cx="9144635" cy="5144770"/>
          </a:xfrm>
          <a:prstGeom prst="rect">
            <a:avLst/>
          </a:prstGeom>
        </p:spPr>
      </p:pic>
      <p:pic>
        <p:nvPicPr>
          <p:cNvPr id="4" name="图片 3" descr="u=3764862510,3484298227&amp;fm=173&amp;app=49&amp;f=JPEG"/>
          <p:cNvPicPr>
            <a:picLocks noChangeAspect="1"/>
          </p:cNvPicPr>
          <p:nvPr/>
        </p:nvPicPr>
        <p:blipFill>
          <a:blip r:embed="rId2"/>
          <a:srcRect b="10035"/>
          <a:stretch>
            <a:fillRect/>
          </a:stretch>
        </p:blipFill>
        <p:spPr>
          <a:xfrm>
            <a:off x="1529715" y="1064260"/>
            <a:ext cx="3515995" cy="2885440"/>
          </a:xfrm>
          <a:prstGeom prst="roundRect">
            <a:avLst/>
          </a:prstGeom>
        </p:spPr>
      </p:pic>
      <p:sp>
        <p:nvSpPr>
          <p:cNvPr id="5" name="云形标注 4"/>
          <p:cNvSpPr/>
          <p:nvPr/>
        </p:nvSpPr>
        <p:spPr>
          <a:xfrm rot="1260000">
            <a:off x="4570095" y="580390"/>
            <a:ext cx="2796540" cy="1300480"/>
          </a:xfrm>
          <a:prstGeom prst="cloudCallou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latin typeface="方正粗黑宋简体" panose="02000000000000000000" charset="-122"/>
                <a:ea typeface="方正粗黑宋简体" panose="02000000000000000000" charset="-122"/>
                <a:cs typeface="方正粗黑宋简体" panose="02000000000000000000" charset="-122"/>
              </a:rPr>
              <a:t>这镜子里面怎么会有另一个</a:t>
            </a:r>
            <a:r>
              <a:rPr lang="en-US" altLang="zh-CN">
                <a:solidFill>
                  <a:schemeClr val="tx1"/>
                </a:solidFill>
                <a:latin typeface="方正粗黑宋简体" panose="02000000000000000000" charset="-122"/>
                <a:ea typeface="方正粗黑宋简体" panose="02000000000000000000" charset="-122"/>
                <a:cs typeface="方正粗黑宋简体" panose="02000000000000000000" charset="-122"/>
              </a:rPr>
              <a:t>“</a:t>
            </a:r>
            <a:r>
              <a:rPr lang="zh-CN" altLang="en-US">
                <a:solidFill>
                  <a:schemeClr val="tx1"/>
                </a:solidFill>
                <a:latin typeface="方正粗黑宋简体" panose="02000000000000000000" charset="-122"/>
                <a:ea typeface="方正粗黑宋简体" panose="02000000000000000000" charset="-122"/>
                <a:cs typeface="方正粗黑宋简体" panose="02000000000000000000" charset="-122"/>
              </a:rPr>
              <a:t>我</a:t>
            </a:r>
            <a:r>
              <a:rPr lang="en-US" altLang="zh-CN">
                <a:solidFill>
                  <a:schemeClr val="tx1"/>
                </a:solidFill>
                <a:latin typeface="方正粗黑宋简体" panose="02000000000000000000" charset="-122"/>
                <a:ea typeface="方正粗黑宋简体" panose="02000000000000000000" charset="-122"/>
                <a:cs typeface="方正粗黑宋简体" panose="02000000000000000000" charset="-122"/>
              </a:rPr>
              <a:t>”</a:t>
            </a:r>
            <a:r>
              <a:rPr lang="zh-CN" altLang="en-US">
                <a:solidFill>
                  <a:schemeClr val="tx1"/>
                </a:solidFill>
                <a:latin typeface="方正粗黑宋简体" panose="02000000000000000000" charset="-122"/>
                <a:ea typeface="方正粗黑宋简体" panose="02000000000000000000" charset="-122"/>
                <a:cs typeface="方正粗黑宋简体" panose="02000000000000000000" charset="-122"/>
              </a:rPr>
              <a:t>？</a:t>
            </a:r>
            <a:endParaRPr lang="zh-CN" altLang="en-US">
              <a:solidFill>
                <a:schemeClr val="tx1"/>
              </a:solidFill>
              <a:latin typeface="方正粗黑宋简体" panose="02000000000000000000" charset="-122"/>
              <a:ea typeface="方正粗黑宋简体" panose="02000000000000000000" charset="-122"/>
              <a:cs typeface="方正粗黑宋简体" panose="02000000000000000000" charset="-122"/>
            </a:endParaRPr>
          </a:p>
        </p:txBody>
      </p:sp>
      <p:sp>
        <p:nvSpPr>
          <p:cNvPr id="6" name="文本框 5"/>
          <p:cNvSpPr txBox="1"/>
          <p:nvPr/>
        </p:nvSpPr>
        <p:spPr>
          <a:xfrm>
            <a:off x="5659120" y="3446145"/>
            <a:ext cx="374269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镜子是怎样成像的？</a:t>
            </a:r>
            <a:endParaRPr lang="zh-CN" altLang="en-US">
              <a:latin typeface="微软雅黑" panose="020B0503020204020204" charset="-122"/>
              <a:ea typeface="微软雅黑" panose="020B0503020204020204" charset="-122"/>
            </a:endParaRPr>
          </a:p>
        </p:txBody>
      </p:sp>
    </p:spTree>
  </p:cSld>
  <p:clrMapOvr>
    <a:masterClrMapping/>
  </p:clrMapOvr>
  <p:transition>
    <p:checke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USER-20190619VL\Desktop\图片2.png图片2"/>
          <p:cNvPicPr>
            <a:picLocks noChangeAspect="1"/>
          </p:cNvPicPr>
          <p:nvPr/>
        </p:nvPicPr>
        <p:blipFill>
          <a:blip r:embed="rId1"/>
          <a:srcRect/>
          <a:stretch>
            <a:fillRect/>
          </a:stretch>
        </p:blipFill>
        <p:spPr>
          <a:xfrm>
            <a:off x="-635" y="0"/>
            <a:ext cx="9144635" cy="5144770"/>
          </a:xfrm>
          <a:prstGeom prst="rect">
            <a:avLst/>
          </a:prstGeom>
        </p:spPr>
      </p:pic>
      <p:sp>
        <p:nvSpPr>
          <p:cNvPr id="2" name="内容占位符 1"/>
          <p:cNvSpPr>
            <a:spLocks noGrp="1"/>
          </p:cNvSpPr>
          <p:nvPr>
            <p:ph sz="quarter" idx="13"/>
          </p:nvPr>
        </p:nvSpPr>
        <p:spPr/>
        <p:txBody>
          <a:bodyPr/>
          <a:lstStyle/>
          <a:p>
            <a:r>
              <a:rPr lang="zh-CN" altLang="en-US" dirty="0" smtClean="0"/>
              <a:t>谢    谢</a:t>
            </a:r>
            <a:endParaRPr lang="zh-CN" altLang="en-US" dirty="0"/>
          </a:p>
        </p:txBody>
      </p:sp>
    </p:spTree>
  </p:cSld>
  <p:clrMapOvr>
    <a:masterClrMapping/>
  </p:clrMapOvr>
  <p:transition>
    <p:checke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C:\Users\Administrator.USER-20190619VL\Desktop\图片1.png图片1"/>
          <p:cNvPicPr>
            <a:picLocks noChangeAspect="1"/>
          </p:cNvPicPr>
          <p:nvPr/>
        </p:nvPicPr>
        <p:blipFill>
          <a:blip r:embed="rId1"/>
          <a:srcRect/>
          <a:stretch>
            <a:fillRect/>
          </a:stretch>
        </p:blipFill>
        <p:spPr>
          <a:xfrm>
            <a:off x="0" y="0"/>
            <a:ext cx="9144635" cy="5144135"/>
          </a:xfrm>
          <a:prstGeom prst="rect">
            <a:avLst/>
          </a:prstGeom>
        </p:spPr>
      </p:pic>
      <p:sp>
        <p:nvSpPr>
          <p:cNvPr id="2" name="标题 1"/>
          <p:cNvSpPr>
            <a:spLocks noGrp="1"/>
          </p:cNvSpPr>
          <p:nvPr>
            <p:ph type="title"/>
          </p:nvPr>
        </p:nvSpPr>
        <p:spPr>
          <a:xfrm>
            <a:off x="1098017" y="1290565"/>
            <a:ext cx="7545579" cy="994584"/>
          </a:xfrm>
        </p:spPr>
        <p:txBody>
          <a:bodyPr/>
          <a:lstStyle/>
          <a:p>
            <a:r>
              <a:rPr lang="zh-CN" altLang="en-US" dirty="0" smtClean="0"/>
              <a:t>光的反射（一）</a:t>
            </a:r>
            <a:endParaRPr lang="zh-CN" altLang="en-US" dirty="0"/>
          </a:p>
        </p:txBody>
      </p:sp>
      <p:sp>
        <p:nvSpPr>
          <p:cNvPr id="4" name="文本框 3"/>
          <p:cNvSpPr txBox="1"/>
          <p:nvPr/>
        </p:nvSpPr>
        <p:spPr>
          <a:xfrm>
            <a:off x="527050" y="511810"/>
            <a:ext cx="3955415" cy="368300"/>
          </a:xfrm>
          <a:prstGeom prst="rect">
            <a:avLst/>
          </a:prstGeom>
          <a:noFill/>
        </p:spPr>
        <p:txBody>
          <a:bodyPr wrap="square" rtlCol="0">
            <a:spAutoFit/>
          </a:bodyPr>
          <a:p>
            <a:r>
              <a:rPr lang="zh-CN" altLang="en-US"/>
              <a:t>五年级上册第四单元《光》</a:t>
            </a:r>
            <a:endParaRPr lang="zh-CN" altLang="en-US"/>
          </a:p>
        </p:txBody>
      </p:sp>
      <p:sp>
        <p:nvSpPr>
          <p:cNvPr id="5" name="文本框 4"/>
          <p:cNvSpPr txBox="1"/>
          <p:nvPr/>
        </p:nvSpPr>
        <p:spPr>
          <a:xfrm>
            <a:off x="4634230" y="3180715"/>
            <a:ext cx="4009390" cy="368300"/>
          </a:xfrm>
          <a:prstGeom prst="rect">
            <a:avLst/>
          </a:prstGeom>
          <a:noFill/>
        </p:spPr>
        <p:txBody>
          <a:bodyPr wrap="square" rtlCol="0">
            <a:spAutoFit/>
          </a:bodyPr>
          <a:p>
            <a:r>
              <a:rPr lang="zh-CN" altLang="en-US"/>
              <a:t>清江外国语学校        刘凤玲</a:t>
            </a:r>
            <a:endParaRPr lang="zh-CN" altLang="en-US"/>
          </a:p>
        </p:txBody>
      </p:sp>
    </p:spTree>
  </p:cSld>
  <p:clrMapOvr>
    <a:masterClrMapping/>
  </p:clrMapOvr>
  <p:transition>
    <p:checke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C:\Users\Administrator.USER-20190619VL\Desktop\图片2.png图片2"/>
          <p:cNvPicPr>
            <a:picLocks noChangeAspect="1"/>
          </p:cNvPicPr>
          <p:nvPr/>
        </p:nvPicPr>
        <p:blipFill>
          <a:blip r:embed="rId1"/>
          <a:srcRect/>
          <a:stretch>
            <a:fillRect/>
          </a:stretch>
        </p:blipFill>
        <p:spPr>
          <a:xfrm>
            <a:off x="-635" y="0"/>
            <a:ext cx="9144635" cy="5144770"/>
          </a:xfrm>
          <a:prstGeom prst="rect">
            <a:avLst/>
          </a:prstGeom>
        </p:spPr>
      </p:pic>
      <p:pic>
        <p:nvPicPr>
          <p:cNvPr id="4" name="图片 3" descr="01820d5706071e32f875a9445e6065"/>
          <p:cNvPicPr>
            <a:picLocks noChangeAspect="1"/>
          </p:cNvPicPr>
          <p:nvPr/>
        </p:nvPicPr>
        <p:blipFill>
          <a:blip r:embed="rId2"/>
          <a:stretch>
            <a:fillRect/>
          </a:stretch>
        </p:blipFill>
        <p:spPr>
          <a:xfrm>
            <a:off x="1101090" y="1357630"/>
            <a:ext cx="2247900" cy="2430145"/>
          </a:xfrm>
          <a:prstGeom prst="ellipse">
            <a:avLst/>
          </a:prstGeom>
        </p:spPr>
      </p:pic>
      <p:sp>
        <p:nvSpPr>
          <p:cNvPr id="8" name="文本框 7"/>
          <p:cNvSpPr txBox="1"/>
          <p:nvPr/>
        </p:nvSpPr>
        <p:spPr>
          <a:xfrm>
            <a:off x="680085" y="656590"/>
            <a:ext cx="434721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镜子是我们家庭生活中常用的一种物品。</a:t>
            </a:r>
            <a:endParaRPr lang="zh-CN" altLang="en-US">
              <a:latin typeface="微软雅黑" panose="020B0503020204020204" charset="-122"/>
              <a:ea typeface="微软雅黑" panose="020B0503020204020204" charset="-122"/>
            </a:endParaRPr>
          </a:p>
        </p:txBody>
      </p:sp>
      <p:sp>
        <p:nvSpPr>
          <p:cNvPr id="10" name="文本框 9"/>
          <p:cNvSpPr txBox="1"/>
          <p:nvPr/>
        </p:nvSpPr>
        <p:spPr>
          <a:xfrm>
            <a:off x="600710" y="4212590"/>
            <a:ext cx="7746365" cy="645160"/>
          </a:xfrm>
          <a:prstGeom prst="rect">
            <a:avLst/>
          </a:prstGeom>
          <a:noFill/>
        </p:spPr>
        <p:txBody>
          <a:bodyPr wrap="square" rtlCol="0">
            <a:spAutoFit/>
          </a:bodyPr>
          <a:p>
            <a:r>
              <a:rPr lang="en-US" altLang="zh-CN">
                <a:latin typeface="微软雅黑" panose="020B0503020204020204" charset="-122"/>
                <a:ea typeface="微软雅黑" panose="020B0503020204020204" charset="-122"/>
              </a:rPr>
              <a:t>      </a:t>
            </a:r>
            <a:r>
              <a:rPr lang="zh-CN" altLang="en-US">
                <a:latin typeface="微软雅黑" panose="020B0503020204020204" charset="-122"/>
                <a:ea typeface="微软雅黑" panose="020B0503020204020204" charset="-122"/>
              </a:rPr>
              <a:t>镜子主要是由一面镀有一层平整的反光物质和不透明保护涂料的透明玻璃构成。</a:t>
            </a:r>
            <a:endParaRPr lang="zh-CN" altLang="en-US">
              <a:latin typeface="微软雅黑" panose="020B0503020204020204" charset="-122"/>
              <a:ea typeface="微软雅黑" panose="020B0503020204020204" charset="-122"/>
            </a:endParaRPr>
          </a:p>
        </p:txBody>
      </p:sp>
      <p:sp>
        <p:nvSpPr>
          <p:cNvPr id="11" name="文本框 10"/>
          <p:cNvSpPr txBox="1"/>
          <p:nvPr/>
        </p:nvSpPr>
        <p:spPr>
          <a:xfrm>
            <a:off x="4521835" y="3718560"/>
            <a:ext cx="2665095"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镜子由哪几部分构成？</a:t>
            </a:r>
            <a:endParaRPr lang="zh-CN" altLang="en-US">
              <a:latin typeface="微软雅黑" panose="020B0503020204020204" charset="-122"/>
              <a:ea typeface="微软雅黑" panose="020B0503020204020204" charset="-122"/>
            </a:endParaRPr>
          </a:p>
        </p:txBody>
      </p:sp>
      <p:pic>
        <p:nvPicPr>
          <p:cNvPr id="12" name="图片 11" descr="234876"/>
          <p:cNvPicPr>
            <a:picLocks noChangeAspect="1"/>
          </p:cNvPicPr>
          <p:nvPr/>
        </p:nvPicPr>
        <p:blipFill>
          <a:blip r:embed="rId3"/>
          <a:srcRect l="24513" t="35840" r="14187" b="24666"/>
          <a:stretch>
            <a:fillRect/>
          </a:stretch>
        </p:blipFill>
        <p:spPr>
          <a:xfrm>
            <a:off x="4077970" y="1545590"/>
            <a:ext cx="3552825" cy="1899285"/>
          </a:xfrm>
          <a:prstGeom prst="roundRect">
            <a:avLst/>
          </a:prstGeom>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C:\Users\Administrator.USER-20190619VL\Desktop\图片2.png图片2"/>
          <p:cNvPicPr>
            <a:picLocks noChangeAspect="1"/>
          </p:cNvPicPr>
          <p:nvPr/>
        </p:nvPicPr>
        <p:blipFill>
          <a:blip r:embed="rId1"/>
          <a:srcRect/>
          <a:stretch>
            <a:fillRect/>
          </a:stretch>
        </p:blipFill>
        <p:spPr>
          <a:xfrm>
            <a:off x="-635" y="0"/>
            <a:ext cx="9144635" cy="5144770"/>
          </a:xfrm>
          <a:prstGeom prst="rect">
            <a:avLst/>
          </a:prstGeom>
        </p:spPr>
      </p:pic>
      <p:pic>
        <p:nvPicPr>
          <p:cNvPr id="4" name="图片 3"/>
          <p:cNvPicPr>
            <a:picLocks noChangeAspect="1"/>
          </p:cNvPicPr>
          <p:nvPr/>
        </p:nvPicPr>
        <p:blipFill>
          <a:blip r:embed="rId2">
            <a:clrChange>
              <a:clrFrom>
                <a:srgbClr val="FEFEFE">
                  <a:alpha val="100000"/>
                </a:srgbClr>
              </a:clrFrom>
              <a:clrTo>
                <a:srgbClr val="FEFEFE">
                  <a:alpha val="100000"/>
                  <a:alpha val="0"/>
                </a:srgbClr>
              </a:clrTo>
            </a:clrChange>
          </a:blip>
          <a:stretch>
            <a:fillRect/>
          </a:stretch>
        </p:blipFill>
        <p:spPr>
          <a:xfrm>
            <a:off x="1475105" y="1470025"/>
            <a:ext cx="5554980" cy="2948940"/>
          </a:xfrm>
          <a:prstGeom prst="rect">
            <a:avLst/>
          </a:prstGeom>
        </p:spPr>
      </p:pic>
      <p:sp>
        <p:nvSpPr>
          <p:cNvPr id="8" name="矩形 7"/>
          <p:cNvSpPr/>
          <p:nvPr/>
        </p:nvSpPr>
        <p:spPr>
          <a:xfrm>
            <a:off x="4189095" y="1470025"/>
            <a:ext cx="3020060" cy="9201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842645" y="875030"/>
            <a:ext cx="454152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用手电筒的光照射镜子，会出现什么现象？</a:t>
            </a:r>
            <a:endParaRPr lang="zh-CN" altLang="en-US">
              <a:latin typeface="微软雅黑" panose="020B0503020204020204" charset="-122"/>
              <a:ea typeface="微软雅黑" panose="020B0503020204020204" charset="-122"/>
            </a:endParaRPr>
          </a:p>
        </p:txBody>
      </p:sp>
      <p:sp>
        <p:nvSpPr>
          <p:cNvPr id="3" name="文本框 2"/>
          <p:cNvSpPr txBox="1"/>
          <p:nvPr/>
        </p:nvSpPr>
        <p:spPr>
          <a:xfrm>
            <a:off x="4170680" y="1607820"/>
            <a:ext cx="3057525" cy="64516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光遇到镜子会改变传播方向，这种现象叫做光的反射。</a:t>
            </a:r>
            <a:endParaRPr lang="zh-CN" altLang="en-US">
              <a:latin typeface="微软雅黑" panose="020B0503020204020204" charset="-122"/>
              <a:ea typeface="微软雅黑" panose="020B0503020204020204" charset="-122"/>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USER-20190619VL\Desktop\图片2.png图片2"/>
          <p:cNvPicPr>
            <a:picLocks noChangeAspect="1"/>
          </p:cNvPicPr>
          <p:nvPr/>
        </p:nvPicPr>
        <p:blipFill>
          <a:blip r:embed="rId1"/>
          <a:srcRect/>
          <a:stretch>
            <a:fillRect/>
          </a:stretch>
        </p:blipFill>
        <p:spPr>
          <a:xfrm>
            <a:off x="-635" y="0"/>
            <a:ext cx="9144635" cy="5144770"/>
          </a:xfrm>
          <a:prstGeom prst="rect">
            <a:avLst/>
          </a:prstGeom>
        </p:spPr>
      </p:pic>
      <p:pic>
        <p:nvPicPr>
          <p:cNvPr id="2" name="图片 1"/>
          <p:cNvPicPr>
            <a:picLocks noChangeAspect="1"/>
          </p:cNvPicPr>
          <p:nvPr/>
        </p:nvPicPr>
        <p:blipFill>
          <a:blip r:embed="rId2"/>
          <a:srcRect r="5098"/>
          <a:stretch>
            <a:fillRect/>
          </a:stretch>
        </p:blipFill>
        <p:spPr>
          <a:xfrm>
            <a:off x="903605" y="1078865"/>
            <a:ext cx="7506335" cy="2895600"/>
          </a:xfrm>
          <a:prstGeom prst="rect">
            <a:avLst/>
          </a:prstGeom>
        </p:spPr>
      </p:pic>
      <p:sp>
        <p:nvSpPr>
          <p:cNvPr id="5" name="文本框 4"/>
          <p:cNvSpPr txBox="1"/>
          <p:nvPr/>
        </p:nvSpPr>
        <p:spPr>
          <a:xfrm>
            <a:off x="903605" y="448310"/>
            <a:ext cx="3598545" cy="460375"/>
          </a:xfrm>
          <a:prstGeom prst="rect">
            <a:avLst/>
          </a:prstGeom>
          <a:noFill/>
        </p:spPr>
        <p:txBody>
          <a:bodyPr wrap="square" rtlCol="0">
            <a:spAutoFit/>
          </a:bodyPr>
          <a:p>
            <a:r>
              <a:rPr lang="zh-CN" altLang="en-US" sz="2400"/>
              <a:t>实践手册第</a:t>
            </a:r>
            <a:r>
              <a:rPr lang="en-US" altLang="zh-CN" sz="2400"/>
              <a:t>12</a:t>
            </a:r>
            <a:r>
              <a:rPr lang="zh-CN" altLang="en-US" sz="2400"/>
              <a:t>页</a:t>
            </a:r>
            <a:endParaRPr lang="zh-CN" altLang="en-US" sz="2400"/>
          </a:p>
        </p:txBody>
      </p:sp>
      <p:cxnSp>
        <p:nvCxnSpPr>
          <p:cNvPr id="6" name="直接箭头连接符 5"/>
          <p:cNvCxnSpPr/>
          <p:nvPr/>
        </p:nvCxnSpPr>
        <p:spPr>
          <a:xfrm>
            <a:off x="3711575" y="2959735"/>
            <a:ext cx="2234565" cy="15240"/>
          </a:xfrm>
          <a:prstGeom prst="straightConnector1">
            <a:avLst/>
          </a:prstGeom>
          <a:ln>
            <a:solidFill>
              <a:srgbClr val="FF0000"/>
            </a:solidFill>
            <a:tailEnd type="arrow" w="med" len="med"/>
          </a:ln>
        </p:spPr>
        <p:style>
          <a:lnRef idx="1">
            <a:schemeClr val="dk1"/>
          </a:lnRef>
          <a:fillRef idx="0">
            <a:schemeClr val="dk1"/>
          </a:fillRef>
          <a:effectRef idx="0">
            <a:schemeClr val="dk1"/>
          </a:effectRef>
          <a:fontRef idx="minor">
            <a:schemeClr val="tx1"/>
          </a:fontRef>
        </p:style>
      </p:cxnSp>
      <p:cxnSp>
        <p:nvCxnSpPr>
          <p:cNvPr id="7" name="直接箭头连接符 6"/>
          <p:cNvCxnSpPr/>
          <p:nvPr/>
        </p:nvCxnSpPr>
        <p:spPr>
          <a:xfrm flipH="1" flipV="1">
            <a:off x="3778250" y="2776855"/>
            <a:ext cx="2115185" cy="198120"/>
          </a:xfrm>
          <a:prstGeom prst="straightConnector1">
            <a:avLst/>
          </a:prstGeom>
          <a:ln>
            <a:solidFill>
              <a:srgbClr val="FF0000"/>
            </a:solidFill>
            <a:tailEnd type="arrow" w="med" len="med"/>
          </a:ln>
        </p:spPr>
        <p:style>
          <a:lnRef idx="1">
            <a:schemeClr val="dk1"/>
          </a:lnRef>
          <a:fillRef idx="0">
            <a:schemeClr val="dk1"/>
          </a:fillRef>
          <a:effectRef idx="0">
            <a:schemeClr val="dk1"/>
          </a:effectRef>
          <a:fontRef idx="minor">
            <a:schemeClr val="tx1"/>
          </a:fontRef>
        </p:style>
      </p:cxnSp>
      <p:sp>
        <p:nvSpPr>
          <p:cNvPr id="10" name="文本框 9"/>
          <p:cNvSpPr txBox="1"/>
          <p:nvPr/>
        </p:nvSpPr>
        <p:spPr>
          <a:xfrm>
            <a:off x="4310380" y="2974975"/>
            <a:ext cx="92075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入射光</a:t>
            </a:r>
            <a:endParaRPr lang="zh-CN" altLang="en-US">
              <a:latin typeface="微软雅黑" panose="020B0503020204020204" charset="-122"/>
              <a:ea typeface="微软雅黑" panose="020B0503020204020204" charset="-122"/>
            </a:endParaRPr>
          </a:p>
        </p:txBody>
      </p:sp>
      <p:sp>
        <p:nvSpPr>
          <p:cNvPr id="12" name="文本框 11"/>
          <p:cNvSpPr txBox="1"/>
          <p:nvPr/>
        </p:nvSpPr>
        <p:spPr>
          <a:xfrm>
            <a:off x="4255135" y="2508250"/>
            <a:ext cx="92075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反射光</a:t>
            </a:r>
            <a:endParaRPr lang="zh-CN" altLang="en-US">
              <a:latin typeface="微软雅黑" panose="020B0503020204020204" charset="-122"/>
              <a:ea typeface="微软雅黑" panose="020B0503020204020204" charset="-122"/>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C:\Users\Administrator.USER-20190619VL\Desktop\图片2.png图片2"/>
          <p:cNvPicPr>
            <a:picLocks noChangeAspect="1"/>
          </p:cNvPicPr>
          <p:nvPr/>
        </p:nvPicPr>
        <p:blipFill>
          <a:blip r:embed="rId1"/>
          <a:srcRect/>
          <a:stretch>
            <a:fillRect/>
          </a:stretch>
        </p:blipFill>
        <p:spPr>
          <a:xfrm>
            <a:off x="-635" y="0"/>
            <a:ext cx="9144635" cy="5144770"/>
          </a:xfrm>
          <a:prstGeom prst="rect">
            <a:avLst/>
          </a:prstGeom>
        </p:spPr>
      </p:pic>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064260" y="1578610"/>
            <a:ext cx="6826885" cy="2573020"/>
          </a:xfrm>
          <a:prstGeom prst="rect">
            <a:avLst/>
          </a:prstGeom>
        </p:spPr>
      </p:pic>
      <p:sp>
        <p:nvSpPr>
          <p:cNvPr id="100" name="文本框 99"/>
          <p:cNvSpPr txBox="1"/>
          <p:nvPr/>
        </p:nvSpPr>
        <p:spPr>
          <a:xfrm>
            <a:off x="1027430" y="640080"/>
            <a:ext cx="6900545" cy="645160"/>
          </a:xfrm>
          <a:prstGeom prst="rect">
            <a:avLst/>
          </a:prstGeom>
          <a:noFill/>
          <a:ln w="9525">
            <a:noFill/>
          </a:ln>
        </p:spPr>
        <p:txBody>
          <a:bodyPr wrap="square">
            <a:spAutoFit/>
          </a:bodyPr>
          <a:p>
            <a:pPr indent="0"/>
            <a:r>
              <a:rPr lang="zh-CN" b="0">
                <a:solidFill>
                  <a:srgbClr val="000000"/>
                </a:solidFill>
                <a:latin typeface="微软雅黑" panose="020B0503020204020204" charset="-122"/>
                <a:ea typeface="微软雅黑" panose="020B0503020204020204" charset="-122"/>
              </a:rPr>
              <a:t>观察光反射的行进路线，并记录光源发出的光从一定角度照射镜子时，入射光和反射光的行进路线。你发现了什么？</a:t>
            </a:r>
            <a:endParaRPr lang="zh-CN" altLang="en-US" b="0">
              <a:solidFill>
                <a:srgbClr val="000000"/>
              </a:solidFill>
              <a:latin typeface="微软雅黑" panose="020B0503020204020204" charset="-122"/>
              <a:ea typeface="微软雅黑" panose="020B0503020204020204" charset="-122"/>
            </a:endParaRPr>
          </a:p>
        </p:txBody>
      </p:sp>
    </p:spTree>
  </p:cSld>
  <p:clrMapOvr>
    <a:masterClrMapping/>
  </p:clrMapOvr>
  <p:transition>
    <p:checke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C:\Users\Administrator.USER-20190619VL\Desktop\图片2.png图片2"/>
          <p:cNvPicPr>
            <a:picLocks noChangeAspect="1"/>
          </p:cNvPicPr>
          <p:nvPr/>
        </p:nvPicPr>
        <p:blipFill>
          <a:blip r:embed="rId1"/>
          <a:srcRect/>
          <a:stretch>
            <a:fillRect/>
          </a:stretch>
        </p:blipFill>
        <p:spPr>
          <a:xfrm>
            <a:off x="-635" y="0"/>
            <a:ext cx="9144635" cy="5144770"/>
          </a:xfrm>
          <a:prstGeom prst="rect">
            <a:avLst/>
          </a:prstGeom>
        </p:spPr>
      </p:pic>
      <p:sp>
        <p:nvSpPr>
          <p:cNvPr id="100" name="文本框 99"/>
          <p:cNvSpPr txBox="1"/>
          <p:nvPr/>
        </p:nvSpPr>
        <p:spPr>
          <a:xfrm>
            <a:off x="1027430" y="640080"/>
            <a:ext cx="6900545" cy="645160"/>
          </a:xfrm>
          <a:prstGeom prst="rect">
            <a:avLst/>
          </a:prstGeom>
          <a:noFill/>
          <a:ln w="9525">
            <a:noFill/>
          </a:ln>
        </p:spPr>
        <p:txBody>
          <a:bodyPr wrap="square">
            <a:spAutoFit/>
          </a:bodyPr>
          <a:p>
            <a:pPr indent="0"/>
            <a:r>
              <a:rPr lang="zh-CN" b="0">
                <a:solidFill>
                  <a:srgbClr val="000000"/>
                </a:solidFill>
                <a:latin typeface="微软雅黑" panose="020B0503020204020204" charset="-122"/>
                <a:ea typeface="微软雅黑" panose="020B0503020204020204" charset="-122"/>
              </a:rPr>
              <a:t>观察光反射的行进路线，并记录光源发出的光从一定角度照射镜子时，入射光和反射光的行进路线。你发现了什么？</a:t>
            </a:r>
            <a:endParaRPr lang="zh-CN" altLang="en-US" b="0">
              <a:solidFill>
                <a:srgbClr val="000000"/>
              </a:solidFill>
              <a:latin typeface="微软雅黑" panose="020B0503020204020204" charset="-122"/>
              <a:ea typeface="微软雅黑" panose="020B0503020204020204" charset="-122"/>
            </a:endParaRPr>
          </a:p>
        </p:txBody>
      </p:sp>
      <p:sp>
        <p:nvSpPr>
          <p:cNvPr id="2" name="文本框 1"/>
          <p:cNvSpPr txBox="1"/>
          <p:nvPr/>
        </p:nvSpPr>
        <p:spPr>
          <a:xfrm>
            <a:off x="1156970" y="1903095"/>
            <a:ext cx="6830695" cy="1568450"/>
          </a:xfrm>
          <a:prstGeom prst="rect">
            <a:avLst/>
          </a:prstGeom>
          <a:noFill/>
          <a:ln w="9525">
            <a:noFill/>
          </a:ln>
        </p:spPr>
        <p:txBody>
          <a:bodyPr wrap="square">
            <a:spAutoFit/>
          </a:bodyPr>
          <a:p>
            <a:pPr marL="285750" indent="-285750">
              <a:lnSpc>
                <a:spcPct val="150000"/>
              </a:lnSpc>
              <a:buFont typeface="Wingdings" panose="05000000000000000000" charset="0"/>
              <a:buChar char="Ø"/>
            </a:pPr>
            <a:r>
              <a:rPr lang="zh-CN" sz="1600" b="0">
                <a:solidFill>
                  <a:srgbClr val="000000"/>
                </a:solidFill>
                <a:latin typeface="微软雅黑" panose="020B0503020204020204" charset="-122"/>
                <a:ea typeface="微软雅黑" panose="020B0503020204020204" charset="-122"/>
                <a:cs typeface="微软雅黑" panose="020B0503020204020204" charset="-122"/>
              </a:rPr>
              <a:t>（1）从光源发出的光传播到镜子的</a:t>
            </a:r>
            <a:r>
              <a:rPr lang="zh-CN" sz="1600" b="0" u="sng">
                <a:solidFill>
                  <a:srgbClr val="000000"/>
                </a:solidFill>
                <a:latin typeface="微软雅黑" panose="020B0503020204020204" charset="-122"/>
                <a:ea typeface="微软雅黑" panose="020B0503020204020204" charset="-122"/>
                <a:cs typeface="微软雅黑" panose="020B0503020204020204" charset="-122"/>
              </a:rPr>
              <a:t>入射光是沿直线传播</a:t>
            </a:r>
            <a:r>
              <a:rPr lang="zh-CN" sz="1600" b="0">
                <a:solidFill>
                  <a:srgbClr val="000000"/>
                </a:solidFill>
                <a:latin typeface="微软雅黑" panose="020B0503020204020204" charset="-122"/>
                <a:ea typeface="微软雅黑" panose="020B0503020204020204" charset="-122"/>
                <a:cs typeface="微软雅黑" panose="020B0503020204020204" charset="-122"/>
              </a:rPr>
              <a:t>，镜子的</a:t>
            </a:r>
            <a:r>
              <a:rPr lang="zh-CN" sz="1600" b="0" u="sng">
                <a:solidFill>
                  <a:srgbClr val="000000"/>
                </a:solidFill>
                <a:latin typeface="微软雅黑" panose="020B0503020204020204" charset="-122"/>
                <a:ea typeface="微软雅黑" panose="020B0503020204020204" charset="-122"/>
                <a:cs typeface="微软雅黑" panose="020B0503020204020204" charset="-122"/>
              </a:rPr>
              <a:t>反射光也是沿直线传播。</a:t>
            </a:r>
            <a:endParaRPr lang="zh-CN" sz="1600" b="0" u="sng">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nSpc>
                <a:spcPct val="150000"/>
              </a:lnSpc>
              <a:buFont typeface="Wingdings" panose="05000000000000000000" charset="0"/>
              <a:buChar char="Ø"/>
            </a:pPr>
            <a:r>
              <a:rPr lang="zh-CN" sz="1600" b="0">
                <a:solidFill>
                  <a:srgbClr val="000000"/>
                </a:solidFill>
                <a:latin typeface="微软雅黑" panose="020B0503020204020204" charset="-122"/>
                <a:ea typeface="微软雅黑" panose="020B0503020204020204" charset="-122"/>
                <a:cs typeface="微软雅黑" panose="020B0503020204020204" charset="-122"/>
              </a:rPr>
              <a:t>（2）入射光按一定倾斜程度的方向照射到镜子，反射光会按</a:t>
            </a:r>
            <a:r>
              <a:rPr lang="zh-CN" sz="1600" b="0" u="sng">
                <a:solidFill>
                  <a:srgbClr val="000000"/>
                </a:solidFill>
                <a:latin typeface="微软雅黑" panose="020B0503020204020204" charset="-122"/>
                <a:ea typeface="微软雅黑" panose="020B0503020204020204" charset="-122"/>
                <a:cs typeface="微软雅黑" panose="020B0503020204020204" charset="-122"/>
              </a:rPr>
              <a:t>相同</a:t>
            </a:r>
            <a:r>
              <a:rPr lang="zh-CN" sz="1600" b="0">
                <a:solidFill>
                  <a:srgbClr val="000000"/>
                </a:solidFill>
                <a:latin typeface="微软雅黑" panose="020B0503020204020204" charset="-122"/>
                <a:ea typeface="微软雅黑" panose="020B0503020204020204" charset="-122"/>
                <a:cs typeface="微软雅黑" panose="020B0503020204020204" charset="-122"/>
              </a:rPr>
              <a:t>倾斜程度传播出去。</a:t>
            </a:r>
            <a:endParaRPr lang="zh-CN" altLang="en-US" sz="16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USER-20190619VL\Desktop\图片2.png图片2"/>
          <p:cNvPicPr>
            <a:picLocks noChangeAspect="1"/>
          </p:cNvPicPr>
          <p:nvPr/>
        </p:nvPicPr>
        <p:blipFill>
          <a:blip r:embed="rId1"/>
          <a:srcRect/>
          <a:stretch>
            <a:fillRect/>
          </a:stretch>
        </p:blipFill>
        <p:spPr>
          <a:xfrm>
            <a:off x="-635" y="-635"/>
            <a:ext cx="9144635" cy="5144770"/>
          </a:xfrm>
          <a:prstGeom prst="rect">
            <a:avLst/>
          </a:prstGeom>
        </p:spPr>
      </p:pic>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rcRect t="32185"/>
          <a:stretch>
            <a:fillRect/>
          </a:stretch>
        </p:blipFill>
        <p:spPr>
          <a:xfrm>
            <a:off x="1644015" y="1634490"/>
            <a:ext cx="5501640" cy="1875790"/>
          </a:xfrm>
          <a:prstGeom prst="rect">
            <a:avLst/>
          </a:prstGeom>
        </p:spPr>
      </p:pic>
      <p:sp>
        <p:nvSpPr>
          <p:cNvPr id="5" name="文本框 4"/>
          <p:cNvSpPr txBox="1"/>
          <p:nvPr/>
        </p:nvSpPr>
        <p:spPr>
          <a:xfrm>
            <a:off x="715645" y="769620"/>
            <a:ext cx="5165725" cy="64516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改变照射角度，反射光又有什么特点呢？</a:t>
            </a:r>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p:txBody>
      </p:sp>
      <p:sp>
        <p:nvSpPr>
          <p:cNvPr id="100" name="文本框 99"/>
          <p:cNvSpPr txBox="1"/>
          <p:nvPr/>
        </p:nvSpPr>
        <p:spPr>
          <a:xfrm>
            <a:off x="1376045" y="3848100"/>
            <a:ext cx="6037580" cy="398780"/>
          </a:xfrm>
          <a:prstGeom prst="rect">
            <a:avLst/>
          </a:prstGeom>
          <a:noFill/>
          <a:ln w="9525">
            <a:noFill/>
          </a:ln>
        </p:spPr>
        <p:txBody>
          <a:bodyPr wrap="square">
            <a:spAutoFit/>
          </a:bodyPr>
          <a:p>
            <a:pPr indent="266700"/>
            <a:r>
              <a:rPr lang="zh-CN" sz="2000" b="0">
                <a:solidFill>
                  <a:srgbClr val="000000"/>
                </a:solidFill>
                <a:latin typeface="微软雅黑" panose="020B0503020204020204" charset="-122"/>
                <a:ea typeface="微软雅黑" panose="020B0503020204020204" charset="-122"/>
              </a:rPr>
              <a:t>入射光倾斜程度越大，反射光倾斜程度也越大。</a:t>
            </a:r>
            <a:endParaRPr lang="zh-CN" altLang="en-US" sz="2000" b="0">
              <a:solidFill>
                <a:srgbClr val="000000"/>
              </a:solidFill>
              <a:latin typeface="微软雅黑" panose="020B0503020204020204" charset="-122"/>
              <a:ea typeface="微软雅黑" panose="020B0503020204020204" charset="-122"/>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C:\Users\Administrator.USER-20190619VL\Desktop\图片2.png图片2"/>
          <p:cNvPicPr>
            <a:picLocks noChangeAspect="1"/>
          </p:cNvPicPr>
          <p:nvPr/>
        </p:nvPicPr>
        <p:blipFill>
          <a:blip r:embed="rId1"/>
          <a:srcRect/>
          <a:stretch>
            <a:fillRect/>
          </a:stretch>
        </p:blipFill>
        <p:spPr>
          <a:xfrm>
            <a:off x="-635" y="0"/>
            <a:ext cx="9144635" cy="5144770"/>
          </a:xfrm>
          <a:prstGeom prst="rect">
            <a:avLst/>
          </a:prstGeom>
        </p:spPr>
      </p:pic>
      <p:pic>
        <p:nvPicPr>
          <p:cNvPr id="4" name="图片 3"/>
          <p:cNvPicPr>
            <a:picLocks noChangeAspect="1"/>
          </p:cNvPicPr>
          <p:nvPr/>
        </p:nvPicPr>
        <p:blipFill>
          <a:blip r:embed="rId2"/>
          <a:stretch>
            <a:fillRect/>
          </a:stretch>
        </p:blipFill>
        <p:spPr>
          <a:xfrm>
            <a:off x="1017270" y="876300"/>
            <a:ext cx="7109460" cy="3390900"/>
          </a:xfrm>
          <a:prstGeom prst="rect">
            <a:avLst/>
          </a:prstGeom>
        </p:spPr>
      </p:pic>
      <p:cxnSp>
        <p:nvCxnSpPr>
          <p:cNvPr id="2" name="直接箭头连接符 1"/>
          <p:cNvCxnSpPr/>
          <p:nvPr/>
        </p:nvCxnSpPr>
        <p:spPr>
          <a:xfrm flipH="1">
            <a:off x="1589405" y="3096260"/>
            <a:ext cx="2137410" cy="372745"/>
          </a:xfrm>
          <a:prstGeom prst="straightConnector1">
            <a:avLst/>
          </a:prstGeom>
          <a:ln>
            <a:solidFill>
              <a:srgbClr val="FF0000"/>
            </a:solidFill>
            <a:tailEnd type="arrow" w="med" len="med"/>
          </a:ln>
        </p:spPr>
        <p:style>
          <a:lnRef idx="2">
            <a:schemeClr val="accent2"/>
          </a:lnRef>
          <a:fillRef idx="0">
            <a:schemeClr val="accent2"/>
          </a:fillRef>
          <a:effectRef idx="1">
            <a:schemeClr val="accent2"/>
          </a:effectRef>
          <a:fontRef idx="minor">
            <a:schemeClr val="tx1"/>
          </a:fontRef>
        </p:style>
      </p:cxnSp>
      <p:cxnSp>
        <p:nvCxnSpPr>
          <p:cNvPr id="3" name="直接箭头连接符 2"/>
          <p:cNvCxnSpPr/>
          <p:nvPr/>
        </p:nvCxnSpPr>
        <p:spPr>
          <a:xfrm>
            <a:off x="1619885" y="3469005"/>
            <a:ext cx="1947545" cy="312420"/>
          </a:xfrm>
          <a:prstGeom prst="straightConnector1">
            <a:avLst/>
          </a:prstGeom>
          <a:ln>
            <a:solidFill>
              <a:srgbClr val="FF0000"/>
            </a:solidFill>
            <a:tailEnd type="arrow" w="med" len="med"/>
          </a:ln>
        </p:spPr>
        <p:style>
          <a:lnRef idx="2">
            <a:schemeClr val="accent2"/>
          </a:lnRef>
          <a:fillRef idx="0">
            <a:schemeClr val="accent2"/>
          </a:fillRef>
          <a:effectRef idx="1">
            <a:schemeClr val="accent2"/>
          </a:effectRef>
          <a:fontRef idx="minor">
            <a:schemeClr val="tx1"/>
          </a:fontRef>
        </p:style>
      </p:cxnSp>
      <p:cxnSp>
        <p:nvCxnSpPr>
          <p:cNvPr id="5" name="直接箭头连接符 4"/>
          <p:cNvCxnSpPr/>
          <p:nvPr/>
        </p:nvCxnSpPr>
        <p:spPr>
          <a:xfrm flipH="1">
            <a:off x="4936490" y="2404110"/>
            <a:ext cx="2145030" cy="1042035"/>
          </a:xfrm>
          <a:prstGeom prst="straightConnector1">
            <a:avLst/>
          </a:prstGeom>
          <a:ln>
            <a:solidFill>
              <a:srgbClr val="FF0000"/>
            </a:solidFill>
            <a:tailEnd type="arrow" w="med" len="med"/>
          </a:ln>
        </p:spPr>
        <p:style>
          <a:lnRef idx="2">
            <a:schemeClr val="accent2"/>
          </a:lnRef>
          <a:fillRef idx="0">
            <a:schemeClr val="accent2"/>
          </a:fillRef>
          <a:effectRef idx="1">
            <a:schemeClr val="accent2"/>
          </a:effectRef>
          <a:fontRef idx="minor">
            <a:schemeClr val="tx1"/>
          </a:fontRef>
        </p:style>
      </p:cxnSp>
      <p:cxnSp>
        <p:nvCxnSpPr>
          <p:cNvPr id="6" name="直接箭头连接符 5"/>
          <p:cNvCxnSpPr/>
          <p:nvPr/>
        </p:nvCxnSpPr>
        <p:spPr>
          <a:xfrm>
            <a:off x="4989830" y="3446145"/>
            <a:ext cx="1628140" cy="601345"/>
          </a:xfrm>
          <a:prstGeom prst="straightConnector1">
            <a:avLst/>
          </a:prstGeom>
          <a:ln>
            <a:solidFill>
              <a:srgbClr val="FF0000"/>
            </a:solidFill>
            <a:tailEnd type="arrow" w="med" len="med"/>
          </a:ln>
        </p:spPr>
        <p:style>
          <a:lnRef idx="2">
            <a:schemeClr val="accent2"/>
          </a:lnRef>
          <a:fillRef idx="0">
            <a:schemeClr val="accent2"/>
          </a:fillRef>
          <a:effectRef idx="1">
            <a:schemeClr val="accent2"/>
          </a:effectRef>
          <a:fontRef idx="minor">
            <a:schemeClr val="tx1"/>
          </a:fontRef>
        </p:style>
      </p:cxn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PLACING_PICTURE_USER_VIEWPORT" val="{&quot;height&quot;:5146,&quot;width&quot;:6681}"/>
</p:tagLst>
</file>

<file path=ppt/tags/tag2.xml><?xml version="1.0" encoding="utf-8"?>
<p:tagLst xmlns:p="http://schemas.openxmlformats.org/presentationml/2006/main">
  <p:tag name="KSO_WM_UNIT_PLACING_PICTURE_USER_VIEWPORT" val="{&quot;height&quot;:4997.4913385826767,&quot;width&quot;:6295.151181102362}"/>
</p:tagLst>
</file>

<file path=ppt/theme/theme1.xml><?xml version="1.0" encoding="utf-8"?>
<a:theme xmlns:a="http://schemas.openxmlformats.org/drawingml/2006/main" name="母版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660</Words>
  <Application>WPS 演示</Application>
  <PresentationFormat>宽屏</PresentationFormat>
  <Paragraphs>59</Paragraphs>
  <Slides>16</Slides>
  <Notes>4</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16</vt:i4>
      </vt:variant>
    </vt:vector>
  </HeadingPairs>
  <TitlesOfParts>
    <vt:vector size="32" baseType="lpstr">
      <vt:lpstr>Arial</vt:lpstr>
      <vt:lpstr>宋体</vt:lpstr>
      <vt:lpstr>Wingdings</vt:lpstr>
      <vt:lpstr>楷体</vt:lpstr>
      <vt:lpstr>Calibri Light</vt:lpstr>
      <vt:lpstr>幼圆</vt:lpstr>
      <vt:lpstr>Calibri</vt:lpstr>
      <vt:lpstr>Times New Roman</vt:lpstr>
      <vt:lpstr>黑体</vt:lpstr>
      <vt:lpstr>微软雅黑</vt:lpstr>
      <vt:lpstr>楷体_GB2312</vt:lpstr>
      <vt:lpstr>新宋体</vt:lpstr>
      <vt:lpstr>方正粗黑宋简体</vt:lpstr>
      <vt:lpstr>Arial Unicode MS</vt:lpstr>
      <vt:lpstr>Wingdings</vt:lpstr>
      <vt:lpstr>母版2</vt:lpstr>
      <vt:lpstr>PowerPoint 演示文稿</vt:lpstr>
      <vt:lpstr>光的反射（一）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Carillon</cp:lastModifiedBy>
  <cp:revision>186</cp:revision>
  <dcterms:created xsi:type="dcterms:W3CDTF">2019-06-19T02:08:00Z</dcterms:created>
  <dcterms:modified xsi:type="dcterms:W3CDTF">2020-07-17T02:19:07Z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2052-11.1.0.9828</vt:lpwstr>
  </property>
</Properties>
</file>