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73" r:id="rId4"/>
    <p:sldId id="257" r:id="rId5"/>
    <p:sldId id="258" r:id="rId6"/>
    <p:sldId id="259" r:id="rId7"/>
    <p:sldId id="274" r:id="rId8"/>
    <p:sldId id="260" r:id="rId10"/>
    <p:sldId id="275" r:id="rId11"/>
    <p:sldId id="261" r:id="rId12"/>
    <p:sldId id="262" r:id="rId13"/>
    <p:sldId id="263" r:id="rId14"/>
    <p:sldId id="265" r:id="rId15"/>
    <p:sldId id="264" r:id="rId16"/>
    <p:sldId id="266" r:id="rId17"/>
    <p:sldId id="267" r:id="rId18"/>
    <p:sldId id="271" r:id="rId19"/>
    <p:sldId id="269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1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92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838" y="477838"/>
            <a:ext cx="5902325" cy="590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763" y="1355725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2"/>
          <p:cNvSpPr txBox="1"/>
          <p:nvPr/>
        </p:nvSpPr>
        <p:spPr>
          <a:xfrm>
            <a:off x="155575" y="117475"/>
            <a:ext cx="861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活动三  了解各种各样的微生物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963" y="1125538"/>
            <a:ext cx="31623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033588" y="5157788"/>
            <a:ext cx="546576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米酒中加入酵母菌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55575" y="117475"/>
            <a:ext cx="861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活动三  了解各种各样的微生物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450" y="4438650"/>
            <a:ext cx="8015288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我们身体出现感冒症状，是由于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相关细菌或病毒等微生物侵入、破坏身体后引起的反应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。我们有时候拉肚子，也是由于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身体受到相关细菌的侵入破坏引起的。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5813" y="1322388"/>
            <a:ext cx="2128837" cy="293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"/>
          <p:cNvSpPr txBox="1"/>
          <p:nvPr/>
        </p:nvSpPr>
        <p:spPr>
          <a:xfrm>
            <a:off x="155575" y="117475"/>
            <a:ext cx="861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活动三  了解各种各样的微生物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088" y="4946650"/>
            <a:ext cx="8453437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地球上生活着种类众多的微生物，蘑菇和木耳也是其中的成员，由于蘑菇和木耳在生长前，非常微小，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生物学家将蘑菇木耳也称为微生物。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479550"/>
            <a:ext cx="5603875" cy="2811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145" t="4817" r="42305" b="4066"/>
          <a:stretch>
            <a:fillRect/>
          </a:stretch>
        </p:blipFill>
        <p:spPr>
          <a:xfrm>
            <a:off x="6491288" y="4016375"/>
            <a:ext cx="2452687" cy="284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3"/>
          <p:cNvSpPr txBox="1"/>
          <p:nvPr/>
        </p:nvSpPr>
        <p:spPr>
          <a:xfrm>
            <a:off x="66675" y="139700"/>
            <a:ext cx="367506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行楷" panose="02010800040101010101" charset="-122"/>
                <a:ea typeface="华文行楷" panose="02010800040101010101" charset="-122"/>
              </a:rPr>
              <a:t>想一想</a:t>
            </a:r>
            <a:endParaRPr lang="zh-CN" altLang="en-US" sz="54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0" y="2500313"/>
            <a:ext cx="7889875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假如地球上没有微生物</a:t>
            </a:r>
            <a:endParaRPr lang="zh-CN" altLang="en-US" sz="6000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98500" y="3789363"/>
            <a:ext cx="7689850" cy="47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2"/>
          <p:cNvSpPr txBox="1"/>
          <p:nvPr/>
        </p:nvSpPr>
        <p:spPr>
          <a:xfrm>
            <a:off x="155575" y="117475"/>
            <a:ext cx="86169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活动四  拓展与应用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9675" y="2470150"/>
            <a:ext cx="2854325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阅读小资料，说一说你知道了什么？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32767"/>
          <a:stretch>
            <a:fillRect/>
          </a:stretch>
        </p:blipFill>
        <p:spPr>
          <a:xfrm>
            <a:off x="155575" y="4443413"/>
            <a:ext cx="2114550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-2147482606" descr="2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5" y="903288"/>
            <a:ext cx="4102100" cy="604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"/>
          <p:cNvSpPr txBox="1"/>
          <p:nvPr/>
        </p:nvSpPr>
        <p:spPr>
          <a:xfrm>
            <a:off x="155575" y="117475"/>
            <a:ext cx="861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活动五  家庭小制作</a:t>
            </a:r>
            <a:endParaRPr lang="en-US" altLang="zh-CN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2235" y="1788160"/>
            <a:ext cx="4443094" cy="37846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6000" b="1" strike="noStrike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请同学们动手自己做一份属于自己的泡菜吧！</a:t>
            </a:r>
            <a:endParaRPr lang="zh-CN" altLang="en-US" sz="6000" b="1" strike="noStrike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3" y="1233488"/>
            <a:ext cx="3028950" cy="3636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1425" y="2641600"/>
            <a:ext cx="3856038" cy="11985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谢谢观赏</a:t>
            </a:r>
            <a:endParaRPr lang="zh-CN" altLang="en-US" sz="72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9275" y="2432050"/>
            <a:ext cx="3159125" cy="315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107565" y="1031875"/>
            <a:ext cx="4928870" cy="119887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认识微生物</a:t>
            </a:r>
            <a:endParaRPr lang="zh-CN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979613" y="2432050"/>
            <a:ext cx="5184775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452495" y="5591175"/>
            <a:ext cx="5424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建始县三里乡大兴小学  刘庆庆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3" y="2620963"/>
            <a:ext cx="3971925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125" y="260350"/>
            <a:ext cx="640556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</a:rPr>
              <a:t>活动一  品尝泡菜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988" y="4665663"/>
            <a:ext cx="8609012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说一说腌制前后的泡菜有什么区别？</a:t>
            </a:r>
            <a:endParaRPr lang="zh-CN" altLang="en-US" sz="36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57200" y="5648325"/>
            <a:ext cx="7872413" cy="31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-144462" y="1339850"/>
            <a:ext cx="5192712" cy="2892425"/>
            <a:chOff x="-227" y="2110"/>
            <a:chExt cx="8178" cy="4556"/>
          </a:xfrm>
        </p:grpSpPr>
        <p:pic>
          <p:nvPicPr>
            <p:cNvPr id="6149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27" y="2110"/>
              <a:ext cx="4556" cy="4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1" y="2866"/>
              <a:ext cx="4170" cy="3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816" t="1970" r="-1170" b="-829"/>
          <a:stretch>
            <a:fillRect/>
          </a:stretch>
        </p:blipFill>
        <p:spPr>
          <a:xfrm>
            <a:off x="5526088" y="1706563"/>
            <a:ext cx="3541712" cy="252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145" t="4817" r="42305" b="4066"/>
          <a:stretch>
            <a:fillRect/>
          </a:stretch>
        </p:blipFill>
        <p:spPr>
          <a:xfrm>
            <a:off x="6535738" y="3829050"/>
            <a:ext cx="2452687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09650" y="2533650"/>
            <a:ext cx="7423150" cy="1936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>
                <a:latin typeface="华文行楷" panose="02010800040101010101" charset="-122"/>
                <a:ea typeface="华文行楷" panose="02010800040101010101" charset="-122"/>
              </a:rPr>
              <a:t>为什么泡菜变酸了？</a:t>
            </a:r>
            <a:endParaRPr lang="zh-CN" altLang="en-US" sz="6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6000">
                <a:latin typeface="华文行楷" panose="02010800040101010101" charset="-122"/>
                <a:ea typeface="华文行楷" panose="02010800040101010101" charset="-122"/>
              </a:rPr>
              <a:t>说出你的想法</a:t>
            </a:r>
            <a:endParaRPr lang="zh-CN" altLang="en-US" sz="6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171" name="文本框 3"/>
          <p:cNvSpPr txBox="1"/>
          <p:nvPr/>
        </p:nvSpPr>
        <p:spPr>
          <a:xfrm>
            <a:off x="118110" y="646430"/>
            <a:ext cx="367506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行楷" panose="02010800040101010101" charset="-122"/>
                <a:ea typeface="华文行楷" panose="02010800040101010101" charset="-122"/>
              </a:rPr>
              <a:t>想一想</a:t>
            </a:r>
            <a:endParaRPr lang="zh-CN" altLang="en-US" sz="54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155575" y="117475"/>
            <a:ext cx="7573963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</a:rPr>
              <a:t>活动二 制作泡菜</a:t>
            </a:r>
            <a:endParaRPr lang="en-US" altLang="zh-CN" sz="5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575" y="1635125"/>
            <a:ext cx="8856663" cy="1444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>
                <a:latin typeface="华文楷体" panose="02010600040101010101" charset="-122"/>
                <a:ea typeface="华文楷体" panose="02010600040101010101" charset="-122"/>
              </a:rPr>
              <a:t>      </a:t>
            </a:r>
            <a:r>
              <a:rPr lang="zh-CN" altLang="en-US" sz="4400">
                <a:latin typeface="华文楷体" panose="02010600040101010101" charset="-122"/>
                <a:ea typeface="华文楷体" panose="02010600040101010101" charset="-122"/>
              </a:rPr>
              <a:t>吃过自己制作的泡菜吗？和老师一起试试吧！</a:t>
            </a:r>
            <a:endParaRPr lang="zh-CN" altLang="en-US" sz="4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816" t="1970" r="-1170" b="-829"/>
          <a:stretch>
            <a:fillRect/>
          </a:stretch>
        </p:blipFill>
        <p:spPr>
          <a:xfrm>
            <a:off x="4445000" y="3387725"/>
            <a:ext cx="4567238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32767"/>
          <a:stretch>
            <a:fillRect/>
          </a:stretch>
        </p:blipFill>
        <p:spPr>
          <a:xfrm>
            <a:off x="234950" y="3387725"/>
            <a:ext cx="3036888" cy="3106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155575" y="117475"/>
            <a:ext cx="757396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</a:rPr>
              <a:t>活动二 了解制作过程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1038225"/>
            <a:ext cx="28003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43263" y="1190625"/>
            <a:ext cx="4186237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、准备食材，清洗干净，并晾干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3" y="2940050"/>
            <a:ext cx="2811462" cy="175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55925" y="3106738"/>
            <a:ext cx="58308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、洗净泡菜坛子，晾干后加入高度白酒，摇晃瓶子，使酒均匀的过一遍坛子内壁，然后倒掉酒备用。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4846638"/>
            <a:ext cx="2857500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032125" y="4941888"/>
            <a:ext cx="596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、将调料放入无油的水中，煮沸，</a:t>
            </a:r>
            <a:r>
              <a:rPr lang="zh-CN" altLang="en-US">
                <a:sym typeface="+mn-ea"/>
              </a:rPr>
              <a:t>凉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晾后倒入泡菜坛中，扣盖，用水将坛口封住，阴凉处放置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天即可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145" t="4817" r="42305" b="4066"/>
          <a:stretch>
            <a:fillRect/>
          </a:stretch>
        </p:blipFill>
        <p:spPr>
          <a:xfrm>
            <a:off x="6535738" y="3829050"/>
            <a:ext cx="2452687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60363" y="2305050"/>
            <a:ext cx="8561387" cy="1936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6000">
                <a:latin typeface="华文楷体" panose="02010600040101010101" charset="-122"/>
                <a:ea typeface="华文楷体" panose="02010600040101010101" charset="-122"/>
              </a:rPr>
              <a:t>      </a:t>
            </a:r>
            <a:r>
              <a:rPr lang="zh-CN" altLang="en-US" sz="6000">
                <a:latin typeface="华文楷体" panose="02010600040101010101" charset="-122"/>
                <a:ea typeface="华文楷体" panose="02010600040101010101" charset="-122"/>
              </a:rPr>
              <a:t>现在再来说说为什么泡菜变酸了？</a:t>
            </a:r>
            <a:endParaRPr lang="zh-CN" altLang="en-US" sz="60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58420" y="518160"/>
            <a:ext cx="367506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华文行楷" panose="02010800040101010101" charset="-122"/>
                <a:ea typeface="华文行楷" panose="02010800040101010101" charset="-122"/>
              </a:rPr>
              <a:t>想一想</a:t>
            </a:r>
            <a:endParaRPr lang="zh-CN" altLang="en-US" sz="54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048"/>
          <a:stretch>
            <a:fillRect/>
          </a:stretch>
        </p:blipFill>
        <p:spPr>
          <a:xfrm>
            <a:off x="0" y="0"/>
            <a:ext cx="4160838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05425" y="1293813"/>
            <a:ext cx="25019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乳酸菌</a:t>
            </a:r>
            <a:endParaRPr lang="zh-CN" altLang="en-US" sz="4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188" y="3960813"/>
            <a:ext cx="817562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科学家对各种泡菜进行了研究，并用显微镜进行了观察，发现泡菜变酸主要是由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乳酸菌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引起的。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55575" y="117475"/>
            <a:ext cx="861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活动三  了解各种各样的微生物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788" y="5403850"/>
            <a:ext cx="87344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酵母菌做馒头、酿酒、乳酸菌做酸奶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013" y="1325563"/>
            <a:ext cx="5557837" cy="3678237"/>
            <a:chOff x="0" y="1545"/>
            <a:chExt cx="9014" cy="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r="-2583"/>
            <a:stretch>
              <a:fillRect/>
            </a:stretch>
          </p:blipFill>
          <p:spPr>
            <a:xfrm>
              <a:off x="0" y="1545"/>
              <a:ext cx="9014" cy="5375"/>
            </a:xfrm>
            <a:prstGeom prst="snip1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944" y="4696"/>
              <a:ext cx="3069" cy="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661" r="3880" b="4762"/>
          <a:stretch>
            <a:fillRect/>
          </a:stretch>
        </p:blipFill>
        <p:spPr>
          <a:xfrm>
            <a:off x="6188075" y="823913"/>
            <a:ext cx="2141538" cy="184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2235" t="4216" r="2049" b="3181"/>
          <a:stretch>
            <a:fillRect/>
          </a:stretch>
        </p:blipFill>
        <p:spPr>
          <a:xfrm>
            <a:off x="5281613" y="2994025"/>
            <a:ext cx="3327400" cy="240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2000,&quot;width&quot;:120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WPS 演示</Application>
  <PresentationFormat/>
  <Paragraphs>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华文新魏</vt:lpstr>
      <vt:lpstr>华文行楷</vt:lpstr>
      <vt:lpstr>华文楷体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Re~L</dc:creator>
  <cp:lastModifiedBy>Administrator</cp:lastModifiedBy>
  <cp:revision>7</cp:revision>
  <dcterms:created xsi:type="dcterms:W3CDTF">2020-07-21T07:42:00Z</dcterms:created>
  <dcterms:modified xsi:type="dcterms:W3CDTF">2020-07-23T06:55:26Z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