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71" r:id="rId5"/>
    <p:sldId id="305" r:id="rId6"/>
    <p:sldId id="304" r:id="rId7"/>
    <p:sldId id="286" r:id="rId8"/>
    <p:sldId id="30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4A2B10"/>
    <a:srgbClr val="AEB55D"/>
    <a:srgbClr val="608C7D"/>
    <a:srgbClr val="EDCC85"/>
    <a:srgbClr val="EB8374"/>
    <a:srgbClr val="F5EADB"/>
    <a:srgbClr val="FFFFFF"/>
    <a:srgbClr val="F6EBDD"/>
    <a:srgbClr val="F4E8D8"/>
    <a:srgbClr val="8CC0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1578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4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0FBB2-ABF7-474F-98EB-9A0CA3E72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79F7A-887A-407C-AD36-2AB26C21DC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79F7A-887A-407C-AD36-2AB26C21D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79F7A-887A-407C-AD36-2AB26C21D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79F7A-887A-407C-AD36-2AB26C21D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79F7A-887A-407C-AD36-2AB26C21D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79F7A-887A-407C-AD36-2AB26C21D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79F7A-887A-407C-AD36-2AB26C21D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00795" y="64311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E1A5E-E554-4796-8191-303D9794D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CC7D8-9AFB-45DD-BD16-B3773AD695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tags" Target="../tags/tag2.xml"/><Relationship Id="rId4" Type="http://schemas.openxmlformats.org/officeDocument/2006/relationships/image" Target="../media/image5.png"/><Relationship Id="rId3" Type="http://schemas.openxmlformats.org/officeDocument/2006/relationships/tags" Target="../tags/tag1.xml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tags" Target="../tags/tag3.xml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37623" y="548641"/>
            <a:ext cx="11531435" cy="5753685"/>
          </a:xfrm>
          <a:prstGeom prst="rect">
            <a:avLst/>
          </a:prstGeom>
          <a:gradFill>
            <a:gsLst>
              <a:gs pos="0">
                <a:srgbClr val="FFFEFE"/>
              </a:gs>
              <a:gs pos="100000">
                <a:srgbClr val="F1E2CE"/>
              </a:gs>
            </a:gsLst>
            <a:path path="shape">
              <a:fillToRect l="50000" t="50000" r="50000" b="50000"/>
            </a:path>
          </a:gradFill>
          <a:ln w="76200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8681" y="-1488477"/>
            <a:ext cx="776614" cy="1164921"/>
          </a:xfrm>
          <a:prstGeom prst="rect">
            <a:avLst/>
          </a:prstGeom>
          <a:gradFill flip="none" rotWithShape="1">
            <a:gsLst>
              <a:gs pos="0">
                <a:srgbClr val="FFFEFE"/>
              </a:gs>
              <a:gs pos="100000">
                <a:srgbClr val="F1E2CE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7007" y="-1488477"/>
            <a:ext cx="776614" cy="1164921"/>
          </a:xfrm>
          <a:prstGeom prst="rect">
            <a:avLst/>
          </a:prstGeom>
          <a:solidFill>
            <a:srgbClr val="614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 l="13293" t="32771" r="14794" b="29307"/>
          <a:stretch>
            <a:fillRect/>
          </a:stretch>
        </p:blipFill>
        <p:spPr>
          <a:xfrm>
            <a:off x="379190" y="759116"/>
            <a:ext cx="11432961" cy="5341154"/>
          </a:xfrm>
          <a:prstGeom prst="rect">
            <a:avLst/>
          </a:prstGeom>
        </p:spPr>
      </p:pic>
      <p:sp>
        <p:nvSpPr>
          <p:cNvPr id="29" name="文本框 83"/>
          <p:cNvSpPr txBox="1"/>
          <p:nvPr/>
        </p:nvSpPr>
        <p:spPr>
          <a:xfrm>
            <a:off x="-346566" y="548899"/>
            <a:ext cx="8176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五年级科学第二单元第七课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9105" y="2452370"/>
            <a:ext cx="661035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灭绝的远古动物</a:t>
            </a:r>
            <a:endParaRPr lang="zh-CN" altLang="en-US" sz="7200" b="1" dirty="0" smtClean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8" name="文本框 84"/>
          <p:cNvSpPr txBox="1"/>
          <p:nvPr/>
        </p:nvSpPr>
        <p:spPr>
          <a:xfrm>
            <a:off x="2696775" y="4760870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利川市都亭体育路小学    蔡锦涛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9" grpId="0"/>
      <p:bldP spid="4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EFE"/>
            </a:gs>
            <a:gs pos="100000">
              <a:srgbClr val="F1E2C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249805" y="556895"/>
            <a:ext cx="7835265" cy="854710"/>
          </a:xfrm>
          <a:prstGeom prst="roundRect">
            <a:avLst>
              <a:gd name="adj" fmla="val 24740"/>
            </a:avLst>
          </a:prstGeom>
          <a:solidFill>
            <a:srgbClr val="FF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40552" y="493747"/>
            <a:ext cx="1008944" cy="1135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85447" y="650439"/>
            <a:ext cx="962821" cy="980117"/>
          </a:xfrm>
          <a:prstGeom prst="rect">
            <a:avLst/>
          </a:prstGeom>
        </p:spPr>
      </p:pic>
      <p:sp>
        <p:nvSpPr>
          <p:cNvPr id="15" name="TextBox 42"/>
          <p:cNvSpPr txBox="1"/>
          <p:nvPr/>
        </p:nvSpPr>
        <p:spPr>
          <a:xfrm>
            <a:off x="2609850" y="556895"/>
            <a:ext cx="7115175" cy="9848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请仔细观察它们有什么特点，你可以根据这些特点来推测猛犸的生活环境吗？</a:t>
            </a:r>
            <a:endParaRPr lang="zh-CN" altLang="en-US" sz="3200" b="0" dirty="0" smtClean="0">
              <a:solidFill>
                <a:srgbClr val="75627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" name="文本框 3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1462911">
            <a:off x="1037421" y="3703649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437878">
            <a:off x="5144253" y="3243458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358906">
            <a:off x="3143902" y="4669526"/>
            <a:ext cx="79248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195870">
            <a:off x="7285105" y="3944075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304094">
            <a:off x="9378867" y="335420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C:\Users\Administrator\Desktop\蔡锦涛培训集合\科学课设计资料\Y_P~UB3@%67%E}3V)JGG3]W.pngY_P~UB3@%67%E}3V)JGG3]W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925" r="2584"/>
          <a:stretch>
            <a:fillRect/>
          </a:stretch>
        </p:blipFill>
        <p:spPr>
          <a:xfrm>
            <a:off x="1099820" y="2321560"/>
            <a:ext cx="4692650" cy="3227070"/>
          </a:xfrm>
          <a:prstGeom prst="roundRect">
            <a:avLst/>
          </a:prstGeom>
          <a:effectLst>
            <a:softEdge rad="31750"/>
          </a:effectLst>
        </p:spPr>
      </p:pic>
      <p:pic>
        <p:nvPicPr>
          <p:cNvPr id="8" name="图片 7" descr="C:\Users\Administrator\Desktop\蔡锦涛培训集合\科学课设计资料\DJOEASH[2UQMPYO9SXC1(TJ.pngDJOEASH[2UQMPYO9SXC1(TJ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6223994" y="2320829"/>
            <a:ext cx="4824095" cy="3227088"/>
          </a:xfrm>
          <a:prstGeom prst="round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EFE"/>
            </a:gs>
            <a:gs pos="100000">
              <a:srgbClr val="F1E2C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249805" y="556895"/>
            <a:ext cx="7835265" cy="854710"/>
          </a:xfrm>
          <a:prstGeom prst="roundRect">
            <a:avLst>
              <a:gd name="adj" fmla="val 24740"/>
            </a:avLst>
          </a:prstGeom>
          <a:solidFill>
            <a:srgbClr val="FF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40552" y="493747"/>
            <a:ext cx="1008944" cy="1135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85447" y="650439"/>
            <a:ext cx="962821" cy="980117"/>
          </a:xfrm>
          <a:prstGeom prst="rect">
            <a:avLst/>
          </a:prstGeom>
        </p:spPr>
      </p:pic>
      <p:sp>
        <p:nvSpPr>
          <p:cNvPr id="15" name="TextBox 42"/>
          <p:cNvSpPr txBox="1"/>
          <p:nvPr/>
        </p:nvSpPr>
        <p:spPr>
          <a:xfrm>
            <a:off x="5261610" y="737870"/>
            <a:ext cx="2001520" cy="4921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zh-CN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认识猛犸</a:t>
            </a:r>
            <a:endParaRPr lang="zh-CN" altLang="zh-CN" sz="3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" name="文本框 3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1462911">
            <a:off x="1037421" y="3703649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437878">
            <a:off x="5144253" y="3243458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358906">
            <a:off x="3143902" y="4669526"/>
            <a:ext cx="79248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195870">
            <a:off x="7285105" y="3944075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304094">
            <a:off x="9378867" y="335420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C:\Users\Administrator\Desktop\蔡锦涛培训集合\科学课设计资料\下载 (1).jpg下载 (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2547620" y="2290445"/>
            <a:ext cx="7239635" cy="4067175"/>
          </a:xfrm>
          <a:prstGeom prst="round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EFE"/>
            </a:gs>
            <a:gs pos="100000">
              <a:srgbClr val="F1E2C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249805" y="556895"/>
            <a:ext cx="7835265" cy="854710"/>
          </a:xfrm>
          <a:prstGeom prst="roundRect">
            <a:avLst>
              <a:gd name="adj" fmla="val 24740"/>
            </a:avLst>
          </a:prstGeom>
          <a:solidFill>
            <a:srgbClr val="FF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40552" y="493747"/>
            <a:ext cx="1008944" cy="1135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85447" y="650439"/>
            <a:ext cx="962821" cy="980117"/>
          </a:xfrm>
          <a:prstGeom prst="rect">
            <a:avLst/>
          </a:prstGeom>
        </p:spPr>
      </p:pic>
      <p:sp>
        <p:nvSpPr>
          <p:cNvPr id="15" name="TextBox 42"/>
          <p:cNvSpPr txBox="1"/>
          <p:nvPr/>
        </p:nvSpPr>
        <p:spPr>
          <a:xfrm>
            <a:off x="2609850" y="556895"/>
            <a:ext cx="7115175" cy="9848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pPr algn="l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比较复原的猛犸和亚洲象，我们有哪些发现。</a:t>
            </a:r>
            <a:endParaRPr lang="zh-CN" altLang="en-US" sz="3200" b="0" dirty="0" smtClean="0">
              <a:solidFill>
                <a:srgbClr val="75627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" name="文本框 3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1462911">
            <a:off x="1037421" y="3703649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437878">
            <a:off x="5144253" y="3243458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358906">
            <a:off x="3143902" y="4669526"/>
            <a:ext cx="79248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195870">
            <a:off x="7285105" y="3944075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304094">
            <a:off x="9378867" y="335420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 descr="F3OJ`$A$U~HICX94A0`{%3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862" y="2561494"/>
            <a:ext cx="8523869" cy="322708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37623" y="548641"/>
            <a:ext cx="11531435" cy="5753685"/>
          </a:xfrm>
          <a:prstGeom prst="rect">
            <a:avLst/>
          </a:prstGeom>
          <a:gradFill>
            <a:gsLst>
              <a:gs pos="0">
                <a:srgbClr val="FFFEFE"/>
              </a:gs>
              <a:gs pos="100000">
                <a:srgbClr val="F1E2CE"/>
              </a:gs>
            </a:gsLst>
            <a:path path="shape">
              <a:fillToRect l="50000" t="50000" r="50000" b="50000"/>
            </a:path>
          </a:gradFill>
          <a:ln w="76200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 l="13293" t="32771" r="14794" b="29307"/>
          <a:stretch>
            <a:fillRect/>
          </a:stretch>
        </p:blipFill>
        <p:spPr>
          <a:xfrm>
            <a:off x="379825" y="773721"/>
            <a:ext cx="11432961" cy="534115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65045" y="1137920"/>
            <a:ext cx="8041005" cy="42462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6000" b="1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科学研究发现，曾经生活在地球上的植物和动物现在已不复存在，而有些现今存活的生物与它们具有相似之处。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EFE"/>
            </a:gs>
            <a:gs pos="100000">
              <a:srgbClr val="F1E2C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249805" y="556895"/>
            <a:ext cx="7835265" cy="854710"/>
          </a:xfrm>
          <a:prstGeom prst="roundRect">
            <a:avLst>
              <a:gd name="adj" fmla="val 24740"/>
            </a:avLst>
          </a:prstGeom>
          <a:solidFill>
            <a:srgbClr val="FF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40552" y="493747"/>
            <a:ext cx="1008944" cy="1135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85447" y="650439"/>
            <a:ext cx="962821" cy="980117"/>
          </a:xfrm>
          <a:prstGeom prst="rect">
            <a:avLst/>
          </a:prstGeom>
        </p:spPr>
      </p:pic>
      <p:sp>
        <p:nvSpPr>
          <p:cNvPr id="15" name="TextBox 42"/>
          <p:cNvSpPr txBox="1"/>
          <p:nvPr/>
        </p:nvSpPr>
        <p:spPr>
          <a:xfrm>
            <a:off x="2609850" y="556895"/>
            <a:ext cx="7115175" cy="9848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pPr algn="l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课外拓展：请比较现生长颈鹿和化石长颈鹿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，我们有哪些发现。</a:t>
            </a:r>
            <a:endParaRPr lang="zh-CN" altLang="en-US" sz="3200" b="0" dirty="0" smtClean="0">
              <a:solidFill>
                <a:srgbClr val="75627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" name="文本框 3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1462911">
            <a:off x="1037421" y="3703649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437878">
            <a:off x="5144253" y="3243458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358906">
            <a:off x="3143902" y="4669526"/>
            <a:ext cx="79248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195870">
            <a:off x="7285105" y="3944075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304094">
            <a:off x="9378867" y="335420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 descr="F3OJ`$A$U~HICX94A0`{%3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862" y="2561494"/>
            <a:ext cx="8523869" cy="322708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5082.0283203125,&quot;width&quot;:7738.9999999999982}"/>
</p:tagLst>
</file>

<file path=ppt/tags/tag2.xml><?xml version="1.0" encoding="utf-8"?>
<p:tagLst xmlns:p="http://schemas.openxmlformats.org/presentationml/2006/main">
  <p:tag name="KSO_WM_UNIT_PLACING_PICTURE_USER_VIEWPORT" val="{&quot;height&quot;:5082.0283464566928,&quot;width&quot;:7739}"/>
</p:tagLst>
</file>

<file path=ppt/tags/tag3.xml><?xml version="1.0" encoding="utf-8"?>
<p:tagLst xmlns:p="http://schemas.openxmlformats.org/presentationml/2006/main">
  <p:tag name="KSO_WM_UNIT_PLACING_PICTURE_USER_VIEWPORT" val="{&quot;height&quot;:5082.0283203125,&quot;width&quot;:7738.9999999999982}"/>
</p:tagLst>
</file>

<file path=ppt/tags/tag4.xml><?xml version="1.0" encoding="utf-8"?>
<p:tagLst xmlns:p="http://schemas.openxmlformats.org/presentationml/2006/main">
  <p:tag name="ISPRING_PRESENTATION_TITLE" val="清新插画论文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WPS 演示</Application>
  <PresentationFormat>自定义</PresentationFormat>
  <Paragraphs>56</Paragraphs>
  <Slides>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微软雅黑</vt:lpstr>
      <vt:lpstr>Calibri</vt:lpstr>
      <vt:lpstr>Arial Unicode MS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卡通插画</dc:title>
  <dc:creator>第一PPT</dc:creator>
  <cp:keywords>www.1ppt.com</cp:keywords>
  <cp:lastModifiedBy>Administrator</cp:lastModifiedBy>
  <cp:revision>177</cp:revision>
  <dcterms:created xsi:type="dcterms:W3CDTF">2016-06-11T14:26:00Z</dcterms:created>
  <dcterms:modified xsi:type="dcterms:W3CDTF">2020-07-25T10:15:56Z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