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366" r:id="rId3"/>
    <p:sldId id="428" r:id="rId5"/>
    <p:sldId id="371" r:id="rId6"/>
    <p:sldId id="368" r:id="rId7"/>
    <p:sldId id="421" r:id="rId8"/>
    <p:sldId id="415" r:id="rId9"/>
    <p:sldId id="430" r:id="rId10"/>
    <p:sldId id="417" r:id="rId11"/>
    <p:sldId id="427" r:id="rId12"/>
    <p:sldId id="418" r:id="rId13"/>
    <p:sldId id="429" r:id="rId14"/>
  </p:sldIdLst>
  <p:sldSz cx="12192000" cy="6858000"/>
  <p:notesSz cx="6858000" cy="9144000"/>
  <p:embeddedFontLst>
    <p:embeddedFont>
      <p:font typeface="Calibri" panose="020F0502020204030204"/>
      <p:regular r:id="rId18"/>
      <p:bold r:id="rId19"/>
      <p:italic r:id="rId20"/>
      <p:boldItalic r:id="rId21"/>
    </p:embeddedFont>
    <p:embeddedFont>
      <p:font typeface="黑体" panose="02010609060101010101" pitchFamily="49" charset="-122"/>
      <p:regular r:id="rId22"/>
    </p:embeddedFont>
    <p:embeddedFont>
      <p:font typeface="张海山锐谐体" panose="02000000000000000000" charset="0"/>
      <p:regular r:id="rId23"/>
    </p:embeddedFont>
  </p:embeddedFontLst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clrMru>
    <a:srgbClr val="17AD86"/>
    <a:srgbClr val="78AB1D"/>
    <a:srgbClr val="7A6294"/>
    <a:srgbClr val="ABA0BC"/>
    <a:srgbClr val="F193A7"/>
    <a:srgbClr val="F4F4F6"/>
    <a:srgbClr val="FF617B"/>
    <a:srgbClr val="A3C971"/>
    <a:srgbClr val="CFC9D9"/>
    <a:srgbClr val="C6DD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3039" autoAdjust="0"/>
  </p:normalViewPr>
  <p:slideViewPr>
    <p:cSldViewPr snapToGrid="0">
      <p:cViewPr varScale="1">
        <p:scale>
          <a:sx n="67" d="100"/>
          <a:sy n="67" d="100"/>
        </p:scale>
        <p:origin x="-132" y="-1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5.xml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CDEC11-7793-4414-86BE-607D221532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2615B9-4A25-40E3-B596-8A84D61ADC4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72485-FC94-45C1-8456-9A3B280376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01F36-4BB7-4120-9E90-20704F8CC9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72485-FC94-45C1-8456-9A3B280376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01F36-4BB7-4120-9E90-20704F8CC9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Off-page Connector 4"/>
          <p:cNvSpPr/>
          <p:nvPr userDrawn="1"/>
        </p:nvSpPr>
        <p:spPr>
          <a:xfrm rot="5400000">
            <a:off x="11674812" y="6247142"/>
            <a:ext cx="455692" cy="565726"/>
          </a:xfrm>
          <a:prstGeom prst="flowChartOffpageConnecto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  <p:sp>
        <p:nvSpPr>
          <p:cNvPr id="9" name="Slide Number Placeholder 4"/>
          <p:cNvSpPr txBox="1"/>
          <p:nvPr userDrawn="1"/>
        </p:nvSpPr>
        <p:spPr>
          <a:xfrm>
            <a:off x="11636729" y="6340868"/>
            <a:ext cx="610241" cy="36618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1375410" rtl="0" eaLnBrk="1" latinLnBrk="0" hangingPunct="1">
              <a:defRPr sz="16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7705" algn="l" defTabSz="1375410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5410" algn="l" defTabSz="1375410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63115" algn="l" defTabSz="1375410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50820" algn="l" defTabSz="1375410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37890" algn="l" defTabSz="1375410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25595" algn="l" defTabSz="1375410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3300" algn="l" defTabSz="1375410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01005" algn="l" defTabSz="1375410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136B7D2-B98C-44FD-8D04-7EC62A564975}" type="slidenum">
              <a:rPr lang="en-US" sz="1600" smtClean="0"/>
            </a:fld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2336801" y="356629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200" b="1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1" y="825951"/>
            <a:ext cx="5486400" cy="26766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600" b="1" i="0" baseline="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965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  <a:endParaRPr lang="en-US" dirty="0" smtClean="0"/>
          </a:p>
        </p:txBody>
      </p:sp>
      <p:sp>
        <p:nvSpPr>
          <p:cNvPr id="8" name="Flowchart: Off-page Connector 6"/>
          <p:cNvSpPr/>
          <p:nvPr userDrawn="1"/>
        </p:nvSpPr>
        <p:spPr>
          <a:xfrm rot="5400000">
            <a:off x="11705984" y="6244110"/>
            <a:ext cx="455692" cy="565726"/>
          </a:xfrm>
          <a:prstGeom prst="flowChartOffpageConnecto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  <p:sp>
        <p:nvSpPr>
          <p:cNvPr id="9" name="Slide Number Placeholder 4"/>
          <p:cNvSpPr txBox="1"/>
          <p:nvPr userDrawn="1"/>
        </p:nvSpPr>
        <p:spPr>
          <a:xfrm>
            <a:off x="11667901" y="6337836"/>
            <a:ext cx="610241" cy="36618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1375410" rtl="0" eaLnBrk="1" latinLnBrk="0" hangingPunct="1">
              <a:defRPr sz="16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7705" algn="l" defTabSz="1375410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5410" algn="l" defTabSz="1375410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63115" algn="l" defTabSz="1375410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50820" algn="l" defTabSz="1375410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37890" algn="l" defTabSz="1375410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25595" algn="l" defTabSz="1375410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3300" algn="l" defTabSz="1375410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01005" algn="l" defTabSz="1375410" rtl="0" eaLnBrk="1" latinLnBrk="0" hangingPunct="1"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136B7D2-B98C-44FD-8D04-7EC62A564975}" type="slidenum">
              <a:rPr lang="en-US" sz="1600" smtClean="0"/>
            </a:fld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Diagonal Corner Rectangle 10"/>
          <p:cNvSpPr/>
          <p:nvPr userDrawn="1"/>
        </p:nvSpPr>
        <p:spPr>
          <a:xfrm>
            <a:off x="11683190" y="150969"/>
            <a:ext cx="356410" cy="287010"/>
          </a:xfrm>
          <a:prstGeom prst="round2DiagRect">
            <a:avLst>
              <a:gd name="adj1" fmla="val 32340"/>
              <a:gd name="adj2" fmla="val 0"/>
            </a:avLst>
          </a:prstGeom>
          <a:solidFill>
            <a:schemeClr val="accent2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 Diagonal Corner Rectangle 26"/>
          <p:cNvSpPr/>
          <p:nvPr userDrawn="1"/>
        </p:nvSpPr>
        <p:spPr>
          <a:xfrm>
            <a:off x="11665322" y="128915"/>
            <a:ext cx="356410" cy="287010"/>
          </a:xfrm>
          <a:prstGeom prst="round2DiagRect">
            <a:avLst>
              <a:gd name="adj1" fmla="val 32340"/>
              <a:gd name="adj2" fmla="val 0"/>
            </a:avLst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Slide Number Placeholder 5"/>
          <p:cNvSpPr txBox="1"/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</a:fld>
            <a:endParaRPr lang="en-US" sz="800" b="0" i="0" dirty="0">
              <a:solidFill>
                <a:srgbClr val="FEFEF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39" name="Group 38"/>
          <p:cNvGrpSpPr/>
          <p:nvPr userDrawn="1"/>
        </p:nvGrpSpPr>
        <p:grpSpPr>
          <a:xfrm>
            <a:off x="11630384" y="6542411"/>
            <a:ext cx="390166" cy="171788"/>
            <a:chOff x="11125576" y="6251575"/>
            <a:chExt cx="288549" cy="117476"/>
          </a:xfrm>
        </p:grpSpPr>
        <p:sp>
          <p:nvSpPr>
            <p:cNvPr id="33" name="Chevron 32">
              <a:hlinkClick r:id="" tooltip="Next Slide" action="ppaction://hlinkshowjump?jump=nextslide"/>
            </p:cNvPr>
            <p:cNvSpPr/>
            <p:nvPr userDrawn="1"/>
          </p:nvSpPr>
          <p:spPr>
            <a:xfrm>
              <a:off x="11321095" y="6251575"/>
              <a:ext cx="93030" cy="117476"/>
            </a:xfrm>
            <a:prstGeom prst="chevron">
              <a:avLst>
                <a:gd name="adj" fmla="val 66337"/>
              </a:avLst>
            </a:prstGeom>
            <a:solidFill>
              <a:schemeClr val="bg1">
                <a:lumMod val="7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4" name="Chevron 33">
              <a:hlinkClick r:id="" tooltip="Previous Slide" action="ppaction://hlinkshowjump?jump=previousslide"/>
            </p:cNvPr>
            <p:cNvSpPr/>
            <p:nvPr userDrawn="1"/>
          </p:nvSpPr>
          <p:spPr>
            <a:xfrm rot="10800000">
              <a:off x="11125576" y="6251575"/>
              <a:ext cx="93030" cy="117476"/>
            </a:xfrm>
            <a:prstGeom prst="chevron">
              <a:avLst>
                <a:gd name="adj" fmla="val 64003"/>
              </a:avLst>
            </a:prstGeom>
            <a:solidFill>
              <a:schemeClr val="bg1">
                <a:lumMod val="7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38" name="Straight Connector 37"/>
            <p:cNvCxnSpPr/>
            <p:nvPr userDrawn="1"/>
          </p:nvCxnSpPr>
          <p:spPr>
            <a:xfrm flipV="1">
              <a:off x="11268075" y="6251575"/>
              <a:ext cx="0" cy="117476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 Placeholder 42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8544262" y="651409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pPr lvl="0"/>
            <a:r>
              <a:rPr lang="en-US" dirty="0" smtClean="0"/>
              <a:t>Click to edit Master text styles for your custom footer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72485-FC94-45C1-8456-9A3B280376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01F36-4BB7-4120-9E90-20704F8CC9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72485-FC94-45C1-8456-9A3B280376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01F36-4BB7-4120-9E90-20704F8CC9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72485-FC94-45C1-8456-9A3B280376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01F36-4BB7-4120-9E90-20704F8CC9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72485-FC94-45C1-8456-9A3B280376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01F36-4BB7-4120-9E90-20704F8CC9AE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676043" y="5206482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72485-FC94-45C1-8456-9A3B280376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01F36-4BB7-4120-9E90-20704F8CC9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72485-FC94-45C1-8456-9A3B280376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01F36-4BB7-4120-9E90-20704F8CC9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72485-FC94-45C1-8456-9A3B280376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01F36-4BB7-4120-9E90-20704F8CC9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72485-FC94-45C1-8456-9A3B280376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A01F36-4BB7-4120-9E90-20704F8CC9A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.jpeg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4.jpeg"/><Relationship Id="rId2" Type="http://schemas.openxmlformats.org/officeDocument/2006/relationships/tags" Target="../tags/tag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9.jpeg"/><Relationship Id="rId3" Type="http://schemas.openxmlformats.org/officeDocument/2006/relationships/tags" Target="../tags/tag4.xml"/><Relationship Id="rId2" Type="http://schemas.openxmlformats.org/officeDocument/2006/relationships/image" Target="../media/image8.jpeg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/>
          <p:cNvGrpSpPr/>
          <p:nvPr/>
        </p:nvGrpSpPr>
        <p:grpSpPr>
          <a:xfrm rot="691748">
            <a:off x="8659028" y="5246838"/>
            <a:ext cx="949387" cy="931930"/>
            <a:chOff x="10646778" y="4753862"/>
            <a:chExt cx="751521" cy="737702"/>
          </a:xfrm>
        </p:grpSpPr>
        <p:sp>
          <p:nvSpPr>
            <p:cNvPr id="77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79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15875">
                <a:solidFill>
                  <a:srgbClr val="FFFF00"/>
                </a:solidFill>
              </a:ln>
              <a:effectLst>
                <a:innerShdw blurRad="292100">
                  <a:srgbClr val="FFC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  <a:gd name="connsiteX0-155" fmla="*/ 654322 w 918524"/>
                  <a:gd name="connsiteY0-156" fmla="*/ 223173 h 923906"/>
                  <a:gd name="connsiteX1-157" fmla="*/ 916461 w 918524"/>
                  <a:gd name="connsiteY1-158" fmla="*/ 349269 h 923906"/>
                  <a:gd name="connsiteX2-159" fmla="*/ 774876 w 918524"/>
                  <a:gd name="connsiteY2-160" fmla="*/ 613293 h 923906"/>
                  <a:gd name="connsiteX3-161" fmla="*/ 741827 w 918524"/>
                  <a:gd name="connsiteY3-162" fmla="*/ 914398 h 923906"/>
                  <a:gd name="connsiteX4-163" fmla="*/ 459262 w 918524"/>
                  <a:gd name="connsiteY4-164" fmla="*/ 854400 h 923906"/>
                  <a:gd name="connsiteX5-165" fmla="*/ 176697 w 918524"/>
                  <a:gd name="connsiteY5-166" fmla="*/ 914398 h 923906"/>
                  <a:gd name="connsiteX6-167" fmla="*/ 143648 w 918524"/>
                  <a:gd name="connsiteY6-168" fmla="*/ 613293 h 923906"/>
                  <a:gd name="connsiteX7-169" fmla="*/ 2063 w 918524"/>
                  <a:gd name="connsiteY7-170" fmla="*/ 349269 h 923906"/>
                  <a:gd name="connsiteX8-171" fmla="*/ 264202 w 918524"/>
                  <a:gd name="connsiteY8-172" fmla="*/ 223173 h 923906"/>
                  <a:gd name="connsiteX9-173" fmla="*/ 459262 w 918524"/>
                  <a:gd name="connsiteY9-174" fmla="*/ 0 h 923906"/>
                  <a:gd name="connsiteX10-175" fmla="*/ 715845 w 918524"/>
                  <a:gd name="connsiteY10-176" fmla="*/ 284696 h 923906"/>
                  <a:gd name="connsiteX0-177" fmla="*/ 916461 w 918524"/>
                  <a:gd name="connsiteY0-178" fmla="*/ 349269 h 923906"/>
                  <a:gd name="connsiteX1-179" fmla="*/ 774876 w 918524"/>
                  <a:gd name="connsiteY1-180" fmla="*/ 613293 h 923906"/>
                  <a:gd name="connsiteX2-181" fmla="*/ 741827 w 918524"/>
                  <a:gd name="connsiteY2-182" fmla="*/ 914398 h 923906"/>
                  <a:gd name="connsiteX3-183" fmla="*/ 459262 w 918524"/>
                  <a:gd name="connsiteY3-184" fmla="*/ 854400 h 923906"/>
                  <a:gd name="connsiteX4-185" fmla="*/ 176697 w 918524"/>
                  <a:gd name="connsiteY4-186" fmla="*/ 914398 h 923906"/>
                  <a:gd name="connsiteX5-187" fmla="*/ 143648 w 918524"/>
                  <a:gd name="connsiteY5-188" fmla="*/ 613293 h 923906"/>
                  <a:gd name="connsiteX6-189" fmla="*/ 2063 w 918524"/>
                  <a:gd name="connsiteY6-190" fmla="*/ 349269 h 923906"/>
                  <a:gd name="connsiteX7-191" fmla="*/ 264202 w 918524"/>
                  <a:gd name="connsiteY7-192" fmla="*/ 223173 h 923906"/>
                  <a:gd name="connsiteX8-193" fmla="*/ 459262 w 918524"/>
                  <a:gd name="connsiteY8-194" fmla="*/ 0 h 923906"/>
                  <a:gd name="connsiteX9-195" fmla="*/ 715845 w 918524"/>
                  <a:gd name="connsiteY9-196" fmla="*/ 284696 h 923906"/>
                  <a:gd name="connsiteX0-197" fmla="*/ 774876 w 774876"/>
                  <a:gd name="connsiteY0-198" fmla="*/ 613293 h 923906"/>
                  <a:gd name="connsiteX1-199" fmla="*/ 741827 w 774876"/>
                  <a:gd name="connsiteY1-200" fmla="*/ 914398 h 923906"/>
                  <a:gd name="connsiteX2-201" fmla="*/ 459262 w 774876"/>
                  <a:gd name="connsiteY2-202" fmla="*/ 854400 h 923906"/>
                  <a:gd name="connsiteX3-203" fmla="*/ 176697 w 774876"/>
                  <a:gd name="connsiteY3-204" fmla="*/ 914398 h 923906"/>
                  <a:gd name="connsiteX4-205" fmla="*/ 143648 w 774876"/>
                  <a:gd name="connsiteY4-206" fmla="*/ 613293 h 923906"/>
                  <a:gd name="connsiteX5-207" fmla="*/ 2063 w 774876"/>
                  <a:gd name="connsiteY5-208" fmla="*/ 349269 h 923906"/>
                  <a:gd name="connsiteX6-209" fmla="*/ 264202 w 774876"/>
                  <a:gd name="connsiteY6-210" fmla="*/ 223173 h 923906"/>
                  <a:gd name="connsiteX7-211" fmla="*/ 459262 w 774876"/>
                  <a:gd name="connsiteY7-212" fmla="*/ 0 h 923906"/>
                  <a:gd name="connsiteX8-213" fmla="*/ 715845 w 774876"/>
                  <a:gd name="connsiteY8-214" fmla="*/ 284696 h 923906"/>
                  <a:gd name="connsiteX0-215" fmla="*/ 741827 w 741827"/>
                  <a:gd name="connsiteY0-216" fmla="*/ 914398 h 923906"/>
                  <a:gd name="connsiteX1-217" fmla="*/ 459262 w 741827"/>
                  <a:gd name="connsiteY1-218" fmla="*/ 854400 h 923906"/>
                  <a:gd name="connsiteX2-219" fmla="*/ 176697 w 741827"/>
                  <a:gd name="connsiteY2-220" fmla="*/ 914398 h 923906"/>
                  <a:gd name="connsiteX3-221" fmla="*/ 143648 w 741827"/>
                  <a:gd name="connsiteY3-222" fmla="*/ 613293 h 923906"/>
                  <a:gd name="connsiteX4-223" fmla="*/ 2063 w 741827"/>
                  <a:gd name="connsiteY4-224" fmla="*/ 349269 h 923906"/>
                  <a:gd name="connsiteX5-225" fmla="*/ 264202 w 741827"/>
                  <a:gd name="connsiteY5-226" fmla="*/ 223173 h 923906"/>
                  <a:gd name="connsiteX6-227" fmla="*/ 459262 w 741827"/>
                  <a:gd name="connsiteY6-228" fmla="*/ 0 h 923906"/>
                  <a:gd name="connsiteX7-229" fmla="*/ 715845 w 741827"/>
                  <a:gd name="connsiteY7-230" fmla="*/ 284696 h 923906"/>
                  <a:gd name="connsiteX0-231" fmla="*/ 459262 w 715845"/>
                  <a:gd name="connsiteY0-232" fmla="*/ 854400 h 916632"/>
                  <a:gd name="connsiteX1-233" fmla="*/ 176697 w 715845"/>
                  <a:gd name="connsiteY1-234" fmla="*/ 914398 h 916632"/>
                  <a:gd name="connsiteX2-235" fmla="*/ 143648 w 715845"/>
                  <a:gd name="connsiteY2-236" fmla="*/ 613293 h 916632"/>
                  <a:gd name="connsiteX3-237" fmla="*/ 2063 w 715845"/>
                  <a:gd name="connsiteY3-238" fmla="*/ 349269 h 916632"/>
                  <a:gd name="connsiteX4-239" fmla="*/ 264202 w 715845"/>
                  <a:gd name="connsiteY4-240" fmla="*/ 223173 h 916632"/>
                  <a:gd name="connsiteX5-241" fmla="*/ 459262 w 715845"/>
                  <a:gd name="connsiteY5-242" fmla="*/ 0 h 916632"/>
                  <a:gd name="connsiteX6-243" fmla="*/ 715845 w 715845"/>
                  <a:gd name="connsiteY6-244" fmla="*/ 284696 h 916632"/>
                  <a:gd name="connsiteX0-245" fmla="*/ 176697 w 715845"/>
                  <a:gd name="connsiteY0-246" fmla="*/ 914398 h 914398"/>
                  <a:gd name="connsiteX1-247" fmla="*/ 143648 w 715845"/>
                  <a:gd name="connsiteY1-248" fmla="*/ 613293 h 914398"/>
                  <a:gd name="connsiteX2-249" fmla="*/ 2063 w 715845"/>
                  <a:gd name="connsiteY2-250" fmla="*/ 349269 h 914398"/>
                  <a:gd name="connsiteX3-251" fmla="*/ 264202 w 715845"/>
                  <a:gd name="connsiteY3-252" fmla="*/ 223173 h 914398"/>
                  <a:gd name="connsiteX4-253" fmla="*/ 459262 w 715845"/>
                  <a:gd name="connsiteY4-254" fmla="*/ 0 h 914398"/>
                  <a:gd name="connsiteX5-255" fmla="*/ 715845 w 715845"/>
                  <a:gd name="connsiteY5-256" fmla="*/ 284696 h 914398"/>
                  <a:gd name="connsiteX0-257" fmla="*/ 143648 w 715845"/>
                  <a:gd name="connsiteY0-258" fmla="*/ 613293 h 613293"/>
                  <a:gd name="connsiteX1-259" fmla="*/ 2063 w 715845"/>
                  <a:gd name="connsiteY1-260" fmla="*/ 349269 h 613293"/>
                  <a:gd name="connsiteX2-261" fmla="*/ 264202 w 715845"/>
                  <a:gd name="connsiteY2-262" fmla="*/ 223173 h 613293"/>
                  <a:gd name="connsiteX3-263" fmla="*/ 459262 w 715845"/>
                  <a:gd name="connsiteY3-264" fmla="*/ 0 h 613293"/>
                  <a:gd name="connsiteX4-265" fmla="*/ 715845 w 715845"/>
                  <a:gd name="connsiteY4-266" fmla="*/ 284696 h 613293"/>
                  <a:gd name="connsiteX0-267" fmla="*/ 0 w 713782"/>
                  <a:gd name="connsiteY0-268" fmla="*/ 349269 h 349269"/>
                  <a:gd name="connsiteX1-269" fmla="*/ 262139 w 713782"/>
                  <a:gd name="connsiteY1-270" fmla="*/ 223173 h 349269"/>
                  <a:gd name="connsiteX2-271" fmla="*/ 457199 w 713782"/>
                  <a:gd name="connsiteY2-272" fmla="*/ 0 h 349269"/>
                  <a:gd name="connsiteX3-273" fmla="*/ 713782 w 713782"/>
                  <a:gd name="connsiteY3-274" fmla="*/ 284696 h 349269"/>
                  <a:gd name="connsiteX0-275" fmla="*/ 0 w 457199"/>
                  <a:gd name="connsiteY0-276" fmla="*/ 349269 h 349269"/>
                  <a:gd name="connsiteX1-277" fmla="*/ 262139 w 457199"/>
                  <a:gd name="connsiteY1-278" fmla="*/ 223173 h 349269"/>
                  <a:gd name="connsiteX2-279" fmla="*/ 457199 w 457199"/>
                  <a:gd name="connsiteY2-280" fmla="*/ 0 h 34926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  <a:gd name="connsiteX0-155" fmla="*/ 654322 w 918524"/>
                  <a:gd name="connsiteY0-156" fmla="*/ 223173 h 923906"/>
                  <a:gd name="connsiteX1-157" fmla="*/ 916461 w 918524"/>
                  <a:gd name="connsiteY1-158" fmla="*/ 349269 h 923906"/>
                  <a:gd name="connsiteX2-159" fmla="*/ 774876 w 918524"/>
                  <a:gd name="connsiteY2-160" fmla="*/ 613293 h 923906"/>
                  <a:gd name="connsiteX3-161" fmla="*/ 741827 w 918524"/>
                  <a:gd name="connsiteY3-162" fmla="*/ 914398 h 923906"/>
                  <a:gd name="connsiteX4-163" fmla="*/ 459262 w 918524"/>
                  <a:gd name="connsiteY4-164" fmla="*/ 854400 h 923906"/>
                  <a:gd name="connsiteX5-165" fmla="*/ 176697 w 918524"/>
                  <a:gd name="connsiteY5-166" fmla="*/ 914398 h 923906"/>
                  <a:gd name="connsiteX6-167" fmla="*/ 143648 w 918524"/>
                  <a:gd name="connsiteY6-168" fmla="*/ 613293 h 923906"/>
                  <a:gd name="connsiteX7-169" fmla="*/ 2063 w 918524"/>
                  <a:gd name="connsiteY7-170" fmla="*/ 349269 h 923906"/>
                  <a:gd name="connsiteX8-171" fmla="*/ 264202 w 918524"/>
                  <a:gd name="connsiteY8-172" fmla="*/ 223173 h 923906"/>
                  <a:gd name="connsiteX9-173" fmla="*/ 459262 w 918524"/>
                  <a:gd name="connsiteY9-174" fmla="*/ 0 h 923906"/>
                  <a:gd name="connsiteX10-175" fmla="*/ 715845 w 918524"/>
                  <a:gd name="connsiteY10-176" fmla="*/ 284696 h 923906"/>
                  <a:gd name="connsiteX0-177" fmla="*/ 916461 w 918524"/>
                  <a:gd name="connsiteY0-178" fmla="*/ 349269 h 923906"/>
                  <a:gd name="connsiteX1-179" fmla="*/ 774876 w 918524"/>
                  <a:gd name="connsiteY1-180" fmla="*/ 613293 h 923906"/>
                  <a:gd name="connsiteX2-181" fmla="*/ 741827 w 918524"/>
                  <a:gd name="connsiteY2-182" fmla="*/ 914398 h 923906"/>
                  <a:gd name="connsiteX3-183" fmla="*/ 459262 w 918524"/>
                  <a:gd name="connsiteY3-184" fmla="*/ 854400 h 923906"/>
                  <a:gd name="connsiteX4-185" fmla="*/ 176697 w 918524"/>
                  <a:gd name="connsiteY4-186" fmla="*/ 914398 h 923906"/>
                  <a:gd name="connsiteX5-187" fmla="*/ 143648 w 918524"/>
                  <a:gd name="connsiteY5-188" fmla="*/ 613293 h 923906"/>
                  <a:gd name="connsiteX6-189" fmla="*/ 2063 w 918524"/>
                  <a:gd name="connsiteY6-190" fmla="*/ 349269 h 923906"/>
                  <a:gd name="connsiteX7-191" fmla="*/ 264202 w 918524"/>
                  <a:gd name="connsiteY7-192" fmla="*/ 223173 h 923906"/>
                  <a:gd name="connsiteX8-193" fmla="*/ 459262 w 918524"/>
                  <a:gd name="connsiteY8-194" fmla="*/ 0 h 923906"/>
                  <a:gd name="connsiteX9-195" fmla="*/ 715845 w 918524"/>
                  <a:gd name="connsiteY9-196" fmla="*/ 284696 h 923906"/>
                  <a:gd name="connsiteX0-197" fmla="*/ 774876 w 774876"/>
                  <a:gd name="connsiteY0-198" fmla="*/ 613293 h 923906"/>
                  <a:gd name="connsiteX1-199" fmla="*/ 741827 w 774876"/>
                  <a:gd name="connsiteY1-200" fmla="*/ 914398 h 923906"/>
                  <a:gd name="connsiteX2-201" fmla="*/ 459262 w 774876"/>
                  <a:gd name="connsiteY2-202" fmla="*/ 854400 h 923906"/>
                  <a:gd name="connsiteX3-203" fmla="*/ 176697 w 774876"/>
                  <a:gd name="connsiteY3-204" fmla="*/ 914398 h 923906"/>
                  <a:gd name="connsiteX4-205" fmla="*/ 143648 w 774876"/>
                  <a:gd name="connsiteY4-206" fmla="*/ 613293 h 923906"/>
                  <a:gd name="connsiteX5-207" fmla="*/ 2063 w 774876"/>
                  <a:gd name="connsiteY5-208" fmla="*/ 349269 h 923906"/>
                  <a:gd name="connsiteX6-209" fmla="*/ 264202 w 774876"/>
                  <a:gd name="connsiteY6-210" fmla="*/ 223173 h 923906"/>
                  <a:gd name="connsiteX7-211" fmla="*/ 459262 w 774876"/>
                  <a:gd name="connsiteY7-212" fmla="*/ 0 h 923906"/>
                  <a:gd name="connsiteX8-213" fmla="*/ 715845 w 774876"/>
                  <a:gd name="connsiteY8-214" fmla="*/ 284696 h 923906"/>
                  <a:gd name="connsiteX0-215" fmla="*/ 741827 w 741827"/>
                  <a:gd name="connsiteY0-216" fmla="*/ 914398 h 923906"/>
                  <a:gd name="connsiteX1-217" fmla="*/ 459262 w 741827"/>
                  <a:gd name="connsiteY1-218" fmla="*/ 854400 h 923906"/>
                  <a:gd name="connsiteX2-219" fmla="*/ 176697 w 741827"/>
                  <a:gd name="connsiteY2-220" fmla="*/ 914398 h 923906"/>
                  <a:gd name="connsiteX3-221" fmla="*/ 143648 w 741827"/>
                  <a:gd name="connsiteY3-222" fmla="*/ 613293 h 923906"/>
                  <a:gd name="connsiteX4-223" fmla="*/ 2063 w 741827"/>
                  <a:gd name="connsiteY4-224" fmla="*/ 349269 h 923906"/>
                  <a:gd name="connsiteX5-225" fmla="*/ 264202 w 741827"/>
                  <a:gd name="connsiteY5-226" fmla="*/ 223173 h 923906"/>
                  <a:gd name="connsiteX6-227" fmla="*/ 459262 w 741827"/>
                  <a:gd name="connsiteY6-228" fmla="*/ 0 h 923906"/>
                  <a:gd name="connsiteX7-229" fmla="*/ 715845 w 741827"/>
                  <a:gd name="connsiteY7-230" fmla="*/ 284696 h 923906"/>
                  <a:gd name="connsiteX0-231" fmla="*/ 459262 w 715845"/>
                  <a:gd name="connsiteY0-232" fmla="*/ 854400 h 916632"/>
                  <a:gd name="connsiteX1-233" fmla="*/ 176697 w 715845"/>
                  <a:gd name="connsiteY1-234" fmla="*/ 914398 h 916632"/>
                  <a:gd name="connsiteX2-235" fmla="*/ 143648 w 715845"/>
                  <a:gd name="connsiteY2-236" fmla="*/ 613293 h 916632"/>
                  <a:gd name="connsiteX3-237" fmla="*/ 2063 w 715845"/>
                  <a:gd name="connsiteY3-238" fmla="*/ 349269 h 916632"/>
                  <a:gd name="connsiteX4-239" fmla="*/ 264202 w 715845"/>
                  <a:gd name="connsiteY4-240" fmla="*/ 223173 h 916632"/>
                  <a:gd name="connsiteX5-241" fmla="*/ 459262 w 715845"/>
                  <a:gd name="connsiteY5-242" fmla="*/ 0 h 916632"/>
                  <a:gd name="connsiteX6-243" fmla="*/ 715845 w 715845"/>
                  <a:gd name="connsiteY6-244" fmla="*/ 284696 h 916632"/>
                  <a:gd name="connsiteX0-245" fmla="*/ 176697 w 715845"/>
                  <a:gd name="connsiteY0-246" fmla="*/ 914398 h 914398"/>
                  <a:gd name="connsiteX1-247" fmla="*/ 143648 w 715845"/>
                  <a:gd name="connsiteY1-248" fmla="*/ 613293 h 914398"/>
                  <a:gd name="connsiteX2-249" fmla="*/ 2063 w 715845"/>
                  <a:gd name="connsiteY2-250" fmla="*/ 349269 h 914398"/>
                  <a:gd name="connsiteX3-251" fmla="*/ 264202 w 715845"/>
                  <a:gd name="connsiteY3-252" fmla="*/ 223173 h 914398"/>
                  <a:gd name="connsiteX4-253" fmla="*/ 459262 w 715845"/>
                  <a:gd name="connsiteY4-254" fmla="*/ 0 h 914398"/>
                  <a:gd name="connsiteX5-255" fmla="*/ 715845 w 715845"/>
                  <a:gd name="connsiteY5-256" fmla="*/ 284696 h 914398"/>
                  <a:gd name="connsiteX0-257" fmla="*/ 143648 w 715845"/>
                  <a:gd name="connsiteY0-258" fmla="*/ 613293 h 613293"/>
                  <a:gd name="connsiteX1-259" fmla="*/ 2063 w 715845"/>
                  <a:gd name="connsiteY1-260" fmla="*/ 349269 h 613293"/>
                  <a:gd name="connsiteX2-261" fmla="*/ 264202 w 715845"/>
                  <a:gd name="connsiteY2-262" fmla="*/ 223173 h 613293"/>
                  <a:gd name="connsiteX3-263" fmla="*/ 459262 w 715845"/>
                  <a:gd name="connsiteY3-264" fmla="*/ 0 h 613293"/>
                  <a:gd name="connsiteX4-265" fmla="*/ 715845 w 715845"/>
                  <a:gd name="connsiteY4-266" fmla="*/ 284696 h 613293"/>
                  <a:gd name="connsiteX0-267" fmla="*/ 0 w 713782"/>
                  <a:gd name="connsiteY0-268" fmla="*/ 349269 h 349269"/>
                  <a:gd name="connsiteX1-269" fmla="*/ 262139 w 713782"/>
                  <a:gd name="connsiteY1-270" fmla="*/ 223173 h 349269"/>
                  <a:gd name="connsiteX2-271" fmla="*/ 457199 w 713782"/>
                  <a:gd name="connsiteY2-272" fmla="*/ 0 h 349269"/>
                  <a:gd name="connsiteX3-273" fmla="*/ 713782 w 713782"/>
                  <a:gd name="connsiteY3-274" fmla="*/ 284696 h 349269"/>
                  <a:gd name="connsiteX0-275" fmla="*/ 0 w 457199"/>
                  <a:gd name="connsiteY0-276" fmla="*/ 349269 h 349269"/>
                  <a:gd name="connsiteX1-277" fmla="*/ 262139 w 457199"/>
                  <a:gd name="connsiteY1-278" fmla="*/ 223173 h 349269"/>
                  <a:gd name="connsiteX2-279" fmla="*/ 457199 w 457199"/>
                  <a:gd name="connsiteY2-280" fmla="*/ 0 h 349269"/>
                  <a:gd name="connsiteX0-281" fmla="*/ 0 w 195060"/>
                  <a:gd name="connsiteY0-282" fmla="*/ 223173 h 223173"/>
                  <a:gd name="connsiteX1-283" fmla="*/ 195060 w 195060"/>
                  <a:gd name="connsiteY1-284" fmla="*/ 0 h 22317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4" name="文本框 83"/>
          <p:cNvSpPr txBox="1"/>
          <p:nvPr/>
        </p:nvSpPr>
        <p:spPr>
          <a:xfrm>
            <a:off x="2126457" y="1789215"/>
            <a:ext cx="81762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孩子与父母</a:t>
            </a:r>
            <a:endParaRPr lang="zh-CN" altLang="en-US" sz="7200" b="1" dirty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3658946" y="4061148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利川市都亭体育路小学    蔡锦涛</a:t>
            </a:r>
            <a:endParaRPr lang="zh-CN" altLang="en-US" sz="2800" dirty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0" name="文本框 83"/>
          <p:cNvSpPr txBox="1"/>
          <p:nvPr/>
        </p:nvSpPr>
        <p:spPr>
          <a:xfrm>
            <a:off x="-436736" y="177424"/>
            <a:ext cx="817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五年级科学第二单元第五课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9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2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5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/>
          <p:cNvSpPr txBox="1"/>
          <p:nvPr/>
        </p:nvSpPr>
        <p:spPr>
          <a:xfrm>
            <a:off x="1653540" y="579755"/>
            <a:ext cx="952754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400" dirty="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动物的后代与亲代有什么相同和不同？</a:t>
            </a:r>
            <a:endParaRPr lang="zh-CN" altLang="en-US" sz="4400" dirty="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1200785" y="2165985"/>
            <a:ext cx="9773285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en-US" altLang="zh-CN" sz="4400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    </a:t>
            </a:r>
            <a:r>
              <a:rPr lang="zh-CN" altLang="en-US" sz="4400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通过观察比较，我们发现：动物的后代与亲代非常相似，但也有一些细微的不同。</a:t>
            </a:r>
            <a:endParaRPr lang="zh-CN" altLang="en-US" sz="4400" dirty="0" smtClean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99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8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/>
          <p:cNvSpPr txBox="1"/>
          <p:nvPr/>
        </p:nvSpPr>
        <p:spPr>
          <a:xfrm>
            <a:off x="1016635" y="1544320"/>
            <a:ext cx="1040892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4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    </a:t>
            </a:r>
            <a:r>
              <a:rPr lang="zh-CN" altLang="en-US" sz="4400" dirty="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课外观察、比较自己的爸爸或妈妈与爷爷奶奶或外公外婆，他们的身高有关系吗？我们可以预测自己的身高吗？</a:t>
            </a:r>
            <a:endParaRPr lang="zh-CN" altLang="en-US" sz="4400" dirty="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蔡锦涛培训集合\科学课设计资料\timg.jpgtim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3095625" y="1373505"/>
            <a:ext cx="6212205" cy="428815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3" name="文本框 2"/>
          <p:cNvSpPr txBox="1"/>
          <p:nvPr/>
        </p:nvSpPr>
        <p:spPr>
          <a:xfrm>
            <a:off x="2156460" y="408940"/>
            <a:ext cx="82981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图片中的这两个人是一家人吗？为什么？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7"/>
          <p:cNvSpPr txBox="1"/>
          <p:nvPr/>
        </p:nvSpPr>
        <p:spPr>
          <a:xfrm>
            <a:off x="2008058" y="2393540"/>
            <a:ext cx="81762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人类的后代与亲代</a:t>
            </a:r>
            <a:endParaRPr lang="zh-CN" altLang="en-US" sz="7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蔡锦涛培训集合\科学课设计资料\7BPFD`C9N%`S6`U(VYM%LS8.jpg7BPFD`C9N%`S6`U(VYM%LS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2506345" y="1119505"/>
            <a:ext cx="7390765" cy="428815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00" name="文本框 99"/>
          <p:cNvSpPr txBox="1"/>
          <p:nvPr/>
        </p:nvSpPr>
        <p:spPr>
          <a:xfrm>
            <a:off x="1269365" y="367665"/>
            <a:ext cx="94684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33350"/>
            <a:r>
              <a:rPr lang="zh-CN" sz="36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基于照片观察，孩子与长辈们的相似点有哪些？</a:t>
            </a:r>
            <a:endParaRPr lang="zh-CN" altLang="en-US" sz="3600" b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/>
          <p:cNvSpPr txBox="1"/>
          <p:nvPr/>
        </p:nvSpPr>
        <p:spPr>
          <a:xfrm>
            <a:off x="2007878" y="689163"/>
            <a:ext cx="81762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比较自己与父母的相貌，将相像的特征记录下来。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11" name="图片 10" descr="@Y%{$[0~)(J4P0Y~8)DMSL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92574" y="2655111"/>
            <a:ext cx="8788258" cy="2352984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/>
          <p:cNvSpPr txBox="1"/>
          <p:nvPr/>
        </p:nvSpPr>
        <p:spPr>
          <a:xfrm>
            <a:off x="2007878" y="415251"/>
            <a:ext cx="81762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比较自己与家人的性状。将比较的结果记录到表格中。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11" name="图片 10" descr="@Y%{$[0~)(J4P0Y~8)DMSLU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09925" y="1742440"/>
            <a:ext cx="6014085" cy="360616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3" name="文本框 2"/>
          <p:cNvSpPr txBox="1"/>
          <p:nvPr/>
        </p:nvSpPr>
        <p:spPr>
          <a:xfrm>
            <a:off x="1911985" y="5493385"/>
            <a:ext cx="80962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/>
            <a:r>
              <a:rPr lang="zh-CN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小结：孩子与父母有很多相同的性状，也有一些细微的不同。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7"/>
          <p:cNvSpPr txBox="1"/>
          <p:nvPr/>
        </p:nvSpPr>
        <p:spPr>
          <a:xfrm>
            <a:off x="2008058" y="2393540"/>
            <a:ext cx="81762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动物的后代与亲代</a:t>
            </a:r>
            <a:endParaRPr lang="zh-CN" altLang="en-US" sz="7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/>
          <p:cNvSpPr txBox="1"/>
          <p:nvPr/>
        </p:nvSpPr>
        <p:spPr>
          <a:xfrm>
            <a:off x="2007878" y="429856"/>
            <a:ext cx="81762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找一找，哪只鹭鸟与中间的鹭鸟存在后代与亲代的关系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11" name="图片 10" descr="@Y%{$[0~)(J4P0Y~8)DMSLU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743199" y="1759854"/>
            <a:ext cx="6782937" cy="4041152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/>
          <p:cNvSpPr txBox="1"/>
          <p:nvPr/>
        </p:nvSpPr>
        <p:spPr>
          <a:xfrm>
            <a:off x="2007878" y="429856"/>
            <a:ext cx="81762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它们在毛皮的颜色、躯体大小等方面有哪些相同和不同。</a:t>
            </a:r>
            <a:endParaRPr lang="zh-CN" altLang="en-US" sz="3600" dirty="0" smtClean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11" name="图片 10" descr="C:\Users\Administrator\Desktop\蔡锦涛培训集合\科学课设计资料\猫.jpg猫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2007870" y="2487295"/>
            <a:ext cx="4004310" cy="293941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2" name="图片 1" descr="C:\Users\Administrator\Desktop\蔡锦涛培训集合\科学课设计资料\u=1719939556,1987407697&amp;fm=26&amp;gp=0.jpgu=1719939556,1987407697&amp;fm=26&amp;gp=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6428740" y="2487295"/>
            <a:ext cx="3928745" cy="2939415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7200,&quot;width&quot;:5145}"/>
</p:tagLst>
</file>

<file path=ppt/tags/tag2.xml><?xml version="1.0" encoding="utf-8"?>
<p:tagLst xmlns:p="http://schemas.openxmlformats.org/presentationml/2006/main">
  <p:tag name="KSO_WM_UNIT_PLACING_PICTURE_USER_VIEWPORT" val="{&quot;height&quot;:7200,&quot;width&quot;:5145}"/>
</p:tagLst>
</file>

<file path=ppt/tags/tag3.xml><?xml version="1.0" encoding="utf-8"?>
<p:tagLst xmlns:p="http://schemas.openxmlformats.org/presentationml/2006/main">
  <p:tag name="KSO_WM_UNIT_PLACING_PICTURE_USER_VIEWPORT" val="{&quot;height&quot;:4030,&quot;width&quot;:5490}"/>
</p:tagLst>
</file>

<file path=ppt/tags/tag4.xml><?xml version="1.0" encoding="utf-8"?>
<p:tagLst xmlns:p="http://schemas.openxmlformats.org/presentationml/2006/main">
  <p:tag name="KSO_WM_UNIT_PLACING_PICTURE_USER_VIEWPORT" val="{&quot;height&quot;:4030,&quot;width&quot;:5490}"/>
</p:tagLst>
</file>

<file path=ppt/tags/tag5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自定义 443">
      <a:dk1>
        <a:srgbClr val="262626"/>
      </a:dk1>
      <a:lt1>
        <a:sysClr val="window" lastClr="FFFFFF"/>
      </a:lt1>
      <a:dk2>
        <a:srgbClr val="FFC000"/>
      </a:dk2>
      <a:lt2>
        <a:srgbClr val="262626"/>
      </a:lt2>
      <a:accent1>
        <a:srgbClr val="FFC000"/>
      </a:accent1>
      <a:accent2>
        <a:srgbClr val="FF8587"/>
      </a:accent2>
      <a:accent3>
        <a:srgbClr val="13CFE3"/>
      </a:accent3>
      <a:accent4>
        <a:srgbClr val="FFC000"/>
      </a:accent4>
      <a:accent5>
        <a:srgbClr val="FF8587"/>
      </a:accent5>
      <a:accent6>
        <a:srgbClr val="13CFE3"/>
      </a:accent6>
      <a:hlink>
        <a:srgbClr val="7ABC32"/>
      </a:hlink>
      <a:folHlink>
        <a:srgbClr val="FF617B"/>
      </a:folHlink>
    </a:clrScheme>
    <a:fontScheme name="Temp">
      <a:majorFont>
        <a:latin typeface="Arial"/>
        <a:ea typeface="张海山锐谐体"/>
        <a:cs typeface=""/>
      </a:majorFont>
      <a:minorFont>
        <a:latin typeface="Arial"/>
        <a:ea typeface="张海山锐谐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322</Words>
  <Application>WPS 演示</Application>
  <PresentationFormat>自定义</PresentationFormat>
  <Paragraphs>30</Paragraphs>
  <Slides>11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Montserrat</vt:lpstr>
      <vt:lpstr>Montserrat Light</vt:lpstr>
      <vt:lpstr>★日文毛笔</vt:lpstr>
      <vt:lpstr>黑体</vt:lpstr>
      <vt:lpstr>微软雅黑</vt:lpstr>
      <vt:lpstr>Arial Unicode MS</vt:lpstr>
      <vt:lpstr>张海山锐谐体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清新卡通</dc:title>
  <dc:creator>第一PPT</dc:creator>
  <cp:keywords>www.1ppt.com</cp:keywords>
  <dc:description>www.1ppt.com</dc:description>
  <cp:lastModifiedBy>Administrator</cp:lastModifiedBy>
  <cp:revision>263</cp:revision>
  <dcterms:created xsi:type="dcterms:W3CDTF">2017-03-09T01:41:00Z</dcterms:created>
  <dcterms:modified xsi:type="dcterms:W3CDTF">2020-07-25T06:55:19Z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