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57" r:id="rId4"/>
    <p:sldId id="273" r:id="rId5"/>
    <p:sldId id="278" r:id="rId6"/>
    <p:sldId id="274" r:id="rId7"/>
    <p:sldId id="276" r:id="rId8"/>
    <p:sldId id="279" r:id="rId9"/>
    <p:sldId id="280" r:id="rId11"/>
    <p:sldId id="281" r:id="rId12"/>
    <p:sldId id="258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384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5CF26-2EAF-4BFF-AEAA-E1F45BB80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4F26-C54C-43B6-94FA-F5F81D17EE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5CF26-2EAF-4BFF-AEAA-E1F45BB80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4F26-C54C-43B6-94FA-F5F81D17EE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5CF26-2EAF-4BFF-AEAA-E1F45BB80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4F26-C54C-43B6-94FA-F5F81D17EE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5CF26-2EAF-4BFF-AEAA-E1F45BB80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4F26-C54C-43B6-94FA-F5F81D17EE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5CF26-2EAF-4BFF-AEAA-E1F45BB80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4F26-C54C-43B6-94FA-F5F81D17EE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5CF26-2EAF-4BFF-AEAA-E1F45BB80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4F26-C54C-43B6-94FA-F5F81D17EE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5CF26-2EAF-4BFF-AEAA-E1F45BB80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4F26-C54C-43B6-94FA-F5F81D17EE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5CF26-2EAF-4BFF-AEAA-E1F45BB80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4F26-C54C-43B6-94FA-F5F81D17EE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5CF26-2EAF-4BFF-AEAA-E1F45BB80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4F26-C54C-43B6-94FA-F5F81D17EE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5CF26-2EAF-4BFF-AEAA-E1F45BB80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4F26-C54C-43B6-94FA-F5F81D17EE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5CF26-2EAF-4BFF-AEAA-E1F45BB80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024F26-C54C-43B6-94FA-F5F81D17EE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75CF26-2EAF-4BFF-AEAA-E1F45BB801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024F26-C54C-43B6-94FA-F5F81D17EE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705" y="1707515"/>
            <a:ext cx="5582285" cy="1079500"/>
          </a:xfrm>
        </p:spPr>
        <p:txBody>
          <a:bodyPr>
            <a:normAutofit/>
          </a:bodyPr>
          <a:lstStyle/>
          <a:p>
            <a:r>
              <a:rPr lang="zh-CN" altLang="en-US" sz="5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声音的传播</a:t>
            </a:r>
            <a:endParaRPr lang="zh-CN" altLang="en-US" sz="50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2730" y="2763763"/>
            <a:ext cx="5400675" cy="600075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1800" dirty="0" smtClean="0">
                <a:solidFill>
                  <a:schemeClr val="bg1"/>
                </a:solidFill>
              </a:rPr>
              <a:t>北京市密云区十里堡镇中心小学  郑雪梅</a:t>
            </a:r>
            <a:endParaRPr lang="zh-CN" altLang="en-US" sz="1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915816" y="1923678"/>
            <a:ext cx="5616575" cy="1079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50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谢谢大家！</a:t>
            </a:r>
            <a:endParaRPr lang="zh-CN" altLang="en-US" sz="5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108960" y="2157095"/>
            <a:ext cx="344614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sz="4800" b="1" dirty="0" smtClean="0">
                <a:latin typeface="微软雅黑" panose="020B0503020204020204" charset="-122"/>
                <a:ea typeface="微软雅黑" panose="020B0503020204020204" charset="-122"/>
              </a:rPr>
              <a:t>幸福拍手歌</a:t>
            </a:r>
            <a:endParaRPr lang="zh-CN" sz="4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幸福拍手歌伴奏-截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522470" y="288798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42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44315" y="2101850"/>
            <a:ext cx="443992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800" b="1" dirty="0" smtClean="0"/>
              <a:t>画一画：</a:t>
            </a:r>
            <a:endParaRPr lang="zh-CN" sz="2800" b="1" dirty="0" smtClean="0"/>
          </a:p>
          <a:p>
            <a:r>
              <a:rPr lang="zh-CN" sz="2800" b="1" dirty="0" smtClean="0"/>
              <a:t>         声音传播时，鼓周围的空气发生了怎样的变化？</a:t>
            </a:r>
            <a:endParaRPr lang="zh-CN" sz="2800" b="1" dirty="0" smtClean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55015" y="1522730"/>
            <a:ext cx="2803525" cy="299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783715" y="3977005"/>
            <a:ext cx="549148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800" b="1" dirty="0" smtClean="0"/>
              <a:t>        把小球放到不同的位置，敲鼓，观察小球的变化。</a:t>
            </a:r>
            <a:endParaRPr lang="en-US" altLang="zh-CN" sz="2800" b="1" dirty="0" smtClean="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19425" y="1318260"/>
            <a:ext cx="2486660" cy="265874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957070" y="1118870"/>
            <a:ext cx="421640" cy="1696720"/>
            <a:chOff x="2356" y="3256"/>
            <a:chExt cx="664" cy="2672"/>
          </a:xfrm>
        </p:grpSpPr>
        <p:sp>
          <p:nvSpPr>
            <p:cNvPr id="3" name="椭圆 2"/>
            <p:cNvSpPr/>
            <p:nvPr/>
          </p:nvSpPr>
          <p:spPr>
            <a:xfrm>
              <a:off x="2356" y="5292"/>
              <a:ext cx="664" cy="636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>
              <a:stCxn id="3" idx="0"/>
            </p:cNvCxnSpPr>
            <p:nvPr/>
          </p:nvCxnSpPr>
          <p:spPr>
            <a:xfrm flipH="1" flipV="1">
              <a:off x="2664" y="3256"/>
              <a:ext cx="0" cy="203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2378710" y="1968500"/>
            <a:ext cx="421640" cy="1696720"/>
            <a:chOff x="2356" y="3256"/>
            <a:chExt cx="664" cy="2672"/>
          </a:xfrm>
        </p:grpSpPr>
        <p:sp>
          <p:nvSpPr>
            <p:cNvPr id="8" name="椭圆 7"/>
            <p:cNvSpPr/>
            <p:nvPr/>
          </p:nvSpPr>
          <p:spPr>
            <a:xfrm>
              <a:off x="2356" y="5292"/>
              <a:ext cx="664" cy="636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>
              <a:stCxn id="8" idx="0"/>
            </p:cNvCxnSpPr>
            <p:nvPr/>
          </p:nvCxnSpPr>
          <p:spPr>
            <a:xfrm flipH="1" flipV="1">
              <a:off x="2664" y="3256"/>
              <a:ext cx="0" cy="203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5822950" y="1968500"/>
            <a:ext cx="421640" cy="1696720"/>
            <a:chOff x="2356" y="3256"/>
            <a:chExt cx="664" cy="2672"/>
          </a:xfrm>
        </p:grpSpPr>
        <p:sp>
          <p:nvSpPr>
            <p:cNvPr id="11" name="椭圆 10"/>
            <p:cNvSpPr/>
            <p:nvPr/>
          </p:nvSpPr>
          <p:spPr>
            <a:xfrm>
              <a:off x="2356" y="5292"/>
              <a:ext cx="664" cy="636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>
              <a:stCxn id="11" idx="0"/>
            </p:cNvCxnSpPr>
            <p:nvPr/>
          </p:nvCxnSpPr>
          <p:spPr>
            <a:xfrm flipH="1" flipV="1">
              <a:off x="2664" y="3256"/>
              <a:ext cx="0" cy="203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6339840" y="916940"/>
            <a:ext cx="421640" cy="1696720"/>
            <a:chOff x="2356" y="3256"/>
            <a:chExt cx="664" cy="2672"/>
          </a:xfrm>
        </p:grpSpPr>
        <p:sp>
          <p:nvSpPr>
            <p:cNvPr id="14" name="椭圆 13"/>
            <p:cNvSpPr/>
            <p:nvPr/>
          </p:nvSpPr>
          <p:spPr>
            <a:xfrm>
              <a:off x="2356" y="5292"/>
              <a:ext cx="664" cy="636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14" idx="0"/>
            </p:cNvCxnSpPr>
            <p:nvPr/>
          </p:nvCxnSpPr>
          <p:spPr>
            <a:xfrm flipH="1" flipV="1">
              <a:off x="2664" y="3256"/>
              <a:ext cx="0" cy="203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15770" y="1798320"/>
            <a:ext cx="6118860" cy="156845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sz="4800" b="1" dirty="0" smtClean="0">
                <a:latin typeface="微软雅黑" panose="020B0503020204020204" charset="-122"/>
                <a:ea typeface="微软雅黑" panose="020B0503020204020204" charset="-122"/>
              </a:rPr>
              <a:t>声音的传播</a:t>
            </a:r>
            <a:endParaRPr lang="zh-CN" sz="48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sz="4800" b="1" dirty="0" smtClean="0">
                <a:latin typeface="微软雅黑" panose="020B0503020204020204" charset="-122"/>
                <a:ea typeface="微软雅黑" panose="020B0503020204020204" charset="-122"/>
              </a:rPr>
              <a:t>必须要经过空气吗？</a:t>
            </a:r>
            <a:endParaRPr lang="zh-CN" sz="48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玻璃钟罩1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315085" y="884555"/>
            <a:ext cx="2240280" cy="3082925"/>
          </a:xfrm>
          <a:prstGeom prst="rect">
            <a:avLst/>
          </a:prstGeom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424" b="9339"/>
          <a:stretch>
            <a:fillRect/>
          </a:stretch>
        </p:blipFill>
        <p:spPr>
          <a:xfrm>
            <a:off x="4258945" y="884555"/>
            <a:ext cx="3538855" cy="3075940"/>
          </a:xfrm>
          <a:prstGeom prst="rect">
            <a:avLst/>
          </a:prstGeom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1530350" y="3967480"/>
            <a:ext cx="2052320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sz="2800" b="1" dirty="0" smtClean="0"/>
              <a:t>把发声物体</a:t>
            </a:r>
            <a:endParaRPr lang="zh-CN" sz="2800" b="1" dirty="0" smtClean="0"/>
          </a:p>
          <a:p>
            <a:r>
              <a:rPr lang="zh-CN" sz="2800" b="1" dirty="0" smtClean="0"/>
              <a:t>放进玻璃罩</a:t>
            </a:r>
            <a:endParaRPr lang="en-US" altLang="zh-CN" sz="2800" b="1" dirty="0" smtClean="0"/>
          </a:p>
        </p:txBody>
      </p:sp>
      <p:sp>
        <p:nvSpPr>
          <p:cNvPr id="8" name="矩形 7"/>
          <p:cNvSpPr/>
          <p:nvPr/>
        </p:nvSpPr>
        <p:spPr>
          <a:xfrm>
            <a:off x="5257165" y="3967480"/>
            <a:ext cx="2052320" cy="9531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sz="2800" b="1" dirty="0" smtClean="0"/>
              <a:t>抽空玻璃罩内的空气</a:t>
            </a:r>
            <a:endParaRPr 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101215" y="1137920"/>
            <a:ext cx="4834890" cy="3554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108960" y="76200"/>
            <a:ext cx="3446145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sz="3600" b="1" dirty="0" smtClean="0">
                <a:latin typeface="微软雅黑" panose="020B0503020204020204" charset="-122"/>
                <a:ea typeface="微软雅黑" panose="020B0503020204020204" charset="-122"/>
              </a:rPr>
              <a:t>做个土电话</a:t>
            </a:r>
            <a:endParaRPr lang="zh-CN" sz="36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5400000">
            <a:off x="2737485" y="493395"/>
            <a:ext cx="3553460" cy="4843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108960" y="76200"/>
            <a:ext cx="3446145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sz="3600" b="1" dirty="0" smtClean="0">
                <a:latin typeface="微软雅黑" panose="020B0503020204020204" charset="-122"/>
                <a:ea typeface="微软雅黑" panose="020B0503020204020204" charset="-122"/>
              </a:rPr>
              <a:t>做个土电话</a:t>
            </a:r>
            <a:endParaRPr lang="zh-CN" sz="36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77720" y="1138555"/>
            <a:ext cx="4844415" cy="3553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108960" y="76200"/>
            <a:ext cx="3446145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zh-CN" sz="3600" b="1" dirty="0" smtClean="0">
                <a:latin typeface="微软雅黑" panose="020B0503020204020204" charset="-122"/>
                <a:ea typeface="微软雅黑" panose="020B0503020204020204" charset="-122"/>
              </a:rPr>
              <a:t>做个土电话</a:t>
            </a:r>
            <a:endParaRPr lang="zh-CN" sz="3600" b="1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5340,&quot;width&quot;:4995}"/>
</p:tagLst>
</file>

<file path=ppt/tags/tag2.xml><?xml version="1.0" encoding="utf-8"?>
<p:tagLst xmlns:p="http://schemas.openxmlformats.org/presentationml/2006/main">
  <p:tag name="KSO_WM_UNIT_PLACING_PICTURE_USER_VIEWPORT" val="{&quot;height&quot;:5340,&quot;width&quot;:4995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</Words>
  <Application>WPS 演示</Application>
  <PresentationFormat>全屏显示(16:9)</PresentationFormat>
  <Paragraphs>27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楷体</vt:lpstr>
      <vt:lpstr>Office 主题​​</vt:lpstr>
      <vt:lpstr>蜗 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user</cp:lastModifiedBy>
  <cp:revision>40</cp:revision>
  <dcterms:created xsi:type="dcterms:W3CDTF">2019-12-10T00:24:00Z</dcterms:created>
  <dcterms:modified xsi:type="dcterms:W3CDTF">2020-07-09T04:36:23Z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