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7" r:id="rId1"/>
  </p:sldMasterIdLst>
  <p:notesMasterIdLst>
    <p:notesMasterId r:id="rId12"/>
  </p:notesMasterIdLst>
  <p:sldIdLst>
    <p:sldId id="266" r:id="rId2"/>
    <p:sldId id="267" r:id="rId3"/>
    <p:sldId id="259" r:id="rId4"/>
    <p:sldId id="261" r:id="rId5"/>
    <p:sldId id="263" r:id="rId6"/>
    <p:sldId id="262" r:id="rId7"/>
    <p:sldId id="260" r:id="rId8"/>
    <p:sldId id="265" r:id="rId9"/>
    <p:sldId id="257" r:id="rId10"/>
    <p:sldId id="269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804" y="6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D3CCBB-E80B-4EA8-9CAC-A8FF4A114B37}" type="datetimeFigureOut">
              <a:rPr lang="zh-CN" altLang="en-US" smtClean="0"/>
              <a:t>2020/7/13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BC88A7-26A7-4AE8-BAD4-60BF3D2AFE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65272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BC88A7-26A7-4AE8-BAD4-60BF3D2AFEC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0681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636D-0E55-4448-8BF4-C67BF2D2057B}" type="datetimeFigureOut">
              <a:rPr lang="zh-CN" altLang="en-US" smtClean="0"/>
              <a:t>2020/7/13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2838-7F71-48D2-9164-1C882C7232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334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636D-0E55-4448-8BF4-C67BF2D2057B}" type="datetimeFigureOut">
              <a:rPr lang="zh-CN" altLang="en-US" smtClean="0"/>
              <a:t>2020/7/13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2838-7F71-48D2-9164-1C882C7232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88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636D-0E55-4448-8BF4-C67BF2D2057B}" type="datetimeFigureOut">
              <a:rPr lang="zh-CN" altLang="en-US" smtClean="0"/>
              <a:t>2020/7/13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2838-7F71-48D2-9164-1C882C7232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864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636D-0E55-4448-8BF4-C67BF2D2057B}" type="datetimeFigureOut">
              <a:rPr lang="zh-CN" altLang="en-US" smtClean="0"/>
              <a:t>2020/7/13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2838-7F71-48D2-9164-1C882C7232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404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636D-0E55-4448-8BF4-C67BF2D2057B}" type="datetimeFigureOut">
              <a:rPr lang="zh-CN" altLang="en-US" smtClean="0"/>
              <a:t>2020/7/13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2838-7F71-48D2-9164-1C882C7232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874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636D-0E55-4448-8BF4-C67BF2D2057B}" type="datetimeFigureOut">
              <a:rPr lang="zh-CN" altLang="en-US" smtClean="0"/>
              <a:t>2020/7/13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2838-7F71-48D2-9164-1C882C7232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83433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636D-0E55-4448-8BF4-C67BF2D2057B}" type="datetimeFigureOut">
              <a:rPr lang="zh-CN" altLang="en-US" smtClean="0"/>
              <a:t>2020/7/13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2838-7F71-48D2-9164-1C882C7232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0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636D-0E55-4448-8BF4-C67BF2D2057B}" type="datetimeFigureOut">
              <a:rPr lang="zh-CN" altLang="en-US" smtClean="0"/>
              <a:t>2020/7/13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2838-7F71-48D2-9164-1C882C7232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740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636D-0E55-4448-8BF4-C67BF2D2057B}" type="datetimeFigureOut">
              <a:rPr lang="zh-CN" altLang="en-US" smtClean="0"/>
              <a:t>2020/7/13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2838-7F71-48D2-9164-1C882C7232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018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636D-0E55-4448-8BF4-C67BF2D2057B}" type="datetimeFigureOut">
              <a:rPr lang="zh-CN" altLang="en-US" smtClean="0"/>
              <a:t>2020/7/13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2838-7F71-48D2-9164-1C882C7232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7770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636D-0E55-4448-8BF4-C67BF2D2057B}" type="datetimeFigureOut">
              <a:rPr lang="zh-CN" altLang="en-US" smtClean="0"/>
              <a:t>2020/7/13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2838-7F71-48D2-9164-1C882C7232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765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6636D-0E55-4448-8BF4-C67BF2D2057B}" type="datetimeFigureOut">
              <a:rPr lang="zh-CN" altLang="en-US" smtClean="0"/>
              <a:t>2020/7/13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DF2838-7F71-48D2-9164-1C882C7232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042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87383"/>
            <a:ext cx="217714" cy="957943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" y="6644640"/>
            <a:ext cx="12192000" cy="21336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41471" y="3561585"/>
            <a:ext cx="6509059" cy="1624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北京市密云区季庄小学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王福玉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6825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87383"/>
            <a:ext cx="217714" cy="957943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" y="6644640"/>
            <a:ext cx="12192000" cy="21336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49794" y="2666534"/>
            <a:ext cx="389241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下课！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157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87383"/>
            <a:ext cx="217714" cy="957943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" y="6644640"/>
            <a:ext cx="12192000" cy="21336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57316" y="321996"/>
            <a:ext cx="650905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水在什么情况下能结成冰呢？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8" t="20405" r="6916" b="10550"/>
          <a:stretch/>
        </p:blipFill>
        <p:spPr>
          <a:xfrm>
            <a:off x="1957923" y="1476146"/>
            <a:ext cx="8276155" cy="4735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140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87383"/>
            <a:ext cx="217714" cy="957943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" y="6644640"/>
            <a:ext cx="12192000" cy="21336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5764" y="475885"/>
            <a:ext cx="527740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探究水结冰时的温度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87738" y="2164122"/>
            <a:ext cx="38908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小组讨论实验方案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843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87383"/>
            <a:ext cx="217714" cy="957943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" y="6644640"/>
            <a:ext cx="12192000" cy="21336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5764" y="475885"/>
            <a:ext cx="527740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温度单位和测量仪器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14877" y="2217388"/>
            <a:ext cx="97490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国际上常用摄氏度（℃）作为温度的计量单位，来表示物体的冷热程度。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21478" y="4149083"/>
            <a:ext cx="97490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测量温度的仪器：温度计。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449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521" y="-1223180"/>
            <a:ext cx="7867820" cy="78678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287383"/>
            <a:ext cx="217714" cy="957943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" y="6644640"/>
            <a:ext cx="12192000" cy="21336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5764" y="475885"/>
            <a:ext cx="188224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水温计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84917" y="5202315"/>
            <a:ext cx="1757778" cy="772357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液泡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>
            <a:endCxn id="8" idx="3"/>
          </p:cNvCxnSpPr>
          <p:nvPr/>
        </p:nvCxnSpPr>
        <p:spPr>
          <a:xfrm flipH="1" flipV="1">
            <a:off x="3142695" y="5588494"/>
            <a:ext cx="2388093" cy="696896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3142695" y="3529174"/>
            <a:ext cx="1757778" cy="772357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玻璃管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2" name="直接连接符 11"/>
          <p:cNvCxnSpPr>
            <a:endCxn id="11" idx="3"/>
          </p:cNvCxnSpPr>
          <p:nvPr/>
        </p:nvCxnSpPr>
        <p:spPr>
          <a:xfrm flipH="1" flipV="1">
            <a:off x="4900473" y="3915353"/>
            <a:ext cx="2388093" cy="696896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5363593" y="1245326"/>
            <a:ext cx="1757778" cy="772357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刻度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4" name="直接连接符 13"/>
          <p:cNvCxnSpPr>
            <a:endCxn id="13" idx="3"/>
          </p:cNvCxnSpPr>
          <p:nvPr/>
        </p:nvCxnSpPr>
        <p:spPr>
          <a:xfrm flipH="1" flipV="1">
            <a:off x="7121371" y="1631505"/>
            <a:ext cx="2388093" cy="696896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8342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831" y="1877998"/>
            <a:ext cx="6237174" cy="304023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287383"/>
            <a:ext cx="217714" cy="957943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" y="6644640"/>
            <a:ext cx="12192000" cy="21336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5764" y="475885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测量水温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2211" y="1670720"/>
            <a:ext cx="361950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313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87383"/>
            <a:ext cx="217714" cy="957943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" y="6644640"/>
            <a:ext cx="12192000" cy="21336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5764" y="475885"/>
            <a:ext cx="35798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如何观察记录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90356" y="1758380"/>
            <a:ext cx="92072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一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负责看时间，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一人记录，另外两人负责观察。</a:t>
            </a: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每隔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分钟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观测一次试管内的水温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并将试管提起来看水的变化，记录在学生活动手册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11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页。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实验结束后，将水温计从试管中取出擦干。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2140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87383"/>
            <a:ext cx="217714" cy="957943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" y="6644640"/>
            <a:ext cx="12192000" cy="21336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Video_2019-06-10_235539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55612" y="1832740"/>
            <a:ext cx="5143500" cy="15621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199112" y="1832740"/>
            <a:ext cx="199164" cy="15621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5764" y="475885"/>
            <a:ext cx="131638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实验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738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657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6497" y="412003"/>
            <a:ext cx="5503720" cy="41883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0396" y="4600369"/>
            <a:ext cx="8715921" cy="1765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287383"/>
            <a:ext cx="217714" cy="957943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" y="6644640"/>
            <a:ext cx="12192000" cy="21336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006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334</TotalTime>
  <Words>135</Words>
  <Application>Microsoft Office PowerPoint</Application>
  <PresentationFormat>宽屏</PresentationFormat>
  <Paragraphs>20</Paragraphs>
  <Slides>10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楷体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wangfuyu</dc:creator>
  <cp:lastModifiedBy>Administrator</cp:lastModifiedBy>
  <cp:revision>21</cp:revision>
  <dcterms:created xsi:type="dcterms:W3CDTF">2019-05-29T15:24:31Z</dcterms:created>
  <dcterms:modified xsi:type="dcterms:W3CDTF">2020-07-13T04:35:12Z</dcterms:modified>
</cp:coreProperties>
</file>