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5631AB5-32EC-4AE4-983C-0C5BF171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491A74-630C-4150-9B1C-18CFB4BB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870CCB-A13D-4A43-AC6B-B62E1FB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D4DB941-2CC0-46A6-B4A2-798CFC230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B621C9-8059-4C93-B31B-9A0B0825A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26110E-2A09-4BA8-9051-A76D8D271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7160F8-7546-481B-B6B1-DC297CF47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0305F6-2205-4F05-AD36-351C6ABA7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37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全屏显示(16:9)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user</dc:creator>
  <cp:lastModifiedBy>yangwei1580@163.com</cp:lastModifiedBy>
  <cp:revision>3</cp:revision>
  <dcterms:modified xsi:type="dcterms:W3CDTF">2020-08-19T00:02:04Z</dcterms:modified>
</cp:coreProperties>
</file>