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9" r:id="rId2"/>
    <p:sldId id="261" r:id="rId3"/>
    <p:sldId id="257" r:id="rId4"/>
    <p:sldId id="256" r:id="rId5"/>
    <p:sldId id="258" r:id="rId6"/>
    <p:sldId id="260" r:id="rId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1EB1A-F4C7-4974-82D3-91C0CE2207EF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F4EBF-5A5C-4CF4-911C-F45AF6ECB0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04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F4EBF-5A5C-4CF4-911C-F45AF6ECB0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23855"/>
            <a:ext cx="4464496" cy="251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55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340768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+mn-ea"/>
              </a:rPr>
              <a:t>为什么这样能“钓鱼”？</a:t>
            </a:r>
            <a:endParaRPr lang="zh-CN" altLang="en-US" sz="6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泪滴形 2"/>
          <p:cNvSpPr/>
          <p:nvPr/>
        </p:nvSpPr>
        <p:spPr>
          <a:xfrm>
            <a:off x="1547664" y="3933056"/>
            <a:ext cx="2736304" cy="2088232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b="1" i="1" dirty="0" smtClean="0">
                <a:solidFill>
                  <a:schemeClr val="tx1"/>
                </a:solidFill>
              </a:rPr>
              <a:t>猜想</a:t>
            </a:r>
            <a:endParaRPr lang="zh-CN" altLang="en-US" sz="6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950028" y="1617364"/>
            <a:ext cx="4779590" cy="2276424"/>
            <a:chOff x="3950028" y="1617364"/>
            <a:chExt cx="4779590" cy="227642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84707">
              <a:off x="6453194" y="1617364"/>
              <a:ext cx="2276424" cy="2276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028" y="1760645"/>
              <a:ext cx="2994151" cy="19898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9428">
            <a:off x="976978" y="3246340"/>
            <a:ext cx="2506531" cy="250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1" y="2575616"/>
            <a:ext cx="787076" cy="637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68" y="1162885"/>
            <a:ext cx="851246" cy="674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06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27584" y="1050615"/>
            <a:ext cx="7416824" cy="15696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磁铁能吸铁</a:t>
            </a:r>
            <a:endParaRPr lang="zh-CN" altLang="en-US" sz="9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泪滴形 4"/>
          <p:cNvSpPr/>
          <p:nvPr/>
        </p:nvSpPr>
        <p:spPr>
          <a:xfrm>
            <a:off x="1547664" y="3933056"/>
            <a:ext cx="2736304" cy="2088232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b="1" i="1" dirty="0" smtClean="0">
                <a:solidFill>
                  <a:schemeClr val="tx1"/>
                </a:solidFill>
              </a:rPr>
              <a:t>结论</a:t>
            </a:r>
            <a:endParaRPr lang="zh-CN" altLang="en-US" sz="6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80" y="4077072"/>
            <a:ext cx="2065007" cy="1368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45" y="3609112"/>
            <a:ext cx="2602731" cy="178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4987586" y="2904430"/>
            <a:ext cx="4133836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2800" b="1" cap="none" spc="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磁铁可以做成</a:t>
            </a:r>
            <a:r>
              <a:rPr lang="zh-CN" altLang="en-US" sz="3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指南针，</a:t>
            </a:r>
            <a:r>
              <a:rPr lang="zh-CN" altLang="en-US" sz="2800" b="1" cap="none" spc="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指南北</a:t>
            </a:r>
            <a:r>
              <a:rPr lang="zh-CN" altLang="en-US" sz="3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。</a:t>
            </a:r>
            <a:endParaRPr lang="zh-CN" altLang="en-US" sz="3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087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吸铁石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793" y="1352057"/>
            <a:ext cx="5811847" cy="426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819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20</Words>
  <Application>Microsoft Office PowerPoint</Application>
  <PresentationFormat>全屏显示(4:3)</PresentationFormat>
  <Paragraphs>6</Paragraphs>
  <Slides>6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my</dc:creator>
  <cp:lastModifiedBy>my</cp:lastModifiedBy>
  <cp:revision>14</cp:revision>
  <dcterms:created xsi:type="dcterms:W3CDTF">2017-09-05T01:00:02Z</dcterms:created>
  <dcterms:modified xsi:type="dcterms:W3CDTF">2017-10-25T02:09:40Z</dcterms:modified>
</cp:coreProperties>
</file>