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76" r:id="rId6"/>
    <p:sldId id="279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0DB3"/>
    <a:srgbClr val="A3552E"/>
    <a:srgbClr val="D0EAFD"/>
    <a:srgbClr val="CEE9FD"/>
    <a:srgbClr val="CDE9FE"/>
    <a:srgbClr val="FFFFFF"/>
    <a:srgbClr val="E1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CEEDC-EBA8-4DAF-A857-258ECF79D3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F1B49-8389-43FB-94A3-2C4C0892E11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F1B49-8389-43FB-94A3-2C4C0892E11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</a:fld>
            <a:endParaRPr lang="zh-CN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6.png"/><Relationship Id="rId3" Type="http://schemas.microsoft.com/office/2007/relationships/media" Target="file:///H:\&#37329;&#40060;&#23637;&#31034;&#35838;\&#23567;&#37329;&#40060;.mp3" TargetMode="External"/><Relationship Id="rId2" Type="http://schemas.openxmlformats.org/officeDocument/2006/relationships/audio" Target="file:///H:\&#37329;&#40060;&#23637;&#31034;&#35838;\&#23567;&#37329;&#40060;.mp3" TargetMode="Externa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5234">
              <a:srgbClr val="71C8FF"/>
            </a:gs>
            <a:gs pos="39000">
              <a:schemeClr val="bg2">
                <a:tint val="98000"/>
                <a:shade val="90000"/>
                <a:satMod val="160000"/>
                <a:lumMod val="100000"/>
              </a:schemeClr>
            </a:gs>
            <a:gs pos="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123728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  <p:sp>
        <p:nvSpPr>
          <p:cNvPr id="10" name="文本框 1"/>
          <p:cNvSpPr txBox="1"/>
          <p:nvPr/>
        </p:nvSpPr>
        <p:spPr>
          <a:xfrm>
            <a:off x="251520" y="375047"/>
            <a:ext cx="7416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科学</a:t>
            </a:r>
            <a:r>
              <a:rPr kumimoji="1" lang="zh-CN" altLang="en-US" sz="2400" b="1" dirty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kumimoji="1" lang="zh-CN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年级上册</a:t>
            </a:r>
            <a:r>
              <a:rPr kumimoji="1" lang="zh-CN" alt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第二单元</a:t>
            </a:r>
            <a:r>
              <a:rPr kumimoji="1" lang="en-US" altLang="zh-CN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《</a:t>
            </a:r>
            <a:r>
              <a:rPr kumimoji="1" lang="zh-CN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家养小动物</a:t>
            </a:r>
            <a:r>
              <a:rPr kumimoji="1" lang="en-US" altLang="zh-CN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》</a:t>
            </a:r>
            <a:r>
              <a:rPr kumimoji="1" lang="zh-CN" alt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主题一</a:t>
            </a:r>
            <a:endParaRPr kumimoji="1" lang="zh-CN" alt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3" name="文本框 1"/>
          <p:cNvSpPr txBox="1"/>
          <p:nvPr/>
        </p:nvSpPr>
        <p:spPr>
          <a:xfrm>
            <a:off x="539552" y="1756546"/>
            <a:ext cx="5184775" cy="30469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defTabSz="914400">
              <a:buClrTx/>
              <a:buSzTx/>
              <a:buFontTx/>
              <a:buNone/>
              <a:defRPr/>
            </a:pPr>
            <a:r>
              <a:rPr kumimoji="1" lang="zh-CN" altLang="en-US" sz="2000" b="1" kern="1200" cap="none" spc="0" normalizeH="0" baseline="0" noProof="0" dirty="0" smtClean="0">
                <a:solidFill>
                  <a:srgbClr val="FFC000"/>
                </a:solidFill>
                <a:latin typeface="+mj-ea"/>
                <a:ea typeface="+mj-ea"/>
                <a:cs typeface="+mn-cs"/>
              </a:rPr>
              <a:t>           </a:t>
            </a:r>
            <a:r>
              <a:rPr kumimoji="1" lang="zh-CN" altLang="en-US" sz="9600" b="1" kern="1200" cap="none" spc="0" normalizeH="0" baseline="0" noProof="0" dirty="0" smtClean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金</a:t>
            </a:r>
            <a:endParaRPr kumimoji="1" lang="en-US" altLang="zh-CN" sz="9600" b="1" kern="1200" cap="none" spc="0" normalizeH="0" baseline="0" noProof="0" dirty="0" smtClean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r>
              <a:rPr kumimoji="1" lang="en-US" altLang="zh-CN" sz="96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kumimoji="1" lang="zh-CN" altLang="en-US" sz="9600" b="1" kern="1200" cap="none" spc="0" normalizeH="0" baseline="0" noProof="0" dirty="0" smtClean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鱼</a:t>
            </a:r>
            <a:endParaRPr kumimoji="1" lang="zh-CN" altLang="en-US" sz="9600" b="1" kern="1200" cap="none" spc="0" normalizeH="0" baseline="0" noProof="0" dirty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4153406" y="6046053"/>
            <a:ext cx="519683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1pPr>
            <a:lvl2pPr marL="742950" indent="-285750">
              <a:spcBef>
                <a:spcPts val="500"/>
              </a:spcBef>
              <a:buClr>
                <a:srgbClr val="F9B639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2pPr>
            <a:lvl3pPr marL="1143000" indent="-228600">
              <a:spcBef>
                <a:spcPts val="400"/>
              </a:spcBef>
              <a:buClr>
                <a:srgbClr val="F9B639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F9B639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4pPr>
            <a:lvl5pPr marL="2057400" indent="-228600">
              <a:spcBef>
                <a:spcPts val="400"/>
              </a:spcBef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F9B639"/>
              </a:buClr>
              <a:buSzPct val="70000"/>
              <a:buFont typeface="Wingdings" panose="05000000000000000000" pitchFamily="2" charset="2"/>
              <a:buChar char=""/>
              <a:defRPr sz="2000">
                <a:solidFill>
                  <a:schemeClr val="tx1"/>
                </a:solidFill>
                <a:latin typeface="Trebuchet MS" panose="020B0603020202020204" pitchFamily="34" charset="0"/>
                <a:ea typeface="华文新魏" panose="0201080004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密云区太师屯镇中心小学</a:t>
            </a:r>
            <a:r>
              <a:rPr kumimoji="1" lang="zh-CN" alt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en-US" altLang="zh-CN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kumimoji="1" lang="zh-CN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张莹</a:t>
            </a:r>
            <a:endParaRPr kumimoji="1" lang="zh-CN" alt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628800"/>
            <a:ext cx="3491916" cy="39717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724" y="1484784"/>
            <a:ext cx="2550565" cy="329984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055"/>
          <a:stretch>
            <a:fillRect/>
          </a:stretch>
        </p:blipFill>
        <p:spPr>
          <a:xfrm>
            <a:off x="1525392" y="2287488"/>
            <a:ext cx="288192" cy="197646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/>
          <a:stretch>
            <a:fillRect/>
          </a:stretch>
        </p:blipFill>
        <p:spPr>
          <a:xfrm>
            <a:off x="1813584" y="2294251"/>
            <a:ext cx="1087771" cy="19764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75"/>
          <a:stretch>
            <a:fillRect/>
          </a:stretch>
        </p:blipFill>
        <p:spPr>
          <a:xfrm>
            <a:off x="5449343" y="1497309"/>
            <a:ext cx="2939081" cy="3299843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446187" y="4871432"/>
            <a:ext cx="792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尾</a:t>
            </a:r>
            <a:endParaRPr lang="zh-CN" altLang="en-US" sz="4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69942" y="4886915"/>
            <a:ext cx="14020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躯干</a:t>
            </a:r>
            <a:endParaRPr lang="zh-CN" altLang="en-US" sz="4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5440997" y="4108430"/>
            <a:ext cx="0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8244408" y="4293096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2888759" y="4180438"/>
            <a:ext cx="0" cy="1120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547664" y="4108430"/>
            <a:ext cx="0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721307" y="4871675"/>
            <a:ext cx="792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头</a:t>
            </a:r>
            <a:endParaRPr lang="zh-CN" altLang="en-US" sz="48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197860" y="349250"/>
            <a:ext cx="297688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>
                <a:latin typeface="华文中宋" panose="02010600040101010101" charset="-122"/>
                <a:ea typeface="华文中宋" panose="02010600040101010101" charset="-122"/>
              </a:rPr>
              <a:t>猜猜我是谁</a:t>
            </a:r>
            <a:endParaRPr lang="zh-CN" altLang="en-US" sz="4400">
              <a:latin typeface="华文中宋" panose="02010600040101010101" charset="-122"/>
              <a:ea typeface="华文中宋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7026772_7026772_1300332781263_mthum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435" y="678815"/>
            <a:ext cx="8289925" cy="5507355"/>
          </a:xfrm>
          <a:prstGeom prst="rect">
            <a:avLst/>
          </a:prstGeom>
          <a:ln w="57150">
            <a:solidFill>
              <a:schemeClr val="bg2">
                <a:lumMod val="75000"/>
              </a:schemeClr>
            </a:solidFill>
          </a:ln>
        </p:spPr>
      </p:pic>
      <p:pic>
        <p:nvPicPr>
          <p:cNvPr id="2" name="小金鱼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209280" y="5641975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841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repeatCount="indefinite" fill="hold" display="1">
                  <p:stCondLst>
                    <p:cond delay="indefinite"/>
                  </p:stCondLst>
                  <p:endCondLst>
                    <p:cond evt="onNext">
                      <p:tgtEl>
                        <p:sldTgt/>
                      </p:tgtEl>
                    </p:cond>
                    <p:cond evt="onPrev">
                      <p:tgtEl>
                        <p:sldTgt/>
                      </p:tgtEl>
                    </p:cond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气流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气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气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气流">
  <a:themeElements>
    <a:clrScheme name="气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气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气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59</Words>
  <Application>WPS 演示</Application>
  <PresentationFormat>全屏显示(4:3)</PresentationFormat>
  <Paragraphs>15</Paragraphs>
  <Slides>3</Slides>
  <Notes>1</Notes>
  <HiddenSlides>0</HiddenSlides>
  <MMClips>2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Arial</vt:lpstr>
      <vt:lpstr>宋体</vt:lpstr>
      <vt:lpstr>Wingdings</vt:lpstr>
      <vt:lpstr>Georgia</vt:lpstr>
      <vt:lpstr>黑体</vt:lpstr>
      <vt:lpstr>楷体</vt:lpstr>
      <vt:lpstr>Wingdings 2</vt:lpstr>
      <vt:lpstr>Trebuchet MS</vt:lpstr>
      <vt:lpstr>华文新魏</vt:lpstr>
      <vt:lpstr>微软雅黑</vt:lpstr>
      <vt:lpstr>华文中宋</vt:lpstr>
      <vt:lpstr>方正姚体</vt:lpstr>
      <vt:lpstr>Arial Unicode MS</vt:lpstr>
      <vt:lpstr>Calibri</vt:lpstr>
      <vt:lpstr>气流</vt:lpstr>
      <vt:lpstr>1_气流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我的兴趣爱好</dc:title>
  <dc:creator>my</dc:creator>
  <cp:lastModifiedBy>user</cp:lastModifiedBy>
  <cp:revision>66</cp:revision>
  <dcterms:created xsi:type="dcterms:W3CDTF">2017-08-30T05:36:00Z</dcterms:created>
  <dcterms:modified xsi:type="dcterms:W3CDTF">2018-01-02T07:47:33Z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