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69" r:id="rId3"/>
    <p:sldId id="258" r:id="rId4"/>
    <p:sldId id="265" r:id="rId5"/>
    <p:sldId id="278" r:id="rId6"/>
    <p:sldId id="266" r:id="rId7"/>
    <p:sldId id="275" r:id="rId8"/>
    <p:sldId id="271" r:id="rId9"/>
    <p:sldId id="270" r:id="rId10"/>
    <p:sldId id="273" r:id="rId11"/>
    <p:sldId id="264" r:id="rId12"/>
    <p:sldId id="277" r:id="rId1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2" autoAdjust="0"/>
  </p:normalViewPr>
  <p:slideViewPr>
    <p:cSldViewPr>
      <p:cViewPr>
        <p:scale>
          <a:sx n="100" d="100"/>
          <a:sy n="100" d="100"/>
        </p:scale>
        <p:origin x="-1104" y="-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7C074-5F33-40C9-A201-FCBE58350176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301E5-75BC-4C2A-9C68-6839FCF23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6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301E5-75BC-4C2A-9C68-6839FCF2372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7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15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0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1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0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4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32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84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32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5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37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A08A3-840D-4EF8-BDD4-20908512AB0E}" type="datetimeFigureOut">
              <a:rPr lang="zh-CN" altLang="en-US" smtClean="0"/>
              <a:pPr/>
              <a:t>2017/12/22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A04C-9748-46A6-8873-2EA6CDA745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2910" y="2285998"/>
            <a:ext cx="7772400" cy="1102519"/>
          </a:xfrm>
        </p:spPr>
        <p:txBody>
          <a:bodyPr/>
          <a:lstStyle/>
          <a:p>
            <a:pPr algn="just"/>
            <a:r>
              <a:rPr lang="en-US" altLang="zh-CN" b="1" smtClean="0">
                <a:solidFill>
                  <a:srgbClr val="0000FF"/>
                </a:solidFill>
              </a:rPr>
              <a:t>              10</a:t>
            </a:r>
            <a:r>
              <a:rPr lang="en-US" altLang="zh-CN" b="1" dirty="0" smtClean="0">
                <a:solidFill>
                  <a:srgbClr val="0000FF"/>
                </a:solidFill>
              </a:rPr>
              <a:t>.</a:t>
            </a:r>
            <a:r>
              <a:rPr lang="zh-CN" altLang="en-US" b="1" dirty="0" smtClean="0">
                <a:solidFill>
                  <a:srgbClr val="0000FF"/>
                </a:solidFill>
              </a:rPr>
              <a:t>常</a:t>
            </a:r>
            <a:r>
              <a:rPr lang="zh-CN" altLang="en-US" b="1" dirty="0">
                <a:solidFill>
                  <a:srgbClr val="0000FF"/>
                </a:solidFill>
              </a:rPr>
              <a:t>见</a:t>
            </a:r>
            <a:r>
              <a:rPr lang="zh-CN" altLang="en-US" b="1" dirty="0" smtClean="0">
                <a:solidFill>
                  <a:srgbClr val="0000FF"/>
                </a:solidFill>
              </a:rPr>
              <a:t>的</a:t>
            </a:r>
            <a:r>
              <a:rPr lang="zh-CN" altLang="en-US" b="1" dirty="0" smtClean="0">
                <a:solidFill>
                  <a:srgbClr val="0000FF"/>
                </a:solidFill>
              </a:rPr>
              <a:t>工具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42910" y="78580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人教版科学一年级第一册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714348" y="292894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55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4296"/>
            <a:ext cx="912471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38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第</a:t>
            </a:r>
            <a:r>
              <a:rPr lang="zh-CN" altLang="en-US" sz="138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三</a:t>
            </a:r>
            <a:r>
              <a:rPr lang="zh-CN" altLang="en-US" sz="138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关</a:t>
            </a:r>
            <a:endParaRPr lang="zh-CN" altLang="en-US" sz="13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" y="2571750"/>
            <a:ext cx="916328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奇思妙想</a:t>
            </a:r>
            <a:endParaRPr lang="zh-CN" altLang="en-US" sz="1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卢艳\教案\一年级教案\常见的工具\486163878525977120.jpg"/>
          <p:cNvPicPr/>
          <p:nvPr/>
        </p:nvPicPr>
        <p:blipFill>
          <a:blip r:embed="rId2" cstate="print"/>
          <a:srcRect t="4348" r="5357" b="8027"/>
          <a:stretch>
            <a:fillRect/>
          </a:stretch>
        </p:blipFill>
        <p:spPr bwMode="auto">
          <a:xfrm>
            <a:off x="1403648" y="483518"/>
            <a:ext cx="3496842" cy="390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584797196833422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9" y="483517"/>
            <a:ext cx="2929664" cy="39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H001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卢艳\timg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28154" r="-1"/>
          <a:stretch/>
        </p:blipFill>
        <p:spPr bwMode="auto">
          <a:xfrm>
            <a:off x="5905053" y="3733714"/>
            <a:ext cx="3169820" cy="13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27" y="3579720"/>
            <a:ext cx="2994025" cy="139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22" y="2117990"/>
            <a:ext cx="1920875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37" y="2282750"/>
            <a:ext cx="1847850" cy="130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img5.imgtn.bdimg.com/it/u=4023548485,1612112612&amp;fm=27&amp;gp=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12" y="1024964"/>
            <a:ext cx="3090864" cy="96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timg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-1294" r="8242" b="1294"/>
          <a:stretch/>
        </p:blipFill>
        <p:spPr bwMode="auto">
          <a:xfrm rot="5400000">
            <a:off x="1182201" y="2803745"/>
            <a:ext cx="1585975" cy="29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图形尺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3310" b="20244"/>
          <a:stretch/>
        </p:blipFill>
        <p:spPr bwMode="auto">
          <a:xfrm rot="10800000">
            <a:off x="142844" y="1017974"/>
            <a:ext cx="3076252" cy="10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直尺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41482" r="7097" b="37194"/>
          <a:stretch/>
        </p:blipFill>
        <p:spPr bwMode="auto">
          <a:xfrm rot="10800000">
            <a:off x="155573" y="2565226"/>
            <a:ext cx="3552330" cy="6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QQ图片2017120510362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11633" r="19607" b="21139"/>
          <a:stretch/>
        </p:blipFill>
        <p:spPr bwMode="auto">
          <a:xfrm rot="16200000">
            <a:off x="7094438" y="443344"/>
            <a:ext cx="1211719" cy="19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C:\Users\user\Desktop\timg (1)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63"/>
          <a:stretch/>
        </p:blipFill>
        <p:spPr bwMode="auto">
          <a:xfrm>
            <a:off x="5242259" y="1968419"/>
            <a:ext cx="1345965" cy="878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 descr="C:\Users\user\Desktop\timg (2)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9389" r="6540" b="8078"/>
          <a:stretch/>
        </p:blipFill>
        <p:spPr bwMode="auto">
          <a:xfrm>
            <a:off x="5256282" y="2810400"/>
            <a:ext cx="1331935" cy="769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84"/>
          <a:stretch/>
        </p:blipFill>
        <p:spPr bwMode="auto">
          <a:xfrm>
            <a:off x="3117723" y="-21982"/>
            <a:ext cx="2650832" cy="95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282" y="214296"/>
            <a:ext cx="912471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闯关游戏</a:t>
            </a:r>
            <a:endParaRPr lang="zh-CN" altLang="en-US" sz="1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563" y="2571750"/>
            <a:ext cx="912471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安全！</a:t>
            </a:r>
            <a:endParaRPr lang="zh-CN" altLang="en-US" sz="1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3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2602632" cy="85725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安全提示：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esktop\timg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-1294" r="8242" b="1294"/>
          <a:stretch/>
        </p:blipFill>
        <p:spPr bwMode="auto">
          <a:xfrm rot="11858630">
            <a:off x="279489" y="991975"/>
            <a:ext cx="1039264" cy="19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QQ图片201712051036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11633" r="19607" b="21139"/>
          <a:stretch/>
        </p:blipFill>
        <p:spPr bwMode="auto">
          <a:xfrm rot="10800000">
            <a:off x="1582963" y="1244226"/>
            <a:ext cx="876301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卢艳\timg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24467" r="-1"/>
          <a:stretch/>
        </p:blipFill>
        <p:spPr bwMode="auto">
          <a:xfrm rot="16200000">
            <a:off x="2425461" y="1598341"/>
            <a:ext cx="1584911" cy="6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4788" y="1646282"/>
            <a:ext cx="2091676" cy="12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11719" r="30640" b="7538"/>
          <a:stretch/>
        </p:blipFill>
        <p:spPr bwMode="auto">
          <a:xfrm>
            <a:off x="6558409" y="-164554"/>
            <a:ext cx="2348788" cy="402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7333" r="22933" b="8001"/>
          <a:stretch/>
        </p:blipFill>
        <p:spPr bwMode="auto">
          <a:xfrm>
            <a:off x="6300192" y="3795886"/>
            <a:ext cx="110563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71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4296"/>
            <a:ext cx="912471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3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第一关</a:t>
            </a:r>
            <a:endParaRPr lang="zh-CN" altLang="en-US" sz="13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63" y="2571750"/>
            <a:ext cx="912471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火眼金睛</a:t>
            </a:r>
            <a:endParaRPr lang="zh-CN" altLang="en-US" sz="1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卢艳\u=1711125871,338277994&amp;fm=27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1510"/>
            <a:ext cx="3743841" cy="374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4296"/>
            <a:ext cx="912471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3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第二关</a:t>
            </a:r>
            <a:endParaRPr lang="zh-CN" altLang="en-US" sz="13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63" y="2571750"/>
            <a:ext cx="912471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千变万化</a:t>
            </a:r>
            <a:endParaRPr lang="zh-CN" altLang="en-US" sz="1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214296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 smtClean="0">
                <a:solidFill>
                  <a:srgbClr val="0000FF"/>
                </a:solidFill>
              </a:rPr>
              <a:t>        我国现存最早的剪刀实物，是在洛阳发现的。这把从西汉古墓中出土的剪刀，距今已有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2100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年 了。</a:t>
            </a:r>
          </a:p>
          <a:p>
            <a:endParaRPr lang="zh-CN" altLang="en-US" sz="2400" dirty="0"/>
          </a:p>
        </p:txBody>
      </p:sp>
      <p:pic>
        <p:nvPicPr>
          <p:cNvPr id="1027" name="Picture 3" descr="C:\Users\Administrator\Desktop\微信图片_2017112919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8"/>
            <a:ext cx="1714512" cy="3253879"/>
          </a:xfrm>
          <a:prstGeom prst="rect">
            <a:avLst/>
          </a:prstGeom>
          <a:noFill/>
        </p:spPr>
      </p:pic>
      <p:pic>
        <p:nvPicPr>
          <p:cNvPr id="1028" name="Picture 4" descr="C:\Users\Administrator\Desktop\微信图片_20171129193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6"/>
            <a:ext cx="2055873" cy="312737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17785"/>
            <a:ext cx="1368152" cy="7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17785"/>
            <a:ext cx="1368152" cy="7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67</Words>
  <Application>Microsoft Office PowerPoint</Application>
  <PresentationFormat>全屏显示(16:9)</PresentationFormat>
  <Paragraphs>13</Paragraphs>
  <Slides>12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              10.常见的工具</vt:lpstr>
      <vt:lpstr>PowerPoint 演示文稿</vt:lpstr>
      <vt:lpstr>PowerPoint 演示文稿</vt:lpstr>
      <vt:lpstr>PowerPoint 演示文稿</vt:lpstr>
      <vt:lpstr>安全提示：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4.金鱼</dc:title>
  <dc:creator>admin</dc:creator>
  <cp:lastModifiedBy>user</cp:lastModifiedBy>
  <cp:revision>43</cp:revision>
  <dcterms:created xsi:type="dcterms:W3CDTF">2017-09-22T03:47:30Z</dcterms:created>
  <dcterms:modified xsi:type="dcterms:W3CDTF">2017-12-22T07:39:17Z</dcterms:modified>
</cp:coreProperties>
</file>