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media/audio11.wav" ContentType="audio/x-wav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60" r:id="rId15"/>
    <p:sldId id="278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CA4"/>
    <a:srgbClr val="F2D7A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BCBDB-115C-4E79-AB26-C518F0D7FA2E}" type="datetimeFigureOut">
              <a:rPr lang="zh-CN" altLang="en-US" smtClean="0"/>
              <a:pPr/>
              <a:t>2018/1/8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6221-AAD3-4D09-89A6-C599A284903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06493941"/>
              </p:ext>
            </p:extLst>
          </p:nvPr>
        </p:nvGraphicFramePr>
        <p:xfrm>
          <a:off x="433388" y="722313"/>
          <a:ext cx="8193087" cy="5448300"/>
        </p:xfrm>
        <a:graphic>
          <a:graphicData uri="http://schemas.openxmlformats.org/presentationml/2006/ole">
            <p:oleObj spid="_x0000_s1036" name="文档" r:id="rId4" imgW="11896090" imgH="7912220" progId="">
              <p:embed/>
            </p:oleObj>
          </a:graphicData>
        </a:graphic>
      </p:graphicFrame>
      <p:pic>
        <p:nvPicPr>
          <p:cNvPr id="6" name="图片 5" descr="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24136" cy="1683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932222" y="1600200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indent="0" algn="ctr">
              <a:buNone/>
            </a:pPr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3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>
        <p:sndAc>
          <p:stSnd>
            <p:snd r:embed="rId3" name="chimes.wav"/>
          </p:stSnd>
        </p:sndAc>
      </p:transition>
    </mc:Choice>
    <mc:Fallback>
      <p:transition advClick="0" advTm="60000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18456" y="1624526"/>
            <a:ext cx="76683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8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时间到</a:t>
            </a:r>
            <a:r>
              <a:rPr lang="zh-CN" altLang="en-US" sz="96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！</a:t>
            </a:r>
            <a:endParaRPr lang="zh-CN" altLang="en-US" sz="96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1365" t="14300" b="5900"/>
          <a:stretch>
            <a:fillRect/>
          </a:stretch>
        </p:blipFill>
        <p:spPr>
          <a:xfrm>
            <a:off x="7270017" y="2708920"/>
            <a:ext cx="1877640" cy="3715693"/>
          </a:xfrm>
          <a:prstGeom prst="rect">
            <a:avLst/>
          </a:prstGeom>
        </p:spPr>
      </p:pic>
      <p:pic>
        <p:nvPicPr>
          <p:cNvPr id="7" name="内容占位符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222459"/>
            <a:ext cx="6262637" cy="4593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1365" t="14300" b="5900"/>
          <a:stretch>
            <a:fillRect/>
          </a:stretch>
        </p:blipFill>
        <p:spPr>
          <a:xfrm>
            <a:off x="6809160" y="2005334"/>
            <a:ext cx="1877640" cy="3715693"/>
          </a:xfrm>
          <a:prstGeom prst="rect">
            <a:avLst/>
          </a:prstGeom>
        </p:spPr>
      </p:pic>
      <p:graphicFrame>
        <p:nvGraphicFramePr>
          <p:cNvPr id="5" name="内容占位符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45528921"/>
              </p:ext>
            </p:extLst>
          </p:nvPr>
        </p:nvGraphicFramePr>
        <p:xfrm>
          <a:off x="619125" y="1957388"/>
          <a:ext cx="5770563" cy="3544887"/>
        </p:xfrm>
        <a:graphic>
          <a:graphicData uri="http://schemas.openxmlformats.org/presentationml/2006/ole">
            <p:oleObj spid="_x0000_s2050" name="Document" r:id="rId4" imgW="5552280" imgH="340992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6951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31123_abb37fa5aec2e2d17309JD8K9YFBXZGZ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1385" y="4574540"/>
            <a:ext cx="1753870" cy="1753870"/>
          </a:xfrm>
          <a:prstGeom prst="rect">
            <a:avLst/>
          </a:prstGeom>
        </p:spPr>
      </p:pic>
      <p:pic>
        <p:nvPicPr>
          <p:cNvPr id="7" name="内容占位符 6" descr="1 (8)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0645" y="65405"/>
            <a:ext cx="7786370" cy="4509135"/>
          </a:xfrm>
          <a:prstGeom prst="rect">
            <a:avLst/>
          </a:prstGeom>
        </p:spPr>
      </p:pic>
      <p:pic>
        <p:nvPicPr>
          <p:cNvPr id="8" name="图片 7" descr="1 (9)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6130" y="4574540"/>
            <a:ext cx="3731260" cy="1087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59324" y="1700808"/>
            <a:ext cx="8610600" cy="34766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290158"/>
            <a:ext cx="8229600" cy="1146047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9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8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932222" y="1600200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indent="0" algn="ctr">
              <a:buNone/>
            </a:pPr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7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932222" y="1600200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indent="0" algn="ctr">
              <a:buNone/>
            </a:pPr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6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5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24845" y="1700808"/>
            <a:ext cx="727955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altLang="zh-CN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4</a:t>
            </a:r>
            <a:r>
              <a:rPr lang="zh-CN" altLang="en-US" sz="22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分钟</a:t>
            </a:r>
            <a:endParaRPr lang="zh-CN" altLang="en-US" sz="2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60000"/>
    </mc:Choice>
    <mc:Fallback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</Words>
  <Application>Microsoft Office PowerPoint</Application>
  <PresentationFormat>全屏显示(4:3)</PresentationFormat>
  <Paragraphs>11</Paragraphs>
  <Slides>15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18" baseType="lpstr">
      <vt:lpstr>Office 主题</vt:lpstr>
      <vt:lpstr>文档</vt:lpstr>
      <vt:lpstr>Document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33</cp:revision>
  <dcterms:created xsi:type="dcterms:W3CDTF">2017-12-12T19:56:00Z</dcterms:created>
  <dcterms:modified xsi:type="dcterms:W3CDTF">2018-01-08T13:48:31Z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