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43" r:id="rId2"/>
    <p:sldId id="345" r:id="rId3"/>
    <p:sldId id="346" r:id="rId4"/>
    <p:sldId id="352" r:id="rId5"/>
    <p:sldId id="355" r:id="rId6"/>
    <p:sldId id="356" r:id="rId7"/>
    <p:sldId id="357" r:id="rId8"/>
    <p:sldId id="351" r:id="rId9"/>
    <p:sldId id="259" r:id="rId10"/>
    <p:sldId id="261" r:id="rId11"/>
    <p:sldId id="314" r:id="rId12"/>
    <p:sldId id="339" r:id="rId13"/>
    <p:sldId id="321" r:id="rId14"/>
    <p:sldId id="335" r:id="rId15"/>
    <p:sldId id="359" r:id="rId16"/>
    <p:sldId id="333" r:id="rId17"/>
    <p:sldId id="334" r:id="rId18"/>
    <p:sldId id="358" r:id="rId19"/>
    <p:sldId id="342" r:id="rId2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6869"/>
    <a:srgbClr val="F7E6D4"/>
    <a:srgbClr val="FF66CC"/>
    <a:srgbClr val="EE1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3812" autoAdjust="0"/>
  </p:normalViewPr>
  <p:slideViewPr>
    <p:cSldViewPr>
      <p:cViewPr varScale="1">
        <p:scale>
          <a:sx n="142" d="100"/>
          <a:sy n="142" d="100"/>
        </p:scale>
        <p:origin x="72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3FDA4-78F2-4AD0-951E-EA34BCBDD1BF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8653F-238C-47C7-B167-CB58D1FAAF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61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62FFD6-0C27-45A4-AE44-7DE399A14E4C}" type="slidenum">
              <a:rPr lang="zh-CN" altLang="en-US">
                <a:solidFill>
                  <a:srgbClr val="000000"/>
                </a:solidFill>
                <a:ea typeface="微软雅黑"/>
                <a:cs typeface="微软雅黑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zh-CN">
              <a:solidFill>
                <a:srgbClr val="000000"/>
              </a:solidFill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655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F91524-A966-48F2-B0C8-E0A9AFC43CB0}" type="slidenum">
              <a:rPr lang="zh-CN" altLang="en-US">
                <a:solidFill>
                  <a:srgbClr val="000000"/>
                </a:solidFill>
                <a:ea typeface="微软雅黑"/>
                <a:cs typeface="微软雅黑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zh-CN">
              <a:solidFill>
                <a:srgbClr val="000000"/>
              </a:solidFill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566621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83A3843-E977-4CB8-A547-E65B9A68A788}" type="slidenum">
              <a:rPr lang="zh-CN" altLang="en-US">
                <a:solidFill>
                  <a:srgbClr val="000000"/>
                </a:solidFill>
                <a:ea typeface="微软雅黑"/>
                <a:cs typeface="微软雅黑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zh-CN">
              <a:solidFill>
                <a:srgbClr val="000000"/>
              </a:solidFill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30022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83A3843-E977-4CB8-A547-E65B9A68A788}" type="slidenum">
              <a:rPr lang="zh-CN" altLang="en-US">
                <a:solidFill>
                  <a:srgbClr val="000000"/>
                </a:solidFill>
                <a:ea typeface="微软雅黑"/>
                <a:cs typeface="微软雅黑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zh-CN">
              <a:solidFill>
                <a:srgbClr val="000000"/>
              </a:solidFill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3002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83A3843-E977-4CB8-A547-E65B9A68A788}" type="slidenum">
              <a:rPr lang="zh-CN" altLang="en-US">
                <a:solidFill>
                  <a:srgbClr val="000000"/>
                </a:solidFill>
                <a:ea typeface="微软雅黑"/>
                <a:cs typeface="微软雅黑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zh-CN">
              <a:solidFill>
                <a:srgbClr val="000000"/>
              </a:solidFill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30022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83A3843-E977-4CB8-A547-E65B9A68A788}" type="slidenum">
              <a:rPr lang="zh-CN" altLang="en-US">
                <a:solidFill>
                  <a:srgbClr val="000000"/>
                </a:solidFill>
                <a:ea typeface="微软雅黑"/>
                <a:cs typeface="微软雅黑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zh-CN">
              <a:solidFill>
                <a:srgbClr val="000000"/>
              </a:solidFill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30022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8653F-238C-47C7-B167-CB58D1FAAF0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7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21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10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16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34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455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86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40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27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59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39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22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EFFFA-3D31-4C3F-AD55-898E3C22A2E3}" type="datetimeFigureOut">
              <a:rPr lang="zh-CN" altLang="en-US" smtClean="0"/>
              <a:t>2019/11/23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CC69B-E37F-4671-85A2-8D4DC334C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8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2.wdp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16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13"/>
          <a:stretch/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03648" y="915566"/>
            <a:ext cx="640871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口语交际</a:t>
            </a:r>
          </a:p>
        </p:txBody>
      </p:sp>
      <p:sp>
        <p:nvSpPr>
          <p:cNvPr id="11" name="矩形 10"/>
          <p:cNvSpPr/>
          <p:nvPr/>
        </p:nvSpPr>
        <p:spPr>
          <a:xfrm>
            <a:off x="1115616" y="2484329"/>
            <a:ext cx="71265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上海市静安区闸北第二中心小学</a:t>
            </a:r>
          </a:p>
        </p:txBody>
      </p:sp>
      <p:sp>
        <p:nvSpPr>
          <p:cNvPr id="12" name="矩形 11"/>
          <p:cNvSpPr/>
          <p:nvPr/>
        </p:nvSpPr>
        <p:spPr>
          <a:xfrm>
            <a:off x="1598576" y="3219618"/>
            <a:ext cx="64087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执教：江怡婷</a:t>
            </a:r>
          </a:p>
        </p:txBody>
      </p:sp>
    </p:spTree>
    <p:extLst>
      <p:ext uri="{BB962C8B-B14F-4D97-AF65-F5344CB8AC3E}">
        <p14:creationId xmlns:p14="http://schemas.microsoft.com/office/powerpoint/2010/main" val="358571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CA8F614A-3224-400D-8257-937AF02605A3}"/>
              </a:ext>
            </a:extLst>
          </p:cNvPr>
          <p:cNvGrpSpPr/>
          <p:nvPr/>
        </p:nvGrpSpPr>
        <p:grpSpPr>
          <a:xfrm>
            <a:off x="395312" y="966169"/>
            <a:ext cx="3168576" cy="3415137"/>
            <a:chOff x="107504" y="267494"/>
            <a:chExt cx="3168576" cy="341513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44" y="1194093"/>
              <a:ext cx="2592736" cy="2488538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4065214-DCF4-4273-982D-DA59F16DCDE7}"/>
                </a:ext>
              </a:extLst>
            </p:cNvPr>
            <p:cNvGrpSpPr/>
            <p:nvPr/>
          </p:nvGrpSpPr>
          <p:grpSpPr>
            <a:xfrm>
              <a:off x="107504" y="267494"/>
              <a:ext cx="2088308" cy="1757431"/>
              <a:chOff x="107504" y="267494"/>
              <a:chExt cx="2088308" cy="1757431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9525C8FF-6589-42E8-A410-31C5F2DBA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9811" b="65457" l="466" r="3664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131" r="63316" b="32880"/>
              <a:stretch/>
            </p:blipFill>
            <p:spPr>
              <a:xfrm>
                <a:off x="107504" y="267494"/>
                <a:ext cx="2088308" cy="1757431"/>
              </a:xfrm>
              <a:prstGeom prst="rect">
                <a:avLst/>
              </a:prstGeom>
            </p:spPr>
          </p:pic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4B78826-AAEF-4069-B090-9A60A719490A}"/>
                  </a:ext>
                </a:extLst>
              </p:cNvPr>
              <p:cNvSpPr txBox="1"/>
              <p:nvPr/>
            </p:nvSpPr>
            <p:spPr>
              <a:xfrm>
                <a:off x="395536" y="699542"/>
                <a:ext cx="158417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   你这样做太危险了，有可能会撞到别人的。</a:t>
                </a:r>
              </a:p>
            </p:txBody>
          </p:sp>
        </p:grp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88F1A5F-AFC5-4AC3-BBAD-D2BEAB8F0362}"/>
              </a:ext>
            </a:extLst>
          </p:cNvPr>
          <p:cNvGrpSpPr/>
          <p:nvPr/>
        </p:nvGrpSpPr>
        <p:grpSpPr>
          <a:xfrm>
            <a:off x="5508104" y="1099433"/>
            <a:ext cx="2736304" cy="3281873"/>
            <a:chOff x="5076056" y="451361"/>
            <a:chExt cx="2736304" cy="311222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359550"/>
              <a:ext cx="2016224" cy="220403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D528C24-214B-4AAB-83FF-B74741FED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50968" l="532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4" b="47806"/>
            <a:stretch/>
          </p:blipFill>
          <p:spPr>
            <a:xfrm flipH="1">
              <a:off x="5076056" y="451361"/>
              <a:ext cx="2687350" cy="1461545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BDF5DB9-EEBB-4855-8577-5DC3C401DF4C}"/>
                </a:ext>
              </a:extLst>
            </p:cNvPr>
            <p:cNvSpPr txBox="1"/>
            <p:nvPr/>
          </p:nvSpPr>
          <p:spPr>
            <a:xfrm>
              <a:off x="5220072" y="752966"/>
              <a:ext cx="20162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小同学，别这么玩！扶手很滑，如果没抓稳的话，你会摔伤的。</a:t>
              </a:r>
            </a:p>
          </p:txBody>
        </p:sp>
      </p:grpSp>
      <p:pic>
        <p:nvPicPr>
          <p:cNvPr id="2" name="撞到别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2616" y="1252407"/>
            <a:ext cx="609600" cy="609600"/>
          </a:xfrm>
          <a:prstGeom prst="rect">
            <a:avLst/>
          </a:prstGeom>
        </p:spPr>
      </p:pic>
      <p:pic>
        <p:nvPicPr>
          <p:cNvPr id="8" name="学校纪律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2616" y="2353557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7645" y="442949"/>
            <a:ext cx="734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你最愿意接受谁的劝告？</a:t>
            </a:r>
          </a:p>
        </p:txBody>
      </p:sp>
      <p:pic>
        <p:nvPicPr>
          <p:cNvPr id="10" name="别这么玩">
            <a:hlinkClick r:id="" action="ppaction://media"/>
            <a:extLst>
              <a:ext uri="{FF2B5EF4-FFF2-40B4-BE49-F238E27FC236}">
                <a16:creationId xmlns:a16="http://schemas.microsoft.com/office/drawing/2014/main" id="{DE4289F8-D37B-4500-B963-B3CF489DE9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2616" y="3507854"/>
            <a:ext cx="609600" cy="609600"/>
          </a:xfrm>
          <a:prstGeom prst="rect">
            <a:avLst/>
          </a:prstGeom>
        </p:spPr>
      </p:pic>
      <p:pic>
        <p:nvPicPr>
          <p:cNvPr id="1026" name="Picture 2" descr="F:\劝说\图片素材\微信图片_20181107181349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534" y="1059582"/>
            <a:ext cx="2590586" cy="34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C46B18F-9B98-4148-9C92-160539948A5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814" l="4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42558">
            <a:off x="7293385" y="3586876"/>
            <a:ext cx="1675621" cy="158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060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1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1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抄作业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824" t="1" b="27008"/>
          <a:stretch/>
        </p:blipFill>
        <p:spPr>
          <a:xfrm>
            <a:off x="1619672" y="597487"/>
            <a:ext cx="5959736" cy="37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3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2"/>
          <a:stretch/>
        </p:blipFill>
        <p:spPr>
          <a:xfrm flipH="1">
            <a:off x="2339752" y="1563638"/>
            <a:ext cx="1700351" cy="30758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8"/>
          <a:stretch/>
        </p:blipFill>
        <p:spPr>
          <a:xfrm>
            <a:off x="4608004" y="1497226"/>
            <a:ext cx="1594098" cy="32086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27534"/>
            <a:ext cx="5620048" cy="15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6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82" y="0"/>
            <a:ext cx="9144000" cy="5166983"/>
          </a:xfrm>
        </p:spPr>
      </p:pic>
      <p:sp>
        <p:nvSpPr>
          <p:cNvPr id="11" name="矩形 10"/>
          <p:cNvSpPr/>
          <p:nvPr/>
        </p:nvSpPr>
        <p:spPr>
          <a:xfrm>
            <a:off x="7524328" y="4515966"/>
            <a:ext cx="1629470" cy="432048"/>
          </a:xfrm>
          <a:prstGeom prst="rect">
            <a:avLst/>
          </a:prstGeom>
          <a:solidFill>
            <a:srgbClr val="526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8" b="41026"/>
          <a:stretch/>
        </p:blipFill>
        <p:spPr>
          <a:xfrm>
            <a:off x="7605018" y="3492171"/>
            <a:ext cx="1584176" cy="1656184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7EDB8752-3A1A-4108-8793-1A4DEEEFF153}"/>
              </a:ext>
            </a:extLst>
          </p:cNvPr>
          <p:cNvSpPr txBox="1"/>
          <p:nvPr/>
        </p:nvSpPr>
        <p:spPr>
          <a:xfrm>
            <a:off x="755576" y="493262"/>
            <a:ext cx="734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有同学违反交通规则，横穿马路。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222EC9-E6A7-4D62-BB44-EA490E7CD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56" y="1209850"/>
            <a:ext cx="1195762" cy="17704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t="37799" r="51400"/>
          <a:stretch/>
        </p:blipFill>
        <p:spPr>
          <a:xfrm>
            <a:off x="3779911" y="1851670"/>
            <a:ext cx="1708729" cy="3199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34">
            <a:off x="4728614" y="2818606"/>
            <a:ext cx="348418" cy="546255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2667993" y="3503253"/>
            <a:ext cx="304728" cy="234277"/>
            <a:chOff x="2667993" y="3503253"/>
            <a:chExt cx="304728" cy="234277"/>
          </a:xfrm>
        </p:grpSpPr>
        <p:grpSp>
          <p:nvGrpSpPr>
            <p:cNvPr id="33" name="组合 32"/>
            <p:cNvGrpSpPr/>
            <p:nvPr/>
          </p:nvGrpSpPr>
          <p:grpSpPr>
            <a:xfrm rot="218031">
              <a:off x="2667993" y="3576890"/>
              <a:ext cx="304728" cy="160640"/>
              <a:chOff x="2668111" y="3601173"/>
              <a:chExt cx="304728" cy="160640"/>
            </a:xfrm>
          </p:grpSpPr>
          <p:sp>
            <p:nvSpPr>
              <p:cNvPr id="31" name="泪滴形 30"/>
              <p:cNvSpPr/>
              <p:nvPr/>
            </p:nvSpPr>
            <p:spPr>
              <a:xfrm rot="21320508">
                <a:off x="2668111" y="3617797"/>
                <a:ext cx="144016" cy="144016"/>
              </a:xfrm>
              <a:prstGeom prst="teardrop">
                <a:avLst>
                  <a:gd name="adj" fmla="val 12096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3600" b="1" dirty="0">
                  <a:solidFill>
                    <a:schemeClr val="bg2">
                      <a:lumMod val="9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2" name="泪滴形 31"/>
              <p:cNvSpPr/>
              <p:nvPr/>
            </p:nvSpPr>
            <p:spPr>
              <a:xfrm rot="21310030" flipH="1">
                <a:off x="2828823" y="3601173"/>
                <a:ext cx="144016" cy="144016"/>
              </a:xfrm>
              <a:prstGeom prst="teardrop">
                <a:avLst>
                  <a:gd name="adj" fmla="val 12096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3600" b="1" dirty="0">
                  <a:solidFill>
                    <a:schemeClr val="bg2">
                      <a:lumMod val="9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35" name="直接连接符 34"/>
            <p:cNvCxnSpPr/>
            <p:nvPr/>
          </p:nvCxnSpPr>
          <p:spPr>
            <a:xfrm flipH="1" flipV="1">
              <a:off x="2696825" y="3504641"/>
              <a:ext cx="112382" cy="7657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2795195" y="3503253"/>
              <a:ext cx="112382" cy="7657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7118702" y="3517195"/>
            <a:ext cx="263216" cy="203815"/>
            <a:chOff x="2667993" y="3503253"/>
            <a:chExt cx="304728" cy="234277"/>
          </a:xfrm>
        </p:grpSpPr>
        <p:grpSp>
          <p:nvGrpSpPr>
            <p:cNvPr id="39" name="组合 38"/>
            <p:cNvGrpSpPr/>
            <p:nvPr/>
          </p:nvGrpSpPr>
          <p:grpSpPr>
            <a:xfrm rot="218031">
              <a:off x="2667993" y="3576890"/>
              <a:ext cx="304728" cy="160640"/>
              <a:chOff x="2668111" y="3601173"/>
              <a:chExt cx="304728" cy="160640"/>
            </a:xfrm>
          </p:grpSpPr>
          <p:sp>
            <p:nvSpPr>
              <p:cNvPr id="42" name="泪滴形 41"/>
              <p:cNvSpPr/>
              <p:nvPr/>
            </p:nvSpPr>
            <p:spPr>
              <a:xfrm rot="21320508">
                <a:off x="2668111" y="3617797"/>
                <a:ext cx="144016" cy="144016"/>
              </a:xfrm>
              <a:prstGeom prst="teardrop">
                <a:avLst>
                  <a:gd name="adj" fmla="val 12096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3600" b="1" dirty="0">
                  <a:solidFill>
                    <a:schemeClr val="bg2">
                      <a:lumMod val="9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3" name="泪滴形 42"/>
              <p:cNvSpPr/>
              <p:nvPr/>
            </p:nvSpPr>
            <p:spPr>
              <a:xfrm rot="21310030" flipH="1">
                <a:off x="2828823" y="3601173"/>
                <a:ext cx="144016" cy="144016"/>
              </a:xfrm>
              <a:prstGeom prst="teardrop">
                <a:avLst>
                  <a:gd name="adj" fmla="val 12096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3600" b="1" dirty="0">
                  <a:solidFill>
                    <a:schemeClr val="bg2">
                      <a:lumMod val="9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40" name="直接连接符 39"/>
            <p:cNvCxnSpPr/>
            <p:nvPr/>
          </p:nvCxnSpPr>
          <p:spPr>
            <a:xfrm flipH="1" flipV="1">
              <a:off x="2696825" y="3504641"/>
              <a:ext cx="112382" cy="7657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2795195" y="3503253"/>
              <a:ext cx="112382" cy="7657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802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39"/>
          <a:stretch/>
        </p:blipFill>
        <p:spPr>
          <a:xfrm>
            <a:off x="683568" y="843558"/>
            <a:ext cx="2784366" cy="4567436"/>
          </a:xfrm>
          <a:prstGeom prst="rect">
            <a:avLst/>
          </a:prstGeom>
        </p:spPr>
      </p:pic>
      <p:pic>
        <p:nvPicPr>
          <p:cNvPr id="3" name="c80661744cd564d94c11b31b4b4f247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6.42" end="1633.8116"/>
                </p14:media>
              </p:ext>
            </p:extLst>
          </p:nvPr>
        </p:nvPicPr>
        <p:blipFill rotWithShape="1">
          <a:blip r:embed="rId5"/>
          <a:srcRect b="19406"/>
          <a:stretch>
            <a:fillRect/>
          </a:stretch>
        </p:blipFill>
        <p:spPr>
          <a:xfrm>
            <a:off x="4211960" y="691199"/>
            <a:ext cx="3132261" cy="396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7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值日生打架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072" y="771550"/>
            <a:ext cx="5940152" cy="33413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8"/>
          <a:stretch/>
        </p:blipFill>
        <p:spPr>
          <a:xfrm>
            <a:off x="6300192" y="944345"/>
            <a:ext cx="2018751" cy="406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9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9F1C177-368A-4B19-B84D-7B894B5E4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553">
            <a:off x="2624889" y="1519459"/>
            <a:ext cx="3453120" cy="28919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1481" y="812859"/>
            <a:ext cx="7628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表哥喜欢玩电脑游戏，一玩就是一整天。</a:t>
            </a:r>
          </a:p>
        </p:txBody>
      </p:sp>
    </p:spTree>
    <p:extLst>
      <p:ext uri="{BB962C8B-B14F-4D97-AF65-F5344CB8AC3E}">
        <p14:creationId xmlns:p14="http://schemas.microsoft.com/office/powerpoint/2010/main" val="304060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79" y="123478"/>
            <a:ext cx="6961057" cy="412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9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3478"/>
            <a:ext cx="6973248" cy="412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4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526AEDB-69D5-4C6A-9EBC-1DC4C44FBFDA}"/>
              </a:ext>
            </a:extLst>
          </p:cNvPr>
          <p:cNvSpPr txBox="1"/>
          <p:nvPr/>
        </p:nvSpPr>
        <p:spPr>
          <a:xfrm>
            <a:off x="1115616" y="771550"/>
            <a:ext cx="734481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三年级下册</a:t>
            </a:r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</a:t>
            </a:r>
            <a:r>
              <a:rPr lang="zh-CN" altLang="en-US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口语交际</a:t>
            </a:r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劝告</a:t>
            </a:r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</a:p>
          <a:p>
            <a:pPr algn="ctr"/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上海市静安区闸北第二中心小学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江怡婷</a:t>
            </a:r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2019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年</a:t>
            </a: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11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月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301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151" y="1044179"/>
            <a:ext cx="7698581" cy="305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/>
          <a:srcRect l="47305" t="38181" r="43212" b="39782"/>
          <a:stretch/>
        </p:blipFill>
        <p:spPr bwMode="auto">
          <a:xfrm>
            <a:off x="1290234" y="1232116"/>
            <a:ext cx="755543" cy="69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20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151" y="1044179"/>
            <a:ext cx="7698581" cy="305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/>
          <a:srcRect l="42953" t="40504" r="46990" b="38195"/>
          <a:stretch/>
        </p:blipFill>
        <p:spPr bwMode="auto">
          <a:xfrm>
            <a:off x="7299703" y="2266627"/>
            <a:ext cx="802037" cy="67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05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151" y="1044179"/>
            <a:ext cx="7698581" cy="305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8" b="63087" l="73600" r="83333"/>
                    </a14:imgEffect>
                  </a14:imgLayer>
                </a14:imgProps>
              </a:ext>
            </a:extLst>
          </a:blip>
          <a:srcRect l="72440" t="34690" r="15406" b="37848"/>
          <a:stretch/>
        </p:blipFill>
        <p:spPr bwMode="auto">
          <a:xfrm>
            <a:off x="6400800" y="2105246"/>
            <a:ext cx="935665" cy="83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9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151" y="1044179"/>
            <a:ext cx="7698581" cy="305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919" b="64765" l="39733" r="48800"/>
                    </a14:imgEffect>
                  </a14:imgLayer>
                </a14:imgProps>
              </a:ext>
            </a:extLst>
          </a:blip>
          <a:srcRect l="38665" t="35038" r="50000" b="35067"/>
          <a:stretch/>
        </p:blipFill>
        <p:spPr bwMode="auto">
          <a:xfrm>
            <a:off x="3779912" y="2115880"/>
            <a:ext cx="87261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83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151" y="1044179"/>
            <a:ext cx="7698581" cy="305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4" b="31533" l="61351" r="71627"/>
                    </a14:imgEffect>
                  </a14:imgLayer>
                </a14:imgProps>
              </a:ext>
            </a:extLst>
          </a:blip>
          <a:srcRect l="60067" r="27089" b="64963"/>
          <a:stretch/>
        </p:blipFill>
        <p:spPr bwMode="auto">
          <a:xfrm>
            <a:off x="5443871" y="1044179"/>
            <a:ext cx="988828" cy="1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1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151" y="1044179"/>
            <a:ext cx="7698581" cy="305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629" b="96736" l="51224" r="61020"/>
                    </a14:imgEffect>
                  </a14:imgLayer>
                </a14:imgProps>
              </a:ext>
            </a:extLst>
          </a:blip>
          <a:srcRect l="50000" t="67366" r="37756"/>
          <a:stretch/>
        </p:blipFill>
        <p:spPr bwMode="auto">
          <a:xfrm>
            <a:off x="4671376" y="3104707"/>
            <a:ext cx="942616" cy="99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578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13"/>
          <a:stretch/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03648" y="915566"/>
            <a:ext cx="640871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口语交际</a:t>
            </a:r>
          </a:p>
        </p:txBody>
      </p:sp>
      <p:sp>
        <p:nvSpPr>
          <p:cNvPr id="11" name="矩形 10"/>
          <p:cNvSpPr/>
          <p:nvPr/>
        </p:nvSpPr>
        <p:spPr>
          <a:xfrm>
            <a:off x="1115616" y="2484329"/>
            <a:ext cx="71265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上海市静安区闸北第二中心小学</a:t>
            </a:r>
          </a:p>
        </p:txBody>
      </p:sp>
      <p:sp>
        <p:nvSpPr>
          <p:cNvPr id="12" name="矩形 11"/>
          <p:cNvSpPr/>
          <p:nvPr/>
        </p:nvSpPr>
        <p:spPr>
          <a:xfrm>
            <a:off x="1598576" y="3219618"/>
            <a:ext cx="64087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执教：江怡婷</a:t>
            </a:r>
          </a:p>
        </p:txBody>
      </p:sp>
    </p:spTree>
    <p:extLst>
      <p:ext uri="{BB962C8B-B14F-4D97-AF65-F5344CB8AC3E}">
        <p14:creationId xmlns:p14="http://schemas.microsoft.com/office/powerpoint/2010/main" val="149620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3478"/>
            <a:ext cx="6973248" cy="412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1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anchor="ctr"/>
      <a:lstStyle>
        <a:defPPr fontAlgn="auto">
          <a:lnSpc>
            <a:spcPct val="150000"/>
          </a:lnSpc>
          <a:spcBef>
            <a:spcPts val="0"/>
          </a:spcBef>
          <a:spcAft>
            <a:spcPts val="0"/>
          </a:spcAft>
          <a:defRPr sz="3600" b="1" dirty="0">
            <a:solidFill>
              <a:schemeClr val="bg2">
                <a:lumMod val="90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3578</TotalTime>
  <Words>125</Words>
  <Application>Microsoft Office PowerPoint</Application>
  <PresentationFormat>全屏显示(16:9)</PresentationFormat>
  <Paragraphs>24</Paragraphs>
  <Slides>19</Slides>
  <Notes>7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等线</vt:lpstr>
      <vt:lpstr>华文新魏</vt:lpstr>
      <vt:lpstr>楷体</vt:lpstr>
      <vt:lpstr>宋体</vt:lpstr>
      <vt:lpstr>微软雅黑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L330</dc:creator>
  <cp:lastModifiedBy>Windows 用户</cp:lastModifiedBy>
  <cp:revision>139</cp:revision>
  <dcterms:created xsi:type="dcterms:W3CDTF">2018-09-19T12:07:50Z</dcterms:created>
  <dcterms:modified xsi:type="dcterms:W3CDTF">2019-11-23T04:31:00Z</dcterms:modified>
</cp:coreProperties>
</file>