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handoutMasterIdLst>
    <p:handoutMasterId r:id="rId36"/>
  </p:handoutMasterIdLst>
  <p:sldIdLst>
    <p:sldId id="302" r:id="rId2"/>
    <p:sldId id="271" r:id="rId3"/>
    <p:sldId id="272" r:id="rId4"/>
    <p:sldId id="277" r:id="rId5"/>
    <p:sldId id="273" r:id="rId6"/>
    <p:sldId id="279" r:id="rId7"/>
    <p:sldId id="274" r:id="rId8"/>
    <p:sldId id="281" r:id="rId9"/>
    <p:sldId id="275" r:id="rId10"/>
    <p:sldId id="280" r:id="rId11"/>
    <p:sldId id="276" r:id="rId12"/>
    <p:sldId id="319" r:id="rId13"/>
    <p:sldId id="283" r:id="rId14"/>
    <p:sldId id="284" r:id="rId15"/>
    <p:sldId id="303" r:id="rId16"/>
    <p:sldId id="304" r:id="rId17"/>
    <p:sldId id="321" r:id="rId18"/>
    <p:sldId id="322" r:id="rId19"/>
    <p:sldId id="320" r:id="rId20"/>
    <p:sldId id="323" r:id="rId21"/>
    <p:sldId id="328" r:id="rId22"/>
    <p:sldId id="310" r:id="rId23"/>
    <p:sldId id="324" r:id="rId24"/>
    <p:sldId id="325" r:id="rId25"/>
    <p:sldId id="313" r:id="rId26"/>
    <p:sldId id="300" r:id="rId27"/>
    <p:sldId id="314" r:id="rId28"/>
    <p:sldId id="311" r:id="rId29"/>
    <p:sldId id="316" r:id="rId30"/>
    <p:sldId id="327" r:id="rId31"/>
    <p:sldId id="326" r:id="rId32"/>
    <p:sldId id="318" r:id="rId33"/>
    <p:sldId id="270" r:id="rId34"/>
  </p:sldIdLst>
  <p:sldSz cx="12192000" cy="6858000"/>
  <p:notesSz cx="6858000" cy="9144000"/>
  <p:custDataLst>
    <p:tags r:id="rId37"/>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2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724D"/>
    <a:srgbClr val="CAF6DF"/>
    <a:srgbClr val="5DEFA9"/>
    <a:srgbClr val="003300"/>
    <a:srgbClr val="006600"/>
    <a:srgbClr val="F2FC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06"/>
    <p:restoredTop sz="87096"/>
  </p:normalViewPr>
  <p:slideViewPr>
    <p:cSldViewPr snapToGrid="0" showGuides="1">
      <p:cViewPr varScale="1">
        <p:scale>
          <a:sx n="71" d="100"/>
          <a:sy n="71" d="100"/>
        </p:scale>
        <p:origin x="96" y="600"/>
      </p:cViewPr>
      <p:guideLst>
        <p:guide orient="horz" pos="2128"/>
        <p:guide pos="3840"/>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2024/8/18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8788"/>
          </a:xfrm>
          <a:prstGeom prst="rect">
            <a:avLst/>
          </a:prstGeom>
          <a:noFill/>
          <a:ln>
            <a:noFill/>
          </a:ln>
        </p:spPr>
        <p:txBody>
          <a:bodyPr vert="horz" wrap="square" lIns="91440" tIns="45720" rIns="91440" bIns="45720" numCol="1" anchor="t" anchorCtr="0" compatLnSpc="1"/>
          <a:lstStyle>
            <a:lvl1pPr eaLnBrk="1" hangingPunct="1">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p:spPr>
        <p:txBody>
          <a:bodyPr vert="horz" wrap="square" lIns="91440" tIns="45720" rIns="91440" bIns="45720" numCol="1" anchor="t" anchorCtr="0" compatLnSpc="1"/>
          <a:lstStyle>
            <a:lvl1pPr algn="r" eaLnBrk="1" hangingPunct="1">
              <a:buFont typeface="Arial" panose="020B0604020202020204" pitchFamily="34" charset="0"/>
              <a:buNone/>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64E674E-26C7-423E-9F48-CA176252484E}"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2024/8/18</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0" name="幻灯片图像占位符 3"/>
          <p:cNvSpPr>
            <a:spLocks noGrp="1" noRot="1" noChangeAspect="1"/>
          </p:cNvSpPr>
          <p:nvPr>
            <p:ph type="sldImg"/>
          </p:nvPr>
        </p:nvSpPr>
        <p:spPr>
          <a:xfrm>
            <a:off x="685800" y="1143000"/>
            <a:ext cx="5486400" cy="3086100"/>
          </a:xfrm>
          <a:prstGeom prst="rect">
            <a:avLst/>
          </a:prstGeom>
          <a:noFill/>
          <a:ln w="12700">
            <a:noFill/>
          </a:ln>
        </p:spPr>
      </p:sp>
      <p:sp>
        <p:nvSpPr>
          <p:cNvPr id="2053" name="备注占位符 4"/>
          <p:cNvSpPr>
            <a:spLocks noGrp="1" noRot="1" noChangeAspect="1" noChangeArrowheads="1"/>
          </p:cNvSpPr>
          <p:nvPr/>
        </p:nvSpPr>
        <p:spPr bwMode="auto">
          <a:xfrm>
            <a:off x="685800" y="4400550"/>
            <a:ext cx="5486400" cy="3600450"/>
          </a:xfrm>
          <a:prstGeom prst="rect">
            <a:avLst/>
          </a:prstGeom>
          <a:noFill/>
          <a:ln>
            <a:noFill/>
          </a:ln>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第二级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第三级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第四级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第五级</a:t>
            </a:r>
          </a:p>
        </p:txBody>
      </p:sp>
      <p:sp>
        <p:nvSpPr>
          <p:cNvPr id="2054" name="页脚占位符 5"/>
          <p:cNvSpPr>
            <a:spLocks noGrp="1" noChangeArrowheads="1"/>
          </p:cNvSpPr>
          <p:nvPr>
            <p:ph type="ftr" sz="quarter" idx="4"/>
          </p:nvPr>
        </p:nvSpPr>
        <p:spPr bwMode="auto">
          <a:xfrm>
            <a:off x="0" y="8685213"/>
            <a:ext cx="2971800" cy="458788"/>
          </a:xfrm>
          <a:prstGeom prst="rect">
            <a:avLst/>
          </a:prstGeom>
          <a:noFill/>
          <a:ln>
            <a:noFill/>
          </a:ln>
        </p:spPr>
        <p:txBody>
          <a:bodyPr vert="horz" wrap="square" lIns="91440" tIns="45720" rIns="91440" bIns="45720" numCol="1" anchor="b" anchorCtr="0" compatLnSpc="1"/>
          <a:lstStyle>
            <a:lvl1pPr eaLnBrk="1" hangingPunct="1">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灯片编号占位符 6"/>
          <p:cNvSpPr>
            <a:spLocks noGrp="1" noChangeArrowheads="1"/>
          </p:cNvSpPr>
          <p:nvPr>
            <p:ph type="sldNum" sz="quarter" idx="5"/>
          </p:nvPr>
        </p:nvSpPr>
        <p:spPr bwMode="auto">
          <a:xfrm>
            <a:off x="3884613" y="8685213"/>
            <a:ext cx="2971800" cy="458788"/>
          </a:xfrm>
          <a:prstGeom prst="rect">
            <a:avLst/>
          </a:prstGeom>
          <a:noFill/>
          <a:ln>
            <a:noFill/>
          </a:ln>
        </p:spPr>
        <p:txBody>
          <a:bodyPr vert="horz" wrap="square" lIns="91440" tIns="45720" rIns="91440" bIns="45720" numCol="1" anchor="b" anchorCtr="0" compatLnSpc="1"/>
          <a:lstStyle/>
          <a:p>
            <a:pPr lvl="0" algn="r" eaLnBrk="1" hangingPunct="1">
              <a:buNone/>
            </a:pPr>
            <a:fld id="{9A0DB2DC-4C9A-4742-B13C-FB6460FD3503}" type="slidenum">
              <a:rPr lang="zh-CN" altLang="en-US" dirty="0"/>
              <a:t>‹#›</a:t>
            </a:fld>
            <a:endParaRPr lang="zh-CN" altLang="en-US" sz="1200" dirty="0"/>
          </a:p>
        </p:txBody>
      </p:sp>
    </p:spTree>
  </p:cSld>
  <p:clrMap bg1="lt1" tx1="dk1" bg2="lt2" tx2="dk2" accent1="accent1" accent2="accent2" accent3="accent3" accent4="accent4" accent5="accent5" accent6="accent6" hlink="hlink" folHlink="folHlink"/>
  <p:hf sldNum="0"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a:ln/>
        </p:spPr>
      </p:sp>
      <p:sp>
        <p:nvSpPr>
          <p:cNvPr id="9219"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9220"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fld id="{BB962C8B-B14F-4D97-AF65-F5344CB8AC3E}" type="datetime1">
              <a:rPr lang="zh-CN" altLang="en-US" dirty="0"/>
              <a:t>2024/8/18</a:t>
            </a:fld>
            <a:endParaRPr lang="zh-CN" alt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a:ln/>
        </p:spPr>
      </p:sp>
      <p:sp>
        <p:nvSpPr>
          <p:cNvPr id="31747"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31748"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fld id="{BB962C8B-B14F-4D97-AF65-F5344CB8AC3E}" type="datetime1">
              <a:rPr lang="zh-CN" altLang="en-US" dirty="0"/>
              <a:t>2024/8/18</a:t>
            </a:fld>
            <a:endParaRPr lang="zh-CN" alt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a:ln/>
        </p:spPr>
      </p:sp>
      <p:sp>
        <p:nvSpPr>
          <p:cNvPr id="33795"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33796"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fld id="{BB962C8B-B14F-4D97-AF65-F5344CB8AC3E}" type="datetime1">
              <a:rPr lang="zh-CN" altLang="en-US" dirty="0"/>
              <a:t>2024/8/18</a:t>
            </a:fld>
            <a:endParaRPr lang="zh-CN" alt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a:ln/>
        </p:spPr>
      </p:sp>
      <p:sp>
        <p:nvSpPr>
          <p:cNvPr id="35843"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35844"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fld id="{BB962C8B-B14F-4D97-AF65-F5344CB8AC3E}" type="datetime1">
              <a:rPr lang="zh-CN" altLang="en-US" dirty="0"/>
              <a:t>2024/8/18</a:t>
            </a:fld>
            <a:endParaRPr lang="zh-CN" alt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ln/>
        </p:spPr>
      </p:sp>
      <p:sp>
        <p:nvSpPr>
          <p:cNvPr id="37891"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37892"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fld id="{BB962C8B-B14F-4D97-AF65-F5344CB8AC3E}" type="datetime1">
              <a:rPr lang="zh-CN" altLang="en-US" dirty="0"/>
              <a:t>2024/8/18</a:t>
            </a:fld>
            <a:endParaRPr lang="zh-CN" alt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a:ln/>
        </p:spPr>
      </p:sp>
      <p:sp>
        <p:nvSpPr>
          <p:cNvPr id="39939"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39940"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fld id="{BB962C8B-B14F-4D97-AF65-F5344CB8AC3E}" type="datetime1">
              <a:rPr lang="zh-CN" altLang="en-US" dirty="0">
                <a:solidFill>
                  <a:srgbClr val="000000"/>
                </a:solidFill>
              </a:rPr>
              <a:t>2024/8/18</a:t>
            </a:fld>
            <a:endParaRPr lang="zh-CN" altLang="en-US" sz="1200" dirty="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ln/>
        </p:spPr>
      </p:sp>
      <p:sp>
        <p:nvSpPr>
          <p:cNvPr id="41987"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41988"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fld id="{BB962C8B-B14F-4D97-AF65-F5344CB8AC3E}" type="datetime1">
              <a:rPr lang="zh-CN" altLang="en-US" dirty="0"/>
              <a:t>2024/8/18</a:t>
            </a:fld>
            <a:endParaRPr lang="zh-CN" altLang="en-U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a:ln/>
        </p:spPr>
      </p:sp>
      <p:sp>
        <p:nvSpPr>
          <p:cNvPr id="44035"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44036"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fld id="{BB962C8B-B14F-4D97-AF65-F5344CB8AC3E}" type="datetime1">
              <a:rPr lang="zh-CN" altLang="en-US" dirty="0"/>
              <a:t>2024/8/18</a:t>
            </a:fld>
            <a:endParaRPr lang="zh-CN" altLang="en-US"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a:ln/>
        </p:spPr>
      </p:sp>
      <p:sp>
        <p:nvSpPr>
          <p:cNvPr id="46083"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46084"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fld id="{BB962C8B-B14F-4D97-AF65-F5344CB8AC3E}" type="datetime1">
              <a:rPr lang="zh-CN" altLang="en-US" dirty="0"/>
              <a:t>2024/8/18</a:t>
            </a:fld>
            <a:endParaRPr lang="zh-CN" altLang="en-US"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a:ln/>
        </p:spPr>
      </p:sp>
      <p:sp>
        <p:nvSpPr>
          <p:cNvPr id="48131"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48132"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fld id="{BB962C8B-B14F-4D97-AF65-F5344CB8AC3E}" type="datetime1">
              <a:rPr lang="zh-CN" altLang="en-US" dirty="0"/>
              <a:t>2024/8/18</a:t>
            </a:fld>
            <a:endParaRPr lang="zh-CN" altLang="en-US"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a:ln/>
        </p:spPr>
      </p:sp>
      <p:sp>
        <p:nvSpPr>
          <p:cNvPr id="50179"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50180"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fld id="{BB962C8B-B14F-4D97-AF65-F5344CB8AC3E}" type="datetime1">
              <a:rPr lang="zh-CN" altLang="en-US" dirty="0"/>
              <a:t>2024/8/18</a:t>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a:ln/>
        </p:spPr>
      </p:sp>
      <p:sp>
        <p:nvSpPr>
          <p:cNvPr id="12291"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12292"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fld id="{BB962C8B-B14F-4D97-AF65-F5344CB8AC3E}" type="datetime1">
              <a:rPr lang="zh-CN" altLang="en-US" dirty="0"/>
              <a:t>2024/8/18</a:t>
            </a:fld>
            <a:endParaRPr lang="zh-CN" alt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a:ln/>
        </p:spPr>
      </p:sp>
      <p:sp>
        <p:nvSpPr>
          <p:cNvPr id="52227"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52228"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fld id="{BB962C8B-B14F-4D97-AF65-F5344CB8AC3E}" type="datetime1">
              <a:rPr lang="zh-CN" altLang="en-US" dirty="0"/>
              <a:t>2024/8/18</a:t>
            </a:fld>
            <a:endParaRPr lang="zh-CN" altLang="en-US"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a:ln/>
        </p:spPr>
      </p:sp>
      <p:sp>
        <p:nvSpPr>
          <p:cNvPr id="54275"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54276"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fld id="{BB962C8B-B14F-4D97-AF65-F5344CB8AC3E}" type="datetime1">
              <a:rPr lang="zh-CN" altLang="en-US" dirty="0"/>
              <a:t>2024/8/18</a:t>
            </a:fld>
            <a:endParaRPr lang="zh-CN" altLang="en-US" sz="12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a:ln/>
        </p:spPr>
      </p:sp>
      <p:sp>
        <p:nvSpPr>
          <p:cNvPr id="56323"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56324"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fld id="{BB962C8B-B14F-4D97-AF65-F5344CB8AC3E}" type="datetime1">
              <a:rPr lang="zh-CN" altLang="en-US" dirty="0"/>
              <a:t>2024/8/18</a:t>
            </a:fld>
            <a:endParaRPr lang="zh-CN" altLang="en-US" sz="12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a:ln/>
        </p:spPr>
      </p:sp>
      <p:sp>
        <p:nvSpPr>
          <p:cNvPr id="58371"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58372"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fld id="{BB962C8B-B14F-4D97-AF65-F5344CB8AC3E}" type="datetime1">
              <a:rPr lang="zh-CN" altLang="en-US" dirty="0"/>
              <a:t>2024/8/18</a:t>
            </a:fld>
            <a:endParaRPr lang="zh-CN" altLang="en-US"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a:ln/>
        </p:spPr>
      </p:sp>
      <p:sp>
        <p:nvSpPr>
          <p:cNvPr id="60419"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60420"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fld id="{BB962C8B-B14F-4D97-AF65-F5344CB8AC3E}" type="datetime1">
              <a:rPr lang="zh-CN" altLang="en-US" dirty="0"/>
              <a:t>2024/8/18</a:t>
            </a:fld>
            <a:endParaRPr lang="zh-CN" altLang="en-US" sz="12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a:ln/>
        </p:spPr>
      </p:sp>
      <p:sp>
        <p:nvSpPr>
          <p:cNvPr id="62467"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62468"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fld id="{BB962C8B-B14F-4D97-AF65-F5344CB8AC3E}" type="datetime1">
              <a:rPr lang="zh-CN" altLang="en-US" dirty="0"/>
              <a:t>2024/8/18</a:t>
            </a:fld>
            <a:endParaRPr lang="zh-CN" altLang="en-US" sz="12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a:ln/>
        </p:spPr>
      </p:sp>
      <p:sp>
        <p:nvSpPr>
          <p:cNvPr id="64515" name="备注占位符 2"/>
          <p:cNvSpPr>
            <a:spLocks noGrp="1"/>
          </p:cNvSpPr>
          <p:nvPr>
            <p:ph type="body" idx="1"/>
          </p:nvPr>
        </p:nvSpPr>
        <p:spPr>
          <a:xfrm>
            <a:off x="685800" y="4400550"/>
            <a:ext cx="5486400" cy="3600450"/>
          </a:xfrm>
          <a:prstGeom prst="rect">
            <a:avLst/>
          </a:prstGeom>
          <a:noFill/>
          <a:ln w="9525">
            <a:noFill/>
          </a:ln>
        </p:spPr>
        <p:txBody>
          <a:bodyPr/>
          <a:lstStyle/>
          <a:p>
            <a:pPr lvl="0"/>
            <a:r>
              <a:rPr lang="zh-CN" altLang="en-US" dirty="0"/>
              <a:t>以上就是本课的说课内容，谢谢大家。</a:t>
            </a:r>
          </a:p>
        </p:txBody>
      </p:sp>
      <p:sp>
        <p:nvSpPr>
          <p:cNvPr id="64516"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fld id="{BB962C8B-B14F-4D97-AF65-F5344CB8AC3E}" type="datetime1">
              <a:rPr lang="zh-CN" altLang="en-US" dirty="0"/>
              <a:t>2024/8/18</a:t>
            </a:fld>
            <a:endParaRPr lang="zh-C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ln/>
        </p:spPr>
      </p:sp>
      <p:sp>
        <p:nvSpPr>
          <p:cNvPr id="15363"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15364"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fld id="{BB962C8B-B14F-4D97-AF65-F5344CB8AC3E}" type="datetime1">
              <a:rPr lang="zh-CN" altLang="en-US" dirty="0"/>
              <a:t>2024/8/18</a:t>
            </a:fld>
            <a:endParaRPr lang="zh-CN"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a:ln/>
        </p:spPr>
      </p:sp>
      <p:sp>
        <p:nvSpPr>
          <p:cNvPr id="18435"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18436"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fld id="{BB962C8B-B14F-4D97-AF65-F5344CB8AC3E}" type="datetime1">
              <a:rPr lang="zh-CN" altLang="en-US" dirty="0"/>
              <a:t>2024/8/18</a:t>
            </a:fld>
            <a:endParaRPr lang="zh-CN"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a:ln/>
        </p:spPr>
      </p:sp>
      <p:sp>
        <p:nvSpPr>
          <p:cNvPr id="21507"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21508"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fld id="{BB962C8B-B14F-4D97-AF65-F5344CB8AC3E}" type="datetime1">
              <a:rPr lang="zh-CN" altLang="en-US" dirty="0"/>
              <a:t>2024/8/18</a:t>
            </a:fld>
            <a:endParaRPr lang="zh-CN" alt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a:ln/>
        </p:spPr>
      </p:sp>
      <p:sp>
        <p:nvSpPr>
          <p:cNvPr id="23555"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23556"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fld id="{BB962C8B-B14F-4D97-AF65-F5344CB8AC3E}" type="datetime1">
              <a:rPr lang="zh-CN" altLang="en-US" dirty="0"/>
              <a:t>2024/8/18</a:t>
            </a:fld>
            <a:endParaRPr lang="zh-CN"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a:ln/>
        </p:spPr>
      </p:sp>
      <p:sp>
        <p:nvSpPr>
          <p:cNvPr id="25603"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25604"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fld id="{BB962C8B-B14F-4D97-AF65-F5344CB8AC3E}" type="datetime1">
              <a:rPr lang="zh-CN" altLang="en-US" dirty="0"/>
              <a:t>2024/8/18</a:t>
            </a:fld>
            <a:endParaRPr lang="zh-CN" alt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a:ln/>
        </p:spPr>
      </p:sp>
      <p:sp>
        <p:nvSpPr>
          <p:cNvPr id="27651"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27652"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fld id="{BB962C8B-B14F-4D97-AF65-F5344CB8AC3E}" type="datetime1">
              <a:rPr lang="zh-CN" altLang="en-US" dirty="0"/>
              <a:t>2024/8/18</a:t>
            </a:fld>
            <a:endParaRPr lang="zh-CN" alt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ln/>
        </p:spPr>
      </p:sp>
      <p:sp>
        <p:nvSpPr>
          <p:cNvPr id="29699"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29700"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fld id="{BB962C8B-B14F-4D97-AF65-F5344CB8AC3E}" type="datetime1">
              <a:rPr lang="zh-CN" altLang="en-US" dirty="0"/>
              <a:t>2024/8/18</a:t>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
    <p:bg>
      <p:bgPr>
        <a:solidFill>
          <a:schemeClr val="bg1"/>
        </a:solidFill>
        <a:effectLst/>
      </p:bgPr>
    </p:bg>
    <p:spTree>
      <p:nvGrpSpPr>
        <p:cNvPr id="1" name=""/>
        <p:cNvGrpSpPr/>
        <p:nvPr/>
      </p:nvGrpSpPr>
      <p:grpSpPr>
        <a:xfrm>
          <a:off x="0" y="0"/>
          <a:ext cx="0" cy="0"/>
          <a:chOff x="0" y="0"/>
          <a:chExt cx="0" cy="0"/>
        </a:xfrm>
      </p:grpSpPr>
      <p:pic>
        <p:nvPicPr>
          <p:cNvPr id="2051" name="图片 2" descr="01"/>
          <p:cNvPicPr>
            <a:picLocks noChangeAspect="1"/>
          </p:cNvPicPr>
          <p:nvPr userDrawn="1"/>
        </p:nvPicPr>
        <p:blipFill>
          <a:blip r:embed="rId2"/>
          <a:stretch>
            <a:fillRect/>
          </a:stretch>
        </p:blipFill>
        <p:spPr>
          <a:xfrm>
            <a:off x="-139700" y="0"/>
            <a:ext cx="12331700" cy="6935788"/>
          </a:xfrm>
          <a:prstGeom prst="rect">
            <a:avLst/>
          </a:prstGeom>
          <a:noFill/>
          <a:ln w="9525">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pic>
        <p:nvPicPr>
          <p:cNvPr id="3075" name="图片 5" descr="01c"/>
          <p:cNvPicPr>
            <a:picLocks noChangeAspect="1"/>
          </p:cNvPicPr>
          <p:nvPr userDrawn="1"/>
        </p:nvPicPr>
        <p:blipFill>
          <a:blip r:embed="rId2"/>
          <a:stretch>
            <a:fillRect/>
          </a:stretch>
        </p:blipFill>
        <p:spPr>
          <a:xfrm>
            <a:off x="-111125" y="0"/>
            <a:ext cx="12303125" cy="6919913"/>
          </a:xfrm>
          <a:prstGeom prst="rect">
            <a:avLst/>
          </a:prstGeom>
          <a:noFill/>
          <a:ln w="9525">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5"/>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tags" Target="../tags/tag24.xml"/><Relationship Id="rId3" Type="http://schemas.openxmlformats.org/officeDocument/2006/relationships/tags" Target="../tags/tag19.xml"/><Relationship Id="rId7" Type="http://schemas.openxmlformats.org/officeDocument/2006/relationships/tags" Target="../tags/tag2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image" Target="../media/image6.png"/><Relationship Id="rId5" Type="http://schemas.openxmlformats.org/officeDocument/2006/relationships/tags" Target="../tags/tag21.xml"/><Relationship Id="rId10" Type="http://schemas.openxmlformats.org/officeDocument/2006/relationships/notesSlide" Target="../notesSlides/notesSlide8.xml"/><Relationship Id="rId4" Type="http://schemas.openxmlformats.org/officeDocument/2006/relationships/tags" Target="../tags/tag20.xml"/><Relationship Id="rId9"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sjxx054\Desktop\2021.2.19%20&#20064;&#24605;&#24819;&#36827;&#26657;&#22253;&#35835;&#26412;&#35828;&#35838;&#24405;&#35838;\&#31532;2&#35762;%20&#21150;&#22909;&#20013;&#22269;&#30340;&#20107;&#24773;&#20851;&#38190;&#22312;&#20826;%20&#26460;&#27427;&#26376;\&#31532;2&#35762;%20&#21150;&#22909;&#20013;&#22269;&#30340;&#20107;&#20851;&#38190;&#22312;&#20826;%20&#21490;&#23478;&#23567;&#23398;%20&#26460;&#27427;&#26376;\&#31532;2&#35762;%20&#21150;&#22909;&#20013;&#22269;&#30340;&#20107;&#24773;&#20851;&#38190;&#22312;&#20826;%20&#35270;&#39057;%20&#21490;&#23478;&#23567;&#23398;%20%20&#26460;&#27427;&#26376;.mp4" TargetMode="External"/><Relationship Id="rId1" Type="http://schemas.microsoft.com/office/2007/relationships/media" Target="file:///C:\Users\sjxx054\Desktop\2021.2.19%20&#20064;&#24605;&#24819;&#36827;&#26657;&#22253;&#35835;&#26412;&#35828;&#35838;&#24405;&#35838;\&#31532;2&#35762;%20&#21150;&#22909;&#20013;&#22269;&#30340;&#20107;&#24773;&#20851;&#38190;&#22312;&#20826;%20&#26460;&#27427;&#26376;\&#31532;2&#35762;%20&#21150;&#22909;&#20013;&#22269;&#30340;&#20107;&#20851;&#38190;&#22312;&#20826;%20&#21490;&#23478;&#23567;&#23398;%20&#26460;&#27427;&#26376;\&#31532;2&#35762;%20&#21150;&#22909;&#20013;&#22269;&#30340;&#20107;&#24773;&#20851;&#38190;&#22312;&#20826;%20&#35270;&#39057;%20&#21490;&#23478;&#23567;&#23398;%20%20&#26460;&#27427;&#26376;.mp4" TargetMode="External"/><Relationship Id="rId5" Type="http://schemas.openxmlformats.org/officeDocument/2006/relationships/image" Target="../media/image12.png"/><Relationship Id="rId4"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notesSlide" Target="../notesSlides/notesSlide3.xml"/><Relationship Id="rId2" Type="http://schemas.openxmlformats.org/officeDocument/2006/relationships/tags" Target="../tags/tag3.xml"/><Relationship Id="rId16"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96077"/>
          </a:schemeClr>
        </a:solidFill>
        <a:effectLst/>
      </p:bgPr>
    </p:bg>
    <p:spTree>
      <p:nvGrpSpPr>
        <p:cNvPr id="1" name=""/>
        <p:cNvGrpSpPr/>
        <p:nvPr/>
      </p:nvGrpSpPr>
      <p:grpSpPr>
        <a:xfrm>
          <a:off x="0" y="0"/>
          <a:ext cx="0" cy="0"/>
          <a:chOff x="0" y="0"/>
          <a:chExt cx="0" cy="0"/>
        </a:xfrm>
      </p:grpSpPr>
      <p:sp>
        <p:nvSpPr>
          <p:cNvPr id="5122" name="直接连接符 17"/>
          <p:cNvSpPr/>
          <p:nvPr/>
        </p:nvSpPr>
        <p:spPr>
          <a:xfrm>
            <a:off x="4776788" y="4632325"/>
            <a:ext cx="2622550" cy="1588"/>
          </a:xfrm>
          <a:prstGeom prst="line">
            <a:avLst/>
          </a:prstGeom>
          <a:ln w="6350">
            <a:noFill/>
          </a:ln>
        </p:spPr>
        <p:txBody>
          <a:bodyPr/>
          <a:lstStyle/>
          <a:p>
            <a:endParaRPr lang="zh-CN" altLang="en-US"/>
          </a:p>
        </p:txBody>
      </p:sp>
      <p:sp>
        <p:nvSpPr>
          <p:cNvPr id="5123" name="文本框 24"/>
          <p:cNvSpPr/>
          <p:nvPr/>
        </p:nvSpPr>
        <p:spPr>
          <a:xfrm>
            <a:off x="4067175" y="4060825"/>
            <a:ext cx="6361113" cy="1200150"/>
          </a:xfrm>
          <a:prstGeom prst="rect">
            <a:avLst/>
          </a:prstGeom>
          <a:noFill/>
          <a:ln w="9525">
            <a:noFill/>
          </a:ln>
        </p:spPr>
        <p:txBody>
          <a:bodyPr>
            <a:spAutoFit/>
          </a:bodyPr>
          <a:lstStyle/>
          <a:p>
            <a:pPr eaLnBrk="1" hangingPunct="1">
              <a:lnSpc>
                <a:spcPct val="150000"/>
              </a:lnSpc>
            </a:pPr>
            <a:r>
              <a:rPr lang="zh-CN" altLang="en-US" sz="2400" dirty="0">
                <a:solidFill>
                  <a:srgbClr val="000000"/>
                </a:solidFill>
                <a:latin typeface="微软雅黑" panose="020B0503020204020204" pitchFamily="34" charset="-122"/>
                <a:ea typeface="微软雅黑" panose="020B0503020204020204" pitchFamily="34" charset="-122"/>
                <a:sym typeface="Calibri" panose="020F0502020204030204" pitchFamily="34" charset="0"/>
              </a:rPr>
              <a:t>报告人：杜欣月</a:t>
            </a:r>
            <a:endParaRPr lang="en-US" altLang="zh-CN" sz="2400" dirty="0">
              <a:solidFill>
                <a:srgbClr val="000000"/>
              </a:solidFill>
              <a:latin typeface="微软雅黑" panose="020B0503020204020204" pitchFamily="34" charset="-122"/>
              <a:ea typeface="微软雅黑" panose="020B0503020204020204" pitchFamily="34" charset="-122"/>
              <a:sym typeface="Calibri" panose="020F0502020204030204" pitchFamily="34" charset="0"/>
            </a:endParaRPr>
          </a:p>
          <a:p>
            <a:pPr eaLnBrk="1" hangingPunct="1">
              <a:lnSpc>
                <a:spcPct val="150000"/>
              </a:lnSpc>
            </a:pPr>
            <a:r>
              <a:rPr lang="zh-CN" altLang="en-US" sz="2400" dirty="0">
                <a:solidFill>
                  <a:srgbClr val="000000"/>
                </a:solidFill>
                <a:latin typeface="微软雅黑" panose="020B0503020204020204" pitchFamily="34" charset="-122"/>
                <a:ea typeface="微软雅黑" panose="020B0503020204020204" pitchFamily="34" charset="-122"/>
                <a:sym typeface="Calibri" panose="020F0502020204030204" pitchFamily="34" charset="0"/>
              </a:rPr>
              <a:t>单   位：北京史家教育集团</a:t>
            </a:r>
          </a:p>
        </p:txBody>
      </p:sp>
      <p:sp>
        <p:nvSpPr>
          <p:cNvPr id="5124" name="矩形 2"/>
          <p:cNvSpPr/>
          <p:nvPr/>
        </p:nvSpPr>
        <p:spPr>
          <a:xfrm>
            <a:off x="1036638" y="1647825"/>
            <a:ext cx="11155362" cy="2011363"/>
          </a:xfrm>
          <a:prstGeom prst="rect">
            <a:avLst/>
          </a:prstGeom>
          <a:noFill/>
          <a:ln w="9525">
            <a:noFill/>
          </a:ln>
        </p:spPr>
        <p:txBody>
          <a:bodyPr/>
          <a:lstStyle/>
          <a:p>
            <a:pPr eaLnBrk="1" hangingPunct="1"/>
            <a:endParaRPr lang="zh-CN" altLang="en-US" dirty="0">
              <a:solidFill>
                <a:srgbClr val="000000"/>
              </a:solidFill>
              <a:latin typeface="Arial" panose="020B0604020202020204" pitchFamily="34" charset="0"/>
              <a:sym typeface="Calibri" panose="020F0502020204030204" pitchFamily="34" charset="0"/>
            </a:endParaRPr>
          </a:p>
        </p:txBody>
      </p:sp>
      <p:sp>
        <p:nvSpPr>
          <p:cNvPr id="5125" name="文本框 22"/>
          <p:cNvSpPr/>
          <p:nvPr/>
        </p:nvSpPr>
        <p:spPr>
          <a:xfrm>
            <a:off x="695325" y="1806575"/>
            <a:ext cx="10558463" cy="3416300"/>
          </a:xfrm>
          <a:prstGeom prst="rect">
            <a:avLst/>
          </a:prstGeom>
          <a:noFill/>
          <a:ln w="9525">
            <a:noFill/>
          </a:ln>
        </p:spPr>
        <p:txBody>
          <a:bodyPr>
            <a:spAutoFit/>
          </a:bodyPr>
          <a:lstStyle/>
          <a:p>
            <a:pPr algn="ctr" eaLnBrk="1" hangingPunct="1">
              <a:lnSpc>
                <a:spcPct val="150000"/>
              </a:lnSpc>
            </a:pPr>
            <a:r>
              <a:rPr lang="zh-CN" altLang="en-US" sz="4800" b="1" dirty="0">
                <a:solidFill>
                  <a:srgbClr val="264457"/>
                </a:solidFill>
                <a:latin typeface="微软雅黑" panose="020B0503020204020204" pitchFamily="34" charset="-122"/>
                <a:ea typeface="微软雅黑" panose="020B0503020204020204" pitchFamily="34" charset="-122"/>
                <a:sym typeface="微软雅黑" panose="020B0503020204020204" pitchFamily="34" charset="-122"/>
              </a:rPr>
              <a:t>第</a:t>
            </a:r>
            <a:r>
              <a:rPr lang="en-US" altLang="zh-CN" sz="4800" b="1" dirty="0">
                <a:solidFill>
                  <a:srgbClr val="264457"/>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4800" b="1" dirty="0">
                <a:solidFill>
                  <a:srgbClr val="264457"/>
                </a:solidFill>
                <a:latin typeface="微软雅黑" panose="020B0503020204020204" pitchFamily="34" charset="-122"/>
                <a:ea typeface="微软雅黑" panose="020B0503020204020204" pitchFamily="34" charset="-122"/>
                <a:sym typeface="微软雅黑" panose="020B0503020204020204" pitchFamily="34" charset="-122"/>
              </a:rPr>
              <a:t>讲  办好中国的事情关键在党</a:t>
            </a:r>
            <a:endParaRPr lang="en-US" altLang="zh-CN" sz="4800" b="1" dirty="0">
              <a:solidFill>
                <a:srgbClr val="264457"/>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pPr>
            <a:r>
              <a:rPr lang="en-US" altLang="zh-CN" sz="4800" b="1" dirty="0">
                <a:solidFill>
                  <a:srgbClr val="264457"/>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4800" b="1" dirty="0">
                <a:solidFill>
                  <a:srgbClr val="264457"/>
                </a:solidFill>
                <a:latin typeface="微软雅黑" panose="020B0503020204020204" pitchFamily="34" charset="-122"/>
                <a:ea typeface="微软雅黑" panose="020B0503020204020204" pitchFamily="34" charset="-122"/>
                <a:sym typeface="微软雅黑" panose="020B0503020204020204" pitchFamily="34" charset="-122"/>
              </a:rPr>
              <a:t>说课</a:t>
            </a:r>
          </a:p>
          <a:p>
            <a:pPr algn="ctr" eaLnBrk="1" hangingPunct="1">
              <a:lnSpc>
                <a:spcPct val="150000"/>
              </a:lnSpc>
            </a:pPr>
            <a:endParaRPr lang="zh-CN" altLang="en-US" sz="4800" b="1" dirty="0">
              <a:solidFill>
                <a:srgbClr val="264457"/>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10"/>
          <p:cNvSpPr/>
          <p:nvPr/>
        </p:nvSpPr>
        <p:spPr>
          <a:xfrm>
            <a:off x="249238" y="95250"/>
            <a:ext cx="2647950" cy="460375"/>
          </a:xfrm>
          <a:prstGeom prst="rect">
            <a:avLst/>
          </a:prstGeom>
          <a:noFill/>
          <a:ln w="9525">
            <a:noFill/>
          </a:ln>
        </p:spPr>
        <p:txBody>
          <a:bodyPr wrap="none">
            <a:spAutoFit/>
          </a:bodyPr>
          <a:lstStyle/>
          <a:p>
            <a:r>
              <a:rPr lang="zh-CN" altLang="en-US" sz="2400" b="1" dirty="0">
                <a:latin typeface="微软雅黑" panose="020B0503020204020204" pitchFamily="34" charset="-122"/>
                <a:ea typeface="微软雅黑" panose="020B0503020204020204" pitchFamily="34" charset="-122"/>
              </a:rPr>
              <a:t>四、教学方式方法</a:t>
            </a:r>
          </a:p>
        </p:txBody>
      </p:sp>
      <p:grpSp>
        <p:nvGrpSpPr>
          <p:cNvPr id="17411" name="组合 14"/>
          <p:cNvGrpSpPr/>
          <p:nvPr/>
        </p:nvGrpSpPr>
        <p:grpSpPr>
          <a:xfrm>
            <a:off x="1014413" y="2097088"/>
            <a:ext cx="9874250" cy="3671887"/>
            <a:chOff x="1014432" y="2097097"/>
            <a:chExt cx="9873794" cy="3672251"/>
          </a:xfrm>
        </p:grpSpPr>
        <p:grpSp>
          <p:nvGrpSpPr>
            <p:cNvPr id="2" name="组合 1"/>
            <p:cNvGrpSpPr/>
            <p:nvPr/>
          </p:nvGrpSpPr>
          <p:grpSpPr>
            <a:xfrm>
              <a:off x="1014432" y="2762519"/>
              <a:ext cx="2885315" cy="2613044"/>
              <a:chOff x="776894" y="1651964"/>
              <a:chExt cx="2815472" cy="2765551"/>
            </a:xfrm>
            <a:solidFill>
              <a:srgbClr val="FFFF00"/>
            </a:solidFill>
          </p:grpSpPr>
          <p:sp>
            <p:nvSpPr>
              <p:cNvPr id="3" name="Freeform 22"/>
              <p:cNvSpPr>
                <a:spLocks noEditPoints="1"/>
              </p:cNvSpPr>
              <p:nvPr/>
            </p:nvSpPr>
            <p:spPr bwMode="auto">
              <a:xfrm>
                <a:off x="776894" y="1651964"/>
                <a:ext cx="2815472" cy="2765551"/>
              </a:xfrm>
              <a:custGeom>
                <a:avLst/>
                <a:gdLst>
                  <a:gd name="T0" fmla="*/ 713 w 800"/>
                  <a:gd name="T1" fmla="*/ 273 h 796"/>
                  <a:gd name="T2" fmla="*/ 720 w 800"/>
                  <a:gd name="T3" fmla="*/ 157 h 796"/>
                  <a:gd name="T4" fmla="*/ 651 w 800"/>
                  <a:gd name="T5" fmla="*/ 174 h 796"/>
                  <a:gd name="T6" fmla="*/ 618 w 800"/>
                  <a:gd name="T7" fmla="*/ 62 h 796"/>
                  <a:gd name="T8" fmla="*/ 560 w 800"/>
                  <a:gd name="T9" fmla="*/ 101 h 796"/>
                  <a:gd name="T10" fmla="*/ 490 w 800"/>
                  <a:gd name="T11" fmla="*/ 8 h 796"/>
                  <a:gd name="T12" fmla="*/ 448 w 800"/>
                  <a:gd name="T13" fmla="*/ 65 h 796"/>
                  <a:gd name="T14" fmla="*/ 351 w 800"/>
                  <a:gd name="T15" fmla="*/ 0 h 796"/>
                  <a:gd name="T16" fmla="*/ 331 w 800"/>
                  <a:gd name="T17" fmla="*/ 68 h 796"/>
                  <a:gd name="T18" fmla="*/ 218 w 800"/>
                  <a:gd name="T19" fmla="*/ 41 h 796"/>
                  <a:gd name="T20" fmla="*/ 223 w 800"/>
                  <a:gd name="T21" fmla="*/ 111 h 796"/>
                  <a:gd name="T22" fmla="*/ 107 w 800"/>
                  <a:gd name="T23" fmla="*/ 125 h 796"/>
                  <a:gd name="T24" fmla="*/ 135 w 800"/>
                  <a:gd name="T25" fmla="*/ 189 h 796"/>
                  <a:gd name="T26" fmla="*/ 31 w 800"/>
                  <a:gd name="T27" fmla="*/ 241 h 796"/>
                  <a:gd name="T28" fmla="*/ 80 w 800"/>
                  <a:gd name="T29" fmla="*/ 292 h 796"/>
                  <a:gd name="T30" fmla="*/ 0 w 800"/>
                  <a:gd name="T31" fmla="*/ 377 h 796"/>
                  <a:gd name="T32" fmla="*/ 63 w 800"/>
                  <a:gd name="T33" fmla="*/ 398 h 796"/>
                  <a:gd name="T34" fmla="*/ 0 w 800"/>
                  <a:gd name="T35" fmla="*/ 419 h 796"/>
                  <a:gd name="T36" fmla="*/ 80 w 800"/>
                  <a:gd name="T37" fmla="*/ 504 h 796"/>
                  <a:gd name="T38" fmla="*/ 31 w 800"/>
                  <a:gd name="T39" fmla="*/ 555 h 796"/>
                  <a:gd name="T40" fmla="*/ 135 w 800"/>
                  <a:gd name="T41" fmla="*/ 607 h 796"/>
                  <a:gd name="T42" fmla="*/ 107 w 800"/>
                  <a:gd name="T43" fmla="*/ 671 h 796"/>
                  <a:gd name="T44" fmla="*/ 223 w 800"/>
                  <a:gd name="T45" fmla="*/ 685 h 796"/>
                  <a:gd name="T46" fmla="*/ 218 w 800"/>
                  <a:gd name="T47" fmla="*/ 755 h 796"/>
                  <a:gd name="T48" fmla="*/ 331 w 800"/>
                  <a:gd name="T49" fmla="*/ 728 h 796"/>
                  <a:gd name="T50" fmla="*/ 351 w 800"/>
                  <a:gd name="T51" fmla="*/ 796 h 796"/>
                  <a:gd name="T52" fmla="*/ 448 w 800"/>
                  <a:gd name="T53" fmla="*/ 731 h 796"/>
                  <a:gd name="T54" fmla="*/ 490 w 800"/>
                  <a:gd name="T55" fmla="*/ 788 h 796"/>
                  <a:gd name="T56" fmla="*/ 560 w 800"/>
                  <a:gd name="T57" fmla="*/ 695 h 796"/>
                  <a:gd name="T58" fmla="*/ 618 w 800"/>
                  <a:gd name="T59" fmla="*/ 734 h 796"/>
                  <a:gd name="T60" fmla="*/ 651 w 800"/>
                  <a:gd name="T61" fmla="*/ 622 h 796"/>
                  <a:gd name="T62" fmla="*/ 720 w 800"/>
                  <a:gd name="T63" fmla="*/ 639 h 796"/>
                  <a:gd name="T64" fmla="*/ 713 w 800"/>
                  <a:gd name="T65" fmla="*/ 523 h 796"/>
                  <a:gd name="T66" fmla="*/ 783 w 800"/>
                  <a:gd name="T67" fmla="*/ 515 h 796"/>
                  <a:gd name="T68" fmla="*/ 737 w 800"/>
                  <a:gd name="T69" fmla="*/ 408 h 796"/>
                  <a:gd name="T70" fmla="*/ 737 w 800"/>
                  <a:gd name="T71" fmla="*/ 388 h 796"/>
                  <a:gd name="T72" fmla="*/ 783 w 800"/>
                  <a:gd name="T73" fmla="*/ 281 h 796"/>
                  <a:gd name="T74" fmla="*/ 674 w 800"/>
                  <a:gd name="T75" fmla="*/ 398 h 796"/>
                  <a:gd name="T76" fmla="*/ 126 w 800"/>
                  <a:gd name="T77" fmla="*/ 398 h 796"/>
                  <a:gd name="T78" fmla="*/ 674 w 800"/>
                  <a:gd name="T79" fmla="*/ 398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0" h="796">
                    <a:moveTo>
                      <a:pt x="720" y="292"/>
                    </a:moveTo>
                    <a:cubicBezTo>
                      <a:pt x="718" y="286"/>
                      <a:pt x="715" y="280"/>
                      <a:pt x="713" y="273"/>
                    </a:cubicBezTo>
                    <a:cubicBezTo>
                      <a:pt x="769" y="241"/>
                      <a:pt x="769" y="241"/>
                      <a:pt x="769" y="241"/>
                    </a:cubicBezTo>
                    <a:cubicBezTo>
                      <a:pt x="720" y="157"/>
                      <a:pt x="720" y="157"/>
                      <a:pt x="720" y="157"/>
                    </a:cubicBezTo>
                    <a:cubicBezTo>
                      <a:pt x="664" y="189"/>
                      <a:pt x="664" y="189"/>
                      <a:pt x="664" y="189"/>
                    </a:cubicBezTo>
                    <a:cubicBezTo>
                      <a:pt x="660" y="184"/>
                      <a:pt x="656" y="179"/>
                      <a:pt x="651" y="174"/>
                    </a:cubicBezTo>
                    <a:cubicBezTo>
                      <a:pt x="693" y="125"/>
                      <a:pt x="693" y="125"/>
                      <a:pt x="693" y="125"/>
                    </a:cubicBezTo>
                    <a:cubicBezTo>
                      <a:pt x="618" y="62"/>
                      <a:pt x="618" y="62"/>
                      <a:pt x="618" y="62"/>
                    </a:cubicBezTo>
                    <a:cubicBezTo>
                      <a:pt x="577" y="111"/>
                      <a:pt x="577" y="111"/>
                      <a:pt x="577" y="111"/>
                    </a:cubicBezTo>
                    <a:cubicBezTo>
                      <a:pt x="571" y="108"/>
                      <a:pt x="566" y="104"/>
                      <a:pt x="560" y="101"/>
                    </a:cubicBezTo>
                    <a:cubicBezTo>
                      <a:pt x="582" y="41"/>
                      <a:pt x="582" y="41"/>
                      <a:pt x="582" y="41"/>
                    </a:cubicBezTo>
                    <a:cubicBezTo>
                      <a:pt x="490" y="8"/>
                      <a:pt x="490" y="8"/>
                      <a:pt x="490" y="8"/>
                    </a:cubicBezTo>
                    <a:cubicBezTo>
                      <a:pt x="468" y="68"/>
                      <a:pt x="468" y="68"/>
                      <a:pt x="468" y="68"/>
                    </a:cubicBezTo>
                    <a:cubicBezTo>
                      <a:pt x="462" y="67"/>
                      <a:pt x="455" y="66"/>
                      <a:pt x="448" y="65"/>
                    </a:cubicBezTo>
                    <a:cubicBezTo>
                      <a:pt x="448" y="0"/>
                      <a:pt x="448" y="0"/>
                      <a:pt x="448" y="0"/>
                    </a:cubicBezTo>
                    <a:cubicBezTo>
                      <a:pt x="351" y="0"/>
                      <a:pt x="351" y="0"/>
                      <a:pt x="351" y="0"/>
                    </a:cubicBezTo>
                    <a:cubicBezTo>
                      <a:pt x="351" y="65"/>
                      <a:pt x="351" y="65"/>
                      <a:pt x="351" y="65"/>
                    </a:cubicBezTo>
                    <a:cubicBezTo>
                      <a:pt x="345" y="66"/>
                      <a:pt x="338" y="67"/>
                      <a:pt x="331" y="68"/>
                    </a:cubicBezTo>
                    <a:cubicBezTo>
                      <a:pt x="309" y="8"/>
                      <a:pt x="309" y="8"/>
                      <a:pt x="309" y="8"/>
                    </a:cubicBezTo>
                    <a:cubicBezTo>
                      <a:pt x="218" y="41"/>
                      <a:pt x="218" y="41"/>
                      <a:pt x="218" y="41"/>
                    </a:cubicBezTo>
                    <a:cubicBezTo>
                      <a:pt x="240" y="101"/>
                      <a:pt x="240" y="101"/>
                      <a:pt x="240" y="101"/>
                    </a:cubicBezTo>
                    <a:cubicBezTo>
                      <a:pt x="234" y="104"/>
                      <a:pt x="228" y="108"/>
                      <a:pt x="223" y="111"/>
                    </a:cubicBezTo>
                    <a:cubicBezTo>
                      <a:pt x="181" y="62"/>
                      <a:pt x="181" y="62"/>
                      <a:pt x="181" y="62"/>
                    </a:cubicBezTo>
                    <a:cubicBezTo>
                      <a:pt x="107" y="125"/>
                      <a:pt x="107" y="125"/>
                      <a:pt x="107" y="125"/>
                    </a:cubicBezTo>
                    <a:cubicBezTo>
                      <a:pt x="148" y="174"/>
                      <a:pt x="148" y="174"/>
                      <a:pt x="148" y="174"/>
                    </a:cubicBezTo>
                    <a:cubicBezTo>
                      <a:pt x="144" y="179"/>
                      <a:pt x="140" y="184"/>
                      <a:pt x="135" y="189"/>
                    </a:cubicBezTo>
                    <a:cubicBezTo>
                      <a:pt x="80" y="157"/>
                      <a:pt x="80" y="157"/>
                      <a:pt x="80" y="157"/>
                    </a:cubicBezTo>
                    <a:cubicBezTo>
                      <a:pt x="31" y="241"/>
                      <a:pt x="31" y="241"/>
                      <a:pt x="31" y="241"/>
                    </a:cubicBezTo>
                    <a:cubicBezTo>
                      <a:pt x="87" y="273"/>
                      <a:pt x="87" y="273"/>
                      <a:pt x="87" y="273"/>
                    </a:cubicBezTo>
                    <a:cubicBezTo>
                      <a:pt x="84" y="280"/>
                      <a:pt x="82" y="286"/>
                      <a:pt x="80" y="292"/>
                    </a:cubicBezTo>
                    <a:cubicBezTo>
                      <a:pt x="17" y="281"/>
                      <a:pt x="17" y="281"/>
                      <a:pt x="17" y="281"/>
                    </a:cubicBezTo>
                    <a:cubicBezTo>
                      <a:pt x="0" y="377"/>
                      <a:pt x="0" y="377"/>
                      <a:pt x="0" y="377"/>
                    </a:cubicBezTo>
                    <a:cubicBezTo>
                      <a:pt x="63" y="388"/>
                      <a:pt x="63" y="388"/>
                      <a:pt x="63" y="388"/>
                    </a:cubicBezTo>
                    <a:cubicBezTo>
                      <a:pt x="63" y="391"/>
                      <a:pt x="63" y="395"/>
                      <a:pt x="63" y="398"/>
                    </a:cubicBezTo>
                    <a:cubicBezTo>
                      <a:pt x="63" y="401"/>
                      <a:pt x="63" y="405"/>
                      <a:pt x="63" y="408"/>
                    </a:cubicBezTo>
                    <a:cubicBezTo>
                      <a:pt x="0" y="419"/>
                      <a:pt x="0" y="419"/>
                      <a:pt x="0" y="419"/>
                    </a:cubicBezTo>
                    <a:cubicBezTo>
                      <a:pt x="17" y="515"/>
                      <a:pt x="17" y="515"/>
                      <a:pt x="17" y="515"/>
                    </a:cubicBezTo>
                    <a:cubicBezTo>
                      <a:pt x="80" y="504"/>
                      <a:pt x="80" y="504"/>
                      <a:pt x="80" y="504"/>
                    </a:cubicBezTo>
                    <a:cubicBezTo>
                      <a:pt x="82" y="510"/>
                      <a:pt x="84" y="516"/>
                      <a:pt x="87" y="523"/>
                    </a:cubicBezTo>
                    <a:cubicBezTo>
                      <a:pt x="31" y="555"/>
                      <a:pt x="31" y="555"/>
                      <a:pt x="31" y="555"/>
                    </a:cubicBezTo>
                    <a:cubicBezTo>
                      <a:pt x="80" y="639"/>
                      <a:pt x="80" y="639"/>
                      <a:pt x="80" y="639"/>
                    </a:cubicBezTo>
                    <a:cubicBezTo>
                      <a:pt x="135" y="607"/>
                      <a:pt x="135" y="607"/>
                      <a:pt x="135" y="607"/>
                    </a:cubicBezTo>
                    <a:cubicBezTo>
                      <a:pt x="140" y="612"/>
                      <a:pt x="144" y="617"/>
                      <a:pt x="148" y="622"/>
                    </a:cubicBezTo>
                    <a:cubicBezTo>
                      <a:pt x="107" y="671"/>
                      <a:pt x="107" y="671"/>
                      <a:pt x="107" y="671"/>
                    </a:cubicBezTo>
                    <a:cubicBezTo>
                      <a:pt x="181" y="734"/>
                      <a:pt x="181" y="734"/>
                      <a:pt x="181" y="734"/>
                    </a:cubicBezTo>
                    <a:cubicBezTo>
                      <a:pt x="223" y="685"/>
                      <a:pt x="223" y="685"/>
                      <a:pt x="223" y="685"/>
                    </a:cubicBezTo>
                    <a:cubicBezTo>
                      <a:pt x="228" y="688"/>
                      <a:pt x="234" y="692"/>
                      <a:pt x="240" y="695"/>
                    </a:cubicBezTo>
                    <a:cubicBezTo>
                      <a:pt x="218" y="755"/>
                      <a:pt x="218" y="755"/>
                      <a:pt x="218" y="755"/>
                    </a:cubicBezTo>
                    <a:cubicBezTo>
                      <a:pt x="310" y="788"/>
                      <a:pt x="310" y="788"/>
                      <a:pt x="310" y="788"/>
                    </a:cubicBezTo>
                    <a:cubicBezTo>
                      <a:pt x="331" y="728"/>
                      <a:pt x="331" y="728"/>
                      <a:pt x="331" y="728"/>
                    </a:cubicBezTo>
                    <a:cubicBezTo>
                      <a:pt x="338" y="729"/>
                      <a:pt x="345" y="731"/>
                      <a:pt x="351" y="731"/>
                    </a:cubicBezTo>
                    <a:cubicBezTo>
                      <a:pt x="351" y="796"/>
                      <a:pt x="351" y="796"/>
                      <a:pt x="351" y="796"/>
                    </a:cubicBezTo>
                    <a:cubicBezTo>
                      <a:pt x="448" y="796"/>
                      <a:pt x="448" y="796"/>
                      <a:pt x="448" y="796"/>
                    </a:cubicBezTo>
                    <a:cubicBezTo>
                      <a:pt x="448" y="731"/>
                      <a:pt x="448" y="731"/>
                      <a:pt x="448" y="731"/>
                    </a:cubicBezTo>
                    <a:cubicBezTo>
                      <a:pt x="455" y="731"/>
                      <a:pt x="462" y="729"/>
                      <a:pt x="468" y="728"/>
                    </a:cubicBezTo>
                    <a:cubicBezTo>
                      <a:pt x="490" y="788"/>
                      <a:pt x="490" y="788"/>
                      <a:pt x="490" y="788"/>
                    </a:cubicBezTo>
                    <a:cubicBezTo>
                      <a:pt x="582" y="755"/>
                      <a:pt x="582" y="755"/>
                      <a:pt x="582" y="755"/>
                    </a:cubicBezTo>
                    <a:cubicBezTo>
                      <a:pt x="560" y="695"/>
                      <a:pt x="560" y="695"/>
                      <a:pt x="560" y="695"/>
                    </a:cubicBezTo>
                    <a:cubicBezTo>
                      <a:pt x="566" y="692"/>
                      <a:pt x="571" y="688"/>
                      <a:pt x="577" y="685"/>
                    </a:cubicBezTo>
                    <a:cubicBezTo>
                      <a:pt x="618" y="734"/>
                      <a:pt x="618" y="734"/>
                      <a:pt x="618" y="734"/>
                    </a:cubicBezTo>
                    <a:cubicBezTo>
                      <a:pt x="693" y="671"/>
                      <a:pt x="693" y="671"/>
                      <a:pt x="693" y="671"/>
                    </a:cubicBezTo>
                    <a:cubicBezTo>
                      <a:pt x="651" y="622"/>
                      <a:pt x="651" y="622"/>
                      <a:pt x="651" y="622"/>
                    </a:cubicBezTo>
                    <a:cubicBezTo>
                      <a:pt x="656" y="617"/>
                      <a:pt x="660" y="612"/>
                      <a:pt x="664" y="607"/>
                    </a:cubicBezTo>
                    <a:cubicBezTo>
                      <a:pt x="720" y="639"/>
                      <a:pt x="720" y="639"/>
                      <a:pt x="720" y="639"/>
                    </a:cubicBezTo>
                    <a:cubicBezTo>
                      <a:pt x="769" y="555"/>
                      <a:pt x="769" y="555"/>
                      <a:pt x="769" y="555"/>
                    </a:cubicBezTo>
                    <a:cubicBezTo>
                      <a:pt x="713" y="523"/>
                      <a:pt x="713" y="523"/>
                      <a:pt x="713" y="523"/>
                    </a:cubicBezTo>
                    <a:cubicBezTo>
                      <a:pt x="715" y="516"/>
                      <a:pt x="718" y="510"/>
                      <a:pt x="720" y="504"/>
                    </a:cubicBezTo>
                    <a:cubicBezTo>
                      <a:pt x="783" y="515"/>
                      <a:pt x="783" y="515"/>
                      <a:pt x="783" y="515"/>
                    </a:cubicBezTo>
                    <a:cubicBezTo>
                      <a:pt x="800" y="419"/>
                      <a:pt x="800" y="419"/>
                      <a:pt x="800" y="419"/>
                    </a:cubicBezTo>
                    <a:cubicBezTo>
                      <a:pt x="737" y="408"/>
                      <a:pt x="737" y="408"/>
                      <a:pt x="737" y="408"/>
                    </a:cubicBezTo>
                    <a:cubicBezTo>
                      <a:pt x="737" y="405"/>
                      <a:pt x="737" y="401"/>
                      <a:pt x="737" y="398"/>
                    </a:cubicBezTo>
                    <a:cubicBezTo>
                      <a:pt x="737" y="395"/>
                      <a:pt x="737" y="391"/>
                      <a:pt x="737" y="388"/>
                    </a:cubicBezTo>
                    <a:cubicBezTo>
                      <a:pt x="800" y="377"/>
                      <a:pt x="800" y="377"/>
                      <a:pt x="800" y="377"/>
                    </a:cubicBezTo>
                    <a:cubicBezTo>
                      <a:pt x="783" y="281"/>
                      <a:pt x="783" y="281"/>
                      <a:pt x="783" y="281"/>
                    </a:cubicBezTo>
                    <a:lnTo>
                      <a:pt x="720" y="292"/>
                    </a:lnTo>
                    <a:close/>
                    <a:moveTo>
                      <a:pt x="674" y="398"/>
                    </a:moveTo>
                    <a:cubicBezTo>
                      <a:pt x="674" y="549"/>
                      <a:pt x="551" y="672"/>
                      <a:pt x="400" y="672"/>
                    </a:cubicBezTo>
                    <a:cubicBezTo>
                      <a:pt x="248" y="672"/>
                      <a:pt x="126" y="549"/>
                      <a:pt x="126" y="398"/>
                    </a:cubicBezTo>
                    <a:cubicBezTo>
                      <a:pt x="126" y="247"/>
                      <a:pt x="248" y="124"/>
                      <a:pt x="400" y="124"/>
                    </a:cubicBezTo>
                    <a:cubicBezTo>
                      <a:pt x="551" y="124"/>
                      <a:pt x="674" y="247"/>
                      <a:pt x="674" y="398"/>
                    </a:cubicBezTo>
                    <a:close/>
                  </a:path>
                </a:pathLst>
              </a:custGeom>
              <a:solidFill>
                <a:schemeClr val="accent3">
                  <a:lumMod val="75000"/>
                </a:schemeClr>
              </a:solidFill>
              <a:ln w="12700" cap="flat" cmpd="sng" algn="ctr">
                <a:noFill/>
                <a:prstDash val="solid"/>
                <a:miter lim="800000"/>
              </a:ln>
              <a:effectLst/>
            </p:spPr>
            <p:txBody>
              <a:bodyPr anchor="ctr"/>
              <a:lstStyle/>
              <a:p>
                <a:pPr marL="0" marR="0" lvl="0" indent="0" algn="ctr" defTabSz="1219200" rtl="0" eaLnBrk="0" fontAlgn="base" latinLnBrk="0" hangingPunct="0">
                  <a:lnSpc>
                    <a:spcPct val="100000"/>
                  </a:lnSpc>
                  <a:spcBef>
                    <a:spcPct val="0"/>
                  </a:spcBef>
                  <a:spcAft>
                    <a:spcPct val="0"/>
                  </a:spcAft>
                  <a:buClrTx/>
                  <a:buSzTx/>
                  <a:buFontTx/>
                  <a:buNone/>
                  <a:defRPr/>
                </a:pPr>
                <a:endParaRPr kumimoji="0" lang="zh-CN" altLang="en-US" sz="20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4" name="矩形 3"/>
              <p:cNvSpPr/>
              <p:nvPr/>
            </p:nvSpPr>
            <p:spPr>
              <a:xfrm>
                <a:off x="1546205" y="2849686"/>
                <a:ext cx="1181231" cy="423504"/>
              </a:xfrm>
              <a:prstGeom prst="rect">
                <a:avLst/>
              </a:prstGeom>
              <a:noFill/>
            </p:spPr>
            <p:txBody>
              <a:bodyPr wrap="none">
                <a:spAutoFit/>
              </a:bodyPr>
              <a:lstStyle/>
              <a:p>
                <a:pPr marL="0" marR="0" lvl="0" indent="0" algn="ctr" defTabSz="1219200" rtl="0" eaLnBrk="0" fontAlgn="base" latinLnBrk="0" hangingPunct="0">
                  <a:lnSpc>
                    <a:spcPct val="100000"/>
                  </a:lnSpc>
                  <a:spcBef>
                    <a:spcPct val="0"/>
                  </a:spcBef>
                  <a:spcAft>
                    <a:spcPct val="0"/>
                  </a:spcAft>
                  <a:buClrTx/>
                  <a:buSzTx/>
                  <a:buFontTx/>
                  <a:buNone/>
                  <a:defRPr/>
                </a:pPr>
                <a:r>
                  <a:rPr kumimoji="0" lang="zh-CN" altLang="en-US" sz="20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故事探究</a:t>
                </a:r>
              </a:p>
            </p:txBody>
          </p:sp>
        </p:grpSp>
        <p:grpSp>
          <p:nvGrpSpPr>
            <p:cNvPr id="5" name="组合 4"/>
            <p:cNvGrpSpPr/>
            <p:nvPr/>
          </p:nvGrpSpPr>
          <p:grpSpPr>
            <a:xfrm>
              <a:off x="5808262" y="3164137"/>
              <a:ext cx="2839686" cy="2605211"/>
              <a:chOff x="7452320" y="1689950"/>
              <a:chExt cx="2770947" cy="2757261"/>
            </a:xfrm>
            <a:solidFill>
              <a:srgbClr val="0070C0"/>
            </a:solidFill>
          </p:grpSpPr>
          <p:sp>
            <p:nvSpPr>
              <p:cNvPr id="6" name="Freeform 22"/>
              <p:cNvSpPr>
                <a:spLocks noEditPoints="1"/>
              </p:cNvSpPr>
              <p:nvPr/>
            </p:nvSpPr>
            <p:spPr bwMode="auto">
              <a:xfrm>
                <a:off x="7452320" y="1689950"/>
                <a:ext cx="2770947" cy="2757261"/>
              </a:xfrm>
              <a:custGeom>
                <a:avLst/>
                <a:gdLst>
                  <a:gd name="T0" fmla="*/ 713 w 800"/>
                  <a:gd name="T1" fmla="*/ 273 h 796"/>
                  <a:gd name="T2" fmla="*/ 720 w 800"/>
                  <a:gd name="T3" fmla="*/ 157 h 796"/>
                  <a:gd name="T4" fmla="*/ 651 w 800"/>
                  <a:gd name="T5" fmla="*/ 174 h 796"/>
                  <a:gd name="T6" fmla="*/ 618 w 800"/>
                  <a:gd name="T7" fmla="*/ 62 h 796"/>
                  <a:gd name="T8" fmla="*/ 560 w 800"/>
                  <a:gd name="T9" fmla="*/ 101 h 796"/>
                  <a:gd name="T10" fmla="*/ 490 w 800"/>
                  <a:gd name="T11" fmla="*/ 8 h 796"/>
                  <a:gd name="T12" fmla="*/ 448 w 800"/>
                  <a:gd name="T13" fmla="*/ 65 h 796"/>
                  <a:gd name="T14" fmla="*/ 351 w 800"/>
                  <a:gd name="T15" fmla="*/ 0 h 796"/>
                  <a:gd name="T16" fmla="*/ 331 w 800"/>
                  <a:gd name="T17" fmla="*/ 68 h 796"/>
                  <a:gd name="T18" fmla="*/ 218 w 800"/>
                  <a:gd name="T19" fmla="*/ 41 h 796"/>
                  <a:gd name="T20" fmla="*/ 223 w 800"/>
                  <a:gd name="T21" fmla="*/ 111 h 796"/>
                  <a:gd name="T22" fmla="*/ 107 w 800"/>
                  <a:gd name="T23" fmla="*/ 125 h 796"/>
                  <a:gd name="T24" fmla="*/ 135 w 800"/>
                  <a:gd name="T25" fmla="*/ 189 h 796"/>
                  <a:gd name="T26" fmla="*/ 31 w 800"/>
                  <a:gd name="T27" fmla="*/ 241 h 796"/>
                  <a:gd name="T28" fmla="*/ 80 w 800"/>
                  <a:gd name="T29" fmla="*/ 292 h 796"/>
                  <a:gd name="T30" fmla="*/ 0 w 800"/>
                  <a:gd name="T31" fmla="*/ 377 h 796"/>
                  <a:gd name="T32" fmla="*/ 63 w 800"/>
                  <a:gd name="T33" fmla="*/ 398 h 796"/>
                  <a:gd name="T34" fmla="*/ 0 w 800"/>
                  <a:gd name="T35" fmla="*/ 419 h 796"/>
                  <a:gd name="T36" fmla="*/ 80 w 800"/>
                  <a:gd name="T37" fmla="*/ 504 h 796"/>
                  <a:gd name="T38" fmla="*/ 31 w 800"/>
                  <a:gd name="T39" fmla="*/ 555 h 796"/>
                  <a:gd name="T40" fmla="*/ 135 w 800"/>
                  <a:gd name="T41" fmla="*/ 607 h 796"/>
                  <a:gd name="T42" fmla="*/ 107 w 800"/>
                  <a:gd name="T43" fmla="*/ 671 h 796"/>
                  <a:gd name="T44" fmla="*/ 223 w 800"/>
                  <a:gd name="T45" fmla="*/ 685 h 796"/>
                  <a:gd name="T46" fmla="*/ 218 w 800"/>
                  <a:gd name="T47" fmla="*/ 755 h 796"/>
                  <a:gd name="T48" fmla="*/ 331 w 800"/>
                  <a:gd name="T49" fmla="*/ 728 h 796"/>
                  <a:gd name="T50" fmla="*/ 351 w 800"/>
                  <a:gd name="T51" fmla="*/ 796 h 796"/>
                  <a:gd name="T52" fmla="*/ 448 w 800"/>
                  <a:gd name="T53" fmla="*/ 731 h 796"/>
                  <a:gd name="T54" fmla="*/ 490 w 800"/>
                  <a:gd name="T55" fmla="*/ 788 h 796"/>
                  <a:gd name="T56" fmla="*/ 560 w 800"/>
                  <a:gd name="T57" fmla="*/ 695 h 796"/>
                  <a:gd name="T58" fmla="*/ 618 w 800"/>
                  <a:gd name="T59" fmla="*/ 734 h 796"/>
                  <a:gd name="T60" fmla="*/ 651 w 800"/>
                  <a:gd name="T61" fmla="*/ 622 h 796"/>
                  <a:gd name="T62" fmla="*/ 720 w 800"/>
                  <a:gd name="T63" fmla="*/ 639 h 796"/>
                  <a:gd name="T64" fmla="*/ 713 w 800"/>
                  <a:gd name="T65" fmla="*/ 523 h 796"/>
                  <a:gd name="T66" fmla="*/ 783 w 800"/>
                  <a:gd name="T67" fmla="*/ 515 h 796"/>
                  <a:gd name="T68" fmla="*/ 737 w 800"/>
                  <a:gd name="T69" fmla="*/ 408 h 796"/>
                  <a:gd name="T70" fmla="*/ 737 w 800"/>
                  <a:gd name="T71" fmla="*/ 388 h 796"/>
                  <a:gd name="T72" fmla="*/ 783 w 800"/>
                  <a:gd name="T73" fmla="*/ 281 h 796"/>
                  <a:gd name="T74" fmla="*/ 674 w 800"/>
                  <a:gd name="T75" fmla="*/ 398 h 796"/>
                  <a:gd name="T76" fmla="*/ 126 w 800"/>
                  <a:gd name="T77" fmla="*/ 398 h 796"/>
                  <a:gd name="T78" fmla="*/ 674 w 800"/>
                  <a:gd name="T79" fmla="*/ 398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0" h="796">
                    <a:moveTo>
                      <a:pt x="720" y="292"/>
                    </a:moveTo>
                    <a:cubicBezTo>
                      <a:pt x="718" y="286"/>
                      <a:pt x="715" y="280"/>
                      <a:pt x="713" y="273"/>
                    </a:cubicBezTo>
                    <a:cubicBezTo>
                      <a:pt x="769" y="241"/>
                      <a:pt x="769" y="241"/>
                      <a:pt x="769" y="241"/>
                    </a:cubicBezTo>
                    <a:cubicBezTo>
                      <a:pt x="720" y="157"/>
                      <a:pt x="720" y="157"/>
                      <a:pt x="720" y="157"/>
                    </a:cubicBezTo>
                    <a:cubicBezTo>
                      <a:pt x="664" y="189"/>
                      <a:pt x="664" y="189"/>
                      <a:pt x="664" y="189"/>
                    </a:cubicBezTo>
                    <a:cubicBezTo>
                      <a:pt x="660" y="184"/>
                      <a:pt x="656" y="179"/>
                      <a:pt x="651" y="174"/>
                    </a:cubicBezTo>
                    <a:cubicBezTo>
                      <a:pt x="693" y="125"/>
                      <a:pt x="693" y="125"/>
                      <a:pt x="693" y="125"/>
                    </a:cubicBezTo>
                    <a:cubicBezTo>
                      <a:pt x="618" y="62"/>
                      <a:pt x="618" y="62"/>
                      <a:pt x="618" y="62"/>
                    </a:cubicBezTo>
                    <a:cubicBezTo>
                      <a:pt x="577" y="111"/>
                      <a:pt x="577" y="111"/>
                      <a:pt x="577" y="111"/>
                    </a:cubicBezTo>
                    <a:cubicBezTo>
                      <a:pt x="571" y="108"/>
                      <a:pt x="566" y="104"/>
                      <a:pt x="560" y="101"/>
                    </a:cubicBezTo>
                    <a:cubicBezTo>
                      <a:pt x="582" y="41"/>
                      <a:pt x="582" y="41"/>
                      <a:pt x="582" y="41"/>
                    </a:cubicBezTo>
                    <a:cubicBezTo>
                      <a:pt x="490" y="8"/>
                      <a:pt x="490" y="8"/>
                      <a:pt x="490" y="8"/>
                    </a:cubicBezTo>
                    <a:cubicBezTo>
                      <a:pt x="468" y="68"/>
                      <a:pt x="468" y="68"/>
                      <a:pt x="468" y="68"/>
                    </a:cubicBezTo>
                    <a:cubicBezTo>
                      <a:pt x="462" y="67"/>
                      <a:pt x="455" y="66"/>
                      <a:pt x="448" y="65"/>
                    </a:cubicBezTo>
                    <a:cubicBezTo>
                      <a:pt x="448" y="0"/>
                      <a:pt x="448" y="0"/>
                      <a:pt x="448" y="0"/>
                    </a:cubicBezTo>
                    <a:cubicBezTo>
                      <a:pt x="351" y="0"/>
                      <a:pt x="351" y="0"/>
                      <a:pt x="351" y="0"/>
                    </a:cubicBezTo>
                    <a:cubicBezTo>
                      <a:pt x="351" y="65"/>
                      <a:pt x="351" y="65"/>
                      <a:pt x="351" y="65"/>
                    </a:cubicBezTo>
                    <a:cubicBezTo>
                      <a:pt x="345" y="66"/>
                      <a:pt x="338" y="67"/>
                      <a:pt x="331" y="68"/>
                    </a:cubicBezTo>
                    <a:cubicBezTo>
                      <a:pt x="309" y="8"/>
                      <a:pt x="309" y="8"/>
                      <a:pt x="309" y="8"/>
                    </a:cubicBezTo>
                    <a:cubicBezTo>
                      <a:pt x="218" y="41"/>
                      <a:pt x="218" y="41"/>
                      <a:pt x="218" y="41"/>
                    </a:cubicBezTo>
                    <a:cubicBezTo>
                      <a:pt x="240" y="101"/>
                      <a:pt x="240" y="101"/>
                      <a:pt x="240" y="101"/>
                    </a:cubicBezTo>
                    <a:cubicBezTo>
                      <a:pt x="234" y="104"/>
                      <a:pt x="228" y="108"/>
                      <a:pt x="223" y="111"/>
                    </a:cubicBezTo>
                    <a:cubicBezTo>
                      <a:pt x="181" y="62"/>
                      <a:pt x="181" y="62"/>
                      <a:pt x="181" y="62"/>
                    </a:cubicBezTo>
                    <a:cubicBezTo>
                      <a:pt x="107" y="125"/>
                      <a:pt x="107" y="125"/>
                      <a:pt x="107" y="125"/>
                    </a:cubicBezTo>
                    <a:cubicBezTo>
                      <a:pt x="148" y="174"/>
                      <a:pt x="148" y="174"/>
                      <a:pt x="148" y="174"/>
                    </a:cubicBezTo>
                    <a:cubicBezTo>
                      <a:pt x="144" y="179"/>
                      <a:pt x="140" y="184"/>
                      <a:pt x="135" y="189"/>
                    </a:cubicBezTo>
                    <a:cubicBezTo>
                      <a:pt x="80" y="157"/>
                      <a:pt x="80" y="157"/>
                      <a:pt x="80" y="157"/>
                    </a:cubicBezTo>
                    <a:cubicBezTo>
                      <a:pt x="31" y="241"/>
                      <a:pt x="31" y="241"/>
                      <a:pt x="31" y="241"/>
                    </a:cubicBezTo>
                    <a:cubicBezTo>
                      <a:pt x="87" y="273"/>
                      <a:pt x="87" y="273"/>
                      <a:pt x="87" y="273"/>
                    </a:cubicBezTo>
                    <a:cubicBezTo>
                      <a:pt x="84" y="280"/>
                      <a:pt x="82" y="286"/>
                      <a:pt x="80" y="292"/>
                    </a:cubicBezTo>
                    <a:cubicBezTo>
                      <a:pt x="17" y="281"/>
                      <a:pt x="17" y="281"/>
                      <a:pt x="17" y="281"/>
                    </a:cubicBezTo>
                    <a:cubicBezTo>
                      <a:pt x="0" y="377"/>
                      <a:pt x="0" y="377"/>
                      <a:pt x="0" y="377"/>
                    </a:cubicBezTo>
                    <a:cubicBezTo>
                      <a:pt x="63" y="388"/>
                      <a:pt x="63" y="388"/>
                      <a:pt x="63" y="388"/>
                    </a:cubicBezTo>
                    <a:cubicBezTo>
                      <a:pt x="63" y="391"/>
                      <a:pt x="63" y="395"/>
                      <a:pt x="63" y="398"/>
                    </a:cubicBezTo>
                    <a:cubicBezTo>
                      <a:pt x="63" y="401"/>
                      <a:pt x="63" y="405"/>
                      <a:pt x="63" y="408"/>
                    </a:cubicBezTo>
                    <a:cubicBezTo>
                      <a:pt x="0" y="419"/>
                      <a:pt x="0" y="419"/>
                      <a:pt x="0" y="419"/>
                    </a:cubicBezTo>
                    <a:cubicBezTo>
                      <a:pt x="17" y="515"/>
                      <a:pt x="17" y="515"/>
                      <a:pt x="17" y="515"/>
                    </a:cubicBezTo>
                    <a:cubicBezTo>
                      <a:pt x="80" y="504"/>
                      <a:pt x="80" y="504"/>
                      <a:pt x="80" y="504"/>
                    </a:cubicBezTo>
                    <a:cubicBezTo>
                      <a:pt x="82" y="510"/>
                      <a:pt x="84" y="516"/>
                      <a:pt x="87" y="523"/>
                    </a:cubicBezTo>
                    <a:cubicBezTo>
                      <a:pt x="31" y="555"/>
                      <a:pt x="31" y="555"/>
                      <a:pt x="31" y="555"/>
                    </a:cubicBezTo>
                    <a:cubicBezTo>
                      <a:pt x="80" y="639"/>
                      <a:pt x="80" y="639"/>
                      <a:pt x="80" y="639"/>
                    </a:cubicBezTo>
                    <a:cubicBezTo>
                      <a:pt x="135" y="607"/>
                      <a:pt x="135" y="607"/>
                      <a:pt x="135" y="607"/>
                    </a:cubicBezTo>
                    <a:cubicBezTo>
                      <a:pt x="140" y="612"/>
                      <a:pt x="144" y="617"/>
                      <a:pt x="148" y="622"/>
                    </a:cubicBezTo>
                    <a:cubicBezTo>
                      <a:pt x="107" y="671"/>
                      <a:pt x="107" y="671"/>
                      <a:pt x="107" y="671"/>
                    </a:cubicBezTo>
                    <a:cubicBezTo>
                      <a:pt x="181" y="734"/>
                      <a:pt x="181" y="734"/>
                      <a:pt x="181" y="734"/>
                    </a:cubicBezTo>
                    <a:cubicBezTo>
                      <a:pt x="223" y="685"/>
                      <a:pt x="223" y="685"/>
                      <a:pt x="223" y="685"/>
                    </a:cubicBezTo>
                    <a:cubicBezTo>
                      <a:pt x="228" y="688"/>
                      <a:pt x="234" y="692"/>
                      <a:pt x="240" y="695"/>
                    </a:cubicBezTo>
                    <a:cubicBezTo>
                      <a:pt x="218" y="755"/>
                      <a:pt x="218" y="755"/>
                      <a:pt x="218" y="755"/>
                    </a:cubicBezTo>
                    <a:cubicBezTo>
                      <a:pt x="310" y="788"/>
                      <a:pt x="310" y="788"/>
                      <a:pt x="310" y="788"/>
                    </a:cubicBezTo>
                    <a:cubicBezTo>
                      <a:pt x="331" y="728"/>
                      <a:pt x="331" y="728"/>
                      <a:pt x="331" y="728"/>
                    </a:cubicBezTo>
                    <a:cubicBezTo>
                      <a:pt x="338" y="729"/>
                      <a:pt x="345" y="731"/>
                      <a:pt x="351" y="731"/>
                    </a:cubicBezTo>
                    <a:cubicBezTo>
                      <a:pt x="351" y="796"/>
                      <a:pt x="351" y="796"/>
                      <a:pt x="351" y="796"/>
                    </a:cubicBezTo>
                    <a:cubicBezTo>
                      <a:pt x="448" y="796"/>
                      <a:pt x="448" y="796"/>
                      <a:pt x="448" y="796"/>
                    </a:cubicBezTo>
                    <a:cubicBezTo>
                      <a:pt x="448" y="731"/>
                      <a:pt x="448" y="731"/>
                      <a:pt x="448" y="731"/>
                    </a:cubicBezTo>
                    <a:cubicBezTo>
                      <a:pt x="455" y="731"/>
                      <a:pt x="462" y="729"/>
                      <a:pt x="468" y="728"/>
                    </a:cubicBezTo>
                    <a:cubicBezTo>
                      <a:pt x="490" y="788"/>
                      <a:pt x="490" y="788"/>
                      <a:pt x="490" y="788"/>
                    </a:cubicBezTo>
                    <a:cubicBezTo>
                      <a:pt x="582" y="755"/>
                      <a:pt x="582" y="755"/>
                      <a:pt x="582" y="755"/>
                    </a:cubicBezTo>
                    <a:cubicBezTo>
                      <a:pt x="560" y="695"/>
                      <a:pt x="560" y="695"/>
                      <a:pt x="560" y="695"/>
                    </a:cubicBezTo>
                    <a:cubicBezTo>
                      <a:pt x="566" y="692"/>
                      <a:pt x="571" y="688"/>
                      <a:pt x="577" y="685"/>
                    </a:cubicBezTo>
                    <a:cubicBezTo>
                      <a:pt x="618" y="734"/>
                      <a:pt x="618" y="734"/>
                      <a:pt x="618" y="734"/>
                    </a:cubicBezTo>
                    <a:cubicBezTo>
                      <a:pt x="693" y="671"/>
                      <a:pt x="693" y="671"/>
                      <a:pt x="693" y="671"/>
                    </a:cubicBezTo>
                    <a:cubicBezTo>
                      <a:pt x="651" y="622"/>
                      <a:pt x="651" y="622"/>
                      <a:pt x="651" y="622"/>
                    </a:cubicBezTo>
                    <a:cubicBezTo>
                      <a:pt x="656" y="617"/>
                      <a:pt x="660" y="612"/>
                      <a:pt x="664" y="607"/>
                    </a:cubicBezTo>
                    <a:cubicBezTo>
                      <a:pt x="720" y="639"/>
                      <a:pt x="720" y="639"/>
                      <a:pt x="720" y="639"/>
                    </a:cubicBezTo>
                    <a:cubicBezTo>
                      <a:pt x="769" y="555"/>
                      <a:pt x="769" y="555"/>
                      <a:pt x="769" y="555"/>
                    </a:cubicBezTo>
                    <a:cubicBezTo>
                      <a:pt x="713" y="523"/>
                      <a:pt x="713" y="523"/>
                      <a:pt x="713" y="523"/>
                    </a:cubicBezTo>
                    <a:cubicBezTo>
                      <a:pt x="715" y="516"/>
                      <a:pt x="718" y="510"/>
                      <a:pt x="720" y="504"/>
                    </a:cubicBezTo>
                    <a:cubicBezTo>
                      <a:pt x="783" y="515"/>
                      <a:pt x="783" y="515"/>
                      <a:pt x="783" y="515"/>
                    </a:cubicBezTo>
                    <a:cubicBezTo>
                      <a:pt x="800" y="419"/>
                      <a:pt x="800" y="419"/>
                      <a:pt x="800" y="419"/>
                    </a:cubicBezTo>
                    <a:cubicBezTo>
                      <a:pt x="737" y="408"/>
                      <a:pt x="737" y="408"/>
                      <a:pt x="737" y="408"/>
                    </a:cubicBezTo>
                    <a:cubicBezTo>
                      <a:pt x="737" y="405"/>
                      <a:pt x="737" y="401"/>
                      <a:pt x="737" y="398"/>
                    </a:cubicBezTo>
                    <a:cubicBezTo>
                      <a:pt x="737" y="395"/>
                      <a:pt x="737" y="391"/>
                      <a:pt x="737" y="388"/>
                    </a:cubicBezTo>
                    <a:cubicBezTo>
                      <a:pt x="800" y="377"/>
                      <a:pt x="800" y="377"/>
                      <a:pt x="800" y="377"/>
                    </a:cubicBezTo>
                    <a:cubicBezTo>
                      <a:pt x="783" y="281"/>
                      <a:pt x="783" y="281"/>
                      <a:pt x="783" y="281"/>
                    </a:cubicBezTo>
                    <a:lnTo>
                      <a:pt x="720" y="292"/>
                    </a:lnTo>
                    <a:close/>
                    <a:moveTo>
                      <a:pt x="674" y="398"/>
                    </a:moveTo>
                    <a:cubicBezTo>
                      <a:pt x="674" y="549"/>
                      <a:pt x="551" y="672"/>
                      <a:pt x="400" y="672"/>
                    </a:cubicBezTo>
                    <a:cubicBezTo>
                      <a:pt x="248" y="672"/>
                      <a:pt x="126" y="549"/>
                      <a:pt x="126" y="398"/>
                    </a:cubicBezTo>
                    <a:cubicBezTo>
                      <a:pt x="126" y="247"/>
                      <a:pt x="248" y="124"/>
                      <a:pt x="400" y="124"/>
                    </a:cubicBezTo>
                    <a:cubicBezTo>
                      <a:pt x="551" y="124"/>
                      <a:pt x="674" y="247"/>
                      <a:pt x="674" y="398"/>
                    </a:cubicBezTo>
                    <a:close/>
                  </a:path>
                </a:pathLst>
              </a:custGeom>
              <a:solidFill>
                <a:schemeClr val="accent2">
                  <a:lumMod val="60000"/>
                  <a:lumOff val="40000"/>
                </a:schemeClr>
              </a:solidFill>
              <a:ln w="12700" cap="flat" cmpd="sng" algn="ctr">
                <a:noFill/>
                <a:prstDash val="solid"/>
                <a:miter lim="800000"/>
              </a:ln>
              <a:effectLst/>
            </p:spPr>
            <p:txBody>
              <a:bodyPr anchor="ctr"/>
              <a:lstStyle/>
              <a:p>
                <a:pPr marL="0" marR="0" lvl="0" indent="0" algn="ctr" defTabSz="1219200" rtl="0" eaLnBrk="0" fontAlgn="base" latinLnBrk="0" hangingPunct="0">
                  <a:lnSpc>
                    <a:spcPct val="100000"/>
                  </a:lnSpc>
                  <a:spcBef>
                    <a:spcPct val="0"/>
                  </a:spcBef>
                  <a:spcAft>
                    <a:spcPct val="0"/>
                  </a:spcAft>
                  <a:buClrTx/>
                  <a:buSzTx/>
                  <a:buFontTx/>
                  <a:buNone/>
                  <a:defRPr/>
                </a:pPr>
                <a:endParaRPr kumimoji="0" lang="zh-CN" altLang="en-US" sz="20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7" name="矩形 6"/>
              <p:cNvSpPr/>
              <p:nvPr/>
            </p:nvSpPr>
            <p:spPr>
              <a:xfrm>
                <a:off x="8131730" y="2821842"/>
                <a:ext cx="1331447" cy="423462"/>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  精读原文</a:t>
                </a:r>
                <a:endPar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7414" name="组合 7"/>
            <p:cNvGrpSpPr/>
            <p:nvPr/>
          </p:nvGrpSpPr>
          <p:grpSpPr>
            <a:xfrm>
              <a:off x="3533665" y="2097097"/>
              <a:ext cx="2839686" cy="2605211"/>
              <a:chOff x="3305756" y="2019659"/>
              <a:chExt cx="2770947" cy="2757261"/>
            </a:xfrm>
          </p:grpSpPr>
          <p:sp>
            <p:nvSpPr>
              <p:cNvPr id="9" name="Freeform 22"/>
              <p:cNvSpPr>
                <a:spLocks noEditPoints="1"/>
              </p:cNvSpPr>
              <p:nvPr/>
            </p:nvSpPr>
            <p:spPr bwMode="auto">
              <a:xfrm>
                <a:off x="3305769" y="2019659"/>
                <a:ext cx="2771163" cy="2757403"/>
              </a:xfrm>
              <a:custGeom>
                <a:avLst/>
                <a:gdLst>
                  <a:gd name="T0" fmla="*/ 713 w 800"/>
                  <a:gd name="T1" fmla="*/ 273 h 796"/>
                  <a:gd name="T2" fmla="*/ 720 w 800"/>
                  <a:gd name="T3" fmla="*/ 157 h 796"/>
                  <a:gd name="T4" fmla="*/ 651 w 800"/>
                  <a:gd name="T5" fmla="*/ 174 h 796"/>
                  <a:gd name="T6" fmla="*/ 618 w 800"/>
                  <a:gd name="T7" fmla="*/ 62 h 796"/>
                  <a:gd name="T8" fmla="*/ 560 w 800"/>
                  <a:gd name="T9" fmla="*/ 101 h 796"/>
                  <a:gd name="T10" fmla="*/ 490 w 800"/>
                  <a:gd name="T11" fmla="*/ 8 h 796"/>
                  <a:gd name="T12" fmla="*/ 448 w 800"/>
                  <a:gd name="T13" fmla="*/ 65 h 796"/>
                  <a:gd name="T14" fmla="*/ 351 w 800"/>
                  <a:gd name="T15" fmla="*/ 0 h 796"/>
                  <a:gd name="T16" fmla="*/ 331 w 800"/>
                  <a:gd name="T17" fmla="*/ 68 h 796"/>
                  <a:gd name="T18" fmla="*/ 218 w 800"/>
                  <a:gd name="T19" fmla="*/ 41 h 796"/>
                  <a:gd name="T20" fmla="*/ 223 w 800"/>
                  <a:gd name="T21" fmla="*/ 111 h 796"/>
                  <a:gd name="T22" fmla="*/ 107 w 800"/>
                  <a:gd name="T23" fmla="*/ 125 h 796"/>
                  <a:gd name="T24" fmla="*/ 135 w 800"/>
                  <a:gd name="T25" fmla="*/ 189 h 796"/>
                  <a:gd name="T26" fmla="*/ 31 w 800"/>
                  <a:gd name="T27" fmla="*/ 241 h 796"/>
                  <a:gd name="T28" fmla="*/ 80 w 800"/>
                  <a:gd name="T29" fmla="*/ 292 h 796"/>
                  <a:gd name="T30" fmla="*/ 0 w 800"/>
                  <a:gd name="T31" fmla="*/ 377 h 796"/>
                  <a:gd name="T32" fmla="*/ 63 w 800"/>
                  <a:gd name="T33" fmla="*/ 398 h 796"/>
                  <a:gd name="T34" fmla="*/ 0 w 800"/>
                  <a:gd name="T35" fmla="*/ 419 h 796"/>
                  <a:gd name="T36" fmla="*/ 80 w 800"/>
                  <a:gd name="T37" fmla="*/ 504 h 796"/>
                  <a:gd name="T38" fmla="*/ 31 w 800"/>
                  <a:gd name="T39" fmla="*/ 555 h 796"/>
                  <a:gd name="T40" fmla="*/ 135 w 800"/>
                  <a:gd name="T41" fmla="*/ 607 h 796"/>
                  <a:gd name="T42" fmla="*/ 107 w 800"/>
                  <a:gd name="T43" fmla="*/ 671 h 796"/>
                  <a:gd name="T44" fmla="*/ 223 w 800"/>
                  <a:gd name="T45" fmla="*/ 685 h 796"/>
                  <a:gd name="T46" fmla="*/ 218 w 800"/>
                  <a:gd name="T47" fmla="*/ 755 h 796"/>
                  <a:gd name="T48" fmla="*/ 331 w 800"/>
                  <a:gd name="T49" fmla="*/ 728 h 796"/>
                  <a:gd name="T50" fmla="*/ 351 w 800"/>
                  <a:gd name="T51" fmla="*/ 796 h 796"/>
                  <a:gd name="T52" fmla="*/ 448 w 800"/>
                  <a:gd name="T53" fmla="*/ 731 h 796"/>
                  <a:gd name="T54" fmla="*/ 490 w 800"/>
                  <a:gd name="T55" fmla="*/ 788 h 796"/>
                  <a:gd name="T56" fmla="*/ 560 w 800"/>
                  <a:gd name="T57" fmla="*/ 695 h 796"/>
                  <a:gd name="T58" fmla="*/ 618 w 800"/>
                  <a:gd name="T59" fmla="*/ 734 h 796"/>
                  <a:gd name="T60" fmla="*/ 651 w 800"/>
                  <a:gd name="T61" fmla="*/ 622 h 796"/>
                  <a:gd name="T62" fmla="*/ 720 w 800"/>
                  <a:gd name="T63" fmla="*/ 639 h 796"/>
                  <a:gd name="T64" fmla="*/ 713 w 800"/>
                  <a:gd name="T65" fmla="*/ 523 h 796"/>
                  <a:gd name="T66" fmla="*/ 783 w 800"/>
                  <a:gd name="T67" fmla="*/ 515 h 796"/>
                  <a:gd name="T68" fmla="*/ 737 w 800"/>
                  <a:gd name="T69" fmla="*/ 408 h 796"/>
                  <a:gd name="T70" fmla="*/ 737 w 800"/>
                  <a:gd name="T71" fmla="*/ 388 h 796"/>
                  <a:gd name="T72" fmla="*/ 783 w 800"/>
                  <a:gd name="T73" fmla="*/ 281 h 796"/>
                  <a:gd name="T74" fmla="*/ 674 w 800"/>
                  <a:gd name="T75" fmla="*/ 398 h 796"/>
                  <a:gd name="T76" fmla="*/ 126 w 800"/>
                  <a:gd name="T77" fmla="*/ 398 h 796"/>
                  <a:gd name="T78" fmla="*/ 674 w 800"/>
                  <a:gd name="T79" fmla="*/ 398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0" h="796">
                    <a:moveTo>
                      <a:pt x="720" y="292"/>
                    </a:moveTo>
                    <a:cubicBezTo>
                      <a:pt x="718" y="286"/>
                      <a:pt x="715" y="280"/>
                      <a:pt x="713" y="273"/>
                    </a:cubicBezTo>
                    <a:cubicBezTo>
                      <a:pt x="769" y="241"/>
                      <a:pt x="769" y="241"/>
                      <a:pt x="769" y="241"/>
                    </a:cubicBezTo>
                    <a:cubicBezTo>
                      <a:pt x="720" y="157"/>
                      <a:pt x="720" y="157"/>
                      <a:pt x="720" y="157"/>
                    </a:cubicBezTo>
                    <a:cubicBezTo>
                      <a:pt x="664" y="189"/>
                      <a:pt x="664" y="189"/>
                      <a:pt x="664" y="189"/>
                    </a:cubicBezTo>
                    <a:cubicBezTo>
                      <a:pt x="660" y="184"/>
                      <a:pt x="656" y="179"/>
                      <a:pt x="651" y="174"/>
                    </a:cubicBezTo>
                    <a:cubicBezTo>
                      <a:pt x="693" y="125"/>
                      <a:pt x="693" y="125"/>
                      <a:pt x="693" y="125"/>
                    </a:cubicBezTo>
                    <a:cubicBezTo>
                      <a:pt x="618" y="62"/>
                      <a:pt x="618" y="62"/>
                      <a:pt x="618" y="62"/>
                    </a:cubicBezTo>
                    <a:cubicBezTo>
                      <a:pt x="577" y="111"/>
                      <a:pt x="577" y="111"/>
                      <a:pt x="577" y="111"/>
                    </a:cubicBezTo>
                    <a:cubicBezTo>
                      <a:pt x="571" y="108"/>
                      <a:pt x="566" y="104"/>
                      <a:pt x="560" y="101"/>
                    </a:cubicBezTo>
                    <a:cubicBezTo>
                      <a:pt x="582" y="41"/>
                      <a:pt x="582" y="41"/>
                      <a:pt x="582" y="41"/>
                    </a:cubicBezTo>
                    <a:cubicBezTo>
                      <a:pt x="490" y="8"/>
                      <a:pt x="490" y="8"/>
                      <a:pt x="490" y="8"/>
                    </a:cubicBezTo>
                    <a:cubicBezTo>
                      <a:pt x="468" y="68"/>
                      <a:pt x="468" y="68"/>
                      <a:pt x="468" y="68"/>
                    </a:cubicBezTo>
                    <a:cubicBezTo>
                      <a:pt x="462" y="67"/>
                      <a:pt x="455" y="66"/>
                      <a:pt x="448" y="65"/>
                    </a:cubicBezTo>
                    <a:cubicBezTo>
                      <a:pt x="448" y="0"/>
                      <a:pt x="448" y="0"/>
                      <a:pt x="448" y="0"/>
                    </a:cubicBezTo>
                    <a:cubicBezTo>
                      <a:pt x="351" y="0"/>
                      <a:pt x="351" y="0"/>
                      <a:pt x="351" y="0"/>
                    </a:cubicBezTo>
                    <a:cubicBezTo>
                      <a:pt x="351" y="65"/>
                      <a:pt x="351" y="65"/>
                      <a:pt x="351" y="65"/>
                    </a:cubicBezTo>
                    <a:cubicBezTo>
                      <a:pt x="345" y="66"/>
                      <a:pt x="338" y="67"/>
                      <a:pt x="331" y="68"/>
                    </a:cubicBezTo>
                    <a:cubicBezTo>
                      <a:pt x="309" y="8"/>
                      <a:pt x="309" y="8"/>
                      <a:pt x="309" y="8"/>
                    </a:cubicBezTo>
                    <a:cubicBezTo>
                      <a:pt x="218" y="41"/>
                      <a:pt x="218" y="41"/>
                      <a:pt x="218" y="41"/>
                    </a:cubicBezTo>
                    <a:cubicBezTo>
                      <a:pt x="240" y="101"/>
                      <a:pt x="240" y="101"/>
                      <a:pt x="240" y="101"/>
                    </a:cubicBezTo>
                    <a:cubicBezTo>
                      <a:pt x="234" y="104"/>
                      <a:pt x="228" y="108"/>
                      <a:pt x="223" y="111"/>
                    </a:cubicBezTo>
                    <a:cubicBezTo>
                      <a:pt x="181" y="62"/>
                      <a:pt x="181" y="62"/>
                      <a:pt x="181" y="62"/>
                    </a:cubicBezTo>
                    <a:cubicBezTo>
                      <a:pt x="107" y="125"/>
                      <a:pt x="107" y="125"/>
                      <a:pt x="107" y="125"/>
                    </a:cubicBezTo>
                    <a:cubicBezTo>
                      <a:pt x="148" y="174"/>
                      <a:pt x="148" y="174"/>
                      <a:pt x="148" y="174"/>
                    </a:cubicBezTo>
                    <a:cubicBezTo>
                      <a:pt x="144" y="179"/>
                      <a:pt x="140" y="184"/>
                      <a:pt x="135" y="189"/>
                    </a:cubicBezTo>
                    <a:cubicBezTo>
                      <a:pt x="80" y="157"/>
                      <a:pt x="80" y="157"/>
                      <a:pt x="80" y="157"/>
                    </a:cubicBezTo>
                    <a:cubicBezTo>
                      <a:pt x="31" y="241"/>
                      <a:pt x="31" y="241"/>
                      <a:pt x="31" y="241"/>
                    </a:cubicBezTo>
                    <a:cubicBezTo>
                      <a:pt x="87" y="273"/>
                      <a:pt x="87" y="273"/>
                      <a:pt x="87" y="273"/>
                    </a:cubicBezTo>
                    <a:cubicBezTo>
                      <a:pt x="84" y="280"/>
                      <a:pt x="82" y="286"/>
                      <a:pt x="80" y="292"/>
                    </a:cubicBezTo>
                    <a:cubicBezTo>
                      <a:pt x="17" y="281"/>
                      <a:pt x="17" y="281"/>
                      <a:pt x="17" y="281"/>
                    </a:cubicBezTo>
                    <a:cubicBezTo>
                      <a:pt x="0" y="377"/>
                      <a:pt x="0" y="377"/>
                      <a:pt x="0" y="377"/>
                    </a:cubicBezTo>
                    <a:cubicBezTo>
                      <a:pt x="63" y="388"/>
                      <a:pt x="63" y="388"/>
                      <a:pt x="63" y="388"/>
                    </a:cubicBezTo>
                    <a:cubicBezTo>
                      <a:pt x="63" y="391"/>
                      <a:pt x="63" y="395"/>
                      <a:pt x="63" y="398"/>
                    </a:cubicBezTo>
                    <a:cubicBezTo>
                      <a:pt x="63" y="401"/>
                      <a:pt x="63" y="405"/>
                      <a:pt x="63" y="408"/>
                    </a:cubicBezTo>
                    <a:cubicBezTo>
                      <a:pt x="0" y="419"/>
                      <a:pt x="0" y="419"/>
                      <a:pt x="0" y="419"/>
                    </a:cubicBezTo>
                    <a:cubicBezTo>
                      <a:pt x="17" y="515"/>
                      <a:pt x="17" y="515"/>
                      <a:pt x="17" y="515"/>
                    </a:cubicBezTo>
                    <a:cubicBezTo>
                      <a:pt x="80" y="504"/>
                      <a:pt x="80" y="504"/>
                      <a:pt x="80" y="504"/>
                    </a:cubicBezTo>
                    <a:cubicBezTo>
                      <a:pt x="82" y="510"/>
                      <a:pt x="84" y="516"/>
                      <a:pt x="87" y="523"/>
                    </a:cubicBezTo>
                    <a:cubicBezTo>
                      <a:pt x="31" y="555"/>
                      <a:pt x="31" y="555"/>
                      <a:pt x="31" y="555"/>
                    </a:cubicBezTo>
                    <a:cubicBezTo>
                      <a:pt x="80" y="639"/>
                      <a:pt x="80" y="639"/>
                      <a:pt x="80" y="639"/>
                    </a:cubicBezTo>
                    <a:cubicBezTo>
                      <a:pt x="135" y="607"/>
                      <a:pt x="135" y="607"/>
                      <a:pt x="135" y="607"/>
                    </a:cubicBezTo>
                    <a:cubicBezTo>
                      <a:pt x="140" y="612"/>
                      <a:pt x="144" y="617"/>
                      <a:pt x="148" y="622"/>
                    </a:cubicBezTo>
                    <a:cubicBezTo>
                      <a:pt x="107" y="671"/>
                      <a:pt x="107" y="671"/>
                      <a:pt x="107" y="671"/>
                    </a:cubicBezTo>
                    <a:cubicBezTo>
                      <a:pt x="181" y="734"/>
                      <a:pt x="181" y="734"/>
                      <a:pt x="181" y="734"/>
                    </a:cubicBezTo>
                    <a:cubicBezTo>
                      <a:pt x="223" y="685"/>
                      <a:pt x="223" y="685"/>
                      <a:pt x="223" y="685"/>
                    </a:cubicBezTo>
                    <a:cubicBezTo>
                      <a:pt x="228" y="688"/>
                      <a:pt x="234" y="692"/>
                      <a:pt x="240" y="695"/>
                    </a:cubicBezTo>
                    <a:cubicBezTo>
                      <a:pt x="218" y="755"/>
                      <a:pt x="218" y="755"/>
                      <a:pt x="218" y="755"/>
                    </a:cubicBezTo>
                    <a:cubicBezTo>
                      <a:pt x="310" y="788"/>
                      <a:pt x="310" y="788"/>
                      <a:pt x="310" y="788"/>
                    </a:cubicBezTo>
                    <a:cubicBezTo>
                      <a:pt x="331" y="728"/>
                      <a:pt x="331" y="728"/>
                      <a:pt x="331" y="728"/>
                    </a:cubicBezTo>
                    <a:cubicBezTo>
                      <a:pt x="338" y="729"/>
                      <a:pt x="345" y="731"/>
                      <a:pt x="351" y="731"/>
                    </a:cubicBezTo>
                    <a:cubicBezTo>
                      <a:pt x="351" y="796"/>
                      <a:pt x="351" y="796"/>
                      <a:pt x="351" y="796"/>
                    </a:cubicBezTo>
                    <a:cubicBezTo>
                      <a:pt x="448" y="796"/>
                      <a:pt x="448" y="796"/>
                      <a:pt x="448" y="796"/>
                    </a:cubicBezTo>
                    <a:cubicBezTo>
                      <a:pt x="448" y="731"/>
                      <a:pt x="448" y="731"/>
                      <a:pt x="448" y="731"/>
                    </a:cubicBezTo>
                    <a:cubicBezTo>
                      <a:pt x="455" y="731"/>
                      <a:pt x="462" y="729"/>
                      <a:pt x="468" y="728"/>
                    </a:cubicBezTo>
                    <a:cubicBezTo>
                      <a:pt x="490" y="788"/>
                      <a:pt x="490" y="788"/>
                      <a:pt x="490" y="788"/>
                    </a:cubicBezTo>
                    <a:cubicBezTo>
                      <a:pt x="582" y="755"/>
                      <a:pt x="582" y="755"/>
                      <a:pt x="582" y="755"/>
                    </a:cubicBezTo>
                    <a:cubicBezTo>
                      <a:pt x="560" y="695"/>
                      <a:pt x="560" y="695"/>
                      <a:pt x="560" y="695"/>
                    </a:cubicBezTo>
                    <a:cubicBezTo>
                      <a:pt x="566" y="692"/>
                      <a:pt x="571" y="688"/>
                      <a:pt x="577" y="685"/>
                    </a:cubicBezTo>
                    <a:cubicBezTo>
                      <a:pt x="618" y="734"/>
                      <a:pt x="618" y="734"/>
                      <a:pt x="618" y="734"/>
                    </a:cubicBezTo>
                    <a:cubicBezTo>
                      <a:pt x="693" y="671"/>
                      <a:pt x="693" y="671"/>
                      <a:pt x="693" y="671"/>
                    </a:cubicBezTo>
                    <a:cubicBezTo>
                      <a:pt x="651" y="622"/>
                      <a:pt x="651" y="622"/>
                      <a:pt x="651" y="622"/>
                    </a:cubicBezTo>
                    <a:cubicBezTo>
                      <a:pt x="656" y="617"/>
                      <a:pt x="660" y="612"/>
                      <a:pt x="664" y="607"/>
                    </a:cubicBezTo>
                    <a:cubicBezTo>
                      <a:pt x="720" y="639"/>
                      <a:pt x="720" y="639"/>
                      <a:pt x="720" y="639"/>
                    </a:cubicBezTo>
                    <a:cubicBezTo>
                      <a:pt x="769" y="555"/>
                      <a:pt x="769" y="555"/>
                      <a:pt x="769" y="555"/>
                    </a:cubicBezTo>
                    <a:cubicBezTo>
                      <a:pt x="713" y="523"/>
                      <a:pt x="713" y="523"/>
                      <a:pt x="713" y="523"/>
                    </a:cubicBezTo>
                    <a:cubicBezTo>
                      <a:pt x="715" y="516"/>
                      <a:pt x="718" y="510"/>
                      <a:pt x="720" y="504"/>
                    </a:cubicBezTo>
                    <a:cubicBezTo>
                      <a:pt x="783" y="515"/>
                      <a:pt x="783" y="515"/>
                      <a:pt x="783" y="515"/>
                    </a:cubicBezTo>
                    <a:cubicBezTo>
                      <a:pt x="800" y="419"/>
                      <a:pt x="800" y="419"/>
                      <a:pt x="800" y="419"/>
                    </a:cubicBezTo>
                    <a:cubicBezTo>
                      <a:pt x="737" y="408"/>
                      <a:pt x="737" y="408"/>
                      <a:pt x="737" y="408"/>
                    </a:cubicBezTo>
                    <a:cubicBezTo>
                      <a:pt x="737" y="405"/>
                      <a:pt x="737" y="401"/>
                      <a:pt x="737" y="398"/>
                    </a:cubicBezTo>
                    <a:cubicBezTo>
                      <a:pt x="737" y="395"/>
                      <a:pt x="737" y="391"/>
                      <a:pt x="737" y="388"/>
                    </a:cubicBezTo>
                    <a:cubicBezTo>
                      <a:pt x="800" y="377"/>
                      <a:pt x="800" y="377"/>
                      <a:pt x="800" y="377"/>
                    </a:cubicBezTo>
                    <a:cubicBezTo>
                      <a:pt x="783" y="281"/>
                      <a:pt x="783" y="281"/>
                      <a:pt x="783" y="281"/>
                    </a:cubicBezTo>
                    <a:lnTo>
                      <a:pt x="720" y="292"/>
                    </a:lnTo>
                    <a:close/>
                    <a:moveTo>
                      <a:pt x="674" y="398"/>
                    </a:moveTo>
                    <a:cubicBezTo>
                      <a:pt x="674" y="549"/>
                      <a:pt x="551" y="672"/>
                      <a:pt x="400" y="672"/>
                    </a:cubicBezTo>
                    <a:cubicBezTo>
                      <a:pt x="248" y="672"/>
                      <a:pt x="126" y="549"/>
                      <a:pt x="126" y="398"/>
                    </a:cubicBezTo>
                    <a:cubicBezTo>
                      <a:pt x="126" y="247"/>
                      <a:pt x="248" y="124"/>
                      <a:pt x="400" y="124"/>
                    </a:cubicBezTo>
                    <a:cubicBezTo>
                      <a:pt x="551" y="124"/>
                      <a:pt x="674" y="247"/>
                      <a:pt x="674" y="398"/>
                    </a:cubicBezTo>
                    <a:close/>
                  </a:path>
                </a:pathLst>
              </a:custGeom>
              <a:solidFill>
                <a:schemeClr val="accent3">
                  <a:lumMod val="50000"/>
                </a:schemeClr>
              </a:solidFill>
              <a:ln w="12700" cap="flat" cmpd="sng" algn="ctr">
                <a:noFill/>
                <a:prstDash val="solid"/>
                <a:miter lim="800000"/>
              </a:ln>
              <a:effectLst/>
            </p:spPr>
            <p:txBody>
              <a:bodyPr anchor="ctr"/>
              <a:lstStyle/>
              <a:p>
                <a:pPr marL="0" marR="0" lvl="0" indent="0" algn="ctr" defTabSz="1219200" rtl="0" eaLnBrk="0" fontAlgn="base" latinLnBrk="0" hangingPunct="0">
                  <a:lnSpc>
                    <a:spcPct val="100000"/>
                  </a:lnSpc>
                  <a:spcBef>
                    <a:spcPct val="0"/>
                  </a:spcBef>
                  <a:spcAft>
                    <a:spcPct val="0"/>
                  </a:spcAft>
                  <a:buClrTx/>
                  <a:buSzTx/>
                  <a:buFontTx/>
                  <a:buNone/>
                  <a:defRPr/>
                </a:pPr>
                <a:endParaRPr kumimoji="0" lang="zh-CN" altLang="en-US" sz="20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7417" name="TextBox 17"/>
              <p:cNvSpPr txBox="1"/>
              <p:nvPr/>
            </p:nvSpPr>
            <p:spPr>
              <a:xfrm>
                <a:off x="4065846" y="3186558"/>
                <a:ext cx="1611669" cy="423462"/>
              </a:xfrm>
              <a:prstGeom prst="rect">
                <a:avLst/>
              </a:prstGeom>
              <a:noFill/>
              <a:ln w="9525">
                <a:noFill/>
              </a:ln>
            </p:spPr>
            <p:txBody>
              <a:bodyPr>
                <a:spAutoFit/>
              </a:bodyPr>
              <a:lstStyle/>
              <a:p>
                <a:r>
                  <a:rPr lang="zh-CN" altLang="en-US" sz="2000" b="1" dirty="0">
                    <a:latin typeface="微软雅黑" panose="020B0503020204020204" pitchFamily="34" charset="-122"/>
                    <a:ea typeface="微软雅黑" panose="020B0503020204020204" pitchFamily="34" charset="-122"/>
                  </a:rPr>
                  <a:t>材料分析</a:t>
                </a:r>
              </a:p>
            </p:txBody>
          </p:sp>
        </p:grpSp>
        <p:grpSp>
          <p:nvGrpSpPr>
            <p:cNvPr id="12" name="组合 11"/>
            <p:cNvGrpSpPr/>
            <p:nvPr/>
          </p:nvGrpSpPr>
          <p:grpSpPr>
            <a:xfrm>
              <a:off x="8048540" y="2097097"/>
              <a:ext cx="2839686" cy="2605211"/>
              <a:chOff x="7452320" y="1689950"/>
              <a:chExt cx="2770947" cy="2757261"/>
            </a:xfrm>
            <a:solidFill>
              <a:srgbClr val="0070C0"/>
            </a:solidFill>
          </p:grpSpPr>
          <p:sp>
            <p:nvSpPr>
              <p:cNvPr id="13" name="Freeform 22"/>
              <p:cNvSpPr>
                <a:spLocks noEditPoints="1"/>
              </p:cNvSpPr>
              <p:nvPr/>
            </p:nvSpPr>
            <p:spPr bwMode="auto">
              <a:xfrm>
                <a:off x="7452320" y="1689950"/>
                <a:ext cx="2770947" cy="2757261"/>
              </a:xfrm>
              <a:custGeom>
                <a:avLst/>
                <a:gdLst>
                  <a:gd name="T0" fmla="*/ 713 w 800"/>
                  <a:gd name="T1" fmla="*/ 273 h 796"/>
                  <a:gd name="T2" fmla="*/ 720 w 800"/>
                  <a:gd name="T3" fmla="*/ 157 h 796"/>
                  <a:gd name="T4" fmla="*/ 651 w 800"/>
                  <a:gd name="T5" fmla="*/ 174 h 796"/>
                  <a:gd name="T6" fmla="*/ 618 w 800"/>
                  <a:gd name="T7" fmla="*/ 62 h 796"/>
                  <a:gd name="T8" fmla="*/ 560 w 800"/>
                  <a:gd name="T9" fmla="*/ 101 h 796"/>
                  <a:gd name="T10" fmla="*/ 490 w 800"/>
                  <a:gd name="T11" fmla="*/ 8 h 796"/>
                  <a:gd name="T12" fmla="*/ 448 w 800"/>
                  <a:gd name="T13" fmla="*/ 65 h 796"/>
                  <a:gd name="T14" fmla="*/ 351 w 800"/>
                  <a:gd name="T15" fmla="*/ 0 h 796"/>
                  <a:gd name="T16" fmla="*/ 331 w 800"/>
                  <a:gd name="T17" fmla="*/ 68 h 796"/>
                  <a:gd name="T18" fmla="*/ 218 w 800"/>
                  <a:gd name="T19" fmla="*/ 41 h 796"/>
                  <a:gd name="T20" fmla="*/ 223 w 800"/>
                  <a:gd name="T21" fmla="*/ 111 h 796"/>
                  <a:gd name="T22" fmla="*/ 107 w 800"/>
                  <a:gd name="T23" fmla="*/ 125 h 796"/>
                  <a:gd name="T24" fmla="*/ 135 w 800"/>
                  <a:gd name="T25" fmla="*/ 189 h 796"/>
                  <a:gd name="T26" fmla="*/ 31 w 800"/>
                  <a:gd name="T27" fmla="*/ 241 h 796"/>
                  <a:gd name="T28" fmla="*/ 80 w 800"/>
                  <a:gd name="T29" fmla="*/ 292 h 796"/>
                  <a:gd name="T30" fmla="*/ 0 w 800"/>
                  <a:gd name="T31" fmla="*/ 377 h 796"/>
                  <a:gd name="T32" fmla="*/ 63 w 800"/>
                  <a:gd name="T33" fmla="*/ 398 h 796"/>
                  <a:gd name="T34" fmla="*/ 0 w 800"/>
                  <a:gd name="T35" fmla="*/ 419 h 796"/>
                  <a:gd name="T36" fmla="*/ 80 w 800"/>
                  <a:gd name="T37" fmla="*/ 504 h 796"/>
                  <a:gd name="T38" fmla="*/ 31 w 800"/>
                  <a:gd name="T39" fmla="*/ 555 h 796"/>
                  <a:gd name="T40" fmla="*/ 135 w 800"/>
                  <a:gd name="T41" fmla="*/ 607 h 796"/>
                  <a:gd name="T42" fmla="*/ 107 w 800"/>
                  <a:gd name="T43" fmla="*/ 671 h 796"/>
                  <a:gd name="T44" fmla="*/ 223 w 800"/>
                  <a:gd name="T45" fmla="*/ 685 h 796"/>
                  <a:gd name="T46" fmla="*/ 218 w 800"/>
                  <a:gd name="T47" fmla="*/ 755 h 796"/>
                  <a:gd name="T48" fmla="*/ 331 w 800"/>
                  <a:gd name="T49" fmla="*/ 728 h 796"/>
                  <a:gd name="T50" fmla="*/ 351 w 800"/>
                  <a:gd name="T51" fmla="*/ 796 h 796"/>
                  <a:gd name="T52" fmla="*/ 448 w 800"/>
                  <a:gd name="T53" fmla="*/ 731 h 796"/>
                  <a:gd name="T54" fmla="*/ 490 w 800"/>
                  <a:gd name="T55" fmla="*/ 788 h 796"/>
                  <a:gd name="T56" fmla="*/ 560 w 800"/>
                  <a:gd name="T57" fmla="*/ 695 h 796"/>
                  <a:gd name="T58" fmla="*/ 618 w 800"/>
                  <a:gd name="T59" fmla="*/ 734 h 796"/>
                  <a:gd name="T60" fmla="*/ 651 w 800"/>
                  <a:gd name="T61" fmla="*/ 622 h 796"/>
                  <a:gd name="T62" fmla="*/ 720 w 800"/>
                  <a:gd name="T63" fmla="*/ 639 h 796"/>
                  <a:gd name="T64" fmla="*/ 713 w 800"/>
                  <a:gd name="T65" fmla="*/ 523 h 796"/>
                  <a:gd name="T66" fmla="*/ 783 w 800"/>
                  <a:gd name="T67" fmla="*/ 515 h 796"/>
                  <a:gd name="T68" fmla="*/ 737 w 800"/>
                  <a:gd name="T69" fmla="*/ 408 h 796"/>
                  <a:gd name="T70" fmla="*/ 737 w 800"/>
                  <a:gd name="T71" fmla="*/ 388 h 796"/>
                  <a:gd name="T72" fmla="*/ 783 w 800"/>
                  <a:gd name="T73" fmla="*/ 281 h 796"/>
                  <a:gd name="T74" fmla="*/ 674 w 800"/>
                  <a:gd name="T75" fmla="*/ 398 h 796"/>
                  <a:gd name="T76" fmla="*/ 126 w 800"/>
                  <a:gd name="T77" fmla="*/ 398 h 796"/>
                  <a:gd name="T78" fmla="*/ 674 w 800"/>
                  <a:gd name="T79" fmla="*/ 398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0" h="796">
                    <a:moveTo>
                      <a:pt x="720" y="292"/>
                    </a:moveTo>
                    <a:cubicBezTo>
                      <a:pt x="718" y="286"/>
                      <a:pt x="715" y="280"/>
                      <a:pt x="713" y="273"/>
                    </a:cubicBezTo>
                    <a:cubicBezTo>
                      <a:pt x="769" y="241"/>
                      <a:pt x="769" y="241"/>
                      <a:pt x="769" y="241"/>
                    </a:cubicBezTo>
                    <a:cubicBezTo>
                      <a:pt x="720" y="157"/>
                      <a:pt x="720" y="157"/>
                      <a:pt x="720" y="157"/>
                    </a:cubicBezTo>
                    <a:cubicBezTo>
                      <a:pt x="664" y="189"/>
                      <a:pt x="664" y="189"/>
                      <a:pt x="664" y="189"/>
                    </a:cubicBezTo>
                    <a:cubicBezTo>
                      <a:pt x="660" y="184"/>
                      <a:pt x="656" y="179"/>
                      <a:pt x="651" y="174"/>
                    </a:cubicBezTo>
                    <a:cubicBezTo>
                      <a:pt x="693" y="125"/>
                      <a:pt x="693" y="125"/>
                      <a:pt x="693" y="125"/>
                    </a:cubicBezTo>
                    <a:cubicBezTo>
                      <a:pt x="618" y="62"/>
                      <a:pt x="618" y="62"/>
                      <a:pt x="618" y="62"/>
                    </a:cubicBezTo>
                    <a:cubicBezTo>
                      <a:pt x="577" y="111"/>
                      <a:pt x="577" y="111"/>
                      <a:pt x="577" y="111"/>
                    </a:cubicBezTo>
                    <a:cubicBezTo>
                      <a:pt x="571" y="108"/>
                      <a:pt x="566" y="104"/>
                      <a:pt x="560" y="101"/>
                    </a:cubicBezTo>
                    <a:cubicBezTo>
                      <a:pt x="582" y="41"/>
                      <a:pt x="582" y="41"/>
                      <a:pt x="582" y="41"/>
                    </a:cubicBezTo>
                    <a:cubicBezTo>
                      <a:pt x="490" y="8"/>
                      <a:pt x="490" y="8"/>
                      <a:pt x="490" y="8"/>
                    </a:cubicBezTo>
                    <a:cubicBezTo>
                      <a:pt x="468" y="68"/>
                      <a:pt x="468" y="68"/>
                      <a:pt x="468" y="68"/>
                    </a:cubicBezTo>
                    <a:cubicBezTo>
                      <a:pt x="462" y="67"/>
                      <a:pt x="455" y="66"/>
                      <a:pt x="448" y="65"/>
                    </a:cubicBezTo>
                    <a:cubicBezTo>
                      <a:pt x="448" y="0"/>
                      <a:pt x="448" y="0"/>
                      <a:pt x="448" y="0"/>
                    </a:cubicBezTo>
                    <a:cubicBezTo>
                      <a:pt x="351" y="0"/>
                      <a:pt x="351" y="0"/>
                      <a:pt x="351" y="0"/>
                    </a:cubicBezTo>
                    <a:cubicBezTo>
                      <a:pt x="351" y="65"/>
                      <a:pt x="351" y="65"/>
                      <a:pt x="351" y="65"/>
                    </a:cubicBezTo>
                    <a:cubicBezTo>
                      <a:pt x="345" y="66"/>
                      <a:pt x="338" y="67"/>
                      <a:pt x="331" y="68"/>
                    </a:cubicBezTo>
                    <a:cubicBezTo>
                      <a:pt x="309" y="8"/>
                      <a:pt x="309" y="8"/>
                      <a:pt x="309" y="8"/>
                    </a:cubicBezTo>
                    <a:cubicBezTo>
                      <a:pt x="218" y="41"/>
                      <a:pt x="218" y="41"/>
                      <a:pt x="218" y="41"/>
                    </a:cubicBezTo>
                    <a:cubicBezTo>
                      <a:pt x="240" y="101"/>
                      <a:pt x="240" y="101"/>
                      <a:pt x="240" y="101"/>
                    </a:cubicBezTo>
                    <a:cubicBezTo>
                      <a:pt x="234" y="104"/>
                      <a:pt x="228" y="108"/>
                      <a:pt x="223" y="111"/>
                    </a:cubicBezTo>
                    <a:cubicBezTo>
                      <a:pt x="181" y="62"/>
                      <a:pt x="181" y="62"/>
                      <a:pt x="181" y="62"/>
                    </a:cubicBezTo>
                    <a:cubicBezTo>
                      <a:pt x="107" y="125"/>
                      <a:pt x="107" y="125"/>
                      <a:pt x="107" y="125"/>
                    </a:cubicBezTo>
                    <a:cubicBezTo>
                      <a:pt x="148" y="174"/>
                      <a:pt x="148" y="174"/>
                      <a:pt x="148" y="174"/>
                    </a:cubicBezTo>
                    <a:cubicBezTo>
                      <a:pt x="144" y="179"/>
                      <a:pt x="140" y="184"/>
                      <a:pt x="135" y="189"/>
                    </a:cubicBezTo>
                    <a:cubicBezTo>
                      <a:pt x="80" y="157"/>
                      <a:pt x="80" y="157"/>
                      <a:pt x="80" y="157"/>
                    </a:cubicBezTo>
                    <a:cubicBezTo>
                      <a:pt x="31" y="241"/>
                      <a:pt x="31" y="241"/>
                      <a:pt x="31" y="241"/>
                    </a:cubicBezTo>
                    <a:cubicBezTo>
                      <a:pt x="87" y="273"/>
                      <a:pt x="87" y="273"/>
                      <a:pt x="87" y="273"/>
                    </a:cubicBezTo>
                    <a:cubicBezTo>
                      <a:pt x="84" y="280"/>
                      <a:pt x="82" y="286"/>
                      <a:pt x="80" y="292"/>
                    </a:cubicBezTo>
                    <a:cubicBezTo>
                      <a:pt x="17" y="281"/>
                      <a:pt x="17" y="281"/>
                      <a:pt x="17" y="281"/>
                    </a:cubicBezTo>
                    <a:cubicBezTo>
                      <a:pt x="0" y="377"/>
                      <a:pt x="0" y="377"/>
                      <a:pt x="0" y="377"/>
                    </a:cubicBezTo>
                    <a:cubicBezTo>
                      <a:pt x="63" y="388"/>
                      <a:pt x="63" y="388"/>
                      <a:pt x="63" y="388"/>
                    </a:cubicBezTo>
                    <a:cubicBezTo>
                      <a:pt x="63" y="391"/>
                      <a:pt x="63" y="395"/>
                      <a:pt x="63" y="398"/>
                    </a:cubicBezTo>
                    <a:cubicBezTo>
                      <a:pt x="63" y="401"/>
                      <a:pt x="63" y="405"/>
                      <a:pt x="63" y="408"/>
                    </a:cubicBezTo>
                    <a:cubicBezTo>
                      <a:pt x="0" y="419"/>
                      <a:pt x="0" y="419"/>
                      <a:pt x="0" y="419"/>
                    </a:cubicBezTo>
                    <a:cubicBezTo>
                      <a:pt x="17" y="515"/>
                      <a:pt x="17" y="515"/>
                      <a:pt x="17" y="515"/>
                    </a:cubicBezTo>
                    <a:cubicBezTo>
                      <a:pt x="80" y="504"/>
                      <a:pt x="80" y="504"/>
                      <a:pt x="80" y="504"/>
                    </a:cubicBezTo>
                    <a:cubicBezTo>
                      <a:pt x="82" y="510"/>
                      <a:pt x="84" y="516"/>
                      <a:pt x="87" y="523"/>
                    </a:cubicBezTo>
                    <a:cubicBezTo>
                      <a:pt x="31" y="555"/>
                      <a:pt x="31" y="555"/>
                      <a:pt x="31" y="555"/>
                    </a:cubicBezTo>
                    <a:cubicBezTo>
                      <a:pt x="80" y="639"/>
                      <a:pt x="80" y="639"/>
                      <a:pt x="80" y="639"/>
                    </a:cubicBezTo>
                    <a:cubicBezTo>
                      <a:pt x="135" y="607"/>
                      <a:pt x="135" y="607"/>
                      <a:pt x="135" y="607"/>
                    </a:cubicBezTo>
                    <a:cubicBezTo>
                      <a:pt x="140" y="612"/>
                      <a:pt x="144" y="617"/>
                      <a:pt x="148" y="622"/>
                    </a:cubicBezTo>
                    <a:cubicBezTo>
                      <a:pt x="107" y="671"/>
                      <a:pt x="107" y="671"/>
                      <a:pt x="107" y="671"/>
                    </a:cubicBezTo>
                    <a:cubicBezTo>
                      <a:pt x="181" y="734"/>
                      <a:pt x="181" y="734"/>
                      <a:pt x="181" y="734"/>
                    </a:cubicBezTo>
                    <a:cubicBezTo>
                      <a:pt x="223" y="685"/>
                      <a:pt x="223" y="685"/>
                      <a:pt x="223" y="685"/>
                    </a:cubicBezTo>
                    <a:cubicBezTo>
                      <a:pt x="228" y="688"/>
                      <a:pt x="234" y="692"/>
                      <a:pt x="240" y="695"/>
                    </a:cubicBezTo>
                    <a:cubicBezTo>
                      <a:pt x="218" y="755"/>
                      <a:pt x="218" y="755"/>
                      <a:pt x="218" y="755"/>
                    </a:cubicBezTo>
                    <a:cubicBezTo>
                      <a:pt x="310" y="788"/>
                      <a:pt x="310" y="788"/>
                      <a:pt x="310" y="788"/>
                    </a:cubicBezTo>
                    <a:cubicBezTo>
                      <a:pt x="331" y="728"/>
                      <a:pt x="331" y="728"/>
                      <a:pt x="331" y="728"/>
                    </a:cubicBezTo>
                    <a:cubicBezTo>
                      <a:pt x="338" y="729"/>
                      <a:pt x="345" y="731"/>
                      <a:pt x="351" y="731"/>
                    </a:cubicBezTo>
                    <a:cubicBezTo>
                      <a:pt x="351" y="796"/>
                      <a:pt x="351" y="796"/>
                      <a:pt x="351" y="796"/>
                    </a:cubicBezTo>
                    <a:cubicBezTo>
                      <a:pt x="448" y="796"/>
                      <a:pt x="448" y="796"/>
                      <a:pt x="448" y="796"/>
                    </a:cubicBezTo>
                    <a:cubicBezTo>
                      <a:pt x="448" y="731"/>
                      <a:pt x="448" y="731"/>
                      <a:pt x="448" y="731"/>
                    </a:cubicBezTo>
                    <a:cubicBezTo>
                      <a:pt x="455" y="731"/>
                      <a:pt x="462" y="729"/>
                      <a:pt x="468" y="728"/>
                    </a:cubicBezTo>
                    <a:cubicBezTo>
                      <a:pt x="490" y="788"/>
                      <a:pt x="490" y="788"/>
                      <a:pt x="490" y="788"/>
                    </a:cubicBezTo>
                    <a:cubicBezTo>
                      <a:pt x="582" y="755"/>
                      <a:pt x="582" y="755"/>
                      <a:pt x="582" y="755"/>
                    </a:cubicBezTo>
                    <a:cubicBezTo>
                      <a:pt x="560" y="695"/>
                      <a:pt x="560" y="695"/>
                      <a:pt x="560" y="695"/>
                    </a:cubicBezTo>
                    <a:cubicBezTo>
                      <a:pt x="566" y="692"/>
                      <a:pt x="571" y="688"/>
                      <a:pt x="577" y="685"/>
                    </a:cubicBezTo>
                    <a:cubicBezTo>
                      <a:pt x="618" y="734"/>
                      <a:pt x="618" y="734"/>
                      <a:pt x="618" y="734"/>
                    </a:cubicBezTo>
                    <a:cubicBezTo>
                      <a:pt x="693" y="671"/>
                      <a:pt x="693" y="671"/>
                      <a:pt x="693" y="671"/>
                    </a:cubicBezTo>
                    <a:cubicBezTo>
                      <a:pt x="651" y="622"/>
                      <a:pt x="651" y="622"/>
                      <a:pt x="651" y="622"/>
                    </a:cubicBezTo>
                    <a:cubicBezTo>
                      <a:pt x="656" y="617"/>
                      <a:pt x="660" y="612"/>
                      <a:pt x="664" y="607"/>
                    </a:cubicBezTo>
                    <a:cubicBezTo>
                      <a:pt x="720" y="639"/>
                      <a:pt x="720" y="639"/>
                      <a:pt x="720" y="639"/>
                    </a:cubicBezTo>
                    <a:cubicBezTo>
                      <a:pt x="769" y="555"/>
                      <a:pt x="769" y="555"/>
                      <a:pt x="769" y="555"/>
                    </a:cubicBezTo>
                    <a:cubicBezTo>
                      <a:pt x="713" y="523"/>
                      <a:pt x="713" y="523"/>
                      <a:pt x="713" y="523"/>
                    </a:cubicBezTo>
                    <a:cubicBezTo>
                      <a:pt x="715" y="516"/>
                      <a:pt x="718" y="510"/>
                      <a:pt x="720" y="504"/>
                    </a:cubicBezTo>
                    <a:cubicBezTo>
                      <a:pt x="783" y="515"/>
                      <a:pt x="783" y="515"/>
                      <a:pt x="783" y="515"/>
                    </a:cubicBezTo>
                    <a:cubicBezTo>
                      <a:pt x="800" y="419"/>
                      <a:pt x="800" y="419"/>
                      <a:pt x="800" y="419"/>
                    </a:cubicBezTo>
                    <a:cubicBezTo>
                      <a:pt x="737" y="408"/>
                      <a:pt x="737" y="408"/>
                      <a:pt x="737" y="408"/>
                    </a:cubicBezTo>
                    <a:cubicBezTo>
                      <a:pt x="737" y="405"/>
                      <a:pt x="737" y="401"/>
                      <a:pt x="737" y="398"/>
                    </a:cubicBezTo>
                    <a:cubicBezTo>
                      <a:pt x="737" y="395"/>
                      <a:pt x="737" y="391"/>
                      <a:pt x="737" y="388"/>
                    </a:cubicBezTo>
                    <a:cubicBezTo>
                      <a:pt x="800" y="377"/>
                      <a:pt x="800" y="377"/>
                      <a:pt x="800" y="377"/>
                    </a:cubicBezTo>
                    <a:cubicBezTo>
                      <a:pt x="783" y="281"/>
                      <a:pt x="783" y="281"/>
                      <a:pt x="783" y="281"/>
                    </a:cubicBezTo>
                    <a:lnTo>
                      <a:pt x="720" y="292"/>
                    </a:lnTo>
                    <a:close/>
                    <a:moveTo>
                      <a:pt x="674" y="398"/>
                    </a:moveTo>
                    <a:cubicBezTo>
                      <a:pt x="674" y="549"/>
                      <a:pt x="551" y="672"/>
                      <a:pt x="400" y="672"/>
                    </a:cubicBezTo>
                    <a:cubicBezTo>
                      <a:pt x="248" y="672"/>
                      <a:pt x="126" y="549"/>
                      <a:pt x="126" y="398"/>
                    </a:cubicBezTo>
                    <a:cubicBezTo>
                      <a:pt x="126" y="247"/>
                      <a:pt x="248" y="124"/>
                      <a:pt x="400" y="124"/>
                    </a:cubicBezTo>
                    <a:cubicBezTo>
                      <a:pt x="551" y="124"/>
                      <a:pt x="674" y="247"/>
                      <a:pt x="674" y="398"/>
                    </a:cubicBezTo>
                    <a:close/>
                  </a:path>
                </a:pathLst>
              </a:custGeom>
              <a:solidFill>
                <a:schemeClr val="accent4">
                  <a:lumMod val="75000"/>
                </a:schemeClr>
              </a:solidFill>
              <a:ln w="12700" cap="flat" cmpd="sng" algn="ctr">
                <a:noFill/>
                <a:prstDash val="solid"/>
                <a:miter lim="800000"/>
              </a:ln>
              <a:effectLst/>
            </p:spPr>
            <p:txBody>
              <a:bodyPr anchor="ctr"/>
              <a:lstStyle/>
              <a:p>
                <a:pPr marL="0" marR="0" lvl="0" indent="0" algn="ctr" defTabSz="1219200" rtl="0" eaLnBrk="0" fontAlgn="base" latinLnBrk="0" hangingPunct="0">
                  <a:lnSpc>
                    <a:spcPct val="100000"/>
                  </a:lnSpc>
                  <a:spcBef>
                    <a:spcPct val="0"/>
                  </a:spcBef>
                  <a:spcAft>
                    <a:spcPct val="0"/>
                  </a:spcAft>
                  <a:buClrTx/>
                  <a:buSzTx/>
                  <a:buFontTx/>
                  <a:buNone/>
                  <a:defRPr/>
                </a:pPr>
                <a:endParaRPr kumimoji="0" lang="zh-CN" altLang="en-US" sz="20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4" name="矩形 13"/>
              <p:cNvSpPr/>
              <p:nvPr/>
            </p:nvSpPr>
            <p:spPr>
              <a:xfrm>
                <a:off x="8078526" y="2863385"/>
                <a:ext cx="1331385" cy="423504"/>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  交流分享</a:t>
                </a:r>
                <a:endPar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组合 1"/>
          <p:cNvGrpSpPr/>
          <p:nvPr/>
        </p:nvGrpSpPr>
        <p:grpSpPr>
          <a:xfrm>
            <a:off x="1425575" y="1530350"/>
            <a:ext cx="7969250" cy="3205163"/>
            <a:chOff x="577340" y="-362972"/>
            <a:chExt cx="7234130" cy="3182686"/>
          </a:xfrm>
        </p:grpSpPr>
        <p:sp>
          <p:nvSpPr>
            <p:cNvPr id="3" name="矩形 2"/>
            <p:cNvSpPr/>
            <p:nvPr/>
          </p:nvSpPr>
          <p:spPr>
            <a:xfrm>
              <a:off x="1678311" y="639598"/>
              <a:ext cx="5679225" cy="2180116"/>
            </a:xfrm>
            <a:prstGeom prst="rect">
              <a:avLst/>
            </a:prstGeom>
            <a:noFill/>
            <a:ln w="63500" cap="flat" cmpd="sng" algn="ctr">
              <a:solidFill>
                <a:schemeClr val="accent2">
                  <a:lumMod val="50000"/>
                </a:schemeClr>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Unicode MS"/>
                <a:ea typeface="宋体" panose="02010600030101010101" pitchFamily="2" charset="-122"/>
                <a:cs typeface="+mn-cs"/>
              </a:endParaRPr>
            </a:p>
          </p:txBody>
        </p:sp>
        <p:sp>
          <p:nvSpPr>
            <p:cNvPr id="4" name="矩形 3"/>
            <p:cNvSpPr/>
            <p:nvPr/>
          </p:nvSpPr>
          <p:spPr>
            <a:xfrm>
              <a:off x="7641425" y="636445"/>
              <a:ext cx="170045" cy="2183269"/>
            </a:xfrm>
            <a:prstGeom prst="rect">
              <a:avLst/>
            </a:prstGeom>
            <a:solidFill>
              <a:schemeClr val="accent2">
                <a:lumMod val="50000"/>
              </a:schemeClr>
            </a:solidFill>
            <a:ln w="12700" cap="flat" cmpd="sng" algn="ctr">
              <a:solidFill>
                <a:schemeClr val="accent2">
                  <a:lumMod val="50000"/>
                </a:schemeClr>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Unicode MS"/>
                <a:ea typeface="宋体" panose="02010600030101010101" pitchFamily="2" charset="-122"/>
                <a:cs typeface="+mn-cs"/>
              </a:endParaRPr>
            </a:p>
          </p:txBody>
        </p:sp>
        <p:grpSp>
          <p:nvGrpSpPr>
            <p:cNvPr id="5" name="Group 4"/>
            <p:cNvGrpSpPr>
              <a:grpSpLocks noChangeAspect="1"/>
            </p:cNvGrpSpPr>
            <p:nvPr/>
          </p:nvGrpSpPr>
          <p:grpSpPr bwMode="auto">
            <a:xfrm rot="19764056">
              <a:off x="577340" y="-362972"/>
              <a:ext cx="2026436" cy="1887315"/>
              <a:chOff x="1164" y="687"/>
              <a:chExt cx="3219" cy="2998"/>
            </a:xfrm>
            <a:solidFill>
              <a:srgbClr val="756271"/>
            </a:solidFill>
            <a:effectLst/>
          </p:grpSpPr>
          <p:sp>
            <p:nvSpPr>
              <p:cNvPr id="11" name="Freeform 6"/>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solidFill>
                <a:schemeClr val="tx2">
                  <a:lumMod val="75000"/>
                </a:schemeClr>
              </a:solidFill>
              <a:ln w="25400">
                <a:noFill/>
              </a:ln>
            </p:spPr>
            <p:txBody>
              <a:bodyPr/>
              <a:lstStyle/>
              <a:p>
                <a:pPr marL="0" marR="0" lvl="0" indent="0" algn="l" defTabSz="812165" rtl="0" eaLnBrk="1" fontAlgn="auto" latinLnBrk="0" hangingPunct="1">
                  <a:lnSpc>
                    <a:spcPct val="100000"/>
                  </a:lnSpc>
                  <a:spcBef>
                    <a:spcPts val="0"/>
                  </a:spcBef>
                  <a:spcAft>
                    <a:spcPts val="0"/>
                  </a:spcAft>
                  <a:buClrTx/>
                  <a:buSzTx/>
                  <a:buFontTx/>
                  <a:buNone/>
                  <a:defRPr/>
                </a:pPr>
                <a:endParaRPr kumimoji="0" lang="zh-HK" altLang="en-US" sz="1800" b="0" i="0" u="none" strike="noStrike" kern="0" cap="none" spc="0" normalizeH="0" baseline="0" noProof="0">
                  <a:ln>
                    <a:noFill/>
                  </a:ln>
                  <a:solidFill>
                    <a:srgbClr val="000000"/>
                  </a:solidFill>
                  <a:effectLst/>
                  <a:uLnTx/>
                  <a:uFillTx/>
                  <a:latin typeface="Arial Unicode MS"/>
                  <a:ea typeface="+mn-ea"/>
                  <a:cs typeface="+mn-cs"/>
                </a:endParaRPr>
              </a:p>
            </p:txBody>
          </p:sp>
          <p:sp>
            <p:nvSpPr>
              <p:cNvPr id="12" name="Freeform 7"/>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solidFill>
                <a:schemeClr val="tx2">
                  <a:lumMod val="75000"/>
                </a:schemeClr>
              </a:solidFill>
              <a:ln w="25400">
                <a:noFill/>
              </a:ln>
            </p:spPr>
            <p:txBody>
              <a:bodyPr/>
              <a:lstStyle/>
              <a:p>
                <a:pPr marL="0" marR="0" lvl="0" indent="0" algn="l" defTabSz="812165" rtl="0" eaLnBrk="1" fontAlgn="auto" latinLnBrk="0" hangingPunct="1">
                  <a:lnSpc>
                    <a:spcPct val="100000"/>
                  </a:lnSpc>
                  <a:spcBef>
                    <a:spcPts val="0"/>
                  </a:spcBef>
                  <a:spcAft>
                    <a:spcPts val="0"/>
                  </a:spcAft>
                  <a:buClrTx/>
                  <a:buSzTx/>
                  <a:buFontTx/>
                  <a:buNone/>
                  <a:defRPr/>
                </a:pPr>
                <a:endParaRPr kumimoji="0" lang="zh-HK" altLang="en-US" sz="1800" b="0" i="0" u="none" strike="noStrike" kern="0" cap="none" spc="0" normalizeH="0" baseline="0" noProof="0">
                  <a:ln>
                    <a:noFill/>
                  </a:ln>
                  <a:solidFill>
                    <a:srgbClr val="000000"/>
                  </a:solidFill>
                  <a:effectLst/>
                  <a:uLnTx/>
                  <a:uFillTx/>
                  <a:latin typeface="Arial Unicode MS"/>
                  <a:ea typeface="+mn-ea"/>
                  <a:cs typeface="+mn-cs"/>
                </a:endParaRPr>
              </a:p>
            </p:txBody>
          </p:sp>
        </p:grpSp>
        <p:grpSp>
          <p:nvGrpSpPr>
            <p:cNvPr id="19462" name="组合 5"/>
            <p:cNvGrpSpPr/>
            <p:nvPr/>
          </p:nvGrpSpPr>
          <p:grpSpPr>
            <a:xfrm>
              <a:off x="2901996" y="1345509"/>
              <a:ext cx="3276628" cy="773899"/>
              <a:chOff x="6486237" y="116407"/>
              <a:chExt cx="3276628" cy="773899"/>
            </a:xfrm>
          </p:grpSpPr>
          <p:sp>
            <p:nvSpPr>
              <p:cNvPr id="7" name="文本框 36"/>
              <p:cNvSpPr txBox="1"/>
              <p:nvPr/>
            </p:nvSpPr>
            <p:spPr>
              <a:xfrm>
                <a:off x="7546635" y="116708"/>
                <a:ext cx="2216353" cy="764539"/>
              </a:xfrm>
              <a:prstGeom prst="rect">
                <a:avLst/>
              </a:prstGeom>
              <a:noFill/>
            </p:spPr>
            <p:txBody>
              <a:bodyPr wrap="none">
                <a:spAutoFit/>
              </a:bodyPr>
              <a:lstStyle/>
              <a:p>
                <a:pPr marR="0" defTabSz="914400" eaLnBrk="1" fontAlgn="auto" hangingPunct="1">
                  <a:spcBef>
                    <a:spcPts val="0"/>
                  </a:spcBef>
                  <a:spcAft>
                    <a:spcPts val="0"/>
                  </a:spcAft>
                  <a:buClrTx/>
                  <a:buSzTx/>
                  <a:buFontTx/>
                  <a:buNone/>
                  <a:defRPr/>
                </a:pPr>
                <a:r>
                  <a:rPr kumimoji="0" lang="zh-CN" altLang="en-US" sz="4400" b="1" kern="0" cap="none" spc="0" normalizeH="0" baseline="0" noProof="0" dirty="0">
                    <a:latin typeface="微软雅黑" panose="020B0503020204020204" pitchFamily="34" charset="-122"/>
                    <a:ea typeface="微软雅黑" panose="020B0503020204020204" pitchFamily="34" charset="-122"/>
                    <a:cs typeface="+mn-cs"/>
                  </a:rPr>
                  <a:t>教学过程</a:t>
                </a:r>
              </a:p>
            </p:txBody>
          </p:sp>
          <p:grpSp>
            <p:nvGrpSpPr>
              <p:cNvPr id="19464" name="组合 54"/>
              <p:cNvGrpSpPr/>
              <p:nvPr/>
            </p:nvGrpSpPr>
            <p:grpSpPr>
              <a:xfrm>
                <a:off x="6486237" y="116407"/>
                <a:ext cx="769275" cy="773899"/>
                <a:chOff x="6612361" y="1251557"/>
                <a:chExt cx="769275" cy="773899"/>
              </a:xfrm>
            </p:grpSpPr>
            <p:sp>
              <p:nvSpPr>
                <p:cNvPr id="9" name="椭圆 8"/>
                <p:cNvSpPr/>
                <p:nvPr/>
              </p:nvSpPr>
              <p:spPr>
                <a:xfrm>
                  <a:off x="6612138" y="1251858"/>
                  <a:ext cx="769527" cy="769268"/>
                </a:xfrm>
                <a:prstGeom prst="ellipse">
                  <a:avLst/>
                </a:prstGeom>
                <a:solidFill>
                  <a:schemeClr val="accent2">
                    <a:lumMod val="50000"/>
                  </a:schemeClr>
                </a:solidFill>
                <a:ln w="254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Unicode MS"/>
                    <a:ea typeface="宋体" panose="02010600030101010101" pitchFamily="2" charset="-122"/>
                    <a:cs typeface="+mn-cs"/>
                  </a:endParaRPr>
                </a:p>
              </p:txBody>
            </p:sp>
            <p:sp>
              <p:nvSpPr>
                <p:cNvPr id="10" name="矩形 9"/>
                <p:cNvSpPr/>
                <p:nvPr/>
              </p:nvSpPr>
              <p:spPr>
                <a:xfrm>
                  <a:off x="6632313" y="1251858"/>
                  <a:ext cx="749352" cy="773997"/>
                </a:xfrm>
                <a:prstGeom prst="rect">
                  <a:avLst/>
                </a:prstGeom>
                <a:noFill/>
                <a:ln>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300" b="1" i="0" u="none" strike="noStrike" kern="0" cap="none" spc="0" normalizeH="0" baseline="0" noProof="0" dirty="0">
                      <a:ln>
                        <a:noFill/>
                      </a:ln>
                      <a:solidFill>
                        <a:srgbClr val="FFFFFF"/>
                      </a:solidFill>
                      <a:effectLst/>
                      <a:uLnTx/>
                      <a:uFillTx/>
                      <a:latin typeface="Agency FB" panose="020B0503020202020204" pitchFamily="34" charset="0"/>
                      <a:ea typeface="微软雅黑" panose="020B0503020204020204" pitchFamily="34" charset="-122"/>
                      <a:cs typeface="+mn-cs"/>
                    </a:rPr>
                    <a:t>五</a:t>
                  </a:r>
                </a:p>
              </p:txBody>
            </p:sp>
          </p:gr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矩形 1"/>
          <p:cNvSpPr/>
          <p:nvPr/>
        </p:nvSpPr>
        <p:spPr>
          <a:xfrm>
            <a:off x="249238" y="95250"/>
            <a:ext cx="3776662" cy="461963"/>
          </a:xfrm>
          <a:prstGeom prst="rect">
            <a:avLst/>
          </a:prstGeom>
          <a:noFill/>
          <a:ln w="9525">
            <a:noFill/>
          </a:ln>
        </p:spPr>
        <p:txBody>
          <a:bodyPr wrap="none">
            <a:spAutoFit/>
          </a:bodyPr>
          <a:lstStyle/>
          <a:p>
            <a:r>
              <a:rPr lang="zh-CN" altLang="en-US" sz="2400" b="1" dirty="0">
                <a:latin typeface="微软雅黑" panose="020B0503020204020204" pitchFamily="34" charset="-122"/>
                <a:ea typeface="微软雅黑" panose="020B0503020204020204" pitchFamily="34" charset="-122"/>
              </a:rPr>
              <a:t>五、教学过程 </a:t>
            </a:r>
            <a:r>
              <a:rPr lang="en-US" altLang="zh-CN" sz="2400" b="1" dirty="0">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导入部分</a:t>
            </a:r>
          </a:p>
        </p:txBody>
      </p:sp>
      <p:grpSp>
        <p:nvGrpSpPr>
          <p:cNvPr id="20483" name="组合 14"/>
          <p:cNvGrpSpPr/>
          <p:nvPr/>
        </p:nvGrpSpPr>
        <p:grpSpPr>
          <a:xfrm>
            <a:off x="4427538" y="1022350"/>
            <a:ext cx="2878137" cy="581025"/>
            <a:chOff x="452582" y="1556250"/>
            <a:chExt cx="2877101" cy="581891"/>
          </a:xfrm>
        </p:grpSpPr>
        <p:sp>
          <p:nvSpPr>
            <p:cNvPr id="13" name="同侧圆角矩形 12"/>
            <p:cNvSpPr/>
            <p:nvPr/>
          </p:nvSpPr>
          <p:spPr bwMode="auto">
            <a:xfrm>
              <a:off x="452582" y="1556250"/>
              <a:ext cx="2826319" cy="581891"/>
            </a:xfrm>
            <a:prstGeom prst="round2SameRect">
              <a:avLst/>
            </a:prstGeom>
            <a:solidFill>
              <a:schemeClr val="accent1"/>
            </a:solidFill>
            <a:ln w="9525" cap="flat" cmpd="sng" algn="ctr">
              <a:solidFill>
                <a:schemeClr val="tx1"/>
              </a:solid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490" name="矩形 13"/>
            <p:cNvSpPr/>
            <p:nvPr/>
          </p:nvSpPr>
          <p:spPr>
            <a:xfrm>
              <a:off x="452582" y="1616364"/>
              <a:ext cx="2877101" cy="462353"/>
            </a:xfrm>
            <a:prstGeom prst="rect">
              <a:avLst/>
            </a:prstGeom>
            <a:noFill/>
            <a:ln w="9525">
              <a:noFill/>
            </a:ln>
          </p:spPr>
          <p:txBody>
            <a:bodyPr>
              <a:spAutoFit/>
            </a:bodyPr>
            <a:lstStyle/>
            <a:p>
              <a:r>
                <a:rPr lang="zh-CN" altLang="en-US" sz="2400" dirty="0">
                  <a:latin typeface="微软雅黑" panose="020B0503020204020204" pitchFamily="34" charset="-122"/>
                  <a:ea typeface="微软雅黑" panose="020B0503020204020204" pitchFamily="34" charset="-122"/>
                </a:rPr>
                <a:t>      中国共产党</a:t>
              </a:r>
            </a:p>
          </p:txBody>
        </p:sp>
      </p:grpSp>
      <p:grpSp>
        <p:nvGrpSpPr>
          <p:cNvPr id="20484" name="组合 6"/>
          <p:cNvGrpSpPr/>
          <p:nvPr/>
        </p:nvGrpSpPr>
        <p:grpSpPr>
          <a:xfrm>
            <a:off x="6983730" y="1953578"/>
            <a:ext cx="4354513" cy="2470150"/>
            <a:chOff x="7255223" y="2242373"/>
            <a:chExt cx="4779184" cy="3015137"/>
          </a:xfrm>
        </p:grpSpPr>
        <p:sp>
          <p:nvSpPr>
            <p:cNvPr id="20487" name="矩形标注 4"/>
            <p:cNvSpPr/>
            <p:nvPr/>
          </p:nvSpPr>
          <p:spPr>
            <a:xfrm>
              <a:off x="7255223" y="2242373"/>
              <a:ext cx="4761000" cy="3015137"/>
            </a:xfrm>
            <a:prstGeom prst="wedgeRectCallout">
              <a:avLst>
                <a:gd name="adj1" fmla="val -63833"/>
                <a:gd name="adj2" fmla="val 3431"/>
              </a:avLst>
            </a:prstGeom>
            <a:noFill/>
            <a:ln w="57150" cap="flat" cmpd="sng">
              <a:solidFill>
                <a:schemeClr val="accent1"/>
              </a:solidFill>
              <a:prstDash val="solid"/>
              <a:round/>
              <a:headEnd type="none" w="med" len="med"/>
              <a:tailEnd type="none" w="med" len="med"/>
            </a:ln>
          </p:spPr>
          <p:txBody>
            <a:bodyPr/>
            <a:lstStyle/>
            <a:p>
              <a:pPr eaLnBrk="1" hangingPunct="1"/>
              <a:endParaRPr lang="zh-CN" altLang="en-US" sz="2000" dirty="0">
                <a:latin typeface="Arial" panose="020B0604020202020204" pitchFamily="34" charset="0"/>
              </a:endParaRPr>
            </a:p>
          </p:txBody>
        </p:sp>
        <p:sp>
          <p:nvSpPr>
            <p:cNvPr id="20488" name="矩形 24"/>
            <p:cNvSpPr/>
            <p:nvPr/>
          </p:nvSpPr>
          <p:spPr>
            <a:xfrm>
              <a:off x="7273407" y="2296982"/>
              <a:ext cx="4761000" cy="2929101"/>
            </a:xfrm>
            <a:prstGeom prst="rect">
              <a:avLst/>
            </a:prstGeom>
            <a:noFill/>
            <a:ln w="9525">
              <a:noFill/>
            </a:ln>
          </p:spPr>
          <p:txBody>
            <a:bodyPr>
              <a:spAutoFit/>
            </a:bodyPr>
            <a:lstStyle/>
            <a:p>
              <a:pPr>
                <a:lnSpc>
                  <a:spcPct val="150000"/>
                </a:lnSpc>
              </a:pPr>
              <a:r>
                <a:rPr lang="zh-CN" altLang="en-US" sz="2000" dirty="0">
                  <a:latin typeface="微软雅黑" panose="020B0503020204020204" pitchFamily="34" charset="-122"/>
                  <a:ea typeface="微软雅黑" panose="020B0503020204020204" pitchFamily="34" charset="-122"/>
                </a:rPr>
                <a:t>思考并回答：</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你听过这首歌吗？</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这首歌创作于什么时期</a:t>
              </a:r>
              <a:r>
                <a:rPr lang="en-US" altLang="zh-CN" sz="2000" dirty="0">
                  <a:latin typeface="微软雅黑" panose="020B0503020204020204" pitchFamily="34" charset="-122"/>
                  <a:ea typeface="微软雅黑" panose="020B0503020204020204" pitchFamily="34" charset="-122"/>
                </a:rPr>
                <a:t>?</a:t>
              </a:r>
            </a:p>
            <a:p>
              <a:pPr>
                <a:lnSpc>
                  <a:spcPct val="150000"/>
                </a:lnSpc>
              </a:pP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这首歌为什么能够传唱至今？它背后有什么样的故事</a:t>
              </a:r>
              <a:r>
                <a:rPr lang="en-US" altLang="zh-CN" sz="2000" dirty="0">
                  <a:latin typeface="微软雅黑" panose="020B0503020204020204" pitchFamily="34" charset="-122"/>
                  <a:ea typeface="微软雅黑" panose="020B0503020204020204" pitchFamily="34" charset="-122"/>
                </a:rPr>
                <a:t>?</a:t>
              </a:r>
            </a:p>
          </p:txBody>
        </p:sp>
      </p:grpSp>
      <p:sp>
        <p:nvSpPr>
          <p:cNvPr id="20486" name="TextBox 2"/>
          <p:cNvSpPr txBox="1"/>
          <p:nvPr/>
        </p:nvSpPr>
        <p:spPr>
          <a:xfrm>
            <a:off x="915896" y="2971483"/>
            <a:ext cx="5515235" cy="434340"/>
          </a:xfrm>
          <a:prstGeom prst="rect">
            <a:avLst/>
          </a:prstGeom>
          <a:noFill/>
          <a:ln w="9525">
            <a:noFill/>
          </a:ln>
        </p:spPr>
        <p:txBody>
          <a:bodyPr>
            <a:noAutofit/>
          </a:bodyPr>
          <a:lstStyle/>
          <a:p>
            <a:r>
              <a:rPr lang="zh-CN" altLang="en-US" sz="2000" dirty="0">
                <a:latin typeface="微软雅黑" panose="020B0503020204020204" pitchFamily="34" charset="-122"/>
                <a:ea typeface="微软雅黑" panose="020B0503020204020204" pitchFamily="34" charset="-122"/>
              </a:rPr>
              <a:t>  听歌曲：</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没有共产党就没有新中国</a:t>
            </a:r>
            <a:r>
              <a:rPr lang="en-US" altLang="zh-CN" sz="2000" dirty="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1"/>
          <p:cNvSpPr/>
          <p:nvPr/>
        </p:nvSpPr>
        <p:spPr>
          <a:xfrm>
            <a:off x="249238" y="95250"/>
            <a:ext cx="3776662" cy="461963"/>
          </a:xfrm>
          <a:prstGeom prst="rect">
            <a:avLst/>
          </a:prstGeom>
          <a:noFill/>
          <a:ln w="9525">
            <a:noFill/>
          </a:ln>
        </p:spPr>
        <p:txBody>
          <a:bodyPr wrap="none">
            <a:spAutoFit/>
          </a:bodyPr>
          <a:lstStyle/>
          <a:p>
            <a:r>
              <a:rPr lang="zh-CN" altLang="en-US" sz="2400" b="1" dirty="0">
                <a:latin typeface="微软雅黑" panose="020B0503020204020204" pitchFamily="34" charset="-122"/>
                <a:ea typeface="微软雅黑" panose="020B0503020204020204" pitchFamily="34" charset="-122"/>
              </a:rPr>
              <a:t>五、教学过程 </a:t>
            </a:r>
            <a:r>
              <a:rPr lang="en-US" altLang="zh-CN" sz="2400" b="1" dirty="0">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导入部分</a:t>
            </a:r>
          </a:p>
        </p:txBody>
      </p:sp>
      <p:grpSp>
        <p:nvGrpSpPr>
          <p:cNvPr id="22531" name="组合 14"/>
          <p:cNvGrpSpPr/>
          <p:nvPr/>
        </p:nvGrpSpPr>
        <p:grpSpPr>
          <a:xfrm>
            <a:off x="4427538" y="1022350"/>
            <a:ext cx="2878137" cy="581025"/>
            <a:chOff x="452582" y="1556250"/>
            <a:chExt cx="2877101" cy="581891"/>
          </a:xfrm>
        </p:grpSpPr>
        <p:sp>
          <p:nvSpPr>
            <p:cNvPr id="13" name="同侧圆角矩形 12"/>
            <p:cNvSpPr/>
            <p:nvPr/>
          </p:nvSpPr>
          <p:spPr bwMode="auto">
            <a:xfrm>
              <a:off x="452582" y="1556250"/>
              <a:ext cx="2826319" cy="581891"/>
            </a:xfrm>
            <a:prstGeom prst="round2SameRect">
              <a:avLst/>
            </a:prstGeom>
            <a:solidFill>
              <a:schemeClr val="accent1"/>
            </a:solidFill>
            <a:ln w="9525" cap="flat" cmpd="sng" algn="ctr">
              <a:solidFill>
                <a:schemeClr val="tx1"/>
              </a:solid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538" name="矩形 13"/>
            <p:cNvSpPr/>
            <p:nvPr/>
          </p:nvSpPr>
          <p:spPr>
            <a:xfrm>
              <a:off x="452582" y="1616364"/>
              <a:ext cx="2877101" cy="462353"/>
            </a:xfrm>
            <a:prstGeom prst="rect">
              <a:avLst/>
            </a:prstGeom>
            <a:noFill/>
            <a:ln w="9525">
              <a:noFill/>
            </a:ln>
          </p:spPr>
          <p:txBody>
            <a:bodyPr>
              <a:spAutoFit/>
            </a:bodyPr>
            <a:lstStyle/>
            <a:p>
              <a:r>
                <a:rPr lang="zh-CN" altLang="en-US" sz="2400" dirty="0">
                  <a:latin typeface="微软雅黑" panose="020B0503020204020204" pitchFamily="34" charset="-122"/>
                  <a:ea typeface="微软雅黑" panose="020B0503020204020204" pitchFamily="34" charset="-122"/>
                </a:rPr>
                <a:t>      中国共产党</a:t>
              </a:r>
            </a:p>
          </p:txBody>
        </p:sp>
      </p:grpSp>
      <p:grpSp>
        <p:nvGrpSpPr>
          <p:cNvPr id="22532" name="组合 6"/>
          <p:cNvGrpSpPr/>
          <p:nvPr/>
        </p:nvGrpSpPr>
        <p:grpSpPr>
          <a:xfrm>
            <a:off x="6591300" y="2813050"/>
            <a:ext cx="4760913" cy="2214563"/>
            <a:chOff x="7255223" y="2242373"/>
            <a:chExt cx="4761000" cy="2703160"/>
          </a:xfrm>
        </p:grpSpPr>
        <p:sp>
          <p:nvSpPr>
            <p:cNvPr id="22535" name="矩形标注 4"/>
            <p:cNvSpPr/>
            <p:nvPr/>
          </p:nvSpPr>
          <p:spPr>
            <a:xfrm>
              <a:off x="7255223" y="2242373"/>
              <a:ext cx="4761000" cy="2703160"/>
            </a:xfrm>
            <a:prstGeom prst="wedgeRectCallout">
              <a:avLst>
                <a:gd name="adj1" fmla="val -52713"/>
                <a:gd name="adj2" fmla="val 59991"/>
              </a:avLst>
            </a:prstGeom>
            <a:noFill/>
            <a:ln w="57150" cap="flat" cmpd="sng">
              <a:solidFill>
                <a:schemeClr val="accent1"/>
              </a:solidFill>
              <a:prstDash val="solid"/>
              <a:round/>
              <a:headEnd type="none" w="med" len="med"/>
              <a:tailEnd type="none" w="med" len="med"/>
            </a:ln>
          </p:spPr>
          <p:txBody>
            <a:bodyPr/>
            <a:lstStyle/>
            <a:p>
              <a:pPr eaLnBrk="1" hangingPunct="1"/>
              <a:endParaRPr lang="zh-CN" altLang="en-US" dirty="0">
                <a:latin typeface="Arial" panose="020B0604020202020204" pitchFamily="34" charset="0"/>
              </a:endParaRPr>
            </a:p>
          </p:txBody>
        </p:sp>
        <p:sp>
          <p:nvSpPr>
            <p:cNvPr id="22536" name="矩形 24"/>
            <p:cNvSpPr/>
            <p:nvPr/>
          </p:nvSpPr>
          <p:spPr>
            <a:xfrm>
              <a:off x="7255223" y="2402771"/>
              <a:ext cx="4761000" cy="1634212"/>
            </a:xfrm>
            <a:prstGeom prst="rect">
              <a:avLst/>
            </a:prstGeom>
            <a:noFill/>
            <a:ln w="9525">
              <a:noFill/>
            </a:ln>
          </p:spPr>
          <p:txBody>
            <a:bodyPr>
              <a:spAutoFit/>
            </a:bodyPr>
            <a:lstStyle/>
            <a:p>
              <a:pPr>
                <a:lnSpc>
                  <a:spcPct val="150000"/>
                </a:lnSpc>
              </a:pPr>
              <a:r>
                <a:rPr lang="zh-CN" altLang="en-US" dirty="0">
                  <a:latin typeface="微软雅黑" panose="020B0503020204020204" pitchFamily="34" charset="-122"/>
                  <a:ea typeface="微软雅黑" panose="020B0503020204020204" pitchFamily="34" charset="-122"/>
                </a:rPr>
                <a:t>思考：</a:t>
              </a:r>
              <a:endParaRPr lang="en-US" altLang="zh-CN" dirty="0">
                <a:latin typeface="微软雅黑" panose="020B0503020204020204" pitchFamily="34" charset="-122"/>
                <a:ea typeface="微软雅黑" panose="020B0503020204020204" pitchFamily="34" charset="-122"/>
              </a:endParaRPr>
            </a:p>
            <a:p>
              <a:pPr>
                <a:lnSpc>
                  <a:spcPct val="150000"/>
                </a:lnSpc>
              </a:pP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为什么毛泽东主席为歌名增加的“新”字被称为神来之笔？</a:t>
              </a:r>
              <a:endParaRPr lang="en-US" altLang="zh-CN" dirty="0">
                <a:latin typeface="微软雅黑" panose="020B0503020204020204" pitchFamily="34" charset="-122"/>
                <a:ea typeface="微软雅黑" panose="020B0503020204020204" pitchFamily="34" charset="-122"/>
              </a:endParaRPr>
            </a:p>
          </p:txBody>
        </p:sp>
      </p:grpSp>
      <p:sp>
        <p:nvSpPr>
          <p:cNvPr id="22533" name="TextBox 2"/>
          <p:cNvSpPr txBox="1"/>
          <p:nvPr/>
        </p:nvSpPr>
        <p:spPr>
          <a:xfrm>
            <a:off x="828675" y="2151063"/>
            <a:ext cx="6604000" cy="400050"/>
          </a:xfrm>
          <a:prstGeom prst="rect">
            <a:avLst/>
          </a:prstGeom>
          <a:noFill/>
          <a:ln w="9525">
            <a:noFill/>
          </a:ln>
        </p:spPr>
        <p:txBody>
          <a:bodyPr>
            <a:spAutoFit/>
          </a:bodyPr>
          <a:lstStyle/>
          <a:p>
            <a:r>
              <a:rPr lang="zh-CN" altLang="en-US" sz="2000" dirty="0">
                <a:latin typeface="微软雅黑" panose="020B0503020204020204" pitchFamily="34" charset="-122"/>
                <a:ea typeface="微软雅黑" panose="020B0503020204020204" pitchFamily="34" charset="-122"/>
              </a:rPr>
              <a:t>  听故事：曹火星创作歌曲</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没有共产党就没有新中国</a:t>
            </a:r>
            <a:r>
              <a:rPr lang="en-US" altLang="zh-CN" sz="2000" dirty="0">
                <a:latin typeface="微软雅黑" panose="020B0503020204020204" pitchFamily="34" charset="-122"/>
                <a:ea typeface="微软雅黑" panose="020B0503020204020204" pitchFamily="34" charset="-122"/>
              </a:rPr>
              <a:t> 》</a:t>
            </a:r>
            <a:endParaRPr lang="zh-CN" altLang="en-US" sz="2000" dirty="0">
              <a:latin typeface="微软雅黑" panose="020B0503020204020204" pitchFamily="34" charset="-122"/>
              <a:ea typeface="微软雅黑" panose="020B0503020204020204" pitchFamily="34" charset="-122"/>
            </a:endParaRPr>
          </a:p>
        </p:txBody>
      </p:sp>
      <p:pic>
        <p:nvPicPr>
          <p:cNvPr id="22534" name="图片 3"/>
          <p:cNvPicPr>
            <a:picLocks noChangeAspect="1"/>
          </p:cNvPicPr>
          <p:nvPr/>
        </p:nvPicPr>
        <p:blipFill>
          <a:blip r:embed="rId3"/>
          <a:stretch>
            <a:fillRect/>
          </a:stretch>
        </p:blipFill>
        <p:spPr>
          <a:xfrm>
            <a:off x="3217863" y="2932113"/>
            <a:ext cx="1616075" cy="2428875"/>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矩形 1"/>
          <p:cNvSpPr/>
          <p:nvPr/>
        </p:nvSpPr>
        <p:spPr>
          <a:xfrm>
            <a:off x="249238" y="95250"/>
            <a:ext cx="3776662" cy="830263"/>
          </a:xfrm>
          <a:prstGeom prst="rect">
            <a:avLst/>
          </a:prstGeom>
          <a:noFill/>
          <a:ln w="9525">
            <a:noFill/>
          </a:ln>
        </p:spPr>
        <p:txBody>
          <a:bodyPr wrap="none">
            <a:spAutoFit/>
          </a:bodyPr>
          <a:lstStyle/>
          <a:p>
            <a:r>
              <a:rPr lang="zh-CN" altLang="en-US" sz="2400" b="1" dirty="0">
                <a:latin typeface="微软雅黑" panose="020B0503020204020204" pitchFamily="34" charset="-122"/>
                <a:ea typeface="微软雅黑" panose="020B0503020204020204" pitchFamily="34" charset="-122"/>
              </a:rPr>
              <a:t>五、教学过程 </a:t>
            </a:r>
            <a:r>
              <a:rPr lang="en-US" altLang="zh-CN" sz="2400" b="1" dirty="0">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导入部分</a:t>
            </a:r>
          </a:p>
          <a:p>
            <a:endParaRPr lang="zh-CN" altLang="en-US" sz="2400" b="1" dirty="0">
              <a:latin typeface="微软雅黑" panose="020B0503020204020204" pitchFamily="34" charset="-122"/>
              <a:ea typeface="微软雅黑" panose="020B0503020204020204" pitchFamily="34" charset="-122"/>
            </a:endParaRPr>
          </a:p>
        </p:txBody>
      </p:sp>
      <p:grpSp>
        <p:nvGrpSpPr>
          <p:cNvPr id="24579" name="组合 14"/>
          <p:cNvGrpSpPr/>
          <p:nvPr/>
        </p:nvGrpSpPr>
        <p:grpSpPr>
          <a:xfrm>
            <a:off x="4427538" y="1022350"/>
            <a:ext cx="2878137" cy="581025"/>
            <a:chOff x="452582" y="1556250"/>
            <a:chExt cx="2877101" cy="581891"/>
          </a:xfrm>
        </p:grpSpPr>
        <p:sp>
          <p:nvSpPr>
            <p:cNvPr id="12" name="同侧圆角矩形 11"/>
            <p:cNvSpPr/>
            <p:nvPr/>
          </p:nvSpPr>
          <p:spPr bwMode="auto">
            <a:xfrm>
              <a:off x="452582" y="1556250"/>
              <a:ext cx="2826319" cy="581891"/>
            </a:xfrm>
            <a:prstGeom prst="round2SameRect">
              <a:avLst/>
            </a:prstGeom>
            <a:solidFill>
              <a:schemeClr val="accent1"/>
            </a:solidFill>
            <a:ln w="9525" cap="flat" cmpd="sng" algn="ctr">
              <a:solidFill>
                <a:schemeClr val="tx1"/>
              </a:solid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590" name="矩形 13"/>
            <p:cNvSpPr/>
            <p:nvPr/>
          </p:nvSpPr>
          <p:spPr>
            <a:xfrm>
              <a:off x="452582" y="1616364"/>
              <a:ext cx="2877101" cy="462353"/>
            </a:xfrm>
            <a:prstGeom prst="rect">
              <a:avLst/>
            </a:prstGeom>
            <a:noFill/>
            <a:ln w="9525">
              <a:noFill/>
            </a:ln>
          </p:spPr>
          <p:txBody>
            <a:bodyPr>
              <a:spAutoFit/>
            </a:bodyPr>
            <a:lstStyle/>
            <a:p>
              <a:r>
                <a:rPr lang="zh-CN" altLang="en-US" sz="2400" dirty="0">
                  <a:latin typeface="微软雅黑" panose="020B0503020204020204" pitchFamily="34" charset="-122"/>
                  <a:ea typeface="微软雅黑" panose="020B0503020204020204" pitchFamily="34" charset="-122"/>
                </a:rPr>
                <a:t>      中国共产党</a:t>
              </a:r>
            </a:p>
          </p:txBody>
        </p:sp>
      </p:grpSp>
      <p:sp>
        <p:nvSpPr>
          <p:cNvPr id="24580" name="矩形 13"/>
          <p:cNvSpPr/>
          <p:nvPr/>
        </p:nvSpPr>
        <p:spPr>
          <a:xfrm>
            <a:off x="6096000" y="2290989"/>
            <a:ext cx="5357813" cy="2168525"/>
          </a:xfrm>
          <a:prstGeom prst="rect">
            <a:avLst/>
          </a:prstGeom>
          <a:noFill/>
          <a:ln w="9525">
            <a:noFill/>
          </a:ln>
        </p:spPr>
        <p:txBody>
          <a:bodyPr>
            <a:spAutoFit/>
          </a:bodyPr>
          <a:lstStyle/>
          <a:p>
            <a:pPr algn="just">
              <a:lnSpc>
                <a:spcPct val="150000"/>
              </a:lnSpc>
            </a:pPr>
            <a:r>
              <a:rPr lang="zh-CN" altLang="en-US" dirty="0">
                <a:latin typeface="微软雅黑" panose="020B0503020204020204" pitchFamily="34" charset="-122"/>
                <a:ea typeface="微软雅黑" panose="020B0503020204020204" pitchFamily="34" charset="-122"/>
              </a:rPr>
              <a:t>       一个“新”字，讲清楚了中国共产党深刻改变了中国人民和中华民族的前途和命运。一首歌曲，经久不衰，道出了亿万中国人民内心深处最强烈、最质朴的声音</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没有共产党就没有新中国，进而引出本课的主题</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中国共产党。</a:t>
            </a:r>
          </a:p>
        </p:txBody>
      </p:sp>
      <p:pic>
        <p:nvPicPr>
          <p:cNvPr id="24581" name="图片 1"/>
          <p:cNvPicPr>
            <a:picLocks noChangeAspect="1"/>
          </p:cNvPicPr>
          <p:nvPr/>
        </p:nvPicPr>
        <p:blipFill rotWithShape="1">
          <a:blip r:embed="rId3"/>
          <a:srcRect l="18052" t="24111" r="1470" b="4484"/>
          <a:stretch/>
        </p:blipFill>
        <p:spPr>
          <a:xfrm>
            <a:off x="1396320" y="2419122"/>
            <a:ext cx="4085771" cy="2040392"/>
          </a:xfrm>
          <a:prstGeom prst="rect">
            <a:avLst/>
          </a:prstGeom>
          <a:noFill/>
          <a:ln w="9525">
            <a:noFill/>
          </a:ln>
        </p:spPr>
      </p:pic>
      <p:grpSp>
        <p:nvGrpSpPr>
          <p:cNvPr id="24582" name="组合 15"/>
          <p:cNvGrpSpPr/>
          <p:nvPr/>
        </p:nvGrpSpPr>
        <p:grpSpPr>
          <a:xfrm>
            <a:off x="1190625" y="5402263"/>
            <a:ext cx="9551988" cy="951719"/>
            <a:chOff x="939308" y="4736339"/>
            <a:chExt cx="7067651" cy="930455"/>
          </a:xfrm>
        </p:grpSpPr>
        <p:grpSp>
          <p:nvGrpSpPr>
            <p:cNvPr id="24583" name="组合 16"/>
            <p:cNvGrpSpPr/>
            <p:nvPr/>
          </p:nvGrpSpPr>
          <p:grpSpPr>
            <a:xfrm>
              <a:off x="939308" y="4736339"/>
              <a:ext cx="7067651" cy="879301"/>
              <a:chOff x="1273575" y="4527276"/>
              <a:chExt cx="8373369" cy="879301"/>
            </a:xfrm>
          </p:grpSpPr>
          <p:sp>
            <p:nvSpPr>
              <p:cNvPr id="19" name="矩形 18"/>
              <p:cNvSpPr/>
              <p:nvPr/>
            </p:nvSpPr>
            <p:spPr>
              <a:xfrm>
                <a:off x="1273575" y="4527276"/>
                <a:ext cx="8373369" cy="869137"/>
              </a:xfrm>
              <a:prstGeom prst="rect">
                <a:avLst/>
              </a:prstGeom>
              <a:solidFill>
                <a:sysClr val="window" lastClr="FFFFFF"/>
              </a:solidFill>
              <a:ln w="28575" cap="flat" cmpd="sng" algn="ctr">
                <a:solidFill>
                  <a:schemeClr val="accent2">
                    <a:lumMod val="50000"/>
                  </a:schemeClr>
                </a:solidFill>
                <a:prstDash val="solid"/>
                <a:miter lim="800000"/>
              </a:ln>
              <a:effectLst/>
            </p:spPr>
            <p:txBody>
              <a:bodyPr anchor="ctr"/>
              <a:lstStyle/>
              <a:p>
                <a:pPr marL="0" marR="0" lvl="0" indent="0" algn="ctr" defTabSz="1219200" rtl="0" eaLnBrk="0" fontAlgn="base" latinLnBrk="0" hangingPunct="0">
                  <a:lnSpc>
                    <a:spcPct val="120000"/>
                  </a:lnSpc>
                  <a:spcBef>
                    <a:spcPct val="0"/>
                  </a:spcBef>
                  <a:spcAft>
                    <a:spcPct val="0"/>
                  </a:spcAft>
                  <a:buClrTx/>
                  <a:buSzTx/>
                  <a:buFontTx/>
                  <a:buNone/>
                  <a:defRPr/>
                </a:pPr>
                <a:endParaRPr kumimoji="0" lang="zh-CN" altLang="en-US" sz="2400" b="0" i="0" u="none" strike="noStrike" kern="0" cap="none" spc="0" normalizeH="0" baseline="0" noProof="0" dirty="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586" name="组合 19"/>
              <p:cNvGrpSpPr/>
              <p:nvPr/>
            </p:nvGrpSpPr>
            <p:grpSpPr>
              <a:xfrm>
                <a:off x="1273575" y="4527277"/>
                <a:ext cx="865865" cy="879300"/>
                <a:chOff x="1273575" y="4527277"/>
                <a:chExt cx="865865" cy="879300"/>
              </a:xfrm>
            </p:grpSpPr>
            <p:sp>
              <p:nvSpPr>
                <p:cNvPr id="21" name="等腰三角形 5"/>
                <p:cNvSpPr/>
                <p:nvPr/>
              </p:nvSpPr>
              <p:spPr>
                <a:xfrm rot="5400000">
                  <a:off x="1266369" y="4534482"/>
                  <a:ext cx="880001" cy="865587"/>
                </a:xfrm>
                <a:custGeom>
                  <a:avLst/>
                  <a:gdLst/>
                  <a:ahLst/>
                  <a:cxnLst/>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chemeClr val="accent1">
                    <a:lumMod val="50000"/>
                  </a:schemeClr>
                </a:solidFill>
                <a:ln w="12700" cap="flat" cmpd="sng" algn="ctr">
                  <a:noFill/>
                  <a:prstDash val="solid"/>
                  <a:miter lim="800000"/>
                </a:ln>
                <a:effectLst/>
              </p:spPr>
              <p:txBody>
                <a:bodyPr anchor="ctr"/>
                <a:lstStyle/>
                <a:p>
                  <a:pPr marL="0" marR="0" lvl="0" indent="0" algn="ctr" defTabSz="1219200" rtl="0" eaLnBrk="0" fontAlgn="base" latinLnBrk="0" hangingPunct="0">
                    <a:lnSpc>
                      <a:spcPct val="120000"/>
                    </a:lnSpc>
                    <a:spcBef>
                      <a:spcPct val="0"/>
                    </a:spcBef>
                    <a:spcAft>
                      <a:spcPct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32"/>
                <p:cNvSpPr txBox="1"/>
                <p:nvPr/>
              </p:nvSpPr>
              <p:spPr>
                <a:xfrm>
                  <a:off x="1316716" y="4531932"/>
                  <a:ext cx="701376" cy="813264"/>
                </a:xfrm>
                <a:prstGeom prst="rect">
                  <a:avLst/>
                </a:prstGeom>
                <a:noFill/>
              </p:spPr>
              <p:txBody>
                <a:bodyPr wrap="none">
                  <a:spAutoFit/>
                </a:bodyPr>
                <a:lstStyle/>
                <a:p>
                  <a:pPr marR="0" defTabSz="1219200">
                    <a:buClrTx/>
                    <a:buSzTx/>
                    <a:buFontTx/>
                    <a:buNone/>
                    <a:defRPr/>
                  </a:pPr>
                  <a:r>
                    <a:rPr kumimoji="0" lang="zh-CN" altLang="en-US" sz="2400" b="1" kern="0" cap="none" spc="0" normalizeH="0" baseline="0" noProof="0" dirty="0">
                      <a:solidFill>
                        <a:sysClr val="window" lastClr="FFFFFF"/>
                      </a:solidFill>
                      <a:latin typeface="微软雅黑" panose="020B0503020204020204" pitchFamily="34" charset="-122"/>
                      <a:ea typeface="微软雅黑" panose="020B0503020204020204" pitchFamily="34" charset="-122"/>
                      <a:cs typeface="+mn-cs"/>
                    </a:rPr>
                    <a:t>设计</a:t>
                  </a:r>
                  <a:endParaRPr kumimoji="0" lang="en-US" altLang="zh-CN" sz="2400" b="1" kern="0" cap="none" spc="0" normalizeH="0" baseline="0" noProof="0" dirty="0">
                    <a:solidFill>
                      <a:sysClr val="window" lastClr="FFFFFF"/>
                    </a:solidFill>
                    <a:latin typeface="微软雅黑" panose="020B0503020204020204" pitchFamily="34" charset="-122"/>
                    <a:ea typeface="微软雅黑" panose="020B0503020204020204" pitchFamily="34" charset="-122"/>
                    <a:cs typeface="+mn-cs"/>
                  </a:endParaRPr>
                </a:p>
                <a:p>
                  <a:pPr marR="0" defTabSz="1219200">
                    <a:buClrTx/>
                    <a:buSzTx/>
                    <a:buFontTx/>
                    <a:buNone/>
                    <a:defRPr/>
                  </a:pPr>
                  <a:r>
                    <a:rPr kumimoji="0" lang="zh-CN" altLang="en-US" sz="2400" b="1" kern="0" cap="none" spc="0" normalizeH="0" baseline="0" noProof="0" dirty="0">
                      <a:solidFill>
                        <a:sysClr val="window" lastClr="FFFFFF"/>
                      </a:solidFill>
                      <a:latin typeface="微软雅黑" panose="020B0503020204020204" pitchFamily="34" charset="-122"/>
                      <a:ea typeface="微软雅黑" panose="020B0503020204020204" pitchFamily="34" charset="-122"/>
                      <a:cs typeface="+mn-cs"/>
                    </a:rPr>
                    <a:t>意图</a:t>
                  </a:r>
                </a:p>
              </p:txBody>
            </p:sp>
          </p:grpSp>
        </p:grpSp>
        <p:sp>
          <p:nvSpPr>
            <p:cNvPr id="24584" name="矩形 17"/>
            <p:cNvSpPr/>
            <p:nvPr/>
          </p:nvSpPr>
          <p:spPr>
            <a:xfrm>
              <a:off x="1604461" y="4795173"/>
              <a:ext cx="6402498" cy="871621"/>
            </a:xfrm>
            <a:prstGeom prst="rect">
              <a:avLst/>
            </a:prstGeom>
            <a:noFill/>
            <a:ln w="9525">
              <a:noFill/>
            </a:ln>
          </p:spPr>
          <p:txBody>
            <a:bodyPr>
              <a:spAutoFit/>
            </a:bodyPr>
            <a:lstStyle/>
            <a:p>
              <a:pPr algn="just">
                <a:lnSpc>
                  <a:spcPct val="130000"/>
                </a:lnSpc>
              </a:pPr>
              <a:r>
                <a:rPr lang="zh-CN" altLang="en-US" sz="2000" dirty="0">
                  <a:latin typeface="微软雅黑" panose="020B0503020204020204" pitchFamily="34" charset="-122"/>
                  <a:ea typeface="微软雅黑" panose="020B0503020204020204" pitchFamily="34" charset="-122"/>
                </a:rPr>
                <a:t>       本环节通过讲述红色歌曲的创作故事，引导学生初步感受党在人民心中的崇高地位，引出本课的主题。</a:t>
              </a:r>
              <a:endParaRPr lang="zh-CN" altLang="zh-CN" sz="2000" dirty="0">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矩形 1"/>
          <p:cNvSpPr/>
          <p:nvPr>
            <p:custDataLst>
              <p:tags r:id="rId1"/>
            </p:custDataLst>
          </p:nvPr>
        </p:nvSpPr>
        <p:spPr>
          <a:xfrm>
            <a:off x="249238" y="95250"/>
            <a:ext cx="3776662" cy="830263"/>
          </a:xfrm>
          <a:prstGeom prst="rect">
            <a:avLst/>
          </a:prstGeom>
          <a:noFill/>
          <a:ln w="9525">
            <a:noFill/>
          </a:ln>
        </p:spPr>
        <p:txBody>
          <a:bodyPr wrap="none">
            <a:spAutoFit/>
          </a:bodyPr>
          <a:lstStyle/>
          <a:p>
            <a:r>
              <a:rPr lang="zh-CN" altLang="en-US" sz="2400" b="1" dirty="0">
                <a:latin typeface="微软雅黑" panose="020B0503020204020204" pitchFamily="34" charset="-122"/>
                <a:ea typeface="微软雅黑" panose="020B0503020204020204" pitchFamily="34" charset="-122"/>
              </a:rPr>
              <a:t>五、教学过程 </a:t>
            </a:r>
            <a:r>
              <a:rPr lang="en-US" altLang="zh-CN" sz="2400" b="1" dirty="0">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新授部分</a:t>
            </a:r>
          </a:p>
          <a:p>
            <a:endParaRPr lang="zh-CN" altLang="en-US" sz="2400" b="1" dirty="0">
              <a:latin typeface="微软雅黑" panose="020B0503020204020204" pitchFamily="34" charset="-122"/>
              <a:ea typeface="微软雅黑" panose="020B0503020204020204" pitchFamily="34" charset="-122"/>
            </a:endParaRPr>
          </a:p>
        </p:txBody>
      </p:sp>
      <p:grpSp>
        <p:nvGrpSpPr>
          <p:cNvPr id="26627" name="组合 14"/>
          <p:cNvGrpSpPr/>
          <p:nvPr>
            <p:custDataLst>
              <p:tags r:id="rId2"/>
            </p:custDataLst>
          </p:nvPr>
        </p:nvGrpSpPr>
        <p:grpSpPr>
          <a:xfrm>
            <a:off x="3311525" y="957263"/>
            <a:ext cx="5140325" cy="581025"/>
            <a:chOff x="452581" y="1556250"/>
            <a:chExt cx="3938180" cy="581891"/>
          </a:xfrm>
        </p:grpSpPr>
        <p:sp>
          <p:nvSpPr>
            <p:cNvPr id="4" name="同侧圆角矩形 3"/>
            <p:cNvSpPr/>
            <p:nvPr>
              <p:custDataLst>
                <p:tags r:id="rId7"/>
              </p:custDataLst>
            </p:nvPr>
          </p:nvSpPr>
          <p:spPr bwMode="auto">
            <a:xfrm>
              <a:off x="452581" y="1556250"/>
              <a:ext cx="3938180" cy="581891"/>
            </a:xfrm>
            <a:prstGeom prst="round2SameRect">
              <a:avLst/>
            </a:prstGeom>
            <a:solidFill>
              <a:schemeClr val="accent1"/>
            </a:solidFill>
            <a:ln w="9525" cap="flat" cmpd="sng" algn="ctr">
              <a:solidFill>
                <a:schemeClr val="tx1"/>
              </a:solid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6636" name="矩形 13"/>
            <p:cNvSpPr/>
            <p:nvPr>
              <p:custDataLst>
                <p:tags r:id="rId8"/>
              </p:custDataLst>
            </p:nvPr>
          </p:nvSpPr>
          <p:spPr>
            <a:xfrm>
              <a:off x="594100" y="1616018"/>
              <a:ext cx="3796661" cy="462353"/>
            </a:xfrm>
            <a:prstGeom prst="rect">
              <a:avLst/>
            </a:prstGeom>
            <a:noFill/>
            <a:ln w="9525">
              <a:noFill/>
            </a:ln>
          </p:spPr>
          <p:txBody>
            <a:bodyPr>
              <a:spAutoFit/>
            </a:bodyPr>
            <a:lstStyle/>
            <a:p>
              <a:r>
                <a:rPr lang="zh-CN" altLang="en-US" sz="2400" dirty="0">
                  <a:latin typeface="微软雅黑" panose="020B0503020204020204" pitchFamily="34" charset="-122"/>
                  <a:ea typeface="微软雅黑" panose="020B0503020204020204" pitchFamily="34" charset="-122"/>
                </a:rPr>
                <a:t>一、没有共产党就没有今天的中国</a:t>
              </a:r>
            </a:p>
          </p:txBody>
        </p:sp>
      </p:grpSp>
      <p:grpSp>
        <p:nvGrpSpPr>
          <p:cNvPr id="26628" name="组合 7"/>
          <p:cNvGrpSpPr/>
          <p:nvPr>
            <p:custDataLst>
              <p:tags r:id="rId3"/>
            </p:custDataLst>
          </p:nvPr>
        </p:nvGrpSpPr>
        <p:grpSpPr>
          <a:xfrm>
            <a:off x="6632575" y="2246313"/>
            <a:ext cx="3763963" cy="757237"/>
            <a:chOff x="7469781" y="2159807"/>
            <a:chExt cx="3472620" cy="757237"/>
          </a:xfrm>
        </p:grpSpPr>
        <p:sp>
          <p:nvSpPr>
            <p:cNvPr id="15" name="泪滴形 14"/>
            <p:cNvSpPr/>
            <p:nvPr>
              <p:custDataLst>
                <p:tags r:id="rId5"/>
              </p:custDataLst>
            </p:nvPr>
          </p:nvSpPr>
          <p:spPr bwMode="auto">
            <a:xfrm>
              <a:off x="7469781" y="2159807"/>
              <a:ext cx="3472620" cy="757237"/>
            </a:xfrm>
            <a:prstGeom prst="teardrop">
              <a:avLst/>
            </a:prstGeom>
            <a:solidFill>
              <a:schemeClr val="accent4">
                <a:lumMod val="75000"/>
              </a:schemeClr>
            </a:solidFill>
            <a:ln w="9525" cap="flat" cmpd="sng" algn="ctr">
              <a:no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6634" name="矩形 2"/>
            <p:cNvSpPr/>
            <p:nvPr>
              <p:custDataLst>
                <p:tags r:id="rId6"/>
              </p:custDataLst>
            </p:nvPr>
          </p:nvSpPr>
          <p:spPr>
            <a:xfrm>
              <a:off x="7559914" y="2309761"/>
              <a:ext cx="3252633" cy="398780"/>
            </a:xfrm>
            <a:prstGeom prst="rect">
              <a:avLst/>
            </a:prstGeom>
            <a:noFill/>
            <a:ln w="9525">
              <a:noFill/>
            </a:ln>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党的成立</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开天辟地的大事</a:t>
              </a:r>
            </a:p>
          </p:txBody>
        </p:sp>
      </p:grpSp>
      <p:sp>
        <p:nvSpPr>
          <p:cNvPr id="26629" name="矩形 6"/>
          <p:cNvSpPr/>
          <p:nvPr/>
        </p:nvSpPr>
        <p:spPr>
          <a:xfrm>
            <a:off x="6731000" y="2825750"/>
            <a:ext cx="4205288" cy="2168525"/>
          </a:xfrm>
          <a:prstGeom prst="rect">
            <a:avLst/>
          </a:prstGeom>
          <a:noFill/>
          <a:ln w="9525">
            <a:noFill/>
          </a:ln>
        </p:spPr>
        <p:txBody>
          <a:bodyPr>
            <a:spAutoFit/>
          </a:bodyPr>
          <a:lstStyle/>
          <a:p>
            <a:pPr algn="just">
              <a:lnSpc>
                <a:spcPct val="150000"/>
              </a:lnSpc>
            </a:pPr>
            <a:endParaRPr lang="en-US" altLang="zh-CN" dirty="0">
              <a:latin typeface="微软雅黑" panose="020B0503020204020204" pitchFamily="34" charset="-122"/>
              <a:ea typeface="微软雅黑" panose="020B0503020204020204" pitchFamily="34" charset="-122"/>
            </a:endParaRPr>
          </a:p>
          <a:p>
            <a:pPr algn="just">
              <a:lnSpc>
                <a:spcPct val="150000"/>
              </a:lnSpc>
            </a:pPr>
            <a:r>
              <a:rPr lang="zh-CN" altLang="en-US" dirty="0">
                <a:latin typeface="微软雅黑" panose="020B0503020204020204" pitchFamily="34" charset="-122"/>
                <a:ea typeface="微软雅黑" panose="020B0503020204020204" pitchFamily="34" charset="-122"/>
              </a:rPr>
              <a:t>思考：</a:t>
            </a:r>
            <a:endParaRPr lang="en-US" altLang="zh-CN" dirty="0">
              <a:latin typeface="微软雅黑" panose="020B0503020204020204" pitchFamily="34" charset="-122"/>
              <a:ea typeface="微软雅黑" panose="020B0503020204020204" pitchFamily="34" charset="-122"/>
            </a:endParaRPr>
          </a:p>
          <a:p>
            <a:pPr algn="just">
              <a:lnSpc>
                <a:spcPct val="150000"/>
              </a:lnSpc>
            </a:pP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通过观看视频，说一说你对“中国共产党的成立是历史的必然选择”这句话的理解。</a:t>
            </a:r>
          </a:p>
        </p:txBody>
      </p:sp>
      <p:sp>
        <p:nvSpPr>
          <p:cNvPr id="26630" name="矩形 1"/>
          <p:cNvSpPr/>
          <p:nvPr>
            <p:custDataLst>
              <p:tags r:id="rId4"/>
            </p:custDataLst>
          </p:nvPr>
        </p:nvSpPr>
        <p:spPr>
          <a:xfrm>
            <a:off x="1692275" y="2168525"/>
            <a:ext cx="3608388" cy="400050"/>
          </a:xfrm>
          <a:prstGeom prst="rect">
            <a:avLst/>
          </a:prstGeom>
          <a:noFill/>
          <a:ln w="9525">
            <a:noFill/>
          </a:ln>
        </p:spPr>
        <p:txBody>
          <a:bodyPr wrap="none">
            <a:spAutoFit/>
          </a:bodyPr>
          <a:lstStyle/>
          <a:p>
            <a:pPr marL="342900" indent="-342900">
              <a:buFont typeface="Wingdings" panose="05000000000000000000" pitchFamily="2" charset="2"/>
              <a:buChar char="u"/>
            </a:pPr>
            <a:r>
              <a:rPr lang="zh-CN" altLang="en-US" sz="2000" dirty="0">
                <a:latin typeface="微软雅黑" panose="020B0503020204020204" pitchFamily="34" charset="-122"/>
                <a:ea typeface="微软雅黑" panose="020B0503020204020204" pitchFamily="34" charset="-122"/>
              </a:rPr>
              <a:t>小活动：观看视频，说一说</a:t>
            </a:r>
          </a:p>
        </p:txBody>
      </p:sp>
      <p:pic>
        <p:nvPicPr>
          <p:cNvPr id="26632" name="图片 4"/>
          <p:cNvPicPr>
            <a:picLocks noChangeAspect="1"/>
          </p:cNvPicPr>
          <p:nvPr/>
        </p:nvPicPr>
        <p:blipFill>
          <a:blip r:embed="rId11"/>
          <a:srcRect t="6139" r="18776" b="14075"/>
          <a:stretch>
            <a:fillRect/>
          </a:stretch>
        </p:blipFill>
        <p:spPr>
          <a:xfrm>
            <a:off x="1409700" y="2747963"/>
            <a:ext cx="4384675" cy="2676525"/>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矩形 1"/>
          <p:cNvSpPr/>
          <p:nvPr/>
        </p:nvSpPr>
        <p:spPr>
          <a:xfrm>
            <a:off x="249238" y="95250"/>
            <a:ext cx="3776662" cy="830263"/>
          </a:xfrm>
          <a:prstGeom prst="rect">
            <a:avLst/>
          </a:prstGeom>
          <a:noFill/>
          <a:ln w="9525">
            <a:noFill/>
          </a:ln>
        </p:spPr>
        <p:txBody>
          <a:bodyPr wrap="none">
            <a:spAutoFit/>
          </a:bodyPr>
          <a:lstStyle/>
          <a:p>
            <a:r>
              <a:rPr lang="zh-CN" altLang="en-US" sz="2400" b="1" dirty="0">
                <a:latin typeface="微软雅黑" panose="020B0503020204020204" pitchFamily="34" charset="-122"/>
                <a:ea typeface="微软雅黑" panose="020B0503020204020204" pitchFamily="34" charset="-122"/>
              </a:rPr>
              <a:t>五、教学过程 </a:t>
            </a:r>
            <a:r>
              <a:rPr lang="en-US" altLang="zh-CN" sz="2400" b="1" dirty="0">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新授部分</a:t>
            </a:r>
          </a:p>
          <a:p>
            <a:endParaRPr lang="zh-CN" altLang="en-US" sz="2400" b="1" dirty="0">
              <a:latin typeface="微软雅黑" panose="020B0503020204020204" pitchFamily="34" charset="-122"/>
              <a:ea typeface="微软雅黑" panose="020B0503020204020204" pitchFamily="34" charset="-122"/>
            </a:endParaRPr>
          </a:p>
        </p:txBody>
      </p:sp>
      <p:grpSp>
        <p:nvGrpSpPr>
          <p:cNvPr id="28675" name="组合 14"/>
          <p:cNvGrpSpPr/>
          <p:nvPr/>
        </p:nvGrpSpPr>
        <p:grpSpPr>
          <a:xfrm>
            <a:off x="3311525" y="957263"/>
            <a:ext cx="5140325" cy="581025"/>
            <a:chOff x="452581" y="1556250"/>
            <a:chExt cx="3938180" cy="581891"/>
          </a:xfrm>
        </p:grpSpPr>
        <p:sp>
          <p:nvSpPr>
            <p:cNvPr id="4" name="同侧圆角矩形 3"/>
            <p:cNvSpPr/>
            <p:nvPr/>
          </p:nvSpPr>
          <p:spPr bwMode="auto">
            <a:xfrm>
              <a:off x="452581" y="1556250"/>
              <a:ext cx="3938180" cy="581891"/>
            </a:xfrm>
            <a:prstGeom prst="round2SameRect">
              <a:avLst/>
            </a:prstGeom>
            <a:solidFill>
              <a:schemeClr val="accent1"/>
            </a:solidFill>
            <a:ln w="9525" cap="flat" cmpd="sng" algn="ctr">
              <a:solidFill>
                <a:schemeClr val="tx1"/>
              </a:solid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8683" name="矩形 13"/>
            <p:cNvSpPr/>
            <p:nvPr/>
          </p:nvSpPr>
          <p:spPr>
            <a:xfrm>
              <a:off x="594100" y="1616018"/>
              <a:ext cx="3796661" cy="462353"/>
            </a:xfrm>
            <a:prstGeom prst="rect">
              <a:avLst/>
            </a:prstGeom>
            <a:noFill/>
            <a:ln w="9525">
              <a:noFill/>
            </a:ln>
          </p:spPr>
          <p:txBody>
            <a:bodyPr>
              <a:spAutoFit/>
            </a:bodyPr>
            <a:lstStyle/>
            <a:p>
              <a:r>
                <a:rPr lang="zh-CN" altLang="en-US" sz="2400" dirty="0">
                  <a:latin typeface="微软雅黑" panose="020B0503020204020204" pitchFamily="34" charset="-122"/>
                  <a:ea typeface="微软雅黑" panose="020B0503020204020204" pitchFamily="34" charset="-122"/>
                </a:rPr>
                <a:t>一、没有共产党就没有今天的中国</a:t>
              </a:r>
            </a:p>
          </p:txBody>
        </p:sp>
      </p:grpSp>
      <p:grpSp>
        <p:nvGrpSpPr>
          <p:cNvPr id="28676" name="组合 6"/>
          <p:cNvGrpSpPr/>
          <p:nvPr/>
        </p:nvGrpSpPr>
        <p:grpSpPr>
          <a:xfrm>
            <a:off x="1358900" y="2595563"/>
            <a:ext cx="4557713" cy="2449512"/>
            <a:chOff x="829447" y="2918691"/>
            <a:chExt cx="5211135" cy="2449411"/>
          </a:xfrm>
        </p:grpSpPr>
        <p:sp>
          <p:nvSpPr>
            <p:cNvPr id="6" name="矩形 5"/>
            <p:cNvSpPr/>
            <p:nvPr/>
          </p:nvSpPr>
          <p:spPr bwMode="auto">
            <a:xfrm>
              <a:off x="829447" y="2918691"/>
              <a:ext cx="5211135" cy="2449411"/>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8681" name="矩形 1"/>
            <p:cNvSpPr/>
            <p:nvPr/>
          </p:nvSpPr>
          <p:spPr>
            <a:xfrm>
              <a:off x="1521787" y="3198277"/>
              <a:ext cx="3816681" cy="2169825"/>
            </a:xfrm>
            <a:prstGeom prst="rect">
              <a:avLst/>
            </a:prstGeom>
            <a:noFill/>
            <a:ln w="9525">
              <a:noFill/>
            </a:ln>
          </p:spPr>
          <p:txBody>
            <a:bodyPr>
              <a:spAutoFit/>
            </a:bodyPr>
            <a:lstStyle/>
            <a:p>
              <a:pPr algn="just">
                <a:lnSpc>
                  <a:spcPct val="150000"/>
                </a:lnSpc>
              </a:pPr>
              <a:r>
                <a:rPr lang="zh-CN" altLang="en-US" dirty="0">
                  <a:latin typeface="黑体" panose="02010609060101010101" pitchFamily="49" charset="-122"/>
                  <a:ea typeface="黑体" panose="02010609060101010101" pitchFamily="49" charset="-122"/>
                </a:rPr>
                <a:t>    </a:t>
              </a:r>
              <a:r>
                <a:rPr lang="zh-CN" altLang="en-US" dirty="0">
                  <a:latin typeface="微软雅黑" panose="020B0503020204020204" pitchFamily="34" charset="-122"/>
                  <a:ea typeface="微软雅黑" panose="020B0503020204020204" pitchFamily="34" charset="-122"/>
                </a:rPr>
                <a:t>一大开过了，似乎什么也没有发生，连报纸上也没有一点报道。但是，中国的伟大事变在实质上却开始了。</a:t>
              </a:r>
              <a:endParaRPr lang="en-US" altLang="zh-CN" dirty="0">
                <a:latin typeface="微软雅黑" panose="020B0503020204020204" pitchFamily="34" charset="-122"/>
                <a:ea typeface="微软雅黑" panose="020B0503020204020204" pitchFamily="34" charset="-122"/>
              </a:endParaRPr>
            </a:p>
            <a:p>
              <a:pPr algn="r">
                <a:lnSpc>
                  <a:spcPct val="150000"/>
                </a:lnSpc>
              </a:pP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胡乔木</a:t>
              </a:r>
            </a:p>
          </p:txBody>
        </p:sp>
      </p:grpSp>
      <p:grpSp>
        <p:nvGrpSpPr>
          <p:cNvPr id="28677" name="组合 6"/>
          <p:cNvGrpSpPr/>
          <p:nvPr/>
        </p:nvGrpSpPr>
        <p:grpSpPr>
          <a:xfrm>
            <a:off x="6453188" y="2635250"/>
            <a:ext cx="5140325" cy="2214563"/>
            <a:chOff x="7255222" y="2242373"/>
            <a:chExt cx="5140420" cy="2703160"/>
          </a:xfrm>
        </p:grpSpPr>
        <p:sp>
          <p:nvSpPr>
            <p:cNvPr id="28678" name="矩形标注 4"/>
            <p:cNvSpPr/>
            <p:nvPr/>
          </p:nvSpPr>
          <p:spPr>
            <a:xfrm>
              <a:off x="7255222" y="2242373"/>
              <a:ext cx="5140420" cy="2703160"/>
            </a:xfrm>
            <a:prstGeom prst="wedgeRectCallout">
              <a:avLst>
                <a:gd name="adj1" fmla="val -52713"/>
                <a:gd name="adj2" fmla="val 59991"/>
              </a:avLst>
            </a:prstGeom>
            <a:noFill/>
            <a:ln w="57150" cap="flat" cmpd="sng">
              <a:solidFill>
                <a:schemeClr val="accent1"/>
              </a:solidFill>
              <a:prstDash val="solid"/>
              <a:round/>
              <a:headEnd type="none" w="med" len="med"/>
              <a:tailEnd type="none" w="med" len="med"/>
            </a:ln>
          </p:spPr>
          <p:txBody>
            <a:bodyPr/>
            <a:lstStyle/>
            <a:p>
              <a:pPr eaLnBrk="1" hangingPunct="1"/>
              <a:endParaRPr lang="zh-CN" altLang="en-US" dirty="0">
                <a:latin typeface="Arial" panose="020B0604020202020204" pitchFamily="34" charset="0"/>
              </a:endParaRPr>
            </a:p>
          </p:txBody>
        </p:sp>
        <p:sp>
          <p:nvSpPr>
            <p:cNvPr id="28679" name="矩形 24"/>
            <p:cNvSpPr/>
            <p:nvPr/>
          </p:nvSpPr>
          <p:spPr>
            <a:xfrm>
              <a:off x="7255222" y="2402771"/>
              <a:ext cx="5038690" cy="2140050"/>
            </a:xfrm>
            <a:prstGeom prst="rect">
              <a:avLst/>
            </a:prstGeom>
            <a:noFill/>
            <a:ln w="9525">
              <a:noFill/>
            </a:ln>
          </p:spPr>
          <p:txBody>
            <a:bodyPr>
              <a:spAutoFit/>
            </a:bodyPr>
            <a:lstStyle/>
            <a:p>
              <a:pPr>
                <a:lnSpc>
                  <a:spcPct val="150000"/>
                </a:lnSpc>
              </a:pPr>
              <a:r>
                <a:rPr lang="zh-CN" altLang="en-US" dirty="0">
                  <a:latin typeface="微软雅黑" panose="020B0503020204020204" pitchFamily="34" charset="-122"/>
                  <a:ea typeface="微软雅黑" panose="020B0503020204020204" pitchFamily="34" charset="-122"/>
                </a:rPr>
                <a:t>思考并回答：</a:t>
              </a:r>
              <a:endParaRPr lang="en-US" altLang="zh-CN" dirty="0">
                <a:latin typeface="微软雅黑" panose="020B0503020204020204" pitchFamily="34" charset="-122"/>
                <a:ea typeface="微软雅黑" panose="020B0503020204020204" pitchFamily="34" charset="-122"/>
              </a:endParaRPr>
            </a:p>
            <a:p>
              <a:pPr>
                <a:lnSpc>
                  <a:spcPct val="150000"/>
                </a:lnSpc>
              </a:pP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为什么只有十几个人参加的中国共产党第一次全国代表大会，会被称为开天辟地的大事呢？</a:t>
              </a:r>
              <a:endParaRPr lang="en-US" altLang="zh-CN" dirty="0">
                <a:latin typeface="微软雅黑" panose="020B0503020204020204" pitchFamily="34" charset="-122"/>
                <a:ea typeface="微软雅黑" panose="020B0503020204020204" pitchFamily="34" charset="-122"/>
              </a:endParaRPr>
            </a:p>
            <a:p>
              <a:pPr>
                <a:lnSpc>
                  <a:spcPct val="150000"/>
                </a:lnSpc>
              </a:pP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为什么中国的伟大事变在实质上开始了？</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组合 14"/>
          <p:cNvGrpSpPr/>
          <p:nvPr/>
        </p:nvGrpSpPr>
        <p:grpSpPr>
          <a:xfrm>
            <a:off x="3311525" y="957263"/>
            <a:ext cx="5140325" cy="581025"/>
            <a:chOff x="452581" y="1556250"/>
            <a:chExt cx="3938180" cy="581891"/>
          </a:xfrm>
        </p:grpSpPr>
        <p:sp>
          <p:nvSpPr>
            <p:cNvPr id="5" name="同侧圆角矩形 4"/>
            <p:cNvSpPr/>
            <p:nvPr/>
          </p:nvSpPr>
          <p:spPr bwMode="auto">
            <a:xfrm>
              <a:off x="452581" y="1556250"/>
              <a:ext cx="3938180" cy="581891"/>
            </a:xfrm>
            <a:prstGeom prst="round2SameRect">
              <a:avLst/>
            </a:prstGeom>
            <a:solidFill>
              <a:schemeClr val="accent1"/>
            </a:solidFill>
            <a:ln w="9525" cap="flat" cmpd="sng" algn="ctr">
              <a:solidFill>
                <a:schemeClr val="tx1"/>
              </a:solid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28" name="矩形 13"/>
            <p:cNvSpPr/>
            <p:nvPr/>
          </p:nvSpPr>
          <p:spPr>
            <a:xfrm>
              <a:off x="594100" y="1616018"/>
              <a:ext cx="3796661" cy="462353"/>
            </a:xfrm>
            <a:prstGeom prst="rect">
              <a:avLst/>
            </a:prstGeom>
            <a:noFill/>
            <a:ln w="9525">
              <a:noFill/>
            </a:ln>
          </p:spPr>
          <p:txBody>
            <a:bodyPr>
              <a:spAutoFit/>
            </a:bodyPr>
            <a:lstStyle/>
            <a:p>
              <a:r>
                <a:rPr lang="zh-CN" altLang="en-US" sz="2400" dirty="0">
                  <a:latin typeface="微软雅黑" panose="020B0503020204020204" pitchFamily="34" charset="-122"/>
                  <a:ea typeface="微软雅黑" panose="020B0503020204020204" pitchFamily="34" charset="-122"/>
                </a:rPr>
                <a:t>一、没有共产党就没有今天的中国</a:t>
              </a:r>
            </a:p>
          </p:txBody>
        </p:sp>
      </p:grpSp>
      <p:sp>
        <p:nvSpPr>
          <p:cNvPr id="30723" name="矩形 1"/>
          <p:cNvSpPr/>
          <p:nvPr/>
        </p:nvSpPr>
        <p:spPr>
          <a:xfrm>
            <a:off x="249238" y="95250"/>
            <a:ext cx="3776662" cy="830263"/>
          </a:xfrm>
          <a:prstGeom prst="rect">
            <a:avLst/>
          </a:prstGeom>
          <a:noFill/>
          <a:ln w="9525">
            <a:noFill/>
          </a:ln>
        </p:spPr>
        <p:txBody>
          <a:bodyPr wrap="none">
            <a:spAutoFit/>
          </a:bodyPr>
          <a:lstStyle/>
          <a:p>
            <a:r>
              <a:rPr lang="zh-CN" altLang="en-US" sz="2400" b="1" dirty="0">
                <a:latin typeface="微软雅黑" panose="020B0503020204020204" pitchFamily="34" charset="-122"/>
                <a:ea typeface="微软雅黑" panose="020B0503020204020204" pitchFamily="34" charset="-122"/>
              </a:rPr>
              <a:t>五、教学过程 </a:t>
            </a:r>
            <a:r>
              <a:rPr lang="en-US" altLang="zh-CN" sz="2400" b="1" dirty="0">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新授部分</a:t>
            </a:r>
          </a:p>
          <a:p>
            <a:endParaRPr lang="zh-CN" altLang="en-US" sz="2400" b="1" dirty="0">
              <a:latin typeface="微软雅黑" panose="020B0503020204020204" pitchFamily="34" charset="-122"/>
              <a:ea typeface="微软雅黑" panose="020B0503020204020204" pitchFamily="34" charset="-122"/>
            </a:endParaRPr>
          </a:p>
        </p:txBody>
      </p:sp>
      <p:sp>
        <p:nvSpPr>
          <p:cNvPr id="8" name="右箭头 7"/>
          <p:cNvSpPr/>
          <p:nvPr/>
        </p:nvSpPr>
        <p:spPr bwMode="auto">
          <a:xfrm>
            <a:off x="7161213" y="3857625"/>
            <a:ext cx="647700" cy="342900"/>
          </a:xfrm>
          <a:prstGeom prst="rightArrow">
            <a:avLst/>
          </a:prstGeom>
          <a:solidFill>
            <a:schemeClr val="accent2">
              <a:lumMod val="60000"/>
              <a:lumOff val="40000"/>
            </a:schemeClr>
          </a:solidFill>
          <a:ln w="9525" cap="flat" cmpd="sng" algn="ctr">
            <a:no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25" name="矩形 8"/>
          <p:cNvSpPr/>
          <p:nvPr/>
        </p:nvSpPr>
        <p:spPr>
          <a:xfrm>
            <a:off x="7950200" y="2889250"/>
            <a:ext cx="3536950" cy="2120900"/>
          </a:xfrm>
          <a:prstGeom prst="rect">
            <a:avLst/>
          </a:prstGeom>
          <a:noFill/>
          <a:ln w="9525">
            <a:noFill/>
          </a:ln>
        </p:spPr>
        <p:txBody>
          <a:bodyPr>
            <a:spAutoFit/>
          </a:bodyPr>
          <a:lstStyle/>
          <a:p>
            <a:pPr algn="just">
              <a:lnSpc>
                <a:spcPct val="150000"/>
              </a:lnSpc>
            </a:pPr>
            <a:r>
              <a:rPr lang="zh-CN" altLang="en-US" dirty="0">
                <a:latin typeface="微软雅黑" panose="020B0503020204020204" pitchFamily="34" charset="-122"/>
                <a:ea typeface="微软雅黑" panose="020B0503020204020204" pitchFamily="34" charset="-122"/>
              </a:rPr>
              <a:t>       小组合作，完成学习单中的年代尺及相关问题，并思考：为什么共产党能带领人民实现祖国的跨越式发展？为什么办好中国的事情关键在党？</a:t>
            </a:r>
            <a:endParaRPr lang="en-US" altLang="zh-CN" dirty="0">
              <a:latin typeface="微软雅黑" panose="020B0503020204020204" pitchFamily="34" charset="-122"/>
              <a:ea typeface="微软雅黑" panose="020B0503020204020204" pitchFamily="34" charset="-122"/>
            </a:endParaRPr>
          </a:p>
        </p:txBody>
      </p:sp>
      <p:pic>
        <p:nvPicPr>
          <p:cNvPr id="30726" name="图片 1"/>
          <p:cNvPicPr>
            <a:picLocks noChangeAspect="1"/>
          </p:cNvPicPr>
          <p:nvPr/>
        </p:nvPicPr>
        <p:blipFill>
          <a:blip r:embed="rId3"/>
          <a:stretch>
            <a:fillRect/>
          </a:stretch>
        </p:blipFill>
        <p:spPr>
          <a:xfrm>
            <a:off x="220663" y="2330450"/>
            <a:ext cx="6940550" cy="3054350"/>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组合 14"/>
          <p:cNvGrpSpPr/>
          <p:nvPr/>
        </p:nvGrpSpPr>
        <p:grpSpPr>
          <a:xfrm>
            <a:off x="3311525" y="957263"/>
            <a:ext cx="5140325" cy="581025"/>
            <a:chOff x="452581" y="1556250"/>
            <a:chExt cx="3938180" cy="581891"/>
          </a:xfrm>
        </p:grpSpPr>
        <p:sp>
          <p:nvSpPr>
            <p:cNvPr id="5" name="同侧圆角矩形 4"/>
            <p:cNvSpPr/>
            <p:nvPr/>
          </p:nvSpPr>
          <p:spPr bwMode="auto">
            <a:xfrm>
              <a:off x="452581" y="1556250"/>
              <a:ext cx="3938180" cy="581891"/>
            </a:xfrm>
            <a:prstGeom prst="round2SameRect">
              <a:avLst/>
            </a:prstGeom>
            <a:solidFill>
              <a:schemeClr val="accent1"/>
            </a:solidFill>
            <a:ln w="9525" cap="flat" cmpd="sng" algn="ctr">
              <a:solidFill>
                <a:schemeClr val="tx1"/>
              </a:solid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2779" name="矩形 13"/>
            <p:cNvSpPr/>
            <p:nvPr/>
          </p:nvSpPr>
          <p:spPr>
            <a:xfrm>
              <a:off x="594100" y="1616018"/>
              <a:ext cx="3796661" cy="462353"/>
            </a:xfrm>
            <a:prstGeom prst="rect">
              <a:avLst/>
            </a:prstGeom>
            <a:noFill/>
            <a:ln w="9525">
              <a:noFill/>
            </a:ln>
          </p:spPr>
          <p:txBody>
            <a:bodyPr>
              <a:spAutoFit/>
            </a:bodyPr>
            <a:lstStyle/>
            <a:p>
              <a:r>
                <a:rPr lang="zh-CN" altLang="en-US" sz="2400" dirty="0">
                  <a:latin typeface="微软雅黑" panose="020B0503020204020204" pitchFamily="34" charset="-122"/>
                  <a:ea typeface="微软雅黑" panose="020B0503020204020204" pitchFamily="34" charset="-122"/>
                </a:rPr>
                <a:t>一、没有共产党就没有今天的中国</a:t>
              </a:r>
            </a:p>
          </p:txBody>
        </p:sp>
      </p:grpSp>
      <p:sp>
        <p:nvSpPr>
          <p:cNvPr id="32771" name="矩形 1"/>
          <p:cNvSpPr/>
          <p:nvPr/>
        </p:nvSpPr>
        <p:spPr>
          <a:xfrm>
            <a:off x="249238" y="95250"/>
            <a:ext cx="3776662" cy="830263"/>
          </a:xfrm>
          <a:prstGeom prst="rect">
            <a:avLst/>
          </a:prstGeom>
          <a:noFill/>
          <a:ln w="9525">
            <a:noFill/>
          </a:ln>
        </p:spPr>
        <p:txBody>
          <a:bodyPr wrap="none">
            <a:spAutoFit/>
          </a:bodyPr>
          <a:lstStyle/>
          <a:p>
            <a:r>
              <a:rPr lang="zh-CN" altLang="en-US" sz="2400" b="1" dirty="0">
                <a:latin typeface="微软雅黑" panose="020B0503020204020204" pitchFamily="34" charset="-122"/>
                <a:ea typeface="微软雅黑" panose="020B0503020204020204" pitchFamily="34" charset="-122"/>
              </a:rPr>
              <a:t>五、教学过程 </a:t>
            </a:r>
            <a:r>
              <a:rPr lang="en-US" altLang="zh-CN" sz="2400" b="1" dirty="0">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新授部分</a:t>
            </a:r>
          </a:p>
          <a:p>
            <a:endParaRPr lang="zh-CN" altLang="en-US" sz="2400" b="1" dirty="0">
              <a:latin typeface="微软雅黑" panose="020B0503020204020204" pitchFamily="34" charset="-122"/>
              <a:ea typeface="微软雅黑" panose="020B0503020204020204" pitchFamily="34" charset="-122"/>
            </a:endParaRPr>
          </a:p>
        </p:txBody>
      </p:sp>
      <p:sp>
        <p:nvSpPr>
          <p:cNvPr id="32772" name="矩形 7"/>
          <p:cNvSpPr/>
          <p:nvPr/>
        </p:nvSpPr>
        <p:spPr>
          <a:xfrm>
            <a:off x="8288338" y="3535363"/>
            <a:ext cx="2997200" cy="1568450"/>
          </a:xfrm>
          <a:prstGeom prst="rect">
            <a:avLst/>
          </a:prstGeom>
          <a:noFill/>
          <a:ln w="9525">
            <a:noFill/>
          </a:ln>
        </p:spPr>
        <p:txBody>
          <a:bodyPr>
            <a:spAutoFit/>
          </a:bodyPr>
          <a:lstStyle/>
          <a:p>
            <a:pPr algn="just" eaLnBrk="1" hangingPunct="1">
              <a:lnSpc>
                <a:spcPct val="150000"/>
              </a:lnSpc>
            </a:pPr>
            <a:r>
              <a:rPr lang="en-US" altLang="zh-CN" sz="1600" dirty="0">
                <a:latin typeface="微软雅黑" panose="020B0503020204020204" pitchFamily="34" charset="-122"/>
                <a:ea typeface="微软雅黑" panose="020B0503020204020204" pitchFamily="34" charset="-122"/>
              </a:rPr>
              <a:t>      1949</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10</a:t>
            </a:r>
            <a:r>
              <a:rPr lang="zh-CN" altLang="en-US"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日，毛泽东主席向全世界庄严宣告：“中华人民共和国中央人民政府今天成立了。”</a:t>
            </a:r>
          </a:p>
        </p:txBody>
      </p:sp>
      <p:grpSp>
        <p:nvGrpSpPr>
          <p:cNvPr id="32773" name="组合 5"/>
          <p:cNvGrpSpPr/>
          <p:nvPr/>
        </p:nvGrpSpPr>
        <p:grpSpPr>
          <a:xfrm>
            <a:off x="1035050" y="1781175"/>
            <a:ext cx="1420813" cy="757238"/>
            <a:chOff x="7469780" y="2159807"/>
            <a:chExt cx="1373923" cy="757237"/>
          </a:xfrm>
        </p:grpSpPr>
        <p:sp>
          <p:nvSpPr>
            <p:cNvPr id="11" name="泪滴形 10"/>
            <p:cNvSpPr/>
            <p:nvPr/>
          </p:nvSpPr>
          <p:spPr bwMode="auto">
            <a:xfrm>
              <a:off x="7469780" y="2159807"/>
              <a:ext cx="1373923" cy="757237"/>
            </a:xfrm>
            <a:prstGeom prst="teardrop">
              <a:avLst/>
            </a:prstGeom>
            <a:solidFill>
              <a:schemeClr val="accent4">
                <a:lumMod val="75000"/>
              </a:schemeClr>
            </a:solidFill>
            <a:ln w="9525" cap="flat" cmpd="sng" algn="ctr">
              <a:no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2777" name="矩形 7"/>
            <p:cNvSpPr/>
            <p:nvPr/>
          </p:nvSpPr>
          <p:spPr>
            <a:xfrm>
              <a:off x="7564439" y="2338370"/>
              <a:ext cx="1067215" cy="400110"/>
            </a:xfrm>
            <a:prstGeom prst="rect">
              <a:avLst/>
            </a:prstGeom>
            <a:noFill/>
            <a:ln w="9525">
              <a:noFill/>
            </a:ln>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  资料一</a:t>
              </a:r>
              <a:endParaRPr lang="zh-CN" altLang="en-US" sz="2000" dirty="0">
                <a:solidFill>
                  <a:srgbClr val="C00000"/>
                </a:solidFill>
                <a:latin typeface="微软雅黑" panose="020B0503020204020204" pitchFamily="34" charset="-122"/>
                <a:ea typeface="微软雅黑" panose="020B0503020204020204" pitchFamily="34" charset="-122"/>
              </a:endParaRPr>
            </a:p>
          </p:txBody>
        </p:sp>
      </p:grpSp>
      <p:sp>
        <p:nvSpPr>
          <p:cNvPr id="32774" name="矩形 1"/>
          <p:cNvSpPr/>
          <p:nvPr/>
        </p:nvSpPr>
        <p:spPr>
          <a:xfrm>
            <a:off x="4868863" y="3535363"/>
            <a:ext cx="3238500" cy="1198880"/>
          </a:xfrm>
          <a:prstGeom prst="rect">
            <a:avLst/>
          </a:prstGeom>
          <a:noFill/>
          <a:ln w="9525">
            <a:noFill/>
          </a:ln>
        </p:spPr>
        <p:txBody>
          <a:bodyPr>
            <a:spAutoFit/>
          </a:bodyPr>
          <a:lstStyle/>
          <a:p>
            <a:pPr algn="just">
              <a:lnSpc>
                <a:spcPct val="150000"/>
              </a:lnSpc>
            </a:pPr>
            <a:r>
              <a:rPr lang="en-US" altLang="zh-CN" sz="1600" dirty="0">
                <a:latin typeface="微软雅黑" panose="020B0503020204020204" pitchFamily="34" charset="-122"/>
                <a:ea typeface="微软雅黑" panose="020B0503020204020204" pitchFamily="34" charset="-122"/>
              </a:rPr>
              <a:t>       1946</a:t>
            </a:r>
            <a:r>
              <a:rPr lang="zh-CN" altLang="en-US" sz="1600" dirty="0">
                <a:latin typeface="微软雅黑" panose="020B0503020204020204" pitchFamily="34" charset="-122"/>
                <a:ea typeface="微软雅黑" panose="020B0503020204020204" pitchFamily="34" charset="-122"/>
              </a:rPr>
              <a:t>年至</a:t>
            </a:r>
            <a:r>
              <a:rPr lang="en-US" altLang="zh-CN" sz="1600" dirty="0">
                <a:latin typeface="微软雅黑" panose="020B0503020204020204" pitchFamily="34" charset="-122"/>
                <a:ea typeface="微软雅黑" panose="020B0503020204020204" pitchFamily="34" charset="-122"/>
              </a:rPr>
              <a:t>1949</a:t>
            </a:r>
            <a:r>
              <a:rPr lang="zh-CN" altLang="en-US" sz="1600" dirty="0">
                <a:latin typeface="微软雅黑" panose="020B0503020204020204" pitchFamily="34" charset="-122"/>
                <a:ea typeface="微软雅黑" panose="020B0503020204020204" pitchFamily="34" charset="-122"/>
              </a:rPr>
              <a:t>年，党领导人民解放军，为推翻国民党统治、解放全中国进行了解放战争。</a:t>
            </a:r>
          </a:p>
        </p:txBody>
      </p:sp>
      <p:sp>
        <p:nvSpPr>
          <p:cNvPr id="32775" name="矩形 13"/>
          <p:cNvSpPr/>
          <p:nvPr/>
        </p:nvSpPr>
        <p:spPr>
          <a:xfrm>
            <a:off x="747713" y="3535363"/>
            <a:ext cx="3776662" cy="1568450"/>
          </a:xfrm>
          <a:prstGeom prst="rect">
            <a:avLst/>
          </a:prstGeom>
          <a:noFill/>
          <a:ln w="9525">
            <a:noFill/>
          </a:ln>
        </p:spPr>
        <p:txBody>
          <a:bodyPr>
            <a:spAutoFit/>
          </a:bodyPr>
          <a:lstStyle/>
          <a:p>
            <a:pPr algn="just">
              <a:lnSpc>
                <a:spcPct val="150000"/>
              </a:lnSpc>
            </a:pPr>
            <a:r>
              <a:rPr lang="en-US" altLang="zh-CN" sz="1600" dirty="0">
                <a:latin typeface="微软雅黑" panose="020B0503020204020204" pitchFamily="34" charset="-122"/>
                <a:ea typeface="微软雅黑" panose="020B0503020204020204" pitchFamily="34" charset="-122"/>
              </a:rPr>
              <a:t>        1945</a:t>
            </a:r>
            <a:r>
              <a:rPr lang="zh-CN" altLang="en-US" sz="1600" dirty="0">
                <a:latin typeface="微软雅黑" panose="020B0503020204020204" pitchFamily="34" charset="-122"/>
                <a:ea typeface="微软雅黑" panose="020B0503020204020204" pitchFamily="34" charset="-122"/>
              </a:rPr>
              <a:t>年，日本无条件投降。中国共产党高举抗日民族统一战线的旗帜，带领中国人民坚持抗战，历经千难万险取得了抗日战争的胜利。</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矩形 1"/>
          <p:cNvSpPr/>
          <p:nvPr/>
        </p:nvSpPr>
        <p:spPr>
          <a:xfrm>
            <a:off x="249238" y="95250"/>
            <a:ext cx="3776662" cy="830263"/>
          </a:xfrm>
          <a:prstGeom prst="rect">
            <a:avLst/>
          </a:prstGeom>
          <a:noFill/>
          <a:ln w="9525">
            <a:noFill/>
          </a:ln>
        </p:spPr>
        <p:txBody>
          <a:bodyPr wrap="none">
            <a:spAutoFit/>
          </a:bodyPr>
          <a:lstStyle/>
          <a:p>
            <a:r>
              <a:rPr lang="zh-CN" altLang="en-US" sz="2400" b="1" dirty="0">
                <a:latin typeface="微软雅黑" panose="020B0503020204020204" pitchFamily="34" charset="-122"/>
                <a:ea typeface="微软雅黑" panose="020B0503020204020204" pitchFamily="34" charset="-122"/>
              </a:rPr>
              <a:t>五、教学过程 </a:t>
            </a:r>
            <a:r>
              <a:rPr lang="en-US" altLang="zh-CN" sz="2400" b="1" dirty="0">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新授部分</a:t>
            </a:r>
          </a:p>
          <a:p>
            <a:endParaRPr lang="zh-CN" altLang="en-US" sz="2400" b="1" dirty="0">
              <a:latin typeface="微软雅黑" panose="020B0503020204020204" pitchFamily="34" charset="-122"/>
              <a:ea typeface="微软雅黑" panose="020B0503020204020204" pitchFamily="34" charset="-122"/>
            </a:endParaRPr>
          </a:p>
        </p:txBody>
      </p:sp>
      <p:grpSp>
        <p:nvGrpSpPr>
          <p:cNvPr id="34819" name="组合 14"/>
          <p:cNvGrpSpPr/>
          <p:nvPr/>
        </p:nvGrpSpPr>
        <p:grpSpPr>
          <a:xfrm>
            <a:off x="3311525" y="957263"/>
            <a:ext cx="5140325" cy="581025"/>
            <a:chOff x="452581" y="1556250"/>
            <a:chExt cx="3938180" cy="581891"/>
          </a:xfrm>
        </p:grpSpPr>
        <p:sp>
          <p:nvSpPr>
            <p:cNvPr id="4" name="同侧圆角矩形 3"/>
            <p:cNvSpPr/>
            <p:nvPr/>
          </p:nvSpPr>
          <p:spPr bwMode="auto">
            <a:xfrm>
              <a:off x="452581" y="1556250"/>
              <a:ext cx="3938180" cy="581891"/>
            </a:xfrm>
            <a:prstGeom prst="round2SameRect">
              <a:avLst/>
            </a:prstGeom>
            <a:solidFill>
              <a:schemeClr val="accent1"/>
            </a:solidFill>
            <a:ln w="9525" cap="flat" cmpd="sng" algn="ctr">
              <a:solidFill>
                <a:schemeClr val="tx1"/>
              </a:solid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4827" name="矩形 13"/>
            <p:cNvSpPr/>
            <p:nvPr/>
          </p:nvSpPr>
          <p:spPr>
            <a:xfrm>
              <a:off x="594100" y="1616018"/>
              <a:ext cx="3796661" cy="462353"/>
            </a:xfrm>
            <a:prstGeom prst="rect">
              <a:avLst/>
            </a:prstGeom>
            <a:noFill/>
            <a:ln w="9525">
              <a:noFill/>
            </a:ln>
          </p:spPr>
          <p:txBody>
            <a:bodyPr>
              <a:spAutoFit/>
            </a:bodyPr>
            <a:lstStyle/>
            <a:p>
              <a:r>
                <a:rPr lang="zh-CN" altLang="en-US" sz="2400" dirty="0">
                  <a:latin typeface="微软雅黑" panose="020B0503020204020204" pitchFamily="34" charset="-122"/>
                  <a:ea typeface="微软雅黑" panose="020B0503020204020204" pitchFamily="34" charset="-122"/>
                </a:rPr>
                <a:t>一、没有共产党就没有今天的中国</a:t>
              </a:r>
            </a:p>
          </p:txBody>
        </p:sp>
      </p:grpSp>
      <p:pic>
        <p:nvPicPr>
          <p:cNvPr id="34820" name="图片 4"/>
          <p:cNvPicPr>
            <a:picLocks noChangeAspect="1"/>
          </p:cNvPicPr>
          <p:nvPr/>
        </p:nvPicPr>
        <p:blipFill>
          <a:blip r:embed="rId3"/>
          <a:stretch>
            <a:fillRect/>
          </a:stretch>
        </p:blipFill>
        <p:spPr>
          <a:xfrm>
            <a:off x="1138238" y="2833688"/>
            <a:ext cx="3810000" cy="2524125"/>
          </a:xfrm>
          <a:prstGeom prst="rect">
            <a:avLst/>
          </a:prstGeom>
          <a:noFill/>
          <a:ln w="9525">
            <a:noFill/>
          </a:ln>
        </p:spPr>
      </p:pic>
      <p:sp>
        <p:nvSpPr>
          <p:cNvPr id="34821" name="矩形 5"/>
          <p:cNvSpPr/>
          <p:nvPr/>
        </p:nvSpPr>
        <p:spPr>
          <a:xfrm>
            <a:off x="2273300" y="5434013"/>
            <a:ext cx="1108075" cy="369887"/>
          </a:xfrm>
          <a:prstGeom prst="rect">
            <a:avLst/>
          </a:prstGeom>
          <a:noFill/>
          <a:ln w="9525">
            <a:noFill/>
          </a:ln>
        </p:spPr>
        <p:txBody>
          <a:bodyPr wrap="none">
            <a:spAutoFit/>
          </a:bodyPr>
          <a:lstStyle/>
          <a:p>
            <a:r>
              <a:rPr lang="zh-CN" altLang="en-US" dirty="0">
                <a:latin typeface="微软雅黑" panose="020B0503020204020204" pitchFamily="34" charset="-122"/>
                <a:ea typeface="微软雅黑" panose="020B0503020204020204" pitchFamily="34" charset="-122"/>
              </a:rPr>
              <a:t>改革开放</a:t>
            </a:r>
          </a:p>
        </p:txBody>
      </p:sp>
      <p:sp>
        <p:nvSpPr>
          <p:cNvPr id="34822" name="矩形 13"/>
          <p:cNvSpPr/>
          <p:nvPr/>
        </p:nvSpPr>
        <p:spPr>
          <a:xfrm>
            <a:off x="5341938" y="2724150"/>
            <a:ext cx="5575300" cy="1525588"/>
          </a:xfrm>
          <a:prstGeom prst="rect">
            <a:avLst/>
          </a:prstGeom>
          <a:noFill/>
          <a:ln w="9525">
            <a:noFill/>
          </a:ln>
        </p:spPr>
        <p:txBody>
          <a:bodyPr>
            <a:spAutoFit/>
          </a:bodyPr>
          <a:lstStyle/>
          <a:p>
            <a:pPr>
              <a:lnSpc>
                <a:spcPct val="150000"/>
              </a:lnSpc>
            </a:pPr>
            <a:r>
              <a:rPr lang="en-US" altLang="zh-CN" sz="1600" dirty="0">
                <a:latin typeface="微软雅黑" panose="020B0503020204020204" pitchFamily="34" charset="-122"/>
                <a:ea typeface="微软雅黑" panose="020B0503020204020204" pitchFamily="34" charset="-122"/>
              </a:rPr>
              <a:t>     </a:t>
            </a:r>
          </a:p>
          <a:p>
            <a:pPr>
              <a:lnSpc>
                <a:spcPct val="150000"/>
              </a:lnSpc>
            </a:pPr>
            <a:r>
              <a:rPr lang="zh-CN" altLang="en-US" sz="1600" dirty="0">
                <a:latin typeface="微软雅黑" panose="020B0503020204020204" pitchFamily="34" charset="-122"/>
                <a:ea typeface="微软雅黑" panose="020B0503020204020204" pitchFamily="34" charset="-122"/>
              </a:rPr>
              <a:t>数据资料：</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现在，我国是世界第二大经济体、制造业第一大国、货物贸易第一大国，我国外汇储备连续多年位居世界第一。</a:t>
            </a:r>
          </a:p>
        </p:txBody>
      </p:sp>
      <p:grpSp>
        <p:nvGrpSpPr>
          <p:cNvPr id="34823" name="组合 5"/>
          <p:cNvGrpSpPr/>
          <p:nvPr/>
        </p:nvGrpSpPr>
        <p:grpSpPr>
          <a:xfrm>
            <a:off x="1035050" y="1781175"/>
            <a:ext cx="1420813" cy="757238"/>
            <a:chOff x="7469780" y="2159807"/>
            <a:chExt cx="1373923" cy="757237"/>
          </a:xfrm>
        </p:grpSpPr>
        <p:sp>
          <p:nvSpPr>
            <p:cNvPr id="16" name="泪滴形 15"/>
            <p:cNvSpPr/>
            <p:nvPr/>
          </p:nvSpPr>
          <p:spPr bwMode="auto">
            <a:xfrm>
              <a:off x="7469780" y="2159807"/>
              <a:ext cx="1373923" cy="757237"/>
            </a:xfrm>
            <a:prstGeom prst="teardrop">
              <a:avLst/>
            </a:prstGeom>
            <a:solidFill>
              <a:schemeClr val="accent4">
                <a:lumMod val="75000"/>
              </a:schemeClr>
            </a:solidFill>
            <a:ln w="9525" cap="flat" cmpd="sng" algn="ctr">
              <a:no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4825" name="矩形 7"/>
            <p:cNvSpPr/>
            <p:nvPr/>
          </p:nvSpPr>
          <p:spPr>
            <a:xfrm>
              <a:off x="7564439" y="2338370"/>
              <a:ext cx="1067215" cy="400110"/>
            </a:xfrm>
            <a:prstGeom prst="rect">
              <a:avLst/>
            </a:prstGeom>
            <a:noFill/>
            <a:ln w="9525">
              <a:noFill/>
            </a:ln>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  资料二</a:t>
              </a:r>
              <a:endParaRPr lang="zh-CN" altLang="en-US" sz="2000" dirty="0">
                <a:solidFill>
                  <a:srgbClr val="C00000"/>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组合 1"/>
          <p:cNvGrpSpPr/>
          <p:nvPr/>
        </p:nvGrpSpPr>
        <p:grpSpPr>
          <a:xfrm>
            <a:off x="6119813" y="1514475"/>
            <a:ext cx="4768850" cy="3592513"/>
            <a:chOff x="4231386" y="1119973"/>
            <a:chExt cx="3576133" cy="2693334"/>
          </a:xfrm>
        </p:grpSpPr>
        <p:sp>
          <p:nvSpPr>
            <p:cNvPr id="21" name="椭圆 20"/>
            <p:cNvSpPr/>
            <p:nvPr/>
          </p:nvSpPr>
          <p:spPr bwMode="auto">
            <a:xfrm>
              <a:off x="4475429" y="1144967"/>
              <a:ext cx="372613" cy="37371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一</a:t>
              </a:r>
            </a:p>
          </p:txBody>
        </p:sp>
        <p:grpSp>
          <p:nvGrpSpPr>
            <p:cNvPr id="6152" name="组合 3"/>
            <p:cNvGrpSpPr/>
            <p:nvPr/>
          </p:nvGrpSpPr>
          <p:grpSpPr>
            <a:xfrm>
              <a:off x="4475429" y="1711584"/>
              <a:ext cx="376310" cy="372583"/>
              <a:chOff x="4475429" y="1711584"/>
              <a:chExt cx="376310" cy="372583"/>
            </a:xfrm>
          </p:grpSpPr>
          <p:sp>
            <p:nvSpPr>
              <p:cNvPr id="19" name="椭圆 18"/>
              <p:cNvSpPr/>
              <p:nvPr/>
            </p:nvSpPr>
            <p:spPr>
              <a:xfrm>
                <a:off x="4475429" y="1711484"/>
                <a:ext cx="373804" cy="37252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168" name="TextBox 37"/>
              <p:cNvSpPr txBox="1"/>
              <p:nvPr/>
            </p:nvSpPr>
            <p:spPr>
              <a:xfrm>
                <a:off x="4482459" y="1717490"/>
                <a:ext cx="369280" cy="346173"/>
              </a:xfrm>
              <a:prstGeom prst="rect">
                <a:avLst/>
              </a:prstGeom>
              <a:noFill/>
              <a:ln w="9525">
                <a:noFill/>
              </a:ln>
            </p:spPr>
            <p:txBody>
              <a:bodyPr wrap="none">
                <a:spAutoFit/>
              </a:body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二</a:t>
                </a:r>
              </a:p>
            </p:txBody>
          </p:sp>
        </p:grpSp>
        <p:grpSp>
          <p:nvGrpSpPr>
            <p:cNvPr id="6153" name="组合 4"/>
            <p:cNvGrpSpPr/>
            <p:nvPr/>
          </p:nvGrpSpPr>
          <p:grpSpPr>
            <a:xfrm>
              <a:off x="4475429" y="2288911"/>
              <a:ext cx="373804" cy="378119"/>
              <a:chOff x="4475429" y="2288911"/>
              <a:chExt cx="373804" cy="378119"/>
            </a:xfrm>
          </p:grpSpPr>
          <p:sp>
            <p:nvSpPr>
              <p:cNvPr id="17" name="椭圆 16"/>
              <p:cNvSpPr/>
              <p:nvPr/>
            </p:nvSpPr>
            <p:spPr>
              <a:xfrm>
                <a:off x="4475429" y="2288711"/>
                <a:ext cx="373803" cy="37252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166" name="TextBox 40"/>
              <p:cNvSpPr txBox="1"/>
              <p:nvPr/>
            </p:nvSpPr>
            <p:spPr>
              <a:xfrm>
                <a:off x="4482460" y="2320857"/>
                <a:ext cx="333647" cy="346173"/>
              </a:xfrm>
              <a:prstGeom prst="rect">
                <a:avLst/>
              </a:prstGeom>
              <a:noFill/>
              <a:ln w="9525">
                <a:noFill/>
              </a:ln>
            </p:spPr>
            <p:txBody>
              <a:bodyPr>
                <a:spAutoFit/>
              </a:body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三</a:t>
                </a:r>
              </a:p>
            </p:txBody>
          </p:sp>
        </p:grpSp>
        <p:grpSp>
          <p:nvGrpSpPr>
            <p:cNvPr id="6154" name="组合 5"/>
            <p:cNvGrpSpPr/>
            <p:nvPr/>
          </p:nvGrpSpPr>
          <p:grpSpPr>
            <a:xfrm>
              <a:off x="4475429" y="2865047"/>
              <a:ext cx="374851" cy="373774"/>
              <a:chOff x="4475429" y="2865047"/>
              <a:chExt cx="374851" cy="373774"/>
            </a:xfrm>
          </p:grpSpPr>
          <p:sp>
            <p:nvSpPr>
              <p:cNvPr id="15" name="椭圆 14"/>
              <p:cNvSpPr/>
              <p:nvPr/>
            </p:nvSpPr>
            <p:spPr>
              <a:xfrm>
                <a:off x="4475429" y="2864749"/>
                <a:ext cx="373803" cy="37371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164" name="TextBox 65"/>
              <p:cNvSpPr txBox="1"/>
              <p:nvPr/>
            </p:nvSpPr>
            <p:spPr>
              <a:xfrm>
                <a:off x="4481000" y="2869381"/>
                <a:ext cx="369280" cy="346173"/>
              </a:xfrm>
              <a:prstGeom prst="rect">
                <a:avLst/>
              </a:prstGeom>
              <a:noFill/>
              <a:ln w="9525">
                <a:noFill/>
              </a:ln>
            </p:spPr>
            <p:txBody>
              <a:bodyPr wrap="none">
                <a:spAutoFit/>
              </a:body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四</a:t>
                </a:r>
              </a:p>
            </p:txBody>
          </p:sp>
        </p:grpSp>
        <p:sp>
          <p:nvSpPr>
            <p:cNvPr id="6155" name="Text Box 58"/>
            <p:cNvSpPr txBox="1"/>
            <p:nvPr/>
          </p:nvSpPr>
          <p:spPr>
            <a:xfrm>
              <a:off x="5014167" y="1119973"/>
              <a:ext cx="2793352" cy="424203"/>
            </a:xfrm>
            <a:prstGeom prst="rect">
              <a:avLst/>
            </a:prstGeom>
            <a:noFill/>
            <a:ln w="9525">
              <a:noFill/>
            </a:ln>
          </p:spPr>
          <p:txBody>
            <a:bodyPr>
              <a:spAutoFit/>
            </a:bodyPr>
            <a:lstStyle/>
            <a:p>
              <a:pPr algn="just" defTabSz="913130" eaLnBrk="1" hangingPunct="1">
                <a:lnSpc>
                  <a:spcPct val="120000"/>
                </a:lnSpc>
              </a:pPr>
              <a:r>
                <a:rPr lang="zh-CN" altLang="en-US" sz="2800" b="1" dirty="0">
                  <a:solidFill>
                    <a:srgbClr val="000000"/>
                  </a:solidFill>
                  <a:latin typeface="微软雅黑" panose="020B0503020204020204" pitchFamily="34" charset="-122"/>
                  <a:ea typeface="微软雅黑" panose="020B0503020204020204" pitchFamily="34" charset="-122"/>
                </a:rPr>
                <a:t>读本分析</a:t>
              </a:r>
            </a:p>
          </p:txBody>
        </p:sp>
        <p:sp>
          <p:nvSpPr>
            <p:cNvPr id="6156" name="Text Box 58"/>
            <p:cNvSpPr txBox="1"/>
            <p:nvPr/>
          </p:nvSpPr>
          <p:spPr>
            <a:xfrm>
              <a:off x="4231386" y="1639155"/>
              <a:ext cx="2793352" cy="457049"/>
            </a:xfrm>
            <a:prstGeom prst="rect">
              <a:avLst/>
            </a:prstGeom>
            <a:noFill/>
            <a:ln w="9525">
              <a:noFill/>
            </a:ln>
          </p:spPr>
          <p:txBody>
            <a:bodyPr>
              <a:spAutoFit/>
            </a:bodyPr>
            <a:lstStyle/>
            <a:p>
              <a:pPr algn="ctr" defTabSz="913130" eaLnBrk="1" hangingPunct="1">
                <a:lnSpc>
                  <a:spcPct val="120000"/>
                </a:lnSpc>
              </a:pPr>
              <a:r>
                <a:rPr lang="zh-CN" altLang="en-US" sz="2800" b="1" dirty="0">
                  <a:solidFill>
                    <a:srgbClr val="000000"/>
                  </a:solidFill>
                  <a:latin typeface="微软雅黑" panose="020B0503020204020204" pitchFamily="34" charset="-122"/>
                  <a:ea typeface="微软雅黑" panose="020B0503020204020204" pitchFamily="34" charset="-122"/>
                </a:rPr>
                <a:t>学情分析</a:t>
              </a:r>
            </a:p>
          </p:txBody>
        </p:sp>
        <p:sp>
          <p:nvSpPr>
            <p:cNvPr id="6157" name="Text Box 58"/>
            <p:cNvSpPr txBox="1"/>
            <p:nvPr/>
          </p:nvSpPr>
          <p:spPr>
            <a:xfrm>
              <a:off x="4764786" y="2208780"/>
              <a:ext cx="2793352" cy="457049"/>
            </a:xfrm>
            <a:prstGeom prst="rect">
              <a:avLst/>
            </a:prstGeom>
            <a:noFill/>
            <a:ln w="9525">
              <a:noFill/>
            </a:ln>
          </p:spPr>
          <p:txBody>
            <a:bodyPr>
              <a:spAutoFit/>
            </a:bodyPr>
            <a:lstStyle/>
            <a:p>
              <a:pPr algn="ctr" defTabSz="913130" eaLnBrk="1" hangingPunct="1">
                <a:lnSpc>
                  <a:spcPct val="120000"/>
                </a:lnSpc>
              </a:pPr>
              <a:r>
                <a:rPr lang="zh-CN" altLang="en-US" sz="2800" b="1" dirty="0">
                  <a:solidFill>
                    <a:srgbClr val="000000"/>
                  </a:solidFill>
                  <a:latin typeface="微软雅黑" panose="020B0503020204020204" pitchFamily="34" charset="-122"/>
                  <a:ea typeface="微软雅黑" panose="020B0503020204020204" pitchFamily="34" charset="-122"/>
                </a:rPr>
                <a:t>教学目标及重难点</a:t>
              </a:r>
            </a:p>
          </p:txBody>
        </p:sp>
        <p:sp>
          <p:nvSpPr>
            <p:cNvPr id="6158" name="Text Box 58"/>
            <p:cNvSpPr txBox="1"/>
            <p:nvPr/>
          </p:nvSpPr>
          <p:spPr>
            <a:xfrm>
              <a:off x="4481000" y="2780512"/>
              <a:ext cx="2793352" cy="424203"/>
            </a:xfrm>
            <a:prstGeom prst="rect">
              <a:avLst/>
            </a:prstGeom>
            <a:noFill/>
            <a:ln w="9525">
              <a:noFill/>
            </a:ln>
          </p:spPr>
          <p:txBody>
            <a:bodyPr>
              <a:spAutoFit/>
            </a:bodyPr>
            <a:lstStyle/>
            <a:p>
              <a:pPr algn="ctr" defTabSz="913130" eaLnBrk="1" hangingPunct="1">
                <a:lnSpc>
                  <a:spcPct val="120000"/>
                </a:lnSpc>
              </a:pPr>
              <a:r>
                <a:rPr lang="zh-CN" altLang="en-US" sz="2800" b="1" dirty="0">
                  <a:solidFill>
                    <a:srgbClr val="000000"/>
                  </a:solidFill>
                  <a:latin typeface="微软雅黑" panose="020B0503020204020204" pitchFamily="34" charset="-122"/>
                  <a:ea typeface="微软雅黑" panose="020B0503020204020204" pitchFamily="34" charset="-122"/>
                </a:rPr>
                <a:t>教学方式方法</a:t>
              </a:r>
            </a:p>
          </p:txBody>
        </p:sp>
        <p:grpSp>
          <p:nvGrpSpPr>
            <p:cNvPr id="6159" name="组合 10"/>
            <p:cNvGrpSpPr/>
            <p:nvPr/>
          </p:nvGrpSpPr>
          <p:grpSpPr>
            <a:xfrm>
              <a:off x="4473295" y="3404282"/>
              <a:ext cx="375938" cy="372583"/>
              <a:chOff x="4472418" y="2287948"/>
              <a:chExt cx="375938" cy="372583"/>
            </a:xfrm>
          </p:grpSpPr>
          <p:sp>
            <p:nvSpPr>
              <p:cNvPr id="13" name="椭圆 12"/>
              <p:cNvSpPr/>
              <p:nvPr/>
            </p:nvSpPr>
            <p:spPr>
              <a:xfrm>
                <a:off x="4475743" y="2287557"/>
                <a:ext cx="372613" cy="37252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162" name="TextBox 41"/>
              <p:cNvSpPr txBox="1"/>
              <p:nvPr/>
            </p:nvSpPr>
            <p:spPr>
              <a:xfrm>
                <a:off x="4472418" y="2314358"/>
                <a:ext cx="369280" cy="346173"/>
              </a:xfrm>
              <a:prstGeom prst="rect">
                <a:avLst/>
              </a:prstGeom>
              <a:noFill/>
              <a:ln w="9525">
                <a:noFill/>
              </a:ln>
            </p:spPr>
            <p:txBody>
              <a:bodyPr wrap="none">
                <a:spAutoFit/>
              </a:body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五</a:t>
                </a:r>
              </a:p>
            </p:txBody>
          </p:sp>
        </p:grpSp>
        <p:sp>
          <p:nvSpPr>
            <p:cNvPr id="6160" name="Text Box 58"/>
            <p:cNvSpPr txBox="1"/>
            <p:nvPr/>
          </p:nvSpPr>
          <p:spPr>
            <a:xfrm>
              <a:off x="4231386" y="3356258"/>
              <a:ext cx="2793352" cy="457049"/>
            </a:xfrm>
            <a:prstGeom prst="rect">
              <a:avLst/>
            </a:prstGeom>
            <a:noFill/>
            <a:ln w="9525">
              <a:noFill/>
            </a:ln>
          </p:spPr>
          <p:txBody>
            <a:bodyPr>
              <a:spAutoFit/>
            </a:bodyPr>
            <a:lstStyle/>
            <a:p>
              <a:pPr algn="ctr" defTabSz="913130" eaLnBrk="1" hangingPunct="1">
                <a:lnSpc>
                  <a:spcPct val="120000"/>
                </a:lnSpc>
              </a:pPr>
              <a:r>
                <a:rPr lang="zh-CN" altLang="en-US" sz="2800" b="1" dirty="0">
                  <a:solidFill>
                    <a:srgbClr val="000000"/>
                  </a:solidFill>
                  <a:latin typeface="微软雅黑" panose="020B0503020204020204" pitchFamily="34" charset="-122"/>
                  <a:ea typeface="微软雅黑" panose="020B0503020204020204" pitchFamily="34" charset="-122"/>
                </a:rPr>
                <a:t>教学过程</a:t>
              </a:r>
            </a:p>
          </p:txBody>
        </p:sp>
      </p:grpSp>
      <p:grpSp>
        <p:nvGrpSpPr>
          <p:cNvPr id="6147" name="组合 22"/>
          <p:cNvGrpSpPr/>
          <p:nvPr/>
        </p:nvGrpSpPr>
        <p:grpSpPr>
          <a:xfrm>
            <a:off x="1838325" y="1589088"/>
            <a:ext cx="3924300" cy="3519487"/>
            <a:chOff x="1335982" y="1124591"/>
            <a:chExt cx="2942354" cy="2639207"/>
          </a:xfrm>
        </p:grpSpPr>
        <p:grpSp>
          <p:nvGrpSpPr>
            <p:cNvPr id="24" name="组合 23"/>
            <p:cNvGrpSpPr/>
            <p:nvPr/>
          </p:nvGrpSpPr>
          <p:grpSpPr>
            <a:xfrm>
              <a:off x="1335982" y="1124591"/>
              <a:ext cx="2942354" cy="2639207"/>
              <a:chOff x="7015" y="0"/>
              <a:chExt cx="4754258" cy="6866577"/>
            </a:xfrm>
            <a:solidFill>
              <a:srgbClr val="5ABB93"/>
            </a:solidFill>
          </p:grpSpPr>
          <p:sp>
            <p:nvSpPr>
              <p:cNvPr id="36" name="矩形 35"/>
              <p:cNvSpPr/>
              <p:nvPr/>
            </p:nvSpPr>
            <p:spPr>
              <a:xfrm>
                <a:off x="7015" y="4287"/>
                <a:ext cx="4224063" cy="6857999"/>
              </a:xfrm>
              <a:prstGeom prst="rect">
                <a:avLst/>
              </a:prstGeom>
              <a:solidFill>
                <a:schemeClr val="accent1">
                  <a:lumMod val="50000"/>
                </a:schemeClr>
              </a:solidFill>
              <a:ln w="12700" cap="flat" cmpd="sng" algn="ctr">
                <a:noFill/>
                <a:prstDash val="solid"/>
                <a:miter lim="800000"/>
              </a:ln>
              <a:effectLst/>
            </p:spPr>
            <p:txBody>
              <a:bodyPr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zh-CN" altLang="en-US" sz="54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7" name="矩形 36"/>
              <p:cNvSpPr/>
              <p:nvPr/>
            </p:nvSpPr>
            <p:spPr>
              <a:xfrm>
                <a:off x="4530216" y="0"/>
                <a:ext cx="231057" cy="6866577"/>
              </a:xfrm>
              <a:prstGeom prst="rect">
                <a:avLst/>
              </a:prstGeom>
              <a:solidFill>
                <a:schemeClr val="accent1">
                  <a:lumMod val="50000"/>
                </a:schemeClr>
              </a:solidFill>
              <a:ln w="12700" cap="flat" cmpd="sng" algn="ctr">
                <a:noFill/>
                <a:prstDash val="solid"/>
                <a:miter lim="800000"/>
              </a:ln>
              <a:effectLst/>
            </p:spPr>
            <p:txBody>
              <a:bodyPr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zh-CN" altLang="en-US" sz="54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5" name="组合 18"/>
            <p:cNvGrpSpPr/>
            <p:nvPr/>
          </p:nvGrpSpPr>
          <p:grpSpPr>
            <a:xfrm>
              <a:off x="2073012" y="1428459"/>
              <a:ext cx="1234955" cy="1065632"/>
              <a:chOff x="1709739" y="2636838"/>
              <a:chExt cx="1590160" cy="1584325"/>
            </a:xfrm>
            <a:solidFill>
              <a:srgbClr val="EBE9D0"/>
            </a:solidFill>
            <a:effectLst/>
          </p:grpSpPr>
          <p:sp>
            <p:nvSpPr>
              <p:cNvPr id="27" name="Freeform 6"/>
              <p:cNvSpPr/>
              <p:nvPr/>
            </p:nvSpPr>
            <p:spPr bwMode="auto">
              <a:xfrm>
                <a:off x="1709739" y="2636838"/>
                <a:ext cx="1468102" cy="1467130"/>
              </a:xfrm>
              <a:custGeom>
                <a:avLst/>
                <a:gdLst>
                  <a:gd name="T0" fmla="*/ 691 w 1276"/>
                  <a:gd name="T1" fmla="*/ 1168 h 1274"/>
                  <a:gd name="T2" fmla="*/ 662 w 1276"/>
                  <a:gd name="T3" fmla="*/ 1267 h 1274"/>
                  <a:gd name="T4" fmla="*/ 654 w 1276"/>
                  <a:gd name="T5" fmla="*/ 1273 h 1274"/>
                  <a:gd name="T6" fmla="*/ 643 w 1276"/>
                  <a:gd name="T7" fmla="*/ 1274 h 1274"/>
                  <a:gd name="T8" fmla="*/ 172 w 1276"/>
                  <a:gd name="T9" fmla="*/ 1274 h 1274"/>
                  <a:gd name="T10" fmla="*/ 81 w 1276"/>
                  <a:gd name="T11" fmla="*/ 1253 h 1274"/>
                  <a:gd name="T12" fmla="*/ 1 w 1276"/>
                  <a:gd name="T13" fmla="*/ 1113 h 1274"/>
                  <a:gd name="T14" fmla="*/ 0 w 1276"/>
                  <a:gd name="T15" fmla="*/ 892 h 1274"/>
                  <a:gd name="T16" fmla="*/ 0 w 1276"/>
                  <a:gd name="T17" fmla="*/ 170 h 1274"/>
                  <a:gd name="T18" fmla="*/ 170 w 1276"/>
                  <a:gd name="T19" fmla="*/ 0 h 1274"/>
                  <a:gd name="T20" fmla="*/ 1110 w 1276"/>
                  <a:gd name="T21" fmla="*/ 0 h 1274"/>
                  <a:gd name="T22" fmla="*/ 1273 w 1276"/>
                  <a:gd name="T23" fmla="*/ 131 h 1274"/>
                  <a:gd name="T24" fmla="*/ 1276 w 1276"/>
                  <a:gd name="T25" fmla="*/ 168 h 1274"/>
                  <a:gd name="T26" fmla="*/ 1276 w 1276"/>
                  <a:gd name="T27" fmla="*/ 629 h 1274"/>
                  <a:gd name="T28" fmla="*/ 1275 w 1276"/>
                  <a:gd name="T29" fmla="*/ 645 h 1274"/>
                  <a:gd name="T30" fmla="*/ 1171 w 1276"/>
                  <a:gd name="T31" fmla="*/ 659 h 1274"/>
                  <a:gd name="T32" fmla="*/ 1171 w 1276"/>
                  <a:gd name="T33" fmla="*/ 214 h 1274"/>
                  <a:gd name="T34" fmla="*/ 106 w 1276"/>
                  <a:gd name="T35" fmla="*/ 214 h 1274"/>
                  <a:gd name="T36" fmla="*/ 106 w 1276"/>
                  <a:gd name="T37" fmla="*/ 230 h 1274"/>
                  <a:gd name="T38" fmla="*/ 105 w 1276"/>
                  <a:gd name="T39" fmla="*/ 1102 h 1274"/>
                  <a:gd name="T40" fmla="*/ 171 w 1276"/>
                  <a:gd name="T41" fmla="*/ 1168 h 1274"/>
                  <a:gd name="T42" fmla="*/ 671 w 1276"/>
                  <a:gd name="T43" fmla="*/ 1168 h 1274"/>
                  <a:gd name="T44" fmla="*/ 691 w 1276"/>
                  <a:gd name="T45" fmla="*/ 1168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6" h="1274">
                    <a:moveTo>
                      <a:pt x="691" y="1168"/>
                    </a:moveTo>
                    <a:cubicBezTo>
                      <a:pt x="681" y="1203"/>
                      <a:pt x="672" y="1235"/>
                      <a:pt x="662" y="1267"/>
                    </a:cubicBezTo>
                    <a:cubicBezTo>
                      <a:pt x="661" y="1270"/>
                      <a:pt x="657" y="1272"/>
                      <a:pt x="654" y="1273"/>
                    </a:cubicBezTo>
                    <a:cubicBezTo>
                      <a:pt x="651" y="1274"/>
                      <a:pt x="647" y="1274"/>
                      <a:pt x="643" y="1274"/>
                    </a:cubicBezTo>
                    <a:cubicBezTo>
                      <a:pt x="486" y="1274"/>
                      <a:pt x="329" y="1273"/>
                      <a:pt x="172" y="1274"/>
                    </a:cubicBezTo>
                    <a:cubicBezTo>
                      <a:pt x="140" y="1274"/>
                      <a:pt x="109" y="1269"/>
                      <a:pt x="81" y="1253"/>
                    </a:cubicBezTo>
                    <a:cubicBezTo>
                      <a:pt x="29" y="1221"/>
                      <a:pt x="1" y="1174"/>
                      <a:pt x="1" y="1113"/>
                    </a:cubicBezTo>
                    <a:cubicBezTo>
                      <a:pt x="0" y="1039"/>
                      <a:pt x="0" y="966"/>
                      <a:pt x="0" y="892"/>
                    </a:cubicBezTo>
                    <a:cubicBezTo>
                      <a:pt x="0" y="651"/>
                      <a:pt x="0" y="411"/>
                      <a:pt x="0" y="170"/>
                    </a:cubicBezTo>
                    <a:cubicBezTo>
                      <a:pt x="0" y="68"/>
                      <a:pt x="68" y="0"/>
                      <a:pt x="170" y="0"/>
                    </a:cubicBezTo>
                    <a:cubicBezTo>
                      <a:pt x="483" y="0"/>
                      <a:pt x="797" y="0"/>
                      <a:pt x="1110" y="0"/>
                    </a:cubicBezTo>
                    <a:cubicBezTo>
                      <a:pt x="1194" y="0"/>
                      <a:pt x="1258" y="51"/>
                      <a:pt x="1273" y="131"/>
                    </a:cubicBezTo>
                    <a:cubicBezTo>
                      <a:pt x="1276" y="143"/>
                      <a:pt x="1276" y="156"/>
                      <a:pt x="1276" y="168"/>
                    </a:cubicBezTo>
                    <a:cubicBezTo>
                      <a:pt x="1276" y="322"/>
                      <a:pt x="1276" y="475"/>
                      <a:pt x="1276" y="629"/>
                    </a:cubicBezTo>
                    <a:cubicBezTo>
                      <a:pt x="1276" y="634"/>
                      <a:pt x="1276" y="638"/>
                      <a:pt x="1275" y="645"/>
                    </a:cubicBezTo>
                    <a:cubicBezTo>
                      <a:pt x="1239" y="640"/>
                      <a:pt x="1205" y="643"/>
                      <a:pt x="1171" y="659"/>
                    </a:cubicBezTo>
                    <a:cubicBezTo>
                      <a:pt x="1171" y="509"/>
                      <a:pt x="1171" y="362"/>
                      <a:pt x="1171" y="214"/>
                    </a:cubicBezTo>
                    <a:cubicBezTo>
                      <a:pt x="816" y="214"/>
                      <a:pt x="462" y="214"/>
                      <a:pt x="106" y="214"/>
                    </a:cubicBezTo>
                    <a:cubicBezTo>
                      <a:pt x="106" y="219"/>
                      <a:pt x="106" y="224"/>
                      <a:pt x="106" y="230"/>
                    </a:cubicBezTo>
                    <a:cubicBezTo>
                      <a:pt x="106" y="521"/>
                      <a:pt x="106" y="812"/>
                      <a:pt x="105" y="1102"/>
                    </a:cubicBezTo>
                    <a:cubicBezTo>
                      <a:pt x="105" y="1141"/>
                      <a:pt x="125" y="1169"/>
                      <a:pt x="171" y="1168"/>
                    </a:cubicBezTo>
                    <a:cubicBezTo>
                      <a:pt x="338" y="1167"/>
                      <a:pt x="504" y="1168"/>
                      <a:pt x="671" y="1168"/>
                    </a:cubicBezTo>
                    <a:cubicBezTo>
                      <a:pt x="677" y="1168"/>
                      <a:pt x="683" y="1168"/>
                      <a:pt x="691" y="1168"/>
                    </a:cubicBezTo>
                    <a:close/>
                  </a:path>
                </a:pathLst>
              </a:custGeom>
              <a:grpFill/>
              <a:ln>
                <a:noFill/>
              </a:ln>
            </p:spPr>
            <p:txBody>
              <a:bodyPr/>
              <a:lstStyle/>
              <a:p>
                <a:pPr marL="0" marR="0" lvl="0" indent="0" algn="l" defTabSz="812165" rtl="0" eaLnBrk="1" fontAlgn="base" latinLnBrk="0" hangingPunct="1">
                  <a:lnSpc>
                    <a:spcPct val="100000"/>
                  </a:lnSpc>
                  <a:spcBef>
                    <a:spcPct val="0"/>
                  </a:spcBef>
                  <a:spcAft>
                    <a:spcPct val="0"/>
                  </a:spcAft>
                  <a:buClrTx/>
                  <a:buSzTx/>
                  <a:buFontTx/>
                  <a:buNone/>
                  <a:defRPr/>
                </a:pPr>
                <a:endParaRPr kumimoji="0" lang="zh-HK" altLang="en-US" sz="5400" b="1" i="0" u="none" strike="noStrike" kern="0" cap="none" spc="0" normalizeH="0" baseline="0" noProof="0">
                  <a:ln>
                    <a:noFill/>
                  </a:ln>
                  <a:solidFill>
                    <a:schemeClr val="bg1"/>
                  </a:solidFill>
                  <a:effectLst/>
                  <a:uLnTx/>
                  <a:uFillTx/>
                  <a:latin typeface="Calibri" panose="020F0502020204030204"/>
                  <a:ea typeface="PMingLiU" panose="02020500000000000000" charset="-120"/>
                  <a:cs typeface="+mn-cs"/>
                </a:endParaRPr>
              </a:p>
            </p:txBody>
          </p:sp>
          <p:sp>
            <p:nvSpPr>
              <p:cNvPr id="28" name="Freeform 7"/>
              <p:cNvSpPr>
                <a:spLocks noEditPoints="1"/>
              </p:cNvSpPr>
              <p:nvPr/>
            </p:nvSpPr>
            <p:spPr bwMode="auto">
              <a:xfrm>
                <a:off x="2571440" y="3653665"/>
                <a:ext cx="569443" cy="567498"/>
              </a:xfrm>
              <a:custGeom>
                <a:avLst/>
                <a:gdLst>
                  <a:gd name="T0" fmla="*/ 328 w 495"/>
                  <a:gd name="T1" fmla="*/ 1 h 493"/>
                  <a:gd name="T2" fmla="*/ 495 w 495"/>
                  <a:gd name="T3" fmla="*/ 167 h 493"/>
                  <a:gd name="T4" fmla="*/ 427 w 495"/>
                  <a:gd name="T5" fmla="*/ 236 h 493"/>
                  <a:gd name="T6" fmla="*/ 240 w 495"/>
                  <a:gd name="T7" fmla="*/ 421 h 493"/>
                  <a:gd name="T8" fmla="*/ 216 w 495"/>
                  <a:gd name="T9" fmla="*/ 436 h 493"/>
                  <a:gd name="T10" fmla="*/ 40 w 495"/>
                  <a:gd name="T11" fmla="*/ 488 h 493"/>
                  <a:gd name="T12" fmla="*/ 9 w 495"/>
                  <a:gd name="T13" fmla="*/ 484 h 493"/>
                  <a:gd name="T14" fmla="*/ 6 w 495"/>
                  <a:gd name="T15" fmla="*/ 454 h 493"/>
                  <a:gd name="T16" fmla="*/ 58 w 495"/>
                  <a:gd name="T17" fmla="*/ 276 h 493"/>
                  <a:gd name="T18" fmla="*/ 67 w 495"/>
                  <a:gd name="T19" fmla="*/ 259 h 493"/>
                  <a:gd name="T20" fmla="*/ 327 w 495"/>
                  <a:gd name="T21" fmla="*/ 1 h 493"/>
                  <a:gd name="T22" fmla="*/ 328 w 495"/>
                  <a:gd name="T23" fmla="*/ 1 h 493"/>
                  <a:gd name="T24" fmla="*/ 102 w 495"/>
                  <a:gd name="T25" fmla="*/ 292 h 493"/>
                  <a:gd name="T26" fmla="*/ 72 w 495"/>
                  <a:gd name="T27" fmla="*/ 396 h 493"/>
                  <a:gd name="T28" fmla="*/ 74 w 495"/>
                  <a:gd name="T29" fmla="*/ 405 h 493"/>
                  <a:gd name="T30" fmla="*/ 113 w 495"/>
                  <a:gd name="T31" fmla="*/ 418 h 493"/>
                  <a:gd name="T32" fmla="*/ 148 w 495"/>
                  <a:gd name="T33" fmla="*/ 408 h 493"/>
                  <a:gd name="T34" fmla="*/ 200 w 495"/>
                  <a:gd name="T35" fmla="*/ 393 h 493"/>
                  <a:gd name="T36" fmla="*/ 185 w 495"/>
                  <a:gd name="T37" fmla="*/ 316 h 493"/>
                  <a:gd name="T38" fmla="*/ 178 w 495"/>
                  <a:gd name="T39" fmla="*/ 308 h 493"/>
                  <a:gd name="T40" fmla="*/ 102 w 495"/>
                  <a:gd name="T41" fmla="*/ 29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5" h="493">
                    <a:moveTo>
                      <a:pt x="328" y="1"/>
                    </a:moveTo>
                    <a:cubicBezTo>
                      <a:pt x="384" y="56"/>
                      <a:pt x="439" y="112"/>
                      <a:pt x="495" y="167"/>
                    </a:cubicBezTo>
                    <a:cubicBezTo>
                      <a:pt x="473" y="190"/>
                      <a:pt x="450" y="213"/>
                      <a:pt x="427" y="236"/>
                    </a:cubicBezTo>
                    <a:cubicBezTo>
                      <a:pt x="365" y="298"/>
                      <a:pt x="303" y="360"/>
                      <a:pt x="240" y="421"/>
                    </a:cubicBezTo>
                    <a:cubicBezTo>
                      <a:pt x="233" y="428"/>
                      <a:pt x="225" y="433"/>
                      <a:pt x="216" y="436"/>
                    </a:cubicBezTo>
                    <a:cubicBezTo>
                      <a:pt x="157" y="454"/>
                      <a:pt x="98" y="471"/>
                      <a:pt x="40" y="488"/>
                    </a:cubicBezTo>
                    <a:cubicBezTo>
                      <a:pt x="28" y="492"/>
                      <a:pt x="18" y="493"/>
                      <a:pt x="9" y="484"/>
                    </a:cubicBezTo>
                    <a:cubicBezTo>
                      <a:pt x="0" y="475"/>
                      <a:pt x="3" y="464"/>
                      <a:pt x="6" y="454"/>
                    </a:cubicBezTo>
                    <a:cubicBezTo>
                      <a:pt x="23" y="395"/>
                      <a:pt x="40" y="335"/>
                      <a:pt x="58" y="276"/>
                    </a:cubicBezTo>
                    <a:cubicBezTo>
                      <a:pt x="60" y="270"/>
                      <a:pt x="63" y="264"/>
                      <a:pt x="67" y="259"/>
                    </a:cubicBezTo>
                    <a:cubicBezTo>
                      <a:pt x="154" y="173"/>
                      <a:pt x="240" y="87"/>
                      <a:pt x="327" y="1"/>
                    </a:cubicBezTo>
                    <a:cubicBezTo>
                      <a:pt x="328" y="1"/>
                      <a:pt x="329" y="0"/>
                      <a:pt x="328" y="1"/>
                    </a:cubicBezTo>
                    <a:close/>
                    <a:moveTo>
                      <a:pt x="102" y="292"/>
                    </a:moveTo>
                    <a:cubicBezTo>
                      <a:pt x="91" y="327"/>
                      <a:pt x="81" y="362"/>
                      <a:pt x="72" y="396"/>
                    </a:cubicBezTo>
                    <a:cubicBezTo>
                      <a:pt x="71" y="399"/>
                      <a:pt x="72" y="403"/>
                      <a:pt x="74" y="405"/>
                    </a:cubicBezTo>
                    <a:cubicBezTo>
                      <a:pt x="87" y="423"/>
                      <a:pt x="92" y="425"/>
                      <a:pt x="113" y="418"/>
                    </a:cubicBezTo>
                    <a:cubicBezTo>
                      <a:pt x="125" y="415"/>
                      <a:pt x="136" y="411"/>
                      <a:pt x="148" y="408"/>
                    </a:cubicBezTo>
                    <a:cubicBezTo>
                      <a:pt x="165" y="403"/>
                      <a:pt x="182" y="398"/>
                      <a:pt x="200" y="393"/>
                    </a:cubicBezTo>
                    <a:cubicBezTo>
                      <a:pt x="195" y="365"/>
                      <a:pt x="190" y="341"/>
                      <a:pt x="185" y="316"/>
                    </a:cubicBezTo>
                    <a:cubicBezTo>
                      <a:pt x="185" y="313"/>
                      <a:pt x="181" y="309"/>
                      <a:pt x="178" y="308"/>
                    </a:cubicBezTo>
                    <a:cubicBezTo>
                      <a:pt x="153" y="302"/>
                      <a:pt x="128" y="297"/>
                      <a:pt x="102" y="292"/>
                    </a:cubicBezTo>
                    <a:close/>
                  </a:path>
                </a:pathLst>
              </a:custGeom>
              <a:grpFill/>
              <a:ln>
                <a:noFill/>
              </a:ln>
            </p:spPr>
            <p:txBody>
              <a:bodyPr/>
              <a:lstStyle/>
              <a:p>
                <a:pPr marL="0" marR="0" lvl="0" indent="0" algn="l" defTabSz="812165" rtl="0" eaLnBrk="1" fontAlgn="base" latinLnBrk="0" hangingPunct="1">
                  <a:lnSpc>
                    <a:spcPct val="100000"/>
                  </a:lnSpc>
                  <a:spcBef>
                    <a:spcPct val="0"/>
                  </a:spcBef>
                  <a:spcAft>
                    <a:spcPct val="0"/>
                  </a:spcAft>
                  <a:buClrTx/>
                  <a:buSzTx/>
                  <a:buFontTx/>
                  <a:buNone/>
                  <a:defRPr/>
                </a:pPr>
                <a:endParaRPr kumimoji="0" lang="zh-HK" altLang="en-US" sz="5400" b="1" i="0" u="none" strike="noStrike" kern="0" cap="none" spc="0" normalizeH="0" baseline="0" noProof="0">
                  <a:ln>
                    <a:noFill/>
                  </a:ln>
                  <a:solidFill>
                    <a:schemeClr val="bg1"/>
                  </a:solidFill>
                  <a:effectLst/>
                  <a:uLnTx/>
                  <a:uFillTx/>
                  <a:latin typeface="Calibri" panose="020F0502020204030204"/>
                  <a:ea typeface="PMingLiU" panose="02020500000000000000" charset="-120"/>
                  <a:cs typeface="+mn-cs"/>
                </a:endParaRPr>
              </a:p>
            </p:txBody>
          </p:sp>
          <p:sp>
            <p:nvSpPr>
              <p:cNvPr id="29" name="Freeform 8"/>
              <p:cNvSpPr/>
              <p:nvPr/>
            </p:nvSpPr>
            <p:spPr bwMode="auto">
              <a:xfrm>
                <a:off x="2262162" y="3371619"/>
                <a:ext cx="608346" cy="119627"/>
              </a:xfrm>
              <a:custGeom>
                <a:avLst/>
                <a:gdLst>
                  <a:gd name="T0" fmla="*/ 0 w 529"/>
                  <a:gd name="T1" fmla="*/ 104 h 104"/>
                  <a:gd name="T2" fmla="*/ 0 w 529"/>
                  <a:gd name="T3" fmla="*/ 0 h 104"/>
                  <a:gd name="T4" fmla="*/ 529 w 529"/>
                  <a:gd name="T5" fmla="*/ 0 h 104"/>
                  <a:gd name="T6" fmla="*/ 529 w 529"/>
                  <a:gd name="T7" fmla="*/ 104 h 104"/>
                  <a:gd name="T8" fmla="*/ 0 w 529"/>
                  <a:gd name="T9" fmla="*/ 104 h 104"/>
                </a:gdLst>
                <a:ahLst/>
                <a:cxnLst>
                  <a:cxn ang="0">
                    <a:pos x="T0" y="T1"/>
                  </a:cxn>
                  <a:cxn ang="0">
                    <a:pos x="T2" y="T3"/>
                  </a:cxn>
                  <a:cxn ang="0">
                    <a:pos x="T4" y="T5"/>
                  </a:cxn>
                  <a:cxn ang="0">
                    <a:pos x="T6" y="T7"/>
                  </a:cxn>
                  <a:cxn ang="0">
                    <a:pos x="T8" y="T9"/>
                  </a:cxn>
                </a:cxnLst>
                <a:rect l="0" t="0" r="r" b="b"/>
                <a:pathLst>
                  <a:path w="529" h="104">
                    <a:moveTo>
                      <a:pt x="0" y="104"/>
                    </a:moveTo>
                    <a:cubicBezTo>
                      <a:pt x="0" y="69"/>
                      <a:pt x="0" y="35"/>
                      <a:pt x="0" y="0"/>
                    </a:cubicBezTo>
                    <a:cubicBezTo>
                      <a:pt x="177" y="0"/>
                      <a:pt x="352" y="0"/>
                      <a:pt x="529" y="0"/>
                    </a:cubicBezTo>
                    <a:cubicBezTo>
                      <a:pt x="529" y="35"/>
                      <a:pt x="529" y="69"/>
                      <a:pt x="529" y="104"/>
                    </a:cubicBezTo>
                    <a:cubicBezTo>
                      <a:pt x="353" y="104"/>
                      <a:pt x="177" y="104"/>
                      <a:pt x="0" y="104"/>
                    </a:cubicBezTo>
                    <a:close/>
                  </a:path>
                </a:pathLst>
              </a:custGeom>
              <a:grpFill/>
              <a:ln>
                <a:noFill/>
              </a:ln>
            </p:spPr>
            <p:txBody>
              <a:bodyPr/>
              <a:lstStyle/>
              <a:p>
                <a:pPr marL="0" marR="0" lvl="0" indent="0" algn="l" defTabSz="812165" rtl="0" eaLnBrk="1" fontAlgn="base" latinLnBrk="0" hangingPunct="1">
                  <a:lnSpc>
                    <a:spcPct val="100000"/>
                  </a:lnSpc>
                  <a:spcBef>
                    <a:spcPct val="0"/>
                  </a:spcBef>
                  <a:spcAft>
                    <a:spcPct val="0"/>
                  </a:spcAft>
                  <a:buClrTx/>
                  <a:buSzTx/>
                  <a:buFontTx/>
                  <a:buNone/>
                  <a:defRPr/>
                </a:pPr>
                <a:endParaRPr kumimoji="0" lang="zh-HK" altLang="en-US" sz="5400" b="1" i="0" u="none" strike="noStrike" kern="0" cap="none" spc="0" normalizeH="0" baseline="0" noProof="0">
                  <a:ln>
                    <a:noFill/>
                  </a:ln>
                  <a:solidFill>
                    <a:schemeClr val="bg1"/>
                  </a:solidFill>
                  <a:effectLst/>
                  <a:uLnTx/>
                  <a:uFillTx/>
                  <a:latin typeface="Calibri" panose="020F0502020204030204"/>
                  <a:ea typeface="PMingLiU" panose="02020500000000000000" charset="-120"/>
                  <a:cs typeface="+mn-cs"/>
                </a:endParaRPr>
              </a:p>
            </p:txBody>
          </p:sp>
          <p:sp>
            <p:nvSpPr>
              <p:cNvPr id="30" name="Freeform 9"/>
              <p:cNvSpPr/>
              <p:nvPr/>
            </p:nvSpPr>
            <p:spPr bwMode="auto">
              <a:xfrm>
                <a:off x="2263134" y="3127502"/>
                <a:ext cx="607373" cy="119627"/>
              </a:xfrm>
              <a:custGeom>
                <a:avLst/>
                <a:gdLst>
                  <a:gd name="T0" fmla="*/ 528 w 528"/>
                  <a:gd name="T1" fmla="*/ 0 h 104"/>
                  <a:gd name="T2" fmla="*/ 528 w 528"/>
                  <a:gd name="T3" fmla="*/ 104 h 104"/>
                  <a:gd name="T4" fmla="*/ 0 w 528"/>
                  <a:gd name="T5" fmla="*/ 104 h 104"/>
                  <a:gd name="T6" fmla="*/ 0 w 528"/>
                  <a:gd name="T7" fmla="*/ 0 h 104"/>
                  <a:gd name="T8" fmla="*/ 528 w 528"/>
                  <a:gd name="T9" fmla="*/ 0 h 104"/>
                </a:gdLst>
                <a:ahLst/>
                <a:cxnLst>
                  <a:cxn ang="0">
                    <a:pos x="T0" y="T1"/>
                  </a:cxn>
                  <a:cxn ang="0">
                    <a:pos x="T2" y="T3"/>
                  </a:cxn>
                  <a:cxn ang="0">
                    <a:pos x="T4" y="T5"/>
                  </a:cxn>
                  <a:cxn ang="0">
                    <a:pos x="T6" y="T7"/>
                  </a:cxn>
                  <a:cxn ang="0">
                    <a:pos x="T8" y="T9"/>
                  </a:cxn>
                </a:cxnLst>
                <a:rect l="0" t="0" r="r" b="b"/>
                <a:pathLst>
                  <a:path w="528" h="104">
                    <a:moveTo>
                      <a:pt x="528" y="0"/>
                    </a:moveTo>
                    <a:cubicBezTo>
                      <a:pt x="528" y="35"/>
                      <a:pt x="528" y="69"/>
                      <a:pt x="528" y="104"/>
                    </a:cubicBezTo>
                    <a:cubicBezTo>
                      <a:pt x="352" y="104"/>
                      <a:pt x="177" y="104"/>
                      <a:pt x="0" y="104"/>
                    </a:cubicBezTo>
                    <a:cubicBezTo>
                      <a:pt x="0" y="70"/>
                      <a:pt x="0" y="36"/>
                      <a:pt x="0" y="0"/>
                    </a:cubicBezTo>
                    <a:cubicBezTo>
                      <a:pt x="176" y="0"/>
                      <a:pt x="352" y="0"/>
                      <a:pt x="528" y="0"/>
                    </a:cubicBezTo>
                    <a:close/>
                  </a:path>
                </a:pathLst>
              </a:custGeom>
              <a:grpFill/>
              <a:ln>
                <a:noFill/>
              </a:ln>
            </p:spPr>
            <p:txBody>
              <a:bodyPr/>
              <a:lstStyle/>
              <a:p>
                <a:pPr marL="0" marR="0" lvl="0" indent="0" algn="l" defTabSz="812165" rtl="0" eaLnBrk="1" fontAlgn="base" latinLnBrk="0" hangingPunct="1">
                  <a:lnSpc>
                    <a:spcPct val="100000"/>
                  </a:lnSpc>
                  <a:spcBef>
                    <a:spcPct val="0"/>
                  </a:spcBef>
                  <a:spcAft>
                    <a:spcPct val="0"/>
                  </a:spcAft>
                  <a:buClrTx/>
                  <a:buSzTx/>
                  <a:buFontTx/>
                  <a:buNone/>
                  <a:defRPr/>
                </a:pPr>
                <a:endParaRPr kumimoji="0" lang="zh-HK" altLang="en-US" sz="5400" b="1" i="0" u="none" strike="noStrike" kern="0" cap="none" spc="0" normalizeH="0" baseline="0" noProof="0">
                  <a:ln>
                    <a:noFill/>
                  </a:ln>
                  <a:solidFill>
                    <a:schemeClr val="bg1"/>
                  </a:solidFill>
                  <a:effectLst/>
                  <a:uLnTx/>
                  <a:uFillTx/>
                  <a:latin typeface="Calibri" panose="020F0502020204030204"/>
                  <a:ea typeface="PMingLiU" panose="02020500000000000000" charset="-120"/>
                  <a:cs typeface="+mn-cs"/>
                </a:endParaRPr>
              </a:p>
            </p:txBody>
          </p:sp>
          <p:sp>
            <p:nvSpPr>
              <p:cNvPr id="31" name="Freeform 10"/>
              <p:cNvSpPr/>
              <p:nvPr/>
            </p:nvSpPr>
            <p:spPr bwMode="auto">
              <a:xfrm>
                <a:off x="2263134" y="3615735"/>
                <a:ext cx="549991" cy="120599"/>
              </a:xfrm>
              <a:custGeom>
                <a:avLst/>
                <a:gdLst>
                  <a:gd name="T0" fmla="*/ 0 w 478"/>
                  <a:gd name="T1" fmla="*/ 0 h 105"/>
                  <a:gd name="T2" fmla="*/ 478 w 478"/>
                  <a:gd name="T3" fmla="*/ 0 h 105"/>
                  <a:gd name="T4" fmla="*/ 472 w 478"/>
                  <a:gd name="T5" fmla="*/ 8 h 105"/>
                  <a:gd name="T6" fmla="*/ 383 w 478"/>
                  <a:gd name="T7" fmla="*/ 97 h 105"/>
                  <a:gd name="T8" fmla="*/ 366 w 478"/>
                  <a:gd name="T9" fmla="*/ 104 h 105"/>
                  <a:gd name="T10" fmla="*/ 8 w 478"/>
                  <a:gd name="T11" fmla="*/ 105 h 105"/>
                  <a:gd name="T12" fmla="*/ 0 w 478"/>
                  <a:gd name="T13" fmla="*/ 104 h 105"/>
                  <a:gd name="T14" fmla="*/ 0 w 478"/>
                  <a:gd name="T15" fmla="*/ 0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8" h="105">
                    <a:moveTo>
                      <a:pt x="0" y="0"/>
                    </a:moveTo>
                    <a:cubicBezTo>
                      <a:pt x="159" y="0"/>
                      <a:pt x="318" y="0"/>
                      <a:pt x="478" y="0"/>
                    </a:cubicBezTo>
                    <a:cubicBezTo>
                      <a:pt x="476" y="3"/>
                      <a:pt x="474" y="6"/>
                      <a:pt x="472" y="8"/>
                    </a:cubicBezTo>
                    <a:cubicBezTo>
                      <a:pt x="443" y="38"/>
                      <a:pt x="413" y="68"/>
                      <a:pt x="383" y="97"/>
                    </a:cubicBezTo>
                    <a:cubicBezTo>
                      <a:pt x="379" y="101"/>
                      <a:pt x="372" y="104"/>
                      <a:pt x="366" y="104"/>
                    </a:cubicBezTo>
                    <a:cubicBezTo>
                      <a:pt x="247" y="105"/>
                      <a:pt x="127" y="105"/>
                      <a:pt x="8" y="105"/>
                    </a:cubicBezTo>
                    <a:cubicBezTo>
                      <a:pt x="6" y="105"/>
                      <a:pt x="3" y="104"/>
                      <a:pt x="0" y="104"/>
                    </a:cubicBezTo>
                    <a:cubicBezTo>
                      <a:pt x="0" y="69"/>
                      <a:pt x="0" y="35"/>
                      <a:pt x="0" y="0"/>
                    </a:cubicBezTo>
                    <a:close/>
                  </a:path>
                </a:pathLst>
              </a:custGeom>
              <a:grpFill/>
              <a:ln>
                <a:noFill/>
              </a:ln>
            </p:spPr>
            <p:txBody>
              <a:bodyPr/>
              <a:lstStyle/>
              <a:p>
                <a:pPr marL="0" marR="0" lvl="0" indent="0" algn="l" defTabSz="812165" rtl="0" eaLnBrk="1" fontAlgn="base" latinLnBrk="0" hangingPunct="1">
                  <a:lnSpc>
                    <a:spcPct val="100000"/>
                  </a:lnSpc>
                  <a:spcBef>
                    <a:spcPct val="0"/>
                  </a:spcBef>
                  <a:spcAft>
                    <a:spcPct val="0"/>
                  </a:spcAft>
                  <a:buClrTx/>
                  <a:buSzTx/>
                  <a:buFontTx/>
                  <a:buNone/>
                  <a:defRPr/>
                </a:pPr>
                <a:endParaRPr kumimoji="0" lang="zh-HK" altLang="en-US" sz="5400" b="1" i="0" u="none" strike="noStrike" kern="0" cap="none" spc="0" normalizeH="0" baseline="0" noProof="0">
                  <a:ln>
                    <a:noFill/>
                  </a:ln>
                  <a:solidFill>
                    <a:schemeClr val="bg1"/>
                  </a:solidFill>
                  <a:effectLst/>
                  <a:uLnTx/>
                  <a:uFillTx/>
                  <a:latin typeface="Calibri" panose="020F0502020204030204"/>
                  <a:ea typeface="PMingLiU" panose="02020500000000000000" charset="-120"/>
                  <a:cs typeface="+mn-cs"/>
                </a:endParaRPr>
              </a:p>
            </p:txBody>
          </p:sp>
          <p:sp>
            <p:nvSpPr>
              <p:cNvPr id="32" name="Freeform 11"/>
              <p:cNvSpPr/>
              <p:nvPr/>
            </p:nvSpPr>
            <p:spPr bwMode="auto">
              <a:xfrm>
                <a:off x="3016880" y="3492218"/>
                <a:ext cx="283019" cy="281074"/>
              </a:xfrm>
              <a:custGeom>
                <a:avLst/>
                <a:gdLst>
                  <a:gd name="T0" fmla="*/ 0 w 246"/>
                  <a:gd name="T1" fmla="*/ 87 h 244"/>
                  <a:gd name="T2" fmla="*/ 66 w 246"/>
                  <a:gd name="T3" fmla="*/ 20 h 244"/>
                  <a:gd name="T4" fmla="*/ 139 w 246"/>
                  <a:gd name="T5" fmla="*/ 20 h 244"/>
                  <a:gd name="T6" fmla="*/ 225 w 246"/>
                  <a:gd name="T7" fmla="*/ 106 h 244"/>
                  <a:gd name="T8" fmla="*/ 227 w 246"/>
                  <a:gd name="T9" fmla="*/ 178 h 244"/>
                  <a:gd name="T10" fmla="*/ 159 w 246"/>
                  <a:gd name="T11" fmla="*/ 244 h 244"/>
                  <a:gd name="T12" fmla="*/ 0 w 246"/>
                  <a:gd name="T13" fmla="*/ 87 h 244"/>
                </a:gdLst>
                <a:ahLst/>
                <a:cxnLst>
                  <a:cxn ang="0">
                    <a:pos x="T0" y="T1"/>
                  </a:cxn>
                  <a:cxn ang="0">
                    <a:pos x="T2" y="T3"/>
                  </a:cxn>
                  <a:cxn ang="0">
                    <a:pos x="T4" y="T5"/>
                  </a:cxn>
                  <a:cxn ang="0">
                    <a:pos x="T6" y="T7"/>
                  </a:cxn>
                  <a:cxn ang="0">
                    <a:pos x="T8" y="T9"/>
                  </a:cxn>
                  <a:cxn ang="0">
                    <a:pos x="T10" y="T11"/>
                  </a:cxn>
                  <a:cxn ang="0">
                    <a:pos x="T12" y="T13"/>
                  </a:cxn>
                </a:cxnLst>
                <a:rect l="0" t="0" r="r" b="b"/>
                <a:pathLst>
                  <a:path w="246" h="244">
                    <a:moveTo>
                      <a:pt x="0" y="87"/>
                    </a:moveTo>
                    <a:cubicBezTo>
                      <a:pt x="22" y="64"/>
                      <a:pt x="43" y="41"/>
                      <a:pt x="66" y="20"/>
                    </a:cubicBezTo>
                    <a:cubicBezTo>
                      <a:pt x="87" y="1"/>
                      <a:pt x="118" y="0"/>
                      <a:pt x="139" y="20"/>
                    </a:cubicBezTo>
                    <a:cubicBezTo>
                      <a:pt x="169" y="48"/>
                      <a:pt x="198" y="76"/>
                      <a:pt x="225" y="106"/>
                    </a:cubicBezTo>
                    <a:cubicBezTo>
                      <a:pt x="245" y="127"/>
                      <a:pt x="246" y="158"/>
                      <a:pt x="227" y="178"/>
                    </a:cubicBezTo>
                    <a:cubicBezTo>
                      <a:pt x="205" y="202"/>
                      <a:pt x="181" y="223"/>
                      <a:pt x="159" y="244"/>
                    </a:cubicBezTo>
                    <a:cubicBezTo>
                      <a:pt x="107" y="193"/>
                      <a:pt x="54" y="140"/>
                      <a:pt x="0" y="87"/>
                    </a:cubicBezTo>
                    <a:close/>
                  </a:path>
                </a:pathLst>
              </a:custGeom>
              <a:grpFill/>
              <a:ln>
                <a:noFill/>
              </a:ln>
            </p:spPr>
            <p:txBody>
              <a:bodyPr/>
              <a:lstStyle/>
              <a:p>
                <a:pPr marL="0" marR="0" lvl="0" indent="0" algn="l" defTabSz="812165" rtl="0" eaLnBrk="1" fontAlgn="base" latinLnBrk="0" hangingPunct="1">
                  <a:lnSpc>
                    <a:spcPct val="100000"/>
                  </a:lnSpc>
                  <a:spcBef>
                    <a:spcPct val="0"/>
                  </a:spcBef>
                  <a:spcAft>
                    <a:spcPct val="0"/>
                  </a:spcAft>
                  <a:buClrTx/>
                  <a:buSzTx/>
                  <a:buFontTx/>
                  <a:buNone/>
                  <a:defRPr/>
                </a:pPr>
                <a:endParaRPr kumimoji="0" lang="zh-HK" altLang="en-US" sz="5400" b="1" i="0" u="none" strike="noStrike" kern="0" cap="none" spc="0" normalizeH="0" baseline="0" noProof="0">
                  <a:ln>
                    <a:noFill/>
                  </a:ln>
                  <a:solidFill>
                    <a:schemeClr val="bg1"/>
                  </a:solidFill>
                  <a:effectLst/>
                  <a:uLnTx/>
                  <a:uFillTx/>
                  <a:latin typeface="Calibri" panose="020F0502020204030204"/>
                  <a:ea typeface="PMingLiU" panose="02020500000000000000" charset="-120"/>
                  <a:cs typeface="+mn-cs"/>
                </a:endParaRPr>
              </a:p>
            </p:txBody>
          </p:sp>
          <p:sp>
            <p:nvSpPr>
              <p:cNvPr id="33" name="Freeform 12"/>
              <p:cNvSpPr/>
              <p:nvPr/>
            </p:nvSpPr>
            <p:spPr bwMode="auto">
              <a:xfrm>
                <a:off x="2017073" y="3372591"/>
                <a:ext cx="119627" cy="117682"/>
              </a:xfrm>
              <a:custGeom>
                <a:avLst/>
                <a:gdLst>
                  <a:gd name="T0" fmla="*/ 0 w 104"/>
                  <a:gd name="T1" fmla="*/ 102 h 102"/>
                  <a:gd name="T2" fmla="*/ 0 w 104"/>
                  <a:gd name="T3" fmla="*/ 0 h 102"/>
                  <a:gd name="T4" fmla="*/ 104 w 104"/>
                  <a:gd name="T5" fmla="*/ 0 h 102"/>
                  <a:gd name="T6" fmla="*/ 104 w 104"/>
                  <a:gd name="T7" fmla="*/ 102 h 102"/>
                  <a:gd name="T8" fmla="*/ 0 w 104"/>
                  <a:gd name="T9" fmla="*/ 102 h 102"/>
                </a:gdLst>
                <a:ahLst/>
                <a:cxnLst>
                  <a:cxn ang="0">
                    <a:pos x="T0" y="T1"/>
                  </a:cxn>
                  <a:cxn ang="0">
                    <a:pos x="T2" y="T3"/>
                  </a:cxn>
                  <a:cxn ang="0">
                    <a:pos x="T4" y="T5"/>
                  </a:cxn>
                  <a:cxn ang="0">
                    <a:pos x="T6" y="T7"/>
                  </a:cxn>
                  <a:cxn ang="0">
                    <a:pos x="T8" y="T9"/>
                  </a:cxn>
                </a:cxnLst>
                <a:rect l="0" t="0" r="r" b="b"/>
                <a:pathLst>
                  <a:path w="104" h="102">
                    <a:moveTo>
                      <a:pt x="0" y="102"/>
                    </a:moveTo>
                    <a:cubicBezTo>
                      <a:pt x="0" y="68"/>
                      <a:pt x="0" y="34"/>
                      <a:pt x="0" y="0"/>
                    </a:cubicBezTo>
                    <a:cubicBezTo>
                      <a:pt x="35" y="0"/>
                      <a:pt x="69" y="0"/>
                      <a:pt x="104" y="0"/>
                    </a:cubicBezTo>
                    <a:cubicBezTo>
                      <a:pt x="104" y="34"/>
                      <a:pt x="104" y="67"/>
                      <a:pt x="104" y="102"/>
                    </a:cubicBezTo>
                    <a:cubicBezTo>
                      <a:pt x="70" y="102"/>
                      <a:pt x="36" y="102"/>
                      <a:pt x="0" y="102"/>
                    </a:cubicBezTo>
                    <a:close/>
                  </a:path>
                </a:pathLst>
              </a:custGeom>
              <a:grpFill/>
              <a:ln>
                <a:noFill/>
              </a:ln>
            </p:spPr>
            <p:txBody>
              <a:bodyPr/>
              <a:lstStyle/>
              <a:p>
                <a:pPr marL="0" marR="0" lvl="0" indent="0" algn="l" defTabSz="812165" rtl="0" eaLnBrk="1" fontAlgn="base" latinLnBrk="0" hangingPunct="1">
                  <a:lnSpc>
                    <a:spcPct val="100000"/>
                  </a:lnSpc>
                  <a:spcBef>
                    <a:spcPct val="0"/>
                  </a:spcBef>
                  <a:spcAft>
                    <a:spcPct val="0"/>
                  </a:spcAft>
                  <a:buClrTx/>
                  <a:buSzTx/>
                  <a:buFontTx/>
                  <a:buNone/>
                  <a:defRPr/>
                </a:pPr>
                <a:endParaRPr kumimoji="0" lang="zh-HK" altLang="en-US" sz="5400" b="1" i="0" u="none" strike="noStrike" kern="0" cap="none" spc="0" normalizeH="0" baseline="0" noProof="0">
                  <a:ln>
                    <a:noFill/>
                  </a:ln>
                  <a:solidFill>
                    <a:schemeClr val="bg1"/>
                  </a:solidFill>
                  <a:effectLst/>
                  <a:uLnTx/>
                  <a:uFillTx/>
                  <a:latin typeface="Calibri" panose="020F0502020204030204"/>
                  <a:ea typeface="PMingLiU" panose="02020500000000000000" charset="-120"/>
                  <a:cs typeface="+mn-cs"/>
                </a:endParaRPr>
              </a:p>
            </p:txBody>
          </p:sp>
          <p:sp>
            <p:nvSpPr>
              <p:cNvPr id="34" name="Freeform 13"/>
              <p:cNvSpPr/>
              <p:nvPr/>
            </p:nvSpPr>
            <p:spPr bwMode="auto">
              <a:xfrm>
                <a:off x="2018045" y="3128475"/>
                <a:ext cx="118654" cy="118654"/>
              </a:xfrm>
              <a:custGeom>
                <a:avLst/>
                <a:gdLst>
                  <a:gd name="T0" fmla="*/ 103 w 103"/>
                  <a:gd name="T1" fmla="*/ 103 h 103"/>
                  <a:gd name="T2" fmla="*/ 0 w 103"/>
                  <a:gd name="T3" fmla="*/ 103 h 103"/>
                  <a:gd name="T4" fmla="*/ 0 w 103"/>
                  <a:gd name="T5" fmla="*/ 0 h 103"/>
                  <a:gd name="T6" fmla="*/ 103 w 103"/>
                  <a:gd name="T7" fmla="*/ 0 h 103"/>
                  <a:gd name="T8" fmla="*/ 103 w 103"/>
                  <a:gd name="T9" fmla="*/ 103 h 103"/>
                </a:gdLst>
                <a:ahLst/>
                <a:cxnLst>
                  <a:cxn ang="0">
                    <a:pos x="T0" y="T1"/>
                  </a:cxn>
                  <a:cxn ang="0">
                    <a:pos x="T2" y="T3"/>
                  </a:cxn>
                  <a:cxn ang="0">
                    <a:pos x="T4" y="T5"/>
                  </a:cxn>
                  <a:cxn ang="0">
                    <a:pos x="T6" y="T7"/>
                  </a:cxn>
                  <a:cxn ang="0">
                    <a:pos x="T8" y="T9"/>
                  </a:cxn>
                </a:cxnLst>
                <a:rect l="0" t="0" r="r" b="b"/>
                <a:pathLst>
                  <a:path w="103" h="103">
                    <a:moveTo>
                      <a:pt x="103" y="103"/>
                    </a:moveTo>
                    <a:cubicBezTo>
                      <a:pt x="68" y="103"/>
                      <a:pt x="34" y="103"/>
                      <a:pt x="0" y="103"/>
                    </a:cubicBezTo>
                    <a:cubicBezTo>
                      <a:pt x="0" y="68"/>
                      <a:pt x="0" y="35"/>
                      <a:pt x="0" y="0"/>
                    </a:cubicBezTo>
                    <a:cubicBezTo>
                      <a:pt x="34" y="0"/>
                      <a:pt x="68" y="0"/>
                      <a:pt x="103" y="0"/>
                    </a:cubicBezTo>
                    <a:cubicBezTo>
                      <a:pt x="103" y="34"/>
                      <a:pt x="103" y="68"/>
                      <a:pt x="103" y="103"/>
                    </a:cubicBezTo>
                    <a:close/>
                  </a:path>
                </a:pathLst>
              </a:custGeom>
              <a:grpFill/>
              <a:ln>
                <a:noFill/>
              </a:ln>
            </p:spPr>
            <p:txBody>
              <a:bodyPr/>
              <a:lstStyle/>
              <a:p>
                <a:pPr marL="0" marR="0" lvl="0" indent="0" algn="l" defTabSz="812165" rtl="0" eaLnBrk="1" fontAlgn="base" latinLnBrk="0" hangingPunct="1">
                  <a:lnSpc>
                    <a:spcPct val="100000"/>
                  </a:lnSpc>
                  <a:spcBef>
                    <a:spcPct val="0"/>
                  </a:spcBef>
                  <a:spcAft>
                    <a:spcPct val="0"/>
                  </a:spcAft>
                  <a:buClrTx/>
                  <a:buSzTx/>
                  <a:buFontTx/>
                  <a:buNone/>
                  <a:defRPr/>
                </a:pPr>
                <a:endParaRPr kumimoji="0" lang="zh-HK" altLang="en-US" sz="5400" b="1" i="0" u="none" strike="noStrike" kern="0" cap="none" spc="0" normalizeH="0" baseline="0" noProof="0">
                  <a:ln>
                    <a:noFill/>
                  </a:ln>
                  <a:solidFill>
                    <a:schemeClr val="bg1"/>
                  </a:solidFill>
                  <a:effectLst/>
                  <a:uLnTx/>
                  <a:uFillTx/>
                  <a:latin typeface="Calibri" panose="020F0502020204030204"/>
                  <a:ea typeface="PMingLiU" panose="02020500000000000000" charset="-120"/>
                  <a:cs typeface="+mn-cs"/>
                </a:endParaRPr>
              </a:p>
            </p:txBody>
          </p:sp>
          <p:sp>
            <p:nvSpPr>
              <p:cNvPr id="35" name="Freeform 14"/>
              <p:cNvSpPr/>
              <p:nvPr/>
            </p:nvSpPr>
            <p:spPr bwMode="auto">
              <a:xfrm>
                <a:off x="2018045" y="3616708"/>
                <a:ext cx="118654" cy="118654"/>
              </a:xfrm>
              <a:custGeom>
                <a:avLst/>
                <a:gdLst>
                  <a:gd name="T0" fmla="*/ 103 w 103"/>
                  <a:gd name="T1" fmla="*/ 103 h 103"/>
                  <a:gd name="T2" fmla="*/ 0 w 103"/>
                  <a:gd name="T3" fmla="*/ 103 h 103"/>
                  <a:gd name="T4" fmla="*/ 0 w 103"/>
                  <a:gd name="T5" fmla="*/ 0 h 103"/>
                  <a:gd name="T6" fmla="*/ 103 w 103"/>
                  <a:gd name="T7" fmla="*/ 0 h 103"/>
                  <a:gd name="T8" fmla="*/ 103 w 103"/>
                  <a:gd name="T9" fmla="*/ 103 h 103"/>
                </a:gdLst>
                <a:ahLst/>
                <a:cxnLst>
                  <a:cxn ang="0">
                    <a:pos x="T0" y="T1"/>
                  </a:cxn>
                  <a:cxn ang="0">
                    <a:pos x="T2" y="T3"/>
                  </a:cxn>
                  <a:cxn ang="0">
                    <a:pos x="T4" y="T5"/>
                  </a:cxn>
                  <a:cxn ang="0">
                    <a:pos x="T6" y="T7"/>
                  </a:cxn>
                  <a:cxn ang="0">
                    <a:pos x="T8" y="T9"/>
                  </a:cxn>
                </a:cxnLst>
                <a:rect l="0" t="0" r="r" b="b"/>
                <a:pathLst>
                  <a:path w="103" h="103">
                    <a:moveTo>
                      <a:pt x="103" y="103"/>
                    </a:moveTo>
                    <a:cubicBezTo>
                      <a:pt x="68" y="103"/>
                      <a:pt x="35" y="103"/>
                      <a:pt x="0" y="103"/>
                    </a:cubicBezTo>
                    <a:cubicBezTo>
                      <a:pt x="0" y="68"/>
                      <a:pt x="0" y="35"/>
                      <a:pt x="0" y="0"/>
                    </a:cubicBezTo>
                    <a:cubicBezTo>
                      <a:pt x="34" y="0"/>
                      <a:pt x="68" y="0"/>
                      <a:pt x="103" y="0"/>
                    </a:cubicBezTo>
                    <a:cubicBezTo>
                      <a:pt x="103" y="33"/>
                      <a:pt x="103" y="67"/>
                      <a:pt x="103" y="103"/>
                    </a:cubicBezTo>
                    <a:close/>
                  </a:path>
                </a:pathLst>
              </a:custGeom>
              <a:grpFill/>
              <a:ln>
                <a:noFill/>
              </a:ln>
            </p:spPr>
            <p:txBody>
              <a:bodyPr/>
              <a:lstStyle/>
              <a:p>
                <a:pPr marL="0" marR="0" lvl="0" indent="0" algn="l" defTabSz="812165" rtl="0" eaLnBrk="1" fontAlgn="base" latinLnBrk="0" hangingPunct="1">
                  <a:lnSpc>
                    <a:spcPct val="100000"/>
                  </a:lnSpc>
                  <a:spcBef>
                    <a:spcPct val="0"/>
                  </a:spcBef>
                  <a:spcAft>
                    <a:spcPct val="0"/>
                  </a:spcAft>
                  <a:buClrTx/>
                  <a:buSzTx/>
                  <a:buFontTx/>
                  <a:buNone/>
                  <a:defRPr/>
                </a:pPr>
                <a:endParaRPr kumimoji="0" lang="zh-HK" altLang="en-US" sz="5400" b="1" i="0" u="none" strike="noStrike" kern="0" cap="none" spc="0" normalizeH="0" baseline="0" noProof="0">
                  <a:ln>
                    <a:noFill/>
                  </a:ln>
                  <a:solidFill>
                    <a:schemeClr val="bg1"/>
                  </a:solidFill>
                  <a:effectLst/>
                  <a:uLnTx/>
                  <a:uFillTx/>
                  <a:latin typeface="Calibri" panose="020F0502020204030204"/>
                  <a:ea typeface="PMingLiU" panose="02020500000000000000" charset="-120"/>
                  <a:cs typeface="+mn-cs"/>
                </a:endParaRPr>
              </a:p>
            </p:txBody>
          </p:sp>
        </p:grpSp>
        <p:sp>
          <p:nvSpPr>
            <p:cNvPr id="6150" name="文本框 14"/>
            <p:cNvSpPr txBox="1"/>
            <p:nvPr/>
          </p:nvSpPr>
          <p:spPr>
            <a:xfrm>
              <a:off x="1838233" y="2771898"/>
              <a:ext cx="2440102" cy="692497"/>
            </a:xfrm>
            <a:prstGeom prst="rect">
              <a:avLst/>
            </a:prstGeom>
            <a:noFill/>
            <a:ln w="9525">
              <a:noFill/>
            </a:ln>
          </p:spPr>
          <p:txBody>
            <a:bodyPr>
              <a:spAutoFit/>
            </a:bodyPr>
            <a:lstStyle/>
            <a:p>
              <a:pPr eaLnBrk="1" hangingPunct="1"/>
              <a:r>
                <a:rPr lang="zh-CN" altLang="en-US" sz="5400" b="1" dirty="0">
                  <a:solidFill>
                    <a:schemeClr val="bg1"/>
                  </a:solidFill>
                  <a:latin typeface="微软雅黑" panose="020B0503020204020204" pitchFamily="34" charset="-122"/>
                  <a:ea typeface="微软雅黑" panose="020B0503020204020204" pitchFamily="34" charset="-122"/>
                </a:rPr>
                <a:t>目   录</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矩形 5"/>
          <p:cNvSpPr/>
          <p:nvPr/>
        </p:nvSpPr>
        <p:spPr>
          <a:xfrm>
            <a:off x="3714750" y="5043488"/>
            <a:ext cx="7354888" cy="609600"/>
          </a:xfrm>
          <a:prstGeom prst="rect">
            <a:avLst/>
          </a:prstGeom>
          <a:solidFill>
            <a:schemeClr val="accent1"/>
          </a:solidFill>
          <a:ln w="9525">
            <a:noFill/>
          </a:ln>
        </p:spPr>
        <p:txBody>
          <a:bodyPr/>
          <a:lstStyle/>
          <a:p>
            <a:pPr eaLnBrk="1" hangingPunct="1"/>
            <a:endParaRPr lang="zh-CN" altLang="en-US" dirty="0">
              <a:latin typeface="Arial" panose="020B0604020202020204" pitchFamily="34" charset="0"/>
            </a:endParaRPr>
          </a:p>
        </p:txBody>
      </p:sp>
      <p:sp>
        <p:nvSpPr>
          <p:cNvPr id="36867" name="矩形 1"/>
          <p:cNvSpPr/>
          <p:nvPr/>
        </p:nvSpPr>
        <p:spPr>
          <a:xfrm>
            <a:off x="249238" y="95250"/>
            <a:ext cx="3776662" cy="830263"/>
          </a:xfrm>
          <a:prstGeom prst="rect">
            <a:avLst/>
          </a:prstGeom>
          <a:noFill/>
          <a:ln w="9525">
            <a:noFill/>
          </a:ln>
        </p:spPr>
        <p:txBody>
          <a:bodyPr wrap="none">
            <a:spAutoFit/>
          </a:bodyPr>
          <a:lstStyle/>
          <a:p>
            <a:r>
              <a:rPr lang="zh-CN" altLang="en-US" sz="2400" b="1" dirty="0">
                <a:latin typeface="微软雅黑" panose="020B0503020204020204" pitchFamily="34" charset="-122"/>
                <a:ea typeface="微软雅黑" panose="020B0503020204020204" pitchFamily="34" charset="-122"/>
              </a:rPr>
              <a:t>五、教学过程 </a:t>
            </a:r>
            <a:r>
              <a:rPr lang="en-US" altLang="zh-CN" sz="2400" b="1" dirty="0">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新授部分</a:t>
            </a:r>
          </a:p>
          <a:p>
            <a:endParaRPr lang="zh-CN" altLang="en-US" sz="2400" b="1" dirty="0">
              <a:latin typeface="微软雅黑" panose="020B0503020204020204" pitchFamily="34" charset="-122"/>
              <a:ea typeface="微软雅黑" panose="020B0503020204020204" pitchFamily="34" charset="-122"/>
            </a:endParaRPr>
          </a:p>
        </p:txBody>
      </p:sp>
      <p:grpSp>
        <p:nvGrpSpPr>
          <p:cNvPr id="36868" name="组合 14"/>
          <p:cNvGrpSpPr/>
          <p:nvPr/>
        </p:nvGrpSpPr>
        <p:grpSpPr>
          <a:xfrm>
            <a:off x="3311525" y="957263"/>
            <a:ext cx="5140325" cy="581025"/>
            <a:chOff x="452581" y="1556250"/>
            <a:chExt cx="3938180" cy="581891"/>
          </a:xfrm>
        </p:grpSpPr>
        <p:sp>
          <p:nvSpPr>
            <p:cNvPr id="4" name="同侧圆角矩形 3"/>
            <p:cNvSpPr/>
            <p:nvPr/>
          </p:nvSpPr>
          <p:spPr bwMode="auto">
            <a:xfrm>
              <a:off x="452581" y="1556250"/>
              <a:ext cx="3938180" cy="581891"/>
            </a:xfrm>
            <a:prstGeom prst="round2SameRect">
              <a:avLst/>
            </a:prstGeom>
            <a:solidFill>
              <a:schemeClr val="accent1"/>
            </a:solidFill>
            <a:ln w="9525" cap="flat" cmpd="sng" algn="ctr">
              <a:solidFill>
                <a:schemeClr val="tx1"/>
              </a:solid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6883" name="矩形 13"/>
            <p:cNvSpPr/>
            <p:nvPr/>
          </p:nvSpPr>
          <p:spPr>
            <a:xfrm>
              <a:off x="594100" y="1616018"/>
              <a:ext cx="3796661" cy="462353"/>
            </a:xfrm>
            <a:prstGeom prst="rect">
              <a:avLst/>
            </a:prstGeom>
            <a:noFill/>
            <a:ln w="9525">
              <a:noFill/>
            </a:ln>
          </p:spPr>
          <p:txBody>
            <a:bodyPr>
              <a:spAutoFit/>
            </a:bodyPr>
            <a:lstStyle/>
            <a:p>
              <a:r>
                <a:rPr lang="zh-CN" altLang="en-US" sz="2400" dirty="0">
                  <a:latin typeface="微软雅黑" panose="020B0503020204020204" pitchFamily="34" charset="-122"/>
                  <a:ea typeface="微软雅黑" panose="020B0503020204020204" pitchFamily="34" charset="-122"/>
                </a:rPr>
                <a:t>一、没有共产党就没有今天的中国</a:t>
              </a:r>
            </a:p>
          </p:txBody>
        </p:sp>
      </p:grpSp>
      <p:sp>
        <p:nvSpPr>
          <p:cNvPr id="36869" name="矩形 14"/>
          <p:cNvSpPr/>
          <p:nvPr/>
        </p:nvSpPr>
        <p:spPr>
          <a:xfrm>
            <a:off x="695325" y="2933700"/>
            <a:ext cx="3081338" cy="1338263"/>
          </a:xfrm>
          <a:prstGeom prst="rect">
            <a:avLst/>
          </a:prstGeom>
          <a:noFill/>
          <a:ln w="9525">
            <a:noFill/>
          </a:ln>
        </p:spPr>
        <p:txBody>
          <a:bodyPr>
            <a:spAutoFit/>
          </a:bodyPr>
          <a:lstStyle/>
          <a:p>
            <a:pPr algn="just">
              <a:lnSpc>
                <a:spcPct val="150000"/>
              </a:lnSpc>
            </a:pPr>
            <a:r>
              <a:rPr lang="zh-CN" altLang="en-US" dirty="0">
                <a:latin typeface="微软雅黑" panose="020B0503020204020204" pitchFamily="34" charset="-122"/>
                <a:ea typeface="微软雅黑" panose="020B0503020204020204" pitchFamily="34" charset="-122"/>
              </a:rPr>
              <a:t>说一说：      </a:t>
            </a:r>
            <a:endParaRPr lang="en-US" altLang="zh-CN" dirty="0">
              <a:latin typeface="微软雅黑" panose="020B0503020204020204" pitchFamily="34" charset="-122"/>
              <a:ea typeface="微软雅黑" panose="020B0503020204020204" pitchFamily="34" charset="-122"/>
            </a:endParaRPr>
          </a:p>
          <a:p>
            <a:pPr algn="just">
              <a:lnSpc>
                <a:spcPct val="150000"/>
              </a:lnSpc>
            </a:pPr>
            <a:r>
              <a:rPr lang="zh-CN" altLang="en-US" dirty="0">
                <a:latin typeface="微软雅黑" panose="020B0503020204020204" pitchFamily="34" charset="-122"/>
                <a:ea typeface="微软雅黑" panose="020B0503020204020204" pitchFamily="34" charset="-122"/>
              </a:rPr>
              <a:t>       改革开放后我国在哪些领域取得了重大发展呢？</a:t>
            </a:r>
            <a:endParaRPr lang="en-US" altLang="zh-CN" dirty="0">
              <a:latin typeface="微软雅黑" panose="020B0503020204020204" pitchFamily="34" charset="-122"/>
              <a:ea typeface="微软雅黑" panose="020B0503020204020204" pitchFamily="34" charset="-122"/>
            </a:endParaRPr>
          </a:p>
        </p:txBody>
      </p:sp>
      <p:sp>
        <p:nvSpPr>
          <p:cNvPr id="36870" name="矩形 15"/>
          <p:cNvSpPr/>
          <p:nvPr/>
        </p:nvSpPr>
        <p:spPr>
          <a:xfrm>
            <a:off x="4033838" y="5072063"/>
            <a:ext cx="2211387" cy="458787"/>
          </a:xfrm>
          <a:prstGeom prst="rect">
            <a:avLst/>
          </a:prstGeom>
          <a:noFill/>
          <a:ln w="9525">
            <a:noFill/>
          </a:ln>
        </p:spPr>
        <p:txBody>
          <a:bodyPr>
            <a:spAutoFit/>
          </a:bodyPr>
          <a:lstStyle/>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 面向世界科技前沿</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36871" name="矩形 18"/>
          <p:cNvSpPr/>
          <p:nvPr/>
        </p:nvSpPr>
        <p:spPr>
          <a:xfrm>
            <a:off x="6286500" y="5068888"/>
            <a:ext cx="2212975" cy="458787"/>
          </a:xfrm>
          <a:prstGeom prst="rect">
            <a:avLst/>
          </a:prstGeom>
          <a:noFill/>
          <a:ln w="9525">
            <a:noFill/>
          </a:ln>
        </p:spPr>
        <p:txBody>
          <a:bodyPr>
            <a:spAutoFit/>
          </a:bodyPr>
          <a:lstStyle/>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  面向国家重大需求</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36872" name="矩形 19"/>
          <p:cNvSpPr/>
          <p:nvPr/>
        </p:nvSpPr>
        <p:spPr>
          <a:xfrm>
            <a:off x="8643938" y="5068888"/>
            <a:ext cx="2212975" cy="458787"/>
          </a:xfrm>
          <a:prstGeom prst="rect">
            <a:avLst/>
          </a:prstGeom>
          <a:noFill/>
          <a:ln w="9525">
            <a:noFill/>
          </a:ln>
        </p:spPr>
        <p:txBody>
          <a:bodyPr>
            <a:spAutoFit/>
          </a:bodyPr>
          <a:lstStyle/>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  面向国家经济发展</a:t>
            </a:r>
            <a:endParaRPr lang="en-US" altLang="zh-CN" dirty="0">
              <a:solidFill>
                <a:schemeClr val="bg1"/>
              </a:solidFill>
              <a:latin typeface="微软雅黑" panose="020B0503020204020204" pitchFamily="34" charset="-122"/>
              <a:ea typeface="微软雅黑" panose="020B0503020204020204" pitchFamily="34" charset="-122"/>
            </a:endParaRPr>
          </a:p>
        </p:txBody>
      </p:sp>
      <p:pic>
        <p:nvPicPr>
          <p:cNvPr id="36873" name="图片 20"/>
          <p:cNvPicPr>
            <a:picLocks noChangeAspect="1"/>
          </p:cNvPicPr>
          <p:nvPr/>
        </p:nvPicPr>
        <p:blipFill>
          <a:blip r:embed="rId3"/>
          <a:stretch>
            <a:fillRect/>
          </a:stretch>
        </p:blipFill>
        <p:spPr>
          <a:xfrm>
            <a:off x="6245225" y="2813050"/>
            <a:ext cx="2295525" cy="1487488"/>
          </a:xfrm>
          <a:prstGeom prst="rect">
            <a:avLst/>
          </a:prstGeom>
          <a:noFill/>
          <a:ln w="9525">
            <a:noFill/>
          </a:ln>
        </p:spPr>
      </p:pic>
      <p:sp>
        <p:nvSpPr>
          <p:cNvPr id="36874" name="矩形 21"/>
          <p:cNvSpPr/>
          <p:nvPr/>
        </p:nvSpPr>
        <p:spPr>
          <a:xfrm>
            <a:off x="6245225" y="4362450"/>
            <a:ext cx="2236788" cy="339725"/>
          </a:xfrm>
          <a:prstGeom prst="rect">
            <a:avLst/>
          </a:prstGeom>
          <a:noFill/>
          <a:ln w="9525">
            <a:noFill/>
          </a:ln>
        </p:spPr>
        <p:txBody>
          <a:bodyPr wrap="none">
            <a:spAutoFit/>
          </a:bodyPr>
          <a:lstStyle/>
          <a:p>
            <a:pPr eaLnBrk="1" hangingPunct="1">
              <a:buNone/>
            </a:pPr>
            <a:r>
              <a:rPr lang="zh-CN" altLang="en-US" sz="1600" dirty="0">
                <a:latin typeface="微软雅黑" panose="020B0503020204020204" pitchFamily="34" charset="-122"/>
                <a:ea typeface="微软雅黑" panose="020B0503020204020204" pitchFamily="34" charset="-122"/>
              </a:rPr>
              <a:t>“蛟龙号”载人潜水器</a:t>
            </a:r>
          </a:p>
        </p:txBody>
      </p:sp>
      <p:sp>
        <p:nvSpPr>
          <p:cNvPr id="36875" name="矩形 22"/>
          <p:cNvSpPr/>
          <p:nvPr/>
        </p:nvSpPr>
        <p:spPr>
          <a:xfrm>
            <a:off x="3703638" y="4356100"/>
            <a:ext cx="2646362" cy="338138"/>
          </a:xfrm>
          <a:prstGeom prst="rect">
            <a:avLst/>
          </a:prstGeom>
          <a:noFill/>
          <a:ln w="9525">
            <a:noFill/>
          </a:ln>
        </p:spPr>
        <p:txBody>
          <a:bodyPr wrap="none">
            <a:spAutoFit/>
          </a:bodyPr>
          <a:lstStyle/>
          <a:p>
            <a:pPr eaLnBrk="1" hangingPunct="1">
              <a:buNone/>
            </a:pPr>
            <a:r>
              <a:rPr lang="zh-CN" altLang="en-US" sz="1600" dirty="0">
                <a:latin typeface="微软雅黑" panose="020B0503020204020204" pitchFamily="34" charset="-122"/>
                <a:ea typeface="微软雅黑" panose="020B0503020204020204" pitchFamily="34" charset="-122"/>
              </a:rPr>
              <a:t>北斗三号全球卫星导航系统</a:t>
            </a:r>
          </a:p>
        </p:txBody>
      </p:sp>
      <p:pic>
        <p:nvPicPr>
          <p:cNvPr id="36876" name="图片 1"/>
          <p:cNvPicPr>
            <a:picLocks noChangeAspect="1"/>
          </p:cNvPicPr>
          <p:nvPr/>
        </p:nvPicPr>
        <p:blipFill>
          <a:blip r:embed="rId4"/>
          <a:stretch>
            <a:fillRect/>
          </a:stretch>
        </p:blipFill>
        <p:spPr>
          <a:xfrm>
            <a:off x="4027488" y="2841625"/>
            <a:ext cx="2054225" cy="1458913"/>
          </a:xfrm>
          <a:prstGeom prst="rect">
            <a:avLst/>
          </a:prstGeom>
          <a:noFill/>
          <a:ln w="9525">
            <a:noFill/>
          </a:ln>
        </p:spPr>
      </p:pic>
      <p:pic>
        <p:nvPicPr>
          <p:cNvPr id="36877" name="图片 2"/>
          <p:cNvPicPr>
            <a:picLocks noChangeAspect="1"/>
          </p:cNvPicPr>
          <p:nvPr/>
        </p:nvPicPr>
        <p:blipFill>
          <a:blip r:embed="rId5"/>
          <a:stretch>
            <a:fillRect/>
          </a:stretch>
        </p:blipFill>
        <p:spPr>
          <a:xfrm>
            <a:off x="8770938" y="2794000"/>
            <a:ext cx="2360612" cy="1477963"/>
          </a:xfrm>
          <a:prstGeom prst="rect">
            <a:avLst/>
          </a:prstGeom>
          <a:noFill/>
          <a:ln w="9525">
            <a:noFill/>
          </a:ln>
        </p:spPr>
      </p:pic>
      <p:sp>
        <p:nvSpPr>
          <p:cNvPr id="36878" name="矩形 4"/>
          <p:cNvSpPr/>
          <p:nvPr/>
        </p:nvSpPr>
        <p:spPr>
          <a:xfrm>
            <a:off x="9037638" y="4362450"/>
            <a:ext cx="1825625" cy="585788"/>
          </a:xfrm>
          <a:prstGeom prst="rect">
            <a:avLst/>
          </a:prstGeom>
          <a:noFill/>
          <a:ln w="9525">
            <a:noFill/>
          </a:ln>
        </p:spPr>
        <p:txBody>
          <a:bodyPr wrap="none">
            <a:spAutoFit/>
          </a:bodyPr>
          <a:lstStyle/>
          <a:p>
            <a:r>
              <a:rPr lang="zh-CN" altLang="en-US" sz="1600" dirty="0">
                <a:latin typeface="微软雅黑" panose="020B0503020204020204" pitchFamily="34" charset="-122"/>
                <a:ea typeface="微软雅黑" panose="020B0503020204020204" pitchFamily="34" charset="-122"/>
              </a:rPr>
              <a:t>煤炭清洁高效利用</a:t>
            </a:r>
            <a:endParaRPr lang="en-US" altLang="zh-CN" sz="1600" dirty="0">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核心技术示范区</a:t>
            </a:r>
          </a:p>
        </p:txBody>
      </p:sp>
      <p:grpSp>
        <p:nvGrpSpPr>
          <p:cNvPr id="36879" name="组合 5"/>
          <p:cNvGrpSpPr/>
          <p:nvPr/>
        </p:nvGrpSpPr>
        <p:grpSpPr>
          <a:xfrm>
            <a:off x="1035050" y="1781175"/>
            <a:ext cx="1420813" cy="757238"/>
            <a:chOff x="7469780" y="2159807"/>
            <a:chExt cx="1373923" cy="757237"/>
          </a:xfrm>
        </p:grpSpPr>
        <p:sp>
          <p:nvSpPr>
            <p:cNvPr id="30" name="泪滴形 29"/>
            <p:cNvSpPr/>
            <p:nvPr/>
          </p:nvSpPr>
          <p:spPr bwMode="auto">
            <a:xfrm>
              <a:off x="7469780" y="2159807"/>
              <a:ext cx="1373923" cy="757237"/>
            </a:xfrm>
            <a:prstGeom prst="teardrop">
              <a:avLst/>
            </a:prstGeom>
            <a:solidFill>
              <a:schemeClr val="accent4">
                <a:lumMod val="75000"/>
              </a:schemeClr>
            </a:solidFill>
            <a:ln w="9525" cap="flat" cmpd="sng" algn="ctr">
              <a:no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6881" name="矩形 7"/>
            <p:cNvSpPr/>
            <p:nvPr/>
          </p:nvSpPr>
          <p:spPr>
            <a:xfrm>
              <a:off x="7564439" y="2338370"/>
              <a:ext cx="1067215" cy="400110"/>
            </a:xfrm>
            <a:prstGeom prst="rect">
              <a:avLst/>
            </a:prstGeom>
            <a:noFill/>
            <a:ln w="9525">
              <a:noFill/>
            </a:ln>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  资料二</a:t>
              </a:r>
              <a:endParaRPr lang="zh-CN" altLang="en-US" sz="2000" dirty="0">
                <a:solidFill>
                  <a:srgbClr val="C00000"/>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矩形 1"/>
          <p:cNvSpPr/>
          <p:nvPr/>
        </p:nvSpPr>
        <p:spPr>
          <a:xfrm>
            <a:off x="249238" y="95250"/>
            <a:ext cx="3776662" cy="830263"/>
          </a:xfrm>
          <a:prstGeom prst="rect">
            <a:avLst/>
          </a:prstGeom>
          <a:noFill/>
          <a:ln w="9525">
            <a:noFill/>
          </a:ln>
        </p:spPr>
        <p:txBody>
          <a:bodyPr wrap="none">
            <a:spAutoFit/>
          </a:bodyPr>
          <a:lstStyle/>
          <a:p>
            <a:r>
              <a:rPr lang="zh-CN" altLang="en-US" sz="2400" b="1" dirty="0">
                <a:solidFill>
                  <a:srgbClr val="000000"/>
                </a:solidFill>
                <a:latin typeface="微软雅黑" panose="020B0503020204020204" pitchFamily="34" charset="-122"/>
                <a:ea typeface="微软雅黑" panose="020B0503020204020204" pitchFamily="34" charset="-122"/>
              </a:rPr>
              <a:t>五、教学过程 </a:t>
            </a:r>
            <a:r>
              <a:rPr lang="en-US" altLang="zh-CN" sz="2400" b="1" dirty="0">
                <a:solidFill>
                  <a:srgbClr val="000000"/>
                </a:solidFill>
                <a:latin typeface="微软雅黑" panose="020B0503020204020204" pitchFamily="34" charset="-122"/>
                <a:ea typeface="微软雅黑" panose="020B0503020204020204" pitchFamily="34" charset="-122"/>
              </a:rPr>
              <a:t>— </a:t>
            </a:r>
            <a:r>
              <a:rPr lang="zh-CN" altLang="en-US" sz="2400" b="1" dirty="0">
                <a:solidFill>
                  <a:srgbClr val="000000"/>
                </a:solidFill>
                <a:latin typeface="微软雅黑" panose="020B0503020204020204" pitchFamily="34" charset="-122"/>
                <a:ea typeface="微软雅黑" panose="020B0503020204020204" pitchFamily="34" charset="-122"/>
              </a:rPr>
              <a:t>新授部分</a:t>
            </a:r>
          </a:p>
          <a:p>
            <a:endParaRPr lang="zh-CN" altLang="en-US" sz="2400" b="1" dirty="0">
              <a:solidFill>
                <a:srgbClr val="000000"/>
              </a:solidFill>
              <a:latin typeface="微软雅黑" panose="020B0503020204020204" pitchFamily="34" charset="-122"/>
              <a:ea typeface="微软雅黑" panose="020B0503020204020204" pitchFamily="34" charset="-122"/>
            </a:endParaRPr>
          </a:p>
        </p:txBody>
      </p:sp>
      <p:grpSp>
        <p:nvGrpSpPr>
          <p:cNvPr id="38915" name="组合 14"/>
          <p:cNvGrpSpPr/>
          <p:nvPr/>
        </p:nvGrpSpPr>
        <p:grpSpPr>
          <a:xfrm>
            <a:off x="3311525" y="957263"/>
            <a:ext cx="5140325" cy="581025"/>
            <a:chOff x="452581" y="1556250"/>
            <a:chExt cx="3938180" cy="581891"/>
          </a:xfrm>
        </p:grpSpPr>
        <p:sp>
          <p:nvSpPr>
            <p:cNvPr id="4" name="同侧圆角矩形 3"/>
            <p:cNvSpPr/>
            <p:nvPr/>
          </p:nvSpPr>
          <p:spPr bwMode="auto">
            <a:xfrm>
              <a:off x="452581" y="1556250"/>
              <a:ext cx="3938180" cy="581891"/>
            </a:xfrm>
            <a:prstGeom prst="round2SameRect">
              <a:avLst/>
            </a:prstGeom>
            <a:solidFill>
              <a:schemeClr val="accent1"/>
            </a:solidFill>
            <a:ln w="9525" cap="flat" cmpd="sng" algn="ctr">
              <a:solidFill>
                <a:schemeClr val="tx1"/>
              </a:solid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8923" name="矩形 13"/>
            <p:cNvSpPr/>
            <p:nvPr/>
          </p:nvSpPr>
          <p:spPr>
            <a:xfrm>
              <a:off x="594100" y="1616018"/>
              <a:ext cx="3796661" cy="462353"/>
            </a:xfrm>
            <a:prstGeom prst="rect">
              <a:avLst/>
            </a:prstGeom>
            <a:noFill/>
            <a:ln w="9525">
              <a:noFill/>
            </a:ln>
          </p:spPr>
          <p:txBody>
            <a:bodyPr>
              <a:spAutoFit/>
            </a:bodyPr>
            <a:lstStyle/>
            <a:p>
              <a:r>
                <a:rPr lang="zh-CN" altLang="en-US" sz="2400" dirty="0">
                  <a:solidFill>
                    <a:srgbClr val="000000"/>
                  </a:solidFill>
                  <a:latin typeface="微软雅黑" panose="020B0503020204020204" pitchFamily="34" charset="-122"/>
                  <a:ea typeface="微软雅黑" panose="020B0503020204020204" pitchFamily="34" charset="-122"/>
                </a:rPr>
                <a:t>一、没有共产党就没有今天的中国</a:t>
              </a:r>
            </a:p>
          </p:txBody>
        </p:sp>
      </p:grpSp>
      <p:sp>
        <p:nvSpPr>
          <p:cNvPr id="38916" name="矩形 14"/>
          <p:cNvSpPr/>
          <p:nvPr/>
        </p:nvSpPr>
        <p:spPr>
          <a:xfrm>
            <a:off x="5973763" y="2054225"/>
            <a:ext cx="4913312" cy="829945"/>
          </a:xfrm>
          <a:prstGeom prst="rect">
            <a:avLst/>
          </a:prstGeom>
          <a:noFill/>
          <a:ln w="9525">
            <a:noFill/>
          </a:ln>
        </p:spPr>
        <p:txBody>
          <a:bodyPr>
            <a:spAutoFit/>
          </a:bodyPr>
          <a:lstStyle/>
          <a:p>
            <a:pPr algn="just" eaLnBrk="1" hangingPunct="1">
              <a:lnSpc>
                <a:spcPct val="150000"/>
              </a:lnSpc>
            </a:pPr>
            <a:r>
              <a:rPr lang="zh-CN" altLang="en-US" sz="1600" dirty="0">
                <a:solidFill>
                  <a:srgbClr val="000000"/>
                </a:solidFill>
                <a:latin typeface="微软雅黑" panose="020B0503020204020204" pitchFamily="34" charset="-122"/>
                <a:ea typeface="微软雅黑" panose="020B0503020204020204" pitchFamily="34" charset="-122"/>
              </a:rPr>
              <a:t>截至</a:t>
            </a:r>
            <a:r>
              <a:rPr lang="en-US" altLang="zh-CN" sz="1600" dirty="0">
                <a:solidFill>
                  <a:srgbClr val="000000"/>
                </a:solidFill>
                <a:latin typeface="微软雅黑" panose="020B0503020204020204" pitchFamily="34" charset="-122"/>
                <a:ea typeface="微软雅黑" panose="020B0503020204020204" pitchFamily="34" charset="-122"/>
              </a:rPr>
              <a:t>2020</a:t>
            </a:r>
            <a:r>
              <a:rPr lang="zh-CN" altLang="en-US" sz="1600" dirty="0">
                <a:solidFill>
                  <a:srgbClr val="000000"/>
                </a:solidFill>
                <a:latin typeface="微软雅黑" panose="020B0503020204020204" pitchFamily="34" charset="-122"/>
                <a:ea typeface="微软雅黑" panose="020B0503020204020204" pitchFamily="34" charset="-122"/>
              </a:rPr>
              <a:t>年</a:t>
            </a:r>
            <a:r>
              <a:rPr lang="en-US" altLang="zh-CN" sz="1600" dirty="0">
                <a:solidFill>
                  <a:srgbClr val="000000"/>
                </a:solidFill>
                <a:latin typeface="微软雅黑" panose="020B0503020204020204" pitchFamily="34" charset="-122"/>
                <a:ea typeface="微软雅黑" panose="020B0503020204020204" pitchFamily="34" charset="-122"/>
              </a:rPr>
              <a:t>11</a:t>
            </a:r>
            <a:r>
              <a:rPr lang="zh-CN" altLang="en-US" sz="1600" dirty="0">
                <a:solidFill>
                  <a:srgbClr val="000000"/>
                </a:solidFill>
                <a:latin typeface="微软雅黑" panose="020B0503020204020204" pitchFamily="34" charset="-122"/>
                <a:ea typeface="微软雅黑" panose="020B0503020204020204" pitchFamily="34" charset="-122"/>
              </a:rPr>
              <a:t>月</a:t>
            </a:r>
            <a:r>
              <a:rPr lang="en-US" altLang="zh-CN" sz="1600" dirty="0">
                <a:solidFill>
                  <a:srgbClr val="000000"/>
                </a:solidFill>
                <a:latin typeface="微软雅黑" panose="020B0503020204020204" pitchFamily="34" charset="-122"/>
                <a:ea typeface="微软雅黑" panose="020B0503020204020204" pitchFamily="34" charset="-122"/>
              </a:rPr>
              <a:t>23</a:t>
            </a:r>
            <a:r>
              <a:rPr lang="zh-CN" altLang="en-US" sz="1600" dirty="0">
                <a:solidFill>
                  <a:srgbClr val="000000"/>
                </a:solidFill>
                <a:latin typeface="微软雅黑" panose="020B0503020204020204" pitchFamily="34" charset="-122"/>
                <a:ea typeface="微软雅黑" panose="020B0503020204020204" pitchFamily="34" charset="-122"/>
              </a:rPr>
              <a:t>日，我国</a:t>
            </a:r>
            <a:r>
              <a:rPr lang="en-US" altLang="zh-CN" sz="1600" dirty="0">
                <a:solidFill>
                  <a:srgbClr val="000000"/>
                </a:solidFill>
                <a:latin typeface="微软雅黑" panose="020B0503020204020204" pitchFamily="34" charset="-122"/>
                <a:ea typeface="微软雅黑" panose="020B0503020204020204" pitchFamily="34" charset="-122"/>
              </a:rPr>
              <a:t>832</a:t>
            </a:r>
            <a:r>
              <a:rPr lang="zh-CN" altLang="en-US" sz="1600" dirty="0">
                <a:solidFill>
                  <a:srgbClr val="000000"/>
                </a:solidFill>
                <a:latin typeface="微软雅黑" panose="020B0503020204020204" pitchFamily="34" charset="-122"/>
                <a:ea typeface="微软雅黑" panose="020B0503020204020204" pitchFamily="34" charset="-122"/>
              </a:rPr>
              <a:t>个贫困县全部脱贫摘帽。</a:t>
            </a:r>
            <a:endParaRPr lang="en-US" altLang="zh-CN" sz="1600" dirty="0">
              <a:solidFill>
                <a:srgbClr val="000000"/>
              </a:solidFill>
              <a:latin typeface="微软雅黑" panose="020B0503020204020204" pitchFamily="34" charset="-122"/>
              <a:ea typeface="微软雅黑" panose="020B0503020204020204" pitchFamily="34" charset="-122"/>
            </a:endParaRPr>
          </a:p>
        </p:txBody>
      </p:sp>
      <p:sp>
        <p:nvSpPr>
          <p:cNvPr id="38917" name="矩形 17"/>
          <p:cNvSpPr/>
          <p:nvPr/>
        </p:nvSpPr>
        <p:spPr>
          <a:xfrm>
            <a:off x="903288" y="2936875"/>
            <a:ext cx="4500562" cy="2265363"/>
          </a:xfrm>
          <a:prstGeom prst="rect">
            <a:avLst/>
          </a:prstGeom>
          <a:noFill/>
          <a:ln w="9525">
            <a:noFill/>
          </a:ln>
        </p:spPr>
        <p:txBody>
          <a:bodyPr>
            <a:spAutoFit/>
          </a:bodyPr>
          <a:lstStyle/>
          <a:p>
            <a:pPr algn="just" eaLnBrk="1" hangingPunct="1">
              <a:lnSpc>
                <a:spcPct val="150000"/>
              </a:lnSpc>
              <a:buFont typeface="Wingdings" panose="05000000000000000000" pitchFamily="2" charset="2"/>
              <a:buChar char="u"/>
            </a:pPr>
            <a:r>
              <a:rPr lang="zh-CN" altLang="en-US" sz="1600" b="1" dirty="0">
                <a:solidFill>
                  <a:srgbClr val="000000"/>
                </a:solidFill>
                <a:latin typeface="微软雅黑" panose="020B0503020204020204" pitchFamily="34" charset="-122"/>
                <a:ea typeface="微软雅黑" panose="020B0503020204020204" pitchFamily="34" charset="-122"/>
              </a:rPr>
              <a:t>精准扶贫     </a:t>
            </a:r>
            <a:r>
              <a:rPr lang="zh-CN" altLang="en-US" sz="1600" dirty="0">
                <a:solidFill>
                  <a:srgbClr val="000000"/>
                </a:solidFill>
                <a:latin typeface="微软雅黑" panose="020B0503020204020204" pitchFamily="34" charset="-122"/>
                <a:ea typeface="微软雅黑" panose="020B0503020204020204" pitchFamily="34" charset="-122"/>
              </a:rPr>
              <a:t>贵州省</a:t>
            </a:r>
            <a:r>
              <a:rPr lang="en-US" altLang="zh-CN" sz="1600" dirty="0">
                <a:solidFill>
                  <a:srgbClr val="000000"/>
                </a:solidFill>
                <a:latin typeface="微软雅黑" panose="020B0503020204020204" pitchFamily="34" charset="-122"/>
                <a:ea typeface="微软雅黑" panose="020B0503020204020204" pitchFamily="34" charset="-122"/>
              </a:rPr>
              <a:t>2020</a:t>
            </a:r>
            <a:r>
              <a:rPr lang="zh-CN" altLang="en-US" sz="1600" dirty="0">
                <a:solidFill>
                  <a:srgbClr val="000000"/>
                </a:solidFill>
                <a:latin typeface="微软雅黑" panose="020B0503020204020204" pitchFamily="34" charset="-122"/>
                <a:ea typeface="微软雅黑" panose="020B0503020204020204" pitchFamily="34" charset="-122"/>
              </a:rPr>
              <a:t>年</a:t>
            </a:r>
            <a:r>
              <a:rPr lang="en-US" altLang="zh-CN" sz="1600" dirty="0">
                <a:solidFill>
                  <a:srgbClr val="000000"/>
                </a:solidFill>
                <a:latin typeface="微软雅黑" panose="020B0503020204020204" pitchFamily="34" charset="-122"/>
                <a:ea typeface="微软雅黑" panose="020B0503020204020204" pitchFamily="34" charset="-122"/>
              </a:rPr>
              <a:t>11</a:t>
            </a:r>
            <a:r>
              <a:rPr lang="zh-CN" altLang="en-US" sz="1600" dirty="0">
                <a:solidFill>
                  <a:srgbClr val="000000"/>
                </a:solidFill>
                <a:latin typeface="微软雅黑" panose="020B0503020204020204" pitchFamily="34" charset="-122"/>
                <a:ea typeface="微软雅黑" panose="020B0503020204020204" pitchFamily="34" charset="-122"/>
              </a:rPr>
              <a:t>月</a:t>
            </a:r>
            <a:r>
              <a:rPr lang="en-US" altLang="zh-CN" sz="1600" dirty="0">
                <a:solidFill>
                  <a:srgbClr val="000000"/>
                </a:solidFill>
                <a:latin typeface="微软雅黑" panose="020B0503020204020204" pitchFamily="34" charset="-122"/>
                <a:ea typeface="微软雅黑" panose="020B0503020204020204" pitchFamily="34" charset="-122"/>
              </a:rPr>
              <a:t>23</a:t>
            </a:r>
            <a:r>
              <a:rPr lang="zh-CN" altLang="en-US" sz="1600" dirty="0">
                <a:solidFill>
                  <a:srgbClr val="000000"/>
                </a:solidFill>
                <a:latin typeface="微软雅黑" panose="020B0503020204020204" pitchFamily="34" charset="-122"/>
                <a:ea typeface="微软雅黑" panose="020B0503020204020204" pitchFamily="34" charset="-122"/>
              </a:rPr>
              <a:t>日宣布剩余的</a:t>
            </a:r>
            <a:r>
              <a:rPr lang="en-US" altLang="zh-CN" sz="1600" dirty="0">
                <a:solidFill>
                  <a:srgbClr val="000000"/>
                </a:solidFill>
                <a:latin typeface="微软雅黑" panose="020B0503020204020204" pitchFamily="34" charset="-122"/>
                <a:ea typeface="微软雅黑" panose="020B0503020204020204" pitchFamily="34" charset="-122"/>
              </a:rPr>
              <a:t>9</a:t>
            </a:r>
            <a:r>
              <a:rPr lang="zh-CN" altLang="en-US" sz="1600" dirty="0">
                <a:solidFill>
                  <a:srgbClr val="000000"/>
                </a:solidFill>
                <a:latin typeface="微软雅黑" panose="020B0503020204020204" pitchFamily="34" charset="-122"/>
                <a:ea typeface="微软雅黑" panose="020B0503020204020204" pitchFamily="34" charset="-122"/>
              </a:rPr>
              <a:t>个贫困县退出贫困县序列，至此，全国</a:t>
            </a:r>
            <a:r>
              <a:rPr lang="en-US" altLang="zh-CN" sz="1600" dirty="0">
                <a:solidFill>
                  <a:srgbClr val="000000"/>
                </a:solidFill>
                <a:latin typeface="微软雅黑" panose="020B0503020204020204" pitchFamily="34" charset="-122"/>
                <a:ea typeface="微软雅黑" panose="020B0503020204020204" pitchFamily="34" charset="-122"/>
              </a:rPr>
              <a:t>52</a:t>
            </a:r>
            <a:r>
              <a:rPr lang="zh-CN" altLang="en-US" sz="1600" dirty="0">
                <a:solidFill>
                  <a:srgbClr val="000000"/>
                </a:solidFill>
                <a:latin typeface="微软雅黑" panose="020B0503020204020204" pitchFamily="34" charset="-122"/>
                <a:ea typeface="微软雅黑" panose="020B0503020204020204" pitchFamily="34" charset="-122"/>
              </a:rPr>
              <a:t>个挂牌督战县经过省级专项评估检查，已由各省级人民政府全部宣布退出，加上</a:t>
            </a:r>
            <a:r>
              <a:rPr lang="en-US" altLang="zh-CN" sz="1600" dirty="0">
                <a:solidFill>
                  <a:srgbClr val="000000"/>
                </a:solidFill>
                <a:latin typeface="微软雅黑" panose="020B0503020204020204" pitchFamily="34" charset="-122"/>
                <a:ea typeface="微软雅黑" panose="020B0503020204020204" pitchFamily="34" charset="-122"/>
              </a:rPr>
              <a:t>2016—2019</a:t>
            </a:r>
            <a:r>
              <a:rPr lang="zh-CN" altLang="en-US" sz="1600" dirty="0">
                <a:solidFill>
                  <a:srgbClr val="000000"/>
                </a:solidFill>
                <a:latin typeface="微软雅黑" panose="020B0503020204020204" pitchFamily="34" charset="-122"/>
                <a:ea typeface="微软雅黑" panose="020B0503020204020204" pitchFamily="34" charset="-122"/>
              </a:rPr>
              <a:t>年已脱贫摘帽的</a:t>
            </a:r>
            <a:r>
              <a:rPr lang="en-US" altLang="zh-CN" sz="1600" dirty="0">
                <a:solidFill>
                  <a:srgbClr val="000000"/>
                </a:solidFill>
                <a:latin typeface="微软雅黑" panose="020B0503020204020204" pitchFamily="34" charset="-122"/>
                <a:ea typeface="微软雅黑" panose="020B0503020204020204" pitchFamily="34" charset="-122"/>
              </a:rPr>
              <a:t>780</a:t>
            </a:r>
            <a:r>
              <a:rPr lang="zh-CN" altLang="en-US" sz="1600" dirty="0">
                <a:solidFill>
                  <a:srgbClr val="000000"/>
                </a:solidFill>
                <a:latin typeface="微软雅黑" panose="020B0503020204020204" pitchFamily="34" charset="-122"/>
                <a:ea typeface="微软雅黑" panose="020B0503020204020204" pitchFamily="34" charset="-122"/>
              </a:rPr>
              <a:t>个贫困县，我国</a:t>
            </a:r>
            <a:r>
              <a:rPr lang="en-US" altLang="zh-CN" sz="1600" dirty="0">
                <a:solidFill>
                  <a:srgbClr val="000000"/>
                </a:solidFill>
                <a:latin typeface="微软雅黑" panose="020B0503020204020204" pitchFamily="34" charset="-122"/>
                <a:ea typeface="微软雅黑" panose="020B0503020204020204" pitchFamily="34" charset="-122"/>
              </a:rPr>
              <a:t>832</a:t>
            </a:r>
            <a:r>
              <a:rPr lang="zh-CN" altLang="en-US" sz="1600" dirty="0">
                <a:solidFill>
                  <a:srgbClr val="000000"/>
                </a:solidFill>
                <a:latin typeface="微软雅黑" panose="020B0503020204020204" pitchFamily="34" charset="-122"/>
                <a:ea typeface="微软雅黑" panose="020B0503020204020204" pitchFamily="34" charset="-122"/>
              </a:rPr>
              <a:t>个贫困县全部脱贫摘帽。</a:t>
            </a:r>
            <a:endParaRPr lang="en-US" altLang="zh-CN" sz="1600" dirty="0">
              <a:solidFill>
                <a:srgbClr val="000000"/>
              </a:solidFill>
              <a:latin typeface="微软雅黑" panose="020B0503020204020204" pitchFamily="34" charset="-122"/>
              <a:ea typeface="微软雅黑" panose="020B0503020204020204" pitchFamily="34" charset="-122"/>
            </a:endParaRPr>
          </a:p>
        </p:txBody>
      </p:sp>
      <p:grpSp>
        <p:nvGrpSpPr>
          <p:cNvPr id="38918" name="组合 5"/>
          <p:cNvGrpSpPr/>
          <p:nvPr/>
        </p:nvGrpSpPr>
        <p:grpSpPr>
          <a:xfrm>
            <a:off x="1035050" y="1781175"/>
            <a:ext cx="1420813" cy="757238"/>
            <a:chOff x="7469780" y="2159807"/>
            <a:chExt cx="1373923" cy="757237"/>
          </a:xfrm>
        </p:grpSpPr>
        <p:sp>
          <p:nvSpPr>
            <p:cNvPr id="20" name="泪滴形 19"/>
            <p:cNvSpPr/>
            <p:nvPr/>
          </p:nvSpPr>
          <p:spPr bwMode="auto">
            <a:xfrm>
              <a:off x="7469780" y="2159807"/>
              <a:ext cx="1373923" cy="757237"/>
            </a:xfrm>
            <a:prstGeom prst="teardrop">
              <a:avLst/>
            </a:prstGeom>
            <a:solidFill>
              <a:schemeClr val="accent4">
                <a:lumMod val="75000"/>
              </a:schemeClr>
            </a:solidFill>
            <a:ln w="9525" cap="flat" cmpd="sng" algn="ctr">
              <a:no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8921" name="矩形 7"/>
            <p:cNvSpPr/>
            <p:nvPr/>
          </p:nvSpPr>
          <p:spPr>
            <a:xfrm>
              <a:off x="7564439" y="2338370"/>
              <a:ext cx="1067215" cy="400110"/>
            </a:xfrm>
            <a:prstGeom prst="rect">
              <a:avLst/>
            </a:prstGeom>
            <a:noFill/>
            <a:ln w="9525">
              <a:noFill/>
            </a:ln>
          </p:spPr>
          <p:txBody>
            <a:bodyPr wrap="none">
              <a:spAutoFit/>
            </a:bodyPr>
            <a:lstStyle/>
            <a:p>
              <a:r>
                <a:rPr lang="zh-CN" altLang="en-US" sz="2000" dirty="0">
                  <a:solidFill>
                    <a:srgbClr val="FFFFFF"/>
                  </a:solidFill>
                  <a:latin typeface="微软雅黑" panose="020B0503020204020204" pitchFamily="34" charset="-122"/>
                  <a:ea typeface="微软雅黑" panose="020B0503020204020204" pitchFamily="34" charset="-122"/>
                </a:rPr>
                <a:t>  资料三</a:t>
              </a:r>
              <a:endParaRPr lang="zh-CN" altLang="en-US" sz="2000" dirty="0">
                <a:solidFill>
                  <a:srgbClr val="C00000"/>
                </a:solidFill>
                <a:latin typeface="微软雅黑" panose="020B0503020204020204" pitchFamily="34" charset="-122"/>
                <a:ea typeface="微软雅黑" panose="020B0503020204020204" pitchFamily="34" charset="-122"/>
              </a:endParaRPr>
            </a:p>
          </p:txBody>
        </p:sp>
      </p:grpSp>
      <p:pic>
        <p:nvPicPr>
          <p:cNvPr id="3" name="第2讲 办好中国的事情关键在党 视频 史家小学  杜欣月.mp4">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5688013" y="2538413"/>
            <a:ext cx="5486400" cy="3048000"/>
          </a:xfrm>
          <a:prstGeom prst="rect">
            <a:avLst/>
          </a:prstGeom>
          <a:noFill/>
          <a:ln w="9525">
            <a:noFill/>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矩形 1"/>
          <p:cNvSpPr/>
          <p:nvPr/>
        </p:nvSpPr>
        <p:spPr>
          <a:xfrm>
            <a:off x="249238" y="95250"/>
            <a:ext cx="3776662" cy="830263"/>
          </a:xfrm>
          <a:prstGeom prst="rect">
            <a:avLst/>
          </a:prstGeom>
          <a:noFill/>
          <a:ln w="9525">
            <a:noFill/>
          </a:ln>
        </p:spPr>
        <p:txBody>
          <a:bodyPr wrap="none">
            <a:spAutoFit/>
          </a:bodyPr>
          <a:lstStyle/>
          <a:p>
            <a:r>
              <a:rPr lang="zh-CN" altLang="en-US" sz="2400" b="1" dirty="0">
                <a:latin typeface="微软雅黑" panose="020B0503020204020204" pitchFamily="34" charset="-122"/>
                <a:ea typeface="微软雅黑" panose="020B0503020204020204" pitchFamily="34" charset="-122"/>
              </a:rPr>
              <a:t>五、教学过程 </a:t>
            </a:r>
            <a:r>
              <a:rPr lang="en-US" altLang="zh-CN" sz="2400" b="1" dirty="0">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新授部分</a:t>
            </a:r>
          </a:p>
          <a:p>
            <a:endParaRPr lang="zh-CN" altLang="en-US" sz="2400" b="1" dirty="0">
              <a:latin typeface="微软雅黑" panose="020B0503020204020204" pitchFamily="34" charset="-122"/>
              <a:ea typeface="微软雅黑" panose="020B0503020204020204" pitchFamily="34" charset="-122"/>
            </a:endParaRPr>
          </a:p>
        </p:txBody>
      </p:sp>
      <p:grpSp>
        <p:nvGrpSpPr>
          <p:cNvPr id="40963" name="组合 14"/>
          <p:cNvGrpSpPr/>
          <p:nvPr/>
        </p:nvGrpSpPr>
        <p:grpSpPr>
          <a:xfrm>
            <a:off x="3311525" y="957263"/>
            <a:ext cx="5140325" cy="581025"/>
            <a:chOff x="452581" y="1556250"/>
            <a:chExt cx="3938180" cy="581891"/>
          </a:xfrm>
        </p:grpSpPr>
        <p:sp>
          <p:nvSpPr>
            <p:cNvPr id="4" name="同侧圆角矩形 3"/>
            <p:cNvSpPr/>
            <p:nvPr/>
          </p:nvSpPr>
          <p:spPr bwMode="auto">
            <a:xfrm>
              <a:off x="452581" y="1556250"/>
              <a:ext cx="3938180" cy="581891"/>
            </a:xfrm>
            <a:prstGeom prst="round2SameRect">
              <a:avLst/>
            </a:prstGeom>
            <a:solidFill>
              <a:schemeClr val="accent1"/>
            </a:solidFill>
            <a:ln w="9525" cap="flat" cmpd="sng" algn="ctr">
              <a:solidFill>
                <a:schemeClr val="tx1"/>
              </a:solid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0974" name="矩形 13"/>
            <p:cNvSpPr/>
            <p:nvPr/>
          </p:nvSpPr>
          <p:spPr>
            <a:xfrm>
              <a:off x="594100" y="1616018"/>
              <a:ext cx="3796661" cy="462353"/>
            </a:xfrm>
            <a:prstGeom prst="rect">
              <a:avLst/>
            </a:prstGeom>
            <a:noFill/>
            <a:ln w="9525">
              <a:noFill/>
            </a:ln>
          </p:spPr>
          <p:txBody>
            <a:bodyPr>
              <a:spAutoFit/>
            </a:bodyPr>
            <a:lstStyle/>
            <a:p>
              <a:r>
                <a:rPr lang="zh-CN" altLang="en-US" sz="2400" dirty="0">
                  <a:latin typeface="微软雅黑" panose="020B0503020204020204" pitchFamily="34" charset="-122"/>
                  <a:ea typeface="微软雅黑" panose="020B0503020204020204" pitchFamily="34" charset="-122"/>
                </a:rPr>
                <a:t>一、没有共产党就没有今天的中国</a:t>
              </a:r>
            </a:p>
          </p:txBody>
        </p:sp>
      </p:grpSp>
      <p:grpSp>
        <p:nvGrpSpPr>
          <p:cNvPr id="40964" name="组合 17"/>
          <p:cNvGrpSpPr/>
          <p:nvPr/>
        </p:nvGrpSpPr>
        <p:grpSpPr>
          <a:xfrm>
            <a:off x="795338" y="2825750"/>
            <a:ext cx="5191359" cy="2109321"/>
            <a:chOff x="1457407" y="2145146"/>
            <a:chExt cx="6113604" cy="2293566"/>
          </a:xfrm>
        </p:grpSpPr>
        <p:sp>
          <p:nvSpPr>
            <p:cNvPr id="10" name="矩形 9"/>
            <p:cNvSpPr/>
            <p:nvPr/>
          </p:nvSpPr>
          <p:spPr bwMode="auto">
            <a:xfrm>
              <a:off x="1457407" y="2145146"/>
              <a:ext cx="6113604" cy="2293566"/>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p:spPr>
          <p:txBody>
            <a:bodyP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0971" name="矩形 1"/>
            <p:cNvSpPr/>
            <p:nvPr/>
          </p:nvSpPr>
          <p:spPr>
            <a:xfrm>
              <a:off x="1457407" y="2687496"/>
              <a:ext cx="6113604" cy="1190805"/>
            </a:xfrm>
            <a:prstGeom prst="rect">
              <a:avLst/>
            </a:prstGeom>
            <a:noFill/>
            <a:ln w="9525">
              <a:noFill/>
            </a:ln>
          </p:spPr>
          <p:txBody>
            <a:bodyPr wrap="square">
              <a:spAutoFit/>
            </a:bodyPr>
            <a:lstStyle/>
            <a:p>
              <a:pPr algn="just">
                <a:lnSpc>
                  <a:spcPct val="150000"/>
                </a:lnSpc>
              </a:pPr>
              <a:r>
                <a:rPr lang="zh-CN" altLang="en-US" dirty="0">
                  <a:latin typeface="微软雅黑" panose="020B0503020204020204" pitchFamily="34" charset="-122"/>
                  <a:ea typeface="微软雅黑" panose="020B0503020204020204" pitchFamily="34" charset="-122"/>
                </a:rPr>
                <a:t>       在全面建成小康社会的基础上，到</a:t>
              </a:r>
              <a:r>
                <a:rPr lang="en-US" altLang="zh-CN" dirty="0">
                  <a:latin typeface="微软雅黑" panose="020B0503020204020204" pitchFamily="34" charset="-122"/>
                  <a:ea typeface="微软雅黑" panose="020B0503020204020204" pitchFamily="34" charset="-122"/>
                </a:rPr>
                <a:t>2035</a:t>
              </a:r>
              <a:r>
                <a:rPr lang="zh-CN" altLang="en-US" dirty="0">
                  <a:latin typeface="微软雅黑" panose="020B0503020204020204" pitchFamily="34" charset="-122"/>
                  <a:ea typeface="微软雅黑" panose="020B0503020204020204" pitchFamily="34" charset="-122"/>
                </a:rPr>
                <a:t>年基本实现社会主义现代化，到本世纪中叶建成富强民主文明和谐美丽的社会主义现代化强国。</a:t>
              </a:r>
            </a:p>
          </p:txBody>
        </p:sp>
      </p:grpSp>
      <p:sp>
        <p:nvSpPr>
          <p:cNvPr id="40965" name="矩形 2"/>
          <p:cNvSpPr/>
          <p:nvPr/>
        </p:nvSpPr>
        <p:spPr>
          <a:xfrm>
            <a:off x="1979501" y="2938807"/>
            <a:ext cx="1783080" cy="506730"/>
          </a:xfrm>
          <a:prstGeom prst="rect">
            <a:avLst/>
          </a:prstGeom>
          <a:noFill/>
          <a:ln w="9525">
            <a:noFill/>
          </a:ln>
        </p:spPr>
        <p:txBody>
          <a:bodyPr wrap="none">
            <a:spAutoFit/>
          </a:bodyPr>
          <a:lstStyle/>
          <a:p>
            <a:pPr algn="just">
              <a:lnSpc>
                <a:spcPct val="150000"/>
              </a:lnSpc>
            </a:pPr>
            <a:r>
              <a:rPr lang="zh-CN" altLang="en-US" dirty="0">
                <a:solidFill>
                  <a:srgbClr val="000000"/>
                </a:solidFill>
                <a:latin typeface="微软雅黑" panose="020B0503020204020204" pitchFamily="34" charset="-122"/>
                <a:ea typeface="微软雅黑" panose="020B0503020204020204" pitchFamily="34" charset="-122"/>
              </a:rPr>
              <a:t>“两步走”战略</a:t>
            </a:r>
          </a:p>
        </p:txBody>
      </p:sp>
      <p:grpSp>
        <p:nvGrpSpPr>
          <p:cNvPr id="40966" name="组合 5"/>
          <p:cNvGrpSpPr/>
          <p:nvPr/>
        </p:nvGrpSpPr>
        <p:grpSpPr>
          <a:xfrm>
            <a:off x="1035050" y="1781175"/>
            <a:ext cx="1420813" cy="757238"/>
            <a:chOff x="7469780" y="2159807"/>
            <a:chExt cx="1373923" cy="757237"/>
          </a:xfrm>
        </p:grpSpPr>
        <p:sp>
          <p:nvSpPr>
            <p:cNvPr id="28" name="泪滴形 27"/>
            <p:cNvSpPr/>
            <p:nvPr/>
          </p:nvSpPr>
          <p:spPr bwMode="auto">
            <a:xfrm>
              <a:off x="7469780" y="2159807"/>
              <a:ext cx="1373923" cy="757237"/>
            </a:xfrm>
            <a:prstGeom prst="teardrop">
              <a:avLst/>
            </a:prstGeom>
            <a:solidFill>
              <a:schemeClr val="accent4">
                <a:lumMod val="75000"/>
              </a:schemeClr>
            </a:solidFill>
            <a:ln w="9525" cap="flat" cmpd="sng" algn="ctr">
              <a:no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0969" name="矩形 7"/>
            <p:cNvSpPr/>
            <p:nvPr/>
          </p:nvSpPr>
          <p:spPr>
            <a:xfrm>
              <a:off x="7564439" y="2338370"/>
              <a:ext cx="1067215" cy="400110"/>
            </a:xfrm>
            <a:prstGeom prst="rect">
              <a:avLst/>
            </a:prstGeom>
            <a:noFill/>
            <a:ln w="9525">
              <a:noFill/>
            </a:ln>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  资料三</a:t>
              </a:r>
              <a:endParaRPr lang="zh-CN" altLang="en-US" sz="2000" dirty="0">
                <a:solidFill>
                  <a:srgbClr val="C00000"/>
                </a:solidFill>
                <a:latin typeface="微软雅黑" panose="020B0503020204020204" pitchFamily="34" charset="-122"/>
                <a:ea typeface="微软雅黑" panose="020B0503020204020204" pitchFamily="34" charset="-122"/>
              </a:endParaRPr>
            </a:p>
          </p:txBody>
        </p:sp>
      </p:grpSp>
      <p:pic>
        <p:nvPicPr>
          <p:cNvPr id="2" name="图片 1">
            <a:extLst>
              <a:ext uri="{FF2B5EF4-FFF2-40B4-BE49-F238E27FC236}">
                <a16:creationId xmlns:a16="http://schemas.microsoft.com/office/drawing/2014/main" id="{61F6C435-BD0B-56F7-3B6C-21B5CEAE95C5}"/>
              </a:ext>
            </a:extLst>
          </p:cNvPr>
          <p:cNvPicPr>
            <a:picLocks noChangeAspect="1"/>
          </p:cNvPicPr>
          <p:nvPr/>
        </p:nvPicPr>
        <p:blipFill>
          <a:blip r:embed="rId3"/>
          <a:stretch>
            <a:fillRect/>
          </a:stretch>
        </p:blipFill>
        <p:spPr>
          <a:xfrm>
            <a:off x="6408970" y="2726148"/>
            <a:ext cx="5191360" cy="2584040"/>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598488" y="3597275"/>
            <a:ext cx="1822450" cy="45561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43011" name="矩形 1"/>
          <p:cNvSpPr/>
          <p:nvPr/>
        </p:nvSpPr>
        <p:spPr>
          <a:xfrm>
            <a:off x="249238" y="95250"/>
            <a:ext cx="3776662" cy="830263"/>
          </a:xfrm>
          <a:prstGeom prst="rect">
            <a:avLst/>
          </a:prstGeom>
          <a:noFill/>
          <a:ln w="9525">
            <a:noFill/>
          </a:ln>
        </p:spPr>
        <p:txBody>
          <a:bodyPr wrap="none">
            <a:spAutoFit/>
          </a:bodyPr>
          <a:lstStyle/>
          <a:p>
            <a:r>
              <a:rPr lang="zh-CN" altLang="en-US" sz="2400" b="1" dirty="0">
                <a:latin typeface="微软雅黑" panose="020B0503020204020204" pitchFamily="34" charset="-122"/>
                <a:ea typeface="微软雅黑" panose="020B0503020204020204" pitchFamily="34" charset="-122"/>
              </a:rPr>
              <a:t>五、教学过程 </a:t>
            </a:r>
            <a:r>
              <a:rPr lang="en-US" altLang="zh-CN" sz="2400" b="1" dirty="0">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新授部分</a:t>
            </a:r>
          </a:p>
          <a:p>
            <a:endParaRPr lang="zh-CN" altLang="en-US" sz="2400" b="1" dirty="0">
              <a:latin typeface="微软雅黑" panose="020B0503020204020204" pitchFamily="34" charset="-122"/>
              <a:ea typeface="微软雅黑" panose="020B0503020204020204" pitchFamily="34" charset="-122"/>
            </a:endParaRPr>
          </a:p>
        </p:txBody>
      </p:sp>
      <p:grpSp>
        <p:nvGrpSpPr>
          <p:cNvPr id="43012" name="组合 14"/>
          <p:cNvGrpSpPr/>
          <p:nvPr/>
        </p:nvGrpSpPr>
        <p:grpSpPr>
          <a:xfrm>
            <a:off x="3311525" y="957263"/>
            <a:ext cx="5140325" cy="581025"/>
            <a:chOff x="452581" y="1556250"/>
            <a:chExt cx="3938180" cy="581891"/>
          </a:xfrm>
        </p:grpSpPr>
        <p:sp>
          <p:nvSpPr>
            <p:cNvPr id="4" name="同侧圆角矩形 3"/>
            <p:cNvSpPr/>
            <p:nvPr/>
          </p:nvSpPr>
          <p:spPr bwMode="auto">
            <a:xfrm>
              <a:off x="452581" y="1556250"/>
              <a:ext cx="3938180" cy="581891"/>
            </a:xfrm>
            <a:prstGeom prst="round2SameRect">
              <a:avLst/>
            </a:prstGeom>
            <a:solidFill>
              <a:schemeClr val="accent1"/>
            </a:solidFill>
            <a:ln w="9525" cap="flat" cmpd="sng" algn="ctr">
              <a:solidFill>
                <a:schemeClr val="tx1"/>
              </a:solid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3039" name="矩形 13"/>
            <p:cNvSpPr/>
            <p:nvPr/>
          </p:nvSpPr>
          <p:spPr>
            <a:xfrm>
              <a:off x="594100" y="1616018"/>
              <a:ext cx="3796661" cy="462353"/>
            </a:xfrm>
            <a:prstGeom prst="rect">
              <a:avLst/>
            </a:prstGeom>
            <a:noFill/>
            <a:ln w="9525">
              <a:noFill/>
            </a:ln>
          </p:spPr>
          <p:txBody>
            <a:bodyPr>
              <a:spAutoFit/>
            </a:bodyPr>
            <a:lstStyle/>
            <a:p>
              <a:r>
                <a:rPr lang="zh-CN" altLang="en-US" sz="2400" dirty="0">
                  <a:latin typeface="微软雅黑" panose="020B0503020204020204" pitchFamily="34" charset="-122"/>
                  <a:ea typeface="微软雅黑" panose="020B0503020204020204" pitchFamily="34" charset="-122"/>
                </a:rPr>
                <a:t>一、没有共产党就没有今天的中国</a:t>
              </a:r>
            </a:p>
          </p:txBody>
        </p:sp>
      </p:grpSp>
      <p:grpSp>
        <p:nvGrpSpPr>
          <p:cNvPr id="43013" name="组合 25"/>
          <p:cNvGrpSpPr/>
          <p:nvPr/>
        </p:nvGrpSpPr>
        <p:grpSpPr>
          <a:xfrm>
            <a:off x="620713" y="2206625"/>
            <a:ext cx="10379075" cy="1795463"/>
            <a:chOff x="1216996" y="4377527"/>
            <a:chExt cx="8674306" cy="1348160"/>
          </a:xfrm>
        </p:grpSpPr>
        <p:grpSp>
          <p:nvGrpSpPr>
            <p:cNvPr id="7" name="组合 6"/>
            <p:cNvGrpSpPr/>
            <p:nvPr/>
          </p:nvGrpSpPr>
          <p:grpSpPr>
            <a:xfrm>
              <a:off x="1644711" y="5034555"/>
              <a:ext cx="8246591" cy="158236"/>
              <a:chOff x="664845" y="2389860"/>
              <a:chExt cx="8073390" cy="158236"/>
            </a:xfrm>
            <a:solidFill>
              <a:schemeClr val="accent1">
                <a:lumMod val="50000"/>
              </a:schemeClr>
            </a:solidFill>
          </p:grpSpPr>
          <p:sp>
            <p:nvSpPr>
              <p:cNvPr id="8" name="右箭头 7"/>
              <p:cNvSpPr/>
              <p:nvPr/>
            </p:nvSpPr>
            <p:spPr>
              <a:xfrm>
                <a:off x="664845" y="2403475"/>
                <a:ext cx="8073390" cy="144145"/>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9" name="椭圆 8"/>
              <p:cNvSpPr/>
              <p:nvPr/>
            </p:nvSpPr>
            <p:spPr>
              <a:xfrm>
                <a:off x="664845" y="2404110"/>
                <a:ext cx="144145" cy="1435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0" name="椭圆 9"/>
              <p:cNvSpPr/>
              <p:nvPr/>
            </p:nvSpPr>
            <p:spPr>
              <a:xfrm>
                <a:off x="3298928" y="2403475"/>
                <a:ext cx="144145" cy="1435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1" name="椭圆 10"/>
              <p:cNvSpPr/>
              <p:nvPr/>
            </p:nvSpPr>
            <p:spPr>
              <a:xfrm>
                <a:off x="4818541" y="2404586"/>
                <a:ext cx="144145" cy="1435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椭圆 11"/>
              <p:cNvSpPr/>
              <p:nvPr/>
            </p:nvSpPr>
            <p:spPr>
              <a:xfrm>
                <a:off x="6109442" y="2389860"/>
                <a:ext cx="144145" cy="1435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3" name="椭圆 12"/>
              <p:cNvSpPr/>
              <p:nvPr/>
            </p:nvSpPr>
            <p:spPr>
              <a:xfrm>
                <a:off x="7308480" y="2403475"/>
                <a:ext cx="144145" cy="1435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sp>
          <p:nvSpPr>
            <p:cNvPr id="43026" name="文本框 13"/>
            <p:cNvSpPr txBox="1"/>
            <p:nvPr/>
          </p:nvSpPr>
          <p:spPr>
            <a:xfrm>
              <a:off x="1262971" y="5195788"/>
              <a:ext cx="1395058" cy="236956"/>
            </a:xfrm>
            <a:prstGeom prst="rect">
              <a:avLst/>
            </a:prstGeom>
            <a:noFill/>
            <a:ln w="9525">
              <a:noFill/>
            </a:ln>
          </p:spPr>
          <p:txBody>
            <a:bodyPr lIns="68579" tIns="34289" rIns="68579" bIns="34289">
              <a:spAutoFit/>
            </a:bodyPr>
            <a:lstStyle/>
            <a:p>
              <a:pPr defTabSz="685800"/>
              <a:r>
                <a:rPr lang="en-US" altLang="zh-CN" sz="1600" b="1" dirty="0">
                  <a:solidFill>
                    <a:srgbClr val="000000"/>
                  </a:solidFill>
                  <a:latin typeface="Arial" panose="020B0604020202020204" pitchFamily="34" charset="0"/>
                </a:rPr>
                <a:t> 1921</a:t>
              </a:r>
              <a:r>
                <a:rPr lang="zh-CN" altLang="en-US" sz="1600" b="1" dirty="0">
                  <a:solidFill>
                    <a:srgbClr val="000000"/>
                  </a:solidFill>
                  <a:latin typeface="Arial" panose="020B0604020202020204" pitchFamily="34" charset="0"/>
                </a:rPr>
                <a:t>年</a:t>
              </a:r>
            </a:p>
          </p:txBody>
        </p:sp>
        <p:sp>
          <p:nvSpPr>
            <p:cNvPr id="43027" name="文本框 11"/>
            <p:cNvSpPr txBox="1"/>
            <p:nvPr/>
          </p:nvSpPr>
          <p:spPr>
            <a:xfrm>
              <a:off x="8119181" y="4830051"/>
              <a:ext cx="811054" cy="236956"/>
            </a:xfrm>
            <a:prstGeom prst="rect">
              <a:avLst/>
            </a:prstGeom>
            <a:noFill/>
            <a:ln w="9525">
              <a:noFill/>
            </a:ln>
          </p:spPr>
          <p:txBody>
            <a:bodyPr lIns="68579" tIns="34289" rIns="68579" bIns="34289">
              <a:spAutoFit/>
            </a:bodyPr>
            <a:lstStyle/>
            <a:p>
              <a:pPr defTabSz="685800"/>
              <a:r>
                <a:rPr lang="en-US" altLang="zh-CN" sz="1600" b="1" dirty="0">
                  <a:solidFill>
                    <a:srgbClr val="000000"/>
                  </a:solidFill>
                  <a:latin typeface="Arial" panose="020B0604020202020204" pitchFamily="34" charset="0"/>
                </a:rPr>
                <a:t>   2021</a:t>
              </a:r>
              <a:endParaRPr lang="zh-CN" altLang="en-US" sz="1600" b="1" dirty="0">
                <a:solidFill>
                  <a:srgbClr val="000000"/>
                </a:solidFill>
                <a:latin typeface="Arial" panose="020B0604020202020204" pitchFamily="34" charset="0"/>
              </a:endParaRPr>
            </a:p>
          </p:txBody>
        </p:sp>
        <p:sp>
          <p:nvSpPr>
            <p:cNvPr id="43028" name="文本框 11"/>
            <p:cNvSpPr txBox="1"/>
            <p:nvPr/>
          </p:nvSpPr>
          <p:spPr>
            <a:xfrm>
              <a:off x="6878661" y="5170067"/>
              <a:ext cx="811054" cy="236956"/>
            </a:xfrm>
            <a:prstGeom prst="rect">
              <a:avLst/>
            </a:prstGeom>
            <a:noFill/>
            <a:ln w="9525">
              <a:noFill/>
            </a:ln>
          </p:spPr>
          <p:txBody>
            <a:bodyPr lIns="68579" tIns="34289" rIns="68579" bIns="34289">
              <a:spAutoFit/>
            </a:bodyPr>
            <a:lstStyle/>
            <a:p>
              <a:pPr defTabSz="685800"/>
              <a:r>
                <a:rPr lang="en-US" altLang="zh-CN" sz="1600" b="1" dirty="0">
                  <a:solidFill>
                    <a:srgbClr val="000000"/>
                  </a:solidFill>
                  <a:latin typeface="Arial" panose="020B0604020202020204" pitchFamily="34" charset="0"/>
                </a:rPr>
                <a:t>  1978</a:t>
              </a:r>
              <a:r>
                <a:rPr lang="zh-CN" altLang="en-US" sz="1600" b="1" dirty="0">
                  <a:solidFill>
                    <a:srgbClr val="000000"/>
                  </a:solidFill>
                  <a:latin typeface="Arial" panose="020B0604020202020204" pitchFamily="34" charset="0"/>
                </a:rPr>
                <a:t>年</a:t>
              </a:r>
            </a:p>
          </p:txBody>
        </p:sp>
        <p:sp>
          <p:nvSpPr>
            <p:cNvPr id="43029" name="文本框 11"/>
            <p:cNvSpPr txBox="1"/>
            <p:nvPr/>
          </p:nvSpPr>
          <p:spPr>
            <a:xfrm>
              <a:off x="5112773" y="4796966"/>
              <a:ext cx="1501656" cy="236956"/>
            </a:xfrm>
            <a:prstGeom prst="rect">
              <a:avLst/>
            </a:prstGeom>
            <a:noFill/>
            <a:ln w="9525">
              <a:noFill/>
            </a:ln>
          </p:spPr>
          <p:txBody>
            <a:bodyPr lIns="68579" tIns="34289" rIns="68579" bIns="34289">
              <a:spAutoFit/>
            </a:bodyPr>
            <a:lstStyle/>
            <a:p>
              <a:pPr defTabSz="685800"/>
              <a:r>
                <a:rPr lang="en-US" altLang="zh-CN" sz="1600" b="1" dirty="0">
                  <a:solidFill>
                    <a:srgbClr val="000000"/>
                  </a:solidFill>
                  <a:latin typeface="Arial" panose="020B0604020202020204" pitchFamily="34" charset="0"/>
                </a:rPr>
                <a:t>    1949</a:t>
              </a:r>
              <a:r>
                <a:rPr lang="zh-CN" altLang="en-US" sz="1600" b="1" dirty="0">
                  <a:solidFill>
                    <a:srgbClr val="000000"/>
                  </a:solidFill>
                  <a:latin typeface="Arial" panose="020B0604020202020204" pitchFamily="34" charset="0"/>
                </a:rPr>
                <a:t>年</a:t>
              </a:r>
              <a:r>
                <a:rPr lang="en-US" altLang="zh-CN" sz="1600" b="1" dirty="0">
                  <a:solidFill>
                    <a:srgbClr val="000000"/>
                  </a:solidFill>
                  <a:latin typeface="Arial" panose="020B0604020202020204" pitchFamily="34" charset="0"/>
                </a:rPr>
                <a:t>10</a:t>
              </a:r>
              <a:r>
                <a:rPr lang="zh-CN" altLang="en-US" sz="1600" b="1" dirty="0">
                  <a:solidFill>
                    <a:srgbClr val="000000"/>
                  </a:solidFill>
                  <a:latin typeface="Arial" panose="020B0604020202020204" pitchFamily="34" charset="0"/>
                </a:rPr>
                <a:t>月</a:t>
              </a:r>
              <a:r>
                <a:rPr lang="en-US" altLang="zh-CN" sz="1600" b="1" dirty="0">
                  <a:solidFill>
                    <a:srgbClr val="000000"/>
                  </a:solidFill>
                  <a:latin typeface="Arial" panose="020B0604020202020204" pitchFamily="34" charset="0"/>
                </a:rPr>
                <a:t>1</a:t>
              </a:r>
              <a:r>
                <a:rPr lang="zh-CN" altLang="en-US" sz="1600" b="1" dirty="0">
                  <a:solidFill>
                    <a:srgbClr val="000000"/>
                  </a:solidFill>
                  <a:latin typeface="Arial" panose="020B0604020202020204" pitchFamily="34" charset="0"/>
                </a:rPr>
                <a:t>日</a:t>
              </a:r>
            </a:p>
          </p:txBody>
        </p:sp>
        <p:sp>
          <p:nvSpPr>
            <p:cNvPr id="43030" name="文本框 11"/>
            <p:cNvSpPr txBox="1"/>
            <p:nvPr/>
          </p:nvSpPr>
          <p:spPr>
            <a:xfrm>
              <a:off x="4053840" y="5173674"/>
              <a:ext cx="811054" cy="236956"/>
            </a:xfrm>
            <a:prstGeom prst="rect">
              <a:avLst/>
            </a:prstGeom>
            <a:noFill/>
            <a:ln w="9525">
              <a:noFill/>
            </a:ln>
          </p:spPr>
          <p:txBody>
            <a:bodyPr lIns="68579" tIns="34289" rIns="68579" bIns="34289">
              <a:spAutoFit/>
            </a:bodyPr>
            <a:lstStyle/>
            <a:p>
              <a:pPr defTabSz="685800"/>
              <a:r>
                <a:rPr lang="en-US" altLang="zh-CN" sz="1600" b="1" dirty="0">
                  <a:solidFill>
                    <a:srgbClr val="000000"/>
                  </a:solidFill>
                  <a:latin typeface="Arial" panose="020B0604020202020204" pitchFamily="34" charset="0"/>
                </a:rPr>
                <a:t>  1949</a:t>
              </a:r>
              <a:endParaRPr lang="zh-CN" altLang="en-US" sz="1600" b="1" dirty="0">
                <a:solidFill>
                  <a:srgbClr val="000000"/>
                </a:solidFill>
                <a:latin typeface="Arial" panose="020B0604020202020204" pitchFamily="34" charset="0"/>
              </a:endParaRPr>
            </a:p>
          </p:txBody>
        </p:sp>
        <p:sp>
          <p:nvSpPr>
            <p:cNvPr id="43031" name="文本框 18"/>
            <p:cNvSpPr txBox="1"/>
            <p:nvPr/>
          </p:nvSpPr>
          <p:spPr>
            <a:xfrm>
              <a:off x="2872471" y="4780805"/>
              <a:ext cx="1018386" cy="236956"/>
            </a:xfrm>
            <a:prstGeom prst="rect">
              <a:avLst/>
            </a:prstGeom>
            <a:noFill/>
            <a:ln w="9525">
              <a:noFill/>
            </a:ln>
          </p:spPr>
          <p:txBody>
            <a:bodyPr lIns="68579" tIns="34289" rIns="68579" bIns="34289">
              <a:spAutoFit/>
            </a:bodyPr>
            <a:lstStyle/>
            <a:p>
              <a:pPr defTabSz="685800"/>
              <a:r>
                <a:rPr lang="en-US" altLang="zh-CN" sz="1600" b="1" dirty="0">
                  <a:solidFill>
                    <a:srgbClr val="000000"/>
                  </a:solidFill>
                  <a:latin typeface="Arial" panose="020B0604020202020204" pitchFamily="34" charset="0"/>
                </a:rPr>
                <a:t>1945</a:t>
              </a:r>
              <a:r>
                <a:rPr lang="zh-CN" altLang="en-US" sz="1600" b="1" dirty="0">
                  <a:solidFill>
                    <a:srgbClr val="000000"/>
                  </a:solidFill>
                  <a:latin typeface="Arial" panose="020B0604020202020204" pitchFamily="34" charset="0"/>
                </a:rPr>
                <a:t>年</a:t>
              </a:r>
            </a:p>
          </p:txBody>
        </p:sp>
        <p:sp>
          <p:nvSpPr>
            <p:cNvPr id="20" name="矩形 19"/>
            <p:cNvSpPr/>
            <p:nvPr/>
          </p:nvSpPr>
          <p:spPr>
            <a:xfrm>
              <a:off x="7743290" y="4377527"/>
              <a:ext cx="1862760" cy="3421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21" name="矩形 20"/>
            <p:cNvSpPr/>
            <p:nvPr/>
          </p:nvSpPr>
          <p:spPr>
            <a:xfrm>
              <a:off x="6518698" y="5377621"/>
              <a:ext cx="1521784" cy="34091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22" name="矩形 21"/>
            <p:cNvSpPr/>
            <p:nvPr/>
          </p:nvSpPr>
          <p:spPr>
            <a:xfrm>
              <a:off x="5002220" y="4377527"/>
              <a:ext cx="1909197" cy="3421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23" name="矩形 22"/>
            <p:cNvSpPr/>
            <p:nvPr/>
          </p:nvSpPr>
          <p:spPr>
            <a:xfrm>
              <a:off x="3660874" y="5383581"/>
              <a:ext cx="1521784" cy="3421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24" name="矩形 23"/>
            <p:cNvSpPr/>
            <p:nvPr/>
          </p:nvSpPr>
          <p:spPr>
            <a:xfrm>
              <a:off x="2440262" y="4397791"/>
              <a:ext cx="1523112" cy="34091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43037" name="文本框 24"/>
            <p:cNvSpPr txBox="1"/>
            <p:nvPr/>
          </p:nvSpPr>
          <p:spPr>
            <a:xfrm>
              <a:off x="1216996" y="5448273"/>
              <a:ext cx="1641639" cy="277414"/>
            </a:xfrm>
            <a:prstGeom prst="rect">
              <a:avLst/>
            </a:prstGeom>
            <a:noFill/>
            <a:ln w="9525">
              <a:noFill/>
            </a:ln>
          </p:spPr>
          <p:txBody>
            <a:bodyPr>
              <a:spAutoFit/>
            </a:bodyPr>
            <a:lstStyle/>
            <a:p>
              <a:r>
                <a:rPr lang="zh-CN" altLang="en-US" dirty="0">
                  <a:latin typeface="微软雅黑" panose="020B0503020204020204" pitchFamily="34" charset="-122"/>
                  <a:ea typeface="微软雅黑" panose="020B0503020204020204" pitchFamily="34" charset="-122"/>
                </a:rPr>
                <a:t>中国共产党成立</a:t>
              </a:r>
            </a:p>
          </p:txBody>
        </p:sp>
      </p:grpSp>
      <p:sp>
        <p:nvSpPr>
          <p:cNvPr id="43014" name="文本框 27"/>
          <p:cNvSpPr txBox="1"/>
          <p:nvPr/>
        </p:nvSpPr>
        <p:spPr>
          <a:xfrm>
            <a:off x="7353300" y="3557588"/>
            <a:ext cx="1963738" cy="368300"/>
          </a:xfrm>
          <a:prstGeom prst="rect">
            <a:avLst/>
          </a:prstGeom>
          <a:noFill/>
          <a:ln w="9525">
            <a:noFill/>
          </a:ln>
        </p:spPr>
        <p:txBody>
          <a:bodyPr>
            <a:spAutoFit/>
          </a:bodyPr>
          <a:lstStyle/>
          <a:p>
            <a:r>
              <a:rPr lang="zh-CN" altLang="en-US" dirty="0">
                <a:latin typeface="微软雅黑" panose="020B0503020204020204" pitchFamily="34" charset="-122"/>
                <a:ea typeface="微软雅黑" panose="020B0503020204020204" pitchFamily="34" charset="-122"/>
              </a:rPr>
              <a:t>改革开放</a:t>
            </a:r>
          </a:p>
        </p:txBody>
      </p:sp>
      <p:sp>
        <p:nvSpPr>
          <p:cNvPr id="43015" name="文本框 28"/>
          <p:cNvSpPr txBox="1"/>
          <p:nvPr/>
        </p:nvSpPr>
        <p:spPr>
          <a:xfrm>
            <a:off x="5186363" y="2224088"/>
            <a:ext cx="2282825" cy="368300"/>
          </a:xfrm>
          <a:prstGeom prst="rect">
            <a:avLst/>
          </a:prstGeom>
          <a:noFill/>
          <a:ln w="9525">
            <a:noFill/>
          </a:ln>
        </p:spPr>
        <p:txBody>
          <a:bodyPr>
            <a:spAutoFit/>
          </a:bodyPr>
          <a:lstStyle/>
          <a:p>
            <a:r>
              <a:rPr lang="zh-CN" altLang="en-US" dirty="0">
                <a:latin typeface="微软雅黑" panose="020B0503020204020204" pitchFamily="34" charset="-122"/>
                <a:ea typeface="微软雅黑" panose="020B0503020204020204" pitchFamily="34" charset="-122"/>
              </a:rPr>
              <a:t>中华人民共和国成立</a:t>
            </a:r>
          </a:p>
        </p:txBody>
      </p:sp>
      <p:sp>
        <p:nvSpPr>
          <p:cNvPr id="43016" name="文本框 29"/>
          <p:cNvSpPr txBox="1"/>
          <p:nvPr/>
        </p:nvSpPr>
        <p:spPr>
          <a:xfrm>
            <a:off x="3568700" y="3590925"/>
            <a:ext cx="1963738" cy="368300"/>
          </a:xfrm>
          <a:prstGeom prst="rect">
            <a:avLst/>
          </a:prstGeom>
          <a:noFill/>
          <a:ln w="9525">
            <a:noFill/>
          </a:ln>
        </p:spPr>
        <p:txBody>
          <a:bodyPr>
            <a:spAutoFit/>
          </a:bodyPr>
          <a:lstStyle/>
          <a:p>
            <a:r>
              <a:rPr lang="zh-CN" altLang="en-US" dirty="0">
                <a:latin typeface="微软雅黑" panose="020B0503020204020204" pitchFamily="34" charset="-122"/>
                <a:ea typeface="微软雅黑" panose="020B0503020204020204" pitchFamily="34" charset="-122"/>
              </a:rPr>
              <a:t> 解放战争胜利</a:t>
            </a:r>
          </a:p>
        </p:txBody>
      </p:sp>
      <p:sp>
        <p:nvSpPr>
          <p:cNvPr id="43017" name="文本框 30"/>
          <p:cNvSpPr txBox="1"/>
          <p:nvPr/>
        </p:nvSpPr>
        <p:spPr>
          <a:xfrm>
            <a:off x="2078038" y="2257425"/>
            <a:ext cx="1965325" cy="369888"/>
          </a:xfrm>
          <a:prstGeom prst="rect">
            <a:avLst/>
          </a:prstGeom>
          <a:noFill/>
          <a:ln w="9525">
            <a:noFill/>
          </a:ln>
        </p:spPr>
        <p:txBody>
          <a:bodyPr>
            <a:spAutoFit/>
          </a:bodyPr>
          <a:lstStyle/>
          <a:p>
            <a:r>
              <a:rPr lang="zh-CN" altLang="en-US" dirty="0">
                <a:latin typeface="微软雅黑" panose="020B0503020204020204" pitchFamily="34" charset="-122"/>
                <a:ea typeface="微软雅黑" panose="020B0503020204020204" pitchFamily="34" charset="-122"/>
              </a:rPr>
              <a:t>  抗日战争胜利</a:t>
            </a:r>
          </a:p>
        </p:txBody>
      </p:sp>
      <p:sp>
        <p:nvSpPr>
          <p:cNvPr id="43018" name="文本框 31"/>
          <p:cNvSpPr txBox="1"/>
          <p:nvPr/>
        </p:nvSpPr>
        <p:spPr>
          <a:xfrm>
            <a:off x="8404225" y="2216150"/>
            <a:ext cx="2282825" cy="369888"/>
          </a:xfrm>
          <a:prstGeom prst="rect">
            <a:avLst/>
          </a:prstGeom>
          <a:noFill/>
          <a:ln w="9525">
            <a:noFill/>
          </a:ln>
        </p:spPr>
        <p:txBody>
          <a:bodyPr>
            <a:spAutoFit/>
          </a:bodyPr>
          <a:lstStyle/>
          <a:p>
            <a:r>
              <a:rPr lang="zh-CN" altLang="en-US" dirty="0">
                <a:latin typeface="微软雅黑" panose="020B0503020204020204" pitchFamily="34" charset="-122"/>
                <a:ea typeface="微软雅黑" panose="020B0503020204020204" pitchFamily="34" charset="-122"/>
              </a:rPr>
              <a:t>全面建成小康社会</a:t>
            </a:r>
          </a:p>
        </p:txBody>
      </p:sp>
      <p:sp>
        <p:nvSpPr>
          <p:cNvPr id="33" name="椭圆 32"/>
          <p:cNvSpPr/>
          <p:nvPr/>
        </p:nvSpPr>
        <p:spPr>
          <a:xfrm>
            <a:off x="2827338" y="3098800"/>
            <a:ext cx="176213" cy="192088"/>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43020" name="矩形 33"/>
          <p:cNvSpPr/>
          <p:nvPr/>
        </p:nvSpPr>
        <p:spPr>
          <a:xfrm>
            <a:off x="2557463" y="4600575"/>
            <a:ext cx="1262062" cy="523875"/>
          </a:xfrm>
          <a:prstGeom prst="rect">
            <a:avLst/>
          </a:prstGeom>
          <a:noFill/>
          <a:ln w="9525">
            <a:noFill/>
          </a:ln>
        </p:spPr>
        <p:txBody>
          <a:bodyPr wrap="none">
            <a:spAutoFit/>
          </a:bodyPr>
          <a:lstStyle/>
          <a:p>
            <a:r>
              <a:rPr lang="zh-CN" altLang="en-US" sz="2800" b="1" dirty="0">
                <a:solidFill>
                  <a:srgbClr val="FF0000"/>
                </a:solidFill>
                <a:latin typeface="微软雅黑" panose="020B0503020204020204" pitchFamily="34" charset="-122"/>
                <a:ea typeface="微软雅黑" panose="020B0503020204020204" pitchFamily="34" charset="-122"/>
              </a:rPr>
              <a:t>站</a:t>
            </a:r>
            <a:r>
              <a:rPr lang="zh-CN" altLang="en-US" sz="2800" b="1" dirty="0">
                <a:latin typeface="微软雅黑" panose="020B0503020204020204" pitchFamily="34" charset="-122"/>
                <a:ea typeface="微软雅黑" panose="020B0503020204020204" pitchFamily="34" charset="-122"/>
              </a:rPr>
              <a:t>起来</a:t>
            </a:r>
            <a:endParaRPr lang="zh-CN" altLang="en-US" sz="2800" dirty="0">
              <a:latin typeface="Arial" panose="020B0604020202020204" pitchFamily="34" charset="0"/>
            </a:endParaRPr>
          </a:p>
        </p:txBody>
      </p:sp>
      <p:sp>
        <p:nvSpPr>
          <p:cNvPr id="43021" name="矩形 34"/>
          <p:cNvSpPr/>
          <p:nvPr/>
        </p:nvSpPr>
        <p:spPr>
          <a:xfrm>
            <a:off x="5200650" y="4600575"/>
            <a:ext cx="1262063" cy="523875"/>
          </a:xfrm>
          <a:prstGeom prst="rect">
            <a:avLst/>
          </a:prstGeom>
          <a:noFill/>
          <a:ln w="9525">
            <a:noFill/>
          </a:ln>
        </p:spPr>
        <p:txBody>
          <a:bodyPr wrap="none">
            <a:spAutoFit/>
          </a:bodyPr>
          <a:lstStyle/>
          <a:p>
            <a:r>
              <a:rPr lang="zh-CN" altLang="en-US" sz="2800" b="1" dirty="0">
                <a:solidFill>
                  <a:srgbClr val="FF0000"/>
                </a:solidFill>
                <a:latin typeface="微软雅黑" panose="020B0503020204020204" pitchFamily="34" charset="-122"/>
                <a:ea typeface="微软雅黑" panose="020B0503020204020204" pitchFamily="34" charset="-122"/>
              </a:rPr>
              <a:t>富</a:t>
            </a:r>
            <a:r>
              <a:rPr lang="zh-CN" altLang="en-US" sz="2800" b="1" dirty="0">
                <a:latin typeface="微软雅黑" panose="020B0503020204020204" pitchFamily="34" charset="-122"/>
                <a:ea typeface="微软雅黑" panose="020B0503020204020204" pitchFamily="34" charset="-122"/>
              </a:rPr>
              <a:t>起来</a:t>
            </a:r>
            <a:endParaRPr lang="zh-CN" altLang="en-US" sz="2800" dirty="0">
              <a:latin typeface="Arial" panose="020B0604020202020204" pitchFamily="34" charset="0"/>
            </a:endParaRPr>
          </a:p>
        </p:txBody>
      </p:sp>
      <p:sp>
        <p:nvSpPr>
          <p:cNvPr id="43022" name="矩形 35"/>
          <p:cNvSpPr/>
          <p:nvPr/>
        </p:nvSpPr>
        <p:spPr>
          <a:xfrm>
            <a:off x="7915275" y="4600575"/>
            <a:ext cx="1262063" cy="523875"/>
          </a:xfrm>
          <a:prstGeom prst="rect">
            <a:avLst/>
          </a:prstGeom>
          <a:noFill/>
          <a:ln w="9525">
            <a:noFill/>
          </a:ln>
        </p:spPr>
        <p:txBody>
          <a:bodyPr wrap="none">
            <a:spAutoFit/>
          </a:bodyPr>
          <a:lstStyle/>
          <a:p>
            <a:r>
              <a:rPr lang="zh-CN" altLang="en-US" sz="2800" b="1" dirty="0">
                <a:solidFill>
                  <a:srgbClr val="FF0000"/>
                </a:solidFill>
                <a:latin typeface="微软雅黑" panose="020B0503020204020204" pitchFamily="34" charset="-122"/>
                <a:ea typeface="微软雅黑" panose="020B0503020204020204" pitchFamily="34" charset="-122"/>
              </a:rPr>
              <a:t>强</a:t>
            </a:r>
            <a:r>
              <a:rPr lang="zh-CN" altLang="en-US" sz="2800" b="1" dirty="0">
                <a:latin typeface="微软雅黑" panose="020B0503020204020204" pitchFamily="34" charset="-122"/>
                <a:ea typeface="微软雅黑" panose="020B0503020204020204" pitchFamily="34" charset="-122"/>
              </a:rPr>
              <a:t>起来</a:t>
            </a:r>
            <a:endParaRPr lang="zh-CN" altLang="en-US" sz="2800" dirty="0">
              <a:latin typeface="Arial" panose="020B0604020202020204" pitchFamily="34" charset="0"/>
            </a:endParaRPr>
          </a:p>
        </p:txBody>
      </p:sp>
      <p:sp>
        <p:nvSpPr>
          <p:cNvPr id="37" name="燕尾形箭头 36"/>
          <p:cNvSpPr/>
          <p:nvPr/>
        </p:nvSpPr>
        <p:spPr>
          <a:xfrm>
            <a:off x="4129088" y="4743450"/>
            <a:ext cx="785813" cy="21431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8" name="燕尾形箭头 37"/>
          <p:cNvSpPr/>
          <p:nvPr/>
        </p:nvSpPr>
        <p:spPr>
          <a:xfrm>
            <a:off x="6772275" y="4743450"/>
            <a:ext cx="785813" cy="21431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6450013" y="3563938"/>
            <a:ext cx="4892675" cy="1135063"/>
          </a:xfrm>
          <a:prstGeom prst="rect">
            <a:avLst/>
          </a:prstGeom>
          <a:solidFill>
            <a:schemeClr val="accent1">
              <a:lumMod val="20000"/>
              <a:lumOff val="80000"/>
            </a:schemeClr>
          </a:solidFill>
          <a:ln w="9525" cap="flat" cmpd="sng" algn="ctr">
            <a:no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5059" name="矩形 1"/>
          <p:cNvSpPr/>
          <p:nvPr/>
        </p:nvSpPr>
        <p:spPr>
          <a:xfrm>
            <a:off x="249238" y="95250"/>
            <a:ext cx="3776662" cy="830263"/>
          </a:xfrm>
          <a:prstGeom prst="rect">
            <a:avLst/>
          </a:prstGeom>
          <a:noFill/>
          <a:ln w="9525">
            <a:noFill/>
          </a:ln>
        </p:spPr>
        <p:txBody>
          <a:bodyPr wrap="none">
            <a:spAutoFit/>
          </a:bodyPr>
          <a:lstStyle/>
          <a:p>
            <a:r>
              <a:rPr lang="zh-CN" altLang="en-US" sz="2400" b="1" dirty="0">
                <a:latin typeface="微软雅黑" panose="020B0503020204020204" pitchFamily="34" charset="-122"/>
                <a:ea typeface="微软雅黑" panose="020B0503020204020204" pitchFamily="34" charset="-122"/>
              </a:rPr>
              <a:t>五、教学过程 </a:t>
            </a:r>
            <a:r>
              <a:rPr lang="en-US" altLang="zh-CN" sz="2400" b="1" dirty="0">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新授部分</a:t>
            </a:r>
          </a:p>
          <a:p>
            <a:endParaRPr lang="zh-CN" altLang="en-US" sz="2400" b="1" dirty="0">
              <a:latin typeface="微软雅黑" panose="020B0503020204020204" pitchFamily="34" charset="-122"/>
              <a:ea typeface="微软雅黑" panose="020B0503020204020204" pitchFamily="34" charset="-122"/>
            </a:endParaRPr>
          </a:p>
        </p:txBody>
      </p:sp>
      <p:grpSp>
        <p:nvGrpSpPr>
          <p:cNvPr id="45060" name="组合 14"/>
          <p:cNvGrpSpPr/>
          <p:nvPr/>
        </p:nvGrpSpPr>
        <p:grpSpPr>
          <a:xfrm>
            <a:off x="3311525" y="957263"/>
            <a:ext cx="5140325" cy="581025"/>
            <a:chOff x="452581" y="1556250"/>
            <a:chExt cx="3938180" cy="581891"/>
          </a:xfrm>
        </p:grpSpPr>
        <p:sp>
          <p:nvSpPr>
            <p:cNvPr id="4" name="同侧圆角矩形 3"/>
            <p:cNvSpPr/>
            <p:nvPr/>
          </p:nvSpPr>
          <p:spPr bwMode="auto">
            <a:xfrm>
              <a:off x="452581" y="1556250"/>
              <a:ext cx="3938180" cy="581891"/>
            </a:xfrm>
            <a:prstGeom prst="round2SameRect">
              <a:avLst/>
            </a:prstGeom>
            <a:solidFill>
              <a:schemeClr val="accent1"/>
            </a:solidFill>
            <a:ln w="9525" cap="flat" cmpd="sng" algn="ctr">
              <a:solidFill>
                <a:schemeClr val="tx1"/>
              </a:solid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5080" name="矩形 13"/>
            <p:cNvSpPr/>
            <p:nvPr/>
          </p:nvSpPr>
          <p:spPr>
            <a:xfrm>
              <a:off x="594100" y="1616018"/>
              <a:ext cx="3796661" cy="462353"/>
            </a:xfrm>
            <a:prstGeom prst="rect">
              <a:avLst/>
            </a:prstGeom>
            <a:noFill/>
            <a:ln w="9525">
              <a:noFill/>
            </a:ln>
          </p:spPr>
          <p:txBody>
            <a:bodyPr>
              <a:spAutoFit/>
            </a:bodyPr>
            <a:lstStyle/>
            <a:p>
              <a:r>
                <a:rPr lang="zh-CN" altLang="en-US" sz="2400" dirty="0">
                  <a:latin typeface="微软雅黑" panose="020B0503020204020204" pitchFamily="34" charset="-122"/>
                  <a:ea typeface="微软雅黑" panose="020B0503020204020204" pitchFamily="34" charset="-122"/>
                </a:rPr>
                <a:t>一、没有共产党就没有今天的中国</a:t>
              </a:r>
            </a:p>
          </p:txBody>
        </p:sp>
      </p:grpSp>
      <p:grpSp>
        <p:nvGrpSpPr>
          <p:cNvPr id="45061" name="组合 10"/>
          <p:cNvGrpSpPr/>
          <p:nvPr/>
        </p:nvGrpSpPr>
        <p:grpSpPr>
          <a:xfrm>
            <a:off x="1293813" y="5251450"/>
            <a:ext cx="9551987" cy="914400"/>
            <a:chOff x="939308" y="4736339"/>
            <a:chExt cx="7067651" cy="894814"/>
          </a:xfrm>
        </p:grpSpPr>
        <p:grpSp>
          <p:nvGrpSpPr>
            <p:cNvPr id="45073" name="组合 11"/>
            <p:cNvGrpSpPr/>
            <p:nvPr/>
          </p:nvGrpSpPr>
          <p:grpSpPr>
            <a:xfrm>
              <a:off x="939308" y="4736339"/>
              <a:ext cx="7067651" cy="879301"/>
              <a:chOff x="1273575" y="4527276"/>
              <a:chExt cx="8373369" cy="879301"/>
            </a:xfrm>
          </p:grpSpPr>
          <p:sp>
            <p:nvSpPr>
              <p:cNvPr id="14" name="矩形 13"/>
              <p:cNvSpPr/>
              <p:nvPr/>
            </p:nvSpPr>
            <p:spPr>
              <a:xfrm>
                <a:off x="1273575" y="4527276"/>
                <a:ext cx="8373369" cy="868405"/>
              </a:xfrm>
              <a:prstGeom prst="rect">
                <a:avLst/>
              </a:prstGeom>
              <a:solidFill>
                <a:sysClr val="window" lastClr="FFFFFF"/>
              </a:solidFill>
              <a:ln w="28575" cap="flat" cmpd="sng" algn="ctr">
                <a:solidFill>
                  <a:schemeClr val="accent2">
                    <a:lumMod val="50000"/>
                  </a:schemeClr>
                </a:solidFill>
                <a:prstDash val="solid"/>
                <a:miter lim="800000"/>
              </a:ln>
              <a:effectLst/>
            </p:spPr>
            <p:txBody>
              <a:bodyPr anchor="ctr"/>
              <a:lstStyle/>
              <a:p>
                <a:pPr marL="0" marR="0" lvl="0" indent="0" algn="ctr" defTabSz="1219200" rtl="0" eaLnBrk="0" fontAlgn="base" latinLnBrk="0" hangingPunct="0">
                  <a:lnSpc>
                    <a:spcPct val="120000"/>
                  </a:lnSpc>
                  <a:spcBef>
                    <a:spcPct val="0"/>
                  </a:spcBef>
                  <a:spcAft>
                    <a:spcPct val="0"/>
                  </a:spcAft>
                  <a:buClrTx/>
                  <a:buSzTx/>
                  <a:buFontTx/>
                  <a:buNone/>
                  <a:defRPr/>
                </a:pPr>
                <a:endParaRPr kumimoji="0" lang="zh-CN" altLang="en-US" sz="2400" b="0" i="0" u="none" strike="noStrike" kern="0" cap="none" spc="0" normalizeH="0" baseline="0" noProof="0" dirty="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5076" name="组合 14"/>
              <p:cNvGrpSpPr/>
              <p:nvPr/>
            </p:nvGrpSpPr>
            <p:grpSpPr>
              <a:xfrm>
                <a:off x="1273575" y="4527277"/>
                <a:ext cx="865865" cy="879300"/>
                <a:chOff x="1273575" y="4527277"/>
                <a:chExt cx="865865" cy="879300"/>
              </a:xfrm>
            </p:grpSpPr>
            <p:sp>
              <p:nvSpPr>
                <p:cNvPr id="16" name="等腰三角形 5"/>
                <p:cNvSpPr/>
                <p:nvPr/>
              </p:nvSpPr>
              <p:spPr>
                <a:xfrm rot="5400000">
                  <a:off x="1266729" y="4534122"/>
                  <a:ext cx="879279" cy="865587"/>
                </a:xfrm>
                <a:custGeom>
                  <a:avLst/>
                  <a:gdLst/>
                  <a:ahLst/>
                  <a:cxnLst/>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chemeClr val="accent1">
                    <a:lumMod val="50000"/>
                  </a:schemeClr>
                </a:solidFill>
                <a:ln w="12700" cap="flat" cmpd="sng" algn="ctr">
                  <a:noFill/>
                  <a:prstDash val="solid"/>
                  <a:miter lim="800000"/>
                </a:ln>
                <a:effectLst/>
              </p:spPr>
              <p:txBody>
                <a:bodyPr anchor="ctr"/>
                <a:lstStyle/>
                <a:p>
                  <a:pPr marL="0" marR="0" lvl="0" indent="0" algn="ctr" defTabSz="1219200" rtl="0" eaLnBrk="0" fontAlgn="base" latinLnBrk="0" hangingPunct="0">
                    <a:lnSpc>
                      <a:spcPct val="120000"/>
                    </a:lnSpc>
                    <a:spcBef>
                      <a:spcPct val="0"/>
                    </a:spcBef>
                    <a:spcAft>
                      <a:spcPct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Box 32"/>
                <p:cNvSpPr txBox="1"/>
                <p:nvPr/>
              </p:nvSpPr>
              <p:spPr>
                <a:xfrm>
                  <a:off x="1316715" y="4531937"/>
                  <a:ext cx="701376" cy="812479"/>
                </a:xfrm>
                <a:prstGeom prst="rect">
                  <a:avLst/>
                </a:prstGeom>
                <a:noFill/>
              </p:spPr>
              <p:txBody>
                <a:bodyPr wrap="none">
                  <a:spAutoFit/>
                </a:bodyPr>
                <a:lstStyle/>
                <a:p>
                  <a:pPr marR="0" defTabSz="1219200">
                    <a:buClrTx/>
                    <a:buSzTx/>
                    <a:buFontTx/>
                    <a:buNone/>
                    <a:defRPr/>
                  </a:pPr>
                  <a:r>
                    <a:rPr kumimoji="0" lang="zh-CN" altLang="en-US" sz="2400" b="1" kern="0" cap="none" spc="0" normalizeH="0" baseline="0" noProof="0" dirty="0">
                      <a:solidFill>
                        <a:sysClr val="window" lastClr="FFFFFF"/>
                      </a:solidFill>
                      <a:latin typeface="微软雅黑" panose="020B0503020204020204" pitchFamily="34" charset="-122"/>
                      <a:ea typeface="微软雅黑" panose="020B0503020204020204" pitchFamily="34" charset="-122"/>
                      <a:cs typeface="+mn-cs"/>
                    </a:rPr>
                    <a:t>设计</a:t>
                  </a:r>
                  <a:endParaRPr kumimoji="0" lang="en-US" altLang="zh-CN" sz="2400" b="1" kern="0" cap="none" spc="0" normalizeH="0" baseline="0" noProof="0" dirty="0">
                    <a:solidFill>
                      <a:sysClr val="window" lastClr="FFFFFF"/>
                    </a:solidFill>
                    <a:latin typeface="微软雅黑" panose="020B0503020204020204" pitchFamily="34" charset="-122"/>
                    <a:ea typeface="微软雅黑" panose="020B0503020204020204" pitchFamily="34" charset="-122"/>
                    <a:cs typeface="+mn-cs"/>
                  </a:endParaRPr>
                </a:p>
                <a:p>
                  <a:pPr marR="0" defTabSz="1219200">
                    <a:buClrTx/>
                    <a:buSzTx/>
                    <a:buFontTx/>
                    <a:buNone/>
                    <a:defRPr/>
                  </a:pPr>
                  <a:r>
                    <a:rPr kumimoji="0" lang="zh-CN" altLang="en-US" sz="2400" b="1" kern="0" cap="none" spc="0" normalizeH="0" baseline="0" noProof="0" dirty="0">
                      <a:solidFill>
                        <a:sysClr val="window" lastClr="FFFFFF"/>
                      </a:solidFill>
                      <a:latin typeface="微软雅黑" panose="020B0503020204020204" pitchFamily="34" charset="-122"/>
                      <a:ea typeface="微软雅黑" panose="020B0503020204020204" pitchFamily="34" charset="-122"/>
                      <a:cs typeface="+mn-cs"/>
                    </a:rPr>
                    <a:t>意图</a:t>
                  </a:r>
                </a:p>
              </p:txBody>
            </p:sp>
          </p:grpSp>
        </p:grpSp>
        <p:sp>
          <p:nvSpPr>
            <p:cNvPr id="45074" name="矩形 12"/>
            <p:cNvSpPr/>
            <p:nvPr/>
          </p:nvSpPr>
          <p:spPr>
            <a:xfrm>
              <a:off x="1604461" y="4795175"/>
              <a:ext cx="6298133" cy="835978"/>
            </a:xfrm>
            <a:prstGeom prst="rect">
              <a:avLst/>
            </a:prstGeom>
            <a:noFill/>
            <a:ln w="9525">
              <a:noFill/>
            </a:ln>
          </p:spPr>
          <p:txBody>
            <a:bodyPr>
              <a:spAutoFit/>
            </a:bodyPr>
            <a:lstStyle/>
            <a:p>
              <a:pPr algn="just">
                <a:lnSpc>
                  <a:spcPct val="130000"/>
                </a:lnSpc>
              </a:pPr>
              <a:r>
                <a:rPr lang="zh-CN" altLang="en-US" sz="2000" dirty="0">
                  <a:latin typeface="微软雅黑" panose="020B0503020204020204" pitchFamily="34" charset="-122"/>
                  <a:ea typeface="微软雅黑" panose="020B0503020204020204" pitchFamily="34" charset="-122"/>
                </a:rPr>
                <a:t>       本环节通过小组合作完成年代尺，引导学生了解党在中国不同发展阶段所起的决定性作用，认识到办好中国的事情关键在党。</a:t>
              </a:r>
            </a:p>
          </p:txBody>
        </p:sp>
      </p:grpSp>
      <p:sp>
        <p:nvSpPr>
          <p:cNvPr id="45062" name="矩形 23"/>
          <p:cNvSpPr/>
          <p:nvPr/>
        </p:nvSpPr>
        <p:spPr>
          <a:xfrm>
            <a:off x="6450013" y="2087563"/>
            <a:ext cx="4995862" cy="1476375"/>
          </a:xfrm>
          <a:prstGeom prst="rect">
            <a:avLst/>
          </a:prstGeom>
          <a:noFill/>
          <a:ln w="9525">
            <a:noFill/>
          </a:ln>
        </p:spPr>
        <p:txBody>
          <a:bodyPr>
            <a:spAutoFit/>
          </a:bodyPr>
          <a:lstStyle/>
          <a:p>
            <a:pPr>
              <a:lnSpc>
                <a:spcPct val="150000"/>
              </a:lnSpc>
            </a:pPr>
            <a:r>
              <a:rPr lang="zh-CN" altLang="en-US" sz="2000" dirty="0">
                <a:latin typeface="微软雅黑" panose="020B0503020204020204" pitchFamily="34" charset="-122"/>
                <a:ea typeface="微软雅黑" panose="020B0503020204020204" pitchFamily="34" charset="-122"/>
              </a:rPr>
              <a:t> 思考：</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为什么共产党能带领人民实现祖国的跨越式发展？</a:t>
            </a:r>
            <a:endParaRPr lang="en-US" altLang="zh-CN" sz="2400" dirty="0">
              <a:latin typeface="微软雅黑" panose="020B0503020204020204" pitchFamily="34" charset="-122"/>
              <a:ea typeface="微软雅黑" panose="020B0503020204020204" pitchFamily="34" charset="-122"/>
            </a:endParaRPr>
          </a:p>
        </p:txBody>
      </p:sp>
      <p:sp>
        <p:nvSpPr>
          <p:cNvPr id="45063" name="矩形 24"/>
          <p:cNvSpPr/>
          <p:nvPr/>
        </p:nvSpPr>
        <p:spPr>
          <a:xfrm>
            <a:off x="6565900" y="3633788"/>
            <a:ext cx="4764088" cy="1014730"/>
          </a:xfrm>
          <a:prstGeom prst="rect">
            <a:avLst/>
          </a:prstGeom>
          <a:noFill/>
          <a:ln w="9525">
            <a:noFill/>
          </a:ln>
        </p:spPr>
        <p:txBody>
          <a:bodyPr>
            <a:spAutoFit/>
          </a:bodyPr>
          <a:lstStyle/>
          <a:p>
            <a:pPr eaLnBrk="1" hangingPunct="1">
              <a:lnSpc>
                <a:spcPct val="150000"/>
              </a:lnSpc>
            </a:pPr>
            <a:r>
              <a:rPr lang="zh-CN" altLang="en-US" sz="2000" dirty="0">
                <a:latin typeface="微软雅黑" panose="020B0503020204020204" pitchFamily="34" charset="-122"/>
                <a:ea typeface="微软雅黑" panose="020B0503020204020204" pitchFamily="34" charset="-122"/>
              </a:rPr>
              <a:t>      中国共产党人始终秉持为中国人民谋幸福、为中华民族谋复兴的初心和使命。</a:t>
            </a:r>
          </a:p>
        </p:txBody>
      </p:sp>
      <p:grpSp>
        <p:nvGrpSpPr>
          <p:cNvPr id="45064" name="组合 5"/>
          <p:cNvGrpSpPr/>
          <p:nvPr/>
        </p:nvGrpSpPr>
        <p:grpSpPr>
          <a:xfrm>
            <a:off x="681038" y="3141663"/>
            <a:ext cx="1736725" cy="1050925"/>
            <a:chOff x="7469780" y="2159807"/>
            <a:chExt cx="4504263" cy="757237"/>
          </a:xfrm>
        </p:grpSpPr>
        <p:sp>
          <p:nvSpPr>
            <p:cNvPr id="27" name="泪滴形 26"/>
            <p:cNvSpPr/>
            <p:nvPr/>
          </p:nvSpPr>
          <p:spPr bwMode="auto">
            <a:xfrm>
              <a:off x="7469780" y="2159807"/>
              <a:ext cx="3919615" cy="757237"/>
            </a:xfrm>
            <a:prstGeom prst="teardrop">
              <a:avLst/>
            </a:prstGeom>
            <a:solidFill>
              <a:schemeClr val="accent4">
                <a:lumMod val="75000"/>
              </a:schemeClr>
            </a:solidFill>
            <a:ln w="9525" cap="flat" cmpd="sng" algn="ctr">
              <a:no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5072" name="矩形 7"/>
            <p:cNvSpPr/>
            <p:nvPr/>
          </p:nvSpPr>
          <p:spPr>
            <a:xfrm>
              <a:off x="7564438" y="2338370"/>
              <a:ext cx="4409605" cy="523220"/>
            </a:xfrm>
            <a:prstGeom prst="rect">
              <a:avLst/>
            </a:prstGeom>
            <a:noFill/>
            <a:ln w="9525">
              <a:noFill/>
            </a:ln>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 站起来</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grpSp>
        <p:nvGrpSpPr>
          <p:cNvPr id="45065" name="组合 5"/>
          <p:cNvGrpSpPr/>
          <p:nvPr/>
        </p:nvGrpSpPr>
        <p:grpSpPr>
          <a:xfrm>
            <a:off x="2495550" y="3141663"/>
            <a:ext cx="1725613" cy="1050925"/>
            <a:chOff x="7469781" y="2159807"/>
            <a:chExt cx="6457998" cy="757237"/>
          </a:xfrm>
        </p:grpSpPr>
        <p:sp>
          <p:nvSpPr>
            <p:cNvPr id="30" name="泪滴形 29"/>
            <p:cNvSpPr/>
            <p:nvPr/>
          </p:nvSpPr>
          <p:spPr bwMode="auto">
            <a:xfrm>
              <a:off x="7469781" y="2159807"/>
              <a:ext cx="5655945" cy="757237"/>
            </a:xfrm>
            <a:prstGeom prst="teardrop">
              <a:avLst/>
            </a:prstGeom>
            <a:solidFill>
              <a:schemeClr val="accent4">
                <a:lumMod val="75000"/>
              </a:schemeClr>
            </a:solidFill>
            <a:ln w="9525" cap="flat" cmpd="sng" algn="ctr">
              <a:no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5070" name="矩形 7"/>
            <p:cNvSpPr/>
            <p:nvPr/>
          </p:nvSpPr>
          <p:spPr>
            <a:xfrm>
              <a:off x="7564439" y="2338370"/>
              <a:ext cx="6363340" cy="523220"/>
            </a:xfrm>
            <a:prstGeom prst="rect">
              <a:avLst/>
            </a:prstGeom>
            <a:noFill/>
            <a:ln w="9525">
              <a:noFill/>
            </a:ln>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 富起来</a:t>
              </a:r>
            </a:p>
          </p:txBody>
        </p:sp>
      </p:grpSp>
      <p:grpSp>
        <p:nvGrpSpPr>
          <p:cNvPr id="45066" name="组合 6"/>
          <p:cNvGrpSpPr/>
          <p:nvPr/>
        </p:nvGrpSpPr>
        <p:grpSpPr>
          <a:xfrm>
            <a:off x="4351338" y="3095625"/>
            <a:ext cx="1728787" cy="1050925"/>
            <a:chOff x="7469781" y="2159807"/>
            <a:chExt cx="5845072" cy="757237"/>
          </a:xfrm>
        </p:grpSpPr>
        <p:sp>
          <p:nvSpPr>
            <p:cNvPr id="33" name="泪滴形 32"/>
            <p:cNvSpPr/>
            <p:nvPr/>
          </p:nvSpPr>
          <p:spPr bwMode="auto">
            <a:xfrm>
              <a:off x="7469781" y="2159807"/>
              <a:ext cx="5109743" cy="757237"/>
            </a:xfrm>
            <a:prstGeom prst="teardrop">
              <a:avLst/>
            </a:prstGeom>
            <a:solidFill>
              <a:schemeClr val="accent4">
                <a:lumMod val="75000"/>
              </a:schemeClr>
            </a:solidFill>
            <a:ln w="9525" cap="flat" cmpd="sng" algn="ctr">
              <a:no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5068" name="矩形 8"/>
            <p:cNvSpPr/>
            <p:nvPr/>
          </p:nvSpPr>
          <p:spPr>
            <a:xfrm>
              <a:off x="7564441" y="2338370"/>
              <a:ext cx="5750412" cy="523219"/>
            </a:xfrm>
            <a:prstGeom prst="rect">
              <a:avLst/>
            </a:prstGeom>
            <a:noFill/>
            <a:ln w="9525">
              <a:noFill/>
            </a:ln>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 强起来</a:t>
              </a: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矩形 1"/>
          <p:cNvSpPr/>
          <p:nvPr/>
        </p:nvSpPr>
        <p:spPr>
          <a:xfrm>
            <a:off x="249238" y="95250"/>
            <a:ext cx="3776662" cy="830263"/>
          </a:xfrm>
          <a:prstGeom prst="rect">
            <a:avLst/>
          </a:prstGeom>
          <a:noFill/>
          <a:ln w="9525">
            <a:noFill/>
          </a:ln>
        </p:spPr>
        <p:txBody>
          <a:bodyPr wrap="none">
            <a:spAutoFit/>
          </a:bodyPr>
          <a:lstStyle/>
          <a:p>
            <a:r>
              <a:rPr lang="zh-CN" altLang="en-US" sz="2400" b="1" dirty="0">
                <a:latin typeface="微软雅黑" panose="020B0503020204020204" pitchFamily="34" charset="-122"/>
                <a:ea typeface="微软雅黑" panose="020B0503020204020204" pitchFamily="34" charset="-122"/>
              </a:rPr>
              <a:t>五、教学过程 </a:t>
            </a:r>
            <a:r>
              <a:rPr lang="en-US" altLang="zh-CN" sz="2400" b="1" dirty="0">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新授部分</a:t>
            </a:r>
          </a:p>
          <a:p>
            <a:endParaRPr lang="zh-CN" altLang="en-US" sz="2400" b="1" dirty="0">
              <a:latin typeface="微软雅黑" panose="020B0503020204020204" pitchFamily="34" charset="-122"/>
              <a:ea typeface="微软雅黑" panose="020B0503020204020204" pitchFamily="34" charset="-122"/>
            </a:endParaRPr>
          </a:p>
        </p:txBody>
      </p:sp>
      <p:grpSp>
        <p:nvGrpSpPr>
          <p:cNvPr id="47107" name="组合 14"/>
          <p:cNvGrpSpPr/>
          <p:nvPr/>
        </p:nvGrpSpPr>
        <p:grpSpPr>
          <a:xfrm>
            <a:off x="3051175" y="893763"/>
            <a:ext cx="4994275" cy="890587"/>
            <a:chOff x="452581" y="1556250"/>
            <a:chExt cx="3825280" cy="892004"/>
          </a:xfrm>
        </p:grpSpPr>
        <p:sp>
          <p:nvSpPr>
            <p:cNvPr id="4" name="同侧圆角矩形 3"/>
            <p:cNvSpPr/>
            <p:nvPr/>
          </p:nvSpPr>
          <p:spPr bwMode="auto">
            <a:xfrm>
              <a:off x="452581" y="1556250"/>
              <a:ext cx="3825280" cy="581949"/>
            </a:xfrm>
            <a:prstGeom prst="round2SameRect">
              <a:avLst/>
            </a:prstGeom>
            <a:solidFill>
              <a:schemeClr val="accent1"/>
            </a:solidFill>
            <a:ln w="9525" cap="flat" cmpd="sng" algn="ctr">
              <a:solidFill>
                <a:schemeClr val="tx1"/>
              </a:solid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7111" name="矩形 13"/>
            <p:cNvSpPr/>
            <p:nvPr/>
          </p:nvSpPr>
          <p:spPr>
            <a:xfrm>
              <a:off x="594101" y="1616018"/>
              <a:ext cx="3683760" cy="832236"/>
            </a:xfrm>
            <a:prstGeom prst="rect">
              <a:avLst/>
            </a:prstGeom>
            <a:noFill/>
            <a:ln w="9525">
              <a:noFill/>
            </a:ln>
          </p:spPr>
          <p:txBody>
            <a:bodyPr>
              <a:spAutoFit/>
            </a:bodyPr>
            <a:lstStyle/>
            <a:p>
              <a:r>
                <a:rPr lang="zh-CN" altLang="en-US" sz="2400" dirty="0">
                  <a:latin typeface="微软雅黑" panose="020B0503020204020204" pitchFamily="34" charset="-122"/>
                  <a:ea typeface="微软雅黑" panose="020B0503020204020204" pitchFamily="34" charset="-122"/>
                </a:rPr>
                <a:t>二、 “主心骨”和“定海神针”</a:t>
              </a:r>
            </a:p>
            <a:p>
              <a:endParaRPr lang="zh-CN" altLang="en-US" sz="2400" dirty="0">
                <a:latin typeface="微软雅黑" panose="020B0503020204020204" pitchFamily="34" charset="-122"/>
                <a:ea typeface="微软雅黑" panose="020B0503020204020204" pitchFamily="34" charset="-122"/>
              </a:endParaRPr>
            </a:p>
          </p:txBody>
        </p:sp>
      </p:grpSp>
      <p:sp>
        <p:nvSpPr>
          <p:cNvPr id="47109" name="矩形 1"/>
          <p:cNvSpPr/>
          <p:nvPr/>
        </p:nvSpPr>
        <p:spPr>
          <a:xfrm>
            <a:off x="1443354" y="2590800"/>
            <a:ext cx="9239159" cy="1705403"/>
          </a:xfrm>
          <a:prstGeom prst="rect">
            <a:avLst/>
          </a:prstGeom>
          <a:noFill/>
          <a:ln w="9525">
            <a:noFill/>
          </a:ln>
        </p:spPr>
        <p:txBody>
          <a:bodyPr wrap="square">
            <a:spAutoFit/>
          </a:bodyPr>
          <a:lstStyle/>
          <a:p>
            <a:pPr algn="just">
              <a:lnSpc>
                <a:spcPct val="150000"/>
              </a:lnSpc>
            </a:pPr>
            <a:r>
              <a:rPr lang="zh-CN" altLang="en-US" dirty="0">
                <a:latin typeface="微软雅黑" panose="020B0503020204020204" pitchFamily="34" charset="-122"/>
                <a:ea typeface="微软雅黑" panose="020B0503020204020204" pitchFamily="34" charset="-122"/>
              </a:rPr>
              <a:t>读一读：    </a:t>
            </a:r>
            <a:endParaRPr lang="en-US" altLang="zh-CN" dirty="0">
              <a:latin typeface="微软雅黑" panose="020B0503020204020204" pitchFamily="34" charset="-122"/>
              <a:ea typeface="微软雅黑" panose="020B0503020204020204" pitchFamily="34" charset="-122"/>
            </a:endParaRPr>
          </a:p>
          <a:p>
            <a:pPr algn="just">
              <a:lnSpc>
                <a:spcPct val="150000"/>
              </a:lnSpc>
            </a:pPr>
            <a:r>
              <a:rPr lang="zh-CN" altLang="en-US" dirty="0">
                <a:latin typeface="微软雅黑" panose="020B0503020204020204" pitchFamily="34" charset="-122"/>
                <a:ea typeface="微软雅黑" panose="020B0503020204020204" pitchFamily="34" charset="-122"/>
              </a:rPr>
              <a:t>        阅读读本第</a:t>
            </a:r>
            <a:r>
              <a:rPr lang="en-US" altLang="zh-CN" dirty="0">
                <a:latin typeface="微软雅黑" panose="020B0503020204020204" pitchFamily="34" charset="-122"/>
                <a:ea typeface="微软雅黑" panose="020B0503020204020204" pitchFamily="34" charset="-122"/>
              </a:rPr>
              <a:t>11</a:t>
            </a:r>
            <a:r>
              <a:rPr lang="zh-CN" altLang="en-US" dirty="0">
                <a:latin typeface="微软雅黑" panose="020B0503020204020204" pitchFamily="34" charset="-122"/>
                <a:ea typeface="微软雅黑" panose="020B0503020204020204" pitchFamily="34" charset="-122"/>
              </a:rPr>
              <a:t>页和第</a:t>
            </a:r>
            <a:r>
              <a:rPr lang="en-US" altLang="zh-CN" dirty="0">
                <a:latin typeface="微软雅黑" panose="020B0503020204020204" pitchFamily="34" charset="-122"/>
                <a:ea typeface="微软雅黑" panose="020B0503020204020204" pitchFamily="34" charset="-122"/>
              </a:rPr>
              <a:t>12</a:t>
            </a:r>
            <a:r>
              <a:rPr lang="zh-CN" altLang="en-US" dirty="0">
                <a:latin typeface="微软雅黑" panose="020B0503020204020204" pitchFamily="34" charset="-122"/>
                <a:ea typeface="微软雅黑" panose="020B0503020204020204" pitchFamily="34" charset="-122"/>
              </a:rPr>
              <a:t>页对“主心骨”和“定海神针”的释义，</a:t>
            </a:r>
          </a:p>
          <a:p>
            <a:pPr algn="just">
              <a:lnSpc>
                <a:spcPct val="150000"/>
              </a:lnSpc>
            </a:pPr>
            <a:r>
              <a:rPr lang="zh-CN" altLang="en-US" dirty="0">
                <a:latin typeface="微软雅黑" panose="020B0503020204020204" pitchFamily="34" charset="-122"/>
                <a:ea typeface="微软雅黑" panose="020B0503020204020204" pitchFamily="34" charset="-122"/>
              </a:rPr>
              <a:t>       思考：为什么中国共产党是中国人民和中华民族的“主心骨”和“定海神针”？</a:t>
            </a:r>
          </a:p>
          <a:p>
            <a:pPr algn="just">
              <a:lnSpc>
                <a:spcPct val="150000"/>
              </a:lnSpc>
            </a:pPr>
            <a:r>
              <a:rPr lang="zh-CN" altLang="en-US" dirty="0">
                <a:latin typeface="微软雅黑" panose="020B0503020204020204" pitchFamily="34" charset="-122"/>
                <a:ea typeface="微软雅黑" panose="020B0503020204020204" pitchFamily="34" charset="-122"/>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bwMode="auto">
          <a:xfrm>
            <a:off x="5946775" y="3549650"/>
            <a:ext cx="5183188" cy="203835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p:spPr>
        <p:txBody>
          <a:bodyP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9155" name="矩形 1"/>
          <p:cNvSpPr/>
          <p:nvPr/>
        </p:nvSpPr>
        <p:spPr>
          <a:xfrm>
            <a:off x="249238" y="95250"/>
            <a:ext cx="3776662" cy="830263"/>
          </a:xfrm>
          <a:prstGeom prst="rect">
            <a:avLst/>
          </a:prstGeom>
          <a:noFill/>
          <a:ln w="9525">
            <a:noFill/>
          </a:ln>
        </p:spPr>
        <p:txBody>
          <a:bodyPr wrap="none">
            <a:spAutoFit/>
          </a:bodyPr>
          <a:lstStyle/>
          <a:p>
            <a:r>
              <a:rPr lang="zh-CN" altLang="en-US" sz="2400" b="1" dirty="0">
                <a:latin typeface="微软雅黑" panose="020B0503020204020204" pitchFamily="34" charset="-122"/>
                <a:ea typeface="微软雅黑" panose="020B0503020204020204" pitchFamily="34" charset="-122"/>
              </a:rPr>
              <a:t>五、教学过程 </a:t>
            </a:r>
            <a:r>
              <a:rPr lang="en-US" altLang="zh-CN" sz="2400" b="1" dirty="0">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新授部分</a:t>
            </a:r>
          </a:p>
          <a:p>
            <a:endParaRPr lang="zh-CN" altLang="en-US" sz="2400" b="1" dirty="0">
              <a:latin typeface="微软雅黑" panose="020B0503020204020204" pitchFamily="34" charset="-122"/>
              <a:ea typeface="微软雅黑" panose="020B0503020204020204" pitchFamily="34" charset="-122"/>
            </a:endParaRPr>
          </a:p>
        </p:txBody>
      </p:sp>
      <p:grpSp>
        <p:nvGrpSpPr>
          <p:cNvPr id="49156" name="组合 14"/>
          <p:cNvGrpSpPr/>
          <p:nvPr/>
        </p:nvGrpSpPr>
        <p:grpSpPr>
          <a:xfrm>
            <a:off x="3051175" y="893763"/>
            <a:ext cx="4994275" cy="890587"/>
            <a:chOff x="452581" y="1556250"/>
            <a:chExt cx="3825280" cy="892004"/>
          </a:xfrm>
        </p:grpSpPr>
        <p:sp>
          <p:nvSpPr>
            <p:cNvPr id="4" name="同侧圆角矩形 3"/>
            <p:cNvSpPr/>
            <p:nvPr/>
          </p:nvSpPr>
          <p:spPr bwMode="auto">
            <a:xfrm>
              <a:off x="452581" y="1556250"/>
              <a:ext cx="3825280" cy="581949"/>
            </a:xfrm>
            <a:prstGeom prst="round2SameRect">
              <a:avLst/>
            </a:prstGeom>
            <a:solidFill>
              <a:schemeClr val="accent1"/>
            </a:solidFill>
            <a:ln w="9525" cap="flat" cmpd="sng" algn="ctr">
              <a:solidFill>
                <a:schemeClr val="tx1"/>
              </a:solid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9165" name="矩形 13"/>
            <p:cNvSpPr/>
            <p:nvPr/>
          </p:nvSpPr>
          <p:spPr>
            <a:xfrm>
              <a:off x="594101" y="1616018"/>
              <a:ext cx="3683760" cy="832236"/>
            </a:xfrm>
            <a:prstGeom prst="rect">
              <a:avLst/>
            </a:prstGeom>
            <a:noFill/>
            <a:ln w="9525">
              <a:noFill/>
            </a:ln>
          </p:spPr>
          <p:txBody>
            <a:bodyPr>
              <a:spAutoFit/>
            </a:bodyPr>
            <a:lstStyle/>
            <a:p>
              <a:r>
                <a:rPr lang="zh-CN" altLang="en-US" sz="2400" dirty="0">
                  <a:latin typeface="微软雅黑" panose="020B0503020204020204" pitchFamily="34" charset="-122"/>
                  <a:ea typeface="微软雅黑" panose="020B0503020204020204" pitchFamily="34" charset="-122"/>
                </a:rPr>
                <a:t>二、 “主心骨”和“定海神针”</a:t>
              </a:r>
            </a:p>
            <a:p>
              <a:endParaRPr lang="zh-CN" altLang="en-US" sz="2400" dirty="0">
                <a:latin typeface="微软雅黑" panose="020B0503020204020204" pitchFamily="34" charset="-122"/>
                <a:ea typeface="微软雅黑" panose="020B0503020204020204" pitchFamily="34" charset="-122"/>
              </a:endParaRPr>
            </a:p>
          </p:txBody>
        </p:sp>
      </p:grpSp>
      <p:sp>
        <p:nvSpPr>
          <p:cNvPr id="49158" name="矩形 4"/>
          <p:cNvSpPr/>
          <p:nvPr/>
        </p:nvSpPr>
        <p:spPr>
          <a:xfrm>
            <a:off x="6324600" y="2549525"/>
            <a:ext cx="4594225" cy="922020"/>
          </a:xfrm>
          <a:prstGeom prst="rect">
            <a:avLst/>
          </a:prstGeom>
          <a:noFill/>
          <a:ln w="9525">
            <a:noFill/>
          </a:ln>
        </p:spPr>
        <p:txBody>
          <a:bodyPr>
            <a:spAutoFit/>
          </a:bodyPr>
          <a:lstStyle/>
          <a:p>
            <a:pPr>
              <a:lnSpc>
                <a:spcPct val="150000"/>
              </a:lnSpc>
            </a:pPr>
            <a:r>
              <a:rPr lang="zh-CN" altLang="en-US" dirty="0">
                <a:latin typeface="微软雅黑" panose="020B0503020204020204" pitchFamily="34" charset="-122"/>
                <a:ea typeface="微软雅黑" panose="020B0503020204020204" pitchFamily="34" charset="-122"/>
              </a:rPr>
              <a:t>思考：</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抗击新冠疫情的重大成果说明了什么？</a:t>
            </a:r>
          </a:p>
        </p:txBody>
      </p:sp>
      <p:sp>
        <p:nvSpPr>
          <p:cNvPr id="49159" name="矩形 7"/>
          <p:cNvSpPr/>
          <p:nvPr/>
        </p:nvSpPr>
        <p:spPr>
          <a:xfrm>
            <a:off x="6324600" y="3698875"/>
            <a:ext cx="4389438" cy="1754188"/>
          </a:xfrm>
          <a:prstGeom prst="rect">
            <a:avLst/>
          </a:prstGeom>
          <a:noFill/>
          <a:ln w="9525">
            <a:noFill/>
          </a:ln>
        </p:spPr>
        <p:txBody>
          <a:bodyPr>
            <a:spAutoFit/>
          </a:bodyPr>
          <a:lstStyle/>
          <a:p>
            <a:pPr algn="just">
              <a:lnSpc>
                <a:spcPct val="150000"/>
              </a:lnSpc>
            </a:pPr>
            <a:r>
              <a:rPr lang="zh-CN" altLang="en-US" dirty="0">
                <a:latin typeface="微软雅黑" panose="020B0503020204020204" pitchFamily="34" charset="-122"/>
                <a:ea typeface="微软雅黑" panose="020B0503020204020204" pitchFamily="34" charset="-122"/>
              </a:rPr>
              <a:t>       抗疫斗争伟大实践再次证明，中国共产党所具有的无比坚强的领导力，是风雨来袭时中国人民最可靠的主心骨。</a:t>
            </a:r>
            <a:endParaRPr lang="en-US" altLang="zh-CN" dirty="0">
              <a:latin typeface="微软雅黑" panose="020B0503020204020204" pitchFamily="34" charset="-122"/>
              <a:ea typeface="微软雅黑" panose="020B0503020204020204" pitchFamily="34" charset="-122"/>
            </a:endParaRPr>
          </a:p>
          <a:p>
            <a:pPr algn="just">
              <a:lnSpc>
                <a:spcPct val="150000"/>
              </a:lnSpc>
            </a:pP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习近平</a:t>
            </a:r>
          </a:p>
        </p:txBody>
      </p:sp>
      <p:sp>
        <p:nvSpPr>
          <p:cNvPr id="49160" name="矩形 8"/>
          <p:cNvSpPr/>
          <p:nvPr/>
        </p:nvSpPr>
        <p:spPr>
          <a:xfrm>
            <a:off x="1797050" y="2159000"/>
            <a:ext cx="2697480" cy="506730"/>
          </a:xfrm>
          <a:prstGeom prst="rect">
            <a:avLst/>
          </a:prstGeom>
          <a:noFill/>
          <a:ln w="9525">
            <a:noFill/>
          </a:ln>
        </p:spPr>
        <p:txBody>
          <a:bodyPr wrap="none">
            <a:spAutoFit/>
          </a:bodyPr>
          <a:lstStyle/>
          <a:p>
            <a:pPr>
              <a:lnSpc>
                <a:spcPct val="150000"/>
              </a:lnSpc>
            </a:pPr>
            <a:r>
              <a:rPr lang="zh-CN" altLang="en-US" dirty="0">
                <a:latin typeface="微软雅黑" panose="020B0503020204020204" pitchFamily="34" charset="-122"/>
                <a:ea typeface="微软雅黑" panose="020B0503020204020204" pitchFamily="34" charset="-122"/>
              </a:rPr>
              <a:t>抗击新冠疫情的中国行动</a:t>
            </a:r>
          </a:p>
        </p:txBody>
      </p:sp>
      <p:pic>
        <p:nvPicPr>
          <p:cNvPr id="49161" name="图片 9"/>
          <p:cNvPicPr>
            <a:picLocks noChangeAspect="1"/>
          </p:cNvPicPr>
          <p:nvPr/>
        </p:nvPicPr>
        <p:blipFill>
          <a:blip r:embed="rId3"/>
          <a:stretch>
            <a:fillRect/>
          </a:stretch>
        </p:blipFill>
        <p:spPr>
          <a:xfrm>
            <a:off x="877888" y="2759075"/>
            <a:ext cx="4762500" cy="2924175"/>
          </a:xfrm>
          <a:prstGeom prst="rect">
            <a:avLst/>
          </a:prstGeom>
          <a:noFill/>
          <a:ln w="9525">
            <a:noFill/>
          </a:ln>
        </p:spPr>
      </p:pic>
      <p:cxnSp>
        <p:nvCxnSpPr>
          <p:cNvPr id="49162" name="直接连接符 2"/>
          <p:cNvCxnSpPr/>
          <p:nvPr/>
        </p:nvCxnSpPr>
        <p:spPr>
          <a:xfrm>
            <a:off x="10048875" y="4545013"/>
            <a:ext cx="563563" cy="0"/>
          </a:xfrm>
          <a:prstGeom prst="line">
            <a:avLst/>
          </a:prstGeom>
          <a:ln w="28575" cap="flat" cmpd="sng">
            <a:solidFill>
              <a:srgbClr val="C00000"/>
            </a:solidFill>
            <a:prstDash val="solid"/>
            <a:headEnd type="none" w="med" len="med"/>
            <a:tailEnd type="none" w="med" len="med"/>
          </a:ln>
        </p:spPr>
      </p:cxnSp>
      <p:cxnSp>
        <p:nvCxnSpPr>
          <p:cNvPr id="49163" name="直接连接符 2"/>
          <p:cNvCxnSpPr/>
          <p:nvPr/>
        </p:nvCxnSpPr>
        <p:spPr>
          <a:xfrm flipV="1">
            <a:off x="6426200" y="4978400"/>
            <a:ext cx="3255963" cy="4763"/>
          </a:xfrm>
          <a:prstGeom prst="line">
            <a:avLst/>
          </a:prstGeom>
          <a:ln w="28575" cap="flat" cmpd="sng">
            <a:solidFill>
              <a:srgbClr val="C00000"/>
            </a:solidFill>
            <a:prstDash val="solid"/>
            <a:headEnd type="none" w="med" len="med"/>
            <a:tailEnd type="non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1"/>
          <p:cNvSpPr/>
          <p:nvPr/>
        </p:nvSpPr>
        <p:spPr>
          <a:xfrm>
            <a:off x="249238" y="95250"/>
            <a:ext cx="3776662" cy="830263"/>
          </a:xfrm>
          <a:prstGeom prst="rect">
            <a:avLst/>
          </a:prstGeom>
          <a:noFill/>
          <a:ln w="9525">
            <a:noFill/>
          </a:ln>
        </p:spPr>
        <p:txBody>
          <a:bodyPr wrap="none">
            <a:spAutoFit/>
          </a:bodyPr>
          <a:lstStyle/>
          <a:p>
            <a:r>
              <a:rPr lang="zh-CN" altLang="en-US" sz="2400" b="1" dirty="0">
                <a:latin typeface="微软雅黑" panose="020B0503020204020204" pitchFamily="34" charset="-122"/>
                <a:ea typeface="微软雅黑" panose="020B0503020204020204" pitchFamily="34" charset="-122"/>
              </a:rPr>
              <a:t>五、教学过程 </a:t>
            </a:r>
            <a:r>
              <a:rPr lang="en-US" altLang="zh-CN" sz="2400" b="1" dirty="0">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新授部分</a:t>
            </a:r>
          </a:p>
          <a:p>
            <a:endParaRPr lang="zh-CN" altLang="en-US" sz="2400" b="1" dirty="0">
              <a:latin typeface="微软雅黑" panose="020B0503020204020204" pitchFamily="34" charset="-122"/>
              <a:ea typeface="微软雅黑" panose="020B0503020204020204" pitchFamily="34" charset="-122"/>
            </a:endParaRPr>
          </a:p>
        </p:txBody>
      </p:sp>
      <p:grpSp>
        <p:nvGrpSpPr>
          <p:cNvPr id="51203" name="组合 14"/>
          <p:cNvGrpSpPr/>
          <p:nvPr/>
        </p:nvGrpSpPr>
        <p:grpSpPr>
          <a:xfrm>
            <a:off x="3051175" y="893763"/>
            <a:ext cx="4994275" cy="890587"/>
            <a:chOff x="452581" y="1556250"/>
            <a:chExt cx="3825280" cy="892004"/>
          </a:xfrm>
        </p:grpSpPr>
        <p:sp>
          <p:nvSpPr>
            <p:cNvPr id="4" name="同侧圆角矩形 3"/>
            <p:cNvSpPr/>
            <p:nvPr/>
          </p:nvSpPr>
          <p:spPr bwMode="auto">
            <a:xfrm>
              <a:off x="452581" y="1556250"/>
              <a:ext cx="3825280" cy="581949"/>
            </a:xfrm>
            <a:prstGeom prst="round2SameRect">
              <a:avLst/>
            </a:prstGeom>
            <a:solidFill>
              <a:schemeClr val="accent1"/>
            </a:solidFill>
            <a:ln w="9525" cap="flat" cmpd="sng" algn="ctr">
              <a:solidFill>
                <a:schemeClr val="tx1"/>
              </a:solid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19" name="矩形 13"/>
            <p:cNvSpPr/>
            <p:nvPr/>
          </p:nvSpPr>
          <p:spPr>
            <a:xfrm>
              <a:off x="594101" y="1616018"/>
              <a:ext cx="3683760" cy="832236"/>
            </a:xfrm>
            <a:prstGeom prst="rect">
              <a:avLst/>
            </a:prstGeom>
            <a:noFill/>
            <a:ln w="9525">
              <a:noFill/>
            </a:ln>
          </p:spPr>
          <p:txBody>
            <a:bodyPr>
              <a:spAutoFit/>
            </a:bodyPr>
            <a:lstStyle/>
            <a:p>
              <a:r>
                <a:rPr lang="zh-CN" altLang="en-US" sz="2400" dirty="0">
                  <a:latin typeface="微软雅黑" panose="020B0503020204020204" pitchFamily="34" charset="-122"/>
                  <a:ea typeface="微软雅黑" panose="020B0503020204020204" pitchFamily="34" charset="-122"/>
                </a:rPr>
                <a:t>二、 “主心骨”和“定海神针”</a:t>
              </a:r>
            </a:p>
            <a:p>
              <a:endParaRPr lang="zh-CN" altLang="en-US" sz="2400" dirty="0">
                <a:latin typeface="微软雅黑" panose="020B0503020204020204" pitchFamily="34" charset="-122"/>
                <a:ea typeface="微软雅黑" panose="020B0503020204020204" pitchFamily="34" charset="-122"/>
              </a:endParaRPr>
            </a:p>
          </p:txBody>
        </p:sp>
      </p:grpSp>
      <p:sp>
        <p:nvSpPr>
          <p:cNvPr id="51205" name="矩形 1"/>
          <p:cNvSpPr/>
          <p:nvPr/>
        </p:nvSpPr>
        <p:spPr>
          <a:xfrm>
            <a:off x="2291613" y="2273301"/>
            <a:ext cx="6698166" cy="1289905"/>
          </a:xfrm>
          <a:prstGeom prst="rect">
            <a:avLst/>
          </a:prstGeom>
          <a:noFill/>
          <a:ln w="9525">
            <a:noFill/>
          </a:ln>
        </p:spPr>
        <p:txBody>
          <a:bodyPr wrap="square">
            <a:spAutoFit/>
          </a:bodyPr>
          <a:lstStyle/>
          <a:p>
            <a:pPr algn="just">
              <a:lnSpc>
                <a:spcPct val="150000"/>
              </a:lnSpc>
            </a:pPr>
            <a:r>
              <a:rPr lang="zh-CN" altLang="en-US" dirty="0">
                <a:latin typeface="微软雅黑" panose="020B0503020204020204" pitchFamily="34" charset="-122"/>
                <a:ea typeface="微软雅黑" panose="020B0503020204020204" pitchFamily="34" charset="-122"/>
              </a:rPr>
              <a:t>说一说：</a:t>
            </a:r>
            <a:endParaRPr lang="en-US" altLang="zh-CN" dirty="0">
              <a:latin typeface="微软雅黑" panose="020B0503020204020204" pitchFamily="34" charset="-122"/>
              <a:ea typeface="微软雅黑" panose="020B0503020204020204" pitchFamily="34" charset="-122"/>
            </a:endParaRPr>
          </a:p>
          <a:p>
            <a:pPr algn="just">
              <a:lnSpc>
                <a:spcPct val="150000"/>
              </a:lnSpc>
            </a:pPr>
            <a:r>
              <a:rPr lang="zh-CN" altLang="en-US" dirty="0">
                <a:latin typeface="微软雅黑" panose="020B0503020204020204" pitchFamily="34" charset="-122"/>
                <a:ea typeface="微软雅黑" panose="020B0503020204020204" pitchFamily="34" charset="-122"/>
              </a:rPr>
              <a:t>       党在战洪水、防非典、抗地震中又是如何带领全国人民走出困境的？</a:t>
            </a:r>
          </a:p>
        </p:txBody>
      </p:sp>
      <p:grpSp>
        <p:nvGrpSpPr>
          <p:cNvPr id="10" name="组合 9"/>
          <p:cNvGrpSpPr/>
          <p:nvPr/>
        </p:nvGrpSpPr>
        <p:grpSpPr>
          <a:xfrm>
            <a:off x="1228725" y="5349875"/>
            <a:ext cx="9551988" cy="914400"/>
            <a:chOff x="939308" y="4736339"/>
            <a:chExt cx="7067651" cy="893741"/>
          </a:xfrm>
        </p:grpSpPr>
        <p:grpSp>
          <p:nvGrpSpPr>
            <p:cNvPr id="51212" name="组合 10"/>
            <p:cNvGrpSpPr/>
            <p:nvPr/>
          </p:nvGrpSpPr>
          <p:grpSpPr>
            <a:xfrm>
              <a:off x="939308" y="4736339"/>
              <a:ext cx="7067651" cy="879301"/>
              <a:chOff x="1273575" y="4527276"/>
              <a:chExt cx="8373369" cy="879301"/>
            </a:xfrm>
          </p:grpSpPr>
          <p:sp>
            <p:nvSpPr>
              <p:cNvPr id="13" name="矩形 12"/>
              <p:cNvSpPr/>
              <p:nvPr/>
            </p:nvSpPr>
            <p:spPr>
              <a:xfrm>
                <a:off x="1273575" y="4527276"/>
                <a:ext cx="8373369" cy="868915"/>
              </a:xfrm>
              <a:prstGeom prst="rect">
                <a:avLst/>
              </a:prstGeom>
              <a:solidFill>
                <a:sysClr val="window" lastClr="FFFFFF"/>
              </a:solidFill>
              <a:ln w="28575" cap="flat" cmpd="sng" algn="ctr">
                <a:solidFill>
                  <a:schemeClr val="accent2">
                    <a:lumMod val="50000"/>
                  </a:schemeClr>
                </a:solidFill>
                <a:prstDash val="solid"/>
                <a:miter lim="800000"/>
              </a:ln>
              <a:effectLst/>
            </p:spPr>
            <p:txBody>
              <a:bodyPr anchor="ctr"/>
              <a:lstStyle/>
              <a:p>
                <a:pPr marL="0" marR="0" lvl="0" indent="0" algn="ctr" defTabSz="1219200" rtl="0" eaLnBrk="0" fontAlgn="base" latinLnBrk="0" hangingPunct="0">
                  <a:lnSpc>
                    <a:spcPct val="120000"/>
                  </a:lnSpc>
                  <a:spcBef>
                    <a:spcPct val="0"/>
                  </a:spcBef>
                  <a:spcAft>
                    <a:spcPct val="0"/>
                  </a:spcAft>
                  <a:buClrTx/>
                  <a:buSzTx/>
                  <a:buFontTx/>
                  <a:buNone/>
                  <a:defRPr/>
                </a:pPr>
                <a:endParaRPr kumimoji="0" lang="zh-CN" altLang="en-US" sz="2400" b="0" i="0" u="none" strike="noStrike" kern="0" cap="none" spc="0" normalizeH="0" baseline="0" noProof="0" dirty="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1215" name="组合 13"/>
              <p:cNvGrpSpPr/>
              <p:nvPr/>
            </p:nvGrpSpPr>
            <p:grpSpPr>
              <a:xfrm>
                <a:off x="1273575" y="4527277"/>
                <a:ext cx="865865" cy="879300"/>
                <a:chOff x="1273575" y="4527277"/>
                <a:chExt cx="865865" cy="879300"/>
              </a:xfrm>
            </p:grpSpPr>
            <p:sp>
              <p:nvSpPr>
                <p:cNvPr id="15" name="等腰三角形 5"/>
                <p:cNvSpPr/>
                <p:nvPr/>
              </p:nvSpPr>
              <p:spPr>
                <a:xfrm rot="5400000">
                  <a:off x="1266480" y="4534371"/>
                  <a:ext cx="879777" cy="865587"/>
                </a:xfrm>
                <a:custGeom>
                  <a:avLst/>
                  <a:gdLst/>
                  <a:ahLst/>
                  <a:cxnLst/>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chemeClr val="accent1">
                    <a:lumMod val="50000"/>
                  </a:schemeClr>
                </a:solidFill>
                <a:ln w="12700" cap="flat" cmpd="sng" algn="ctr">
                  <a:noFill/>
                  <a:prstDash val="solid"/>
                  <a:miter lim="800000"/>
                </a:ln>
                <a:effectLst/>
              </p:spPr>
              <p:txBody>
                <a:bodyPr anchor="ctr"/>
                <a:lstStyle/>
                <a:p>
                  <a:pPr marL="0" marR="0" lvl="0" indent="0" algn="ctr" defTabSz="1219200" rtl="0" eaLnBrk="0" fontAlgn="base" latinLnBrk="0" hangingPunct="0">
                    <a:lnSpc>
                      <a:spcPct val="120000"/>
                    </a:lnSpc>
                    <a:spcBef>
                      <a:spcPct val="0"/>
                    </a:spcBef>
                    <a:spcAft>
                      <a:spcPct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32"/>
                <p:cNvSpPr txBox="1"/>
                <p:nvPr/>
              </p:nvSpPr>
              <p:spPr>
                <a:xfrm>
                  <a:off x="1316716" y="4531931"/>
                  <a:ext cx="701376" cy="813056"/>
                </a:xfrm>
                <a:prstGeom prst="rect">
                  <a:avLst/>
                </a:prstGeom>
                <a:noFill/>
              </p:spPr>
              <p:txBody>
                <a:bodyPr wrap="none">
                  <a:spAutoFit/>
                </a:bodyPr>
                <a:lstStyle/>
                <a:p>
                  <a:pPr marR="0" defTabSz="1219200">
                    <a:buClrTx/>
                    <a:buSzTx/>
                    <a:buFontTx/>
                    <a:buNone/>
                    <a:defRPr/>
                  </a:pPr>
                  <a:r>
                    <a:rPr kumimoji="0" lang="zh-CN" altLang="en-US" sz="2400" b="1" kern="0" cap="none" spc="0" normalizeH="0" baseline="0" noProof="0" dirty="0">
                      <a:solidFill>
                        <a:sysClr val="window" lastClr="FFFFFF"/>
                      </a:solidFill>
                      <a:latin typeface="微软雅黑" panose="020B0503020204020204" pitchFamily="34" charset="-122"/>
                      <a:ea typeface="微软雅黑" panose="020B0503020204020204" pitchFamily="34" charset="-122"/>
                      <a:cs typeface="+mn-cs"/>
                    </a:rPr>
                    <a:t>设计</a:t>
                  </a:r>
                  <a:endParaRPr kumimoji="0" lang="en-US" altLang="zh-CN" sz="2400" b="1" kern="0" cap="none" spc="0" normalizeH="0" baseline="0" noProof="0" dirty="0">
                    <a:solidFill>
                      <a:sysClr val="window" lastClr="FFFFFF"/>
                    </a:solidFill>
                    <a:latin typeface="微软雅黑" panose="020B0503020204020204" pitchFamily="34" charset="-122"/>
                    <a:ea typeface="微软雅黑" panose="020B0503020204020204" pitchFamily="34" charset="-122"/>
                    <a:cs typeface="+mn-cs"/>
                  </a:endParaRPr>
                </a:p>
                <a:p>
                  <a:pPr marR="0" defTabSz="1219200">
                    <a:buClrTx/>
                    <a:buSzTx/>
                    <a:buFontTx/>
                    <a:buNone/>
                    <a:defRPr/>
                  </a:pPr>
                  <a:r>
                    <a:rPr kumimoji="0" lang="zh-CN" altLang="en-US" sz="2400" b="1" kern="0" cap="none" spc="0" normalizeH="0" baseline="0" noProof="0" dirty="0">
                      <a:solidFill>
                        <a:sysClr val="window" lastClr="FFFFFF"/>
                      </a:solidFill>
                      <a:latin typeface="微软雅黑" panose="020B0503020204020204" pitchFamily="34" charset="-122"/>
                      <a:ea typeface="微软雅黑" panose="020B0503020204020204" pitchFamily="34" charset="-122"/>
                      <a:cs typeface="+mn-cs"/>
                    </a:rPr>
                    <a:t>意图</a:t>
                  </a:r>
                </a:p>
              </p:txBody>
            </p:sp>
          </p:grpSp>
        </p:grpSp>
        <p:sp>
          <p:nvSpPr>
            <p:cNvPr id="51213" name="矩形 11"/>
            <p:cNvSpPr/>
            <p:nvPr/>
          </p:nvSpPr>
          <p:spPr>
            <a:xfrm>
              <a:off x="1604461" y="4795175"/>
              <a:ext cx="6298133" cy="834905"/>
            </a:xfrm>
            <a:prstGeom prst="rect">
              <a:avLst/>
            </a:prstGeom>
            <a:noFill/>
            <a:ln w="9525">
              <a:noFill/>
            </a:ln>
          </p:spPr>
          <p:txBody>
            <a:bodyPr>
              <a:spAutoFit/>
            </a:bodyPr>
            <a:lstStyle/>
            <a:p>
              <a:pPr algn="just">
                <a:lnSpc>
                  <a:spcPct val="130000"/>
                </a:lnSpc>
              </a:pPr>
              <a:r>
                <a:rPr lang="zh-CN" altLang="en-US" sz="2000" dirty="0">
                  <a:latin typeface="微软雅黑" panose="020B0503020204020204" pitchFamily="34" charset="-122"/>
                  <a:ea typeface="微软雅黑" panose="020B0503020204020204" pitchFamily="34" charset="-122"/>
                </a:rPr>
                <a:t>       本环节通过介绍在突发事件、危难时刻党带领人民攻坚克难的事例，引导学生进一步体会党的重要性。</a:t>
              </a:r>
            </a:p>
          </p:txBody>
        </p:sp>
      </p:grpSp>
      <p:sp>
        <p:nvSpPr>
          <p:cNvPr id="51211" name="矩形标注 4"/>
          <p:cNvSpPr/>
          <p:nvPr/>
        </p:nvSpPr>
        <p:spPr>
          <a:xfrm>
            <a:off x="2050415" y="2152809"/>
            <a:ext cx="7080138" cy="1598920"/>
          </a:xfrm>
          <a:prstGeom prst="wedgeRectCallout">
            <a:avLst>
              <a:gd name="adj1" fmla="val -49522"/>
              <a:gd name="adj2" fmla="val 20651"/>
            </a:avLst>
          </a:prstGeom>
          <a:noFill/>
          <a:ln w="57150" cap="flat" cmpd="sng">
            <a:solidFill>
              <a:schemeClr val="accent1"/>
            </a:solidFill>
            <a:prstDash val="solid"/>
            <a:round/>
            <a:headEnd type="none" w="med" len="med"/>
            <a:tailEnd type="none" w="med" len="med"/>
          </a:ln>
        </p:spPr>
        <p:txBody>
          <a:bodyPr/>
          <a:lstStyle/>
          <a:p>
            <a:pPr eaLnBrk="1" hangingPunct="1"/>
            <a:endParaRPr lang="zh-CN"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bwMode="auto">
          <a:xfrm>
            <a:off x="738188" y="2155825"/>
            <a:ext cx="6575425" cy="3517900"/>
          </a:xfrm>
          <a:prstGeom prst="rect">
            <a:avLst/>
          </a:prstGeom>
          <a:solidFill>
            <a:schemeClr val="accent1">
              <a:lumMod val="20000"/>
              <a:lumOff val="80000"/>
            </a:schemeClr>
          </a:solidFill>
          <a:ln w="9525" cap="flat" cmpd="sng" algn="ctr">
            <a:no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3251" name="矩形 1"/>
          <p:cNvSpPr/>
          <p:nvPr/>
        </p:nvSpPr>
        <p:spPr>
          <a:xfrm>
            <a:off x="249238" y="95250"/>
            <a:ext cx="3776662" cy="830263"/>
          </a:xfrm>
          <a:prstGeom prst="rect">
            <a:avLst/>
          </a:prstGeom>
          <a:noFill/>
          <a:ln w="9525">
            <a:noFill/>
          </a:ln>
        </p:spPr>
        <p:txBody>
          <a:bodyPr wrap="none">
            <a:spAutoFit/>
          </a:bodyPr>
          <a:lstStyle/>
          <a:p>
            <a:r>
              <a:rPr lang="zh-CN" altLang="en-US" sz="2400" b="1" dirty="0">
                <a:latin typeface="微软雅黑" panose="020B0503020204020204" pitchFamily="34" charset="-122"/>
                <a:ea typeface="微软雅黑" panose="020B0503020204020204" pitchFamily="34" charset="-122"/>
              </a:rPr>
              <a:t>五、教学过程 </a:t>
            </a:r>
            <a:r>
              <a:rPr lang="en-US" altLang="zh-CN" sz="2400" b="1" dirty="0">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新授部分</a:t>
            </a:r>
          </a:p>
          <a:p>
            <a:endParaRPr lang="zh-CN" altLang="en-US" sz="2400" b="1" dirty="0">
              <a:latin typeface="微软雅黑" panose="020B0503020204020204" pitchFamily="34" charset="-122"/>
              <a:ea typeface="微软雅黑" panose="020B0503020204020204" pitchFamily="34" charset="-122"/>
            </a:endParaRPr>
          </a:p>
        </p:txBody>
      </p:sp>
      <p:grpSp>
        <p:nvGrpSpPr>
          <p:cNvPr id="53252" name="组合 14"/>
          <p:cNvGrpSpPr/>
          <p:nvPr/>
        </p:nvGrpSpPr>
        <p:grpSpPr>
          <a:xfrm>
            <a:off x="3706813" y="884238"/>
            <a:ext cx="4994275" cy="890587"/>
            <a:chOff x="452582" y="1556250"/>
            <a:chExt cx="3825279" cy="892004"/>
          </a:xfrm>
        </p:grpSpPr>
        <p:sp>
          <p:nvSpPr>
            <p:cNvPr id="4" name="同侧圆角矩形 3"/>
            <p:cNvSpPr/>
            <p:nvPr/>
          </p:nvSpPr>
          <p:spPr bwMode="auto">
            <a:xfrm>
              <a:off x="452582" y="1556250"/>
              <a:ext cx="3138285" cy="581949"/>
            </a:xfrm>
            <a:prstGeom prst="round2SameRect">
              <a:avLst/>
            </a:prstGeom>
            <a:solidFill>
              <a:schemeClr val="accent1"/>
            </a:solidFill>
            <a:ln w="9525" cap="flat" cmpd="sng" algn="ctr">
              <a:solidFill>
                <a:schemeClr val="tx1"/>
              </a:solid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3258" name="矩形 13"/>
            <p:cNvSpPr/>
            <p:nvPr/>
          </p:nvSpPr>
          <p:spPr>
            <a:xfrm>
              <a:off x="594101" y="1616018"/>
              <a:ext cx="3683760" cy="832236"/>
            </a:xfrm>
            <a:prstGeom prst="rect">
              <a:avLst/>
            </a:prstGeom>
            <a:noFill/>
            <a:ln w="9525">
              <a:noFill/>
            </a:ln>
          </p:spPr>
          <p:txBody>
            <a:bodyPr>
              <a:spAutoFit/>
            </a:bodyPr>
            <a:lstStyle/>
            <a:p>
              <a:r>
                <a:rPr lang="zh-CN" altLang="en-US" sz="2400" dirty="0">
                  <a:latin typeface="微软雅黑" panose="020B0503020204020204" pitchFamily="34" charset="-122"/>
                  <a:ea typeface="微软雅黑" panose="020B0503020204020204" pitchFamily="34" charset="-122"/>
                </a:rPr>
                <a:t>   三、打铁必须自身硬</a:t>
              </a:r>
            </a:p>
            <a:p>
              <a:endParaRPr lang="zh-CN" altLang="en-US" sz="2400" dirty="0">
                <a:latin typeface="微软雅黑" panose="020B0503020204020204" pitchFamily="34" charset="-122"/>
                <a:ea typeface="微软雅黑" panose="020B0503020204020204" pitchFamily="34" charset="-122"/>
              </a:endParaRPr>
            </a:p>
          </p:txBody>
        </p:sp>
      </p:grpSp>
      <p:sp>
        <p:nvSpPr>
          <p:cNvPr id="53254" name="矩形 2"/>
          <p:cNvSpPr/>
          <p:nvPr/>
        </p:nvSpPr>
        <p:spPr>
          <a:xfrm>
            <a:off x="7313930" y="2768600"/>
            <a:ext cx="4295140" cy="1976120"/>
          </a:xfrm>
          <a:prstGeom prst="rect">
            <a:avLst/>
          </a:prstGeom>
          <a:noFill/>
          <a:ln w="9525">
            <a:noFill/>
          </a:ln>
        </p:spPr>
        <p:txBody>
          <a:bodyPr wrap="square">
            <a:noAutofit/>
          </a:bodyPr>
          <a:lstStyle/>
          <a:p>
            <a:pPr algn="just">
              <a:lnSpc>
                <a:spcPct val="150000"/>
              </a:lnSpc>
            </a:pPr>
            <a:r>
              <a:rPr lang="zh-CN" altLang="en-US" dirty="0">
                <a:latin typeface="微软雅黑" panose="020B0503020204020204" pitchFamily="34" charset="-122"/>
                <a:ea typeface="微软雅黑" panose="020B0503020204020204" pitchFamily="34" charset="-122"/>
              </a:rPr>
              <a:t>读一读：</a:t>
            </a:r>
            <a:endParaRPr lang="en-US" altLang="zh-CN" dirty="0">
              <a:latin typeface="微软雅黑" panose="020B0503020204020204" pitchFamily="34" charset="-122"/>
              <a:ea typeface="微软雅黑" panose="020B0503020204020204" pitchFamily="34" charset="-122"/>
            </a:endParaRPr>
          </a:p>
          <a:p>
            <a:pPr algn="just">
              <a:lnSpc>
                <a:spcPct val="150000"/>
              </a:lnSpc>
            </a:pPr>
            <a:r>
              <a:rPr lang="zh-CN" altLang="en-US" dirty="0">
                <a:latin typeface="微软雅黑" panose="020B0503020204020204" pitchFamily="34" charset="-122"/>
                <a:ea typeface="微软雅黑" panose="020B0503020204020204" pitchFamily="34" charset="-122"/>
              </a:rPr>
              <a:t>       读第</a:t>
            </a:r>
            <a:r>
              <a:rPr lang="en-US" altLang="zh-CN" dirty="0">
                <a:latin typeface="微软雅黑" panose="020B0503020204020204" pitchFamily="34" charset="-122"/>
                <a:ea typeface="微软雅黑" panose="020B0503020204020204" pitchFamily="34" charset="-122"/>
              </a:rPr>
              <a:t>12</a:t>
            </a:r>
            <a:r>
              <a:rPr lang="zh-CN" altLang="en-US" dirty="0">
                <a:latin typeface="微软雅黑" panose="020B0503020204020204" pitchFamily="34" charset="-122"/>
                <a:ea typeface="微软雅黑" panose="020B0503020204020204" pitchFamily="34" charset="-122"/>
              </a:rPr>
              <a:t>页内容，说一说</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打铁</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是指什么？</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自身硬</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是什么意思？为什么党把对自身的革命比作</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打铁</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a:t>
            </a:r>
          </a:p>
        </p:txBody>
      </p:sp>
      <p:sp>
        <p:nvSpPr>
          <p:cNvPr id="53255" name="矩形 11"/>
          <p:cNvSpPr/>
          <p:nvPr/>
        </p:nvSpPr>
        <p:spPr>
          <a:xfrm>
            <a:off x="1325563" y="2078038"/>
            <a:ext cx="5668962" cy="1054100"/>
          </a:xfrm>
          <a:prstGeom prst="rect">
            <a:avLst/>
          </a:prstGeom>
          <a:noFill/>
          <a:ln w="9525">
            <a:noFill/>
          </a:ln>
        </p:spPr>
        <p:txBody>
          <a:bodyPr>
            <a:spAutoFit/>
          </a:bodyPr>
          <a:lstStyle/>
          <a:p>
            <a:pPr eaLnBrk="1" hangingPunct="1">
              <a:lnSpc>
                <a:spcPct val="150000"/>
              </a:lnSpc>
            </a:pPr>
            <a:r>
              <a:rPr lang="zh-CN" altLang="en-US" sz="2400" b="1"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如果把实现中国梦比作“打铁”的话，中国共产党可以说就是“铁匠”。打铁还需自身硬！</a:t>
            </a:r>
            <a:endParaRPr lang="en-US" altLang="zh-CN" sz="2400" b="1" dirty="0">
              <a:latin typeface="微软雅黑" panose="020B0503020204020204" pitchFamily="34" charset="-122"/>
              <a:ea typeface="微软雅黑" panose="020B0503020204020204" pitchFamily="34" charset="-122"/>
            </a:endParaRPr>
          </a:p>
        </p:txBody>
      </p:sp>
      <p:pic>
        <p:nvPicPr>
          <p:cNvPr id="53256" name="Picture 2" descr="https://ss1.bdstatic.com/70cFuXSh_Q1YnxGkpoWK1HF6hhy/it/u=1837684283,3128085130&amp;fm=26&amp;gp=0.jpg"/>
          <p:cNvPicPr>
            <a:picLocks noChangeAspect="1"/>
          </p:cNvPicPr>
          <p:nvPr/>
        </p:nvPicPr>
        <p:blipFill>
          <a:blip r:embed="rId3"/>
          <a:stretch>
            <a:fillRect/>
          </a:stretch>
        </p:blipFill>
        <p:spPr>
          <a:xfrm>
            <a:off x="1350963" y="3186113"/>
            <a:ext cx="5619750" cy="2333625"/>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矩形 1"/>
          <p:cNvSpPr/>
          <p:nvPr/>
        </p:nvSpPr>
        <p:spPr>
          <a:xfrm>
            <a:off x="249238" y="95250"/>
            <a:ext cx="3776662" cy="830263"/>
          </a:xfrm>
          <a:prstGeom prst="rect">
            <a:avLst/>
          </a:prstGeom>
          <a:noFill/>
          <a:ln w="9525">
            <a:noFill/>
          </a:ln>
        </p:spPr>
        <p:txBody>
          <a:bodyPr wrap="none">
            <a:spAutoFit/>
          </a:bodyPr>
          <a:lstStyle/>
          <a:p>
            <a:r>
              <a:rPr lang="zh-CN" altLang="en-US" sz="2400" b="1" dirty="0">
                <a:latin typeface="微软雅黑" panose="020B0503020204020204" pitchFamily="34" charset="-122"/>
                <a:ea typeface="微软雅黑" panose="020B0503020204020204" pitchFamily="34" charset="-122"/>
              </a:rPr>
              <a:t>五、教学过程 </a:t>
            </a:r>
            <a:r>
              <a:rPr lang="en-US" altLang="zh-CN" sz="2400" b="1" dirty="0">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新授部分</a:t>
            </a:r>
          </a:p>
          <a:p>
            <a:endParaRPr lang="zh-CN" altLang="en-US" sz="2400" b="1" dirty="0">
              <a:latin typeface="微软雅黑" panose="020B0503020204020204" pitchFamily="34" charset="-122"/>
              <a:ea typeface="微软雅黑" panose="020B0503020204020204" pitchFamily="34" charset="-122"/>
            </a:endParaRPr>
          </a:p>
        </p:txBody>
      </p:sp>
      <p:grpSp>
        <p:nvGrpSpPr>
          <p:cNvPr id="55299" name="组合 14"/>
          <p:cNvGrpSpPr/>
          <p:nvPr/>
        </p:nvGrpSpPr>
        <p:grpSpPr>
          <a:xfrm>
            <a:off x="3706813" y="884238"/>
            <a:ext cx="4994275" cy="890587"/>
            <a:chOff x="452582" y="1556250"/>
            <a:chExt cx="3825279" cy="892004"/>
          </a:xfrm>
        </p:grpSpPr>
        <p:sp>
          <p:nvSpPr>
            <p:cNvPr id="4" name="同侧圆角矩形 3"/>
            <p:cNvSpPr/>
            <p:nvPr/>
          </p:nvSpPr>
          <p:spPr bwMode="auto">
            <a:xfrm>
              <a:off x="452582" y="1556250"/>
              <a:ext cx="3138285" cy="581949"/>
            </a:xfrm>
            <a:prstGeom prst="round2SameRect">
              <a:avLst/>
            </a:prstGeom>
            <a:solidFill>
              <a:schemeClr val="accent1"/>
            </a:solidFill>
            <a:ln w="9525" cap="flat" cmpd="sng" algn="ctr">
              <a:solidFill>
                <a:schemeClr val="tx1"/>
              </a:solid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5316" name="矩形 13"/>
            <p:cNvSpPr/>
            <p:nvPr/>
          </p:nvSpPr>
          <p:spPr>
            <a:xfrm>
              <a:off x="594101" y="1616018"/>
              <a:ext cx="3683760" cy="832236"/>
            </a:xfrm>
            <a:prstGeom prst="rect">
              <a:avLst/>
            </a:prstGeom>
            <a:noFill/>
            <a:ln w="9525">
              <a:noFill/>
            </a:ln>
          </p:spPr>
          <p:txBody>
            <a:bodyPr>
              <a:spAutoFit/>
            </a:bodyPr>
            <a:lstStyle/>
            <a:p>
              <a:r>
                <a:rPr lang="zh-CN" altLang="en-US" sz="2400" dirty="0">
                  <a:latin typeface="微软雅黑" panose="020B0503020204020204" pitchFamily="34" charset="-122"/>
                  <a:ea typeface="微软雅黑" panose="020B0503020204020204" pitchFamily="34" charset="-122"/>
                </a:rPr>
                <a:t>   三、打铁必须自身硬</a:t>
              </a:r>
            </a:p>
            <a:p>
              <a:endParaRPr lang="zh-CN" altLang="en-US" sz="2400" dirty="0">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1201738" y="5349875"/>
            <a:ext cx="9551987" cy="951737"/>
            <a:chOff x="939308" y="4736339"/>
            <a:chExt cx="7067651" cy="930237"/>
          </a:xfrm>
        </p:grpSpPr>
        <p:grpSp>
          <p:nvGrpSpPr>
            <p:cNvPr id="55309" name="组合 10"/>
            <p:cNvGrpSpPr/>
            <p:nvPr/>
          </p:nvGrpSpPr>
          <p:grpSpPr>
            <a:xfrm>
              <a:off x="939308" y="4736339"/>
              <a:ext cx="7067651" cy="879301"/>
              <a:chOff x="1273575" y="4527276"/>
              <a:chExt cx="8373369" cy="879301"/>
            </a:xfrm>
          </p:grpSpPr>
          <p:sp>
            <p:nvSpPr>
              <p:cNvPr id="13" name="矩形 12"/>
              <p:cNvSpPr/>
              <p:nvPr/>
            </p:nvSpPr>
            <p:spPr>
              <a:xfrm>
                <a:off x="1273575" y="4527276"/>
                <a:ext cx="8373369" cy="868917"/>
              </a:xfrm>
              <a:prstGeom prst="rect">
                <a:avLst/>
              </a:prstGeom>
              <a:solidFill>
                <a:sysClr val="window" lastClr="FFFFFF"/>
              </a:solidFill>
              <a:ln w="28575" cap="flat" cmpd="sng" algn="ctr">
                <a:solidFill>
                  <a:schemeClr val="accent2">
                    <a:lumMod val="50000"/>
                  </a:schemeClr>
                </a:solidFill>
                <a:prstDash val="solid"/>
                <a:miter lim="800000"/>
              </a:ln>
              <a:effectLst/>
            </p:spPr>
            <p:txBody>
              <a:bodyPr anchor="ctr"/>
              <a:lstStyle/>
              <a:p>
                <a:pPr marL="0" marR="0" lvl="0" indent="0" algn="ctr" defTabSz="1219200" rtl="0" eaLnBrk="0" fontAlgn="base" latinLnBrk="0" hangingPunct="0">
                  <a:lnSpc>
                    <a:spcPct val="120000"/>
                  </a:lnSpc>
                  <a:spcBef>
                    <a:spcPct val="0"/>
                  </a:spcBef>
                  <a:spcAft>
                    <a:spcPct val="0"/>
                  </a:spcAft>
                  <a:buClrTx/>
                  <a:buSzTx/>
                  <a:buFontTx/>
                  <a:buNone/>
                  <a:defRPr/>
                </a:pPr>
                <a:endParaRPr kumimoji="0" lang="zh-CN" altLang="en-US" sz="2400" b="0" i="0" u="none" strike="noStrike" kern="0" cap="none" spc="0" normalizeH="0" baseline="0" noProof="0" dirty="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5312" name="组合 13"/>
              <p:cNvGrpSpPr/>
              <p:nvPr/>
            </p:nvGrpSpPr>
            <p:grpSpPr>
              <a:xfrm>
                <a:off x="1273575" y="4527277"/>
                <a:ext cx="865865" cy="879300"/>
                <a:chOff x="1273575" y="4527277"/>
                <a:chExt cx="865865" cy="879300"/>
              </a:xfrm>
            </p:grpSpPr>
            <p:sp>
              <p:nvSpPr>
                <p:cNvPr id="15" name="等腰三角形 5"/>
                <p:cNvSpPr/>
                <p:nvPr/>
              </p:nvSpPr>
              <p:spPr>
                <a:xfrm rot="5400000">
                  <a:off x="1266479" y="4534372"/>
                  <a:ext cx="879779" cy="865587"/>
                </a:xfrm>
                <a:custGeom>
                  <a:avLst/>
                  <a:gdLst/>
                  <a:ahLst/>
                  <a:cxnLst/>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chemeClr val="accent1">
                    <a:lumMod val="50000"/>
                  </a:schemeClr>
                </a:solidFill>
                <a:ln w="12700" cap="flat" cmpd="sng" algn="ctr">
                  <a:noFill/>
                  <a:prstDash val="solid"/>
                  <a:miter lim="800000"/>
                </a:ln>
                <a:effectLst/>
              </p:spPr>
              <p:txBody>
                <a:bodyPr anchor="ctr"/>
                <a:lstStyle/>
                <a:p>
                  <a:pPr marL="0" marR="0" lvl="0" indent="0" algn="ctr" defTabSz="1219200" rtl="0" eaLnBrk="0" fontAlgn="base" latinLnBrk="0" hangingPunct="0">
                    <a:lnSpc>
                      <a:spcPct val="120000"/>
                    </a:lnSpc>
                    <a:spcBef>
                      <a:spcPct val="0"/>
                    </a:spcBef>
                    <a:spcAft>
                      <a:spcPct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32"/>
                <p:cNvSpPr txBox="1"/>
                <p:nvPr/>
              </p:nvSpPr>
              <p:spPr>
                <a:xfrm>
                  <a:off x="1316715" y="4531931"/>
                  <a:ext cx="701376" cy="813058"/>
                </a:xfrm>
                <a:prstGeom prst="rect">
                  <a:avLst/>
                </a:prstGeom>
                <a:noFill/>
              </p:spPr>
              <p:txBody>
                <a:bodyPr wrap="none">
                  <a:spAutoFit/>
                </a:bodyPr>
                <a:lstStyle/>
                <a:p>
                  <a:pPr marR="0" defTabSz="1219200">
                    <a:buClrTx/>
                    <a:buSzTx/>
                    <a:buFontTx/>
                    <a:buNone/>
                    <a:defRPr/>
                  </a:pPr>
                  <a:r>
                    <a:rPr kumimoji="0" lang="zh-CN" altLang="en-US" sz="2400" b="1" kern="0" cap="none" spc="0" normalizeH="0" baseline="0" noProof="0" dirty="0">
                      <a:solidFill>
                        <a:sysClr val="window" lastClr="FFFFFF"/>
                      </a:solidFill>
                      <a:latin typeface="微软雅黑" panose="020B0503020204020204" pitchFamily="34" charset="-122"/>
                      <a:ea typeface="微软雅黑" panose="020B0503020204020204" pitchFamily="34" charset="-122"/>
                      <a:cs typeface="+mn-cs"/>
                    </a:rPr>
                    <a:t>设计</a:t>
                  </a:r>
                  <a:endParaRPr kumimoji="0" lang="en-US" altLang="zh-CN" sz="2400" b="1" kern="0" cap="none" spc="0" normalizeH="0" baseline="0" noProof="0" dirty="0">
                    <a:solidFill>
                      <a:sysClr val="window" lastClr="FFFFFF"/>
                    </a:solidFill>
                    <a:latin typeface="微软雅黑" panose="020B0503020204020204" pitchFamily="34" charset="-122"/>
                    <a:ea typeface="微软雅黑" panose="020B0503020204020204" pitchFamily="34" charset="-122"/>
                    <a:cs typeface="+mn-cs"/>
                  </a:endParaRPr>
                </a:p>
                <a:p>
                  <a:pPr marR="0" defTabSz="1219200">
                    <a:buClrTx/>
                    <a:buSzTx/>
                    <a:buFontTx/>
                    <a:buNone/>
                    <a:defRPr/>
                  </a:pPr>
                  <a:r>
                    <a:rPr kumimoji="0" lang="zh-CN" altLang="en-US" sz="2400" b="1" kern="0" cap="none" spc="0" normalizeH="0" baseline="0" noProof="0" dirty="0">
                      <a:solidFill>
                        <a:sysClr val="window" lastClr="FFFFFF"/>
                      </a:solidFill>
                      <a:latin typeface="微软雅黑" panose="020B0503020204020204" pitchFamily="34" charset="-122"/>
                      <a:ea typeface="微软雅黑" panose="020B0503020204020204" pitchFamily="34" charset="-122"/>
                      <a:cs typeface="+mn-cs"/>
                    </a:rPr>
                    <a:t>意图</a:t>
                  </a:r>
                </a:p>
              </p:txBody>
            </p:sp>
          </p:grpSp>
        </p:grpSp>
        <p:sp>
          <p:nvSpPr>
            <p:cNvPr id="55310" name="矩形 11"/>
            <p:cNvSpPr/>
            <p:nvPr/>
          </p:nvSpPr>
          <p:spPr>
            <a:xfrm>
              <a:off x="1604461" y="4795177"/>
              <a:ext cx="6298133" cy="871399"/>
            </a:xfrm>
            <a:prstGeom prst="rect">
              <a:avLst/>
            </a:prstGeom>
            <a:noFill/>
            <a:ln w="9525">
              <a:noFill/>
            </a:ln>
          </p:spPr>
          <p:txBody>
            <a:bodyPr>
              <a:spAutoFit/>
            </a:bodyPr>
            <a:lstStyle/>
            <a:p>
              <a:pPr algn="just">
                <a:lnSpc>
                  <a:spcPct val="130000"/>
                </a:lnSpc>
              </a:pPr>
              <a:r>
                <a:rPr lang="zh-CN" altLang="en-US" sz="2000" dirty="0">
                  <a:latin typeface="微软雅黑" panose="020B0503020204020204" pitchFamily="34" charset="-122"/>
                  <a:ea typeface="微软雅黑" panose="020B0503020204020204" pitchFamily="34" charset="-122"/>
                </a:rPr>
                <a:t>       本环节通过呈现一些金句，引导学生认识到党始终保持生机和活力的力量源泉是党推进自我革命，坚持全面从严治党。</a:t>
              </a:r>
            </a:p>
          </p:txBody>
        </p:sp>
      </p:grpSp>
      <p:grpSp>
        <p:nvGrpSpPr>
          <p:cNvPr id="55302" name="组合 8"/>
          <p:cNvGrpSpPr/>
          <p:nvPr/>
        </p:nvGrpSpPr>
        <p:grpSpPr>
          <a:xfrm>
            <a:off x="3706813" y="2198688"/>
            <a:ext cx="6672262" cy="2120900"/>
            <a:chOff x="692294" y="2460800"/>
            <a:chExt cx="6842023" cy="2120743"/>
          </a:xfrm>
        </p:grpSpPr>
        <p:sp>
          <p:nvSpPr>
            <p:cNvPr id="22" name="矩形 21"/>
            <p:cNvSpPr/>
            <p:nvPr/>
          </p:nvSpPr>
          <p:spPr bwMode="auto">
            <a:xfrm>
              <a:off x="692294" y="2460800"/>
              <a:ext cx="4943903" cy="555584"/>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p:spPr>
          <p:txBody>
            <a:bodyP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1" name="矩形 20"/>
            <p:cNvSpPr/>
            <p:nvPr/>
          </p:nvSpPr>
          <p:spPr bwMode="auto">
            <a:xfrm>
              <a:off x="702061" y="3205282"/>
              <a:ext cx="4943903" cy="555584"/>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p:spPr>
          <p:txBody>
            <a:bodyP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 name="矩形 19"/>
            <p:cNvSpPr/>
            <p:nvPr/>
          </p:nvSpPr>
          <p:spPr bwMode="auto">
            <a:xfrm>
              <a:off x="702061" y="4025959"/>
              <a:ext cx="4943903" cy="555584"/>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p:spPr>
          <p:txBody>
            <a:bodyP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5306" name="矩形 4"/>
            <p:cNvSpPr/>
            <p:nvPr/>
          </p:nvSpPr>
          <p:spPr>
            <a:xfrm>
              <a:off x="1438317" y="3240654"/>
              <a:ext cx="6096000" cy="458908"/>
            </a:xfrm>
            <a:prstGeom prst="rect">
              <a:avLst/>
            </a:prstGeom>
            <a:noFill/>
            <a:ln w="9525">
              <a:noFill/>
            </a:ln>
          </p:spPr>
          <p:txBody>
            <a:bodyPr>
              <a:spAutoFit/>
            </a:bodyPr>
            <a:lstStyle/>
            <a:p>
              <a:pPr>
                <a:lnSpc>
                  <a:spcPct val="150000"/>
                </a:lnSpc>
              </a:pPr>
              <a:r>
                <a:rPr lang="zh-CN" altLang="en-US" dirty="0">
                  <a:latin typeface="微软雅黑" panose="020B0503020204020204" pitchFamily="34" charset="-122"/>
                  <a:ea typeface="微软雅黑" panose="020B0503020204020204" pitchFamily="34" charset="-122"/>
                </a:rPr>
                <a:t>经常打扫庭院，清除害群之马</a:t>
              </a:r>
              <a:endParaRPr lang="en-US" altLang="zh-CN" dirty="0">
                <a:latin typeface="微软雅黑" panose="020B0503020204020204" pitchFamily="34" charset="-122"/>
                <a:ea typeface="微软雅黑" panose="020B0503020204020204" pitchFamily="34" charset="-122"/>
              </a:endParaRPr>
            </a:p>
          </p:txBody>
        </p:sp>
        <p:sp>
          <p:nvSpPr>
            <p:cNvPr id="55307" name="矩形 6"/>
            <p:cNvSpPr/>
            <p:nvPr/>
          </p:nvSpPr>
          <p:spPr>
            <a:xfrm>
              <a:off x="1438317" y="2549074"/>
              <a:ext cx="6096000" cy="458874"/>
            </a:xfrm>
            <a:prstGeom prst="rect">
              <a:avLst/>
            </a:prstGeom>
            <a:noFill/>
            <a:ln w="9525">
              <a:noFill/>
            </a:ln>
          </p:spPr>
          <p:txBody>
            <a:bodyPr>
              <a:spAutoFit/>
            </a:bodyPr>
            <a:lstStyle/>
            <a:p>
              <a:pPr>
                <a:lnSpc>
                  <a:spcPct val="150000"/>
                </a:lnSpc>
              </a:pPr>
              <a:r>
                <a:rPr lang="zh-CN" altLang="en-US" dirty="0">
                  <a:solidFill>
                    <a:srgbClr val="000000"/>
                  </a:solidFill>
                  <a:latin typeface="微软雅黑" panose="020B0503020204020204" pitchFamily="34" charset="-122"/>
                  <a:ea typeface="微软雅黑" panose="020B0503020204020204" pitchFamily="34" charset="-122"/>
                </a:rPr>
                <a:t>“老虎”“苍蝇”一起打</a:t>
              </a: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55308" name="矩形 7"/>
            <p:cNvSpPr/>
            <p:nvPr/>
          </p:nvSpPr>
          <p:spPr>
            <a:xfrm>
              <a:off x="965959" y="4054698"/>
              <a:ext cx="4570482" cy="507831"/>
            </a:xfrm>
            <a:prstGeom prst="rect">
              <a:avLst/>
            </a:prstGeom>
            <a:noFill/>
            <a:ln w="9525">
              <a:noFill/>
            </a:ln>
          </p:spPr>
          <p:txBody>
            <a:bodyPr wrap="none">
              <a:spAutoFit/>
            </a:bodyPr>
            <a:lstStyle/>
            <a:p>
              <a:pPr>
                <a:lnSpc>
                  <a:spcPct val="150000"/>
                </a:lnSpc>
              </a:pPr>
              <a:r>
                <a:rPr lang="zh-CN" altLang="en-US" dirty="0">
                  <a:solidFill>
                    <a:srgbClr val="000000"/>
                  </a:solidFill>
                  <a:latin typeface="微软雅黑" panose="020B0503020204020204" pitchFamily="34" charset="-122"/>
                  <a:ea typeface="微软雅黑" panose="020B0503020204020204" pitchFamily="34" charset="-122"/>
                </a:rPr>
                <a:t>把好用权“方向盘”，系好廉洁“安全带”</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组合 1"/>
          <p:cNvGrpSpPr/>
          <p:nvPr/>
        </p:nvGrpSpPr>
        <p:grpSpPr>
          <a:xfrm>
            <a:off x="1425575" y="1530350"/>
            <a:ext cx="7969250" cy="3205163"/>
            <a:chOff x="577340" y="-362972"/>
            <a:chExt cx="7234130" cy="3182686"/>
          </a:xfrm>
        </p:grpSpPr>
        <p:sp>
          <p:nvSpPr>
            <p:cNvPr id="3" name="矩形 2"/>
            <p:cNvSpPr/>
            <p:nvPr/>
          </p:nvSpPr>
          <p:spPr>
            <a:xfrm>
              <a:off x="1678311" y="639598"/>
              <a:ext cx="5679225" cy="2180116"/>
            </a:xfrm>
            <a:prstGeom prst="rect">
              <a:avLst/>
            </a:prstGeom>
            <a:noFill/>
            <a:ln w="63500" cap="flat" cmpd="sng" algn="ctr">
              <a:solidFill>
                <a:schemeClr val="accent2">
                  <a:lumMod val="50000"/>
                </a:schemeClr>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Unicode MS"/>
                <a:ea typeface="宋体" panose="02010600030101010101" pitchFamily="2" charset="-122"/>
                <a:cs typeface="+mn-cs"/>
              </a:endParaRPr>
            </a:p>
          </p:txBody>
        </p:sp>
        <p:sp>
          <p:nvSpPr>
            <p:cNvPr id="4" name="矩形 3"/>
            <p:cNvSpPr/>
            <p:nvPr/>
          </p:nvSpPr>
          <p:spPr>
            <a:xfrm>
              <a:off x="7641425" y="636445"/>
              <a:ext cx="170045" cy="2183269"/>
            </a:xfrm>
            <a:prstGeom prst="rect">
              <a:avLst/>
            </a:prstGeom>
            <a:solidFill>
              <a:schemeClr val="accent2">
                <a:lumMod val="50000"/>
              </a:schemeClr>
            </a:solidFill>
            <a:ln w="12700" cap="flat" cmpd="sng" algn="ctr">
              <a:solidFill>
                <a:schemeClr val="accent2">
                  <a:lumMod val="50000"/>
                </a:schemeClr>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Unicode MS"/>
                <a:ea typeface="宋体" panose="02010600030101010101" pitchFamily="2" charset="-122"/>
                <a:cs typeface="+mn-cs"/>
              </a:endParaRPr>
            </a:p>
          </p:txBody>
        </p:sp>
        <p:grpSp>
          <p:nvGrpSpPr>
            <p:cNvPr id="5" name="Group 4"/>
            <p:cNvGrpSpPr>
              <a:grpSpLocks noChangeAspect="1"/>
            </p:cNvGrpSpPr>
            <p:nvPr/>
          </p:nvGrpSpPr>
          <p:grpSpPr bwMode="auto">
            <a:xfrm rot="19764056">
              <a:off x="577340" y="-362972"/>
              <a:ext cx="2026436" cy="1887315"/>
              <a:chOff x="1164" y="687"/>
              <a:chExt cx="3219" cy="2998"/>
            </a:xfrm>
            <a:solidFill>
              <a:srgbClr val="756271"/>
            </a:solidFill>
            <a:effectLst/>
          </p:grpSpPr>
          <p:sp>
            <p:nvSpPr>
              <p:cNvPr id="11" name="Freeform 6"/>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solidFill>
                <a:schemeClr val="tx2">
                  <a:lumMod val="75000"/>
                </a:schemeClr>
              </a:solidFill>
              <a:ln w="25400">
                <a:noFill/>
              </a:ln>
            </p:spPr>
            <p:txBody>
              <a:bodyPr/>
              <a:lstStyle/>
              <a:p>
                <a:pPr marL="0" marR="0" lvl="0" indent="0" algn="l" defTabSz="812165" rtl="0" eaLnBrk="1" fontAlgn="auto" latinLnBrk="0" hangingPunct="1">
                  <a:lnSpc>
                    <a:spcPct val="100000"/>
                  </a:lnSpc>
                  <a:spcBef>
                    <a:spcPts val="0"/>
                  </a:spcBef>
                  <a:spcAft>
                    <a:spcPts val="0"/>
                  </a:spcAft>
                  <a:buClrTx/>
                  <a:buSzTx/>
                  <a:buFontTx/>
                  <a:buNone/>
                  <a:defRPr/>
                </a:pPr>
                <a:endParaRPr kumimoji="0" lang="zh-HK" altLang="en-US" sz="1800" b="0" i="0" u="none" strike="noStrike" kern="0" cap="none" spc="0" normalizeH="0" baseline="0" noProof="0">
                  <a:ln>
                    <a:noFill/>
                  </a:ln>
                  <a:solidFill>
                    <a:srgbClr val="000000"/>
                  </a:solidFill>
                  <a:effectLst/>
                  <a:uLnTx/>
                  <a:uFillTx/>
                  <a:latin typeface="Arial Unicode MS"/>
                  <a:ea typeface="+mn-ea"/>
                  <a:cs typeface="+mn-cs"/>
                </a:endParaRPr>
              </a:p>
            </p:txBody>
          </p:sp>
          <p:sp>
            <p:nvSpPr>
              <p:cNvPr id="12" name="Freeform 7"/>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solidFill>
                <a:schemeClr val="tx2">
                  <a:lumMod val="75000"/>
                </a:schemeClr>
              </a:solidFill>
              <a:ln w="25400">
                <a:noFill/>
              </a:ln>
            </p:spPr>
            <p:txBody>
              <a:bodyPr/>
              <a:lstStyle/>
              <a:p>
                <a:pPr marL="0" marR="0" lvl="0" indent="0" algn="l" defTabSz="812165" rtl="0" eaLnBrk="1" fontAlgn="auto" latinLnBrk="0" hangingPunct="1">
                  <a:lnSpc>
                    <a:spcPct val="100000"/>
                  </a:lnSpc>
                  <a:spcBef>
                    <a:spcPts val="0"/>
                  </a:spcBef>
                  <a:spcAft>
                    <a:spcPts val="0"/>
                  </a:spcAft>
                  <a:buClrTx/>
                  <a:buSzTx/>
                  <a:buFontTx/>
                  <a:buNone/>
                  <a:defRPr/>
                </a:pPr>
                <a:endParaRPr kumimoji="0" lang="zh-HK" altLang="en-US" sz="1800" b="0" i="0" u="none" strike="noStrike" kern="0" cap="none" spc="0" normalizeH="0" baseline="0" noProof="0">
                  <a:ln>
                    <a:noFill/>
                  </a:ln>
                  <a:solidFill>
                    <a:srgbClr val="000000"/>
                  </a:solidFill>
                  <a:effectLst/>
                  <a:uLnTx/>
                  <a:uFillTx/>
                  <a:latin typeface="Arial Unicode MS"/>
                  <a:ea typeface="+mn-ea"/>
                  <a:cs typeface="+mn-cs"/>
                </a:endParaRPr>
              </a:p>
            </p:txBody>
          </p:sp>
        </p:grpSp>
        <p:grpSp>
          <p:nvGrpSpPr>
            <p:cNvPr id="7174" name="组合 5"/>
            <p:cNvGrpSpPr/>
            <p:nvPr/>
          </p:nvGrpSpPr>
          <p:grpSpPr>
            <a:xfrm>
              <a:off x="2901996" y="1345509"/>
              <a:ext cx="3276628" cy="773899"/>
              <a:chOff x="6486237" y="116407"/>
              <a:chExt cx="3276628" cy="773899"/>
            </a:xfrm>
          </p:grpSpPr>
          <p:sp>
            <p:nvSpPr>
              <p:cNvPr id="7" name="文本框 36"/>
              <p:cNvSpPr txBox="1"/>
              <p:nvPr/>
            </p:nvSpPr>
            <p:spPr>
              <a:xfrm>
                <a:off x="7546635" y="116708"/>
                <a:ext cx="2216353" cy="764539"/>
              </a:xfrm>
              <a:prstGeom prst="rect">
                <a:avLst/>
              </a:prstGeom>
              <a:noFill/>
            </p:spPr>
            <p:txBody>
              <a:bodyPr wrap="none">
                <a:spAutoFit/>
              </a:bodyPr>
              <a:lstStyle/>
              <a:p>
                <a:pPr marR="0" defTabSz="914400" eaLnBrk="1" fontAlgn="auto" hangingPunct="1">
                  <a:spcBef>
                    <a:spcPts val="0"/>
                  </a:spcBef>
                  <a:spcAft>
                    <a:spcPts val="0"/>
                  </a:spcAft>
                  <a:buClrTx/>
                  <a:buSzTx/>
                  <a:buFontTx/>
                  <a:buNone/>
                  <a:defRPr/>
                </a:pPr>
                <a:r>
                  <a:rPr kumimoji="0" lang="zh-CN" altLang="en-US" sz="4400" b="1" kern="0" cap="none" spc="0" normalizeH="0" baseline="0" noProof="0" dirty="0">
                    <a:latin typeface="微软雅黑" panose="020B0503020204020204" pitchFamily="34" charset="-122"/>
                    <a:ea typeface="微软雅黑" panose="020B0503020204020204" pitchFamily="34" charset="-122"/>
                    <a:cs typeface="+mn-cs"/>
                  </a:rPr>
                  <a:t>读本分析</a:t>
                </a:r>
              </a:p>
            </p:txBody>
          </p:sp>
          <p:grpSp>
            <p:nvGrpSpPr>
              <p:cNvPr id="7176" name="组合 54"/>
              <p:cNvGrpSpPr/>
              <p:nvPr/>
            </p:nvGrpSpPr>
            <p:grpSpPr>
              <a:xfrm>
                <a:off x="6486237" y="116407"/>
                <a:ext cx="769275" cy="773899"/>
                <a:chOff x="6612361" y="1251557"/>
                <a:chExt cx="769275" cy="773899"/>
              </a:xfrm>
            </p:grpSpPr>
            <p:sp>
              <p:nvSpPr>
                <p:cNvPr id="9" name="椭圆 8"/>
                <p:cNvSpPr/>
                <p:nvPr/>
              </p:nvSpPr>
              <p:spPr>
                <a:xfrm>
                  <a:off x="6612138" y="1251858"/>
                  <a:ext cx="769527" cy="769268"/>
                </a:xfrm>
                <a:prstGeom prst="ellipse">
                  <a:avLst/>
                </a:prstGeom>
                <a:solidFill>
                  <a:schemeClr val="accent2">
                    <a:lumMod val="50000"/>
                  </a:schemeClr>
                </a:solidFill>
                <a:ln w="254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Unicode MS"/>
                    <a:ea typeface="宋体" panose="02010600030101010101" pitchFamily="2" charset="-122"/>
                    <a:cs typeface="+mn-cs"/>
                  </a:endParaRPr>
                </a:p>
              </p:txBody>
            </p:sp>
            <p:sp>
              <p:nvSpPr>
                <p:cNvPr id="10" name="矩形 9"/>
                <p:cNvSpPr/>
                <p:nvPr/>
              </p:nvSpPr>
              <p:spPr>
                <a:xfrm>
                  <a:off x="6632313" y="1251858"/>
                  <a:ext cx="749352" cy="773997"/>
                </a:xfrm>
                <a:prstGeom prst="rect">
                  <a:avLst/>
                </a:prstGeom>
                <a:noFill/>
                <a:ln>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300" b="1" i="0" u="none" strike="noStrike" kern="0" cap="none" spc="0" normalizeH="0" baseline="0" noProof="0" dirty="0">
                      <a:ln>
                        <a:noFill/>
                      </a:ln>
                      <a:solidFill>
                        <a:srgbClr val="FFFFFF"/>
                      </a:solidFill>
                      <a:effectLst/>
                      <a:uLnTx/>
                      <a:uFillTx/>
                      <a:latin typeface="Agency FB" panose="020B0503020202020204" pitchFamily="34" charset="0"/>
                      <a:ea typeface="微软雅黑" panose="020B0503020204020204" pitchFamily="34" charset="-122"/>
                      <a:cs typeface="+mn-cs"/>
                    </a:rPr>
                    <a:t>一</a:t>
                  </a:r>
                </a:p>
              </p:txBody>
            </p:sp>
          </p:grpSp>
        </p:gr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矩形 1"/>
          <p:cNvSpPr/>
          <p:nvPr/>
        </p:nvSpPr>
        <p:spPr>
          <a:xfrm>
            <a:off x="6892925" y="3702050"/>
            <a:ext cx="4268788" cy="400050"/>
          </a:xfrm>
          <a:prstGeom prst="rect">
            <a:avLst/>
          </a:prstGeom>
          <a:noFill/>
          <a:ln w="9525">
            <a:noFill/>
          </a:ln>
        </p:spPr>
        <p:txBody>
          <a:bodyPr wrap="none">
            <a:spAutoFit/>
          </a:bodyPr>
          <a:lstStyle/>
          <a:p>
            <a:r>
              <a:rPr lang="zh-CN" altLang="en-US" sz="2000" dirty="0">
                <a:latin typeface="微软雅黑" panose="020B0503020204020204" pitchFamily="34" charset="-122"/>
                <a:ea typeface="微软雅黑" panose="020B0503020204020204" pitchFamily="34" charset="-122"/>
              </a:rPr>
              <a:t>共产党像太阳，照到哪里哪里亮</a:t>
            </a:r>
            <a:r>
              <a:rPr lang="en-US" altLang="zh-CN" sz="2000" dirty="0">
                <a:latin typeface="微软雅黑" panose="020B0503020204020204" pitchFamily="34" charset="-122"/>
                <a:ea typeface="微软雅黑" panose="020B0503020204020204" pitchFamily="34" charset="-122"/>
              </a:rPr>
              <a:t>……</a:t>
            </a:r>
            <a:endParaRPr lang="zh-CN" altLang="en-US" sz="2000" dirty="0">
              <a:latin typeface="Arial" panose="020B0604020202020204" pitchFamily="34" charset="0"/>
            </a:endParaRPr>
          </a:p>
        </p:txBody>
      </p:sp>
      <p:sp>
        <p:nvSpPr>
          <p:cNvPr id="57347" name="矩形 2"/>
          <p:cNvSpPr/>
          <p:nvPr/>
        </p:nvSpPr>
        <p:spPr>
          <a:xfrm>
            <a:off x="3906838" y="2127250"/>
            <a:ext cx="4494212" cy="460375"/>
          </a:xfrm>
          <a:prstGeom prst="rect">
            <a:avLst/>
          </a:prstGeom>
          <a:noFill/>
          <a:ln w="9525">
            <a:noFill/>
          </a:ln>
        </p:spPr>
        <p:txBody>
          <a:bodyPr wrap="none">
            <a:spAutoFit/>
          </a:bodyPr>
          <a:lstStyle/>
          <a:p>
            <a:r>
              <a:rPr lang="zh-CN" altLang="en-US" sz="2400" b="1" dirty="0">
                <a:latin typeface="微软雅黑" panose="020B0503020204020204" pitchFamily="34" charset="-122"/>
                <a:ea typeface="微软雅黑" panose="020B0503020204020204" pitchFamily="34" charset="-122"/>
              </a:rPr>
              <a:t>小活动：我为共产党人“画像”</a:t>
            </a:r>
          </a:p>
        </p:txBody>
      </p:sp>
      <p:sp>
        <p:nvSpPr>
          <p:cNvPr id="57348" name="矩形 3"/>
          <p:cNvSpPr/>
          <p:nvPr/>
        </p:nvSpPr>
        <p:spPr>
          <a:xfrm>
            <a:off x="6892925" y="4373563"/>
            <a:ext cx="1627188" cy="400050"/>
          </a:xfrm>
          <a:prstGeom prst="rect">
            <a:avLst/>
          </a:prstGeom>
          <a:noFill/>
          <a:ln w="9525">
            <a:noFill/>
          </a:ln>
        </p:spPr>
        <p:txBody>
          <a:bodyPr wrap="none">
            <a:spAutoFit/>
          </a:bodyPr>
          <a:lstStyle/>
          <a:p>
            <a:r>
              <a:rPr lang="zh-CN" altLang="en-US" sz="2000" dirty="0">
                <a:latin typeface="微软雅黑" panose="020B0503020204020204" pitchFamily="34" charset="-122"/>
                <a:ea typeface="微软雅黑" panose="020B0503020204020204" pitchFamily="34" charset="-122"/>
              </a:rPr>
              <a:t>共产党像</a:t>
            </a:r>
            <a:r>
              <a:rPr lang="en-US" altLang="zh-CN" sz="2000" dirty="0">
                <a:latin typeface="微软雅黑" panose="020B0503020204020204" pitchFamily="34" charset="-122"/>
                <a:ea typeface="微软雅黑" panose="020B0503020204020204" pitchFamily="34" charset="-122"/>
              </a:rPr>
              <a:t>……</a:t>
            </a:r>
            <a:endParaRPr lang="zh-CN" altLang="en-US" sz="2000" dirty="0">
              <a:latin typeface="Arial" panose="020B0604020202020204" pitchFamily="34" charset="0"/>
            </a:endParaRPr>
          </a:p>
        </p:txBody>
      </p:sp>
      <p:sp>
        <p:nvSpPr>
          <p:cNvPr id="57349" name="矩形 1"/>
          <p:cNvSpPr/>
          <p:nvPr/>
        </p:nvSpPr>
        <p:spPr>
          <a:xfrm>
            <a:off x="249238" y="95250"/>
            <a:ext cx="3776662" cy="830263"/>
          </a:xfrm>
          <a:prstGeom prst="rect">
            <a:avLst/>
          </a:prstGeom>
          <a:noFill/>
          <a:ln w="9525">
            <a:noFill/>
          </a:ln>
        </p:spPr>
        <p:txBody>
          <a:bodyPr wrap="none">
            <a:spAutoFit/>
          </a:bodyPr>
          <a:lstStyle/>
          <a:p>
            <a:r>
              <a:rPr lang="zh-CN" altLang="en-US" sz="2400" b="1" dirty="0">
                <a:latin typeface="微软雅黑" panose="020B0503020204020204" pitchFamily="34" charset="-122"/>
                <a:ea typeface="微软雅黑" panose="020B0503020204020204" pitchFamily="34" charset="-122"/>
              </a:rPr>
              <a:t>五、教学过程 </a:t>
            </a:r>
            <a:r>
              <a:rPr lang="en-US" altLang="zh-CN" sz="2400" b="1" dirty="0">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总结部分</a:t>
            </a:r>
          </a:p>
          <a:p>
            <a:endParaRPr lang="zh-CN" altLang="en-US" sz="2400" b="1" dirty="0">
              <a:latin typeface="微软雅黑" panose="020B0503020204020204" pitchFamily="34" charset="-122"/>
              <a:ea typeface="微软雅黑" panose="020B0503020204020204" pitchFamily="34" charset="-122"/>
            </a:endParaRPr>
          </a:p>
        </p:txBody>
      </p:sp>
      <p:grpSp>
        <p:nvGrpSpPr>
          <p:cNvPr id="57350" name="组合 14"/>
          <p:cNvGrpSpPr/>
          <p:nvPr/>
        </p:nvGrpSpPr>
        <p:grpSpPr>
          <a:xfrm>
            <a:off x="4025900" y="995363"/>
            <a:ext cx="4994275" cy="581025"/>
            <a:chOff x="452582" y="1556250"/>
            <a:chExt cx="3825279" cy="581891"/>
          </a:xfrm>
        </p:grpSpPr>
        <p:sp>
          <p:nvSpPr>
            <p:cNvPr id="8" name="同侧圆角矩形 7"/>
            <p:cNvSpPr/>
            <p:nvPr/>
          </p:nvSpPr>
          <p:spPr bwMode="auto">
            <a:xfrm>
              <a:off x="452582" y="1556250"/>
              <a:ext cx="2678668" cy="581891"/>
            </a:xfrm>
            <a:prstGeom prst="round2SameRect">
              <a:avLst/>
            </a:prstGeom>
            <a:solidFill>
              <a:schemeClr val="accent1"/>
            </a:solidFill>
            <a:ln w="9525" cap="flat" cmpd="sng" algn="ctr">
              <a:solidFill>
                <a:schemeClr val="tx1"/>
              </a:solid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7357" name="矩形 13"/>
            <p:cNvSpPr/>
            <p:nvPr/>
          </p:nvSpPr>
          <p:spPr>
            <a:xfrm>
              <a:off x="594101" y="1616018"/>
              <a:ext cx="3683760" cy="462353"/>
            </a:xfrm>
            <a:prstGeom prst="rect">
              <a:avLst/>
            </a:prstGeom>
            <a:noFill/>
            <a:ln w="9525">
              <a:noFill/>
            </a:ln>
          </p:spPr>
          <p:txBody>
            <a:bodyPr>
              <a:spAutoFit/>
            </a:bodyPr>
            <a:lstStyle/>
            <a:p>
              <a:r>
                <a:rPr lang="zh-CN" altLang="en-US" sz="2400" dirty="0">
                  <a:latin typeface="微软雅黑" panose="020B0503020204020204" pitchFamily="34" charset="-122"/>
                  <a:ea typeface="微软雅黑" panose="020B0503020204020204" pitchFamily="34" charset="-122"/>
                </a:rPr>
                <a:t>     听党话  跟党走</a:t>
              </a:r>
            </a:p>
          </p:txBody>
        </p:sp>
      </p:grpSp>
      <p:grpSp>
        <p:nvGrpSpPr>
          <p:cNvPr id="57352" name="组合 13"/>
          <p:cNvGrpSpPr/>
          <p:nvPr/>
        </p:nvGrpSpPr>
        <p:grpSpPr>
          <a:xfrm>
            <a:off x="1128713" y="3198168"/>
            <a:ext cx="5327650" cy="1804139"/>
            <a:chOff x="916973" y="3190929"/>
            <a:chExt cx="5326809" cy="1804363"/>
          </a:xfrm>
        </p:grpSpPr>
        <p:sp>
          <p:nvSpPr>
            <p:cNvPr id="13" name="矩形 12"/>
            <p:cNvSpPr/>
            <p:nvPr/>
          </p:nvSpPr>
          <p:spPr bwMode="auto">
            <a:xfrm>
              <a:off x="916973" y="3190929"/>
              <a:ext cx="5326809" cy="1804363"/>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7355" name="矩形 11"/>
            <p:cNvSpPr/>
            <p:nvPr/>
          </p:nvSpPr>
          <p:spPr>
            <a:xfrm>
              <a:off x="1017287" y="3383664"/>
              <a:ext cx="5126181" cy="1422618"/>
            </a:xfrm>
            <a:prstGeom prst="rect">
              <a:avLst/>
            </a:prstGeom>
            <a:noFill/>
            <a:ln w="9525">
              <a:noFill/>
            </a:ln>
          </p:spPr>
          <p:txBody>
            <a:bodyPr>
              <a:spAutoFit/>
            </a:bodyPr>
            <a:lstStyle/>
            <a:p>
              <a:pPr algn="just">
                <a:lnSpc>
                  <a:spcPct val="150000"/>
                </a:lnSpc>
              </a:pPr>
              <a:r>
                <a:rPr lang="zh-CN" altLang="en-US" sz="2000" b="1" dirty="0">
                  <a:solidFill>
                    <a:srgbClr val="000000"/>
                  </a:solidFill>
                  <a:latin typeface="微软雅黑" panose="020B0503020204020204" pitchFamily="34" charset="-122"/>
                  <a:ea typeface="微软雅黑" panose="020B0503020204020204" pitchFamily="34" charset="-122"/>
                </a:rPr>
                <a:t>       </a:t>
              </a:r>
              <a:r>
                <a:rPr lang="zh-CN" altLang="en-US" sz="2000" dirty="0">
                  <a:solidFill>
                    <a:srgbClr val="000000"/>
                  </a:solidFill>
                  <a:latin typeface="微软雅黑" panose="020B0503020204020204" pitchFamily="34" charset="-122"/>
                  <a:ea typeface="微软雅黑" panose="020B0503020204020204" pitchFamily="34" charset="-122"/>
                </a:rPr>
                <a:t>通过刚才的学习，党在你心中是什么样的形象呢？请你为共产党人“画像”，表达你对党的热爱之情，并说说你的想法。</a:t>
              </a:r>
              <a:endParaRPr lang="zh-CN" altLang="en-US" dirty="0">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8" name="组合 14"/>
          <p:cNvGrpSpPr/>
          <p:nvPr/>
        </p:nvGrpSpPr>
        <p:grpSpPr>
          <a:xfrm>
            <a:off x="4025900" y="995363"/>
            <a:ext cx="4994275" cy="581025"/>
            <a:chOff x="452582" y="1556250"/>
            <a:chExt cx="3825279" cy="581891"/>
          </a:xfrm>
        </p:grpSpPr>
        <p:sp>
          <p:nvSpPr>
            <p:cNvPr id="7" name="同侧圆角矩形 6"/>
            <p:cNvSpPr/>
            <p:nvPr/>
          </p:nvSpPr>
          <p:spPr bwMode="auto">
            <a:xfrm>
              <a:off x="452582" y="1556250"/>
              <a:ext cx="2678668" cy="581891"/>
            </a:xfrm>
            <a:prstGeom prst="round2SameRect">
              <a:avLst/>
            </a:prstGeom>
            <a:solidFill>
              <a:schemeClr val="accent1"/>
            </a:solidFill>
            <a:ln w="9525" cap="flat" cmpd="sng" algn="ctr">
              <a:solidFill>
                <a:schemeClr val="tx1"/>
              </a:solid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9411" name="矩形 13"/>
            <p:cNvSpPr/>
            <p:nvPr/>
          </p:nvSpPr>
          <p:spPr>
            <a:xfrm>
              <a:off x="594101" y="1616018"/>
              <a:ext cx="3683760" cy="462353"/>
            </a:xfrm>
            <a:prstGeom prst="rect">
              <a:avLst/>
            </a:prstGeom>
            <a:noFill/>
            <a:ln w="9525">
              <a:noFill/>
            </a:ln>
          </p:spPr>
          <p:txBody>
            <a:bodyPr>
              <a:spAutoFit/>
            </a:bodyPr>
            <a:lstStyle/>
            <a:p>
              <a:r>
                <a:rPr lang="zh-CN" altLang="en-US" sz="2400" dirty="0">
                  <a:latin typeface="微软雅黑" panose="020B0503020204020204" pitchFamily="34" charset="-122"/>
                  <a:ea typeface="微软雅黑" panose="020B0503020204020204" pitchFamily="34" charset="-122"/>
                </a:rPr>
                <a:t>     听党话  跟党走</a:t>
              </a:r>
            </a:p>
          </p:txBody>
        </p:sp>
      </p:grpSp>
      <p:sp>
        <p:nvSpPr>
          <p:cNvPr id="59399" name="矩形 1"/>
          <p:cNvSpPr/>
          <p:nvPr/>
        </p:nvSpPr>
        <p:spPr>
          <a:xfrm>
            <a:off x="2183248" y="2174240"/>
            <a:ext cx="8653027" cy="1927113"/>
          </a:xfrm>
          <a:prstGeom prst="rect">
            <a:avLst/>
          </a:prstGeom>
          <a:noFill/>
          <a:ln w="9525">
            <a:noFill/>
          </a:ln>
        </p:spPr>
        <p:txBody>
          <a:bodyPr>
            <a:noAutofit/>
          </a:bodyPr>
          <a:lstStyle/>
          <a:p>
            <a:pPr algn="just">
              <a:lnSpc>
                <a:spcPct val="150000"/>
              </a:lnSpc>
            </a:pPr>
            <a:r>
              <a:rPr lang="zh-CN" altLang="en-US" dirty="0">
                <a:latin typeface="微软雅黑" panose="020B0503020204020204" pitchFamily="34" charset="-122"/>
                <a:ea typeface="微软雅黑" panose="020B0503020204020204" pitchFamily="34" charset="-122"/>
              </a:rPr>
              <a:t>思考：</a:t>
            </a:r>
            <a:endParaRPr lang="en-US" altLang="zh-CN" dirty="0">
              <a:latin typeface="微软雅黑" panose="020B0503020204020204" pitchFamily="34" charset="-122"/>
              <a:ea typeface="微软雅黑" panose="020B0503020204020204" pitchFamily="34" charset="-122"/>
            </a:endParaRPr>
          </a:p>
          <a:p>
            <a:pPr algn="just">
              <a:lnSpc>
                <a:spcPct val="150000"/>
              </a:lnSpc>
            </a:pPr>
            <a:r>
              <a:rPr lang="zh-CN" altLang="en-US" dirty="0">
                <a:latin typeface="微软雅黑" panose="020B0503020204020204" pitchFamily="34" charset="-122"/>
                <a:ea typeface="微软雅黑" panose="020B0503020204020204" pitchFamily="34" charset="-122"/>
              </a:rPr>
              <a:t>       为什么我们少先队员要听党话、跟党走？通过参加学校“争做新时代好队员”的活动，你有哪些收获呢？从做人、立志、创造等方面谈一谈我们如何做一名在党的领导下德智体美劳全面发展的社会主义建设者和接班人。</a:t>
            </a:r>
          </a:p>
        </p:txBody>
      </p:sp>
      <p:sp>
        <p:nvSpPr>
          <p:cNvPr id="59400" name="矩形 2"/>
          <p:cNvSpPr>
            <a:spLocks noChangeArrowheads="1"/>
          </p:cNvSpPr>
          <p:nvPr/>
        </p:nvSpPr>
        <p:spPr bwMode="auto">
          <a:xfrm>
            <a:off x="1548187" y="1700147"/>
            <a:ext cx="3824288" cy="458788"/>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0" fontAlgn="base" latinLnBrk="0" hangingPunct="0">
              <a:lnSpc>
                <a:spcPct val="15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mn-ea"/>
                <a:ea typeface="+mn-ea"/>
                <a:cs typeface="+mn-cs"/>
              </a:rPr>
              <a:t>“争做新时代好队员”活动</a:t>
            </a:r>
          </a:p>
        </p:txBody>
      </p:sp>
      <p:grpSp>
        <p:nvGrpSpPr>
          <p:cNvPr id="59401" name="组合 10"/>
          <p:cNvGrpSpPr/>
          <p:nvPr/>
        </p:nvGrpSpPr>
        <p:grpSpPr>
          <a:xfrm>
            <a:off x="1284288" y="5591175"/>
            <a:ext cx="9551987" cy="951721"/>
            <a:chOff x="939308" y="4736339"/>
            <a:chExt cx="7067651" cy="930461"/>
          </a:xfrm>
        </p:grpSpPr>
        <p:grpSp>
          <p:nvGrpSpPr>
            <p:cNvPr id="59404" name="组合 30"/>
            <p:cNvGrpSpPr/>
            <p:nvPr/>
          </p:nvGrpSpPr>
          <p:grpSpPr>
            <a:xfrm>
              <a:off x="939308" y="4736339"/>
              <a:ext cx="7067651" cy="879301"/>
              <a:chOff x="1273575" y="4527276"/>
              <a:chExt cx="8373369" cy="879301"/>
            </a:xfrm>
          </p:grpSpPr>
          <p:sp>
            <p:nvSpPr>
              <p:cNvPr id="14" name="矩形 13"/>
              <p:cNvSpPr/>
              <p:nvPr/>
            </p:nvSpPr>
            <p:spPr>
              <a:xfrm>
                <a:off x="1273575" y="4527276"/>
                <a:ext cx="8373369" cy="869141"/>
              </a:xfrm>
              <a:prstGeom prst="rect">
                <a:avLst/>
              </a:prstGeom>
              <a:solidFill>
                <a:sysClr val="window" lastClr="FFFFFF"/>
              </a:solidFill>
              <a:ln w="28575" cap="flat" cmpd="sng" algn="ctr">
                <a:solidFill>
                  <a:schemeClr val="accent2">
                    <a:lumMod val="50000"/>
                  </a:schemeClr>
                </a:solidFill>
                <a:prstDash val="solid"/>
                <a:miter lim="800000"/>
              </a:ln>
              <a:effectLst/>
            </p:spPr>
            <p:txBody>
              <a:bodyPr anchor="ctr"/>
              <a:lstStyle/>
              <a:p>
                <a:pPr marL="0" marR="0" lvl="0" indent="0" algn="ctr" defTabSz="1219200" rtl="0" eaLnBrk="0" fontAlgn="base" latinLnBrk="0" hangingPunct="0">
                  <a:lnSpc>
                    <a:spcPct val="120000"/>
                  </a:lnSpc>
                  <a:spcBef>
                    <a:spcPct val="0"/>
                  </a:spcBef>
                  <a:spcAft>
                    <a:spcPct val="0"/>
                  </a:spcAft>
                  <a:buClrTx/>
                  <a:buSzTx/>
                  <a:buFontTx/>
                  <a:buNone/>
                  <a:defRPr/>
                </a:pPr>
                <a:endParaRPr kumimoji="0" lang="zh-CN" altLang="en-US" sz="2400" b="0" i="0" u="none" strike="noStrike" kern="0" cap="none" spc="0" normalizeH="0" baseline="0" noProof="0" dirty="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9407" name="组合 33"/>
              <p:cNvGrpSpPr/>
              <p:nvPr/>
            </p:nvGrpSpPr>
            <p:grpSpPr>
              <a:xfrm>
                <a:off x="1273575" y="4527277"/>
                <a:ext cx="865865" cy="879300"/>
                <a:chOff x="1273575" y="4527277"/>
                <a:chExt cx="865865" cy="879300"/>
              </a:xfrm>
            </p:grpSpPr>
            <p:sp>
              <p:nvSpPr>
                <p:cNvPr id="16" name="等腰三角形 5"/>
                <p:cNvSpPr/>
                <p:nvPr/>
              </p:nvSpPr>
              <p:spPr>
                <a:xfrm rot="5400000">
                  <a:off x="1266366" y="4534486"/>
                  <a:ext cx="880006" cy="865587"/>
                </a:xfrm>
                <a:custGeom>
                  <a:avLst/>
                  <a:gdLst/>
                  <a:ahLst/>
                  <a:cxnLst/>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chemeClr val="accent1">
                    <a:lumMod val="50000"/>
                  </a:schemeClr>
                </a:solidFill>
                <a:ln w="12700" cap="flat" cmpd="sng" algn="ctr">
                  <a:noFill/>
                  <a:prstDash val="solid"/>
                  <a:miter lim="800000"/>
                </a:ln>
                <a:effectLst/>
              </p:spPr>
              <p:txBody>
                <a:bodyPr anchor="ctr"/>
                <a:lstStyle/>
                <a:p>
                  <a:pPr marL="0" marR="0" lvl="0" indent="0" algn="ctr" defTabSz="1219200" rtl="0" eaLnBrk="0" fontAlgn="base" latinLnBrk="0" hangingPunct="0">
                    <a:lnSpc>
                      <a:spcPct val="120000"/>
                    </a:lnSpc>
                    <a:spcBef>
                      <a:spcPct val="0"/>
                    </a:spcBef>
                    <a:spcAft>
                      <a:spcPct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Box 32"/>
                <p:cNvSpPr txBox="1"/>
                <p:nvPr/>
              </p:nvSpPr>
              <p:spPr>
                <a:xfrm>
                  <a:off x="1316715" y="4531933"/>
                  <a:ext cx="701376" cy="813268"/>
                </a:xfrm>
                <a:prstGeom prst="rect">
                  <a:avLst/>
                </a:prstGeom>
                <a:noFill/>
              </p:spPr>
              <p:txBody>
                <a:bodyPr wrap="none">
                  <a:spAutoFit/>
                </a:bodyPr>
                <a:lstStyle/>
                <a:p>
                  <a:pPr marR="0" defTabSz="1219200">
                    <a:buClrTx/>
                    <a:buSzTx/>
                    <a:buFontTx/>
                    <a:buNone/>
                    <a:defRPr/>
                  </a:pPr>
                  <a:r>
                    <a:rPr kumimoji="0" lang="zh-CN" altLang="en-US" sz="2400" b="1" kern="0" cap="none" spc="0" normalizeH="0" baseline="0" noProof="0" dirty="0">
                      <a:solidFill>
                        <a:sysClr val="window" lastClr="FFFFFF"/>
                      </a:solidFill>
                      <a:latin typeface="微软雅黑" panose="020B0503020204020204" pitchFamily="34" charset="-122"/>
                      <a:ea typeface="微软雅黑" panose="020B0503020204020204" pitchFamily="34" charset="-122"/>
                      <a:cs typeface="+mn-cs"/>
                    </a:rPr>
                    <a:t>设计</a:t>
                  </a:r>
                  <a:endParaRPr kumimoji="0" lang="en-US" altLang="zh-CN" sz="2400" b="1" kern="0" cap="none" spc="0" normalizeH="0" baseline="0" noProof="0" dirty="0">
                    <a:solidFill>
                      <a:sysClr val="window" lastClr="FFFFFF"/>
                    </a:solidFill>
                    <a:latin typeface="微软雅黑" panose="020B0503020204020204" pitchFamily="34" charset="-122"/>
                    <a:ea typeface="微软雅黑" panose="020B0503020204020204" pitchFamily="34" charset="-122"/>
                    <a:cs typeface="+mn-cs"/>
                  </a:endParaRPr>
                </a:p>
                <a:p>
                  <a:pPr marR="0" defTabSz="1219200">
                    <a:buClrTx/>
                    <a:buSzTx/>
                    <a:buFontTx/>
                    <a:buNone/>
                    <a:defRPr/>
                  </a:pPr>
                  <a:r>
                    <a:rPr kumimoji="0" lang="zh-CN" altLang="en-US" sz="2400" b="1" kern="0" cap="none" spc="0" normalizeH="0" baseline="0" noProof="0" dirty="0">
                      <a:solidFill>
                        <a:sysClr val="window" lastClr="FFFFFF"/>
                      </a:solidFill>
                      <a:latin typeface="微软雅黑" panose="020B0503020204020204" pitchFamily="34" charset="-122"/>
                      <a:ea typeface="微软雅黑" panose="020B0503020204020204" pitchFamily="34" charset="-122"/>
                      <a:cs typeface="+mn-cs"/>
                    </a:rPr>
                    <a:t>意图</a:t>
                  </a:r>
                </a:p>
              </p:txBody>
            </p:sp>
          </p:grpSp>
        </p:grpSp>
        <p:sp>
          <p:nvSpPr>
            <p:cNvPr id="59405" name="矩形 31"/>
            <p:cNvSpPr/>
            <p:nvPr/>
          </p:nvSpPr>
          <p:spPr>
            <a:xfrm>
              <a:off x="1604461" y="4795175"/>
              <a:ext cx="6298133" cy="871625"/>
            </a:xfrm>
            <a:prstGeom prst="rect">
              <a:avLst/>
            </a:prstGeom>
            <a:noFill/>
            <a:ln w="9525">
              <a:noFill/>
            </a:ln>
          </p:spPr>
          <p:txBody>
            <a:bodyPr>
              <a:spAutoFit/>
            </a:bodyPr>
            <a:lstStyle/>
            <a:p>
              <a:pPr algn="just">
                <a:lnSpc>
                  <a:spcPct val="130000"/>
                </a:lnSpc>
              </a:pPr>
              <a:r>
                <a:rPr lang="zh-CN" altLang="en-US" sz="2000" dirty="0">
                  <a:latin typeface="微软雅黑" panose="020B0503020204020204" pitchFamily="34" charset="-122"/>
                  <a:ea typeface="微软雅黑" panose="020B0503020204020204" pitchFamily="34" charset="-122"/>
                </a:rPr>
                <a:t>       本环节引导学生通过自己的实际行动，做德智体美劳全面发展的社会主义的建设者和接班人，进一步加深对中国共产党的热爱之情。</a:t>
              </a:r>
            </a:p>
          </p:txBody>
        </p:sp>
      </p:grpSp>
      <p:sp>
        <p:nvSpPr>
          <p:cNvPr id="59402" name="矩形标注 4"/>
          <p:cNvSpPr/>
          <p:nvPr/>
        </p:nvSpPr>
        <p:spPr>
          <a:xfrm>
            <a:off x="1689418" y="2204720"/>
            <a:ext cx="9146857" cy="1748715"/>
          </a:xfrm>
          <a:prstGeom prst="wedgeRectCallout">
            <a:avLst>
              <a:gd name="adj1" fmla="val -49765"/>
              <a:gd name="adj2" fmla="val 26589"/>
            </a:avLst>
          </a:prstGeom>
          <a:noFill/>
          <a:ln w="57150" cap="flat" cmpd="sng">
            <a:solidFill>
              <a:schemeClr val="accent1"/>
            </a:solidFill>
            <a:prstDash val="solid"/>
            <a:round/>
            <a:headEnd type="none" w="med" len="med"/>
            <a:tailEnd type="none" w="med" len="med"/>
          </a:ln>
        </p:spPr>
        <p:txBody>
          <a:bodyPr/>
          <a:lstStyle/>
          <a:p>
            <a:pPr eaLnBrk="1" hangingPunct="1"/>
            <a:endParaRPr lang="zh-CN" altLang="en-US" dirty="0">
              <a:latin typeface="Arial" panose="020B0604020202020204" pitchFamily="34" charset="0"/>
            </a:endParaRPr>
          </a:p>
        </p:txBody>
      </p:sp>
      <p:sp>
        <p:nvSpPr>
          <p:cNvPr id="59403" name="矩形 1"/>
          <p:cNvSpPr/>
          <p:nvPr/>
        </p:nvSpPr>
        <p:spPr>
          <a:xfrm>
            <a:off x="249238" y="95250"/>
            <a:ext cx="3776662" cy="830263"/>
          </a:xfrm>
          <a:prstGeom prst="rect">
            <a:avLst/>
          </a:prstGeom>
          <a:noFill/>
          <a:ln w="9525">
            <a:noFill/>
          </a:ln>
        </p:spPr>
        <p:txBody>
          <a:bodyPr wrap="none">
            <a:spAutoFit/>
          </a:bodyPr>
          <a:lstStyle/>
          <a:p>
            <a:r>
              <a:rPr lang="zh-CN" altLang="en-US" sz="2400" b="1" dirty="0">
                <a:latin typeface="微软雅黑" panose="020B0503020204020204" pitchFamily="34" charset="-122"/>
                <a:ea typeface="微软雅黑" panose="020B0503020204020204" pitchFamily="34" charset="-122"/>
              </a:rPr>
              <a:t>五、教学过程 </a:t>
            </a:r>
            <a:r>
              <a:rPr lang="en-US" altLang="zh-CN" sz="2400" b="1" dirty="0">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总结部分</a:t>
            </a:r>
          </a:p>
          <a:p>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矩形 1"/>
          <p:cNvSpPr/>
          <p:nvPr/>
        </p:nvSpPr>
        <p:spPr>
          <a:xfrm>
            <a:off x="249238" y="95250"/>
            <a:ext cx="2032000" cy="460375"/>
          </a:xfrm>
          <a:prstGeom prst="rect">
            <a:avLst/>
          </a:prstGeom>
          <a:noFill/>
          <a:ln w="9525">
            <a:noFill/>
          </a:ln>
        </p:spPr>
        <p:txBody>
          <a:bodyPr wrap="none">
            <a:spAutoFit/>
          </a:bodyPr>
          <a:lstStyle/>
          <a:p>
            <a:r>
              <a:rPr lang="zh-CN" altLang="en-US" sz="2400" b="1" dirty="0">
                <a:latin typeface="微软雅黑" panose="020B0503020204020204" pitchFamily="34" charset="-122"/>
                <a:ea typeface="微软雅黑" panose="020B0503020204020204" pitchFamily="34" charset="-122"/>
              </a:rPr>
              <a:t>五、教学过程</a:t>
            </a:r>
          </a:p>
        </p:txBody>
      </p:sp>
      <p:grpSp>
        <p:nvGrpSpPr>
          <p:cNvPr id="61443" name="组合 12"/>
          <p:cNvGrpSpPr/>
          <p:nvPr/>
        </p:nvGrpSpPr>
        <p:grpSpPr>
          <a:xfrm>
            <a:off x="1265238" y="2751138"/>
            <a:ext cx="9771062" cy="1995487"/>
            <a:chOff x="1593599" y="2224279"/>
            <a:chExt cx="9770250" cy="1995021"/>
          </a:xfrm>
        </p:grpSpPr>
        <p:sp>
          <p:nvSpPr>
            <p:cNvPr id="4" name="圆角矩形 3"/>
            <p:cNvSpPr/>
            <p:nvPr/>
          </p:nvSpPr>
          <p:spPr bwMode="auto">
            <a:xfrm>
              <a:off x="1593599" y="3094026"/>
              <a:ext cx="2711225" cy="523753"/>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61449" name="TextBox 23"/>
            <p:cNvSpPr txBox="1"/>
            <p:nvPr/>
          </p:nvSpPr>
          <p:spPr>
            <a:xfrm>
              <a:off x="1593599" y="3170715"/>
              <a:ext cx="2710622" cy="369326"/>
            </a:xfrm>
            <a:prstGeom prst="rect">
              <a:avLst/>
            </a:prstGeom>
            <a:noFill/>
            <a:ln w="9525">
              <a:noFill/>
            </a:ln>
          </p:spPr>
          <p:txBody>
            <a:bodyPr>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没有共产党就没有新中国</a:t>
              </a:r>
            </a:p>
          </p:txBody>
        </p:sp>
        <p:sp>
          <p:nvSpPr>
            <p:cNvPr id="6" name="圆角矩形 5"/>
            <p:cNvSpPr/>
            <p:nvPr/>
          </p:nvSpPr>
          <p:spPr bwMode="auto">
            <a:xfrm>
              <a:off x="4993741" y="2224279"/>
              <a:ext cx="2420736" cy="1995021"/>
            </a:xfrm>
            <a:prstGeom prst="roundRect">
              <a:avLst/>
            </a:prstGeom>
            <a:solidFill>
              <a:schemeClr val="accent1">
                <a:lumMod val="50000"/>
              </a:schemeClr>
            </a:solidFill>
            <a:ln w="9525" cap="flat" cmpd="sng" algn="ctr">
              <a:no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451" name="矩形 3"/>
            <p:cNvSpPr/>
            <p:nvPr/>
          </p:nvSpPr>
          <p:spPr>
            <a:xfrm>
              <a:off x="3396434" y="2501311"/>
              <a:ext cx="5614987" cy="1338806"/>
            </a:xfrm>
            <a:prstGeom prst="rect">
              <a:avLst/>
            </a:prstGeom>
            <a:noFill/>
            <a:ln w="9525">
              <a:noFill/>
            </a:ln>
          </p:spPr>
          <p:txBody>
            <a:bodyPr>
              <a:spAutoFit/>
            </a:bodyPr>
            <a:lstStyle/>
            <a:p>
              <a:pPr algn="ctr">
                <a:lnSpc>
                  <a:spcPct val="150000"/>
                </a:lnSpc>
              </a:pPr>
              <a:r>
                <a:rPr lang="zh-CN" altLang="en-US" dirty="0">
                  <a:solidFill>
                    <a:schemeClr val="bg1"/>
                  </a:solidFill>
                  <a:latin typeface="微软雅黑" panose="020B0503020204020204" pitchFamily="34" charset="-122"/>
                  <a:ea typeface="微软雅黑" panose="020B0503020204020204" pitchFamily="34" charset="-122"/>
                </a:rPr>
                <a:t>站起来</a:t>
              </a:r>
            </a:p>
            <a:p>
              <a:pPr algn="ct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富起来</a:t>
              </a:r>
              <a:endParaRPr lang="en-US" altLang="zh-CN"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强起来</a:t>
              </a:r>
            </a:p>
          </p:txBody>
        </p:sp>
        <p:sp>
          <p:nvSpPr>
            <p:cNvPr id="8" name="圆角矩形 7"/>
            <p:cNvSpPr/>
            <p:nvPr/>
          </p:nvSpPr>
          <p:spPr bwMode="auto">
            <a:xfrm>
              <a:off x="8124031" y="3098787"/>
              <a:ext cx="3239818" cy="523753"/>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61453" name="TextBox 23"/>
            <p:cNvSpPr txBox="1"/>
            <p:nvPr/>
          </p:nvSpPr>
          <p:spPr>
            <a:xfrm>
              <a:off x="8090438" y="3170715"/>
              <a:ext cx="3273411" cy="369246"/>
            </a:xfrm>
            <a:prstGeom prst="rect">
              <a:avLst/>
            </a:prstGeom>
            <a:noFill/>
            <a:ln w="9525">
              <a:noFill/>
            </a:ln>
          </p:spPr>
          <p:txBody>
            <a:bodyPr>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做社会主义的建设者和接班人</a:t>
              </a:r>
            </a:p>
          </p:txBody>
        </p:sp>
        <p:sp>
          <p:nvSpPr>
            <p:cNvPr id="61454" name="右箭头 9"/>
            <p:cNvSpPr/>
            <p:nvPr/>
          </p:nvSpPr>
          <p:spPr>
            <a:xfrm>
              <a:off x="4438471" y="3221790"/>
              <a:ext cx="369379" cy="270302"/>
            </a:xfrm>
            <a:prstGeom prst="rightArrow">
              <a:avLst>
                <a:gd name="adj1" fmla="val 50000"/>
                <a:gd name="adj2" fmla="val 49998"/>
              </a:avLst>
            </a:prstGeom>
            <a:solidFill>
              <a:schemeClr val="accent1"/>
            </a:solidFill>
            <a:ln w="9525" cap="flat" cmpd="sng">
              <a:solidFill>
                <a:schemeClr val="tx1"/>
              </a:solidFill>
              <a:prstDash val="solid"/>
              <a:round/>
              <a:headEnd type="none" w="med" len="med"/>
              <a:tailEnd type="none" w="med" len="med"/>
            </a:ln>
          </p:spPr>
          <p:txBody>
            <a:bodyPr/>
            <a:lstStyle/>
            <a:p>
              <a:pPr eaLnBrk="1" hangingPunct="1"/>
              <a:endParaRPr lang="zh-CN" altLang="en-US" dirty="0">
                <a:latin typeface="Arial" panose="020B0604020202020204" pitchFamily="34" charset="0"/>
              </a:endParaRPr>
            </a:p>
          </p:txBody>
        </p:sp>
        <p:sp>
          <p:nvSpPr>
            <p:cNvPr id="61455" name="右箭头 10"/>
            <p:cNvSpPr/>
            <p:nvPr/>
          </p:nvSpPr>
          <p:spPr>
            <a:xfrm>
              <a:off x="7652266" y="3221790"/>
              <a:ext cx="369379" cy="270302"/>
            </a:xfrm>
            <a:prstGeom prst="rightArrow">
              <a:avLst>
                <a:gd name="adj1" fmla="val 50000"/>
                <a:gd name="adj2" fmla="val 49998"/>
              </a:avLst>
            </a:prstGeom>
            <a:solidFill>
              <a:schemeClr val="accent1"/>
            </a:solidFill>
            <a:ln w="9525" cap="flat" cmpd="sng">
              <a:solidFill>
                <a:schemeClr val="tx1"/>
              </a:solidFill>
              <a:prstDash val="solid"/>
              <a:round/>
              <a:headEnd type="none" w="med" len="med"/>
              <a:tailEnd type="none" w="med" len="med"/>
            </a:ln>
          </p:spPr>
          <p:txBody>
            <a:bodyPr/>
            <a:lstStyle/>
            <a:p>
              <a:pPr eaLnBrk="1" hangingPunct="1"/>
              <a:endParaRPr lang="zh-CN" altLang="en-US" dirty="0">
                <a:latin typeface="Arial" panose="020B0604020202020204" pitchFamily="34" charset="0"/>
              </a:endParaRPr>
            </a:p>
          </p:txBody>
        </p:sp>
      </p:grpSp>
      <p:sp>
        <p:nvSpPr>
          <p:cNvPr id="61444" name="矩形 11"/>
          <p:cNvSpPr/>
          <p:nvPr/>
        </p:nvSpPr>
        <p:spPr>
          <a:xfrm>
            <a:off x="4037013" y="1652588"/>
            <a:ext cx="3570287" cy="460375"/>
          </a:xfrm>
          <a:prstGeom prst="rect">
            <a:avLst/>
          </a:prstGeom>
          <a:noFill/>
          <a:ln w="9525">
            <a:noFill/>
          </a:ln>
        </p:spPr>
        <p:txBody>
          <a:bodyPr wrap="none">
            <a:spAutoFit/>
          </a:bodyPr>
          <a:lstStyle/>
          <a:p>
            <a:r>
              <a:rPr lang="zh-CN" altLang="en-US" sz="2400" b="1" dirty="0">
                <a:latin typeface="微软雅黑" panose="020B0503020204020204" pitchFamily="34" charset="-122"/>
                <a:ea typeface="微软雅黑" panose="020B0503020204020204" pitchFamily="34" charset="-122"/>
              </a:rPr>
              <a:t>办好中国的事情关键在党</a:t>
            </a:r>
          </a:p>
        </p:txBody>
      </p:sp>
      <p:sp>
        <p:nvSpPr>
          <p:cNvPr id="14" name="等腰三角形 13"/>
          <p:cNvSpPr/>
          <p:nvPr/>
        </p:nvSpPr>
        <p:spPr bwMode="auto">
          <a:xfrm rot="5400000">
            <a:off x="720725" y="1087438"/>
            <a:ext cx="488950" cy="304800"/>
          </a:xfrm>
          <a:prstGeom prst="triangle">
            <a:avLst/>
          </a:prstGeom>
          <a:solidFill>
            <a:schemeClr val="accent5">
              <a:lumMod val="75000"/>
            </a:schemeClr>
          </a:solidFill>
          <a:ln w="9525" cap="flat" cmpd="sng" algn="ctr">
            <a:no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446" name="矩形 14"/>
          <p:cNvSpPr/>
          <p:nvPr/>
        </p:nvSpPr>
        <p:spPr>
          <a:xfrm>
            <a:off x="1190625" y="1022350"/>
            <a:ext cx="800100" cy="461963"/>
          </a:xfrm>
          <a:prstGeom prst="rect">
            <a:avLst/>
          </a:prstGeom>
          <a:noFill/>
          <a:ln w="9525">
            <a:noFill/>
          </a:ln>
        </p:spPr>
        <p:txBody>
          <a:bodyPr wrap="none">
            <a:spAutoFit/>
          </a:bodyPr>
          <a:lstStyle/>
          <a:p>
            <a:r>
              <a:rPr lang="zh-CN" altLang="en-US" sz="2400" b="1" dirty="0">
                <a:latin typeface="微软雅黑" panose="020B0503020204020204" pitchFamily="34" charset="-122"/>
                <a:ea typeface="微软雅黑" panose="020B0503020204020204" pitchFamily="34" charset="-122"/>
              </a:rPr>
              <a:t>板书</a:t>
            </a:r>
          </a:p>
        </p:txBody>
      </p:sp>
      <p:sp>
        <p:nvSpPr>
          <p:cNvPr id="61447" name="下箭头 1"/>
          <p:cNvSpPr/>
          <p:nvPr/>
        </p:nvSpPr>
        <p:spPr>
          <a:xfrm>
            <a:off x="5670550" y="2262188"/>
            <a:ext cx="304800" cy="388937"/>
          </a:xfrm>
          <a:prstGeom prst="downArrow">
            <a:avLst>
              <a:gd name="adj1" fmla="val 50000"/>
              <a:gd name="adj2" fmla="val 50131"/>
            </a:avLst>
          </a:prstGeom>
          <a:solidFill>
            <a:schemeClr val="accent1"/>
          </a:solidFill>
          <a:ln w="9525" cap="flat" cmpd="sng">
            <a:solidFill>
              <a:schemeClr val="tx1"/>
            </a:solidFill>
            <a:prstDash val="solid"/>
            <a:round/>
            <a:headEnd type="none" w="med" len="med"/>
            <a:tailEnd type="none" w="med" len="med"/>
          </a:ln>
        </p:spPr>
        <p:txBody>
          <a:bodyPr/>
          <a:lstStyle/>
          <a:p>
            <a:pPr eaLnBrk="1" hangingPunct="1"/>
            <a:endParaRPr lang="zh-CN" altLang="en-US" dirty="0">
              <a:latin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文本框 3"/>
          <p:cNvSpPr/>
          <p:nvPr/>
        </p:nvSpPr>
        <p:spPr>
          <a:xfrm>
            <a:off x="3054350" y="2535238"/>
            <a:ext cx="7032625" cy="1568450"/>
          </a:xfrm>
          <a:prstGeom prst="rect">
            <a:avLst/>
          </a:prstGeom>
          <a:noFill/>
          <a:ln w="9525">
            <a:noFill/>
          </a:ln>
        </p:spPr>
        <p:txBody>
          <a:bodyPr>
            <a:spAutoFit/>
          </a:bodyPr>
          <a:lstStyle/>
          <a:p>
            <a:pPr algn="ctr" eaLnBrk="1" hangingPunct="1"/>
            <a:r>
              <a:rPr lang="zh-CN" altLang="en-US" sz="9600" b="1" dirty="0">
                <a:solidFill>
                  <a:srgbClr val="1D6295"/>
                </a:solidFill>
                <a:latin typeface="微软雅黑" panose="020B0503020204020204" pitchFamily="34" charset="-122"/>
                <a:ea typeface="微软雅黑" panose="020B0503020204020204" pitchFamily="34" charset="-122"/>
                <a:sym typeface="微软雅黑" panose="020B0503020204020204" pitchFamily="34" charset="-122"/>
              </a:rPr>
              <a:t>谢谢！</a:t>
            </a:r>
          </a:p>
        </p:txBody>
      </p:sp>
    </p:spTree>
  </p:cSld>
  <p:clrMapOvr>
    <a:masterClrMapping/>
  </p:clrMapOvr>
  <p:transition spd="slow"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矩形 1"/>
          <p:cNvSpPr/>
          <p:nvPr/>
        </p:nvSpPr>
        <p:spPr>
          <a:xfrm>
            <a:off x="249238" y="95250"/>
            <a:ext cx="2032000" cy="460375"/>
          </a:xfrm>
          <a:prstGeom prst="rect">
            <a:avLst/>
          </a:prstGeom>
          <a:noFill/>
          <a:ln w="9525">
            <a:noFill/>
          </a:ln>
        </p:spPr>
        <p:txBody>
          <a:bodyPr wrap="none">
            <a:spAutoFit/>
          </a:bodyPr>
          <a:lstStyle/>
          <a:p>
            <a:r>
              <a:rPr lang="zh-CN" altLang="en-US" sz="2400" b="1" dirty="0">
                <a:latin typeface="微软雅黑" panose="020B0503020204020204" pitchFamily="34" charset="-122"/>
                <a:ea typeface="微软雅黑" panose="020B0503020204020204" pitchFamily="34" charset="-122"/>
              </a:rPr>
              <a:t>一、读本分析</a:t>
            </a:r>
          </a:p>
        </p:txBody>
      </p:sp>
      <p:grpSp>
        <p:nvGrpSpPr>
          <p:cNvPr id="8195" name="组合 67"/>
          <p:cNvGrpSpPr/>
          <p:nvPr/>
        </p:nvGrpSpPr>
        <p:grpSpPr>
          <a:xfrm>
            <a:off x="4476750" y="1306513"/>
            <a:ext cx="2674938" cy="650875"/>
            <a:chOff x="4283812" y="1336908"/>
            <a:chExt cx="2674052" cy="650875"/>
          </a:xfrm>
        </p:grpSpPr>
        <p:grpSp>
          <p:nvGrpSpPr>
            <p:cNvPr id="59" name="组合 22"/>
            <p:cNvGrpSpPr/>
            <p:nvPr/>
          </p:nvGrpSpPr>
          <p:grpSpPr bwMode="auto">
            <a:xfrm>
              <a:off x="4283812" y="1336908"/>
              <a:ext cx="2674052" cy="650875"/>
              <a:chOff x="341745" y="1006763"/>
              <a:chExt cx="2673929" cy="651163"/>
            </a:xfrm>
            <a:solidFill>
              <a:schemeClr val="accent5">
                <a:lumMod val="60000"/>
                <a:lumOff val="40000"/>
              </a:schemeClr>
            </a:solidFill>
          </p:grpSpPr>
          <p:sp>
            <p:nvSpPr>
              <p:cNvPr id="61" name="椭圆 5"/>
              <p:cNvSpPr>
                <a:spLocks noChangeArrowheads="1"/>
              </p:cNvSpPr>
              <p:nvPr/>
            </p:nvSpPr>
            <p:spPr bwMode="auto">
              <a:xfrm>
                <a:off x="341745" y="1006764"/>
                <a:ext cx="637310" cy="646545"/>
              </a:xfrm>
              <a:prstGeom prst="ellipse">
                <a:avLst/>
              </a:prstGeom>
              <a:grpFill/>
              <a:ln>
                <a:noFill/>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2" name="椭圆 18"/>
              <p:cNvSpPr>
                <a:spLocks noChangeArrowheads="1"/>
              </p:cNvSpPr>
              <p:nvPr/>
            </p:nvSpPr>
            <p:spPr bwMode="auto">
              <a:xfrm>
                <a:off x="846281" y="1006764"/>
                <a:ext cx="637310" cy="646545"/>
              </a:xfrm>
              <a:prstGeom prst="ellipse">
                <a:avLst/>
              </a:prstGeom>
              <a:grpFill/>
              <a:ln>
                <a:noFill/>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3" name="椭圆 19"/>
              <p:cNvSpPr>
                <a:spLocks noChangeArrowheads="1"/>
              </p:cNvSpPr>
              <p:nvPr/>
            </p:nvSpPr>
            <p:spPr bwMode="auto">
              <a:xfrm>
                <a:off x="1350818" y="1011381"/>
                <a:ext cx="637310" cy="646545"/>
              </a:xfrm>
              <a:prstGeom prst="ellipse">
                <a:avLst/>
              </a:prstGeom>
              <a:grpFill/>
              <a:ln>
                <a:noFill/>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4" name="椭圆 20"/>
              <p:cNvSpPr>
                <a:spLocks noChangeArrowheads="1"/>
              </p:cNvSpPr>
              <p:nvPr/>
            </p:nvSpPr>
            <p:spPr bwMode="auto">
              <a:xfrm>
                <a:off x="1864591" y="1006763"/>
                <a:ext cx="637310" cy="646545"/>
              </a:xfrm>
              <a:prstGeom prst="ellipse">
                <a:avLst/>
              </a:prstGeom>
              <a:grpFill/>
              <a:ln>
                <a:noFill/>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5" name="椭圆 21"/>
              <p:cNvSpPr>
                <a:spLocks noChangeArrowheads="1"/>
              </p:cNvSpPr>
              <p:nvPr/>
            </p:nvSpPr>
            <p:spPr bwMode="auto">
              <a:xfrm>
                <a:off x="2378364" y="1011381"/>
                <a:ext cx="637310" cy="646545"/>
              </a:xfrm>
              <a:prstGeom prst="ellipse">
                <a:avLst/>
              </a:prstGeom>
              <a:grpFill/>
              <a:ln>
                <a:noFill/>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8219" name="矩形 5"/>
            <p:cNvSpPr/>
            <p:nvPr/>
          </p:nvSpPr>
          <p:spPr>
            <a:xfrm>
              <a:off x="4434073" y="1432668"/>
              <a:ext cx="2453411" cy="461053"/>
            </a:xfrm>
            <a:prstGeom prst="rect">
              <a:avLst/>
            </a:prstGeom>
            <a:noFill/>
            <a:ln w="9525">
              <a:noFill/>
            </a:ln>
          </p:spPr>
          <p:txBody>
            <a:bodyPr wrap="none">
              <a:spAutoFit/>
            </a:bodyPr>
            <a:lstStyle/>
            <a:p>
              <a:r>
                <a:rPr lang="zh-CN" altLang="en-US" sz="2400" dirty="0">
                  <a:latin typeface="微软雅黑" panose="020B0503020204020204" pitchFamily="34" charset="-122"/>
                  <a:ea typeface="微软雅黑" panose="020B0503020204020204" pitchFamily="34" charset="-122"/>
                </a:rPr>
                <a:t>中  国  共  产  党</a:t>
              </a:r>
            </a:p>
          </p:txBody>
        </p:sp>
      </p:grpSp>
      <p:grpSp>
        <p:nvGrpSpPr>
          <p:cNvPr id="8196" name="组合 56"/>
          <p:cNvGrpSpPr/>
          <p:nvPr/>
        </p:nvGrpSpPr>
        <p:grpSpPr>
          <a:xfrm>
            <a:off x="322263" y="2536825"/>
            <a:ext cx="11409362" cy="2925763"/>
            <a:chOff x="295175" y="2361081"/>
            <a:chExt cx="11408326" cy="2925462"/>
          </a:xfrm>
        </p:grpSpPr>
        <p:grpSp>
          <p:nvGrpSpPr>
            <p:cNvPr id="8197" name="组合 53"/>
            <p:cNvGrpSpPr/>
            <p:nvPr/>
          </p:nvGrpSpPr>
          <p:grpSpPr>
            <a:xfrm>
              <a:off x="295175" y="2361081"/>
              <a:ext cx="3762033" cy="2895300"/>
              <a:chOff x="114699" y="2380080"/>
              <a:chExt cx="3762033" cy="2895300"/>
            </a:xfrm>
          </p:grpSpPr>
          <p:grpSp>
            <p:nvGrpSpPr>
              <p:cNvPr id="8212" name="组合 38"/>
              <p:cNvGrpSpPr/>
              <p:nvPr/>
            </p:nvGrpSpPr>
            <p:grpSpPr>
              <a:xfrm>
                <a:off x="114699" y="2380080"/>
                <a:ext cx="3762033" cy="2895300"/>
                <a:chOff x="952511" y="3072798"/>
                <a:chExt cx="3919979" cy="2895300"/>
              </a:xfrm>
            </p:grpSpPr>
            <p:grpSp>
              <p:nvGrpSpPr>
                <p:cNvPr id="8214" name="组合 33"/>
                <p:cNvGrpSpPr/>
                <p:nvPr/>
              </p:nvGrpSpPr>
              <p:grpSpPr>
                <a:xfrm>
                  <a:off x="952511" y="3072798"/>
                  <a:ext cx="3919979" cy="458887"/>
                  <a:chOff x="5284365" y="2075760"/>
                  <a:chExt cx="3919979" cy="458887"/>
                </a:xfrm>
              </p:grpSpPr>
              <p:sp>
                <p:nvSpPr>
                  <p:cNvPr id="33" name="剪去对角的矩形 32"/>
                  <p:cNvSpPr/>
                  <p:nvPr/>
                </p:nvSpPr>
                <p:spPr>
                  <a:xfrm>
                    <a:off x="5284365" y="2161476"/>
                    <a:ext cx="3919979" cy="349214"/>
                  </a:xfrm>
                  <a:prstGeom prst="snip2Diag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217" name="矩形 2"/>
                  <p:cNvSpPr/>
                  <p:nvPr/>
                </p:nvSpPr>
                <p:spPr>
                  <a:xfrm>
                    <a:off x="5356794" y="2075760"/>
                    <a:ext cx="3799929" cy="458887"/>
                  </a:xfrm>
                  <a:prstGeom prst="rect">
                    <a:avLst/>
                  </a:prstGeom>
                  <a:noFill/>
                  <a:ln w="9525">
                    <a:noFill/>
                  </a:ln>
                </p:spPr>
                <p:txBody>
                  <a:bodyPr wrap="none">
                    <a:spAutoFit/>
                  </a:bodyPr>
                  <a:lstStyle/>
                  <a:p>
                    <a:pPr algn="ctr">
                      <a:lnSpc>
                        <a:spcPct val="150000"/>
                      </a:lnSpc>
                    </a:pPr>
                    <a:r>
                      <a:rPr lang="zh-CN" altLang="en-US" dirty="0">
                        <a:latin typeface="微软雅黑" panose="020B0503020204020204" pitchFamily="34" charset="-122"/>
                        <a:ea typeface="微软雅黑" panose="020B0503020204020204" pitchFamily="34" charset="-122"/>
                      </a:rPr>
                      <a:t>一、没有共产党就没有今天的中国</a:t>
                    </a:r>
                  </a:p>
                </p:txBody>
              </p:sp>
            </p:grpSp>
            <p:sp>
              <p:nvSpPr>
                <p:cNvPr id="38" name="矩形 37"/>
                <p:cNvSpPr/>
                <p:nvPr/>
              </p:nvSpPr>
              <p:spPr>
                <a:xfrm>
                  <a:off x="977320" y="3637890"/>
                  <a:ext cx="3895170" cy="2330210"/>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8213" name="矩形 50"/>
              <p:cNvSpPr/>
              <p:nvPr/>
            </p:nvSpPr>
            <p:spPr>
              <a:xfrm>
                <a:off x="270446" y="3151552"/>
                <a:ext cx="3450537" cy="1753055"/>
              </a:xfrm>
              <a:prstGeom prst="rect">
                <a:avLst/>
              </a:prstGeom>
              <a:noFill/>
              <a:ln w="9525">
                <a:noFill/>
              </a:ln>
            </p:spPr>
            <p:txBody>
              <a:bodyPr>
                <a:spAutoFit/>
              </a:bodyPr>
              <a:lstStyle/>
              <a:p>
                <a:pPr algn="just">
                  <a:lnSpc>
                    <a:spcPct val="150000"/>
                  </a:lnSpc>
                </a:pPr>
                <a:r>
                  <a:rPr lang="zh-CN" altLang="en-US" dirty="0">
                    <a:latin typeface="微软雅黑" panose="020B0503020204020204" pitchFamily="34" charset="-122"/>
                    <a:ea typeface="微软雅黑" panose="020B0503020204020204" pitchFamily="34" charset="-122"/>
                  </a:rPr>
                  <a:t>       通过阐释伟大建党精神，党带领人民“站起来、富起来、强起来”的历程，引导学生认识坚持党的领导是历史的必然选择。</a:t>
                </a:r>
              </a:p>
            </p:txBody>
          </p:sp>
        </p:grpSp>
        <p:grpSp>
          <p:nvGrpSpPr>
            <p:cNvPr id="8198" name="组合 54"/>
            <p:cNvGrpSpPr/>
            <p:nvPr/>
          </p:nvGrpSpPr>
          <p:grpSpPr>
            <a:xfrm>
              <a:off x="4095305" y="2386261"/>
              <a:ext cx="3762034" cy="2884408"/>
              <a:chOff x="4095305" y="2386261"/>
              <a:chExt cx="3762034" cy="2884408"/>
            </a:xfrm>
          </p:grpSpPr>
          <p:grpSp>
            <p:nvGrpSpPr>
              <p:cNvPr id="8206" name="组合 40"/>
              <p:cNvGrpSpPr/>
              <p:nvPr/>
            </p:nvGrpSpPr>
            <p:grpSpPr>
              <a:xfrm>
                <a:off x="4095305" y="2386261"/>
                <a:ext cx="3762034" cy="2884408"/>
                <a:chOff x="953120" y="3083536"/>
                <a:chExt cx="3919980" cy="2884408"/>
              </a:xfrm>
            </p:grpSpPr>
            <p:grpSp>
              <p:nvGrpSpPr>
                <p:cNvPr id="8208" name="组合 41"/>
                <p:cNvGrpSpPr/>
                <p:nvPr/>
              </p:nvGrpSpPr>
              <p:grpSpPr>
                <a:xfrm>
                  <a:off x="953120" y="3083536"/>
                  <a:ext cx="3919979" cy="507384"/>
                  <a:chOff x="5284974" y="2086498"/>
                  <a:chExt cx="3919979" cy="507384"/>
                </a:xfrm>
              </p:grpSpPr>
              <p:sp>
                <p:nvSpPr>
                  <p:cNvPr id="44" name="剪去对角的矩形 43"/>
                  <p:cNvSpPr/>
                  <p:nvPr/>
                </p:nvSpPr>
                <p:spPr>
                  <a:xfrm>
                    <a:off x="5284974" y="2161320"/>
                    <a:ext cx="3919979" cy="349214"/>
                  </a:xfrm>
                  <a:prstGeom prst="snip2DiagRect">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211" name="矩形 44"/>
                  <p:cNvSpPr/>
                  <p:nvPr/>
                </p:nvSpPr>
                <p:spPr>
                  <a:xfrm>
                    <a:off x="5285636" y="2086498"/>
                    <a:ext cx="3893515" cy="507384"/>
                  </a:xfrm>
                  <a:prstGeom prst="rect">
                    <a:avLst/>
                  </a:prstGeom>
                  <a:noFill/>
                  <a:ln w="9525">
                    <a:noFill/>
                  </a:ln>
                </p:spPr>
                <p:txBody>
                  <a:bodyPr wrap="square">
                    <a:spAutoFit/>
                  </a:bodyPr>
                  <a:lstStyle/>
                  <a:p>
                    <a:pPr algn="ctr">
                      <a:lnSpc>
                        <a:spcPct val="150000"/>
                      </a:lnSpc>
                    </a:pPr>
                    <a:r>
                      <a:rPr lang="zh-CN" altLang="en-US" dirty="0">
                        <a:latin typeface="微软雅黑" panose="020B0503020204020204" pitchFamily="34" charset="-122"/>
                        <a:ea typeface="微软雅黑" panose="020B0503020204020204" pitchFamily="34" charset="-122"/>
                      </a:rPr>
                      <a:t> 二、“主心骨”和“定海神针”</a:t>
                    </a:r>
                  </a:p>
                </p:txBody>
              </p:sp>
            </p:grpSp>
            <p:sp>
              <p:nvSpPr>
                <p:cNvPr id="43" name="矩形 42"/>
                <p:cNvSpPr/>
                <p:nvPr/>
              </p:nvSpPr>
              <p:spPr>
                <a:xfrm>
                  <a:off x="977930" y="3637734"/>
                  <a:ext cx="3895170" cy="2330210"/>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8207" name="矩形 51"/>
              <p:cNvSpPr/>
              <p:nvPr/>
            </p:nvSpPr>
            <p:spPr>
              <a:xfrm>
                <a:off x="4202610" y="3054150"/>
                <a:ext cx="3537899" cy="2168302"/>
              </a:xfrm>
              <a:prstGeom prst="rect">
                <a:avLst/>
              </a:prstGeom>
              <a:noFill/>
              <a:ln w="9525">
                <a:noFill/>
              </a:ln>
            </p:spPr>
            <p:txBody>
              <a:bodyPr wrap="square">
                <a:spAutoFit/>
              </a:bodyPr>
              <a:lstStyle/>
              <a:p>
                <a:pPr algn="just">
                  <a:lnSpc>
                    <a:spcPct val="150000"/>
                  </a:lnSpc>
                </a:pPr>
                <a:r>
                  <a:rPr lang="zh-CN" altLang="en-US" dirty="0">
                    <a:latin typeface="微软雅黑" panose="020B0503020204020204" pitchFamily="34" charset="-122"/>
                    <a:ea typeface="微软雅黑" panose="020B0503020204020204" pitchFamily="34" charset="-122"/>
                  </a:rPr>
                  <a:t>       通过对“主心骨”和“定海神针”内涵的介绍，引导学生认识全面建设社会主义现代化国家，全面推进中华民族伟大复兴，关键在党。</a:t>
                </a:r>
              </a:p>
            </p:txBody>
          </p:sp>
        </p:grpSp>
        <p:grpSp>
          <p:nvGrpSpPr>
            <p:cNvPr id="8199" name="组合 55"/>
            <p:cNvGrpSpPr/>
            <p:nvPr/>
          </p:nvGrpSpPr>
          <p:grpSpPr>
            <a:xfrm>
              <a:off x="7941468" y="2386261"/>
              <a:ext cx="3762033" cy="2900282"/>
              <a:chOff x="8098900" y="2370521"/>
              <a:chExt cx="3762033" cy="2900282"/>
            </a:xfrm>
          </p:grpSpPr>
          <p:grpSp>
            <p:nvGrpSpPr>
              <p:cNvPr id="8200" name="组合 45"/>
              <p:cNvGrpSpPr/>
              <p:nvPr/>
            </p:nvGrpSpPr>
            <p:grpSpPr>
              <a:xfrm>
                <a:off x="8098900" y="2370521"/>
                <a:ext cx="3762033" cy="2900282"/>
                <a:chOff x="952662" y="3067796"/>
                <a:chExt cx="3919979" cy="2900282"/>
              </a:xfrm>
            </p:grpSpPr>
            <p:grpSp>
              <p:nvGrpSpPr>
                <p:cNvPr id="8202" name="组合 46"/>
                <p:cNvGrpSpPr/>
                <p:nvPr/>
              </p:nvGrpSpPr>
              <p:grpSpPr>
                <a:xfrm>
                  <a:off x="952662" y="3067796"/>
                  <a:ext cx="3919979" cy="458887"/>
                  <a:chOff x="5284516" y="2070758"/>
                  <a:chExt cx="3919979" cy="458887"/>
                </a:xfrm>
              </p:grpSpPr>
              <p:sp>
                <p:nvSpPr>
                  <p:cNvPr id="49" name="剪去对角的矩形 48"/>
                  <p:cNvSpPr/>
                  <p:nvPr/>
                </p:nvSpPr>
                <p:spPr>
                  <a:xfrm>
                    <a:off x="5284516" y="2161454"/>
                    <a:ext cx="3919979" cy="349214"/>
                  </a:xfrm>
                  <a:prstGeom prst="snip2Diag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205" name="矩形 49"/>
                  <p:cNvSpPr/>
                  <p:nvPr/>
                </p:nvSpPr>
                <p:spPr>
                  <a:xfrm>
                    <a:off x="5990713" y="2070758"/>
                    <a:ext cx="2356919" cy="458887"/>
                  </a:xfrm>
                  <a:prstGeom prst="rect">
                    <a:avLst/>
                  </a:prstGeom>
                  <a:noFill/>
                  <a:ln w="9525">
                    <a:noFill/>
                  </a:ln>
                </p:spPr>
                <p:txBody>
                  <a:bodyPr wrap="none">
                    <a:spAutoFit/>
                  </a:bodyPr>
                  <a:lstStyle/>
                  <a:p>
                    <a:pPr>
                      <a:lnSpc>
                        <a:spcPct val="150000"/>
                      </a:lnSpc>
                    </a:pPr>
                    <a:r>
                      <a:rPr lang="zh-CN" altLang="en-US" dirty="0">
                        <a:latin typeface="微软雅黑" panose="020B0503020204020204" pitchFamily="34" charset="-122"/>
                        <a:ea typeface="微软雅黑" panose="020B0503020204020204" pitchFamily="34" charset="-122"/>
                      </a:rPr>
                      <a:t>三、打铁必须自身硬</a:t>
                    </a:r>
                  </a:p>
                </p:txBody>
              </p:sp>
            </p:grpSp>
            <p:sp>
              <p:nvSpPr>
                <p:cNvPr id="48" name="矩形 47"/>
                <p:cNvSpPr/>
                <p:nvPr/>
              </p:nvSpPr>
              <p:spPr>
                <a:xfrm>
                  <a:off x="977473" y="3637867"/>
                  <a:ext cx="3895168" cy="2330211"/>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8201" name="矩形 52"/>
              <p:cNvSpPr/>
              <p:nvPr/>
            </p:nvSpPr>
            <p:spPr>
              <a:xfrm>
                <a:off x="8252873" y="3072975"/>
                <a:ext cx="3454085" cy="2168302"/>
              </a:xfrm>
              <a:prstGeom prst="rect">
                <a:avLst/>
              </a:prstGeom>
              <a:noFill/>
              <a:ln w="9525">
                <a:noFill/>
              </a:ln>
            </p:spPr>
            <p:txBody>
              <a:bodyPr>
                <a:spAutoFit/>
              </a:bodyPr>
              <a:lstStyle/>
              <a:p>
                <a:pPr algn="just">
                  <a:lnSpc>
                    <a:spcPct val="150000"/>
                  </a:lnSpc>
                </a:pPr>
                <a:r>
                  <a:rPr lang="zh-CN" altLang="en-US" dirty="0">
                    <a:latin typeface="微软雅黑" panose="020B0503020204020204" pitchFamily="34" charset="-122"/>
                    <a:ea typeface="微软雅黑" panose="020B0503020204020204" pitchFamily="34" charset="-122"/>
                  </a:rPr>
                  <a:t>      通过介绍全面从严治党，引导学生认识党的本质，把对党的热爱之情外化于行，努力做德智体美劳全面发展的社会主义建设者和接班人。</a:t>
                </a: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组合 12"/>
          <p:cNvGrpSpPr/>
          <p:nvPr/>
        </p:nvGrpSpPr>
        <p:grpSpPr>
          <a:xfrm>
            <a:off x="1425575" y="1530350"/>
            <a:ext cx="7969250" cy="3205163"/>
            <a:chOff x="577340" y="-362972"/>
            <a:chExt cx="7234130" cy="3182686"/>
          </a:xfrm>
        </p:grpSpPr>
        <p:sp>
          <p:nvSpPr>
            <p:cNvPr id="14" name="矩形 13"/>
            <p:cNvSpPr/>
            <p:nvPr/>
          </p:nvSpPr>
          <p:spPr>
            <a:xfrm>
              <a:off x="1678311" y="639598"/>
              <a:ext cx="5679225" cy="2180116"/>
            </a:xfrm>
            <a:prstGeom prst="rect">
              <a:avLst/>
            </a:prstGeom>
            <a:noFill/>
            <a:ln w="63500" cap="flat" cmpd="sng" algn="ctr">
              <a:solidFill>
                <a:schemeClr val="accent2">
                  <a:lumMod val="50000"/>
                </a:schemeClr>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Unicode MS"/>
                <a:ea typeface="宋体" panose="02010600030101010101" pitchFamily="2" charset="-122"/>
                <a:cs typeface="+mn-cs"/>
              </a:endParaRPr>
            </a:p>
          </p:txBody>
        </p:sp>
        <p:sp>
          <p:nvSpPr>
            <p:cNvPr id="15" name="矩形 14"/>
            <p:cNvSpPr/>
            <p:nvPr/>
          </p:nvSpPr>
          <p:spPr>
            <a:xfrm>
              <a:off x="7641425" y="636445"/>
              <a:ext cx="170045" cy="2183269"/>
            </a:xfrm>
            <a:prstGeom prst="rect">
              <a:avLst/>
            </a:prstGeom>
            <a:solidFill>
              <a:schemeClr val="accent2">
                <a:lumMod val="50000"/>
              </a:schemeClr>
            </a:solidFill>
            <a:ln w="12700" cap="flat" cmpd="sng" algn="ctr">
              <a:solidFill>
                <a:schemeClr val="accent2">
                  <a:lumMod val="50000"/>
                </a:schemeClr>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Unicode MS"/>
                <a:ea typeface="宋体" panose="02010600030101010101" pitchFamily="2" charset="-122"/>
                <a:cs typeface="+mn-cs"/>
              </a:endParaRPr>
            </a:p>
          </p:txBody>
        </p:sp>
        <p:grpSp>
          <p:nvGrpSpPr>
            <p:cNvPr id="16" name="Group 4"/>
            <p:cNvGrpSpPr>
              <a:grpSpLocks noChangeAspect="1"/>
            </p:cNvGrpSpPr>
            <p:nvPr/>
          </p:nvGrpSpPr>
          <p:grpSpPr bwMode="auto">
            <a:xfrm rot="19764056">
              <a:off x="577340" y="-362972"/>
              <a:ext cx="2026436" cy="1887315"/>
              <a:chOff x="1164" y="687"/>
              <a:chExt cx="3219" cy="2998"/>
            </a:xfrm>
            <a:solidFill>
              <a:srgbClr val="756271"/>
            </a:solidFill>
            <a:effectLst/>
          </p:grpSpPr>
          <p:sp>
            <p:nvSpPr>
              <p:cNvPr id="22" name="Freeform 6"/>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solidFill>
                <a:schemeClr val="tx2">
                  <a:lumMod val="75000"/>
                </a:schemeClr>
              </a:solidFill>
              <a:ln w="25400">
                <a:noFill/>
              </a:ln>
            </p:spPr>
            <p:txBody>
              <a:bodyPr/>
              <a:lstStyle/>
              <a:p>
                <a:pPr marL="0" marR="0" lvl="0" indent="0" algn="l" defTabSz="812165" rtl="0" eaLnBrk="1" fontAlgn="auto" latinLnBrk="0" hangingPunct="1">
                  <a:lnSpc>
                    <a:spcPct val="100000"/>
                  </a:lnSpc>
                  <a:spcBef>
                    <a:spcPts val="0"/>
                  </a:spcBef>
                  <a:spcAft>
                    <a:spcPts val="0"/>
                  </a:spcAft>
                  <a:buClrTx/>
                  <a:buSzTx/>
                  <a:buFontTx/>
                  <a:buNone/>
                  <a:defRPr/>
                </a:pPr>
                <a:endParaRPr kumimoji="0" lang="zh-HK" altLang="en-US" sz="1800" b="0" i="0" u="none" strike="noStrike" kern="0" cap="none" spc="0" normalizeH="0" baseline="0" noProof="0">
                  <a:ln>
                    <a:noFill/>
                  </a:ln>
                  <a:solidFill>
                    <a:srgbClr val="000000"/>
                  </a:solidFill>
                  <a:effectLst/>
                  <a:uLnTx/>
                  <a:uFillTx/>
                  <a:latin typeface="Arial Unicode MS"/>
                  <a:ea typeface="+mn-ea"/>
                  <a:cs typeface="+mn-cs"/>
                </a:endParaRPr>
              </a:p>
            </p:txBody>
          </p:sp>
          <p:sp>
            <p:nvSpPr>
              <p:cNvPr id="23" name="Freeform 7"/>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solidFill>
                <a:schemeClr val="tx2">
                  <a:lumMod val="75000"/>
                </a:schemeClr>
              </a:solidFill>
              <a:ln w="25400">
                <a:noFill/>
              </a:ln>
            </p:spPr>
            <p:txBody>
              <a:bodyPr/>
              <a:lstStyle/>
              <a:p>
                <a:pPr marL="0" marR="0" lvl="0" indent="0" algn="l" defTabSz="812165" rtl="0" eaLnBrk="1" fontAlgn="auto" latinLnBrk="0" hangingPunct="1">
                  <a:lnSpc>
                    <a:spcPct val="100000"/>
                  </a:lnSpc>
                  <a:spcBef>
                    <a:spcPts val="0"/>
                  </a:spcBef>
                  <a:spcAft>
                    <a:spcPts val="0"/>
                  </a:spcAft>
                  <a:buClrTx/>
                  <a:buSzTx/>
                  <a:buFontTx/>
                  <a:buNone/>
                  <a:defRPr/>
                </a:pPr>
                <a:endParaRPr kumimoji="0" lang="zh-HK" altLang="en-US" sz="1800" b="0" i="0" u="none" strike="noStrike" kern="0" cap="none" spc="0" normalizeH="0" baseline="0" noProof="0">
                  <a:ln>
                    <a:noFill/>
                  </a:ln>
                  <a:solidFill>
                    <a:srgbClr val="000000"/>
                  </a:solidFill>
                  <a:effectLst/>
                  <a:uLnTx/>
                  <a:uFillTx/>
                  <a:latin typeface="Arial Unicode MS"/>
                  <a:ea typeface="+mn-ea"/>
                  <a:cs typeface="+mn-cs"/>
                </a:endParaRPr>
              </a:p>
            </p:txBody>
          </p:sp>
        </p:grpSp>
        <p:grpSp>
          <p:nvGrpSpPr>
            <p:cNvPr id="10246" name="组合 16"/>
            <p:cNvGrpSpPr/>
            <p:nvPr/>
          </p:nvGrpSpPr>
          <p:grpSpPr>
            <a:xfrm>
              <a:off x="2901996" y="1345509"/>
              <a:ext cx="3276628" cy="773899"/>
              <a:chOff x="6486237" y="116407"/>
              <a:chExt cx="3276628" cy="773899"/>
            </a:xfrm>
          </p:grpSpPr>
          <p:sp>
            <p:nvSpPr>
              <p:cNvPr id="18" name="文本框 36"/>
              <p:cNvSpPr txBox="1"/>
              <p:nvPr/>
            </p:nvSpPr>
            <p:spPr>
              <a:xfrm>
                <a:off x="7546635" y="116708"/>
                <a:ext cx="2216353" cy="764539"/>
              </a:xfrm>
              <a:prstGeom prst="rect">
                <a:avLst/>
              </a:prstGeom>
              <a:noFill/>
            </p:spPr>
            <p:txBody>
              <a:bodyPr wrap="none">
                <a:spAutoFit/>
              </a:bodyPr>
              <a:lstStyle/>
              <a:p>
                <a:pPr marR="0" defTabSz="914400" eaLnBrk="1" fontAlgn="auto" hangingPunct="1">
                  <a:spcBef>
                    <a:spcPts val="0"/>
                  </a:spcBef>
                  <a:spcAft>
                    <a:spcPts val="0"/>
                  </a:spcAft>
                  <a:buClrTx/>
                  <a:buSzTx/>
                  <a:buFontTx/>
                  <a:buNone/>
                  <a:defRPr/>
                </a:pPr>
                <a:r>
                  <a:rPr kumimoji="0" lang="zh-CN" altLang="en-US" sz="4400" b="1" kern="0" cap="none" spc="0" normalizeH="0" baseline="0" noProof="0" dirty="0">
                    <a:latin typeface="微软雅黑" panose="020B0503020204020204" pitchFamily="34" charset="-122"/>
                    <a:ea typeface="微软雅黑" panose="020B0503020204020204" pitchFamily="34" charset="-122"/>
                    <a:cs typeface="+mn-cs"/>
                  </a:rPr>
                  <a:t>学情分析</a:t>
                </a:r>
              </a:p>
            </p:txBody>
          </p:sp>
          <p:grpSp>
            <p:nvGrpSpPr>
              <p:cNvPr id="10248" name="组合 54"/>
              <p:cNvGrpSpPr/>
              <p:nvPr/>
            </p:nvGrpSpPr>
            <p:grpSpPr>
              <a:xfrm>
                <a:off x="6486237" y="116407"/>
                <a:ext cx="769275" cy="773899"/>
                <a:chOff x="6612361" y="1251557"/>
                <a:chExt cx="769275" cy="773899"/>
              </a:xfrm>
            </p:grpSpPr>
            <p:sp>
              <p:nvSpPr>
                <p:cNvPr id="20" name="椭圆 19"/>
                <p:cNvSpPr/>
                <p:nvPr/>
              </p:nvSpPr>
              <p:spPr>
                <a:xfrm>
                  <a:off x="6612138" y="1251858"/>
                  <a:ext cx="769527" cy="769268"/>
                </a:xfrm>
                <a:prstGeom prst="ellipse">
                  <a:avLst/>
                </a:prstGeom>
                <a:solidFill>
                  <a:schemeClr val="accent2">
                    <a:lumMod val="50000"/>
                  </a:schemeClr>
                </a:solidFill>
                <a:ln w="254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Unicode MS"/>
                    <a:ea typeface="宋体" panose="02010600030101010101" pitchFamily="2" charset="-122"/>
                    <a:cs typeface="+mn-cs"/>
                  </a:endParaRPr>
                </a:p>
              </p:txBody>
            </p:sp>
            <p:sp>
              <p:nvSpPr>
                <p:cNvPr id="21" name="矩形 20"/>
                <p:cNvSpPr/>
                <p:nvPr/>
              </p:nvSpPr>
              <p:spPr>
                <a:xfrm>
                  <a:off x="6632313" y="1251858"/>
                  <a:ext cx="749352" cy="773997"/>
                </a:xfrm>
                <a:prstGeom prst="rect">
                  <a:avLst/>
                </a:prstGeom>
                <a:noFill/>
                <a:ln>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300" b="1" i="0" u="none" strike="noStrike" kern="0" cap="none" spc="0" normalizeH="0" baseline="0" noProof="0" dirty="0">
                      <a:ln>
                        <a:noFill/>
                      </a:ln>
                      <a:solidFill>
                        <a:srgbClr val="FFFFFF"/>
                      </a:solidFill>
                      <a:effectLst/>
                      <a:uLnTx/>
                      <a:uFillTx/>
                      <a:latin typeface="Agency FB" panose="020B0503020202020204" pitchFamily="34" charset="0"/>
                      <a:ea typeface="微软雅黑" panose="020B0503020204020204" pitchFamily="34" charset="-122"/>
                      <a:cs typeface="+mn-cs"/>
                    </a:rPr>
                    <a:t>二</a:t>
                  </a:r>
                </a:p>
              </p:txBody>
            </p:sp>
          </p:gr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bwMode="auto">
          <a:xfrm>
            <a:off x="1039813" y="4554538"/>
            <a:ext cx="10147300" cy="1030288"/>
          </a:xfrm>
          <a:prstGeom prst="rect">
            <a:avLst/>
          </a:prstGeom>
          <a:solidFill>
            <a:schemeClr val="accent2">
              <a:lumMod val="60000"/>
              <a:lumOff val="40000"/>
            </a:schemeClr>
          </a:solidFill>
          <a:ln w="9525" cap="flat" cmpd="sng" algn="ctr">
            <a:no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267" name="矩形 1"/>
          <p:cNvSpPr/>
          <p:nvPr/>
        </p:nvSpPr>
        <p:spPr>
          <a:xfrm>
            <a:off x="249238" y="95250"/>
            <a:ext cx="2032000" cy="460375"/>
          </a:xfrm>
          <a:prstGeom prst="rect">
            <a:avLst/>
          </a:prstGeom>
          <a:noFill/>
          <a:ln w="9525">
            <a:noFill/>
          </a:ln>
        </p:spPr>
        <p:txBody>
          <a:bodyPr wrap="none">
            <a:spAutoFit/>
          </a:bodyPr>
          <a:lstStyle/>
          <a:p>
            <a:r>
              <a:rPr lang="zh-CN" altLang="en-US" sz="2400" b="1" dirty="0">
                <a:latin typeface="微软雅黑" panose="020B0503020204020204" pitchFamily="34" charset="-122"/>
                <a:ea typeface="微软雅黑" panose="020B0503020204020204" pitchFamily="34" charset="-122"/>
              </a:rPr>
              <a:t>二、学情分析</a:t>
            </a:r>
          </a:p>
        </p:txBody>
      </p:sp>
      <p:sp>
        <p:nvSpPr>
          <p:cNvPr id="11268" name="矩形 2"/>
          <p:cNvSpPr/>
          <p:nvPr/>
        </p:nvSpPr>
        <p:spPr>
          <a:xfrm>
            <a:off x="1130935" y="4618355"/>
            <a:ext cx="9923145" cy="922020"/>
          </a:xfrm>
          <a:prstGeom prst="rect">
            <a:avLst/>
          </a:prstGeom>
          <a:noFill/>
          <a:ln w="9525">
            <a:noFill/>
          </a:ln>
        </p:spPr>
        <p:txBody>
          <a:bodyPr wrap="square">
            <a:spAutoFit/>
          </a:bodyPr>
          <a:lstStyle/>
          <a:p>
            <a:pPr algn="just">
              <a:lnSpc>
                <a:spcPct val="150000"/>
              </a:lnSpc>
            </a:pPr>
            <a:r>
              <a:rPr lang="zh-CN" altLang="en-US" dirty="0">
                <a:latin typeface="微软雅黑" panose="020B0503020204020204" pitchFamily="34" charset="-122"/>
                <a:ea typeface="微软雅黑" panose="020B0503020204020204" pitchFamily="34" charset="-122"/>
              </a:rPr>
              <a:t>       用学生听得懂的话、喜欢听的语言、生活化的事例，帮助学生认识“办好中国的事情关键在党”，引导学生听党话、跟党走，增强学生热爱中国共产党的情感。</a:t>
            </a:r>
          </a:p>
        </p:txBody>
      </p:sp>
      <p:grpSp>
        <p:nvGrpSpPr>
          <p:cNvPr id="11269" name="组合 6"/>
          <p:cNvGrpSpPr/>
          <p:nvPr/>
        </p:nvGrpSpPr>
        <p:grpSpPr>
          <a:xfrm>
            <a:off x="774700" y="1758950"/>
            <a:ext cx="10460355" cy="1657350"/>
            <a:chOff x="635018" y="1584000"/>
            <a:chExt cx="10134583" cy="1521648"/>
          </a:xfrm>
        </p:grpSpPr>
        <p:sp>
          <p:nvSpPr>
            <p:cNvPr id="6" name="矩形 5"/>
            <p:cNvSpPr/>
            <p:nvPr/>
          </p:nvSpPr>
          <p:spPr bwMode="auto">
            <a:xfrm>
              <a:off x="635018" y="1584000"/>
              <a:ext cx="10134583" cy="1521648"/>
            </a:xfrm>
            <a:prstGeom prst="rect">
              <a:avLst/>
            </a:prstGeom>
            <a:solidFill>
              <a:schemeClr val="accent2">
                <a:lumMod val="20000"/>
                <a:lumOff val="80000"/>
              </a:schemeClr>
            </a:solidFill>
            <a:ln w="9525" cap="flat" cmpd="sng" algn="ctr">
              <a:no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272" name="矩形 1"/>
            <p:cNvSpPr/>
            <p:nvPr/>
          </p:nvSpPr>
          <p:spPr>
            <a:xfrm>
              <a:off x="892182" y="1773727"/>
              <a:ext cx="9702696" cy="1228396"/>
            </a:xfrm>
            <a:prstGeom prst="rect">
              <a:avLst/>
            </a:prstGeom>
            <a:noFill/>
            <a:ln w="9525">
              <a:noFill/>
            </a:ln>
          </p:spPr>
          <p:txBody>
            <a:bodyPr wrap="square">
              <a:spAutoFit/>
            </a:bodyPr>
            <a:lstStyle/>
            <a:p>
              <a:pPr algn="just">
                <a:lnSpc>
                  <a:spcPct val="150000"/>
                </a:lnSpc>
              </a:pPr>
              <a:r>
                <a:rPr lang="zh-CN" altLang="en-US" dirty="0">
                  <a:latin typeface="微软雅黑" panose="020B0503020204020204" pitchFamily="34" charset="-122"/>
                  <a:ea typeface="微软雅黑" panose="020B0503020204020204" pitchFamily="34" charset="-122"/>
                </a:rPr>
                <a:t>       五年级学生通过网络、影视、书籍等各种途径知道了党的生日，但对于党成立的重大意义需加强理解。学生</a:t>
              </a:r>
              <a:r>
                <a:rPr lang="zh-CN" altLang="en-US" dirty="0">
                  <a:latin typeface="微软雅黑" panose="020B0503020204020204" pitchFamily="34" charset="-122"/>
                  <a:ea typeface="微软雅黑" panose="020B0503020204020204" pitchFamily="34" charset="-122"/>
                  <a:sym typeface="+mn-ea"/>
                </a:rPr>
                <a:t>能够</a:t>
              </a:r>
              <a:r>
                <a:rPr lang="zh-CN" altLang="en-US" dirty="0">
                  <a:latin typeface="微软雅黑" panose="020B0503020204020204" pitchFamily="34" charset="-122"/>
                  <a:ea typeface="微软雅黑" panose="020B0503020204020204" pitchFamily="34" charset="-122"/>
                </a:rPr>
                <a:t>通过日常生活中的一些事件，如应对金融危机、新冠疫情等，感受到中国人民能够把中国事情办好，但对党在其中起到的关键作用并不是很清楚。</a:t>
              </a:r>
            </a:p>
          </p:txBody>
        </p:sp>
      </p:grpSp>
      <p:sp>
        <p:nvSpPr>
          <p:cNvPr id="11270" name="下箭头 8"/>
          <p:cNvSpPr/>
          <p:nvPr/>
        </p:nvSpPr>
        <p:spPr>
          <a:xfrm>
            <a:off x="5716905" y="3628390"/>
            <a:ext cx="396875" cy="714375"/>
          </a:xfrm>
          <a:prstGeom prst="downArrow">
            <a:avLst>
              <a:gd name="adj1" fmla="val 50000"/>
              <a:gd name="adj2" fmla="val 49959"/>
            </a:avLst>
          </a:prstGeom>
          <a:solidFill>
            <a:schemeClr val="accent1"/>
          </a:solidFill>
          <a:ln w="9525">
            <a:noFill/>
          </a:ln>
        </p:spPr>
        <p:txBody>
          <a:bodyPr/>
          <a:lstStyle/>
          <a:p>
            <a:pPr eaLnBrk="1" hangingPunct="1"/>
            <a:endParaRPr lang="zh-CN" altLang="en-US" dirty="0">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组合 1"/>
          <p:cNvGrpSpPr/>
          <p:nvPr/>
        </p:nvGrpSpPr>
        <p:grpSpPr>
          <a:xfrm>
            <a:off x="1425575" y="1530350"/>
            <a:ext cx="7969250" cy="3205163"/>
            <a:chOff x="577340" y="-362972"/>
            <a:chExt cx="7234130" cy="3182686"/>
          </a:xfrm>
        </p:grpSpPr>
        <p:sp>
          <p:nvSpPr>
            <p:cNvPr id="3" name="矩形 2"/>
            <p:cNvSpPr/>
            <p:nvPr/>
          </p:nvSpPr>
          <p:spPr>
            <a:xfrm>
              <a:off x="1678311" y="639598"/>
              <a:ext cx="5679225" cy="2180116"/>
            </a:xfrm>
            <a:prstGeom prst="rect">
              <a:avLst/>
            </a:prstGeom>
            <a:noFill/>
            <a:ln w="63500" cap="flat" cmpd="sng" algn="ctr">
              <a:solidFill>
                <a:schemeClr val="accent2">
                  <a:lumMod val="50000"/>
                </a:schemeClr>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Unicode MS"/>
                <a:ea typeface="宋体" panose="02010600030101010101" pitchFamily="2" charset="-122"/>
                <a:cs typeface="+mn-cs"/>
              </a:endParaRPr>
            </a:p>
          </p:txBody>
        </p:sp>
        <p:sp>
          <p:nvSpPr>
            <p:cNvPr id="4" name="矩形 3"/>
            <p:cNvSpPr/>
            <p:nvPr/>
          </p:nvSpPr>
          <p:spPr>
            <a:xfrm>
              <a:off x="7641425" y="636445"/>
              <a:ext cx="170045" cy="2183269"/>
            </a:xfrm>
            <a:prstGeom prst="rect">
              <a:avLst/>
            </a:prstGeom>
            <a:solidFill>
              <a:schemeClr val="accent2">
                <a:lumMod val="50000"/>
              </a:schemeClr>
            </a:solidFill>
            <a:ln w="12700" cap="flat" cmpd="sng" algn="ctr">
              <a:solidFill>
                <a:schemeClr val="accent2">
                  <a:lumMod val="50000"/>
                </a:schemeClr>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Unicode MS"/>
                <a:ea typeface="宋体" panose="02010600030101010101" pitchFamily="2" charset="-122"/>
                <a:cs typeface="+mn-cs"/>
              </a:endParaRPr>
            </a:p>
          </p:txBody>
        </p:sp>
        <p:grpSp>
          <p:nvGrpSpPr>
            <p:cNvPr id="5" name="Group 4"/>
            <p:cNvGrpSpPr>
              <a:grpSpLocks noChangeAspect="1"/>
            </p:cNvGrpSpPr>
            <p:nvPr/>
          </p:nvGrpSpPr>
          <p:grpSpPr bwMode="auto">
            <a:xfrm rot="19764056">
              <a:off x="577340" y="-362972"/>
              <a:ext cx="2026436" cy="1887315"/>
              <a:chOff x="1164" y="687"/>
              <a:chExt cx="3219" cy="2998"/>
            </a:xfrm>
            <a:solidFill>
              <a:srgbClr val="756271"/>
            </a:solidFill>
            <a:effectLst/>
          </p:grpSpPr>
          <p:sp>
            <p:nvSpPr>
              <p:cNvPr id="11" name="Freeform 6"/>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solidFill>
                <a:schemeClr val="tx2">
                  <a:lumMod val="75000"/>
                </a:schemeClr>
              </a:solidFill>
              <a:ln w="25400">
                <a:noFill/>
              </a:ln>
            </p:spPr>
            <p:txBody>
              <a:bodyPr/>
              <a:lstStyle/>
              <a:p>
                <a:pPr marL="0" marR="0" lvl="0" indent="0" algn="l" defTabSz="812165" rtl="0" eaLnBrk="1" fontAlgn="auto" latinLnBrk="0" hangingPunct="1">
                  <a:lnSpc>
                    <a:spcPct val="100000"/>
                  </a:lnSpc>
                  <a:spcBef>
                    <a:spcPts val="0"/>
                  </a:spcBef>
                  <a:spcAft>
                    <a:spcPts val="0"/>
                  </a:spcAft>
                  <a:buClrTx/>
                  <a:buSzTx/>
                  <a:buFontTx/>
                  <a:buNone/>
                  <a:defRPr/>
                </a:pPr>
                <a:endParaRPr kumimoji="0" lang="zh-HK" altLang="en-US" sz="1800" b="0" i="0" u="none" strike="noStrike" kern="0" cap="none" spc="0" normalizeH="0" baseline="0" noProof="0">
                  <a:ln>
                    <a:noFill/>
                  </a:ln>
                  <a:solidFill>
                    <a:srgbClr val="000000"/>
                  </a:solidFill>
                  <a:effectLst/>
                  <a:uLnTx/>
                  <a:uFillTx/>
                  <a:latin typeface="Arial Unicode MS"/>
                  <a:ea typeface="+mn-ea"/>
                  <a:cs typeface="+mn-cs"/>
                </a:endParaRPr>
              </a:p>
            </p:txBody>
          </p:sp>
          <p:sp>
            <p:nvSpPr>
              <p:cNvPr id="12" name="Freeform 7"/>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solidFill>
                <a:schemeClr val="tx2">
                  <a:lumMod val="75000"/>
                </a:schemeClr>
              </a:solidFill>
              <a:ln w="25400">
                <a:noFill/>
              </a:ln>
            </p:spPr>
            <p:txBody>
              <a:bodyPr/>
              <a:lstStyle/>
              <a:p>
                <a:pPr marL="0" marR="0" lvl="0" indent="0" algn="l" defTabSz="812165" rtl="0" eaLnBrk="1" fontAlgn="auto" latinLnBrk="0" hangingPunct="1">
                  <a:lnSpc>
                    <a:spcPct val="100000"/>
                  </a:lnSpc>
                  <a:spcBef>
                    <a:spcPts val="0"/>
                  </a:spcBef>
                  <a:spcAft>
                    <a:spcPts val="0"/>
                  </a:spcAft>
                  <a:buClrTx/>
                  <a:buSzTx/>
                  <a:buFontTx/>
                  <a:buNone/>
                  <a:defRPr/>
                </a:pPr>
                <a:endParaRPr kumimoji="0" lang="zh-HK" altLang="en-US" sz="1800" b="0" i="0" u="none" strike="noStrike" kern="0" cap="none" spc="0" normalizeH="0" baseline="0" noProof="0">
                  <a:ln>
                    <a:noFill/>
                  </a:ln>
                  <a:solidFill>
                    <a:srgbClr val="000000"/>
                  </a:solidFill>
                  <a:effectLst/>
                  <a:uLnTx/>
                  <a:uFillTx/>
                  <a:latin typeface="Arial Unicode MS"/>
                  <a:ea typeface="+mn-ea"/>
                  <a:cs typeface="+mn-cs"/>
                </a:endParaRPr>
              </a:p>
            </p:txBody>
          </p:sp>
        </p:grpSp>
        <p:grpSp>
          <p:nvGrpSpPr>
            <p:cNvPr id="13318" name="组合 5"/>
            <p:cNvGrpSpPr/>
            <p:nvPr/>
          </p:nvGrpSpPr>
          <p:grpSpPr>
            <a:xfrm>
              <a:off x="1922380" y="1322157"/>
              <a:ext cx="5190707" cy="788033"/>
              <a:chOff x="5506621" y="93055"/>
              <a:chExt cx="5190707" cy="788033"/>
            </a:xfrm>
          </p:grpSpPr>
          <p:sp>
            <p:nvSpPr>
              <p:cNvPr id="7" name="文本框 36"/>
              <p:cNvSpPr txBox="1"/>
              <p:nvPr/>
            </p:nvSpPr>
            <p:spPr>
              <a:xfrm>
                <a:off x="6431253" y="116708"/>
                <a:ext cx="4265543" cy="764539"/>
              </a:xfrm>
              <a:prstGeom prst="rect">
                <a:avLst/>
              </a:prstGeom>
              <a:noFill/>
            </p:spPr>
            <p:txBody>
              <a:bodyPr wrap="none">
                <a:spAutoFit/>
              </a:bodyPr>
              <a:lstStyle/>
              <a:p>
                <a:pPr marR="0" defTabSz="914400" eaLnBrk="1" fontAlgn="auto" hangingPunct="1">
                  <a:spcBef>
                    <a:spcPts val="0"/>
                  </a:spcBef>
                  <a:spcAft>
                    <a:spcPts val="0"/>
                  </a:spcAft>
                  <a:buClrTx/>
                  <a:buSzTx/>
                  <a:buFontTx/>
                  <a:buNone/>
                  <a:defRPr/>
                </a:pPr>
                <a:r>
                  <a:rPr kumimoji="0" lang="zh-CN" altLang="en-US" sz="4400" b="1" kern="0" cap="none" spc="0" normalizeH="0" baseline="0" noProof="0" dirty="0">
                    <a:latin typeface="微软雅黑" panose="020B0503020204020204" pitchFamily="34" charset="-122"/>
                    <a:ea typeface="微软雅黑" panose="020B0503020204020204" pitchFamily="34" charset="-122"/>
                    <a:cs typeface="+mn-cs"/>
                  </a:rPr>
                  <a:t>教学目标及重难点</a:t>
                </a:r>
              </a:p>
            </p:txBody>
          </p:sp>
          <p:grpSp>
            <p:nvGrpSpPr>
              <p:cNvPr id="13320" name="组合 54"/>
              <p:cNvGrpSpPr/>
              <p:nvPr/>
            </p:nvGrpSpPr>
            <p:grpSpPr>
              <a:xfrm>
                <a:off x="5506621" y="93055"/>
                <a:ext cx="782856" cy="769279"/>
                <a:chOff x="5632745" y="1228205"/>
                <a:chExt cx="782856" cy="769279"/>
              </a:xfrm>
            </p:grpSpPr>
            <p:sp>
              <p:nvSpPr>
                <p:cNvPr id="9" name="椭圆 8"/>
                <p:cNvSpPr/>
                <p:nvPr/>
              </p:nvSpPr>
              <p:spPr>
                <a:xfrm>
                  <a:off x="5632216" y="1228213"/>
                  <a:ext cx="734941" cy="769267"/>
                </a:xfrm>
                <a:prstGeom prst="ellipse">
                  <a:avLst/>
                </a:prstGeom>
                <a:solidFill>
                  <a:schemeClr val="accent2">
                    <a:lumMod val="50000"/>
                  </a:schemeClr>
                </a:solidFill>
                <a:ln w="254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Unicode MS"/>
                    <a:ea typeface="宋体" panose="02010600030101010101" pitchFamily="2" charset="-122"/>
                    <a:cs typeface="+mn-cs"/>
                  </a:endParaRPr>
                </a:p>
              </p:txBody>
            </p:sp>
            <p:sp>
              <p:nvSpPr>
                <p:cNvPr id="10" name="矩形 9"/>
                <p:cNvSpPr/>
                <p:nvPr/>
              </p:nvSpPr>
              <p:spPr>
                <a:xfrm>
                  <a:off x="5665360" y="1228213"/>
                  <a:ext cx="714766" cy="748774"/>
                </a:xfrm>
                <a:prstGeom prst="rect">
                  <a:avLst/>
                </a:prstGeom>
                <a:noFill/>
                <a:ln>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300" b="1" i="0" u="none" strike="noStrike" kern="0" cap="none" spc="0" normalizeH="0" baseline="0" noProof="0" dirty="0">
                      <a:ln>
                        <a:noFill/>
                      </a:ln>
                      <a:solidFill>
                        <a:srgbClr val="FFFFFF"/>
                      </a:solidFill>
                      <a:effectLst/>
                      <a:uLnTx/>
                      <a:uFillTx/>
                      <a:latin typeface="Agency FB" panose="020B0503020202020204" pitchFamily="34" charset="0"/>
                      <a:ea typeface="微软雅黑" panose="020B0503020204020204" pitchFamily="34" charset="-122"/>
                      <a:cs typeface="+mn-cs"/>
                    </a:rPr>
                    <a:t>三</a:t>
                  </a:r>
                </a:p>
              </p:txBody>
            </p:sp>
          </p:gr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1"/>
          <p:cNvSpPr/>
          <p:nvPr/>
        </p:nvSpPr>
        <p:spPr>
          <a:xfrm>
            <a:off x="249238" y="30480"/>
            <a:ext cx="3262312" cy="460375"/>
          </a:xfrm>
          <a:prstGeom prst="rect">
            <a:avLst/>
          </a:prstGeom>
          <a:noFill/>
          <a:ln w="9525">
            <a:noFill/>
          </a:ln>
        </p:spPr>
        <p:txBody>
          <a:bodyPr wrap="none">
            <a:spAutoFit/>
          </a:bodyPr>
          <a:lstStyle/>
          <a:p>
            <a:r>
              <a:rPr lang="zh-CN" altLang="en-US" sz="2400" b="1" dirty="0">
                <a:latin typeface="微软雅黑" panose="020B0503020204020204" pitchFamily="34" charset="-122"/>
                <a:ea typeface="微软雅黑" panose="020B0503020204020204" pitchFamily="34" charset="-122"/>
              </a:rPr>
              <a:t>三、教学目标及重难点</a:t>
            </a:r>
          </a:p>
        </p:txBody>
      </p:sp>
      <p:sp>
        <p:nvSpPr>
          <p:cNvPr id="14340" name="矩形 19"/>
          <p:cNvSpPr/>
          <p:nvPr>
            <p:custDataLst>
              <p:tags r:id="rId1"/>
            </p:custDataLst>
          </p:nvPr>
        </p:nvSpPr>
        <p:spPr>
          <a:xfrm>
            <a:off x="8301355" y="2903855"/>
            <a:ext cx="3152775" cy="1842770"/>
          </a:xfrm>
          <a:prstGeom prst="rect">
            <a:avLst/>
          </a:prstGeom>
          <a:noFill/>
          <a:ln w="9525">
            <a:noFill/>
          </a:ln>
        </p:spPr>
        <p:txBody>
          <a:bodyPr>
            <a:noAutofit/>
          </a:bodyPr>
          <a:lstStyle/>
          <a:p>
            <a:pPr algn="just">
              <a:lnSpc>
                <a:spcPct val="150000"/>
              </a:lnSpc>
            </a:pPr>
            <a:r>
              <a:rPr lang="zh-CN" altLang="en-US" dirty="0">
                <a:latin typeface="微软雅黑" panose="020B0503020204020204" pitchFamily="34" charset="-122"/>
                <a:ea typeface="微软雅黑" panose="020B0503020204020204" pitchFamily="34" charset="-122"/>
              </a:rPr>
              <a:t>       通过学生身边的活动，认识到听党话、跟党走是每个少先队员的责任，加深对党的热爱之情。</a:t>
            </a:r>
          </a:p>
        </p:txBody>
      </p:sp>
      <p:grpSp>
        <p:nvGrpSpPr>
          <p:cNvPr id="14343" name="组合 3"/>
          <p:cNvGrpSpPr/>
          <p:nvPr>
            <p:custDataLst>
              <p:tags r:id="rId2"/>
            </p:custDataLst>
          </p:nvPr>
        </p:nvGrpSpPr>
        <p:grpSpPr>
          <a:xfrm>
            <a:off x="840105" y="2052261"/>
            <a:ext cx="2931160" cy="2943590"/>
            <a:chOff x="1344294" y="2227992"/>
            <a:chExt cx="3124248" cy="2535736"/>
          </a:xfrm>
        </p:grpSpPr>
        <p:grpSp>
          <p:nvGrpSpPr>
            <p:cNvPr id="14355" name="组合 2"/>
            <p:cNvGrpSpPr/>
            <p:nvPr/>
          </p:nvGrpSpPr>
          <p:grpSpPr>
            <a:xfrm>
              <a:off x="1344294" y="2755259"/>
              <a:ext cx="3124248" cy="2008469"/>
              <a:chOff x="1359357" y="2839816"/>
              <a:chExt cx="3124248" cy="2008469"/>
            </a:xfrm>
          </p:grpSpPr>
          <p:sp>
            <p:nvSpPr>
              <p:cNvPr id="14359" name="矩形 20"/>
              <p:cNvSpPr/>
              <p:nvPr>
                <p:custDataLst>
                  <p:tags r:id="rId14"/>
                </p:custDataLst>
              </p:nvPr>
            </p:nvSpPr>
            <p:spPr>
              <a:xfrm>
                <a:off x="1444104" y="2947705"/>
                <a:ext cx="2945694" cy="1868061"/>
              </a:xfrm>
              <a:prstGeom prst="rect">
                <a:avLst/>
              </a:prstGeom>
              <a:noFill/>
              <a:ln w="9525">
                <a:noFill/>
              </a:ln>
            </p:spPr>
            <p:txBody>
              <a:bodyPr>
                <a:spAutoFit/>
              </a:bodyPr>
              <a:lstStyle/>
              <a:p>
                <a:pPr algn="just">
                  <a:lnSpc>
                    <a:spcPct val="150000"/>
                  </a:lnSpc>
                </a:pPr>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通过观看视频，了解党的成立，知道中国共产党的创建是历史的必然选择，认识中国共产党成立的意义。</a:t>
                </a:r>
              </a:p>
            </p:txBody>
          </p:sp>
          <p:sp>
            <p:nvSpPr>
              <p:cNvPr id="23" name="矩形 22"/>
              <p:cNvSpPr/>
              <p:nvPr>
                <p:custDataLst>
                  <p:tags r:id="rId15"/>
                </p:custDataLst>
              </p:nvPr>
            </p:nvSpPr>
            <p:spPr bwMode="auto">
              <a:xfrm>
                <a:off x="1359357" y="2839816"/>
                <a:ext cx="3124248" cy="2008469"/>
              </a:xfrm>
              <a:prstGeom prst="rect">
                <a:avLst/>
              </a:prstGeom>
              <a:noFill/>
              <a:ln w="19050" cap="flat" cmpd="sng" algn="ctr">
                <a:solidFill>
                  <a:schemeClr val="accent1">
                    <a:lumMod val="50000"/>
                  </a:schemeClr>
                </a:solid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4356" name="组合 1"/>
            <p:cNvGrpSpPr/>
            <p:nvPr/>
          </p:nvGrpSpPr>
          <p:grpSpPr>
            <a:xfrm>
              <a:off x="2625426" y="2227992"/>
              <a:ext cx="578013" cy="478639"/>
              <a:chOff x="1141370" y="1760830"/>
              <a:chExt cx="578013" cy="478639"/>
            </a:xfrm>
          </p:grpSpPr>
          <p:sp>
            <p:nvSpPr>
              <p:cNvPr id="18" name="矩形 17"/>
              <p:cNvSpPr/>
              <p:nvPr>
                <p:custDataLst>
                  <p:tags r:id="rId12"/>
                </p:custDataLst>
              </p:nvPr>
            </p:nvSpPr>
            <p:spPr bwMode="auto">
              <a:xfrm>
                <a:off x="1141370" y="1782711"/>
                <a:ext cx="578013" cy="433784"/>
              </a:xfrm>
              <a:prstGeom prst="rect">
                <a:avLst/>
              </a:prstGeom>
              <a:solidFill>
                <a:schemeClr val="accent2">
                  <a:lumMod val="75000"/>
                </a:schemeClr>
              </a:solidFill>
              <a:ln w="9525" cap="flat" cmpd="sng" algn="ctr">
                <a:no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358" name="文本框 45"/>
              <p:cNvSpPr txBox="1"/>
              <p:nvPr>
                <p:custDataLst>
                  <p:tags r:id="rId13"/>
                </p:custDataLst>
              </p:nvPr>
            </p:nvSpPr>
            <p:spPr>
              <a:xfrm>
                <a:off x="1177242" y="1760830"/>
                <a:ext cx="407452" cy="478639"/>
              </a:xfrm>
              <a:prstGeom prst="rect">
                <a:avLst/>
              </a:prstGeom>
              <a:noFill/>
              <a:ln w="9525">
                <a:noFill/>
              </a:ln>
            </p:spPr>
            <p:txBody>
              <a:bodyPr>
                <a:noAutofit/>
              </a:bodyPr>
              <a:lstStyle/>
              <a:p>
                <a:r>
                  <a:rPr lang="en-US" altLang="zh-CN" sz="3600" dirty="0">
                    <a:solidFill>
                      <a:schemeClr val="bg1"/>
                    </a:solidFill>
                    <a:latin typeface="华文琥珀" panose="02010800040101010101" pitchFamily="2" charset="-122"/>
                    <a:ea typeface="华文琥珀" panose="02010800040101010101" pitchFamily="2" charset="-122"/>
                  </a:rPr>
                  <a:t>1</a:t>
                </a:r>
                <a:endParaRPr lang="zh-CN" altLang="en-US" sz="3600" dirty="0">
                  <a:solidFill>
                    <a:schemeClr val="bg1"/>
                  </a:solidFill>
                  <a:latin typeface="华文琥珀" panose="02010800040101010101" pitchFamily="2" charset="-122"/>
                  <a:ea typeface="华文琥珀" panose="02010800040101010101" pitchFamily="2" charset="-122"/>
                </a:endParaRPr>
              </a:p>
            </p:txBody>
          </p:sp>
        </p:grpSp>
      </p:grpSp>
      <p:sp>
        <p:nvSpPr>
          <p:cNvPr id="26" name="矩形 25"/>
          <p:cNvSpPr/>
          <p:nvPr>
            <p:custDataLst>
              <p:tags r:id="rId3"/>
            </p:custDataLst>
          </p:nvPr>
        </p:nvSpPr>
        <p:spPr bwMode="auto">
          <a:xfrm>
            <a:off x="8215630" y="2686685"/>
            <a:ext cx="3365500" cy="2270760"/>
          </a:xfrm>
          <a:prstGeom prst="rect">
            <a:avLst/>
          </a:prstGeom>
          <a:noFill/>
          <a:ln w="19050" cap="flat" cmpd="sng" algn="ctr">
            <a:solidFill>
              <a:schemeClr val="accent1">
                <a:lumMod val="50000"/>
              </a:schemeClr>
            </a:solid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14345" name="组合 33"/>
          <p:cNvGrpSpPr/>
          <p:nvPr>
            <p:custDataLst>
              <p:tags r:id="rId4"/>
            </p:custDataLst>
          </p:nvPr>
        </p:nvGrpSpPr>
        <p:grpSpPr>
          <a:xfrm>
            <a:off x="9450070" y="2052320"/>
            <a:ext cx="626110" cy="645160"/>
            <a:chOff x="1141588" y="1708223"/>
            <a:chExt cx="582613" cy="718653"/>
          </a:xfrm>
        </p:grpSpPr>
        <p:sp>
          <p:nvSpPr>
            <p:cNvPr id="35" name="矩形 34"/>
            <p:cNvSpPr/>
            <p:nvPr>
              <p:custDataLst>
                <p:tags r:id="rId10"/>
              </p:custDataLst>
            </p:nvPr>
          </p:nvSpPr>
          <p:spPr bwMode="auto">
            <a:xfrm>
              <a:off x="1141588" y="1753335"/>
              <a:ext cx="582613" cy="508309"/>
            </a:xfrm>
            <a:prstGeom prst="rect">
              <a:avLst/>
            </a:prstGeom>
            <a:solidFill>
              <a:schemeClr val="accent2">
                <a:lumMod val="75000"/>
              </a:schemeClr>
            </a:solidFill>
            <a:ln w="9525" cap="flat" cmpd="sng" algn="ctr">
              <a:no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354" name="文本框 45"/>
            <p:cNvSpPr txBox="1"/>
            <p:nvPr>
              <p:custDataLst>
                <p:tags r:id="rId11"/>
              </p:custDataLst>
            </p:nvPr>
          </p:nvSpPr>
          <p:spPr>
            <a:xfrm>
              <a:off x="1225950" y="1708223"/>
              <a:ext cx="413887" cy="718653"/>
            </a:xfrm>
            <a:prstGeom prst="rect">
              <a:avLst/>
            </a:prstGeom>
            <a:noFill/>
            <a:ln w="9525">
              <a:noFill/>
            </a:ln>
          </p:spPr>
          <p:txBody>
            <a:bodyPr>
              <a:spAutoFit/>
            </a:bodyPr>
            <a:lstStyle/>
            <a:p>
              <a:r>
                <a:rPr lang="en-US" altLang="zh-CN" sz="3600" dirty="0">
                  <a:solidFill>
                    <a:schemeClr val="bg1"/>
                  </a:solidFill>
                  <a:latin typeface="华文琥珀" panose="02010800040101010101" pitchFamily="2" charset="-122"/>
                  <a:ea typeface="华文琥珀" panose="02010800040101010101" pitchFamily="2" charset="-122"/>
                </a:rPr>
                <a:t>3</a:t>
              </a:r>
              <a:endParaRPr lang="zh-CN" altLang="en-US" sz="3600" dirty="0">
                <a:solidFill>
                  <a:schemeClr val="bg1"/>
                </a:solidFill>
                <a:latin typeface="华文琥珀" panose="02010800040101010101" pitchFamily="2" charset="-122"/>
                <a:ea typeface="华文琥珀" panose="02010800040101010101" pitchFamily="2" charset="-122"/>
              </a:endParaRPr>
            </a:p>
          </p:txBody>
        </p:sp>
      </p:grpSp>
      <p:grpSp>
        <p:nvGrpSpPr>
          <p:cNvPr id="14346" name="组合 5"/>
          <p:cNvGrpSpPr/>
          <p:nvPr>
            <p:custDataLst>
              <p:tags r:id="rId5"/>
            </p:custDataLst>
          </p:nvPr>
        </p:nvGrpSpPr>
        <p:grpSpPr>
          <a:xfrm>
            <a:off x="3931285" y="2077720"/>
            <a:ext cx="4100830" cy="2915286"/>
            <a:chOff x="4683017" y="2273594"/>
            <a:chExt cx="3672238" cy="3430171"/>
          </a:xfrm>
        </p:grpSpPr>
        <p:sp>
          <p:nvSpPr>
            <p:cNvPr id="14347" name="矩形 21"/>
            <p:cNvSpPr/>
            <p:nvPr>
              <p:custDataLst>
                <p:tags r:id="rId6"/>
              </p:custDataLst>
            </p:nvPr>
          </p:nvSpPr>
          <p:spPr>
            <a:xfrm>
              <a:off x="4837685" y="2998330"/>
              <a:ext cx="3402137" cy="2571694"/>
            </a:xfrm>
            <a:prstGeom prst="rect">
              <a:avLst/>
            </a:prstGeom>
            <a:noFill/>
            <a:ln w="9525">
              <a:noFill/>
            </a:ln>
          </p:spPr>
          <p:txBody>
            <a:bodyPr>
              <a:noAutofit/>
            </a:bodyPr>
            <a:lstStyle/>
            <a:p>
              <a:pPr>
                <a:lnSpc>
                  <a:spcPct val="150000"/>
                </a:lnSpc>
              </a:pPr>
              <a:r>
                <a:rPr lang="zh-CN" altLang="en-US" dirty="0">
                  <a:solidFill>
                    <a:srgbClr val="000000"/>
                  </a:solidFill>
                  <a:latin typeface="微软雅黑" panose="020B0503020204020204" pitchFamily="34" charset="-122"/>
                  <a:ea typeface="微软雅黑" panose="020B0503020204020204" pitchFamily="34" charset="-122"/>
                </a:rPr>
                <a:t>       通过小组合作，完成年代尺，了解党在中国各个阶段发挥的决定性作用，认识到</a:t>
              </a:r>
              <a:r>
                <a:rPr lang="zh-CN" altLang="en-US" dirty="0">
                  <a:latin typeface="微软雅黑" panose="020B0503020204020204" pitchFamily="34" charset="-122"/>
                  <a:ea typeface="微软雅黑" panose="020B0503020204020204" pitchFamily="34" charset="-122"/>
                  <a:sym typeface="+mn-ea"/>
                </a:rPr>
                <a:t>全面建设社会主义现代化国家、全面推进中华民族伟大复兴，</a:t>
              </a:r>
              <a:r>
                <a:rPr lang="zh-CN" altLang="en-US" dirty="0">
                  <a:solidFill>
                    <a:srgbClr val="000000"/>
                  </a:solidFill>
                  <a:latin typeface="微软雅黑" panose="020B0503020204020204" pitchFamily="34" charset="-122"/>
                  <a:ea typeface="微软雅黑" panose="020B0503020204020204" pitchFamily="34" charset="-122"/>
                </a:rPr>
                <a:t>关键在党。</a:t>
              </a:r>
            </a:p>
          </p:txBody>
        </p:sp>
        <p:grpSp>
          <p:nvGrpSpPr>
            <p:cNvPr id="14348" name="组合 4"/>
            <p:cNvGrpSpPr/>
            <p:nvPr/>
          </p:nvGrpSpPr>
          <p:grpSpPr>
            <a:xfrm>
              <a:off x="4683017" y="2273594"/>
              <a:ext cx="3672238" cy="3430171"/>
              <a:chOff x="4624815" y="2266642"/>
              <a:chExt cx="3672238" cy="3430171"/>
            </a:xfrm>
          </p:grpSpPr>
          <p:sp>
            <p:nvSpPr>
              <p:cNvPr id="30" name="矩形 29"/>
              <p:cNvSpPr/>
              <p:nvPr>
                <p:custDataLst>
                  <p:tags r:id="rId7"/>
                </p:custDataLst>
              </p:nvPr>
            </p:nvSpPr>
            <p:spPr bwMode="auto">
              <a:xfrm>
                <a:off x="4624815" y="2972430"/>
                <a:ext cx="3672238" cy="2724383"/>
              </a:xfrm>
              <a:prstGeom prst="rect">
                <a:avLst/>
              </a:prstGeom>
              <a:noFill/>
              <a:ln w="19050" cap="flat" cmpd="sng" algn="ctr">
                <a:solidFill>
                  <a:schemeClr val="accent1">
                    <a:lumMod val="50000"/>
                  </a:schemeClr>
                </a:solid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14350" name="组合 36"/>
              <p:cNvGrpSpPr/>
              <p:nvPr/>
            </p:nvGrpSpPr>
            <p:grpSpPr>
              <a:xfrm>
                <a:off x="6126050" y="2266642"/>
                <a:ext cx="582505" cy="759799"/>
                <a:chOff x="1177465" y="1836352"/>
                <a:chExt cx="582505" cy="759799"/>
              </a:xfrm>
            </p:grpSpPr>
            <p:sp>
              <p:nvSpPr>
                <p:cNvPr id="38" name="矩形 37"/>
                <p:cNvSpPr/>
                <p:nvPr>
                  <p:custDataLst>
                    <p:tags r:id="rId8"/>
                  </p:custDataLst>
                </p:nvPr>
              </p:nvSpPr>
              <p:spPr bwMode="auto">
                <a:xfrm>
                  <a:off x="1177465" y="1836352"/>
                  <a:ext cx="582505" cy="594816"/>
                </a:xfrm>
                <a:prstGeom prst="rect">
                  <a:avLst/>
                </a:prstGeom>
                <a:solidFill>
                  <a:schemeClr val="accent2">
                    <a:lumMod val="75000"/>
                  </a:schemeClr>
                </a:solidFill>
                <a:ln w="9525" cap="flat" cmpd="sng" algn="ctr">
                  <a:no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352" name="文本框 45"/>
                <p:cNvSpPr txBox="1"/>
                <p:nvPr>
                  <p:custDataLst>
                    <p:tags r:id="rId9"/>
                  </p:custDataLst>
                </p:nvPr>
              </p:nvSpPr>
              <p:spPr>
                <a:xfrm>
                  <a:off x="1242167" y="1837046"/>
                  <a:ext cx="413887" cy="759105"/>
                </a:xfrm>
                <a:prstGeom prst="rect">
                  <a:avLst/>
                </a:prstGeom>
                <a:noFill/>
                <a:ln w="9525">
                  <a:noFill/>
                </a:ln>
              </p:spPr>
              <p:txBody>
                <a:bodyPr>
                  <a:spAutoFit/>
                </a:bodyPr>
                <a:lstStyle/>
                <a:p>
                  <a:r>
                    <a:rPr lang="en-US" altLang="zh-CN" sz="3600" dirty="0">
                      <a:solidFill>
                        <a:schemeClr val="bg1"/>
                      </a:solidFill>
                      <a:latin typeface="华文琥珀" panose="02010800040101010101" pitchFamily="2" charset="-122"/>
                      <a:ea typeface="华文琥珀" panose="02010800040101010101" pitchFamily="2" charset="-122"/>
                    </a:rPr>
                    <a:t>2</a:t>
                  </a:r>
                  <a:endParaRPr lang="zh-CN" altLang="en-US" sz="3600" dirty="0">
                    <a:solidFill>
                      <a:schemeClr val="bg1"/>
                    </a:solidFill>
                    <a:latin typeface="华文琥珀" panose="02010800040101010101" pitchFamily="2" charset="-122"/>
                    <a:ea typeface="华文琥珀" panose="02010800040101010101" pitchFamily="2" charset="-122"/>
                  </a:endParaRPr>
                </a:p>
              </p:txBody>
            </p:sp>
          </p:gr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1"/>
          <p:cNvGrpSpPr/>
          <p:nvPr/>
        </p:nvGrpSpPr>
        <p:grpSpPr>
          <a:xfrm>
            <a:off x="1425575" y="1603375"/>
            <a:ext cx="7969250" cy="3206750"/>
            <a:chOff x="577340" y="-362972"/>
            <a:chExt cx="7234130" cy="3182686"/>
          </a:xfrm>
        </p:grpSpPr>
        <p:sp>
          <p:nvSpPr>
            <p:cNvPr id="3" name="矩形 2"/>
            <p:cNvSpPr/>
            <p:nvPr/>
          </p:nvSpPr>
          <p:spPr>
            <a:xfrm>
              <a:off x="1678311" y="639101"/>
              <a:ext cx="5679225" cy="2180613"/>
            </a:xfrm>
            <a:prstGeom prst="rect">
              <a:avLst/>
            </a:prstGeom>
            <a:noFill/>
            <a:ln w="63500" cap="flat" cmpd="sng" algn="ctr">
              <a:solidFill>
                <a:schemeClr val="accent2">
                  <a:lumMod val="50000"/>
                </a:schemeClr>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Unicode MS"/>
                <a:ea typeface="宋体" panose="02010600030101010101" pitchFamily="2" charset="-122"/>
                <a:cs typeface="+mn-cs"/>
              </a:endParaRPr>
            </a:p>
          </p:txBody>
        </p:sp>
        <p:sp>
          <p:nvSpPr>
            <p:cNvPr id="4" name="矩形 3"/>
            <p:cNvSpPr/>
            <p:nvPr/>
          </p:nvSpPr>
          <p:spPr>
            <a:xfrm>
              <a:off x="7641425" y="637526"/>
              <a:ext cx="170045" cy="2182188"/>
            </a:xfrm>
            <a:prstGeom prst="rect">
              <a:avLst/>
            </a:prstGeom>
            <a:solidFill>
              <a:schemeClr val="accent2">
                <a:lumMod val="50000"/>
              </a:schemeClr>
            </a:solidFill>
            <a:ln w="12700" cap="flat" cmpd="sng" algn="ctr">
              <a:solidFill>
                <a:schemeClr val="accent2">
                  <a:lumMod val="50000"/>
                </a:schemeClr>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Unicode MS"/>
                <a:ea typeface="宋体" panose="02010600030101010101" pitchFamily="2" charset="-122"/>
                <a:cs typeface="+mn-cs"/>
              </a:endParaRPr>
            </a:p>
          </p:txBody>
        </p:sp>
        <p:grpSp>
          <p:nvGrpSpPr>
            <p:cNvPr id="5" name="Group 4"/>
            <p:cNvGrpSpPr>
              <a:grpSpLocks noChangeAspect="1"/>
            </p:cNvGrpSpPr>
            <p:nvPr/>
          </p:nvGrpSpPr>
          <p:grpSpPr bwMode="auto">
            <a:xfrm rot="19764056">
              <a:off x="577340" y="-362972"/>
              <a:ext cx="2026436" cy="1887315"/>
              <a:chOff x="1164" y="687"/>
              <a:chExt cx="3219" cy="2998"/>
            </a:xfrm>
            <a:solidFill>
              <a:srgbClr val="756271"/>
            </a:solidFill>
            <a:effectLst/>
          </p:grpSpPr>
          <p:sp>
            <p:nvSpPr>
              <p:cNvPr id="11" name="Freeform 6"/>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solidFill>
                <a:schemeClr val="tx2">
                  <a:lumMod val="75000"/>
                </a:schemeClr>
              </a:solidFill>
              <a:ln w="25400">
                <a:noFill/>
              </a:ln>
            </p:spPr>
            <p:txBody>
              <a:bodyPr/>
              <a:lstStyle/>
              <a:p>
                <a:pPr marL="0" marR="0" lvl="0" indent="0" algn="l" defTabSz="812165" rtl="0" eaLnBrk="1" fontAlgn="auto" latinLnBrk="0" hangingPunct="1">
                  <a:lnSpc>
                    <a:spcPct val="100000"/>
                  </a:lnSpc>
                  <a:spcBef>
                    <a:spcPts val="0"/>
                  </a:spcBef>
                  <a:spcAft>
                    <a:spcPts val="0"/>
                  </a:spcAft>
                  <a:buClrTx/>
                  <a:buSzTx/>
                  <a:buFontTx/>
                  <a:buNone/>
                  <a:defRPr/>
                </a:pPr>
                <a:endParaRPr kumimoji="0" lang="zh-HK" altLang="en-US" sz="1800" b="0" i="0" u="none" strike="noStrike" kern="0" cap="none" spc="0" normalizeH="0" baseline="0" noProof="0">
                  <a:ln>
                    <a:noFill/>
                  </a:ln>
                  <a:solidFill>
                    <a:srgbClr val="000000"/>
                  </a:solidFill>
                  <a:effectLst/>
                  <a:uLnTx/>
                  <a:uFillTx/>
                  <a:latin typeface="Arial Unicode MS"/>
                  <a:ea typeface="+mn-ea"/>
                  <a:cs typeface="+mn-cs"/>
                </a:endParaRPr>
              </a:p>
            </p:txBody>
          </p:sp>
          <p:sp>
            <p:nvSpPr>
              <p:cNvPr id="12" name="Freeform 7"/>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solidFill>
                <a:schemeClr val="tx2">
                  <a:lumMod val="75000"/>
                </a:schemeClr>
              </a:solidFill>
              <a:ln w="25400">
                <a:noFill/>
              </a:ln>
            </p:spPr>
            <p:txBody>
              <a:bodyPr/>
              <a:lstStyle/>
              <a:p>
                <a:pPr marL="0" marR="0" lvl="0" indent="0" algn="l" defTabSz="812165" rtl="0" eaLnBrk="1" fontAlgn="auto" latinLnBrk="0" hangingPunct="1">
                  <a:lnSpc>
                    <a:spcPct val="100000"/>
                  </a:lnSpc>
                  <a:spcBef>
                    <a:spcPts val="0"/>
                  </a:spcBef>
                  <a:spcAft>
                    <a:spcPts val="0"/>
                  </a:spcAft>
                  <a:buClrTx/>
                  <a:buSzTx/>
                  <a:buFontTx/>
                  <a:buNone/>
                  <a:defRPr/>
                </a:pPr>
                <a:endParaRPr kumimoji="0" lang="zh-HK" altLang="en-US" sz="1800" b="0" i="0" u="none" strike="noStrike" kern="0" cap="none" spc="0" normalizeH="0" baseline="0" noProof="0">
                  <a:ln>
                    <a:noFill/>
                  </a:ln>
                  <a:solidFill>
                    <a:srgbClr val="000000"/>
                  </a:solidFill>
                  <a:effectLst/>
                  <a:uLnTx/>
                  <a:uFillTx/>
                  <a:latin typeface="Arial Unicode MS"/>
                  <a:ea typeface="+mn-ea"/>
                  <a:cs typeface="+mn-cs"/>
                </a:endParaRPr>
              </a:p>
            </p:txBody>
          </p:sp>
        </p:grpSp>
        <p:grpSp>
          <p:nvGrpSpPr>
            <p:cNvPr id="16390" name="组合 5"/>
            <p:cNvGrpSpPr/>
            <p:nvPr/>
          </p:nvGrpSpPr>
          <p:grpSpPr>
            <a:xfrm>
              <a:off x="2454699" y="1301760"/>
              <a:ext cx="4211396" cy="773899"/>
              <a:chOff x="6038940" y="72658"/>
              <a:chExt cx="4211396" cy="773899"/>
            </a:xfrm>
          </p:grpSpPr>
          <p:sp>
            <p:nvSpPr>
              <p:cNvPr id="7" name="文本框 36"/>
              <p:cNvSpPr txBox="1"/>
              <p:nvPr/>
            </p:nvSpPr>
            <p:spPr>
              <a:xfrm>
                <a:off x="7009119" y="79624"/>
                <a:ext cx="3240948" cy="762585"/>
              </a:xfrm>
              <a:prstGeom prst="rect">
                <a:avLst/>
              </a:prstGeom>
              <a:noFill/>
            </p:spPr>
            <p:txBody>
              <a:bodyPr wrap="none">
                <a:spAutoFit/>
              </a:bodyPr>
              <a:lstStyle/>
              <a:p>
                <a:pPr marR="0" defTabSz="914400" eaLnBrk="1" fontAlgn="auto" hangingPunct="1">
                  <a:spcBef>
                    <a:spcPts val="0"/>
                  </a:spcBef>
                  <a:spcAft>
                    <a:spcPts val="0"/>
                  </a:spcAft>
                  <a:buClrTx/>
                  <a:buSzTx/>
                  <a:buFontTx/>
                  <a:buNone/>
                  <a:defRPr/>
                </a:pPr>
                <a:r>
                  <a:rPr kumimoji="0" lang="zh-CN" altLang="en-US" sz="4400" b="1" kern="0" cap="none" spc="0" normalizeH="0" baseline="0" noProof="0" dirty="0">
                    <a:latin typeface="微软雅黑" panose="020B0503020204020204" pitchFamily="34" charset="-122"/>
                    <a:ea typeface="微软雅黑" panose="020B0503020204020204" pitchFamily="34" charset="-122"/>
                    <a:cs typeface="+mn-cs"/>
                  </a:rPr>
                  <a:t>教学方式方法</a:t>
                </a:r>
              </a:p>
            </p:txBody>
          </p:sp>
          <p:grpSp>
            <p:nvGrpSpPr>
              <p:cNvPr id="16392" name="组合 54"/>
              <p:cNvGrpSpPr/>
              <p:nvPr/>
            </p:nvGrpSpPr>
            <p:grpSpPr>
              <a:xfrm>
                <a:off x="6038940" y="72658"/>
                <a:ext cx="769275" cy="773899"/>
                <a:chOff x="6165064" y="1207808"/>
                <a:chExt cx="769275" cy="773899"/>
              </a:xfrm>
            </p:grpSpPr>
            <p:sp>
              <p:nvSpPr>
                <p:cNvPr id="9" name="椭圆 8"/>
                <p:cNvSpPr/>
                <p:nvPr/>
              </p:nvSpPr>
              <p:spPr>
                <a:xfrm>
                  <a:off x="6165409" y="1208472"/>
                  <a:ext cx="769527" cy="768887"/>
                </a:xfrm>
                <a:prstGeom prst="ellipse">
                  <a:avLst/>
                </a:prstGeom>
                <a:solidFill>
                  <a:schemeClr val="accent2">
                    <a:lumMod val="50000"/>
                  </a:schemeClr>
                </a:solidFill>
                <a:ln w="254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Unicode MS"/>
                    <a:ea typeface="宋体" panose="02010600030101010101" pitchFamily="2" charset="-122"/>
                    <a:cs typeface="+mn-cs"/>
                  </a:endParaRPr>
                </a:p>
              </p:txBody>
            </p:sp>
            <p:sp>
              <p:nvSpPr>
                <p:cNvPr id="10" name="矩形 9"/>
                <p:cNvSpPr/>
                <p:nvPr/>
              </p:nvSpPr>
              <p:spPr>
                <a:xfrm>
                  <a:off x="6185584" y="1208472"/>
                  <a:ext cx="749352" cy="773613"/>
                </a:xfrm>
                <a:prstGeom prst="rect">
                  <a:avLst/>
                </a:prstGeom>
                <a:noFill/>
                <a:ln>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300" b="1" i="0" u="none" strike="noStrike" kern="0" cap="none" spc="0" normalizeH="0" baseline="0" noProof="0" dirty="0">
                      <a:ln>
                        <a:noFill/>
                      </a:ln>
                      <a:solidFill>
                        <a:srgbClr val="FFFFFF"/>
                      </a:solidFill>
                      <a:effectLst/>
                      <a:uLnTx/>
                      <a:uFillTx/>
                      <a:latin typeface="Agency FB" panose="020B0503020202020204" pitchFamily="34" charset="0"/>
                      <a:ea typeface="微软雅黑" panose="020B0503020204020204" pitchFamily="34" charset="-122"/>
                      <a:cs typeface="+mn-cs"/>
                    </a:rPr>
                    <a:t>四</a:t>
                  </a:r>
                </a:p>
              </p:txBody>
            </p:sp>
          </p:grpSp>
        </p:gr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TkwYTZkYzY5NDk3NDQxZGFlN2JmYmMwNDNhMDhkZDAifQ=="/>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244.37503937007872,&quot;left&quot;:66.12503937007874,&quot;top&quot;:140.25,&quot;width&quot;:829.75}"/>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244.37503937007872,&quot;left&quot;:66.12503937007874,&quot;top&quot;:140.25,&quot;width&quot;:829.75}"/>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244.37503937007872,&quot;left&quot;:66.12503937007874,&quot;top&quot;:140.25,&quot;width&quot;:829.75}"/>
</p:tagLst>
</file>

<file path=ppt/tags/tag13.xml><?xml version="1.0" encoding="utf-8"?>
<p:tagLst xmlns:a="http://schemas.openxmlformats.org/drawingml/2006/main" xmlns:r="http://schemas.openxmlformats.org/officeDocument/2006/relationships" xmlns:p="http://schemas.openxmlformats.org/presentationml/2006/main">
  <p:tag name="KSO_WM_DIAGRAM_VIRTUALLY_FRAME" val="{&quot;height&quot;:244.37503937007872,&quot;left&quot;:66.12503937007874,&quot;top&quot;:140.25,&quot;width&quot;:829.75}"/>
</p:tagLst>
</file>

<file path=ppt/tags/tag14.xml><?xml version="1.0" encoding="utf-8"?>
<p:tagLst xmlns:a="http://schemas.openxmlformats.org/drawingml/2006/main" xmlns:r="http://schemas.openxmlformats.org/officeDocument/2006/relationships" xmlns:p="http://schemas.openxmlformats.org/presentationml/2006/main">
  <p:tag name="KSO_WM_DIAGRAM_VIRTUALLY_FRAME" val="{&quot;height&quot;:244.37503937007872,&quot;left&quot;:66.12503937007874,&quot;top&quot;:140.25,&quot;width&quot;:829.75}"/>
</p:tagLst>
</file>

<file path=ppt/tags/tag15.xml><?xml version="1.0" encoding="utf-8"?>
<p:tagLst xmlns:a="http://schemas.openxmlformats.org/drawingml/2006/main" xmlns:r="http://schemas.openxmlformats.org/officeDocument/2006/relationships" xmlns:p="http://schemas.openxmlformats.org/presentationml/2006/main">
  <p:tag name="KSO_WM_DIAGRAM_VIRTUALLY_FRAME" val="{&quot;height&quot;:244.37503937007872,&quot;left&quot;:66.12503937007874,&quot;top&quot;:140.25,&quot;width&quot;:829.75}"/>
</p:tagLst>
</file>

<file path=ppt/tags/tag16.xml><?xml version="1.0" encoding="utf-8"?>
<p:tagLst xmlns:a="http://schemas.openxmlformats.org/drawingml/2006/main" xmlns:r="http://schemas.openxmlformats.org/officeDocument/2006/relationships" xmlns:p="http://schemas.openxmlformats.org/presentationml/2006/main">
  <p:tag name="KSO_WM_DIAGRAM_VIRTUALLY_FRAME" val="{&quot;height&quot;:244.37503937007872,&quot;left&quot;:66.12503937007874,&quot;top&quot;:140.25,&quot;width&quot;:829.75}"/>
</p:tagLst>
</file>

<file path=ppt/tags/tag17.xml><?xml version="1.0" encoding="utf-8"?>
<p:tagLst xmlns:a="http://schemas.openxmlformats.org/drawingml/2006/main" xmlns:r="http://schemas.openxmlformats.org/officeDocument/2006/relationships" xmlns:p="http://schemas.openxmlformats.org/presentationml/2006/main">
  <p:tag name="KSO_WM_DIAGRAM_VIRTUALLY_FRAME" val="{&quot;height&quot;:229,&quot;left&quot;:19.625039370078742,&quot;top&quot;:7.5,&quot;width&quot;:814.1249606299212}"/>
</p:tagLst>
</file>

<file path=ppt/tags/tag18.xml><?xml version="1.0" encoding="utf-8"?>
<p:tagLst xmlns:a="http://schemas.openxmlformats.org/drawingml/2006/main" xmlns:r="http://schemas.openxmlformats.org/officeDocument/2006/relationships" xmlns:p="http://schemas.openxmlformats.org/presentationml/2006/main">
  <p:tag name="KSO_WM_DIAGRAM_VIRTUALLY_FRAME" val="{&quot;height&quot;:229,&quot;left&quot;:19.625039370078742,&quot;top&quot;:7.5,&quot;width&quot;:814.1249606299212}"/>
</p:tagLst>
</file>

<file path=ppt/tags/tag19.xml><?xml version="1.0" encoding="utf-8"?>
<p:tagLst xmlns:a="http://schemas.openxmlformats.org/drawingml/2006/main" xmlns:r="http://schemas.openxmlformats.org/officeDocument/2006/relationships" xmlns:p="http://schemas.openxmlformats.org/presentationml/2006/main">
  <p:tag name="KSO_WM_DIAGRAM_VIRTUALLY_FRAME" val="{&quot;height&quot;:229,&quot;left&quot;:19.625039370078742,&quot;top&quot;:7.5,&quot;width&quot;:814.1249606299212}"/>
</p:tagLst>
</file>

<file path=ppt/tags/tag2.xml><?xml version="1.0" encoding="utf-8"?>
<p:tagLst xmlns:a="http://schemas.openxmlformats.org/drawingml/2006/main" xmlns:r="http://schemas.openxmlformats.org/officeDocument/2006/relationships" xmlns:p="http://schemas.openxmlformats.org/presentationml/2006/main">
  <p:tag name="KSO_WM_DIAGRAM_VIRTUALLY_FRAME" val="{&quot;height&quot;:244.37503937007872,&quot;left&quot;:66.12503937007874,&quot;top&quot;:140.25,&quot;width&quot;:829.75}"/>
</p:tagLst>
</file>

<file path=ppt/tags/tag20.xml><?xml version="1.0" encoding="utf-8"?>
<p:tagLst xmlns:a="http://schemas.openxmlformats.org/drawingml/2006/main" xmlns:r="http://schemas.openxmlformats.org/officeDocument/2006/relationships" xmlns:p="http://schemas.openxmlformats.org/presentationml/2006/main">
  <p:tag name="KSO_WM_DIAGRAM_VIRTUALLY_FRAME" val="{&quot;height&quot;:229,&quot;left&quot;:19.625039370078742,&quot;top&quot;:7.5,&quot;width&quot;:814.1249606299212}"/>
</p:tagLst>
</file>

<file path=ppt/tags/tag21.xml><?xml version="1.0" encoding="utf-8"?>
<p:tagLst xmlns:a="http://schemas.openxmlformats.org/drawingml/2006/main" xmlns:r="http://schemas.openxmlformats.org/officeDocument/2006/relationships" xmlns:p="http://schemas.openxmlformats.org/presentationml/2006/main">
  <p:tag name="KSO_WM_DIAGRAM_VIRTUALLY_FRAME" val="{&quot;height&quot;:229,&quot;left&quot;:19.625039370078742,&quot;top&quot;:7.5,&quot;width&quot;:814.1249606299212}"/>
</p:tagLst>
</file>

<file path=ppt/tags/tag22.xml><?xml version="1.0" encoding="utf-8"?>
<p:tagLst xmlns:a="http://schemas.openxmlformats.org/drawingml/2006/main" xmlns:r="http://schemas.openxmlformats.org/officeDocument/2006/relationships" xmlns:p="http://schemas.openxmlformats.org/presentationml/2006/main">
  <p:tag name="KSO_WM_DIAGRAM_VIRTUALLY_FRAME" val="{&quot;height&quot;:229,&quot;left&quot;:19.625039370078742,&quot;top&quot;:7.5,&quot;width&quot;:814.1249606299212}"/>
</p:tagLst>
</file>

<file path=ppt/tags/tag23.xml><?xml version="1.0" encoding="utf-8"?>
<p:tagLst xmlns:a="http://schemas.openxmlformats.org/drawingml/2006/main" xmlns:r="http://schemas.openxmlformats.org/officeDocument/2006/relationships" xmlns:p="http://schemas.openxmlformats.org/presentationml/2006/main">
  <p:tag name="KSO_WM_DIAGRAM_VIRTUALLY_FRAME" val="{&quot;height&quot;:229,&quot;left&quot;:19.625039370078742,&quot;top&quot;:7.5,&quot;width&quot;:814.1249606299212}"/>
</p:tagLst>
</file>

<file path=ppt/tags/tag24.xml><?xml version="1.0" encoding="utf-8"?>
<p:tagLst xmlns:a="http://schemas.openxmlformats.org/drawingml/2006/main" xmlns:r="http://schemas.openxmlformats.org/officeDocument/2006/relationships" xmlns:p="http://schemas.openxmlformats.org/presentationml/2006/main">
  <p:tag name="KSO_WM_DIAGRAM_VIRTUALLY_FRAME" val="{&quot;height&quot;:229,&quot;left&quot;:19.625039370078742,&quot;top&quot;:7.5,&quot;width&quot;:814.1249606299212}"/>
</p:tagLst>
</file>

<file path=ppt/tags/tag3.xml><?xml version="1.0" encoding="utf-8"?>
<p:tagLst xmlns:a="http://schemas.openxmlformats.org/drawingml/2006/main" xmlns:r="http://schemas.openxmlformats.org/officeDocument/2006/relationships" xmlns:p="http://schemas.openxmlformats.org/presentationml/2006/main">
  <p:tag name="KSO_WM_DIAGRAM_VIRTUALLY_FRAME" val="{&quot;height&quot;:244.37503937007872,&quot;left&quot;:66.12503937007874,&quot;top&quot;:140.25,&quot;width&quot;:829.75}"/>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244.37503937007872,&quot;left&quot;:66.12503937007874,&quot;top&quot;:140.25,&quot;width&quot;:829.75}"/>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244.37503937007872,&quot;left&quot;:66.12503937007874,&quot;top&quot;:140.25,&quot;width&quot;:829.75}"/>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244.37503937007872,&quot;left&quot;:66.12503937007874,&quot;top&quot;:140.25,&quot;width&quot;:829.75}"/>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244.37503937007872,&quot;left&quot;:66.12503937007874,&quot;top&quot;:140.25,&quot;width&quot;:829.75}"/>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244.37503937007872,&quot;left&quot;:66.12503937007874,&quot;top&quot;:140.25,&quot;width&quot;:829.75}"/>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244.37503937007872,&quot;left&quot;:66.12503937007874,&quot;top&quot;:140.25,&quot;width&quot;:829.75}"/>
</p:tagLst>
</file>

<file path=ppt/theme/theme1.xml><?xml version="1.0" encoding="utf-8"?>
<a:theme xmlns:a="http://schemas.openxmlformats.org/drawingml/2006/main" name="Office 主题">
  <a:themeElements>
    <a:clrScheme name="蓝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1945</Words>
  <Application>Microsoft Office PowerPoint</Application>
  <PresentationFormat>宽屏</PresentationFormat>
  <Paragraphs>229</Paragraphs>
  <Slides>33</Slides>
  <Notes>26</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33</vt:i4>
      </vt:variant>
    </vt:vector>
  </HeadingPairs>
  <TitlesOfParts>
    <vt:vector size="43" baseType="lpstr">
      <vt:lpstr>Arial Unicode MS</vt:lpstr>
      <vt:lpstr>黑体</vt:lpstr>
      <vt:lpstr>华文琥珀</vt:lpstr>
      <vt:lpstr>微软雅黑</vt:lpstr>
      <vt:lpstr>Agency FB</vt:lpstr>
      <vt:lpstr>Arial</vt:lpstr>
      <vt:lpstr>Calibri</vt:lpstr>
      <vt:lpstr>Calibri Light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Nee</dc:creator>
  <cp:lastModifiedBy>李杏芳</cp:lastModifiedBy>
  <cp:revision>411</cp:revision>
  <dcterms:created xsi:type="dcterms:W3CDTF">2013-10-25T14:41:00Z</dcterms:created>
  <dcterms:modified xsi:type="dcterms:W3CDTF">2024-08-17T18:05:35Z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2052-12.1.0.16250</vt:lpwstr>
  </property>
  <property fmtid="{D5CDD505-2E9C-101B-9397-08002B2CF9AE}" pid="3" name="ICV">
    <vt:lpwstr>7D030BBDE03040C684C645DBAA16E813_12</vt:lpwstr>
  </property>
</Properties>
</file>