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398" r:id="rId3"/>
    <p:sldId id="355" r:id="rId4"/>
    <p:sldId id="413" r:id="rId5"/>
    <p:sldId id="399" r:id="rId6"/>
    <p:sldId id="357" r:id="rId7"/>
    <p:sldId id="358" r:id="rId8"/>
    <p:sldId id="400" r:id="rId9"/>
    <p:sldId id="362" r:id="rId10"/>
    <p:sldId id="401" r:id="rId11"/>
    <p:sldId id="402" r:id="rId12"/>
    <p:sldId id="403" r:id="rId13"/>
    <p:sldId id="405" r:id="rId14"/>
    <p:sldId id="412" r:id="rId15"/>
    <p:sldId id="366" r:id="rId16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BE70"/>
    <a:srgbClr val="0000CC"/>
    <a:srgbClr val="00724D"/>
    <a:srgbClr val="CAF6DF"/>
    <a:srgbClr val="5DEFA9"/>
    <a:srgbClr val="003300"/>
    <a:srgbClr val="006600"/>
    <a:srgbClr val="F2F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0"/>
    <p:restoredTop sz="63830" autoAdjust="0"/>
  </p:normalViewPr>
  <p:slideViewPr>
    <p:cSldViewPr snapToGrid="0" showGuides="1">
      <p:cViewPr varScale="1">
        <p:scale>
          <a:sx n="59" d="100"/>
          <a:sy n="59" d="100"/>
        </p:scale>
        <p:origin x="72" y="1310"/>
      </p:cViewPr>
      <p:guideLst>
        <p:guide orient="horz" pos="213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4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39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40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3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4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5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6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7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38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C80C4-3C37-4B06-AC2A-25F05322FDE0}" type="doc">
      <dgm:prSet loTypeId="urn:microsoft.com/office/officeart/2005/8/layout/list1#7" loCatId="list" qsTypeId="urn:microsoft.com/office/officeart/2005/8/quickstyle/simple5#5" qsCatId="simple" csTypeId="urn:microsoft.com/office/officeart/2005/8/colors/colorful2#4" csCatId="accent1" phldr="0"/>
      <dgm:spPr/>
      <dgm:t>
        <a:bodyPr/>
        <a:lstStyle/>
        <a:p>
          <a:endParaRPr lang="zh-CN" altLang="en-US"/>
        </a:p>
      </dgm:t>
    </dgm:pt>
    <dgm:pt modelId="{79F64CC5-B0A0-473A-A647-A8DB6562D23B}">
      <dgm:prSet phldrT="[文本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rPr>
            <a:t>（一）读本分析</a:t>
          </a:r>
        </a:p>
      </dgm:t>
    </dgm:pt>
    <dgm:pt modelId="{702F6268-E14C-45D5-8115-297DAA4B759C}" type="parTrans" cxnId="{9712AF73-849C-4F69-9654-1CFDCD034735}">
      <dgm:prSet/>
      <dgm:spPr/>
      <dgm:t>
        <a:bodyPr/>
        <a:lstStyle/>
        <a:p>
          <a:endParaRPr lang="zh-CN" altLang="en-US"/>
        </a:p>
      </dgm:t>
    </dgm:pt>
    <dgm:pt modelId="{981E424B-A63B-4DF7-BC97-1D5B2B7044B1}" type="sibTrans" cxnId="{9712AF73-849C-4F69-9654-1CFDCD034735}">
      <dgm:prSet/>
      <dgm:spPr/>
      <dgm:t>
        <a:bodyPr/>
        <a:lstStyle/>
        <a:p>
          <a:endParaRPr lang="zh-CN" altLang="en-US"/>
        </a:p>
      </dgm:t>
    </dgm:pt>
    <dgm:pt modelId="{3A016F5E-E3E2-4CB8-9514-E35257A58154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sz="2800">
            <a:latin typeface="仿宋" panose="02010609060101010101" charset="-122"/>
            <a:ea typeface="仿宋" panose="02010609060101010101" charset="-122"/>
          </a:endParaRPr>
        </a:p>
      </dgm:t>
    </dgm:pt>
    <dgm:pt modelId="{5840DD6E-D0E2-4738-8C13-70FF8EAB1AE8}" type="parTrans" cxnId="{F1F7530E-7D11-409E-857E-05A5C90FA900}">
      <dgm:prSet/>
      <dgm:spPr/>
    </dgm:pt>
    <dgm:pt modelId="{5729AF34-FADC-4A7C-84FD-19EF1C51F7FD}" type="sibTrans" cxnId="{F1F7530E-7D11-409E-857E-05A5C90FA900}">
      <dgm:prSet/>
      <dgm:spPr/>
    </dgm:pt>
    <dgm:pt modelId="{D4AB1542-9F74-4E45-B615-57F5DFDC43EE}">
      <dgm:prSet phldrT="[文本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rPr>
            <a:t>（二）学情分析</a:t>
          </a:r>
        </a:p>
      </dgm:t>
    </dgm:pt>
    <dgm:pt modelId="{DCA1BD93-FD98-4A06-8ECE-28E6935BECED}" type="parTrans" cxnId="{E9476F3B-97EC-44DD-B5CA-7C77CFA9EED1}">
      <dgm:prSet/>
      <dgm:spPr/>
      <dgm:t>
        <a:bodyPr/>
        <a:lstStyle/>
        <a:p>
          <a:endParaRPr lang="zh-CN" altLang="en-US"/>
        </a:p>
      </dgm:t>
    </dgm:pt>
    <dgm:pt modelId="{69748832-ECC5-4F63-A6AC-8504A7E906B9}" type="sibTrans" cxnId="{E9476F3B-97EC-44DD-B5CA-7C77CFA9EED1}">
      <dgm:prSet/>
      <dgm:spPr/>
      <dgm:t>
        <a:bodyPr/>
        <a:lstStyle/>
        <a:p>
          <a:endParaRPr lang="zh-CN" altLang="en-US"/>
        </a:p>
      </dgm:t>
    </dgm:pt>
    <dgm:pt modelId="{7CA27440-9E1F-4150-9D48-7637390FE908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sz="2800">
            <a:latin typeface="仿宋" panose="02010609060101010101" charset="-122"/>
            <a:ea typeface="仿宋" panose="02010609060101010101" charset="-122"/>
          </a:endParaRPr>
        </a:p>
      </dgm:t>
    </dgm:pt>
    <dgm:pt modelId="{3E2B374C-4CEC-4B4C-8313-7A64C5D211EE}" type="parTrans" cxnId="{66FBC9F3-25CD-464C-9530-1D9448B0E7A1}">
      <dgm:prSet/>
      <dgm:spPr/>
    </dgm:pt>
    <dgm:pt modelId="{4055D4AB-AB64-418C-A149-B8944CF6469C}" type="sibTrans" cxnId="{66FBC9F3-25CD-464C-9530-1D9448B0E7A1}">
      <dgm:prSet/>
      <dgm:spPr/>
    </dgm:pt>
    <dgm:pt modelId="{E484A0DB-ADE2-41BB-B1F9-A397557174FE}">
      <dgm:prSet phldrT="[文本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rPr>
            <a:t>（三）教学目标</a:t>
          </a:r>
        </a:p>
      </dgm:t>
    </dgm:pt>
    <dgm:pt modelId="{0D3844BD-A934-4ADF-8CEC-4B7101CACCC9}" type="parTrans" cxnId="{14ED8005-0BD6-4B28-B0C7-4CEEC975AA82}">
      <dgm:prSet/>
      <dgm:spPr/>
      <dgm:t>
        <a:bodyPr/>
        <a:lstStyle/>
        <a:p>
          <a:endParaRPr lang="zh-CN" altLang="en-US"/>
        </a:p>
      </dgm:t>
    </dgm:pt>
    <dgm:pt modelId="{FC59B45A-A616-4E16-B98F-7EBC1D5DDF85}" type="sibTrans" cxnId="{14ED8005-0BD6-4B28-B0C7-4CEEC975AA82}">
      <dgm:prSet/>
      <dgm:spPr/>
      <dgm:t>
        <a:bodyPr/>
        <a:lstStyle/>
        <a:p>
          <a:endParaRPr lang="zh-CN" altLang="en-US"/>
        </a:p>
      </dgm:t>
    </dgm:pt>
    <dgm:pt modelId="{1862A4E2-BDE9-437F-BE30-885D884C9A7B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sz="2800">
            <a:latin typeface="仿宋" panose="02010609060101010101" charset="-122"/>
            <a:ea typeface="仿宋" panose="02010609060101010101" charset="-122"/>
          </a:endParaRPr>
        </a:p>
      </dgm:t>
    </dgm:pt>
    <dgm:pt modelId="{166AEBB3-191D-4F47-8075-0F4C0D94C04A}" type="parTrans" cxnId="{B5ECDF4A-6587-4269-B253-CE02562675C7}">
      <dgm:prSet/>
      <dgm:spPr/>
    </dgm:pt>
    <dgm:pt modelId="{BEAC415B-1603-4550-A80E-81D2720FC9E7}" type="sibTrans" cxnId="{B5ECDF4A-6587-4269-B253-CE02562675C7}">
      <dgm:prSet/>
      <dgm:spPr/>
    </dgm:pt>
    <dgm:pt modelId="{12F78181-AF78-418A-B7BB-8BF251BD24FD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rPr>
            <a:t>（四）</a:t>
          </a:r>
          <a:r>
            <a:rPr lang="zh-CN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rPr>
            <a:t>教学重难点</a:t>
          </a:r>
        </a:p>
      </dgm:t>
    </dgm:pt>
    <dgm:pt modelId="{F4D908D5-9698-4C4B-A728-74B85162F7FC}" type="parTrans" cxnId="{0A01694A-FC64-43C8-87A2-B03338D749B0}">
      <dgm:prSet/>
      <dgm:spPr/>
    </dgm:pt>
    <dgm:pt modelId="{CB20C14B-2D24-4B21-9EA8-FAD5EBBB70B8}" type="sibTrans" cxnId="{0A01694A-FC64-43C8-87A2-B03338D749B0}">
      <dgm:prSet/>
      <dgm:spPr/>
    </dgm:pt>
    <dgm:pt modelId="{20D39962-153E-47D8-9B69-42548CAA9694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sz="2800">
            <a:latin typeface="仿宋" panose="02010609060101010101" charset="-122"/>
            <a:ea typeface="仿宋" panose="02010609060101010101" charset="-122"/>
          </a:endParaRPr>
        </a:p>
      </dgm:t>
    </dgm:pt>
    <dgm:pt modelId="{666D677F-D1F0-4D75-8AAF-9ACD49995F42}" type="parTrans" cxnId="{F8784ED0-34EB-4320-988B-C73232B801AB}">
      <dgm:prSet/>
      <dgm:spPr/>
    </dgm:pt>
    <dgm:pt modelId="{156EF373-DFD0-40A7-9830-F1EB6B492F43}" type="sibTrans" cxnId="{F8784ED0-34EB-4320-988B-C73232B801AB}">
      <dgm:prSet/>
      <dgm:spPr/>
    </dgm:pt>
    <dgm:pt modelId="{B7E0C338-2B3D-436D-9DC6-270C2470637F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rPr>
            <a:t>（五）教学方式方法</a:t>
          </a:r>
        </a:p>
      </dgm:t>
    </dgm:pt>
    <dgm:pt modelId="{339575D5-FC2C-404E-AB7D-CDFD09634DF7}" type="parTrans" cxnId="{FB3D7B41-56AD-4FA4-AC9A-B1D5AF7DB2BB}">
      <dgm:prSet/>
      <dgm:spPr/>
    </dgm:pt>
    <dgm:pt modelId="{B974EBC4-AA54-484B-B678-1223B467DDA5}" type="sibTrans" cxnId="{FB3D7B41-56AD-4FA4-AC9A-B1D5AF7DB2BB}">
      <dgm:prSet/>
      <dgm:spPr/>
    </dgm:pt>
    <dgm:pt modelId="{85792F70-996F-43BA-9D0C-16670ABB2CDF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sz="2800">
            <a:latin typeface="仿宋" panose="02010609060101010101" charset="-122"/>
            <a:ea typeface="仿宋" panose="02010609060101010101" charset="-122"/>
          </a:endParaRPr>
        </a:p>
      </dgm:t>
    </dgm:pt>
    <dgm:pt modelId="{413AF058-D49E-4EF7-B3E2-DAA6B6FCCB86}" type="parTrans" cxnId="{49372EB3-9CB2-4108-AD9C-E3313BEC1FF6}">
      <dgm:prSet/>
      <dgm:spPr/>
    </dgm:pt>
    <dgm:pt modelId="{68F0E864-60FA-4E31-92EE-61DC5F67544E}" type="sibTrans" cxnId="{49372EB3-9CB2-4108-AD9C-E3313BEC1FF6}">
      <dgm:prSet/>
      <dgm:spPr/>
    </dgm:pt>
    <dgm:pt modelId="{09E2A2D9-00DE-4D1B-99A7-D7D6AA588C33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rPr>
            <a:t>（六）教学过程</a:t>
          </a:r>
        </a:p>
      </dgm:t>
    </dgm:pt>
    <dgm:pt modelId="{22D9C2E7-B65C-4205-BF6E-233A762E7F11}" type="parTrans" cxnId="{ED7FAEAE-53D1-4769-B09A-6614BCCB3D71}">
      <dgm:prSet/>
      <dgm:spPr/>
    </dgm:pt>
    <dgm:pt modelId="{6F0440F3-38B5-4C8C-A181-4F523BDFB20F}" type="sibTrans" cxnId="{ED7FAEAE-53D1-4769-B09A-6614BCCB3D71}">
      <dgm:prSet/>
      <dgm:spPr/>
    </dgm:pt>
    <dgm:pt modelId="{9B25D57E-B081-40F1-8489-656C1A8654BB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sz="2800">
            <a:latin typeface="仿宋" panose="02010609060101010101" charset="-122"/>
            <a:ea typeface="仿宋" panose="02010609060101010101" charset="-122"/>
          </a:endParaRPr>
        </a:p>
      </dgm:t>
    </dgm:pt>
    <dgm:pt modelId="{A5477F67-8B6A-411A-8826-2CE33FFDFC89}" type="parTrans" cxnId="{8AA8C4A1-68B6-44D4-BBA9-AEA624E5F97E}">
      <dgm:prSet/>
      <dgm:spPr/>
    </dgm:pt>
    <dgm:pt modelId="{F860DCAB-29C1-42A9-AEA3-5B316DD3D589}" type="sibTrans" cxnId="{8AA8C4A1-68B6-44D4-BBA9-AEA624E5F97E}">
      <dgm:prSet/>
      <dgm:spPr/>
    </dgm:pt>
    <dgm:pt modelId="{EE3CB678-3AF3-48EB-A9A3-4C9B3B638DF4}" type="pres">
      <dgm:prSet presAssocID="{501C80C4-3C37-4B06-AC2A-25F05322FDE0}" presName="linear" presStyleCnt="0">
        <dgm:presLayoutVars>
          <dgm:dir/>
          <dgm:animLvl val="lvl"/>
          <dgm:resizeHandles val="exact"/>
        </dgm:presLayoutVars>
      </dgm:prSet>
      <dgm:spPr/>
    </dgm:pt>
    <dgm:pt modelId="{A787D67B-DDA1-4988-8415-DCD48FC3EA83}" type="pres">
      <dgm:prSet presAssocID="{79F64CC5-B0A0-473A-A647-A8DB6562D23B}" presName="parentLin" presStyleCnt="0"/>
      <dgm:spPr/>
    </dgm:pt>
    <dgm:pt modelId="{0797CEA2-9F9D-4159-A8DC-2F0D60611F3B}" type="pres">
      <dgm:prSet presAssocID="{79F64CC5-B0A0-473A-A647-A8DB6562D23B}" presName="parentLeftMargin" presStyleLbl="node1" presStyleIdx="0" presStyleCnt="6"/>
      <dgm:spPr/>
    </dgm:pt>
    <dgm:pt modelId="{2968AA41-C1D3-4EDF-9DB3-378F66B2FD39}" type="pres">
      <dgm:prSet presAssocID="{79F64CC5-B0A0-473A-A647-A8DB6562D23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61417B3-60F3-4BE3-8E8F-9CEC27ECBCDA}" type="pres">
      <dgm:prSet presAssocID="{79F64CC5-B0A0-473A-A647-A8DB6562D23B}" presName="negativeSpace" presStyleCnt="0"/>
      <dgm:spPr/>
    </dgm:pt>
    <dgm:pt modelId="{D167D85B-ED5F-4134-9F18-E6B4BAE0C614}" type="pres">
      <dgm:prSet presAssocID="{79F64CC5-B0A0-473A-A647-A8DB6562D23B}" presName="childText" presStyleLbl="conFgAcc1" presStyleIdx="0" presStyleCnt="6">
        <dgm:presLayoutVars>
          <dgm:bulletEnabled val="1"/>
        </dgm:presLayoutVars>
      </dgm:prSet>
      <dgm:spPr/>
    </dgm:pt>
    <dgm:pt modelId="{6402558A-B637-4118-8793-2FA57B2393DA}" type="pres">
      <dgm:prSet presAssocID="{981E424B-A63B-4DF7-BC97-1D5B2B7044B1}" presName="spaceBetweenRectangles" presStyleCnt="0"/>
      <dgm:spPr/>
    </dgm:pt>
    <dgm:pt modelId="{8E561E53-8519-43F2-B9E7-546C3EB01970}" type="pres">
      <dgm:prSet presAssocID="{D4AB1542-9F74-4E45-B615-57F5DFDC43EE}" presName="parentLin" presStyleCnt="0"/>
      <dgm:spPr/>
    </dgm:pt>
    <dgm:pt modelId="{3559B5A5-3E91-49F5-A868-297DBB575668}" type="pres">
      <dgm:prSet presAssocID="{D4AB1542-9F74-4E45-B615-57F5DFDC43EE}" presName="parentLeftMargin" presStyleLbl="node1" presStyleIdx="0" presStyleCnt="6"/>
      <dgm:spPr/>
    </dgm:pt>
    <dgm:pt modelId="{48FABA9F-C289-434B-8864-E8FC1B5C2F60}" type="pres">
      <dgm:prSet presAssocID="{D4AB1542-9F74-4E45-B615-57F5DFDC43E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2F65D9D-7898-4EE1-ADBC-A6F5139DEC13}" type="pres">
      <dgm:prSet presAssocID="{D4AB1542-9F74-4E45-B615-57F5DFDC43EE}" presName="negativeSpace" presStyleCnt="0"/>
      <dgm:spPr/>
    </dgm:pt>
    <dgm:pt modelId="{6B4B0D2A-F76A-4881-A678-1599A9C1764F}" type="pres">
      <dgm:prSet presAssocID="{D4AB1542-9F74-4E45-B615-57F5DFDC43EE}" presName="childText" presStyleLbl="conFgAcc1" presStyleIdx="1" presStyleCnt="6">
        <dgm:presLayoutVars>
          <dgm:bulletEnabled val="1"/>
        </dgm:presLayoutVars>
      </dgm:prSet>
      <dgm:spPr/>
    </dgm:pt>
    <dgm:pt modelId="{4CCA9E30-BEB2-4B5D-BA10-E5FCB43776E3}" type="pres">
      <dgm:prSet presAssocID="{69748832-ECC5-4F63-A6AC-8504A7E906B9}" presName="spaceBetweenRectangles" presStyleCnt="0"/>
      <dgm:spPr/>
    </dgm:pt>
    <dgm:pt modelId="{E366F1EF-FE80-457B-9C6A-8A0AC673FB1B}" type="pres">
      <dgm:prSet presAssocID="{E484A0DB-ADE2-41BB-B1F9-A397557174FE}" presName="parentLin" presStyleCnt="0"/>
      <dgm:spPr/>
    </dgm:pt>
    <dgm:pt modelId="{06AA40BB-9886-4B46-8ECB-F4B42996D2E4}" type="pres">
      <dgm:prSet presAssocID="{E484A0DB-ADE2-41BB-B1F9-A397557174FE}" presName="parentLeftMargin" presStyleLbl="node1" presStyleIdx="1" presStyleCnt="6"/>
      <dgm:spPr/>
    </dgm:pt>
    <dgm:pt modelId="{E2F3FA2F-E1C7-4C05-8B05-C32B42A9A930}" type="pres">
      <dgm:prSet presAssocID="{E484A0DB-ADE2-41BB-B1F9-A397557174F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36A5161-621C-488B-95ED-161DD8C18700}" type="pres">
      <dgm:prSet presAssocID="{E484A0DB-ADE2-41BB-B1F9-A397557174FE}" presName="negativeSpace" presStyleCnt="0"/>
      <dgm:spPr/>
    </dgm:pt>
    <dgm:pt modelId="{F2D507D6-5CB7-4C81-896F-18FAF0126329}" type="pres">
      <dgm:prSet presAssocID="{E484A0DB-ADE2-41BB-B1F9-A397557174FE}" presName="childText" presStyleLbl="conFgAcc1" presStyleIdx="2" presStyleCnt="6">
        <dgm:presLayoutVars>
          <dgm:bulletEnabled val="1"/>
        </dgm:presLayoutVars>
      </dgm:prSet>
      <dgm:spPr/>
    </dgm:pt>
    <dgm:pt modelId="{5094E7AB-0842-4793-89E8-F365672D9C02}" type="pres">
      <dgm:prSet presAssocID="{FC59B45A-A616-4E16-B98F-7EBC1D5DDF85}" presName="spaceBetweenRectangles" presStyleCnt="0"/>
      <dgm:spPr/>
    </dgm:pt>
    <dgm:pt modelId="{641B9B18-6056-4091-9853-47DFA006CC5C}" type="pres">
      <dgm:prSet presAssocID="{12F78181-AF78-418A-B7BB-8BF251BD24FD}" presName="parentLin" presStyleCnt="0"/>
      <dgm:spPr/>
    </dgm:pt>
    <dgm:pt modelId="{73B681AA-526F-48A5-A6BA-13AEA1CAE347}" type="pres">
      <dgm:prSet presAssocID="{12F78181-AF78-418A-B7BB-8BF251BD24FD}" presName="parentLeftMargin" presStyleLbl="node1" presStyleIdx="2" presStyleCnt="6"/>
      <dgm:spPr/>
    </dgm:pt>
    <dgm:pt modelId="{B6DFB582-E235-405D-A832-B10CA31550D8}" type="pres">
      <dgm:prSet presAssocID="{12F78181-AF78-418A-B7BB-8BF251BD24F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F408EFD-0EEF-423E-B80B-78D3056567A6}" type="pres">
      <dgm:prSet presAssocID="{12F78181-AF78-418A-B7BB-8BF251BD24FD}" presName="negativeSpace" presStyleCnt="0"/>
      <dgm:spPr/>
    </dgm:pt>
    <dgm:pt modelId="{1540C234-B5F0-48E9-8FA5-67C1558C7A54}" type="pres">
      <dgm:prSet presAssocID="{12F78181-AF78-418A-B7BB-8BF251BD24FD}" presName="childText" presStyleLbl="conFgAcc1" presStyleIdx="3" presStyleCnt="6">
        <dgm:presLayoutVars>
          <dgm:bulletEnabled val="1"/>
        </dgm:presLayoutVars>
      </dgm:prSet>
      <dgm:spPr/>
    </dgm:pt>
    <dgm:pt modelId="{9DC0BD15-ADB2-4DF5-973F-25767DB07817}" type="pres">
      <dgm:prSet presAssocID="{CB20C14B-2D24-4B21-9EA8-FAD5EBBB70B8}" presName="spaceBetweenRectangles" presStyleCnt="0"/>
      <dgm:spPr/>
    </dgm:pt>
    <dgm:pt modelId="{E1180931-1FE1-4AC9-ABE8-976942C91489}" type="pres">
      <dgm:prSet presAssocID="{B7E0C338-2B3D-436D-9DC6-270C2470637F}" presName="parentLin" presStyleCnt="0"/>
      <dgm:spPr/>
    </dgm:pt>
    <dgm:pt modelId="{E50F7EE1-F3B0-4E9F-8186-857AA1E63A5E}" type="pres">
      <dgm:prSet presAssocID="{B7E0C338-2B3D-436D-9DC6-270C2470637F}" presName="parentLeftMargin" presStyleLbl="node1" presStyleIdx="3" presStyleCnt="6"/>
      <dgm:spPr/>
    </dgm:pt>
    <dgm:pt modelId="{CD1FECCE-58E1-47E4-9653-D4E8B2D02784}" type="pres">
      <dgm:prSet presAssocID="{B7E0C338-2B3D-436D-9DC6-270C2470637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5A102A9-8A57-429F-BED7-3AF02FCD2928}" type="pres">
      <dgm:prSet presAssocID="{B7E0C338-2B3D-436D-9DC6-270C2470637F}" presName="negativeSpace" presStyleCnt="0"/>
      <dgm:spPr/>
    </dgm:pt>
    <dgm:pt modelId="{18D8D2E3-0C0F-4CC2-B98C-88387981BB44}" type="pres">
      <dgm:prSet presAssocID="{B7E0C338-2B3D-436D-9DC6-270C2470637F}" presName="childText" presStyleLbl="conFgAcc1" presStyleIdx="4" presStyleCnt="6">
        <dgm:presLayoutVars>
          <dgm:bulletEnabled val="1"/>
        </dgm:presLayoutVars>
      </dgm:prSet>
      <dgm:spPr/>
    </dgm:pt>
    <dgm:pt modelId="{70ABDC93-00D1-4D51-A912-604D779B83DA}" type="pres">
      <dgm:prSet presAssocID="{B974EBC4-AA54-484B-B678-1223B467DDA5}" presName="spaceBetweenRectangles" presStyleCnt="0"/>
      <dgm:spPr/>
    </dgm:pt>
    <dgm:pt modelId="{FEA2B1A4-E33C-4BE1-B5BD-57A91CD0A3E2}" type="pres">
      <dgm:prSet presAssocID="{09E2A2D9-00DE-4D1B-99A7-D7D6AA588C33}" presName="parentLin" presStyleCnt="0"/>
      <dgm:spPr/>
    </dgm:pt>
    <dgm:pt modelId="{84D97D29-2653-4C76-AD3A-B8C51859A596}" type="pres">
      <dgm:prSet presAssocID="{09E2A2D9-00DE-4D1B-99A7-D7D6AA588C33}" presName="parentLeftMargin" presStyleLbl="node1" presStyleIdx="4" presStyleCnt="6"/>
      <dgm:spPr/>
    </dgm:pt>
    <dgm:pt modelId="{374C5957-972D-4A3D-AA1C-D11790E840C6}" type="pres">
      <dgm:prSet presAssocID="{09E2A2D9-00DE-4D1B-99A7-D7D6AA588C33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127E06F5-A357-412A-8CD6-BC126398A771}" type="pres">
      <dgm:prSet presAssocID="{09E2A2D9-00DE-4D1B-99A7-D7D6AA588C33}" presName="negativeSpace" presStyleCnt="0"/>
      <dgm:spPr/>
    </dgm:pt>
    <dgm:pt modelId="{B8D24886-46A1-4E2C-B732-95B62BC4183B}" type="pres">
      <dgm:prSet presAssocID="{09E2A2D9-00DE-4D1B-99A7-D7D6AA588C3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4ED8005-0BD6-4B28-B0C7-4CEEC975AA82}" srcId="{501C80C4-3C37-4B06-AC2A-25F05322FDE0}" destId="{E484A0DB-ADE2-41BB-B1F9-A397557174FE}" srcOrd="2" destOrd="0" parTransId="{0D3844BD-A934-4ADF-8CEC-4B7101CACCC9}" sibTransId="{FC59B45A-A616-4E16-B98F-7EBC1D5DDF85}"/>
    <dgm:cxn modelId="{455DD805-A17D-4EC1-B215-607FC3C4EA9E}" type="presOf" srcId="{85792F70-996F-43BA-9D0C-16670ABB2CDF}" destId="{18D8D2E3-0C0F-4CC2-B98C-88387981BB44}" srcOrd="0" destOrd="0" presId="urn:microsoft.com/office/officeart/2005/8/layout/list1#7"/>
    <dgm:cxn modelId="{B4D3530A-53B7-4F05-A6D1-55BAD67DF0C7}" type="presOf" srcId="{E484A0DB-ADE2-41BB-B1F9-A397557174FE}" destId="{06AA40BB-9886-4B46-8ECB-F4B42996D2E4}" srcOrd="0" destOrd="0" presId="urn:microsoft.com/office/officeart/2005/8/layout/list1#7"/>
    <dgm:cxn modelId="{F1F7530E-7D11-409E-857E-05A5C90FA900}" srcId="{79F64CC5-B0A0-473A-A647-A8DB6562D23B}" destId="{3A016F5E-E3E2-4CB8-9514-E35257A58154}" srcOrd="0" destOrd="0" parTransId="{5840DD6E-D0E2-4738-8C13-70FF8EAB1AE8}" sibTransId="{5729AF34-FADC-4A7C-84FD-19EF1C51F7FD}"/>
    <dgm:cxn modelId="{74CDBD12-4CB1-4439-9894-D34B429DC3B8}" type="presOf" srcId="{E484A0DB-ADE2-41BB-B1F9-A397557174FE}" destId="{E2F3FA2F-E1C7-4C05-8B05-C32B42A9A930}" srcOrd="1" destOrd="0" presId="urn:microsoft.com/office/officeart/2005/8/layout/list1#7"/>
    <dgm:cxn modelId="{EBA7F533-1FF1-4FA4-BEA4-B3A903734DFD}" type="presOf" srcId="{D4AB1542-9F74-4E45-B615-57F5DFDC43EE}" destId="{48FABA9F-C289-434B-8864-E8FC1B5C2F60}" srcOrd="1" destOrd="0" presId="urn:microsoft.com/office/officeart/2005/8/layout/list1#7"/>
    <dgm:cxn modelId="{E9476F3B-97EC-44DD-B5CA-7C77CFA9EED1}" srcId="{501C80C4-3C37-4B06-AC2A-25F05322FDE0}" destId="{D4AB1542-9F74-4E45-B615-57F5DFDC43EE}" srcOrd="1" destOrd="0" parTransId="{DCA1BD93-FD98-4A06-8ECE-28E6935BECED}" sibTransId="{69748832-ECC5-4F63-A6AC-8504A7E906B9}"/>
    <dgm:cxn modelId="{7C3D9E5F-543C-4FEB-B59B-5C47D82CD5F0}" type="presOf" srcId="{79F64CC5-B0A0-473A-A647-A8DB6562D23B}" destId="{0797CEA2-9F9D-4159-A8DC-2F0D60611F3B}" srcOrd="0" destOrd="0" presId="urn:microsoft.com/office/officeart/2005/8/layout/list1#7"/>
    <dgm:cxn modelId="{FB3D7B41-56AD-4FA4-AC9A-B1D5AF7DB2BB}" srcId="{501C80C4-3C37-4B06-AC2A-25F05322FDE0}" destId="{B7E0C338-2B3D-436D-9DC6-270C2470637F}" srcOrd="4" destOrd="0" parTransId="{339575D5-FC2C-404E-AB7D-CDFD09634DF7}" sibTransId="{B974EBC4-AA54-484B-B678-1223B467DDA5}"/>
    <dgm:cxn modelId="{0A01694A-FC64-43C8-87A2-B03338D749B0}" srcId="{501C80C4-3C37-4B06-AC2A-25F05322FDE0}" destId="{12F78181-AF78-418A-B7BB-8BF251BD24FD}" srcOrd="3" destOrd="0" parTransId="{F4D908D5-9698-4C4B-A728-74B85162F7FC}" sibTransId="{CB20C14B-2D24-4B21-9EA8-FAD5EBBB70B8}"/>
    <dgm:cxn modelId="{B5ECDF4A-6587-4269-B253-CE02562675C7}" srcId="{E484A0DB-ADE2-41BB-B1F9-A397557174FE}" destId="{1862A4E2-BDE9-437F-BE30-885D884C9A7B}" srcOrd="0" destOrd="0" parTransId="{166AEBB3-191D-4F47-8075-0F4C0D94C04A}" sibTransId="{BEAC415B-1603-4550-A80E-81D2720FC9E7}"/>
    <dgm:cxn modelId="{017DD16F-FCAE-4CDF-9DA0-BC4927D9C526}" type="presOf" srcId="{12F78181-AF78-418A-B7BB-8BF251BD24FD}" destId="{73B681AA-526F-48A5-A6BA-13AEA1CAE347}" srcOrd="0" destOrd="0" presId="urn:microsoft.com/office/officeart/2005/8/layout/list1#7"/>
    <dgm:cxn modelId="{9712AF73-849C-4F69-9654-1CFDCD034735}" srcId="{501C80C4-3C37-4B06-AC2A-25F05322FDE0}" destId="{79F64CC5-B0A0-473A-A647-A8DB6562D23B}" srcOrd="0" destOrd="0" parTransId="{702F6268-E14C-45D5-8115-297DAA4B759C}" sibTransId="{981E424B-A63B-4DF7-BC97-1D5B2B7044B1}"/>
    <dgm:cxn modelId="{D879F473-8DE2-47E1-9758-E8323EF8ED70}" type="presOf" srcId="{D4AB1542-9F74-4E45-B615-57F5DFDC43EE}" destId="{3559B5A5-3E91-49F5-A868-297DBB575668}" srcOrd="0" destOrd="0" presId="urn:microsoft.com/office/officeart/2005/8/layout/list1#7"/>
    <dgm:cxn modelId="{66D79B58-2302-4896-BC0A-4762B1FF62F3}" type="presOf" srcId="{79F64CC5-B0A0-473A-A647-A8DB6562D23B}" destId="{2968AA41-C1D3-4EDF-9DB3-378F66B2FD39}" srcOrd="1" destOrd="0" presId="urn:microsoft.com/office/officeart/2005/8/layout/list1#7"/>
    <dgm:cxn modelId="{FAEE0B88-7BED-4B78-923F-613613C6B438}" type="presOf" srcId="{20D39962-153E-47D8-9B69-42548CAA9694}" destId="{1540C234-B5F0-48E9-8FA5-67C1558C7A54}" srcOrd="0" destOrd="0" presId="urn:microsoft.com/office/officeart/2005/8/layout/list1#7"/>
    <dgm:cxn modelId="{3770A899-367A-4D2B-8B2D-38FDEA693B54}" type="presOf" srcId="{501C80C4-3C37-4B06-AC2A-25F05322FDE0}" destId="{EE3CB678-3AF3-48EB-A9A3-4C9B3B638DF4}" srcOrd="0" destOrd="0" presId="urn:microsoft.com/office/officeart/2005/8/layout/list1#7"/>
    <dgm:cxn modelId="{8AA8C4A1-68B6-44D4-BBA9-AEA624E5F97E}" srcId="{09E2A2D9-00DE-4D1B-99A7-D7D6AA588C33}" destId="{9B25D57E-B081-40F1-8489-656C1A8654BB}" srcOrd="0" destOrd="0" parTransId="{A5477F67-8B6A-411A-8826-2CE33FFDFC89}" sibTransId="{F860DCAB-29C1-42A9-AEA3-5B316DD3D589}"/>
    <dgm:cxn modelId="{2255BEA9-22B0-4229-9255-B802578D21E4}" type="presOf" srcId="{9B25D57E-B081-40F1-8489-656C1A8654BB}" destId="{B8D24886-46A1-4E2C-B732-95B62BC4183B}" srcOrd="0" destOrd="0" presId="urn:microsoft.com/office/officeart/2005/8/layout/list1#7"/>
    <dgm:cxn modelId="{A866B4AB-0C0C-416D-8895-C0297234B474}" type="presOf" srcId="{B7E0C338-2B3D-436D-9DC6-270C2470637F}" destId="{E50F7EE1-F3B0-4E9F-8186-857AA1E63A5E}" srcOrd="0" destOrd="0" presId="urn:microsoft.com/office/officeart/2005/8/layout/list1#7"/>
    <dgm:cxn modelId="{ED7FAEAE-53D1-4769-B09A-6614BCCB3D71}" srcId="{501C80C4-3C37-4B06-AC2A-25F05322FDE0}" destId="{09E2A2D9-00DE-4D1B-99A7-D7D6AA588C33}" srcOrd="5" destOrd="0" parTransId="{22D9C2E7-B65C-4205-BF6E-233A762E7F11}" sibTransId="{6F0440F3-38B5-4C8C-A181-4F523BDFB20F}"/>
    <dgm:cxn modelId="{49372EB3-9CB2-4108-AD9C-E3313BEC1FF6}" srcId="{B7E0C338-2B3D-436D-9DC6-270C2470637F}" destId="{85792F70-996F-43BA-9D0C-16670ABB2CDF}" srcOrd="0" destOrd="0" parTransId="{413AF058-D49E-4EF7-B3E2-DAA6B6FCCB86}" sibTransId="{68F0E864-60FA-4E31-92EE-61DC5F67544E}"/>
    <dgm:cxn modelId="{EED57CB4-2499-4A8F-99D1-85F7709C6B3B}" type="presOf" srcId="{12F78181-AF78-418A-B7BB-8BF251BD24FD}" destId="{B6DFB582-E235-405D-A832-B10CA31550D8}" srcOrd="1" destOrd="0" presId="urn:microsoft.com/office/officeart/2005/8/layout/list1#7"/>
    <dgm:cxn modelId="{0176F3C7-FEAF-47B6-AA04-DCFAA3783838}" type="presOf" srcId="{1862A4E2-BDE9-437F-BE30-885D884C9A7B}" destId="{F2D507D6-5CB7-4C81-896F-18FAF0126329}" srcOrd="0" destOrd="0" presId="urn:microsoft.com/office/officeart/2005/8/layout/list1#7"/>
    <dgm:cxn modelId="{BCD21CCE-D4E5-4993-A705-06609CBF3A5C}" type="presOf" srcId="{09E2A2D9-00DE-4D1B-99A7-D7D6AA588C33}" destId="{374C5957-972D-4A3D-AA1C-D11790E840C6}" srcOrd="1" destOrd="0" presId="urn:microsoft.com/office/officeart/2005/8/layout/list1#7"/>
    <dgm:cxn modelId="{F8784ED0-34EB-4320-988B-C73232B801AB}" srcId="{12F78181-AF78-418A-B7BB-8BF251BD24FD}" destId="{20D39962-153E-47D8-9B69-42548CAA9694}" srcOrd="0" destOrd="0" parTransId="{666D677F-D1F0-4D75-8AAF-9ACD49995F42}" sibTransId="{156EF373-DFD0-40A7-9830-F1EB6B492F43}"/>
    <dgm:cxn modelId="{7F8004D3-3A18-47A8-BF63-1F2B0EFE764C}" type="presOf" srcId="{09E2A2D9-00DE-4D1B-99A7-D7D6AA588C33}" destId="{84D97D29-2653-4C76-AD3A-B8C51859A596}" srcOrd="0" destOrd="0" presId="urn:microsoft.com/office/officeart/2005/8/layout/list1#7"/>
    <dgm:cxn modelId="{BFBFE0DB-1C30-424A-BB3D-E476CC05912F}" type="presOf" srcId="{3A016F5E-E3E2-4CB8-9514-E35257A58154}" destId="{D167D85B-ED5F-4134-9F18-E6B4BAE0C614}" srcOrd="0" destOrd="0" presId="urn:microsoft.com/office/officeart/2005/8/layout/list1#7"/>
    <dgm:cxn modelId="{B8CF77ED-FEFD-499E-9DE5-D042C28DE494}" type="presOf" srcId="{7CA27440-9E1F-4150-9D48-7637390FE908}" destId="{6B4B0D2A-F76A-4881-A678-1599A9C1764F}" srcOrd="0" destOrd="0" presId="urn:microsoft.com/office/officeart/2005/8/layout/list1#7"/>
    <dgm:cxn modelId="{66FBC9F3-25CD-464C-9530-1D9448B0E7A1}" srcId="{D4AB1542-9F74-4E45-B615-57F5DFDC43EE}" destId="{7CA27440-9E1F-4150-9D48-7637390FE908}" srcOrd="0" destOrd="0" parTransId="{3E2B374C-4CEC-4B4C-8313-7A64C5D211EE}" sibTransId="{4055D4AB-AB64-418C-A149-B8944CF6469C}"/>
    <dgm:cxn modelId="{B07C28FC-72FD-46C1-B327-E6270971F7B3}" type="presOf" srcId="{B7E0C338-2B3D-436D-9DC6-270C2470637F}" destId="{CD1FECCE-58E1-47E4-9653-D4E8B2D02784}" srcOrd="1" destOrd="0" presId="urn:microsoft.com/office/officeart/2005/8/layout/list1#7"/>
    <dgm:cxn modelId="{F5FEDC3C-4ACB-448B-8F88-F606CEF7F961}" type="presParOf" srcId="{EE3CB678-3AF3-48EB-A9A3-4C9B3B638DF4}" destId="{A787D67B-DDA1-4988-8415-DCD48FC3EA83}" srcOrd="0" destOrd="0" presId="urn:microsoft.com/office/officeart/2005/8/layout/list1#7"/>
    <dgm:cxn modelId="{A5615808-8F90-4110-8094-69CE5A6E4BBD}" type="presParOf" srcId="{A787D67B-DDA1-4988-8415-DCD48FC3EA83}" destId="{0797CEA2-9F9D-4159-A8DC-2F0D60611F3B}" srcOrd="0" destOrd="0" presId="urn:microsoft.com/office/officeart/2005/8/layout/list1#7"/>
    <dgm:cxn modelId="{73E8C7F2-19E5-4782-8E8C-EDE6C3A9A18F}" type="presParOf" srcId="{A787D67B-DDA1-4988-8415-DCD48FC3EA83}" destId="{2968AA41-C1D3-4EDF-9DB3-378F66B2FD39}" srcOrd="1" destOrd="0" presId="urn:microsoft.com/office/officeart/2005/8/layout/list1#7"/>
    <dgm:cxn modelId="{FE46EF03-0ED6-4B43-BC8B-970C79C51B52}" type="presParOf" srcId="{EE3CB678-3AF3-48EB-A9A3-4C9B3B638DF4}" destId="{D61417B3-60F3-4BE3-8E8F-9CEC27ECBCDA}" srcOrd="1" destOrd="0" presId="urn:microsoft.com/office/officeart/2005/8/layout/list1#7"/>
    <dgm:cxn modelId="{8E2601CB-F533-4968-B5B9-71B27AD33823}" type="presParOf" srcId="{EE3CB678-3AF3-48EB-A9A3-4C9B3B638DF4}" destId="{D167D85B-ED5F-4134-9F18-E6B4BAE0C614}" srcOrd="2" destOrd="0" presId="urn:microsoft.com/office/officeart/2005/8/layout/list1#7"/>
    <dgm:cxn modelId="{9EC066D5-75D1-4CEE-AE89-66B908913D52}" type="presParOf" srcId="{EE3CB678-3AF3-48EB-A9A3-4C9B3B638DF4}" destId="{6402558A-B637-4118-8793-2FA57B2393DA}" srcOrd="3" destOrd="0" presId="urn:microsoft.com/office/officeart/2005/8/layout/list1#7"/>
    <dgm:cxn modelId="{9A04A057-FE7B-4792-8B54-FC81C1A817A8}" type="presParOf" srcId="{EE3CB678-3AF3-48EB-A9A3-4C9B3B638DF4}" destId="{8E561E53-8519-43F2-B9E7-546C3EB01970}" srcOrd="4" destOrd="0" presId="urn:microsoft.com/office/officeart/2005/8/layout/list1#7"/>
    <dgm:cxn modelId="{26E1328C-D2C5-4D52-A1FE-55A17454F152}" type="presParOf" srcId="{8E561E53-8519-43F2-B9E7-546C3EB01970}" destId="{3559B5A5-3E91-49F5-A868-297DBB575668}" srcOrd="0" destOrd="0" presId="urn:microsoft.com/office/officeart/2005/8/layout/list1#7"/>
    <dgm:cxn modelId="{AA96A155-549B-4D13-8003-CD389A82357C}" type="presParOf" srcId="{8E561E53-8519-43F2-B9E7-546C3EB01970}" destId="{48FABA9F-C289-434B-8864-E8FC1B5C2F60}" srcOrd="1" destOrd="0" presId="urn:microsoft.com/office/officeart/2005/8/layout/list1#7"/>
    <dgm:cxn modelId="{C4BAD918-0E60-4682-AD07-93B71CBD6783}" type="presParOf" srcId="{EE3CB678-3AF3-48EB-A9A3-4C9B3B638DF4}" destId="{72F65D9D-7898-4EE1-ADBC-A6F5139DEC13}" srcOrd="5" destOrd="0" presId="urn:microsoft.com/office/officeart/2005/8/layout/list1#7"/>
    <dgm:cxn modelId="{5AC94242-47A3-4EC2-9BA2-F370AAE90C35}" type="presParOf" srcId="{EE3CB678-3AF3-48EB-A9A3-4C9B3B638DF4}" destId="{6B4B0D2A-F76A-4881-A678-1599A9C1764F}" srcOrd="6" destOrd="0" presId="urn:microsoft.com/office/officeart/2005/8/layout/list1#7"/>
    <dgm:cxn modelId="{558E4037-E597-4C2A-A245-F52584088B72}" type="presParOf" srcId="{EE3CB678-3AF3-48EB-A9A3-4C9B3B638DF4}" destId="{4CCA9E30-BEB2-4B5D-BA10-E5FCB43776E3}" srcOrd="7" destOrd="0" presId="urn:microsoft.com/office/officeart/2005/8/layout/list1#7"/>
    <dgm:cxn modelId="{9A67B7C6-A7CC-4AB0-9FB8-27AB86D07535}" type="presParOf" srcId="{EE3CB678-3AF3-48EB-A9A3-4C9B3B638DF4}" destId="{E366F1EF-FE80-457B-9C6A-8A0AC673FB1B}" srcOrd="8" destOrd="0" presId="urn:microsoft.com/office/officeart/2005/8/layout/list1#7"/>
    <dgm:cxn modelId="{AE2037FA-4B7C-452A-AA5A-1A53D83FFA95}" type="presParOf" srcId="{E366F1EF-FE80-457B-9C6A-8A0AC673FB1B}" destId="{06AA40BB-9886-4B46-8ECB-F4B42996D2E4}" srcOrd="0" destOrd="0" presId="urn:microsoft.com/office/officeart/2005/8/layout/list1#7"/>
    <dgm:cxn modelId="{0AD5DBF3-6EE9-48A5-A998-1361FB949BE2}" type="presParOf" srcId="{E366F1EF-FE80-457B-9C6A-8A0AC673FB1B}" destId="{E2F3FA2F-E1C7-4C05-8B05-C32B42A9A930}" srcOrd="1" destOrd="0" presId="urn:microsoft.com/office/officeart/2005/8/layout/list1#7"/>
    <dgm:cxn modelId="{1BE24F60-D929-445D-BF0E-AC6D17338BC0}" type="presParOf" srcId="{EE3CB678-3AF3-48EB-A9A3-4C9B3B638DF4}" destId="{C36A5161-621C-488B-95ED-161DD8C18700}" srcOrd="9" destOrd="0" presId="urn:microsoft.com/office/officeart/2005/8/layout/list1#7"/>
    <dgm:cxn modelId="{7F485DA1-903B-4878-A81C-A1DD2ADA6B99}" type="presParOf" srcId="{EE3CB678-3AF3-48EB-A9A3-4C9B3B638DF4}" destId="{F2D507D6-5CB7-4C81-896F-18FAF0126329}" srcOrd="10" destOrd="0" presId="urn:microsoft.com/office/officeart/2005/8/layout/list1#7"/>
    <dgm:cxn modelId="{87F73AF2-71CB-41F4-8FF3-48B7E3D1FCC0}" type="presParOf" srcId="{EE3CB678-3AF3-48EB-A9A3-4C9B3B638DF4}" destId="{5094E7AB-0842-4793-89E8-F365672D9C02}" srcOrd="11" destOrd="0" presId="urn:microsoft.com/office/officeart/2005/8/layout/list1#7"/>
    <dgm:cxn modelId="{504D3BD5-8EDA-4FC4-817F-573C9CC9D0F9}" type="presParOf" srcId="{EE3CB678-3AF3-48EB-A9A3-4C9B3B638DF4}" destId="{641B9B18-6056-4091-9853-47DFA006CC5C}" srcOrd="12" destOrd="0" presId="urn:microsoft.com/office/officeart/2005/8/layout/list1#7"/>
    <dgm:cxn modelId="{D9B44E68-295B-4684-91E9-FB301A4699D8}" type="presParOf" srcId="{641B9B18-6056-4091-9853-47DFA006CC5C}" destId="{73B681AA-526F-48A5-A6BA-13AEA1CAE347}" srcOrd="0" destOrd="0" presId="urn:microsoft.com/office/officeart/2005/8/layout/list1#7"/>
    <dgm:cxn modelId="{91264B31-4BDE-488A-B2A8-9E9D2D4C9E19}" type="presParOf" srcId="{641B9B18-6056-4091-9853-47DFA006CC5C}" destId="{B6DFB582-E235-405D-A832-B10CA31550D8}" srcOrd="1" destOrd="0" presId="urn:microsoft.com/office/officeart/2005/8/layout/list1#7"/>
    <dgm:cxn modelId="{C27513C4-CA6E-405F-9514-C6553E2B33A1}" type="presParOf" srcId="{EE3CB678-3AF3-48EB-A9A3-4C9B3B638DF4}" destId="{4F408EFD-0EEF-423E-B80B-78D3056567A6}" srcOrd="13" destOrd="0" presId="urn:microsoft.com/office/officeart/2005/8/layout/list1#7"/>
    <dgm:cxn modelId="{4EC360CA-4953-453A-B963-322A47C97356}" type="presParOf" srcId="{EE3CB678-3AF3-48EB-A9A3-4C9B3B638DF4}" destId="{1540C234-B5F0-48E9-8FA5-67C1558C7A54}" srcOrd="14" destOrd="0" presId="urn:microsoft.com/office/officeart/2005/8/layout/list1#7"/>
    <dgm:cxn modelId="{571A3E56-66DD-417A-8DEE-7CB25405BDC6}" type="presParOf" srcId="{EE3CB678-3AF3-48EB-A9A3-4C9B3B638DF4}" destId="{9DC0BD15-ADB2-4DF5-973F-25767DB07817}" srcOrd="15" destOrd="0" presId="urn:microsoft.com/office/officeart/2005/8/layout/list1#7"/>
    <dgm:cxn modelId="{F2982271-17E1-4503-B1F5-54EACF5F2363}" type="presParOf" srcId="{EE3CB678-3AF3-48EB-A9A3-4C9B3B638DF4}" destId="{E1180931-1FE1-4AC9-ABE8-976942C91489}" srcOrd="16" destOrd="0" presId="urn:microsoft.com/office/officeart/2005/8/layout/list1#7"/>
    <dgm:cxn modelId="{A8276E1E-1C1B-4E9A-B3DB-51E179B84B5F}" type="presParOf" srcId="{E1180931-1FE1-4AC9-ABE8-976942C91489}" destId="{E50F7EE1-F3B0-4E9F-8186-857AA1E63A5E}" srcOrd="0" destOrd="0" presId="urn:microsoft.com/office/officeart/2005/8/layout/list1#7"/>
    <dgm:cxn modelId="{B9B54585-CDCA-44DB-ABEA-77356A67F4CD}" type="presParOf" srcId="{E1180931-1FE1-4AC9-ABE8-976942C91489}" destId="{CD1FECCE-58E1-47E4-9653-D4E8B2D02784}" srcOrd="1" destOrd="0" presId="urn:microsoft.com/office/officeart/2005/8/layout/list1#7"/>
    <dgm:cxn modelId="{287C3F10-7CD4-493C-8D60-1D53EC8F95AD}" type="presParOf" srcId="{EE3CB678-3AF3-48EB-A9A3-4C9B3B638DF4}" destId="{25A102A9-8A57-429F-BED7-3AF02FCD2928}" srcOrd="17" destOrd="0" presId="urn:microsoft.com/office/officeart/2005/8/layout/list1#7"/>
    <dgm:cxn modelId="{39200A29-D139-4591-BBE0-7E48BB16BACF}" type="presParOf" srcId="{EE3CB678-3AF3-48EB-A9A3-4C9B3B638DF4}" destId="{18D8D2E3-0C0F-4CC2-B98C-88387981BB44}" srcOrd="18" destOrd="0" presId="urn:microsoft.com/office/officeart/2005/8/layout/list1#7"/>
    <dgm:cxn modelId="{821B30BE-2FF1-49A7-8DE0-E381FC3823D7}" type="presParOf" srcId="{EE3CB678-3AF3-48EB-A9A3-4C9B3B638DF4}" destId="{70ABDC93-00D1-4D51-A912-604D779B83DA}" srcOrd="19" destOrd="0" presId="urn:microsoft.com/office/officeart/2005/8/layout/list1#7"/>
    <dgm:cxn modelId="{4FE921EC-4B47-4D5D-865E-ED5C1BCD93CD}" type="presParOf" srcId="{EE3CB678-3AF3-48EB-A9A3-4C9B3B638DF4}" destId="{FEA2B1A4-E33C-4BE1-B5BD-57A91CD0A3E2}" srcOrd="20" destOrd="0" presId="urn:microsoft.com/office/officeart/2005/8/layout/list1#7"/>
    <dgm:cxn modelId="{C9300457-B1B5-4B9E-8436-ADB3A0E770DA}" type="presParOf" srcId="{FEA2B1A4-E33C-4BE1-B5BD-57A91CD0A3E2}" destId="{84D97D29-2653-4C76-AD3A-B8C51859A596}" srcOrd="0" destOrd="0" presId="urn:microsoft.com/office/officeart/2005/8/layout/list1#7"/>
    <dgm:cxn modelId="{83109F18-89EA-438A-8DE1-AD49C2212CBB}" type="presParOf" srcId="{FEA2B1A4-E33C-4BE1-B5BD-57A91CD0A3E2}" destId="{374C5957-972D-4A3D-AA1C-D11790E840C6}" srcOrd="1" destOrd="0" presId="urn:microsoft.com/office/officeart/2005/8/layout/list1#7"/>
    <dgm:cxn modelId="{091AAE1B-B38F-4766-A096-BAB5142D0F53}" type="presParOf" srcId="{EE3CB678-3AF3-48EB-A9A3-4C9B3B638DF4}" destId="{127E06F5-A357-412A-8CD6-BC126398A771}" srcOrd="21" destOrd="0" presId="urn:microsoft.com/office/officeart/2005/8/layout/list1#7"/>
    <dgm:cxn modelId="{239DA25E-F823-4652-A3E1-9AE62A607018}" type="presParOf" srcId="{EE3CB678-3AF3-48EB-A9A3-4C9B3B638DF4}" destId="{B8D24886-46A1-4E2C-B732-95B62BC4183B}" srcOrd="22" destOrd="0" presId="urn:microsoft.com/office/officeart/2005/8/layout/list1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9C1A87-648F-4FA3-8298-F7FF69248063}" type="doc">
      <dgm:prSet loTypeId="urn:microsoft.com/office/officeart/2005/8/layout/hProcess9#2" loCatId="process" qsTypeId="urn:microsoft.com/office/officeart/2005/8/quickstyle/simple5#6" qsCatId="simple" csTypeId="urn:microsoft.com/office/officeart/2005/8/colors/colorful4#2" csCatId="accent1" phldr="0"/>
      <dgm:spPr/>
    </dgm:pt>
    <dgm:pt modelId="{220DFBB3-6A2B-48E2-96FE-229E7135E226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latin typeface="仿宋" panose="02010609060101010101" charset="-122"/>
              <a:ea typeface="仿宋" panose="02010609060101010101" charset="-122"/>
            </a:rPr>
            <a:t>记住要求</a:t>
          </a:r>
        </a:p>
      </dgm:t>
    </dgm:pt>
    <dgm:pt modelId="{6799A159-375E-48BE-AABD-9A2FE821DAF2}" type="parTrans" cxnId="{F74C2F96-828A-42B7-B2B9-1018E23B98D8}">
      <dgm:prSet/>
      <dgm:spPr/>
    </dgm:pt>
    <dgm:pt modelId="{3E8FE182-047D-4DBF-B997-A26D7EF167CE}" type="sibTrans" cxnId="{F74C2F96-828A-42B7-B2B9-1018E23B98D8}">
      <dgm:prSet/>
      <dgm:spPr/>
    </dgm:pt>
    <dgm:pt modelId="{2BAA06EE-C86F-49AF-99BB-79BA0A7024A5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latin typeface="仿宋" panose="02010609060101010101" charset="-122"/>
              <a:ea typeface="仿宋" panose="02010609060101010101" charset="-122"/>
            </a:rPr>
            <a:t>心有榜样</a:t>
          </a:r>
        </a:p>
      </dgm:t>
    </dgm:pt>
    <dgm:pt modelId="{A5CFD625-30CE-461F-8B81-D06F77FA42EF}" type="parTrans" cxnId="{B17B3F75-DA9F-4C45-9F24-D878331A5CC3}">
      <dgm:prSet/>
      <dgm:spPr/>
    </dgm:pt>
    <dgm:pt modelId="{C409FDE6-5B12-4918-B71D-6D01D512B111}" type="sibTrans" cxnId="{B17B3F75-DA9F-4C45-9F24-D878331A5CC3}">
      <dgm:prSet/>
      <dgm:spPr/>
    </dgm:pt>
    <dgm:pt modelId="{F3610FD5-CB40-4155-A302-E1ED46CA7965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latin typeface="仿宋" panose="02010609060101010101" charset="-122"/>
              <a:ea typeface="仿宋" panose="02010609060101010101" charset="-122"/>
            </a:rPr>
            <a:t>从小做起</a:t>
          </a:r>
        </a:p>
      </dgm:t>
    </dgm:pt>
    <dgm:pt modelId="{5412155B-9E11-4BF1-82F9-EADF6AFF0F60}" type="parTrans" cxnId="{EFF30E59-5441-400D-8819-035F030DEB6E}">
      <dgm:prSet/>
      <dgm:spPr/>
    </dgm:pt>
    <dgm:pt modelId="{0E659347-3E53-4D9E-9630-9B59FF0356FD}" type="sibTrans" cxnId="{EFF30E59-5441-400D-8819-035F030DEB6E}">
      <dgm:prSet/>
      <dgm:spPr/>
    </dgm:pt>
    <dgm:pt modelId="{ACBAA2F0-AEA3-4A61-9E17-ED0AE9F52961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>
              <a:latin typeface="仿宋" panose="02010609060101010101" charset="-122"/>
              <a:ea typeface="仿宋" panose="02010609060101010101" charset="-122"/>
            </a:rPr>
            <a:t>接受帮助</a:t>
          </a:r>
        </a:p>
      </dgm:t>
    </dgm:pt>
    <dgm:pt modelId="{0F8A509F-BCFB-4065-A9C0-856291DF30C0}" type="parTrans" cxnId="{E32AB674-D58C-4341-B840-B7F68E1E47C3}">
      <dgm:prSet/>
      <dgm:spPr/>
    </dgm:pt>
    <dgm:pt modelId="{3B92738D-AE35-4815-80FC-5993A2053661}" type="sibTrans" cxnId="{E32AB674-D58C-4341-B840-B7F68E1E47C3}">
      <dgm:prSet/>
      <dgm:spPr/>
    </dgm:pt>
    <dgm:pt modelId="{FF5EBCE2-33A1-4410-8CCE-241621ACBF4A}" type="pres">
      <dgm:prSet presAssocID="{0F9C1A87-648F-4FA3-8298-F7FF69248063}" presName="CompostProcess" presStyleCnt="0">
        <dgm:presLayoutVars>
          <dgm:dir/>
          <dgm:resizeHandles val="exact"/>
        </dgm:presLayoutVars>
      </dgm:prSet>
      <dgm:spPr/>
    </dgm:pt>
    <dgm:pt modelId="{5C766BF9-8E89-4CF9-B19C-78006AB9D0FF}" type="pres">
      <dgm:prSet presAssocID="{0F9C1A87-648F-4FA3-8298-F7FF69248063}" presName="arrow" presStyleLbl="bgShp" presStyleIdx="0" presStyleCnt="1"/>
      <dgm:spPr/>
    </dgm:pt>
    <dgm:pt modelId="{44C3D485-6283-4E5E-8A42-8B1B6385595E}" type="pres">
      <dgm:prSet presAssocID="{0F9C1A87-648F-4FA3-8298-F7FF69248063}" presName="linearProcess" presStyleCnt="0"/>
      <dgm:spPr/>
    </dgm:pt>
    <dgm:pt modelId="{88977C2E-9DA8-43F7-869A-FA4A7946B9D0}" type="pres">
      <dgm:prSet presAssocID="{220DFBB3-6A2B-48E2-96FE-229E7135E226}" presName="textNode" presStyleLbl="node1" presStyleIdx="0" presStyleCnt="4">
        <dgm:presLayoutVars>
          <dgm:bulletEnabled val="1"/>
        </dgm:presLayoutVars>
      </dgm:prSet>
      <dgm:spPr/>
    </dgm:pt>
    <dgm:pt modelId="{409696F9-775D-4DF9-8C31-B566981A86A8}" type="pres">
      <dgm:prSet presAssocID="{3E8FE182-047D-4DBF-B997-A26D7EF167CE}" presName="sibTrans" presStyleCnt="0"/>
      <dgm:spPr/>
    </dgm:pt>
    <dgm:pt modelId="{B0141BFD-552C-43F6-9DD9-B107954BE5A0}" type="pres">
      <dgm:prSet presAssocID="{2BAA06EE-C86F-49AF-99BB-79BA0A7024A5}" presName="textNode" presStyleLbl="node1" presStyleIdx="1" presStyleCnt="4">
        <dgm:presLayoutVars>
          <dgm:bulletEnabled val="1"/>
        </dgm:presLayoutVars>
      </dgm:prSet>
      <dgm:spPr/>
    </dgm:pt>
    <dgm:pt modelId="{1B3EEB7B-99F3-4351-A080-D5700D4E3F26}" type="pres">
      <dgm:prSet presAssocID="{C409FDE6-5B12-4918-B71D-6D01D512B111}" presName="sibTrans" presStyleCnt="0"/>
      <dgm:spPr/>
    </dgm:pt>
    <dgm:pt modelId="{42404743-5237-4B72-A3D1-12E21DAAED91}" type="pres">
      <dgm:prSet presAssocID="{F3610FD5-CB40-4155-A302-E1ED46CA7965}" presName="textNode" presStyleLbl="node1" presStyleIdx="2" presStyleCnt="4">
        <dgm:presLayoutVars>
          <dgm:bulletEnabled val="1"/>
        </dgm:presLayoutVars>
      </dgm:prSet>
      <dgm:spPr/>
    </dgm:pt>
    <dgm:pt modelId="{4A031780-D556-4D37-B31E-DEA9AF6DB922}" type="pres">
      <dgm:prSet presAssocID="{0E659347-3E53-4D9E-9630-9B59FF0356FD}" presName="sibTrans" presStyleCnt="0"/>
      <dgm:spPr/>
    </dgm:pt>
    <dgm:pt modelId="{93CFFBF0-67E8-4068-9AB7-A93DD4C1DF73}" type="pres">
      <dgm:prSet presAssocID="{ACBAA2F0-AEA3-4A61-9E17-ED0AE9F52961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E0BEEF28-8ABC-44E5-BF24-6EB9E8CD1632}" type="presOf" srcId="{2BAA06EE-C86F-49AF-99BB-79BA0A7024A5}" destId="{B0141BFD-552C-43F6-9DD9-B107954BE5A0}" srcOrd="0" destOrd="0" presId="urn:microsoft.com/office/officeart/2005/8/layout/hProcess9#2"/>
    <dgm:cxn modelId="{41C8BC45-5709-4C89-B5AA-636B8111CDD9}" type="presOf" srcId="{ACBAA2F0-AEA3-4A61-9E17-ED0AE9F52961}" destId="{93CFFBF0-67E8-4068-9AB7-A93DD4C1DF73}" srcOrd="0" destOrd="0" presId="urn:microsoft.com/office/officeart/2005/8/layout/hProcess9#2"/>
    <dgm:cxn modelId="{4D131850-F153-45EF-8345-2D0FCC56A4E3}" type="presOf" srcId="{220DFBB3-6A2B-48E2-96FE-229E7135E226}" destId="{88977C2E-9DA8-43F7-869A-FA4A7946B9D0}" srcOrd="0" destOrd="0" presId="urn:microsoft.com/office/officeart/2005/8/layout/hProcess9#2"/>
    <dgm:cxn modelId="{E32AB674-D58C-4341-B840-B7F68E1E47C3}" srcId="{0F9C1A87-648F-4FA3-8298-F7FF69248063}" destId="{ACBAA2F0-AEA3-4A61-9E17-ED0AE9F52961}" srcOrd="3" destOrd="0" parTransId="{0F8A509F-BCFB-4065-A9C0-856291DF30C0}" sibTransId="{3B92738D-AE35-4815-80FC-5993A2053661}"/>
    <dgm:cxn modelId="{B17B3F75-DA9F-4C45-9F24-D878331A5CC3}" srcId="{0F9C1A87-648F-4FA3-8298-F7FF69248063}" destId="{2BAA06EE-C86F-49AF-99BB-79BA0A7024A5}" srcOrd="1" destOrd="0" parTransId="{A5CFD625-30CE-461F-8B81-D06F77FA42EF}" sibTransId="{C409FDE6-5B12-4918-B71D-6D01D512B111}"/>
    <dgm:cxn modelId="{EFF30E59-5441-400D-8819-035F030DEB6E}" srcId="{0F9C1A87-648F-4FA3-8298-F7FF69248063}" destId="{F3610FD5-CB40-4155-A302-E1ED46CA7965}" srcOrd="2" destOrd="0" parTransId="{5412155B-9E11-4BF1-82F9-EADF6AFF0F60}" sibTransId="{0E659347-3E53-4D9E-9630-9B59FF0356FD}"/>
    <dgm:cxn modelId="{A712F28E-994C-42B3-BC41-3B7DD23755B6}" type="presOf" srcId="{F3610FD5-CB40-4155-A302-E1ED46CA7965}" destId="{42404743-5237-4B72-A3D1-12E21DAAED91}" srcOrd="0" destOrd="0" presId="urn:microsoft.com/office/officeart/2005/8/layout/hProcess9#2"/>
    <dgm:cxn modelId="{F74C2F96-828A-42B7-B2B9-1018E23B98D8}" srcId="{0F9C1A87-648F-4FA3-8298-F7FF69248063}" destId="{220DFBB3-6A2B-48E2-96FE-229E7135E226}" srcOrd="0" destOrd="0" parTransId="{6799A159-375E-48BE-AABD-9A2FE821DAF2}" sibTransId="{3E8FE182-047D-4DBF-B997-A26D7EF167CE}"/>
    <dgm:cxn modelId="{C60FA99C-97FD-4871-A383-23E0268FD561}" type="presOf" srcId="{0F9C1A87-648F-4FA3-8298-F7FF69248063}" destId="{FF5EBCE2-33A1-4410-8CCE-241621ACBF4A}" srcOrd="0" destOrd="0" presId="urn:microsoft.com/office/officeart/2005/8/layout/hProcess9#2"/>
    <dgm:cxn modelId="{FD8C4BB6-F079-4BE6-AA0F-563B8BC91E87}" type="presParOf" srcId="{FF5EBCE2-33A1-4410-8CCE-241621ACBF4A}" destId="{5C766BF9-8E89-4CF9-B19C-78006AB9D0FF}" srcOrd="0" destOrd="0" presId="urn:microsoft.com/office/officeart/2005/8/layout/hProcess9#2"/>
    <dgm:cxn modelId="{8C75C39C-7361-4EC7-A6BF-1F8147A0174F}" type="presParOf" srcId="{FF5EBCE2-33A1-4410-8CCE-241621ACBF4A}" destId="{44C3D485-6283-4E5E-8A42-8B1B6385595E}" srcOrd="1" destOrd="0" presId="urn:microsoft.com/office/officeart/2005/8/layout/hProcess9#2"/>
    <dgm:cxn modelId="{168C9CF9-265E-48C5-BC1A-B7940B849B02}" type="presParOf" srcId="{44C3D485-6283-4E5E-8A42-8B1B6385595E}" destId="{88977C2E-9DA8-43F7-869A-FA4A7946B9D0}" srcOrd="0" destOrd="0" presId="urn:microsoft.com/office/officeart/2005/8/layout/hProcess9#2"/>
    <dgm:cxn modelId="{B8E01D4F-CC58-482B-B306-67C4E046ABE9}" type="presParOf" srcId="{44C3D485-6283-4E5E-8A42-8B1B6385595E}" destId="{409696F9-775D-4DF9-8C31-B566981A86A8}" srcOrd="1" destOrd="0" presId="urn:microsoft.com/office/officeart/2005/8/layout/hProcess9#2"/>
    <dgm:cxn modelId="{360F08C4-FC1C-4155-96BB-D29407FA1FAB}" type="presParOf" srcId="{44C3D485-6283-4E5E-8A42-8B1B6385595E}" destId="{B0141BFD-552C-43F6-9DD9-B107954BE5A0}" srcOrd="2" destOrd="0" presId="urn:microsoft.com/office/officeart/2005/8/layout/hProcess9#2"/>
    <dgm:cxn modelId="{AC382A6E-9BBC-4AFA-99B4-C5E9AB26E3E1}" type="presParOf" srcId="{44C3D485-6283-4E5E-8A42-8B1B6385595E}" destId="{1B3EEB7B-99F3-4351-A080-D5700D4E3F26}" srcOrd="3" destOrd="0" presId="urn:microsoft.com/office/officeart/2005/8/layout/hProcess9#2"/>
    <dgm:cxn modelId="{784B48DF-5347-4B68-8D18-9DA34B6CD8A4}" type="presParOf" srcId="{44C3D485-6283-4E5E-8A42-8B1B6385595E}" destId="{42404743-5237-4B72-A3D1-12E21DAAED91}" srcOrd="4" destOrd="0" presId="urn:microsoft.com/office/officeart/2005/8/layout/hProcess9#2"/>
    <dgm:cxn modelId="{823B726B-C0E2-4F7B-B60F-4F71F6311FBC}" type="presParOf" srcId="{44C3D485-6283-4E5E-8A42-8B1B6385595E}" destId="{4A031780-D556-4D37-B31E-DEA9AF6DB922}" srcOrd="5" destOrd="0" presId="urn:microsoft.com/office/officeart/2005/8/layout/hProcess9#2"/>
    <dgm:cxn modelId="{BC2BA510-6647-41E1-9777-102AF3E4E12F}" type="presParOf" srcId="{44C3D485-6283-4E5E-8A42-8B1B6385595E}" destId="{93CFFBF0-67E8-4068-9AB7-A93DD4C1DF73}" srcOrd="6" destOrd="0" presId="urn:microsoft.com/office/officeart/2005/8/layout/hProcess9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3AA1B95-8096-483E-937F-B7117F22143A}" type="doc">
      <dgm:prSet loTypeId="urn:microsoft.com/office/officeart/2005/8/layout/process1" loCatId="process" qsTypeId="urn:microsoft.com/office/officeart/2005/8/quickstyle/simple1#39" qsCatId="simple" csTypeId="urn:microsoft.com/office/officeart/2005/8/colors/colorful1#39" csCatId="accent1" phldr="0"/>
      <dgm:spPr/>
    </dgm:pt>
    <dgm:pt modelId="{B9356EF3-F2BD-44EF-8989-A8C6F68A9C26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链接生活明确要求</a:t>
          </a:r>
        </a:p>
      </dgm:t>
    </dgm:pt>
    <dgm:pt modelId="{42B40A37-3B74-4139-88E7-27DB8ADAFB3B}" type="parTrans" cxnId="{6EC6391E-7FAF-42D4-95AA-9DE36DB70C87}">
      <dgm:prSet/>
      <dgm:spPr/>
    </dgm:pt>
    <dgm:pt modelId="{E862CC6F-EE5F-4708-AD0C-4AFC083AC1E9}" type="sibTrans" cxnId="{6EC6391E-7FAF-42D4-95AA-9DE36DB70C87}">
      <dgm:prSet/>
      <dgm:spPr/>
      <dgm:t>
        <a:bodyPr/>
        <a:lstStyle/>
        <a:p>
          <a:endParaRPr lang="zh-CN" altLang="en-US"/>
        </a:p>
      </dgm:t>
    </dgm:pt>
    <dgm:pt modelId="{EDABB1AF-A433-4877-8BF8-9FA85F924A2C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案例分享明确途径</a:t>
          </a:r>
        </a:p>
      </dgm:t>
    </dgm:pt>
    <dgm:pt modelId="{22507475-337D-4D08-A27D-19453A1EC4B8}" type="parTrans" cxnId="{D680252E-5897-4E69-A09F-8B6F1D3E4522}">
      <dgm:prSet/>
      <dgm:spPr/>
    </dgm:pt>
    <dgm:pt modelId="{3E1956DE-23F8-4761-8F76-7ABD5A8AE770}" type="sibTrans" cxnId="{D680252E-5897-4E69-A09F-8B6F1D3E4522}">
      <dgm:prSet/>
      <dgm:spPr/>
      <dgm:t>
        <a:bodyPr/>
        <a:lstStyle/>
        <a:p>
          <a:endParaRPr lang="zh-CN" altLang="en-US"/>
        </a:p>
      </dgm:t>
    </dgm:pt>
    <dgm:pt modelId="{16C98B6D-CC9A-459C-A148-3249240D3586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再现生活明确方向</a:t>
          </a:r>
        </a:p>
      </dgm:t>
    </dgm:pt>
    <dgm:pt modelId="{B2C4969C-7F63-4CB2-9C9A-A6F67CF17685}" type="parTrans" cxnId="{D992BFB3-2BD3-4288-9A75-E90F3C155B19}">
      <dgm:prSet/>
      <dgm:spPr/>
    </dgm:pt>
    <dgm:pt modelId="{D9B5BE56-AD46-4CF8-8D6E-63CE26896AAC}" type="sibTrans" cxnId="{D992BFB3-2BD3-4288-9A75-E90F3C155B19}">
      <dgm:prSet/>
      <dgm:spPr/>
      <dgm:t>
        <a:bodyPr/>
        <a:lstStyle/>
        <a:p>
          <a:endParaRPr lang="zh-CN" altLang="en-US"/>
        </a:p>
      </dgm:t>
    </dgm:pt>
    <dgm:pt modelId="{1CA10C49-DA4E-4A5A-96EA-778BA81D5DF5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全面发展明确目标</a:t>
          </a:r>
        </a:p>
      </dgm:t>
    </dgm:pt>
    <dgm:pt modelId="{4D52F7B4-12CF-45AE-B59C-2467EEBC03CC}" type="parTrans" cxnId="{0BB31529-1860-408E-B0D5-C8CF5E8094DB}">
      <dgm:prSet/>
      <dgm:spPr/>
    </dgm:pt>
    <dgm:pt modelId="{F9A9D2FF-CE77-4134-8314-FDEB4CA42E51}" type="sibTrans" cxnId="{0BB31529-1860-408E-B0D5-C8CF5E8094DB}">
      <dgm:prSet/>
      <dgm:spPr/>
    </dgm:pt>
    <dgm:pt modelId="{23E08954-DEFC-4A8C-B951-725E72315086}" type="pres">
      <dgm:prSet presAssocID="{F3AA1B95-8096-483E-937F-B7117F22143A}" presName="Name0" presStyleCnt="0">
        <dgm:presLayoutVars>
          <dgm:dir/>
          <dgm:resizeHandles val="exact"/>
        </dgm:presLayoutVars>
      </dgm:prSet>
      <dgm:spPr/>
    </dgm:pt>
    <dgm:pt modelId="{A9558FAE-AE26-43A7-A5EC-E1594E2B2F93}" type="pres">
      <dgm:prSet presAssocID="{B9356EF3-F2BD-44EF-8989-A8C6F68A9C26}" presName="node" presStyleLbl="node1" presStyleIdx="0" presStyleCnt="4">
        <dgm:presLayoutVars>
          <dgm:bulletEnabled val="1"/>
        </dgm:presLayoutVars>
      </dgm:prSet>
      <dgm:spPr/>
    </dgm:pt>
    <dgm:pt modelId="{56077158-A490-49C0-92A3-E1F3F4A134D1}" type="pres">
      <dgm:prSet presAssocID="{E862CC6F-EE5F-4708-AD0C-4AFC083AC1E9}" presName="sibTrans" presStyleLbl="sibTrans2D1" presStyleIdx="0" presStyleCnt="3"/>
      <dgm:spPr/>
    </dgm:pt>
    <dgm:pt modelId="{866543E3-7169-4994-AA48-DBEAD952B2D7}" type="pres">
      <dgm:prSet presAssocID="{E862CC6F-EE5F-4708-AD0C-4AFC083AC1E9}" presName="connectorText" presStyleLbl="sibTrans2D1" presStyleIdx="0" presStyleCnt="3"/>
      <dgm:spPr/>
    </dgm:pt>
    <dgm:pt modelId="{0C6A0E2D-4913-46C1-A93F-3832E34B4A9D}" type="pres">
      <dgm:prSet presAssocID="{EDABB1AF-A433-4877-8BF8-9FA85F924A2C}" presName="node" presStyleLbl="node1" presStyleIdx="1" presStyleCnt="4">
        <dgm:presLayoutVars>
          <dgm:bulletEnabled val="1"/>
        </dgm:presLayoutVars>
      </dgm:prSet>
      <dgm:spPr/>
    </dgm:pt>
    <dgm:pt modelId="{18462591-2085-43A2-8617-BA9721C35F9F}" type="pres">
      <dgm:prSet presAssocID="{3E1956DE-23F8-4761-8F76-7ABD5A8AE770}" presName="sibTrans" presStyleLbl="sibTrans2D1" presStyleIdx="1" presStyleCnt="3"/>
      <dgm:spPr/>
    </dgm:pt>
    <dgm:pt modelId="{F0328CDC-AC5A-41D2-969E-7D80009105F2}" type="pres">
      <dgm:prSet presAssocID="{3E1956DE-23F8-4761-8F76-7ABD5A8AE770}" presName="connectorText" presStyleLbl="sibTrans2D1" presStyleIdx="1" presStyleCnt="3"/>
      <dgm:spPr/>
    </dgm:pt>
    <dgm:pt modelId="{507274D1-9FFA-4CA1-8C30-ADC25E352D22}" type="pres">
      <dgm:prSet presAssocID="{16C98B6D-CC9A-459C-A148-3249240D3586}" presName="node" presStyleLbl="node1" presStyleIdx="2" presStyleCnt="4">
        <dgm:presLayoutVars>
          <dgm:bulletEnabled val="1"/>
        </dgm:presLayoutVars>
      </dgm:prSet>
      <dgm:spPr/>
    </dgm:pt>
    <dgm:pt modelId="{FEB35737-8FAE-41A7-BBA3-0D7DC64A7E98}" type="pres">
      <dgm:prSet presAssocID="{D9B5BE56-AD46-4CF8-8D6E-63CE26896AAC}" presName="sibTrans" presStyleLbl="sibTrans2D1" presStyleIdx="2" presStyleCnt="3"/>
      <dgm:spPr/>
    </dgm:pt>
    <dgm:pt modelId="{A2465DA5-3747-41BE-9063-1646CF73001C}" type="pres">
      <dgm:prSet presAssocID="{D9B5BE56-AD46-4CF8-8D6E-63CE26896AAC}" presName="connectorText" presStyleLbl="sibTrans2D1" presStyleIdx="2" presStyleCnt="3"/>
      <dgm:spPr/>
    </dgm:pt>
    <dgm:pt modelId="{CC3F8D39-D4C8-486D-93B7-CB7CC537EC97}" type="pres">
      <dgm:prSet presAssocID="{1CA10C49-DA4E-4A5A-96EA-778BA81D5DF5}" presName="node" presStyleLbl="node1" presStyleIdx="3" presStyleCnt="4">
        <dgm:presLayoutVars>
          <dgm:bulletEnabled val="1"/>
        </dgm:presLayoutVars>
      </dgm:prSet>
      <dgm:spPr/>
    </dgm:pt>
  </dgm:ptLst>
  <dgm:cxnLst>
    <dgm:cxn modelId="{BCFB2616-F9E4-446C-B077-65AEC14782AB}" type="presOf" srcId="{3E1956DE-23F8-4761-8F76-7ABD5A8AE770}" destId="{F0328CDC-AC5A-41D2-969E-7D80009105F2}" srcOrd="1" destOrd="0" presId="urn:microsoft.com/office/officeart/2005/8/layout/process1"/>
    <dgm:cxn modelId="{6EC6391E-7FAF-42D4-95AA-9DE36DB70C87}" srcId="{F3AA1B95-8096-483E-937F-B7117F22143A}" destId="{B9356EF3-F2BD-44EF-8989-A8C6F68A9C26}" srcOrd="0" destOrd="0" parTransId="{42B40A37-3B74-4139-88E7-27DB8ADAFB3B}" sibTransId="{E862CC6F-EE5F-4708-AD0C-4AFC083AC1E9}"/>
    <dgm:cxn modelId="{0BB31529-1860-408E-B0D5-C8CF5E8094DB}" srcId="{F3AA1B95-8096-483E-937F-B7117F22143A}" destId="{1CA10C49-DA4E-4A5A-96EA-778BA81D5DF5}" srcOrd="3" destOrd="0" parTransId="{4D52F7B4-12CF-45AE-B59C-2467EEBC03CC}" sibTransId="{F9A9D2FF-CE77-4134-8314-FDEB4CA42E51}"/>
    <dgm:cxn modelId="{C240BC2D-F8EA-4CF0-B1C7-0AFF98E9AE98}" type="presOf" srcId="{EDABB1AF-A433-4877-8BF8-9FA85F924A2C}" destId="{0C6A0E2D-4913-46C1-A93F-3832E34B4A9D}" srcOrd="0" destOrd="0" presId="urn:microsoft.com/office/officeart/2005/8/layout/process1"/>
    <dgm:cxn modelId="{D680252E-5897-4E69-A09F-8B6F1D3E4522}" srcId="{F3AA1B95-8096-483E-937F-B7117F22143A}" destId="{EDABB1AF-A433-4877-8BF8-9FA85F924A2C}" srcOrd="1" destOrd="0" parTransId="{22507475-337D-4D08-A27D-19453A1EC4B8}" sibTransId="{3E1956DE-23F8-4761-8F76-7ABD5A8AE770}"/>
    <dgm:cxn modelId="{21E3FB34-63A8-4B08-9450-73A2CE88946C}" type="presOf" srcId="{16C98B6D-CC9A-459C-A148-3249240D3586}" destId="{507274D1-9FFA-4CA1-8C30-ADC25E352D22}" srcOrd="0" destOrd="0" presId="urn:microsoft.com/office/officeart/2005/8/layout/process1"/>
    <dgm:cxn modelId="{9F549D48-337A-48DB-AF54-860C6090B74D}" type="presOf" srcId="{1CA10C49-DA4E-4A5A-96EA-778BA81D5DF5}" destId="{CC3F8D39-D4C8-486D-93B7-CB7CC537EC97}" srcOrd="0" destOrd="0" presId="urn:microsoft.com/office/officeart/2005/8/layout/process1"/>
    <dgm:cxn modelId="{D9E0934D-C458-41CE-90BE-CB8525B13C2B}" type="presOf" srcId="{D9B5BE56-AD46-4CF8-8D6E-63CE26896AAC}" destId="{FEB35737-8FAE-41A7-BBA3-0D7DC64A7E98}" srcOrd="0" destOrd="0" presId="urn:microsoft.com/office/officeart/2005/8/layout/process1"/>
    <dgm:cxn modelId="{AF2AEA82-50A7-4CF1-960E-CD6209C34603}" type="presOf" srcId="{F3AA1B95-8096-483E-937F-B7117F22143A}" destId="{23E08954-DEFC-4A8C-B951-725E72315086}" srcOrd="0" destOrd="0" presId="urn:microsoft.com/office/officeart/2005/8/layout/process1"/>
    <dgm:cxn modelId="{61047C92-948B-40ED-9020-B54BF2EF5389}" type="presOf" srcId="{D9B5BE56-AD46-4CF8-8D6E-63CE26896AAC}" destId="{A2465DA5-3747-41BE-9063-1646CF73001C}" srcOrd="1" destOrd="0" presId="urn:microsoft.com/office/officeart/2005/8/layout/process1"/>
    <dgm:cxn modelId="{D992BFB3-2BD3-4288-9A75-E90F3C155B19}" srcId="{F3AA1B95-8096-483E-937F-B7117F22143A}" destId="{16C98B6D-CC9A-459C-A148-3249240D3586}" srcOrd="2" destOrd="0" parTransId="{B2C4969C-7F63-4CB2-9C9A-A6F67CF17685}" sibTransId="{D9B5BE56-AD46-4CF8-8D6E-63CE26896AAC}"/>
    <dgm:cxn modelId="{3C7186BD-EC2F-4461-A9DF-8DCC10CEA3C3}" type="presOf" srcId="{3E1956DE-23F8-4761-8F76-7ABD5A8AE770}" destId="{18462591-2085-43A2-8617-BA9721C35F9F}" srcOrd="0" destOrd="0" presId="urn:microsoft.com/office/officeart/2005/8/layout/process1"/>
    <dgm:cxn modelId="{C712EEC2-C257-4D4C-A7A3-4DCCB2811840}" type="presOf" srcId="{B9356EF3-F2BD-44EF-8989-A8C6F68A9C26}" destId="{A9558FAE-AE26-43A7-A5EC-E1594E2B2F93}" srcOrd="0" destOrd="0" presId="urn:microsoft.com/office/officeart/2005/8/layout/process1"/>
    <dgm:cxn modelId="{FC5794F8-4157-4C92-A0F7-A2EE360F6589}" type="presOf" srcId="{E862CC6F-EE5F-4708-AD0C-4AFC083AC1E9}" destId="{866543E3-7169-4994-AA48-DBEAD952B2D7}" srcOrd="1" destOrd="0" presId="urn:microsoft.com/office/officeart/2005/8/layout/process1"/>
    <dgm:cxn modelId="{6E52DBFD-69B6-48D3-AFC0-DF27CBE0B41D}" type="presOf" srcId="{E862CC6F-EE5F-4708-AD0C-4AFC083AC1E9}" destId="{56077158-A490-49C0-92A3-E1F3F4A134D1}" srcOrd="0" destOrd="0" presId="urn:microsoft.com/office/officeart/2005/8/layout/process1"/>
    <dgm:cxn modelId="{355D3B27-D815-49F1-BD4A-0AE34389709B}" type="presParOf" srcId="{23E08954-DEFC-4A8C-B951-725E72315086}" destId="{A9558FAE-AE26-43A7-A5EC-E1594E2B2F93}" srcOrd="0" destOrd="0" presId="urn:microsoft.com/office/officeart/2005/8/layout/process1"/>
    <dgm:cxn modelId="{53758D1C-DEDC-4C1E-BB58-4E56AC28469C}" type="presParOf" srcId="{23E08954-DEFC-4A8C-B951-725E72315086}" destId="{56077158-A490-49C0-92A3-E1F3F4A134D1}" srcOrd="1" destOrd="0" presId="urn:microsoft.com/office/officeart/2005/8/layout/process1"/>
    <dgm:cxn modelId="{DD92687F-B652-4BB5-9A60-ED19744A5A4D}" type="presParOf" srcId="{56077158-A490-49C0-92A3-E1F3F4A134D1}" destId="{866543E3-7169-4994-AA48-DBEAD952B2D7}" srcOrd="0" destOrd="0" presId="urn:microsoft.com/office/officeart/2005/8/layout/process1"/>
    <dgm:cxn modelId="{76E6E77A-DCD2-4159-912F-4CF83419E703}" type="presParOf" srcId="{23E08954-DEFC-4A8C-B951-725E72315086}" destId="{0C6A0E2D-4913-46C1-A93F-3832E34B4A9D}" srcOrd="2" destOrd="0" presId="urn:microsoft.com/office/officeart/2005/8/layout/process1"/>
    <dgm:cxn modelId="{F735C0BC-3EC5-4FD6-9E48-5F7C1C029941}" type="presParOf" srcId="{23E08954-DEFC-4A8C-B951-725E72315086}" destId="{18462591-2085-43A2-8617-BA9721C35F9F}" srcOrd="3" destOrd="0" presId="urn:microsoft.com/office/officeart/2005/8/layout/process1"/>
    <dgm:cxn modelId="{16BAF586-7E23-45D8-B2FE-AB2819752D21}" type="presParOf" srcId="{18462591-2085-43A2-8617-BA9721C35F9F}" destId="{F0328CDC-AC5A-41D2-969E-7D80009105F2}" srcOrd="0" destOrd="0" presId="urn:microsoft.com/office/officeart/2005/8/layout/process1"/>
    <dgm:cxn modelId="{8822A3CC-F10A-4E1C-84F8-3C92F5D1B150}" type="presParOf" srcId="{23E08954-DEFC-4A8C-B951-725E72315086}" destId="{507274D1-9FFA-4CA1-8C30-ADC25E352D22}" srcOrd="4" destOrd="0" presId="urn:microsoft.com/office/officeart/2005/8/layout/process1"/>
    <dgm:cxn modelId="{6995D07F-05F7-4267-A247-430178F1F3E7}" type="presParOf" srcId="{23E08954-DEFC-4A8C-B951-725E72315086}" destId="{FEB35737-8FAE-41A7-BBA3-0D7DC64A7E98}" srcOrd="5" destOrd="0" presId="urn:microsoft.com/office/officeart/2005/8/layout/process1"/>
    <dgm:cxn modelId="{AD9B5598-863C-45B3-AA60-95E9A1D1996F}" type="presParOf" srcId="{FEB35737-8FAE-41A7-BBA3-0D7DC64A7E98}" destId="{A2465DA5-3747-41BE-9063-1646CF73001C}" srcOrd="0" destOrd="0" presId="urn:microsoft.com/office/officeart/2005/8/layout/process1"/>
    <dgm:cxn modelId="{0057755B-0460-4AED-B6D6-C76453219592}" type="presParOf" srcId="{23E08954-DEFC-4A8C-B951-725E72315086}" destId="{CC3F8D39-D4C8-486D-93B7-CB7CC537EC9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3AA1B95-8096-483E-937F-B7117F22143A}" type="doc">
      <dgm:prSet loTypeId="urn:microsoft.com/office/officeart/2005/8/layout/process1" loCatId="process" qsTypeId="urn:microsoft.com/office/officeart/2005/8/quickstyle/simple1#40" qsCatId="simple" csTypeId="urn:microsoft.com/office/officeart/2005/8/colors/colorful1#40" csCatId="accent1" phldr="0"/>
      <dgm:spPr/>
    </dgm:pt>
    <dgm:pt modelId="{B9356EF3-F2BD-44EF-8989-A8C6F68A9C26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链接生活明确要求</a:t>
          </a:r>
        </a:p>
      </dgm:t>
    </dgm:pt>
    <dgm:pt modelId="{42B40A37-3B74-4139-88E7-27DB8ADAFB3B}" type="parTrans" cxnId="{6EC6391E-7FAF-42D4-95AA-9DE36DB70C87}">
      <dgm:prSet/>
      <dgm:spPr/>
    </dgm:pt>
    <dgm:pt modelId="{E862CC6F-EE5F-4708-AD0C-4AFC083AC1E9}" type="sibTrans" cxnId="{6EC6391E-7FAF-42D4-95AA-9DE36DB70C87}">
      <dgm:prSet/>
      <dgm:spPr/>
      <dgm:t>
        <a:bodyPr/>
        <a:lstStyle/>
        <a:p>
          <a:endParaRPr lang="zh-CN" altLang="en-US"/>
        </a:p>
      </dgm:t>
    </dgm:pt>
    <dgm:pt modelId="{EDABB1AF-A433-4877-8BF8-9FA85F924A2C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案例分享明确途径</a:t>
          </a:r>
        </a:p>
      </dgm:t>
    </dgm:pt>
    <dgm:pt modelId="{22507475-337D-4D08-A27D-19453A1EC4B8}" type="parTrans" cxnId="{D680252E-5897-4E69-A09F-8B6F1D3E4522}">
      <dgm:prSet/>
      <dgm:spPr/>
    </dgm:pt>
    <dgm:pt modelId="{3E1956DE-23F8-4761-8F76-7ABD5A8AE770}" type="sibTrans" cxnId="{D680252E-5897-4E69-A09F-8B6F1D3E4522}">
      <dgm:prSet/>
      <dgm:spPr/>
      <dgm:t>
        <a:bodyPr/>
        <a:lstStyle/>
        <a:p>
          <a:endParaRPr lang="zh-CN" altLang="en-US"/>
        </a:p>
      </dgm:t>
    </dgm:pt>
    <dgm:pt modelId="{16C98B6D-CC9A-459C-A148-3249240D3586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再现生活明确方向</a:t>
          </a:r>
        </a:p>
      </dgm:t>
    </dgm:pt>
    <dgm:pt modelId="{B2C4969C-7F63-4CB2-9C9A-A6F67CF17685}" type="parTrans" cxnId="{D992BFB3-2BD3-4288-9A75-E90F3C155B19}">
      <dgm:prSet/>
      <dgm:spPr/>
    </dgm:pt>
    <dgm:pt modelId="{D9B5BE56-AD46-4CF8-8D6E-63CE26896AAC}" type="sibTrans" cxnId="{D992BFB3-2BD3-4288-9A75-E90F3C155B19}">
      <dgm:prSet/>
      <dgm:spPr/>
      <dgm:t>
        <a:bodyPr/>
        <a:lstStyle/>
        <a:p>
          <a:endParaRPr lang="zh-CN" altLang="en-US"/>
        </a:p>
      </dgm:t>
    </dgm:pt>
    <dgm:pt modelId="{1CA10C49-DA4E-4A5A-96EA-778BA81D5DF5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全面发展明确目标</a:t>
          </a:r>
        </a:p>
      </dgm:t>
    </dgm:pt>
    <dgm:pt modelId="{4D52F7B4-12CF-45AE-B59C-2467EEBC03CC}" type="parTrans" cxnId="{0BB31529-1860-408E-B0D5-C8CF5E8094DB}">
      <dgm:prSet/>
      <dgm:spPr/>
    </dgm:pt>
    <dgm:pt modelId="{F9A9D2FF-CE77-4134-8314-FDEB4CA42E51}" type="sibTrans" cxnId="{0BB31529-1860-408E-B0D5-C8CF5E8094DB}">
      <dgm:prSet/>
      <dgm:spPr/>
    </dgm:pt>
    <dgm:pt modelId="{23E08954-DEFC-4A8C-B951-725E72315086}" type="pres">
      <dgm:prSet presAssocID="{F3AA1B95-8096-483E-937F-B7117F22143A}" presName="Name0" presStyleCnt="0">
        <dgm:presLayoutVars>
          <dgm:dir/>
          <dgm:resizeHandles val="exact"/>
        </dgm:presLayoutVars>
      </dgm:prSet>
      <dgm:spPr/>
    </dgm:pt>
    <dgm:pt modelId="{A9558FAE-AE26-43A7-A5EC-E1594E2B2F93}" type="pres">
      <dgm:prSet presAssocID="{B9356EF3-F2BD-44EF-8989-A8C6F68A9C26}" presName="node" presStyleLbl="node1" presStyleIdx="0" presStyleCnt="4">
        <dgm:presLayoutVars>
          <dgm:bulletEnabled val="1"/>
        </dgm:presLayoutVars>
      </dgm:prSet>
      <dgm:spPr/>
    </dgm:pt>
    <dgm:pt modelId="{56077158-A490-49C0-92A3-E1F3F4A134D1}" type="pres">
      <dgm:prSet presAssocID="{E862CC6F-EE5F-4708-AD0C-4AFC083AC1E9}" presName="sibTrans" presStyleLbl="sibTrans2D1" presStyleIdx="0" presStyleCnt="3"/>
      <dgm:spPr/>
    </dgm:pt>
    <dgm:pt modelId="{866543E3-7169-4994-AA48-DBEAD952B2D7}" type="pres">
      <dgm:prSet presAssocID="{E862CC6F-EE5F-4708-AD0C-4AFC083AC1E9}" presName="connectorText" presStyleLbl="sibTrans2D1" presStyleIdx="0" presStyleCnt="3"/>
      <dgm:spPr/>
    </dgm:pt>
    <dgm:pt modelId="{0C6A0E2D-4913-46C1-A93F-3832E34B4A9D}" type="pres">
      <dgm:prSet presAssocID="{EDABB1AF-A433-4877-8BF8-9FA85F924A2C}" presName="node" presStyleLbl="node1" presStyleIdx="1" presStyleCnt="4">
        <dgm:presLayoutVars>
          <dgm:bulletEnabled val="1"/>
        </dgm:presLayoutVars>
      </dgm:prSet>
      <dgm:spPr/>
    </dgm:pt>
    <dgm:pt modelId="{18462591-2085-43A2-8617-BA9721C35F9F}" type="pres">
      <dgm:prSet presAssocID="{3E1956DE-23F8-4761-8F76-7ABD5A8AE770}" presName="sibTrans" presStyleLbl="sibTrans2D1" presStyleIdx="1" presStyleCnt="3"/>
      <dgm:spPr/>
    </dgm:pt>
    <dgm:pt modelId="{F0328CDC-AC5A-41D2-969E-7D80009105F2}" type="pres">
      <dgm:prSet presAssocID="{3E1956DE-23F8-4761-8F76-7ABD5A8AE770}" presName="connectorText" presStyleLbl="sibTrans2D1" presStyleIdx="1" presStyleCnt="3"/>
      <dgm:spPr/>
    </dgm:pt>
    <dgm:pt modelId="{507274D1-9FFA-4CA1-8C30-ADC25E352D22}" type="pres">
      <dgm:prSet presAssocID="{16C98B6D-CC9A-459C-A148-3249240D3586}" presName="node" presStyleLbl="node1" presStyleIdx="2" presStyleCnt="4">
        <dgm:presLayoutVars>
          <dgm:bulletEnabled val="1"/>
        </dgm:presLayoutVars>
      </dgm:prSet>
      <dgm:spPr/>
    </dgm:pt>
    <dgm:pt modelId="{FEB35737-8FAE-41A7-BBA3-0D7DC64A7E98}" type="pres">
      <dgm:prSet presAssocID="{D9B5BE56-AD46-4CF8-8D6E-63CE26896AAC}" presName="sibTrans" presStyleLbl="sibTrans2D1" presStyleIdx="2" presStyleCnt="3"/>
      <dgm:spPr/>
    </dgm:pt>
    <dgm:pt modelId="{A2465DA5-3747-41BE-9063-1646CF73001C}" type="pres">
      <dgm:prSet presAssocID="{D9B5BE56-AD46-4CF8-8D6E-63CE26896AAC}" presName="connectorText" presStyleLbl="sibTrans2D1" presStyleIdx="2" presStyleCnt="3"/>
      <dgm:spPr/>
    </dgm:pt>
    <dgm:pt modelId="{CC3F8D39-D4C8-486D-93B7-CB7CC537EC97}" type="pres">
      <dgm:prSet presAssocID="{1CA10C49-DA4E-4A5A-96EA-778BA81D5DF5}" presName="node" presStyleLbl="node1" presStyleIdx="3" presStyleCnt="4">
        <dgm:presLayoutVars>
          <dgm:bulletEnabled val="1"/>
        </dgm:presLayoutVars>
      </dgm:prSet>
      <dgm:spPr/>
    </dgm:pt>
  </dgm:ptLst>
  <dgm:cxnLst>
    <dgm:cxn modelId="{BCFB2616-F9E4-446C-B077-65AEC14782AB}" type="presOf" srcId="{3E1956DE-23F8-4761-8F76-7ABD5A8AE770}" destId="{F0328CDC-AC5A-41D2-969E-7D80009105F2}" srcOrd="1" destOrd="0" presId="urn:microsoft.com/office/officeart/2005/8/layout/process1"/>
    <dgm:cxn modelId="{6EC6391E-7FAF-42D4-95AA-9DE36DB70C87}" srcId="{F3AA1B95-8096-483E-937F-B7117F22143A}" destId="{B9356EF3-F2BD-44EF-8989-A8C6F68A9C26}" srcOrd="0" destOrd="0" parTransId="{42B40A37-3B74-4139-88E7-27DB8ADAFB3B}" sibTransId="{E862CC6F-EE5F-4708-AD0C-4AFC083AC1E9}"/>
    <dgm:cxn modelId="{0BB31529-1860-408E-B0D5-C8CF5E8094DB}" srcId="{F3AA1B95-8096-483E-937F-B7117F22143A}" destId="{1CA10C49-DA4E-4A5A-96EA-778BA81D5DF5}" srcOrd="3" destOrd="0" parTransId="{4D52F7B4-12CF-45AE-B59C-2467EEBC03CC}" sibTransId="{F9A9D2FF-CE77-4134-8314-FDEB4CA42E51}"/>
    <dgm:cxn modelId="{C240BC2D-F8EA-4CF0-B1C7-0AFF98E9AE98}" type="presOf" srcId="{EDABB1AF-A433-4877-8BF8-9FA85F924A2C}" destId="{0C6A0E2D-4913-46C1-A93F-3832E34B4A9D}" srcOrd="0" destOrd="0" presId="urn:microsoft.com/office/officeart/2005/8/layout/process1"/>
    <dgm:cxn modelId="{D680252E-5897-4E69-A09F-8B6F1D3E4522}" srcId="{F3AA1B95-8096-483E-937F-B7117F22143A}" destId="{EDABB1AF-A433-4877-8BF8-9FA85F924A2C}" srcOrd="1" destOrd="0" parTransId="{22507475-337D-4D08-A27D-19453A1EC4B8}" sibTransId="{3E1956DE-23F8-4761-8F76-7ABD5A8AE770}"/>
    <dgm:cxn modelId="{21E3FB34-63A8-4B08-9450-73A2CE88946C}" type="presOf" srcId="{16C98B6D-CC9A-459C-A148-3249240D3586}" destId="{507274D1-9FFA-4CA1-8C30-ADC25E352D22}" srcOrd="0" destOrd="0" presId="urn:microsoft.com/office/officeart/2005/8/layout/process1"/>
    <dgm:cxn modelId="{9F549D48-337A-48DB-AF54-860C6090B74D}" type="presOf" srcId="{1CA10C49-DA4E-4A5A-96EA-778BA81D5DF5}" destId="{CC3F8D39-D4C8-486D-93B7-CB7CC537EC97}" srcOrd="0" destOrd="0" presId="urn:microsoft.com/office/officeart/2005/8/layout/process1"/>
    <dgm:cxn modelId="{D9E0934D-C458-41CE-90BE-CB8525B13C2B}" type="presOf" srcId="{D9B5BE56-AD46-4CF8-8D6E-63CE26896AAC}" destId="{FEB35737-8FAE-41A7-BBA3-0D7DC64A7E98}" srcOrd="0" destOrd="0" presId="urn:microsoft.com/office/officeart/2005/8/layout/process1"/>
    <dgm:cxn modelId="{AF2AEA82-50A7-4CF1-960E-CD6209C34603}" type="presOf" srcId="{F3AA1B95-8096-483E-937F-B7117F22143A}" destId="{23E08954-DEFC-4A8C-B951-725E72315086}" srcOrd="0" destOrd="0" presId="urn:microsoft.com/office/officeart/2005/8/layout/process1"/>
    <dgm:cxn modelId="{61047C92-948B-40ED-9020-B54BF2EF5389}" type="presOf" srcId="{D9B5BE56-AD46-4CF8-8D6E-63CE26896AAC}" destId="{A2465DA5-3747-41BE-9063-1646CF73001C}" srcOrd="1" destOrd="0" presId="urn:microsoft.com/office/officeart/2005/8/layout/process1"/>
    <dgm:cxn modelId="{D992BFB3-2BD3-4288-9A75-E90F3C155B19}" srcId="{F3AA1B95-8096-483E-937F-B7117F22143A}" destId="{16C98B6D-CC9A-459C-A148-3249240D3586}" srcOrd="2" destOrd="0" parTransId="{B2C4969C-7F63-4CB2-9C9A-A6F67CF17685}" sibTransId="{D9B5BE56-AD46-4CF8-8D6E-63CE26896AAC}"/>
    <dgm:cxn modelId="{3C7186BD-EC2F-4461-A9DF-8DCC10CEA3C3}" type="presOf" srcId="{3E1956DE-23F8-4761-8F76-7ABD5A8AE770}" destId="{18462591-2085-43A2-8617-BA9721C35F9F}" srcOrd="0" destOrd="0" presId="urn:microsoft.com/office/officeart/2005/8/layout/process1"/>
    <dgm:cxn modelId="{C712EEC2-C257-4D4C-A7A3-4DCCB2811840}" type="presOf" srcId="{B9356EF3-F2BD-44EF-8989-A8C6F68A9C26}" destId="{A9558FAE-AE26-43A7-A5EC-E1594E2B2F93}" srcOrd="0" destOrd="0" presId="urn:microsoft.com/office/officeart/2005/8/layout/process1"/>
    <dgm:cxn modelId="{FC5794F8-4157-4C92-A0F7-A2EE360F6589}" type="presOf" srcId="{E862CC6F-EE5F-4708-AD0C-4AFC083AC1E9}" destId="{866543E3-7169-4994-AA48-DBEAD952B2D7}" srcOrd="1" destOrd="0" presId="urn:microsoft.com/office/officeart/2005/8/layout/process1"/>
    <dgm:cxn modelId="{6E52DBFD-69B6-48D3-AFC0-DF27CBE0B41D}" type="presOf" srcId="{E862CC6F-EE5F-4708-AD0C-4AFC083AC1E9}" destId="{56077158-A490-49C0-92A3-E1F3F4A134D1}" srcOrd="0" destOrd="0" presId="urn:microsoft.com/office/officeart/2005/8/layout/process1"/>
    <dgm:cxn modelId="{355D3B27-D815-49F1-BD4A-0AE34389709B}" type="presParOf" srcId="{23E08954-DEFC-4A8C-B951-725E72315086}" destId="{A9558FAE-AE26-43A7-A5EC-E1594E2B2F93}" srcOrd="0" destOrd="0" presId="urn:microsoft.com/office/officeart/2005/8/layout/process1"/>
    <dgm:cxn modelId="{53758D1C-DEDC-4C1E-BB58-4E56AC28469C}" type="presParOf" srcId="{23E08954-DEFC-4A8C-B951-725E72315086}" destId="{56077158-A490-49C0-92A3-E1F3F4A134D1}" srcOrd="1" destOrd="0" presId="urn:microsoft.com/office/officeart/2005/8/layout/process1"/>
    <dgm:cxn modelId="{DD92687F-B652-4BB5-9A60-ED19744A5A4D}" type="presParOf" srcId="{56077158-A490-49C0-92A3-E1F3F4A134D1}" destId="{866543E3-7169-4994-AA48-DBEAD952B2D7}" srcOrd="0" destOrd="0" presId="urn:microsoft.com/office/officeart/2005/8/layout/process1"/>
    <dgm:cxn modelId="{76E6E77A-DCD2-4159-912F-4CF83419E703}" type="presParOf" srcId="{23E08954-DEFC-4A8C-B951-725E72315086}" destId="{0C6A0E2D-4913-46C1-A93F-3832E34B4A9D}" srcOrd="2" destOrd="0" presId="urn:microsoft.com/office/officeart/2005/8/layout/process1"/>
    <dgm:cxn modelId="{F735C0BC-3EC5-4FD6-9E48-5F7C1C029941}" type="presParOf" srcId="{23E08954-DEFC-4A8C-B951-725E72315086}" destId="{18462591-2085-43A2-8617-BA9721C35F9F}" srcOrd="3" destOrd="0" presId="urn:microsoft.com/office/officeart/2005/8/layout/process1"/>
    <dgm:cxn modelId="{16BAF586-7E23-45D8-B2FE-AB2819752D21}" type="presParOf" srcId="{18462591-2085-43A2-8617-BA9721C35F9F}" destId="{F0328CDC-AC5A-41D2-969E-7D80009105F2}" srcOrd="0" destOrd="0" presId="urn:microsoft.com/office/officeart/2005/8/layout/process1"/>
    <dgm:cxn modelId="{8822A3CC-F10A-4E1C-84F8-3C92F5D1B150}" type="presParOf" srcId="{23E08954-DEFC-4A8C-B951-725E72315086}" destId="{507274D1-9FFA-4CA1-8C30-ADC25E352D22}" srcOrd="4" destOrd="0" presId="urn:microsoft.com/office/officeart/2005/8/layout/process1"/>
    <dgm:cxn modelId="{6995D07F-05F7-4267-A247-430178F1F3E7}" type="presParOf" srcId="{23E08954-DEFC-4A8C-B951-725E72315086}" destId="{FEB35737-8FAE-41A7-BBA3-0D7DC64A7E98}" srcOrd="5" destOrd="0" presId="urn:microsoft.com/office/officeart/2005/8/layout/process1"/>
    <dgm:cxn modelId="{AD9B5598-863C-45B3-AA60-95E9A1D1996F}" type="presParOf" srcId="{FEB35737-8FAE-41A7-BBA3-0D7DC64A7E98}" destId="{A2465DA5-3747-41BE-9063-1646CF73001C}" srcOrd="0" destOrd="0" presId="urn:microsoft.com/office/officeart/2005/8/layout/process1"/>
    <dgm:cxn modelId="{0057755B-0460-4AED-B6D6-C76453219592}" type="presParOf" srcId="{23E08954-DEFC-4A8C-B951-725E72315086}" destId="{CC3F8D39-D4C8-486D-93B7-CB7CC537EC9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F16B8D-3687-4739-B6E9-5E847FBB5320}" type="doc">
      <dgm:prSet loTypeId="urn:microsoft.com/office/officeart/2005/8/layout/venn3#7" loCatId="relationship" qsTypeId="urn:microsoft.com/office/officeart/2005/8/quickstyle/simple1#31" qsCatId="simple" csTypeId="urn:microsoft.com/office/officeart/2005/8/colors/colorful1#31" csCatId="accent1" phldr="1"/>
      <dgm:spPr/>
      <dgm:t>
        <a:bodyPr/>
        <a:lstStyle/>
        <a:p>
          <a:endParaRPr lang="zh-CN" altLang="en-US"/>
        </a:p>
      </dgm:t>
    </dgm:pt>
    <dgm:pt modelId="{57AD3771-382D-49AA-A932-278843159FC8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latin typeface="方正小标宋_GBK" panose="02000000000000000000" charset="-122"/>
              <a:ea typeface="方正小标宋_GBK" panose="02000000000000000000" charset="-122"/>
              <a:sym typeface="+mn-ea"/>
            </a:rPr>
            <a:t>活动空间不断扩大</a:t>
          </a:r>
          <a:endParaRPr lang="zh-CN"/>
        </a:p>
      </dgm:t>
    </dgm:pt>
    <dgm:pt modelId="{00100396-A3E6-4938-89FE-BA78EEF01A72}" type="parTrans" cxnId="{BB8319D5-3E3D-4F87-8642-56A1FFA1D7AB}">
      <dgm:prSet/>
      <dgm:spPr/>
    </dgm:pt>
    <dgm:pt modelId="{EFDED87D-494D-492F-930F-080372CC109D}" type="sibTrans" cxnId="{BB8319D5-3E3D-4F87-8642-56A1FFA1D7AB}">
      <dgm:prSet/>
      <dgm:spPr/>
    </dgm:pt>
    <dgm:pt modelId="{DEA18090-3E02-4EDE-AE5D-61811B05833E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latin typeface="方正小标宋_GBK" panose="02000000000000000000" charset="-122"/>
              <a:ea typeface="方正小标宋_GBK" panose="02000000000000000000" charset="-122"/>
              <a:sym typeface="+mn-ea"/>
            </a:rPr>
            <a:t>生</a:t>
          </a:r>
          <a:r>
            <a:rPr lang="zh-CN" altLang="en-US" dirty="0">
              <a:latin typeface="方正小标宋_GBK" panose="02000000000000000000" charset="-122"/>
              <a:ea typeface="方正小标宋_GBK" panose="02000000000000000000" charset="-122"/>
              <a:sym typeface="+mn-ea"/>
            </a:rPr>
            <a:t>活经历逐渐丰富</a:t>
          </a:r>
          <a:endParaRPr lang="zh-CN" altLang="en-US" dirty="0">
            <a:latin typeface="方正小标宋_GBK" panose="02000000000000000000" charset="-122"/>
            <a:ea typeface="方正小标宋_GBK" panose="02000000000000000000" charset="-122"/>
          </a:endParaRPr>
        </a:p>
      </dgm:t>
    </dgm:pt>
    <dgm:pt modelId="{E9CC9F4A-738C-4154-B988-9270105CE9A7}" type="parTrans" cxnId="{FDFEAE7B-3A19-4ABC-952F-5B6C7DAC2D65}">
      <dgm:prSet/>
      <dgm:spPr/>
      <dgm:t>
        <a:bodyPr/>
        <a:lstStyle/>
        <a:p>
          <a:endParaRPr lang="zh-CN" altLang="en-US"/>
        </a:p>
      </dgm:t>
    </dgm:pt>
    <dgm:pt modelId="{4FFEA813-98A2-4CAB-AD90-C81AB54249E6}" type="sibTrans" cxnId="{FDFEAE7B-3A19-4ABC-952F-5B6C7DAC2D65}">
      <dgm:prSet/>
      <dgm:spPr/>
      <dgm:t>
        <a:bodyPr/>
        <a:lstStyle/>
        <a:p>
          <a:endParaRPr lang="zh-CN" altLang="en-US"/>
        </a:p>
      </dgm:t>
    </dgm:pt>
    <dgm:pt modelId="{529DAA70-46D7-4045-9BEB-45A8FACF481A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latin typeface="方正小标宋_GBK" panose="02000000000000000000" charset="-122"/>
              <a:ea typeface="方正小标宋_GBK" panose="02000000000000000000" charset="-122"/>
            </a:rPr>
            <a:t>形成初步的判断能力</a:t>
          </a:r>
        </a:p>
      </dgm:t>
    </dgm:pt>
    <dgm:pt modelId="{7B898F98-4CFB-4852-A425-8167DC89FED7}" type="parTrans" cxnId="{2262951E-26D0-4103-B1EA-8E8C6A29CFCA}">
      <dgm:prSet/>
      <dgm:spPr/>
      <dgm:t>
        <a:bodyPr/>
        <a:lstStyle/>
        <a:p>
          <a:endParaRPr lang="zh-CN" altLang="en-US"/>
        </a:p>
      </dgm:t>
    </dgm:pt>
    <dgm:pt modelId="{314D880F-86EC-40C3-89A8-C7E6313F347F}" type="sibTrans" cxnId="{2262951E-26D0-4103-B1EA-8E8C6A29CFCA}">
      <dgm:prSet/>
      <dgm:spPr/>
      <dgm:t>
        <a:bodyPr/>
        <a:lstStyle/>
        <a:p>
          <a:endParaRPr lang="zh-CN" altLang="en-US"/>
        </a:p>
      </dgm:t>
    </dgm:pt>
    <dgm:pt modelId="{6131C91F-4BB9-422B-9FFE-C69F0B7CC649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latin typeface="方正小标宋_GBK" panose="02000000000000000000" charset="-122"/>
              <a:ea typeface="方正小标宋_GBK" panose="02000000000000000000" charset="-122"/>
            </a:rPr>
            <a:t>对生活领域有粗浅的感性认识</a:t>
          </a:r>
        </a:p>
      </dgm:t>
    </dgm:pt>
    <dgm:pt modelId="{F224EC63-794A-4502-9A3C-321D04900CFE}" type="parTrans" cxnId="{D5A3838A-8C7A-4317-B5AF-AC8DDF7F1066}">
      <dgm:prSet/>
      <dgm:spPr/>
      <dgm:t>
        <a:bodyPr/>
        <a:lstStyle/>
        <a:p>
          <a:endParaRPr lang="zh-CN" altLang="en-US"/>
        </a:p>
      </dgm:t>
    </dgm:pt>
    <dgm:pt modelId="{2BD57DEF-FC8E-4982-8490-74AFF393FF9C}" type="sibTrans" cxnId="{D5A3838A-8C7A-4317-B5AF-AC8DDF7F1066}">
      <dgm:prSet/>
      <dgm:spPr/>
      <dgm:t>
        <a:bodyPr/>
        <a:lstStyle/>
        <a:p>
          <a:endParaRPr lang="zh-CN" altLang="en-US"/>
        </a:p>
      </dgm:t>
    </dgm:pt>
    <dgm:pt modelId="{85BD72C1-328E-4444-B33A-14815291D048}" type="pres">
      <dgm:prSet presAssocID="{8DF16B8D-3687-4739-B6E9-5E847FBB5320}" presName="Name0" presStyleCnt="0">
        <dgm:presLayoutVars>
          <dgm:dir/>
          <dgm:resizeHandles val="exact"/>
        </dgm:presLayoutVars>
      </dgm:prSet>
      <dgm:spPr/>
    </dgm:pt>
    <dgm:pt modelId="{A0E72E67-7638-45DE-81B9-B5123A527D28}" type="pres">
      <dgm:prSet presAssocID="{57AD3771-382D-49AA-A932-278843159FC8}" presName="Name5" presStyleLbl="vennNode1" presStyleIdx="0" presStyleCnt="4">
        <dgm:presLayoutVars>
          <dgm:bulletEnabled val="1"/>
        </dgm:presLayoutVars>
      </dgm:prSet>
      <dgm:spPr/>
    </dgm:pt>
    <dgm:pt modelId="{3F97F949-1DB2-4952-84E3-1C489C2C1608}" type="pres">
      <dgm:prSet presAssocID="{EFDED87D-494D-492F-930F-080372CC109D}" presName="space" presStyleCnt="0"/>
      <dgm:spPr/>
    </dgm:pt>
    <dgm:pt modelId="{50852D88-3251-46F3-8531-63FD83681936}" type="pres">
      <dgm:prSet presAssocID="{DEA18090-3E02-4EDE-AE5D-61811B05833E}" presName="Name5" presStyleLbl="vennNode1" presStyleIdx="1" presStyleCnt="4" custLinFactNeighborX="3085" custLinFactNeighborY="-1234">
        <dgm:presLayoutVars>
          <dgm:bulletEnabled val="1"/>
        </dgm:presLayoutVars>
      </dgm:prSet>
      <dgm:spPr/>
    </dgm:pt>
    <dgm:pt modelId="{8C413811-DC44-464D-AEF8-7FB882A92250}" type="pres">
      <dgm:prSet presAssocID="{4FFEA813-98A2-4CAB-AD90-C81AB54249E6}" presName="space" presStyleCnt="0"/>
      <dgm:spPr/>
    </dgm:pt>
    <dgm:pt modelId="{C1193128-300A-4076-89B1-54C530B9BC57}" type="pres">
      <dgm:prSet presAssocID="{529DAA70-46D7-4045-9BEB-45A8FACF481A}" presName="Name5" presStyleLbl="vennNode1" presStyleIdx="2" presStyleCnt="4">
        <dgm:presLayoutVars>
          <dgm:bulletEnabled val="1"/>
        </dgm:presLayoutVars>
      </dgm:prSet>
      <dgm:spPr/>
    </dgm:pt>
    <dgm:pt modelId="{A170F36B-B197-4E97-8EC7-DA98F17D99EB}" type="pres">
      <dgm:prSet presAssocID="{314D880F-86EC-40C3-89A8-C7E6313F347F}" presName="space" presStyleCnt="0"/>
      <dgm:spPr/>
    </dgm:pt>
    <dgm:pt modelId="{246F928C-B241-46C7-8DC9-F4CB531AF795}" type="pres">
      <dgm:prSet presAssocID="{6131C91F-4BB9-422B-9FFE-C69F0B7CC649}" presName="Name5" presStyleLbl="vennNode1" presStyleIdx="3" presStyleCnt="4" custLinFactNeighborX="12359" custLinFactNeighborY="-943">
        <dgm:presLayoutVars>
          <dgm:bulletEnabled val="1"/>
        </dgm:presLayoutVars>
      </dgm:prSet>
      <dgm:spPr/>
    </dgm:pt>
  </dgm:ptLst>
  <dgm:cxnLst>
    <dgm:cxn modelId="{08AE820A-C897-4E76-B396-DE26F8FE7FB0}" type="presOf" srcId="{57AD3771-382D-49AA-A932-278843159FC8}" destId="{A0E72E67-7638-45DE-81B9-B5123A527D28}" srcOrd="0" destOrd="0" presId="urn:microsoft.com/office/officeart/2005/8/layout/venn3#7"/>
    <dgm:cxn modelId="{2262951E-26D0-4103-B1EA-8E8C6A29CFCA}" srcId="{8DF16B8D-3687-4739-B6E9-5E847FBB5320}" destId="{529DAA70-46D7-4045-9BEB-45A8FACF481A}" srcOrd="2" destOrd="0" parTransId="{7B898F98-4CFB-4852-A425-8167DC89FED7}" sibTransId="{314D880F-86EC-40C3-89A8-C7E6313F347F}"/>
    <dgm:cxn modelId="{F0C1BC34-C10F-46DC-B51F-8E8F0CB8FBC9}" type="presOf" srcId="{DEA18090-3E02-4EDE-AE5D-61811B05833E}" destId="{50852D88-3251-46F3-8531-63FD83681936}" srcOrd="0" destOrd="0" presId="urn:microsoft.com/office/officeart/2005/8/layout/venn3#7"/>
    <dgm:cxn modelId="{FDFEAE7B-3A19-4ABC-952F-5B6C7DAC2D65}" srcId="{8DF16B8D-3687-4739-B6E9-5E847FBB5320}" destId="{DEA18090-3E02-4EDE-AE5D-61811B05833E}" srcOrd="1" destOrd="0" parTransId="{E9CC9F4A-738C-4154-B988-9270105CE9A7}" sibTransId="{4FFEA813-98A2-4CAB-AD90-C81AB54249E6}"/>
    <dgm:cxn modelId="{D5A3838A-8C7A-4317-B5AF-AC8DDF7F1066}" srcId="{8DF16B8D-3687-4739-B6E9-5E847FBB5320}" destId="{6131C91F-4BB9-422B-9FFE-C69F0B7CC649}" srcOrd="3" destOrd="0" parTransId="{F224EC63-794A-4502-9A3C-321D04900CFE}" sibTransId="{2BD57DEF-FC8E-4982-8490-74AFF393FF9C}"/>
    <dgm:cxn modelId="{92EBBC9F-267A-4B1D-AF64-5FE09CCCAA30}" type="presOf" srcId="{529DAA70-46D7-4045-9BEB-45A8FACF481A}" destId="{C1193128-300A-4076-89B1-54C530B9BC57}" srcOrd="0" destOrd="0" presId="urn:microsoft.com/office/officeart/2005/8/layout/venn3#7"/>
    <dgm:cxn modelId="{E16EEBA0-AB66-4712-9FA8-B14F17F56BF5}" type="presOf" srcId="{6131C91F-4BB9-422B-9FFE-C69F0B7CC649}" destId="{246F928C-B241-46C7-8DC9-F4CB531AF795}" srcOrd="0" destOrd="0" presId="urn:microsoft.com/office/officeart/2005/8/layout/venn3#7"/>
    <dgm:cxn modelId="{BB8319D5-3E3D-4F87-8642-56A1FFA1D7AB}" srcId="{8DF16B8D-3687-4739-B6E9-5E847FBB5320}" destId="{57AD3771-382D-49AA-A932-278843159FC8}" srcOrd="0" destOrd="0" parTransId="{00100396-A3E6-4938-89FE-BA78EEF01A72}" sibTransId="{EFDED87D-494D-492F-930F-080372CC109D}"/>
    <dgm:cxn modelId="{937CFAE6-630F-4F1E-969D-6B681DF0A203}" type="presOf" srcId="{8DF16B8D-3687-4739-B6E9-5E847FBB5320}" destId="{85BD72C1-328E-4444-B33A-14815291D048}" srcOrd="0" destOrd="0" presId="urn:microsoft.com/office/officeart/2005/8/layout/venn3#7"/>
    <dgm:cxn modelId="{83DA13F0-D59B-41F4-855A-C7A84521A89A}" type="presParOf" srcId="{85BD72C1-328E-4444-B33A-14815291D048}" destId="{A0E72E67-7638-45DE-81B9-B5123A527D28}" srcOrd="0" destOrd="0" presId="urn:microsoft.com/office/officeart/2005/8/layout/venn3#7"/>
    <dgm:cxn modelId="{F72E544F-ED18-4DD7-AE3A-A22940EDEC39}" type="presParOf" srcId="{85BD72C1-328E-4444-B33A-14815291D048}" destId="{3F97F949-1DB2-4952-84E3-1C489C2C1608}" srcOrd="1" destOrd="0" presId="urn:microsoft.com/office/officeart/2005/8/layout/venn3#7"/>
    <dgm:cxn modelId="{7AA42B30-B475-4E50-8CF1-D6BD8729E33F}" type="presParOf" srcId="{85BD72C1-328E-4444-B33A-14815291D048}" destId="{50852D88-3251-46F3-8531-63FD83681936}" srcOrd="2" destOrd="0" presId="urn:microsoft.com/office/officeart/2005/8/layout/venn3#7"/>
    <dgm:cxn modelId="{C7056DB1-AB39-4792-A99B-042CDBD52B62}" type="presParOf" srcId="{85BD72C1-328E-4444-B33A-14815291D048}" destId="{8C413811-DC44-464D-AEF8-7FB882A92250}" srcOrd="3" destOrd="0" presId="urn:microsoft.com/office/officeart/2005/8/layout/venn3#7"/>
    <dgm:cxn modelId="{3459DBE2-2DAD-4F6C-8FB9-38E66BF0ECE3}" type="presParOf" srcId="{85BD72C1-328E-4444-B33A-14815291D048}" destId="{C1193128-300A-4076-89B1-54C530B9BC57}" srcOrd="4" destOrd="0" presId="urn:microsoft.com/office/officeart/2005/8/layout/venn3#7"/>
    <dgm:cxn modelId="{3681723C-1E91-420B-B2B1-B376314DD921}" type="presParOf" srcId="{85BD72C1-328E-4444-B33A-14815291D048}" destId="{A170F36B-B197-4E97-8EC7-DA98F17D99EB}" srcOrd="5" destOrd="0" presId="urn:microsoft.com/office/officeart/2005/8/layout/venn3#7"/>
    <dgm:cxn modelId="{15990890-686A-4589-9275-76302F10F53E}" type="presParOf" srcId="{85BD72C1-328E-4444-B33A-14815291D048}" destId="{246F928C-B241-46C7-8DC9-F4CB531AF795}" srcOrd="6" destOrd="0" presId="urn:microsoft.com/office/officeart/2005/8/layout/venn3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F16B8D-3687-4739-B6E9-5E847FBB5320}" type="doc">
      <dgm:prSet loTypeId="urn:microsoft.com/office/officeart/2005/8/layout/venn3#8" loCatId="relationship" qsTypeId="urn:microsoft.com/office/officeart/2005/8/quickstyle/simple1#32" qsCatId="simple" csTypeId="urn:microsoft.com/office/officeart/2005/8/colors/colorful1#32" csCatId="accent1" phldr="1"/>
      <dgm:spPr/>
      <dgm:t>
        <a:bodyPr/>
        <a:lstStyle/>
        <a:p>
          <a:endParaRPr lang="zh-CN" altLang="en-US"/>
        </a:p>
      </dgm:t>
    </dgm:pt>
    <dgm:pt modelId="{57AD3771-382D-49AA-A932-278843159FC8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latin typeface="方正小标宋_GBK" panose="02000000000000000000" charset="-122"/>
              <a:ea typeface="方正小标宋_GBK" panose="02000000000000000000" charset="-122"/>
            </a:rPr>
            <a:t>问卷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latin typeface="方正小标宋_GBK" panose="02000000000000000000" charset="-122"/>
              <a:ea typeface="方正小标宋_GBK" panose="02000000000000000000" charset="-122"/>
            </a:rPr>
            <a:t>访谈</a:t>
          </a:r>
        </a:p>
      </dgm:t>
    </dgm:pt>
    <dgm:pt modelId="{00100396-A3E6-4938-89FE-BA78EEF01A72}" type="parTrans" cxnId="{F2F7293D-7E39-4ACA-A141-F93687A18457}">
      <dgm:prSet/>
      <dgm:spPr/>
    </dgm:pt>
    <dgm:pt modelId="{EFDED87D-494D-492F-930F-080372CC109D}" type="sibTrans" cxnId="{F2F7293D-7E39-4ACA-A141-F93687A18457}">
      <dgm:prSet/>
      <dgm:spPr/>
    </dgm:pt>
    <dgm:pt modelId="{DEA18090-3E02-4EDE-AE5D-61811B05833E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>
              <a:latin typeface="方正小标宋_GBK" panose="02000000000000000000" charset="-122"/>
              <a:ea typeface="方正小标宋_GBK" panose="02000000000000000000" charset="-122"/>
              <a:sym typeface="+mn-ea"/>
            </a:rPr>
            <a:t>日常</a:t>
          </a:r>
          <a:endParaRPr lang="en-US" altLang="zh-CN" dirty="0">
            <a:latin typeface="方正小标宋_GBK" panose="02000000000000000000" charset="-122"/>
            <a:ea typeface="方正小标宋_GBK" panose="02000000000000000000" charset="-122"/>
            <a:sym typeface="+mn-ea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>
              <a:latin typeface="方正小标宋_GBK" panose="02000000000000000000" charset="-122"/>
              <a:ea typeface="方正小标宋_GBK" panose="02000000000000000000" charset="-122"/>
              <a:sym typeface="+mn-ea"/>
            </a:rPr>
            <a:t>观察</a:t>
          </a:r>
          <a:endParaRPr lang="zh-CN" dirty="0">
            <a:latin typeface="方正小标宋_GBK" panose="02000000000000000000" charset="-122"/>
            <a:ea typeface="方正小标宋_GBK" panose="02000000000000000000" charset="-122"/>
          </a:endParaRPr>
        </a:p>
      </dgm:t>
    </dgm:pt>
    <dgm:pt modelId="{E9CC9F4A-738C-4154-B988-9270105CE9A7}" type="parTrans" cxnId="{A62EB473-DDCA-4D75-A3B4-79163A9695BE}">
      <dgm:prSet/>
      <dgm:spPr/>
      <dgm:t>
        <a:bodyPr/>
        <a:lstStyle/>
        <a:p>
          <a:endParaRPr lang="zh-CN" altLang="en-US"/>
        </a:p>
      </dgm:t>
    </dgm:pt>
    <dgm:pt modelId="{4FFEA813-98A2-4CAB-AD90-C81AB54249E6}" type="sibTrans" cxnId="{A62EB473-DDCA-4D75-A3B4-79163A9695BE}">
      <dgm:prSet/>
      <dgm:spPr/>
      <dgm:t>
        <a:bodyPr/>
        <a:lstStyle/>
        <a:p>
          <a:endParaRPr lang="zh-CN" altLang="en-US"/>
        </a:p>
      </dgm:t>
    </dgm:pt>
    <dgm:pt modelId="{85BD72C1-328E-4444-B33A-14815291D048}" type="pres">
      <dgm:prSet presAssocID="{8DF16B8D-3687-4739-B6E9-5E847FBB5320}" presName="Name0" presStyleCnt="0">
        <dgm:presLayoutVars>
          <dgm:dir/>
          <dgm:resizeHandles val="exact"/>
        </dgm:presLayoutVars>
      </dgm:prSet>
      <dgm:spPr/>
    </dgm:pt>
    <dgm:pt modelId="{A0E72E67-7638-45DE-81B9-B5123A527D28}" type="pres">
      <dgm:prSet presAssocID="{57AD3771-382D-49AA-A932-278843159FC8}" presName="Name5" presStyleLbl="vennNode1" presStyleIdx="0" presStyleCnt="2">
        <dgm:presLayoutVars>
          <dgm:bulletEnabled val="1"/>
        </dgm:presLayoutVars>
      </dgm:prSet>
      <dgm:spPr/>
    </dgm:pt>
    <dgm:pt modelId="{3F97F949-1DB2-4952-84E3-1C489C2C1608}" type="pres">
      <dgm:prSet presAssocID="{EFDED87D-494D-492F-930F-080372CC109D}" presName="space" presStyleCnt="0"/>
      <dgm:spPr/>
    </dgm:pt>
    <dgm:pt modelId="{50852D88-3251-46F3-8531-63FD83681936}" type="pres">
      <dgm:prSet presAssocID="{DEA18090-3E02-4EDE-AE5D-61811B05833E}" presName="Name5" presStyleLbl="vennNode1" presStyleIdx="1" presStyleCnt="2" custLinFactNeighborX="3085" custLinFactNeighborY="-1234">
        <dgm:presLayoutVars>
          <dgm:bulletEnabled val="1"/>
        </dgm:presLayoutVars>
      </dgm:prSet>
      <dgm:spPr/>
    </dgm:pt>
  </dgm:ptLst>
  <dgm:cxnLst>
    <dgm:cxn modelId="{B089C437-7721-4F37-9359-3FC7004F6FD2}" type="presOf" srcId="{DEA18090-3E02-4EDE-AE5D-61811B05833E}" destId="{50852D88-3251-46F3-8531-63FD83681936}" srcOrd="0" destOrd="0" presId="urn:microsoft.com/office/officeart/2005/8/layout/venn3#8"/>
    <dgm:cxn modelId="{F2F7293D-7E39-4ACA-A141-F93687A18457}" srcId="{8DF16B8D-3687-4739-B6E9-5E847FBB5320}" destId="{57AD3771-382D-49AA-A932-278843159FC8}" srcOrd="0" destOrd="0" parTransId="{00100396-A3E6-4938-89FE-BA78EEF01A72}" sibTransId="{EFDED87D-494D-492F-930F-080372CC109D}"/>
    <dgm:cxn modelId="{D7C0395B-14B3-4F95-96A3-056EBAC575A4}" type="presOf" srcId="{57AD3771-382D-49AA-A932-278843159FC8}" destId="{A0E72E67-7638-45DE-81B9-B5123A527D28}" srcOrd="0" destOrd="0" presId="urn:microsoft.com/office/officeart/2005/8/layout/venn3#8"/>
    <dgm:cxn modelId="{A62EB473-DDCA-4D75-A3B4-79163A9695BE}" srcId="{8DF16B8D-3687-4739-B6E9-5E847FBB5320}" destId="{DEA18090-3E02-4EDE-AE5D-61811B05833E}" srcOrd="1" destOrd="0" parTransId="{E9CC9F4A-738C-4154-B988-9270105CE9A7}" sibTransId="{4FFEA813-98A2-4CAB-AD90-C81AB54249E6}"/>
    <dgm:cxn modelId="{0B33F0E2-6DA5-46A4-BEAD-6EA86C22274A}" type="presOf" srcId="{8DF16B8D-3687-4739-B6E9-5E847FBB5320}" destId="{85BD72C1-328E-4444-B33A-14815291D048}" srcOrd="0" destOrd="0" presId="urn:microsoft.com/office/officeart/2005/8/layout/venn3#8"/>
    <dgm:cxn modelId="{83AB926D-6506-4D2D-B306-8CC262E54849}" type="presParOf" srcId="{85BD72C1-328E-4444-B33A-14815291D048}" destId="{A0E72E67-7638-45DE-81B9-B5123A527D28}" srcOrd="0" destOrd="0" presId="urn:microsoft.com/office/officeart/2005/8/layout/venn3#8"/>
    <dgm:cxn modelId="{6A4E239F-D5AA-4B7E-BCB7-2DB78DE30BE4}" type="presParOf" srcId="{85BD72C1-328E-4444-B33A-14815291D048}" destId="{3F97F949-1DB2-4952-84E3-1C489C2C1608}" srcOrd="1" destOrd="0" presId="urn:microsoft.com/office/officeart/2005/8/layout/venn3#8"/>
    <dgm:cxn modelId="{90C6682F-4F7F-4D34-95B8-7A0698AB6C21}" type="presParOf" srcId="{85BD72C1-328E-4444-B33A-14815291D048}" destId="{50852D88-3251-46F3-8531-63FD83681936}" srcOrd="2" destOrd="0" presId="urn:microsoft.com/office/officeart/2005/8/layout/venn3#8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C000F8-565F-47C8-934D-04C4161F3991}" type="doc">
      <dgm:prSet loTypeId="urn:microsoft.com/office/officeart/2005/8/layout/hList6" loCatId="list" qsTypeId="urn:microsoft.com/office/officeart/2005/8/quickstyle/simple1#33" qsCatId="simple" csTypeId="urn:microsoft.com/office/officeart/2005/8/colors/colorful1#33" csCatId="accent1" phldr="0"/>
      <dgm:spPr/>
      <dgm:t>
        <a:bodyPr/>
        <a:lstStyle/>
        <a:p>
          <a:endParaRPr lang="zh-CN" altLang="en-US"/>
        </a:p>
      </dgm:t>
    </dgm:pt>
    <dgm:pt modelId="{B35DC22E-F108-4B3B-9710-DB9DE75343ED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知道内容</a:t>
          </a:r>
        </a:p>
      </dgm:t>
    </dgm:pt>
    <dgm:pt modelId="{EBB93E41-453D-43F8-A2E3-A239D5DD76EF}" type="parTrans" cxnId="{A14F959B-0085-46FF-9197-0A533EAA5F0C}">
      <dgm:prSet/>
      <dgm:spPr/>
      <dgm:t>
        <a:bodyPr/>
        <a:lstStyle/>
        <a:p>
          <a:endParaRPr lang="zh-CN" altLang="en-US"/>
        </a:p>
      </dgm:t>
    </dgm:pt>
    <dgm:pt modelId="{AE268020-85A8-42C2-B5CC-9F1AA3B5FF0D}" type="sibTrans" cxnId="{A14F959B-0085-46FF-9197-0A533EAA5F0C}">
      <dgm:prSet/>
      <dgm:spPr/>
      <dgm:t>
        <a:bodyPr/>
        <a:lstStyle/>
        <a:p>
          <a:endParaRPr lang="zh-CN" altLang="en-US"/>
        </a:p>
      </dgm:t>
    </dgm:pt>
    <dgm:pt modelId="{23131DDC-A01B-4344-BF1A-BB816EB5AC77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不会做</a:t>
          </a:r>
        </a:p>
      </dgm:t>
    </dgm:pt>
    <dgm:pt modelId="{12FEF91F-8EE0-4AC9-A4D2-80055CFE585C}" type="parTrans" cxnId="{C6BCCA87-AD2D-4340-ABAF-B8D2136C94DC}">
      <dgm:prSet/>
      <dgm:spPr/>
      <dgm:t>
        <a:bodyPr/>
        <a:lstStyle/>
        <a:p>
          <a:endParaRPr lang="zh-CN" altLang="en-US"/>
        </a:p>
      </dgm:t>
    </dgm:pt>
    <dgm:pt modelId="{185FD9E9-AAAD-4507-8496-8C5AE802B8F3}" type="sibTrans" cxnId="{C6BCCA87-AD2D-4340-ABAF-B8D2136C94DC}">
      <dgm:prSet/>
      <dgm:spPr/>
      <dgm:t>
        <a:bodyPr/>
        <a:lstStyle/>
        <a:p>
          <a:endParaRPr lang="zh-CN" altLang="en-US"/>
        </a:p>
      </dgm:t>
    </dgm:pt>
    <dgm:pt modelId="{A944CCA1-9FB5-4093-86A8-89045A44E778}" type="pres">
      <dgm:prSet presAssocID="{ACC000F8-565F-47C8-934D-04C4161F3991}" presName="Name0" presStyleCnt="0">
        <dgm:presLayoutVars>
          <dgm:dir/>
          <dgm:resizeHandles val="exact"/>
        </dgm:presLayoutVars>
      </dgm:prSet>
      <dgm:spPr/>
    </dgm:pt>
    <dgm:pt modelId="{8A0A2265-FBC1-4B12-98E0-7D91387047CB}" type="pres">
      <dgm:prSet presAssocID="{B35DC22E-F108-4B3B-9710-DB9DE75343ED}" presName="node" presStyleLbl="node1" presStyleIdx="0" presStyleCnt="2">
        <dgm:presLayoutVars>
          <dgm:bulletEnabled val="1"/>
        </dgm:presLayoutVars>
      </dgm:prSet>
      <dgm:spPr/>
    </dgm:pt>
    <dgm:pt modelId="{0EBC7ECC-B294-4427-ABE7-478E5559C6EE}" type="pres">
      <dgm:prSet presAssocID="{AE268020-85A8-42C2-B5CC-9F1AA3B5FF0D}" presName="sibTrans" presStyleCnt="0"/>
      <dgm:spPr/>
    </dgm:pt>
    <dgm:pt modelId="{5CD5B18C-5B5C-41F1-969F-468111D317DF}" type="pres">
      <dgm:prSet presAssocID="{23131DDC-A01B-4344-BF1A-BB816EB5AC77}" presName="node" presStyleLbl="node1" presStyleIdx="1" presStyleCnt="2">
        <dgm:presLayoutVars>
          <dgm:bulletEnabled val="1"/>
        </dgm:presLayoutVars>
      </dgm:prSet>
      <dgm:spPr/>
    </dgm:pt>
  </dgm:ptLst>
  <dgm:cxnLst>
    <dgm:cxn modelId="{0CEBD066-89EE-4C36-AC30-A11500A497EC}" type="presOf" srcId="{B35DC22E-F108-4B3B-9710-DB9DE75343ED}" destId="{8A0A2265-FBC1-4B12-98E0-7D91387047CB}" srcOrd="0" destOrd="0" presId="urn:microsoft.com/office/officeart/2005/8/layout/hList6"/>
    <dgm:cxn modelId="{5842E684-67FE-4111-9304-1A5562C423D7}" type="presOf" srcId="{ACC000F8-565F-47C8-934D-04C4161F3991}" destId="{A944CCA1-9FB5-4093-86A8-89045A44E778}" srcOrd="0" destOrd="0" presId="urn:microsoft.com/office/officeart/2005/8/layout/hList6"/>
    <dgm:cxn modelId="{C6BCCA87-AD2D-4340-ABAF-B8D2136C94DC}" srcId="{ACC000F8-565F-47C8-934D-04C4161F3991}" destId="{23131DDC-A01B-4344-BF1A-BB816EB5AC77}" srcOrd="1" destOrd="0" parTransId="{12FEF91F-8EE0-4AC9-A4D2-80055CFE585C}" sibTransId="{185FD9E9-AAAD-4507-8496-8C5AE802B8F3}"/>
    <dgm:cxn modelId="{A14F959B-0085-46FF-9197-0A533EAA5F0C}" srcId="{ACC000F8-565F-47C8-934D-04C4161F3991}" destId="{B35DC22E-F108-4B3B-9710-DB9DE75343ED}" srcOrd="0" destOrd="0" parTransId="{EBB93E41-453D-43F8-A2E3-A239D5DD76EF}" sibTransId="{AE268020-85A8-42C2-B5CC-9F1AA3B5FF0D}"/>
    <dgm:cxn modelId="{2119F4D3-1800-458B-B4BA-10CFDAC31BAD}" type="presOf" srcId="{23131DDC-A01B-4344-BF1A-BB816EB5AC77}" destId="{5CD5B18C-5B5C-41F1-969F-468111D317DF}" srcOrd="0" destOrd="0" presId="urn:microsoft.com/office/officeart/2005/8/layout/hList6"/>
    <dgm:cxn modelId="{8CF97B1F-5AEA-4527-AD18-4E2462A48DBC}" type="presParOf" srcId="{A944CCA1-9FB5-4093-86A8-89045A44E778}" destId="{8A0A2265-FBC1-4B12-98E0-7D91387047CB}" srcOrd="0" destOrd="0" presId="urn:microsoft.com/office/officeart/2005/8/layout/hList6"/>
    <dgm:cxn modelId="{A2826C8B-A2D6-4D49-B15E-1F7BBFBE5AEC}" type="presParOf" srcId="{A944CCA1-9FB5-4093-86A8-89045A44E778}" destId="{0EBC7ECC-B294-4427-ABE7-478E5559C6EE}" srcOrd="1" destOrd="0" presId="urn:microsoft.com/office/officeart/2005/8/layout/hList6"/>
    <dgm:cxn modelId="{A08029F2-B4B7-438C-97B7-49F94A0863B3}" type="presParOf" srcId="{A944CCA1-9FB5-4093-86A8-89045A44E778}" destId="{5CD5B18C-5B5C-41F1-969F-468111D317DF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1C80C4-3C37-4B06-AC2A-25F05322FDE0}" type="doc">
      <dgm:prSet loTypeId="urn:microsoft.com/office/officeart/2005/8/layout/list1#8" loCatId="list" qsTypeId="urn:microsoft.com/office/officeart/2005/8/quickstyle/simple1#34" qsCatId="simple" csTypeId="urn:microsoft.com/office/officeart/2005/8/colors/colorful1#34" csCatId="accent1" phldr="0"/>
      <dgm:spPr/>
      <dgm:t>
        <a:bodyPr/>
        <a:lstStyle/>
        <a:p>
          <a:endParaRPr lang="zh-CN" altLang="en-US"/>
        </a:p>
      </dgm:t>
    </dgm:pt>
    <dgm:pt modelId="{79F64CC5-B0A0-473A-A647-A8DB6562D23B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00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  <a:sym typeface="+mn-ea"/>
            </a:rPr>
            <a:t>1.通过案例理解好少年的标准，能主动向榜样学习，积极在生活中践行。</a:t>
          </a:r>
          <a:endParaRPr sz="4100"/>
        </a:p>
      </dgm:t>
    </dgm:pt>
    <dgm:pt modelId="{702F6268-E14C-45D5-8115-297DAA4B759C}" type="parTrans" cxnId="{DBAA4BC0-3215-4F94-A580-1B9F6117B644}">
      <dgm:prSet/>
      <dgm:spPr/>
      <dgm:t>
        <a:bodyPr/>
        <a:lstStyle/>
        <a:p>
          <a:endParaRPr lang="zh-CN" altLang="en-US"/>
        </a:p>
      </dgm:t>
    </dgm:pt>
    <dgm:pt modelId="{981E424B-A63B-4DF7-BC97-1D5B2B7044B1}" type="sibTrans" cxnId="{DBAA4BC0-3215-4F94-A580-1B9F6117B644}">
      <dgm:prSet/>
      <dgm:spPr/>
      <dgm:t>
        <a:bodyPr/>
        <a:lstStyle/>
        <a:p>
          <a:endParaRPr lang="zh-CN" altLang="en-US"/>
        </a:p>
      </dgm:t>
    </dgm:pt>
    <dgm:pt modelId="{D4AB1542-9F74-4E45-B615-57F5DFDC43EE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00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  <a:sym typeface="+mn-ea"/>
            </a:rPr>
            <a:t>2.通过制订行动计划，能够将好少年标准转化为日常行为准则，努力成为德智体美劳全面发展的新时代好少年。</a:t>
          </a:r>
          <a:endParaRPr sz="4100"/>
        </a:p>
      </dgm:t>
    </dgm:pt>
    <dgm:pt modelId="{DCA1BD93-FD98-4A06-8ECE-28E6935BECED}" type="parTrans" cxnId="{6B9A37D2-5EE2-4932-AD9C-654BA84E6C4D}">
      <dgm:prSet/>
      <dgm:spPr/>
      <dgm:t>
        <a:bodyPr/>
        <a:lstStyle/>
        <a:p>
          <a:endParaRPr lang="zh-CN" altLang="en-US"/>
        </a:p>
      </dgm:t>
    </dgm:pt>
    <dgm:pt modelId="{69748832-ECC5-4F63-A6AC-8504A7E906B9}" type="sibTrans" cxnId="{6B9A37D2-5EE2-4932-AD9C-654BA84E6C4D}">
      <dgm:prSet/>
      <dgm:spPr/>
      <dgm:t>
        <a:bodyPr/>
        <a:lstStyle/>
        <a:p>
          <a:endParaRPr lang="zh-CN" altLang="en-US"/>
        </a:p>
      </dgm:t>
    </dgm:pt>
    <dgm:pt modelId="{96EFB7B6-63BA-4C4C-B0BE-A6786A62CC93}">
      <dgm:prSet phldr="0" custT="0"/>
      <dgm:spPr/>
      <dgm:t>
        <a:bodyPr vert="horz" wrap="square"/>
        <a:lstStyle/>
        <a:p>
          <a:endParaRPr b="1"/>
        </a:p>
      </dgm:t>
    </dgm:pt>
    <dgm:pt modelId="{49AD327F-4A02-42BF-861C-012A89E63A9D}" type="parTrans" cxnId="{7C20A605-7C4E-48DD-BC7C-D9BD8CFADB47}">
      <dgm:prSet/>
      <dgm:spPr/>
    </dgm:pt>
    <dgm:pt modelId="{AB7FD0E2-818A-4207-8958-201F9438B730}" type="sibTrans" cxnId="{7C20A605-7C4E-48DD-BC7C-D9BD8CFADB47}">
      <dgm:prSet/>
      <dgm:spPr/>
    </dgm:pt>
    <dgm:pt modelId="{EE3CB678-3AF3-48EB-A9A3-4C9B3B638DF4}" type="pres">
      <dgm:prSet presAssocID="{501C80C4-3C37-4B06-AC2A-25F05322FDE0}" presName="linear" presStyleCnt="0">
        <dgm:presLayoutVars>
          <dgm:dir/>
          <dgm:animLvl val="lvl"/>
          <dgm:resizeHandles val="exact"/>
        </dgm:presLayoutVars>
      </dgm:prSet>
      <dgm:spPr/>
    </dgm:pt>
    <dgm:pt modelId="{A787D67B-DDA1-4988-8415-DCD48FC3EA83}" type="pres">
      <dgm:prSet presAssocID="{79F64CC5-B0A0-473A-A647-A8DB6562D23B}" presName="parentLin" presStyleCnt="0"/>
      <dgm:spPr/>
    </dgm:pt>
    <dgm:pt modelId="{0797CEA2-9F9D-4159-A8DC-2F0D60611F3B}" type="pres">
      <dgm:prSet presAssocID="{79F64CC5-B0A0-473A-A647-A8DB6562D23B}" presName="parentLeftMargin" presStyleLbl="node1" presStyleIdx="0" presStyleCnt="2"/>
      <dgm:spPr/>
    </dgm:pt>
    <dgm:pt modelId="{2968AA41-C1D3-4EDF-9DB3-378F66B2FD39}" type="pres">
      <dgm:prSet presAssocID="{79F64CC5-B0A0-473A-A647-A8DB6562D23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61417B3-60F3-4BE3-8E8F-9CEC27ECBCDA}" type="pres">
      <dgm:prSet presAssocID="{79F64CC5-B0A0-473A-A647-A8DB6562D23B}" presName="negativeSpace" presStyleCnt="0"/>
      <dgm:spPr/>
    </dgm:pt>
    <dgm:pt modelId="{D167D85B-ED5F-4134-9F18-E6B4BAE0C614}" type="pres">
      <dgm:prSet presAssocID="{79F64CC5-B0A0-473A-A647-A8DB6562D23B}" presName="childText" presStyleLbl="conFgAcc1" presStyleIdx="0" presStyleCnt="2">
        <dgm:presLayoutVars>
          <dgm:bulletEnabled val="1"/>
        </dgm:presLayoutVars>
      </dgm:prSet>
      <dgm:spPr/>
    </dgm:pt>
    <dgm:pt modelId="{6402558A-B637-4118-8793-2FA57B2393DA}" type="pres">
      <dgm:prSet presAssocID="{981E424B-A63B-4DF7-BC97-1D5B2B7044B1}" presName="spaceBetweenRectangles" presStyleCnt="0"/>
      <dgm:spPr/>
    </dgm:pt>
    <dgm:pt modelId="{8E561E53-8519-43F2-B9E7-546C3EB01970}" type="pres">
      <dgm:prSet presAssocID="{D4AB1542-9F74-4E45-B615-57F5DFDC43EE}" presName="parentLin" presStyleCnt="0"/>
      <dgm:spPr/>
    </dgm:pt>
    <dgm:pt modelId="{3559B5A5-3E91-49F5-A868-297DBB575668}" type="pres">
      <dgm:prSet presAssocID="{D4AB1542-9F74-4E45-B615-57F5DFDC43EE}" presName="parentLeftMargin" presStyleLbl="node1" presStyleIdx="0" presStyleCnt="2"/>
      <dgm:spPr/>
    </dgm:pt>
    <dgm:pt modelId="{48FABA9F-C289-434B-8864-E8FC1B5C2F60}" type="pres">
      <dgm:prSet presAssocID="{D4AB1542-9F74-4E45-B615-57F5DFDC43E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2F65D9D-7898-4EE1-ADBC-A6F5139DEC13}" type="pres">
      <dgm:prSet presAssocID="{D4AB1542-9F74-4E45-B615-57F5DFDC43EE}" presName="negativeSpace" presStyleCnt="0"/>
      <dgm:spPr/>
    </dgm:pt>
    <dgm:pt modelId="{6B4B0D2A-F76A-4881-A678-1599A9C1764F}" type="pres">
      <dgm:prSet presAssocID="{D4AB1542-9F74-4E45-B615-57F5DFDC43E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DAA0A03-0EC7-4EEC-BB63-BB2F9387E4BB}" type="presOf" srcId="{79F64CC5-B0A0-473A-A647-A8DB6562D23B}" destId="{2968AA41-C1D3-4EDF-9DB3-378F66B2FD39}" srcOrd="1" destOrd="0" presId="urn:microsoft.com/office/officeart/2005/8/layout/list1#8"/>
    <dgm:cxn modelId="{7C20A605-7C4E-48DD-BC7C-D9BD8CFADB47}" srcId="{D4AB1542-9F74-4E45-B615-57F5DFDC43EE}" destId="{96EFB7B6-63BA-4C4C-B0BE-A6786A62CC93}" srcOrd="0" destOrd="0" parTransId="{49AD327F-4A02-42BF-861C-012A89E63A9D}" sibTransId="{AB7FD0E2-818A-4207-8958-201F9438B730}"/>
    <dgm:cxn modelId="{35223007-3B6F-44BE-A0ED-1BBF15FBE124}" type="presOf" srcId="{79F64CC5-B0A0-473A-A647-A8DB6562D23B}" destId="{0797CEA2-9F9D-4159-A8DC-2F0D60611F3B}" srcOrd="0" destOrd="0" presId="urn:microsoft.com/office/officeart/2005/8/layout/list1#8"/>
    <dgm:cxn modelId="{B6ED0C18-15F6-457A-918A-51639CBDD2CC}" type="presOf" srcId="{501C80C4-3C37-4B06-AC2A-25F05322FDE0}" destId="{EE3CB678-3AF3-48EB-A9A3-4C9B3B638DF4}" srcOrd="0" destOrd="0" presId="urn:microsoft.com/office/officeart/2005/8/layout/list1#8"/>
    <dgm:cxn modelId="{D14D2D24-5E62-45D4-8EBC-8982E1D9863A}" type="presOf" srcId="{D4AB1542-9F74-4E45-B615-57F5DFDC43EE}" destId="{48FABA9F-C289-434B-8864-E8FC1B5C2F60}" srcOrd="1" destOrd="0" presId="urn:microsoft.com/office/officeart/2005/8/layout/list1#8"/>
    <dgm:cxn modelId="{54CE7444-1364-4D67-9ED5-1E78E36A93B8}" type="presOf" srcId="{D4AB1542-9F74-4E45-B615-57F5DFDC43EE}" destId="{3559B5A5-3E91-49F5-A868-297DBB575668}" srcOrd="0" destOrd="0" presId="urn:microsoft.com/office/officeart/2005/8/layout/list1#8"/>
    <dgm:cxn modelId="{06CC5578-0EF9-4DC4-A919-5B650D0B7768}" type="presOf" srcId="{96EFB7B6-63BA-4C4C-B0BE-A6786A62CC93}" destId="{6B4B0D2A-F76A-4881-A678-1599A9C1764F}" srcOrd="0" destOrd="0" presId="urn:microsoft.com/office/officeart/2005/8/layout/list1#8"/>
    <dgm:cxn modelId="{DBAA4BC0-3215-4F94-A580-1B9F6117B644}" srcId="{501C80C4-3C37-4B06-AC2A-25F05322FDE0}" destId="{79F64CC5-B0A0-473A-A647-A8DB6562D23B}" srcOrd="0" destOrd="0" parTransId="{702F6268-E14C-45D5-8115-297DAA4B759C}" sibTransId="{981E424B-A63B-4DF7-BC97-1D5B2B7044B1}"/>
    <dgm:cxn modelId="{6B9A37D2-5EE2-4932-AD9C-654BA84E6C4D}" srcId="{501C80C4-3C37-4B06-AC2A-25F05322FDE0}" destId="{D4AB1542-9F74-4E45-B615-57F5DFDC43EE}" srcOrd="1" destOrd="0" parTransId="{DCA1BD93-FD98-4A06-8ECE-28E6935BECED}" sibTransId="{69748832-ECC5-4F63-A6AC-8504A7E906B9}"/>
    <dgm:cxn modelId="{B4DDC73B-8575-4EB7-8B68-F2D452A2FDB3}" type="presParOf" srcId="{EE3CB678-3AF3-48EB-A9A3-4C9B3B638DF4}" destId="{A787D67B-DDA1-4988-8415-DCD48FC3EA83}" srcOrd="0" destOrd="0" presId="urn:microsoft.com/office/officeart/2005/8/layout/list1#8"/>
    <dgm:cxn modelId="{668538D6-D455-4A90-A296-1060F80C5DEB}" type="presParOf" srcId="{A787D67B-DDA1-4988-8415-DCD48FC3EA83}" destId="{0797CEA2-9F9D-4159-A8DC-2F0D60611F3B}" srcOrd="0" destOrd="0" presId="urn:microsoft.com/office/officeart/2005/8/layout/list1#8"/>
    <dgm:cxn modelId="{2F3B856B-5A87-44BB-AEAC-62B1ABAFE9C1}" type="presParOf" srcId="{A787D67B-DDA1-4988-8415-DCD48FC3EA83}" destId="{2968AA41-C1D3-4EDF-9DB3-378F66B2FD39}" srcOrd="1" destOrd="0" presId="urn:microsoft.com/office/officeart/2005/8/layout/list1#8"/>
    <dgm:cxn modelId="{A2B0D689-D586-4B4E-8558-5F227CB0C6E9}" type="presParOf" srcId="{EE3CB678-3AF3-48EB-A9A3-4C9B3B638DF4}" destId="{D61417B3-60F3-4BE3-8E8F-9CEC27ECBCDA}" srcOrd="1" destOrd="0" presId="urn:microsoft.com/office/officeart/2005/8/layout/list1#8"/>
    <dgm:cxn modelId="{144B9197-0809-4C0C-A8C5-DF375FC950E4}" type="presParOf" srcId="{EE3CB678-3AF3-48EB-A9A3-4C9B3B638DF4}" destId="{D167D85B-ED5F-4134-9F18-E6B4BAE0C614}" srcOrd="2" destOrd="0" presId="urn:microsoft.com/office/officeart/2005/8/layout/list1#8"/>
    <dgm:cxn modelId="{2C3A0D71-6DEB-4B87-B550-9B1CF1E57195}" type="presParOf" srcId="{EE3CB678-3AF3-48EB-A9A3-4C9B3B638DF4}" destId="{6402558A-B637-4118-8793-2FA57B2393DA}" srcOrd="3" destOrd="0" presId="urn:microsoft.com/office/officeart/2005/8/layout/list1#8"/>
    <dgm:cxn modelId="{17DDBF2D-40F2-46CE-BE49-DBEDDB46E291}" type="presParOf" srcId="{EE3CB678-3AF3-48EB-A9A3-4C9B3B638DF4}" destId="{8E561E53-8519-43F2-B9E7-546C3EB01970}" srcOrd="4" destOrd="0" presId="urn:microsoft.com/office/officeart/2005/8/layout/list1#8"/>
    <dgm:cxn modelId="{F1A1802C-06B6-4E1E-AA6B-3DF59A8CBB2F}" type="presParOf" srcId="{8E561E53-8519-43F2-B9E7-546C3EB01970}" destId="{3559B5A5-3E91-49F5-A868-297DBB575668}" srcOrd="0" destOrd="0" presId="urn:microsoft.com/office/officeart/2005/8/layout/list1#8"/>
    <dgm:cxn modelId="{767B5A1D-EB82-4126-A0B6-D0746F723FFD}" type="presParOf" srcId="{8E561E53-8519-43F2-B9E7-546C3EB01970}" destId="{48FABA9F-C289-434B-8864-E8FC1B5C2F60}" srcOrd="1" destOrd="0" presId="urn:microsoft.com/office/officeart/2005/8/layout/list1#8"/>
    <dgm:cxn modelId="{0943192F-CBF6-485B-946D-F44D11AE8B5A}" type="presParOf" srcId="{EE3CB678-3AF3-48EB-A9A3-4C9B3B638DF4}" destId="{72F65D9D-7898-4EE1-ADBC-A6F5139DEC13}" srcOrd="5" destOrd="0" presId="urn:microsoft.com/office/officeart/2005/8/layout/list1#8"/>
    <dgm:cxn modelId="{E25D73B2-921B-4DFC-8FEF-3373FE31C17E}" type="presParOf" srcId="{EE3CB678-3AF3-48EB-A9A3-4C9B3B638DF4}" destId="{6B4B0D2A-F76A-4881-A678-1599A9C1764F}" srcOrd="6" destOrd="0" presId="urn:microsoft.com/office/officeart/2005/8/layout/list1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B9A8F0-FD03-4A42-B399-DD1847CF3B9C}" type="doc">
      <dgm:prSet loTypeId="urn:microsoft.com/office/officeart/2009/3/layout/StepUpProcess#4" loCatId="process" qsTypeId="urn:microsoft.com/office/officeart/2005/8/quickstyle/simple1#35" qsCatId="simple" csTypeId="urn:microsoft.com/office/officeart/2005/8/colors/colorful1#35" csCatId="accent1" phldr="0"/>
      <dgm:spPr/>
      <dgm:t>
        <a:bodyPr/>
        <a:lstStyle/>
        <a:p>
          <a:endParaRPr lang="zh-CN" altLang="en-US"/>
        </a:p>
      </dgm:t>
    </dgm:pt>
    <dgm:pt modelId="{6BD16D8A-5653-4713-A20F-D0BDA852D54F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latin typeface="仿宋" panose="02010609060101010101" charset="-122"/>
              <a:ea typeface="仿宋" panose="02010609060101010101" charset="-122"/>
            </a:rPr>
            <a:t>链接生活明确要求</a:t>
          </a:r>
        </a:p>
      </dgm:t>
    </dgm:pt>
    <dgm:pt modelId="{BA930810-751F-4A79-8FB0-11E4409DC6E9}" type="parTrans" cxnId="{F6776E08-8F79-4225-8F82-51C64E07A302}">
      <dgm:prSet/>
      <dgm:spPr/>
      <dgm:t>
        <a:bodyPr/>
        <a:lstStyle/>
        <a:p>
          <a:endParaRPr lang="zh-CN" altLang="en-US"/>
        </a:p>
      </dgm:t>
    </dgm:pt>
    <dgm:pt modelId="{C8BA2AF4-FE08-4CC9-B85D-A33B6D14188C}" type="sibTrans" cxnId="{F6776E08-8F79-4225-8F82-51C64E07A302}">
      <dgm:prSet/>
      <dgm:spPr/>
      <dgm:t>
        <a:bodyPr/>
        <a:lstStyle/>
        <a:p>
          <a:endParaRPr lang="zh-CN" altLang="en-US"/>
        </a:p>
      </dgm:t>
    </dgm:pt>
    <dgm:pt modelId="{1FCF0387-0431-424F-8912-B70996C7CAD2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latin typeface="仿宋" panose="02010609060101010101" charset="-122"/>
              <a:ea typeface="仿宋" panose="02010609060101010101" charset="-122"/>
            </a:rPr>
            <a:t>案例分享明确途径</a:t>
          </a:r>
        </a:p>
      </dgm:t>
    </dgm:pt>
    <dgm:pt modelId="{21A66327-93DC-4FD4-AE8A-8F24FCE05CDE}" type="parTrans" cxnId="{81C428DC-C1D2-48B4-8141-2B1F5ED481D7}">
      <dgm:prSet/>
      <dgm:spPr/>
      <dgm:t>
        <a:bodyPr/>
        <a:lstStyle/>
        <a:p>
          <a:endParaRPr lang="zh-CN" altLang="en-US"/>
        </a:p>
      </dgm:t>
    </dgm:pt>
    <dgm:pt modelId="{1ACD84AE-35B3-4501-8CB5-7896D190196E}" type="sibTrans" cxnId="{81C428DC-C1D2-48B4-8141-2B1F5ED481D7}">
      <dgm:prSet/>
      <dgm:spPr/>
      <dgm:t>
        <a:bodyPr/>
        <a:lstStyle/>
        <a:p>
          <a:endParaRPr lang="zh-CN" altLang="en-US"/>
        </a:p>
      </dgm:t>
    </dgm:pt>
    <dgm:pt modelId="{FE0953B8-219F-448F-96B3-4A0C1E3EC459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latin typeface="仿宋" panose="02010609060101010101" charset="-122"/>
              <a:ea typeface="仿宋" panose="02010609060101010101" charset="-122"/>
            </a:rPr>
            <a:t>再现生活明确方向</a:t>
          </a:r>
        </a:p>
      </dgm:t>
    </dgm:pt>
    <dgm:pt modelId="{5707F94D-B8B5-466C-96D1-E1A9A5D090C9}" type="parTrans" cxnId="{F52FD00F-0D20-47FE-9EBC-6CA8AF2815EC}">
      <dgm:prSet/>
      <dgm:spPr/>
      <dgm:t>
        <a:bodyPr/>
        <a:lstStyle/>
        <a:p>
          <a:endParaRPr lang="zh-CN" altLang="en-US"/>
        </a:p>
      </dgm:t>
    </dgm:pt>
    <dgm:pt modelId="{6CF96CC3-3A72-4D0C-9B21-8FD30484CA44}" type="sibTrans" cxnId="{F52FD00F-0D20-47FE-9EBC-6CA8AF2815EC}">
      <dgm:prSet/>
      <dgm:spPr/>
      <dgm:t>
        <a:bodyPr/>
        <a:lstStyle/>
        <a:p>
          <a:endParaRPr lang="zh-CN" altLang="en-US"/>
        </a:p>
      </dgm:t>
    </dgm:pt>
    <dgm:pt modelId="{A80283CB-68E8-40FE-8E18-FAC9DC0A3186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>
              <a:latin typeface="仿宋" panose="02010609060101010101" charset="-122"/>
              <a:ea typeface="仿宋" panose="02010609060101010101" charset="-122"/>
            </a:rPr>
            <a:t>全面发展明确目标</a:t>
          </a:r>
        </a:p>
      </dgm:t>
    </dgm:pt>
    <dgm:pt modelId="{BD09EB7C-E3F7-4E8D-AB52-E0031312F367}" type="parTrans" cxnId="{F7FD37A8-7114-41A5-A731-EF7F850D2D7B}">
      <dgm:prSet/>
      <dgm:spPr/>
    </dgm:pt>
    <dgm:pt modelId="{DC8AE2B8-878C-403F-B2D0-D0638789539C}" type="sibTrans" cxnId="{F7FD37A8-7114-41A5-A731-EF7F850D2D7B}">
      <dgm:prSet/>
      <dgm:spPr/>
    </dgm:pt>
    <dgm:pt modelId="{26682B4D-98F1-4918-8BA4-E9BACFF69973}" type="pres">
      <dgm:prSet presAssocID="{16B9A8F0-FD03-4A42-B399-DD1847CF3B9C}" presName="rootnode" presStyleCnt="0">
        <dgm:presLayoutVars>
          <dgm:chMax/>
          <dgm:chPref/>
          <dgm:dir/>
          <dgm:animLvl val="lvl"/>
        </dgm:presLayoutVars>
      </dgm:prSet>
      <dgm:spPr/>
    </dgm:pt>
    <dgm:pt modelId="{9515C203-8BD5-407E-8585-653A8CA012A0}" type="pres">
      <dgm:prSet presAssocID="{6BD16D8A-5653-4713-A20F-D0BDA852D54F}" presName="composite" presStyleCnt="0"/>
      <dgm:spPr/>
    </dgm:pt>
    <dgm:pt modelId="{E45BFA90-D338-4867-B192-9BF5C62A40B7}" type="pres">
      <dgm:prSet presAssocID="{6BD16D8A-5653-4713-A20F-D0BDA852D54F}" presName="LShape" presStyleLbl="alignNode1" presStyleIdx="0" presStyleCnt="7"/>
      <dgm:spPr/>
    </dgm:pt>
    <dgm:pt modelId="{84F24978-831E-41A8-A919-9DF3159D95B3}" type="pres">
      <dgm:prSet presAssocID="{6BD16D8A-5653-4713-A20F-D0BDA852D54F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61A5B80A-01D5-4349-A5BB-33A20E744C6C}" type="pres">
      <dgm:prSet presAssocID="{6BD16D8A-5653-4713-A20F-D0BDA852D54F}" presName="Triangle" presStyleLbl="alignNode1" presStyleIdx="1" presStyleCnt="7"/>
      <dgm:spPr/>
    </dgm:pt>
    <dgm:pt modelId="{FFE52942-E586-4843-BD0B-117C9B932463}" type="pres">
      <dgm:prSet presAssocID="{C8BA2AF4-FE08-4CC9-B85D-A33B6D14188C}" presName="sibTrans" presStyleCnt="0"/>
      <dgm:spPr/>
    </dgm:pt>
    <dgm:pt modelId="{082D2D2D-6BC2-4A1D-90D7-527C7BFBB016}" type="pres">
      <dgm:prSet presAssocID="{C8BA2AF4-FE08-4CC9-B85D-A33B6D14188C}" presName="space" presStyleCnt="0"/>
      <dgm:spPr/>
    </dgm:pt>
    <dgm:pt modelId="{CD2B0587-425B-4323-83E6-BADEF0A365FB}" type="pres">
      <dgm:prSet presAssocID="{1FCF0387-0431-424F-8912-B70996C7CAD2}" presName="composite" presStyleCnt="0"/>
      <dgm:spPr/>
    </dgm:pt>
    <dgm:pt modelId="{D804A231-4617-491C-9766-3FC53C39479E}" type="pres">
      <dgm:prSet presAssocID="{1FCF0387-0431-424F-8912-B70996C7CAD2}" presName="LShape" presStyleLbl="alignNode1" presStyleIdx="2" presStyleCnt="7"/>
      <dgm:spPr/>
    </dgm:pt>
    <dgm:pt modelId="{BC31EB00-2A90-4CCF-B82C-4A7025E8535A}" type="pres">
      <dgm:prSet presAssocID="{1FCF0387-0431-424F-8912-B70996C7CAD2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619850C3-35E4-43A9-841E-37DE8E695D93}" type="pres">
      <dgm:prSet presAssocID="{1FCF0387-0431-424F-8912-B70996C7CAD2}" presName="Triangle" presStyleLbl="alignNode1" presStyleIdx="3" presStyleCnt="7"/>
      <dgm:spPr/>
    </dgm:pt>
    <dgm:pt modelId="{814AEBBB-BEC6-4360-9A83-36178B73197B}" type="pres">
      <dgm:prSet presAssocID="{1ACD84AE-35B3-4501-8CB5-7896D190196E}" presName="sibTrans" presStyleCnt="0"/>
      <dgm:spPr/>
    </dgm:pt>
    <dgm:pt modelId="{56EBBF49-9546-4DF1-8A8B-2CCFC0AAEB8A}" type="pres">
      <dgm:prSet presAssocID="{1ACD84AE-35B3-4501-8CB5-7896D190196E}" presName="space" presStyleCnt="0"/>
      <dgm:spPr/>
    </dgm:pt>
    <dgm:pt modelId="{F1BDA1DE-7774-41D4-B6CC-EA34BFE0E1F6}" type="pres">
      <dgm:prSet presAssocID="{FE0953B8-219F-448F-96B3-4A0C1E3EC459}" presName="composite" presStyleCnt="0"/>
      <dgm:spPr/>
    </dgm:pt>
    <dgm:pt modelId="{B12A881D-D55E-4ECD-AEB2-4F5DF5258573}" type="pres">
      <dgm:prSet presAssocID="{FE0953B8-219F-448F-96B3-4A0C1E3EC459}" presName="LShape" presStyleLbl="alignNode1" presStyleIdx="4" presStyleCnt="7"/>
      <dgm:spPr/>
    </dgm:pt>
    <dgm:pt modelId="{D1EE6131-7DC5-43B3-95B0-5EA645B87141}" type="pres">
      <dgm:prSet presAssocID="{FE0953B8-219F-448F-96B3-4A0C1E3EC45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5A990232-1324-4FE8-B336-E30AF6B45A5B}" type="pres">
      <dgm:prSet presAssocID="{FE0953B8-219F-448F-96B3-4A0C1E3EC459}" presName="Triangle" presStyleLbl="alignNode1" presStyleIdx="5" presStyleCnt="7"/>
      <dgm:spPr/>
    </dgm:pt>
    <dgm:pt modelId="{403CB19A-F877-4C72-BCFD-EA0ECB6BBA9C}" type="pres">
      <dgm:prSet presAssocID="{6CF96CC3-3A72-4D0C-9B21-8FD30484CA44}" presName="sibTrans" presStyleCnt="0"/>
      <dgm:spPr/>
    </dgm:pt>
    <dgm:pt modelId="{56D952E7-1F44-4BED-AE46-DFB89FF12D54}" type="pres">
      <dgm:prSet presAssocID="{6CF96CC3-3A72-4D0C-9B21-8FD30484CA44}" presName="space" presStyleCnt="0"/>
      <dgm:spPr/>
    </dgm:pt>
    <dgm:pt modelId="{2E8679A7-4E31-4A14-A56F-1E07C064698C}" type="pres">
      <dgm:prSet presAssocID="{A80283CB-68E8-40FE-8E18-FAC9DC0A3186}" presName="composite" presStyleCnt="0"/>
      <dgm:spPr/>
    </dgm:pt>
    <dgm:pt modelId="{CAC3BB09-09B9-4032-8F1B-A2539FA8400B}" type="pres">
      <dgm:prSet presAssocID="{A80283CB-68E8-40FE-8E18-FAC9DC0A3186}" presName="LShape" presStyleLbl="alignNode1" presStyleIdx="6" presStyleCnt="7"/>
      <dgm:spPr/>
    </dgm:pt>
    <dgm:pt modelId="{311637A9-E7CF-4615-BEB3-070500E3835A}" type="pres">
      <dgm:prSet presAssocID="{A80283CB-68E8-40FE-8E18-FAC9DC0A3186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6776E08-8F79-4225-8F82-51C64E07A302}" srcId="{16B9A8F0-FD03-4A42-B399-DD1847CF3B9C}" destId="{6BD16D8A-5653-4713-A20F-D0BDA852D54F}" srcOrd="0" destOrd="0" parTransId="{BA930810-751F-4A79-8FB0-11E4409DC6E9}" sibTransId="{C8BA2AF4-FE08-4CC9-B85D-A33B6D14188C}"/>
    <dgm:cxn modelId="{F52FD00F-0D20-47FE-9EBC-6CA8AF2815EC}" srcId="{16B9A8F0-FD03-4A42-B399-DD1847CF3B9C}" destId="{FE0953B8-219F-448F-96B3-4A0C1E3EC459}" srcOrd="2" destOrd="0" parTransId="{5707F94D-B8B5-466C-96D1-E1A9A5D090C9}" sibTransId="{6CF96CC3-3A72-4D0C-9B21-8FD30484CA44}"/>
    <dgm:cxn modelId="{8C40A223-4EBB-4DAD-960E-6B15FC79EA4B}" type="presOf" srcId="{6BD16D8A-5653-4713-A20F-D0BDA852D54F}" destId="{84F24978-831E-41A8-A919-9DF3159D95B3}" srcOrd="0" destOrd="0" presId="urn:microsoft.com/office/officeart/2009/3/layout/StepUpProcess#4"/>
    <dgm:cxn modelId="{7B55F740-E3A3-47B5-B1E5-36A3AD4A67EB}" type="presOf" srcId="{1FCF0387-0431-424F-8912-B70996C7CAD2}" destId="{BC31EB00-2A90-4CCF-B82C-4A7025E8535A}" srcOrd="0" destOrd="0" presId="urn:microsoft.com/office/officeart/2009/3/layout/StepUpProcess#4"/>
    <dgm:cxn modelId="{D8DC0C81-F13E-4E9E-8725-FE34E87F84BC}" type="presOf" srcId="{A80283CB-68E8-40FE-8E18-FAC9DC0A3186}" destId="{311637A9-E7CF-4615-BEB3-070500E3835A}" srcOrd="0" destOrd="0" presId="urn:microsoft.com/office/officeart/2009/3/layout/StepUpProcess#4"/>
    <dgm:cxn modelId="{F2012589-8B6F-4DE7-8F01-27FE156A6326}" type="presOf" srcId="{16B9A8F0-FD03-4A42-B399-DD1847CF3B9C}" destId="{26682B4D-98F1-4918-8BA4-E9BACFF69973}" srcOrd="0" destOrd="0" presId="urn:microsoft.com/office/officeart/2009/3/layout/StepUpProcess#4"/>
    <dgm:cxn modelId="{F7FD37A8-7114-41A5-A731-EF7F850D2D7B}" srcId="{16B9A8F0-FD03-4A42-B399-DD1847CF3B9C}" destId="{A80283CB-68E8-40FE-8E18-FAC9DC0A3186}" srcOrd="3" destOrd="0" parTransId="{BD09EB7C-E3F7-4E8D-AB52-E0031312F367}" sibTransId="{DC8AE2B8-878C-403F-B2D0-D0638789539C}"/>
    <dgm:cxn modelId="{ADCA43D4-CA9B-4362-8AB3-7230D4769577}" type="presOf" srcId="{FE0953B8-219F-448F-96B3-4A0C1E3EC459}" destId="{D1EE6131-7DC5-43B3-95B0-5EA645B87141}" srcOrd="0" destOrd="0" presId="urn:microsoft.com/office/officeart/2009/3/layout/StepUpProcess#4"/>
    <dgm:cxn modelId="{81C428DC-C1D2-48B4-8141-2B1F5ED481D7}" srcId="{16B9A8F0-FD03-4A42-B399-DD1847CF3B9C}" destId="{1FCF0387-0431-424F-8912-B70996C7CAD2}" srcOrd="1" destOrd="0" parTransId="{21A66327-93DC-4FD4-AE8A-8F24FCE05CDE}" sibTransId="{1ACD84AE-35B3-4501-8CB5-7896D190196E}"/>
    <dgm:cxn modelId="{71ACBF48-AF74-4142-B014-B62103EA0AEC}" type="presParOf" srcId="{26682B4D-98F1-4918-8BA4-E9BACFF69973}" destId="{9515C203-8BD5-407E-8585-653A8CA012A0}" srcOrd="0" destOrd="0" presId="urn:microsoft.com/office/officeart/2009/3/layout/StepUpProcess#4"/>
    <dgm:cxn modelId="{E8A1E549-C0B3-464F-8F4C-E9991C93E533}" type="presParOf" srcId="{9515C203-8BD5-407E-8585-653A8CA012A0}" destId="{E45BFA90-D338-4867-B192-9BF5C62A40B7}" srcOrd="0" destOrd="0" presId="urn:microsoft.com/office/officeart/2009/3/layout/StepUpProcess#4"/>
    <dgm:cxn modelId="{5F93209D-A1C5-4F28-AB1A-23A18EA1BC82}" type="presParOf" srcId="{9515C203-8BD5-407E-8585-653A8CA012A0}" destId="{84F24978-831E-41A8-A919-9DF3159D95B3}" srcOrd="1" destOrd="0" presId="urn:microsoft.com/office/officeart/2009/3/layout/StepUpProcess#4"/>
    <dgm:cxn modelId="{65B4C27F-3BF4-4D42-9B21-44DA0F744580}" type="presParOf" srcId="{9515C203-8BD5-407E-8585-653A8CA012A0}" destId="{61A5B80A-01D5-4349-A5BB-33A20E744C6C}" srcOrd="2" destOrd="0" presId="urn:microsoft.com/office/officeart/2009/3/layout/StepUpProcess#4"/>
    <dgm:cxn modelId="{A5E3030A-27B5-4F63-9F18-54A5B58C92FC}" type="presParOf" srcId="{26682B4D-98F1-4918-8BA4-E9BACFF69973}" destId="{FFE52942-E586-4843-BD0B-117C9B932463}" srcOrd="1" destOrd="0" presId="urn:microsoft.com/office/officeart/2009/3/layout/StepUpProcess#4"/>
    <dgm:cxn modelId="{071C3BC2-9B1A-41E0-87B3-C5274BB5884A}" type="presParOf" srcId="{FFE52942-E586-4843-BD0B-117C9B932463}" destId="{082D2D2D-6BC2-4A1D-90D7-527C7BFBB016}" srcOrd="0" destOrd="0" presId="urn:microsoft.com/office/officeart/2009/3/layout/StepUpProcess#4"/>
    <dgm:cxn modelId="{AAEAFAA5-9712-424A-AEE2-171F80E00EA1}" type="presParOf" srcId="{26682B4D-98F1-4918-8BA4-E9BACFF69973}" destId="{CD2B0587-425B-4323-83E6-BADEF0A365FB}" srcOrd="2" destOrd="0" presId="urn:microsoft.com/office/officeart/2009/3/layout/StepUpProcess#4"/>
    <dgm:cxn modelId="{6147FDF5-1116-493B-960C-2182BF6921E5}" type="presParOf" srcId="{CD2B0587-425B-4323-83E6-BADEF0A365FB}" destId="{D804A231-4617-491C-9766-3FC53C39479E}" srcOrd="0" destOrd="0" presId="urn:microsoft.com/office/officeart/2009/3/layout/StepUpProcess#4"/>
    <dgm:cxn modelId="{5A6BF595-CEF7-4C1B-A4D5-BF3524D052AE}" type="presParOf" srcId="{CD2B0587-425B-4323-83E6-BADEF0A365FB}" destId="{BC31EB00-2A90-4CCF-B82C-4A7025E8535A}" srcOrd="1" destOrd="0" presId="urn:microsoft.com/office/officeart/2009/3/layout/StepUpProcess#4"/>
    <dgm:cxn modelId="{BB723574-9E0C-46BC-B18A-BE1DEF383F90}" type="presParOf" srcId="{CD2B0587-425B-4323-83E6-BADEF0A365FB}" destId="{619850C3-35E4-43A9-841E-37DE8E695D93}" srcOrd="2" destOrd="0" presId="urn:microsoft.com/office/officeart/2009/3/layout/StepUpProcess#4"/>
    <dgm:cxn modelId="{CAF7C4FC-BDA5-494D-957C-E3CCF8027228}" type="presParOf" srcId="{26682B4D-98F1-4918-8BA4-E9BACFF69973}" destId="{814AEBBB-BEC6-4360-9A83-36178B73197B}" srcOrd="3" destOrd="0" presId="urn:microsoft.com/office/officeart/2009/3/layout/StepUpProcess#4"/>
    <dgm:cxn modelId="{23CBAE05-974D-4155-BE7E-3940A074A032}" type="presParOf" srcId="{814AEBBB-BEC6-4360-9A83-36178B73197B}" destId="{56EBBF49-9546-4DF1-8A8B-2CCFC0AAEB8A}" srcOrd="0" destOrd="0" presId="urn:microsoft.com/office/officeart/2009/3/layout/StepUpProcess#4"/>
    <dgm:cxn modelId="{EEAED0AB-33F2-4238-AF09-1918EB3F5966}" type="presParOf" srcId="{26682B4D-98F1-4918-8BA4-E9BACFF69973}" destId="{F1BDA1DE-7774-41D4-B6CC-EA34BFE0E1F6}" srcOrd="4" destOrd="0" presId="urn:microsoft.com/office/officeart/2009/3/layout/StepUpProcess#4"/>
    <dgm:cxn modelId="{C401D12B-58C8-4193-8499-C092191A9C77}" type="presParOf" srcId="{F1BDA1DE-7774-41D4-B6CC-EA34BFE0E1F6}" destId="{B12A881D-D55E-4ECD-AEB2-4F5DF5258573}" srcOrd="0" destOrd="0" presId="urn:microsoft.com/office/officeart/2009/3/layout/StepUpProcess#4"/>
    <dgm:cxn modelId="{EEF83FB4-811A-44D6-97AC-F85824C38469}" type="presParOf" srcId="{F1BDA1DE-7774-41D4-B6CC-EA34BFE0E1F6}" destId="{D1EE6131-7DC5-43B3-95B0-5EA645B87141}" srcOrd="1" destOrd="0" presId="urn:microsoft.com/office/officeart/2009/3/layout/StepUpProcess#4"/>
    <dgm:cxn modelId="{FBE89AAB-8D29-4BDA-A689-25C82E3494E5}" type="presParOf" srcId="{F1BDA1DE-7774-41D4-B6CC-EA34BFE0E1F6}" destId="{5A990232-1324-4FE8-B336-E30AF6B45A5B}" srcOrd="2" destOrd="0" presId="urn:microsoft.com/office/officeart/2009/3/layout/StepUpProcess#4"/>
    <dgm:cxn modelId="{4D95E33B-F694-4EB6-A05C-6A30A87F4DE0}" type="presParOf" srcId="{26682B4D-98F1-4918-8BA4-E9BACFF69973}" destId="{403CB19A-F877-4C72-BCFD-EA0ECB6BBA9C}" srcOrd="5" destOrd="0" presId="urn:microsoft.com/office/officeart/2009/3/layout/StepUpProcess#4"/>
    <dgm:cxn modelId="{F4222591-F99B-48A3-B419-901D584085CB}" type="presParOf" srcId="{403CB19A-F877-4C72-BCFD-EA0ECB6BBA9C}" destId="{56D952E7-1F44-4BED-AE46-DFB89FF12D54}" srcOrd="0" destOrd="0" presId="urn:microsoft.com/office/officeart/2009/3/layout/StepUpProcess#4"/>
    <dgm:cxn modelId="{79DFC8EE-3F4D-4461-A8E9-77C9DFAE7521}" type="presParOf" srcId="{26682B4D-98F1-4918-8BA4-E9BACFF69973}" destId="{2E8679A7-4E31-4A14-A56F-1E07C064698C}" srcOrd="6" destOrd="0" presId="urn:microsoft.com/office/officeart/2009/3/layout/StepUpProcess#4"/>
    <dgm:cxn modelId="{EAC62340-1D1D-4881-900D-E66AC4F79CB4}" type="presParOf" srcId="{2E8679A7-4E31-4A14-A56F-1E07C064698C}" destId="{CAC3BB09-09B9-4032-8F1B-A2539FA8400B}" srcOrd="0" destOrd="0" presId="urn:microsoft.com/office/officeart/2009/3/layout/StepUpProcess#4"/>
    <dgm:cxn modelId="{A1E4B19E-49B1-487B-B864-4412F9FB9235}" type="presParOf" srcId="{2E8679A7-4E31-4A14-A56F-1E07C064698C}" destId="{311637A9-E7CF-4615-BEB3-070500E3835A}" srcOrd="1" destOrd="0" presId="urn:microsoft.com/office/officeart/2009/3/layout/StepUpProcess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AA1B95-8096-483E-937F-B7117F22143A}" type="doc">
      <dgm:prSet loTypeId="urn:microsoft.com/office/officeart/2005/8/layout/process1" loCatId="process" qsTypeId="urn:microsoft.com/office/officeart/2005/8/quickstyle/simple1#36" qsCatId="simple" csTypeId="urn:microsoft.com/office/officeart/2005/8/colors/colorful1#36" csCatId="accent1" phldr="0"/>
      <dgm:spPr/>
    </dgm:pt>
    <dgm:pt modelId="{B9356EF3-F2BD-44EF-8989-A8C6F68A9C26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链接生活明确要求</a:t>
          </a:r>
        </a:p>
      </dgm:t>
    </dgm:pt>
    <dgm:pt modelId="{42B40A37-3B74-4139-88E7-27DB8ADAFB3B}" type="parTrans" cxnId="{6EC6391E-7FAF-42D4-95AA-9DE36DB70C87}">
      <dgm:prSet/>
      <dgm:spPr/>
    </dgm:pt>
    <dgm:pt modelId="{E862CC6F-EE5F-4708-AD0C-4AFC083AC1E9}" type="sibTrans" cxnId="{6EC6391E-7FAF-42D4-95AA-9DE36DB70C87}">
      <dgm:prSet/>
      <dgm:spPr/>
      <dgm:t>
        <a:bodyPr/>
        <a:lstStyle/>
        <a:p>
          <a:endParaRPr lang="zh-CN" altLang="en-US"/>
        </a:p>
      </dgm:t>
    </dgm:pt>
    <dgm:pt modelId="{EDABB1AF-A433-4877-8BF8-9FA85F924A2C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案例分享明确途径</a:t>
          </a:r>
        </a:p>
      </dgm:t>
    </dgm:pt>
    <dgm:pt modelId="{22507475-337D-4D08-A27D-19453A1EC4B8}" type="parTrans" cxnId="{D680252E-5897-4E69-A09F-8B6F1D3E4522}">
      <dgm:prSet/>
      <dgm:spPr/>
    </dgm:pt>
    <dgm:pt modelId="{3E1956DE-23F8-4761-8F76-7ABD5A8AE770}" type="sibTrans" cxnId="{D680252E-5897-4E69-A09F-8B6F1D3E4522}">
      <dgm:prSet/>
      <dgm:spPr/>
      <dgm:t>
        <a:bodyPr/>
        <a:lstStyle/>
        <a:p>
          <a:endParaRPr lang="zh-CN" altLang="en-US"/>
        </a:p>
      </dgm:t>
    </dgm:pt>
    <dgm:pt modelId="{16C98B6D-CC9A-459C-A148-3249240D3586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再现生活明确方向</a:t>
          </a:r>
        </a:p>
      </dgm:t>
    </dgm:pt>
    <dgm:pt modelId="{B2C4969C-7F63-4CB2-9C9A-A6F67CF17685}" type="parTrans" cxnId="{D992BFB3-2BD3-4288-9A75-E90F3C155B19}">
      <dgm:prSet/>
      <dgm:spPr/>
    </dgm:pt>
    <dgm:pt modelId="{D9B5BE56-AD46-4CF8-8D6E-63CE26896AAC}" type="sibTrans" cxnId="{D992BFB3-2BD3-4288-9A75-E90F3C155B19}">
      <dgm:prSet/>
      <dgm:spPr/>
      <dgm:t>
        <a:bodyPr/>
        <a:lstStyle/>
        <a:p>
          <a:endParaRPr lang="zh-CN" altLang="en-US"/>
        </a:p>
      </dgm:t>
    </dgm:pt>
    <dgm:pt modelId="{1CA10C49-DA4E-4A5A-96EA-778BA81D5DF5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全面发展明确目标</a:t>
          </a:r>
        </a:p>
      </dgm:t>
    </dgm:pt>
    <dgm:pt modelId="{4D52F7B4-12CF-45AE-B59C-2467EEBC03CC}" type="parTrans" cxnId="{0BB31529-1860-408E-B0D5-C8CF5E8094DB}">
      <dgm:prSet/>
      <dgm:spPr/>
    </dgm:pt>
    <dgm:pt modelId="{F9A9D2FF-CE77-4134-8314-FDEB4CA42E51}" type="sibTrans" cxnId="{0BB31529-1860-408E-B0D5-C8CF5E8094DB}">
      <dgm:prSet/>
      <dgm:spPr/>
    </dgm:pt>
    <dgm:pt modelId="{23E08954-DEFC-4A8C-B951-725E72315086}" type="pres">
      <dgm:prSet presAssocID="{F3AA1B95-8096-483E-937F-B7117F22143A}" presName="Name0" presStyleCnt="0">
        <dgm:presLayoutVars>
          <dgm:dir/>
          <dgm:resizeHandles val="exact"/>
        </dgm:presLayoutVars>
      </dgm:prSet>
      <dgm:spPr/>
    </dgm:pt>
    <dgm:pt modelId="{A9558FAE-AE26-43A7-A5EC-E1594E2B2F93}" type="pres">
      <dgm:prSet presAssocID="{B9356EF3-F2BD-44EF-8989-A8C6F68A9C26}" presName="node" presStyleLbl="node1" presStyleIdx="0" presStyleCnt="4">
        <dgm:presLayoutVars>
          <dgm:bulletEnabled val="1"/>
        </dgm:presLayoutVars>
      </dgm:prSet>
      <dgm:spPr/>
    </dgm:pt>
    <dgm:pt modelId="{56077158-A490-49C0-92A3-E1F3F4A134D1}" type="pres">
      <dgm:prSet presAssocID="{E862CC6F-EE5F-4708-AD0C-4AFC083AC1E9}" presName="sibTrans" presStyleLbl="sibTrans2D1" presStyleIdx="0" presStyleCnt="3"/>
      <dgm:spPr/>
    </dgm:pt>
    <dgm:pt modelId="{866543E3-7169-4994-AA48-DBEAD952B2D7}" type="pres">
      <dgm:prSet presAssocID="{E862CC6F-EE5F-4708-AD0C-4AFC083AC1E9}" presName="connectorText" presStyleLbl="sibTrans2D1" presStyleIdx="0" presStyleCnt="3"/>
      <dgm:spPr/>
    </dgm:pt>
    <dgm:pt modelId="{0C6A0E2D-4913-46C1-A93F-3832E34B4A9D}" type="pres">
      <dgm:prSet presAssocID="{EDABB1AF-A433-4877-8BF8-9FA85F924A2C}" presName="node" presStyleLbl="node1" presStyleIdx="1" presStyleCnt="4">
        <dgm:presLayoutVars>
          <dgm:bulletEnabled val="1"/>
        </dgm:presLayoutVars>
      </dgm:prSet>
      <dgm:spPr/>
    </dgm:pt>
    <dgm:pt modelId="{18462591-2085-43A2-8617-BA9721C35F9F}" type="pres">
      <dgm:prSet presAssocID="{3E1956DE-23F8-4761-8F76-7ABD5A8AE770}" presName="sibTrans" presStyleLbl="sibTrans2D1" presStyleIdx="1" presStyleCnt="3"/>
      <dgm:spPr/>
    </dgm:pt>
    <dgm:pt modelId="{F0328CDC-AC5A-41D2-969E-7D80009105F2}" type="pres">
      <dgm:prSet presAssocID="{3E1956DE-23F8-4761-8F76-7ABD5A8AE770}" presName="connectorText" presStyleLbl="sibTrans2D1" presStyleIdx="1" presStyleCnt="3"/>
      <dgm:spPr/>
    </dgm:pt>
    <dgm:pt modelId="{507274D1-9FFA-4CA1-8C30-ADC25E352D22}" type="pres">
      <dgm:prSet presAssocID="{16C98B6D-CC9A-459C-A148-3249240D3586}" presName="node" presStyleLbl="node1" presStyleIdx="2" presStyleCnt="4">
        <dgm:presLayoutVars>
          <dgm:bulletEnabled val="1"/>
        </dgm:presLayoutVars>
      </dgm:prSet>
      <dgm:spPr/>
    </dgm:pt>
    <dgm:pt modelId="{FEB35737-8FAE-41A7-BBA3-0D7DC64A7E98}" type="pres">
      <dgm:prSet presAssocID="{D9B5BE56-AD46-4CF8-8D6E-63CE26896AAC}" presName="sibTrans" presStyleLbl="sibTrans2D1" presStyleIdx="2" presStyleCnt="3"/>
      <dgm:spPr/>
    </dgm:pt>
    <dgm:pt modelId="{A2465DA5-3747-41BE-9063-1646CF73001C}" type="pres">
      <dgm:prSet presAssocID="{D9B5BE56-AD46-4CF8-8D6E-63CE26896AAC}" presName="connectorText" presStyleLbl="sibTrans2D1" presStyleIdx="2" presStyleCnt="3"/>
      <dgm:spPr/>
    </dgm:pt>
    <dgm:pt modelId="{CC3F8D39-D4C8-486D-93B7-CB7CC537EC97}" type="pres">
      <dgm:prSet presAssocID="{1CA10C49-DA4E-4A5A-96EA-778BA81D5DF5}" presName="node" presStyleLbl="node1" presStyleIdx="3" presStyleCnt="4">
        <dgm:presLayoutVars>
          <dgm:bulletEnabled val="1"/>
        </dgm:presLayoutVars>
      </dgm:prSet>
      <dgm:spPr/>
    </dgm:pt>
  </dgm:ptLst>
  <dgm:cxnLst>
    <dgm:cxn modelId="{BCFB2616-F9E4-446C-B077-65AEC14782AB}" type="presOf" srcId="{3E1956DE-23F8-4761-8F76-7ABD5A8AE770}" destId="{F0328CDC-AC5A-41D2-969E-7D80009105F2}" srcOrd="1" destOrd="0" presId="urn:microsoft.com/office/officeart/2005/8/layout/process1"/>
    <dgm:cxn modelId="{6EC6391E-7FAF-42D4-95AA-9DE36DB70C87}" srcId="{F3AA1B95-8096-483E-937F-B7117F22143A}" destId="{B9356EF3-F2BD-44EF-8989-A8C6F68A9C26}" srcOrd="0" destOrd="0" parTransId="{42B40A37-3B74-4139-88E7-27DB8ADAFB3B}" sibTransId="{E862CC6F-EE5F-4708-AD0C-4AFC083AC1E9}"/>
    <dgm:cxn modelId="{0BB31529-1860-408E-B0D5-C8CF5E8094DB}" srcId="{F3AA1B95-8096-483E-937F-B7117F22143A}" destId="{1CA10C49-DA4E-4A5A-96EA-778BA81D5DF5}" srcOrd="3" destOrd="0" parTransId="{4D52F7B4-12CF-45AE-B59C-2467EEBC03CC}" sibTransId="{F9A9D2FF-CE77-4134-8314-FDEB4CA42E51}"/>
    <dgm:cxn modelId="{C240BC2D-F8EA-4CF0-B1C7-0AFF98E9AE98}" type="presOf" srcId="{EDABB1AF-A433-4877-8BF8-9FA85F924A2C}" destId="{0C6A0E2D-4913-46C1-A93F-3832E34B4A9D}" srcOrd="0" destOrd="0" presId="urn:microsoft.com/office/officeart/2005/8/layout/process1"/>
    <dgm:cxn modelId="{D680252E-5897-4E69-A09F-8B6F1D3E4522}" srcId="{F3AA1B95-8096-483E-937F-B7117F22143A}" destId="{EDABB1AF-A433-4877-8BF8-9FA85F924A2C}" srcOrd="1" destOrd="0" parTransId="{22507475-337D-4D08-A27D-19453A1EC4B8}" sibTransId="{3E1956DE-23F8-4761-8F76-7ABD5A8AE770}"/>
    <dgm:cxn modelId="{21E3FB34-63A8-4B08-9450-73A2CE88946C}" type="presOf" srcId="{16C98B6D-CC9A-459C-A148-3249240D3586}" destId="{507274D1-9FFA-4CA1-8C30-ADC25E352D22}" srcOrd="0" destOrd="0" presId="urn:microsoft.com/office/officeart/2005/8/layout/process1"/>
    <dgm:cxn modelId="{9F549D48-337A-48DB-AF54-860C6090B74D}" type="presOf" srcId="{1CA10C49-DA4E-4A5A-96EA-778BA81D5DF5}" destId="{CC3F8D39-D4C8-486D-93B7-CB7CC537EC97}" srcOrd="0" destOrd="0" presId="urn:microsoft.com/office/officeart/2005/8/layout/process1"/>
    <dgm:cxn modelId="{D9E0934D-C458-41CE-90BE-CB8525B13C2B}" type="presOf" srcId="{D9B5BE56-AD46-4CF8-8D6E-63CE26896AAC}" destId="{FEB35737-8FAE-41A7-BBA3-0D7DC64A7E98}" srcOrd="0" destOrd="0" presId="urn:microsoft.com/office/officeart/2005/8/layout/process1"/>
    <dgm:cxn modelId="{AF2AEA82-50A7-4CF1-960E-CD6209C34603}" type="presOf" srcId="{F3AA1B95-8096-483E-937F-B7117F22143A}" destId="{23E08954-DEFC-4A8C-B951-725E72315086}" srcOrd="0" destOrd="0" presId="urn:microsoft.com/office/officeart/2005/8/layout/process1"/>
    <dgm:cxn modelId="{61047C92-948B-40ED-9020-B54BF2EF5389}" type="presOf" srcId="{D9B5BE56-AD46-4CF8-8D6E-63CE26896AAC}" destId="{A2465DA5-3747-41BE-9063-1646CF73001C}" srcOrd="1" destOrd="0" presId="urn:microsoft.com/office/officeart/2005/8/layout/process1"/>
    <dgm:cxn modelId="{D992BFB3-2BD3-4288-9A75-E90F3C155B19}" srcId="{F3AA1B95-8096-483E-937F-B7117F22143A}" destId="{16C98B6D-CC9A-459C-A148-3249240D3586}" srcOrd="2" destOrd="0" parTransId="{B2C4969C-7F63-4CB2-9C9A-A6F67CF17685}" sibTransId="{D9B5BE56-AD46-4CF8-8D6E-63CE26896AAC}"/>
    <dgm:cxn modelId="{3C7186BD-EC2F-4461-A9DF-8DCC10CEA3C3}" type="presOf" srcId="{3E1956DE-23F8-4761-8F76-7ABD5A8AE770}" destId="{18462591-2085-43A2-8617-BA9721C35F9F}" srcOrd="0" destOrd="0" presId="urn:microsoft.com/office/officeart/2005/8/layout/process1"/>
    <dgm:cxn modelId="{C712EEC2-C257-4D4C-A7A3-4DCCB2811840}" type="presOf" srcId="{B9356EF3-F2BD-44EF-8989-A8C6F68A9C26}" destId="{A9558FAE-AE26-43A7-A5EC-E1594E2B2F93}" srcOrd="0" destOrd="0" presId="urn:microsoft.com/office/officeart/2005/8/layout/process1"/>
    <dgm:cxn modelId="{FC5794F8-4157-4C92-A0F7-A2EE360F6589}" type="presOf" srcId="{E862CC6F-EE5F-4708-AD0C-4AFC083AC1E9}" destId="{866543E3-7169-4994-AA48-DBEAD952B2D7}" srcOrd="1" destOrd="0" presId="urn:microsoft.com/office/officeart/2005/8/layout/process1"/>
    <dgm:cxn modelId="{6E52DBFD-69B6-48D3-AFC0-DF27CBE0B41D}" type="presOf" srcId="{E862CC6F-EE5F-4708-AD0C-4AFC083AC1E9}" destId="{56077158-A490-49C0-92A3-E1F3F4A134D1}" srcOrd="0" destOrd="0" presId="urn:microsoft.com/office/officeart/2005/8/layout/process1"/>
    <dgm:cxn modelId="{355D3B27-D815-49F1-BD4A-0AE34389709B}" type="presParOf" srcId="{23E08954-DEFC-4A8C-B951-725E72315086}" destId="{A9558FAE-AE26-43A7-A5EC-E1594E2B2F93}" srcOrd="0" destOrd="0" presId="urn:microsoft.com/office/officeart/2005/8/layout/process1"/>
    <dgm:cxn modelId="{53758D1C-DEDC-4C1E-BB58-4E56AC28469C}" type="presParOf" srcId="{23E08954-DEFC-4A8C-B951-725E72315086}" destId="{56077158-A490-49C0-92A3-E1F3F4A134D1}" srcOrd="1" destOrd="0" presId="urn:microsoft.com/office/officeart/2005/8/layout/process1"/>
    <dgm:cxn modelId="{DD92687F-B652-4BB5-9A60-ED19744A5A4D}" type="presParOf" srcId="{56077158-A490-49C0-92A3-E1F3F4A134D1}" destId="{866543E3-7169-4994-AA48-DBEAD952B2D7}" srcOrd="0" destOrd="0" presId="urn:microsoft.com/office/officeart/2005/8/layout/process1"/>
    <dgm:cxn modelId="{76E6E77A-DCD2-4159-912F-4CF83419E703}" type="presParOf" srcId="{23E08954-DEFC-4A8C-B951-725E72315086}" destId="{0C6A0E2D-4913-46C1-A93F-3832E34B4A9D}" srcOrd="2" destOrd="0" presId="urn:microsoft.com/office/officeart/2005/8/layout/process1"/>
    <dgm:cxn modelId="{F735C0BC-3EC5-4FD6-9E48-5F7C1C029941}" type="presParOf" srcId="{23E08954-DEFC-4A8C-B951-725E72315086}" destId="{18462591-2085-43A2-8617-BA9721C35F9F}" srcOrd="3" destOrd="0" presId="urn:microsoft.com/office/officeart/2005/8/layout/process1"/>
    <dgm:cxn modelId="{16BAF586-7E23-45D8-B2FE-AB2819752D21}" type="presParOf" srcId="{18462591-2085-43A2-8617-BA9721C35F9F}" destId="{F0328CDC-AC5A-41D2-969E-7D80009105F2}" srcOrd="0" destOrd="0" presId="urn:microsoft.com/office/officeart/2005/8/layout/process1"/>
    <dgm:cxn modelId="{8822A3CC-F10A-4E1C-84F8-3C92F5D1B150}" type="presParOf" srcId="{23E08954-DEFC-4A8C-B951-725E72315086}" destId="{507274D1-9FFA-4CA1-8C30-ADC25E352D22}" srcOrd="4" destOrd="0" presId="urn:microsoft.com/office/officeart/2005/8/layout/process1"/>
    <dgm:cxn modelId="{6995D07F-05F7-4267-A247-430178F1F3E7}" type="presParOf" srcId="{23E08954-DEFC-4A8C-B951-725E72315086}" destId="{FEB35737-8FAE-41A7-BBA3-0D7DC64A7E98}" srcOrd="5" destOrd="0" presId="urn:microsoft.com/office/officeart/2005/8/layout/process1"/>
    <dgm:cxn modelId="{AD9B5598-863C-45B3-AA60-95E9A1D1996F}" type="presParOf" srcId="{FEB35737-8FAE-41A7-BBA3-0D7DC64A7E98}" destId="{A2465DA5-3747-41BE-9063-1646CF73001C}" srcOrd="0" destOrd="0" presId="urn:microsoft.com/office/officeart/2005/8/layout/process1"/>
    <dgm:cxn modelId="{0057755B-0460-4AED-B6D6-C76453219592}" type="presParOf" srcId="{23E08954-DEFC-4A8C-B951-725E72315086}" destId="{CC3F8D39-D4C8-486D-93B7-CB7CC537EC9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AA1B95-8096-483E-937F-B7117F22143A}" type="doc">
      <dgm:prSet loTypeId="urn:microsoft.com/office/officeart/2005/8/layout/process1" loCatId="process" qsTypeId="urn:microsoft.com/office/officeart/2005/8/quickstyle/simple1#37" qsCatId="simple" csTypeId="urn:microsoft.com/office/officeart/2005/8/colors/colorful1#37" csCatId="accent1" phldr="0"/>
      <dgm:spPr/>
    </dgm:pt>
    <dgm:pt modelId="{B9356EF3-F2BD-44EF-8989-A8C6F68A9C26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链接生活明确要求</a:t>
          </a:r>
        </a:p>
      </dgm:t>
    </dgm:pt>
    <dgm:pt modelId="{42B40A37-3B74-4139-88E7-27DB8ADAFB3B}" type="parTrans" cxnId="{6EC6391E-7FAF-42D4-95AA-9DE36DB70C87}">
      <dgm:prSet/>
      <dgm:spPr/>
    </dgm:pt>
    <dgm:pt modelId="{E862CC6F-EE5F-4708-AD0C-4AFC083AC1E9}" type="sibTrans" cxnId="{6EC6391E-7FAF-42D4-95AA-9DE36DB70C87}">
      <dgm:prSet/>
      <dgm:spPr/>
      <dgm:t>
        <a:bodyPr/>
        <a:lstStyle/>
        <a:p>
          <a:endParaRPr lang="zh-CN" altLang="en-US"/>
        </a:p>
      </dgm:t>
    </dgm:pt>
    <dgm:pt modelId="{EDABB1AF-A433-4877-8BF8-9FA85F924A2C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案例分享明确途径</a:t>
          </a:r>
        </a:p>
      </dgm:t>
    </dgm:pt>
    <dgm:pt modelId="{22507475-337D-4D08-A27D-19453A1EC4B8}" type="parTrans" cxnId="{D680252E-5897-4E69-A09F-8B6F1D3E4522}">
      <dgm:prSet/>
      <dgm:spPr/>
    </dgm:pt>
    <dgm:pt modelId="{3E1956DE-23F8-4761-8F76-7ABD5A8AE770}" type="sibTrans" cxnId="{D680252E-5897-4E69-A09F-8B6F1D3E4522}">
      <dgm:prSet/>
      <dgm:spPr/>
      <dgm:t>
        <a:bodyPr/>
        <a:lstStyle/>
        <a:p>
          <a:endParaRPr lang="zh-CN" altLang="en-US"/>
        </a:p>
      </dgm:t>
    </dgm:pt>
    <dgm:pt modelId="{16C98B6D-CC9A-459C-A148-3249240D3586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再现生活明确方向</a:t>
          </a:r>
        </a:p>
      </dgm:t>
    </dgm:pt>
    <dgm:pt modelId="{B2C4969C-7F63-4CB2-9C9A-A6F67CF17685}" type="parTrans" cxnId="{D992BFB3-2BD3-4288-9A75-E90F3C155B19}">
      <dgm:prSet/>
      <dgm:spPr/>
    </dgm:pt>
    <dgm:pt modelId="{D9B5BE56-AD46-4CF8-8D6E-63CE26896AAC}" type="sibTrans" cxnId="{D992BFB3-2BD3-4288-9A75-E90F3C155B19}">
      <dgm:prSet/>
      <dgm:spPr/>
      <dgm:t>
        <a:bodyPr/>
        <a:lstStyle/>
        <a:p>
          <a:endParaRPr lang="zh-CN" altLang="en-US"/>
        </a:p>
      </dgm:t>
    </dgm:pt>
    <dgm:pt modelId="{1CA10C49-DA4E-4A5A-96EA-778BA81D5DF5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全面发展明确目标</a:t>
          </a:r>
        </a:p>
      </dgm:t>
    </dgm:pt>
    <dgm:pt modelId="{4D52F7B4-12CF-45AE-B59C-2467EEBC03CC}" type="parTrans" cxnId="{0BB31529-1860-408E-B0D5-C8CF5E8094DB}">
      <dgm:prSet/>
      <dgm:spPr/>
    </dgm:pt>
    <dgm:pt modelId="{F9A9D2FF-CE77-4134-8314-FDEB4CA42E51}" type="sibTrans" cxnId="{0BB31529-1860-408E-B0D5-C8CF5E8094DB}">
      <dgm:prSet/>
      <dgm:spPr/>
    </dgm:pt>
    <dgm:pt modelId="{23E08954-DEFC-4A8C-B951-725E72315086}" type="pres">
      <dgm:prSet presAssocID="{F3AA1B95-8096-483E-937F-B7117F22143A}" presName="Name0" presStyleCnt="0">
        <dgm:presLayoutVars>
          <dgm:dir/>
          <dgm:resizeHandles val="exact"/>
        </dgm:presLayoutVars>
      </dgm:prSet>
      <dgm:spPr/>
    </dgm:pt>
    <dgm:pt modelId="{A9558FAE-AE26-43A7-A5EC-E1594E2B2F93}" type="pres">
      <dgm:prSet presAssocID="{B9356EF3-F2BD-44EF-8989-A8C6F68A9C26}" presName="node" presStyleLbl="node1" presStyleIdx="0" presStyleCnt="4">
        <dgm:presLayoutVars>
          <dgm:bulletEnabled val="1"/>
        </dgm:presLayoutVars>
      </dgm:prSet>
      <dgm:spPr/>
    </dgm:pt>
    <dgm:pt modelId="{56077158-A490-49C0-92A3-E1F3F4A134D1}" type="pres">
      <dgm:prSet presAssocID="{E862CC6F-EE5F-4708-AD0C-4AFC083AC1E9}" presName="sibTrans" presStyleLbl="sibTrans2D1" presStyleIdx="0" presStyleCnt="3"/>
      <dgm:spPr/>
    </dgm:pt>
    <dgm:pt modelId="{866543E3-7169-4994-AA48-DBEAD952B2D7}" type="pres">
      <dgm:prSet presAssocID="{E862CC6F-EE5F-4708-AD0C-4AFC083AC1E9}" presName="connectorText" presStyleLbl="sibTrans2D1" presStyleIdx="0" presStyleCnt="3"/>
      <dgm:spPr/>
    </dgm:pt>
    <dgm:pt modelId="{0C6A0E2D-4913-46C1-A93F-3832E34B4A9D}" type="pres">
      <dgm:prSet presAssocID="{EDABB1AF-A433-4877-8BF8-9FA85F924A2C}" presName="node" presStyleLbl="node1" presStyleIdx="1" presStyleCnt="4">
        <dgm:presLayoutVars>
          <dgm:bulletEnabled val="1"/>
        </dgm:presLayoutVars>
      </dgm:prSet>
      <dgm:spPr/>
    </dgm:pt>
    <dgm:pt modelId="{18462591-2085-43A2-8617-BA9721C35F9F}" type="pres">
      <dgm:prSet presAssocID="{3E1956DE-23F8-4761-8F76-7ABD5A8AE770}" presName="sibTrans" presStyleLbl="sibTrans2D1" presStyleIdx="1" presStyleCnt="3"/>
      <dgm:spPr/>
    </dgm:pt>
    <dgm:pt modelId="{F0328CDC-AC5A-41D2-969E-7D80009105F2}" type="pres">
      <dgm:prSet presAssocID="{3E1956DE-23F8-4761-8F76-7ABD5A8AE770}" presName="connectorText" presStyleLbl="sibTrans2D1" presStyleIdx="1" presStyleCnt="3"/>
      <dgm:spPr/>
    </dgm:pt>
    <dgm:pt modelId="{507274D1-9FFA-4CA1-8C30-ADC25E352D22}" type="pres">
      <dgm:prSet presAssocID="{16C98B6D-CC9A-459C-A148-3249240D3586}" presName="node" presStyleLbl="node1" presStyleIdx="2" presStyleCnt="4">
        <dgm:presLayoutVars>
          <dgm:bulletEnabled val="1"/>
        </dgm:presLayoutVars>
      </dgm:prSet>
      <dgm:spPr/>
    </dgm:pt>
    <dgm:pt modelId="{FEB35737-8FAE-41A7-BBA3-0D7DC64A7E98}" type="pres">
      <dgm:prSet presAssocID="{D9B5BE56-AD46-4CF8-8D6E-63CE26896AAC}" presName="sibTrans" presStyleLbl="sibTrans2D1" presStyleIdx="2" presStyleCnt="3"/>
      <dgm:spPr/>
    </dgm:pt>
    <dgm:pt modelId="{A2465DA5-3747-41BE-9063-1646CF73001C}" type="pres">
      <dgm:prSet presAssocID="{D9B5BE56-AD46-4CF8-8D6E-63CE26896AAC}" presName="connectorText" presStyleLbl="sibTrans2D1" presStyleIdx="2" presStyleCnt="3"/>
      <dgm:spPr/>
    </dgm:pt>
    <dgm:pt modelId="{CC3F8D39-D4C8-486D-93B7-CB7CC537EC97}" type="pres">
      <dgm:prSet presAssocID="{1CA10C49-DA4E-4A5A-96EA-778BA81D5DF5}" presName="node" presStyleLbl="node1" presStyleIdx="3" presStyleCnt="4">
        <dgm:presLayoutVars>
          <dgm:bulletEnabled val="1"/>
        </dgm:presLayoutVars>
      </dgm:prSet>
      <dgm:spPr/>
    </dgm:pt>
  </dgm:ptLst>
  <dgm:cxnLst>
    <dgm:cxn modelId="{BCFB2616-F9E4-446C-B077-65AEC14782AB}" type="presOf" srcId="{3E1956DE-23F8-4761-8F76-7ABD5A8AE770}" destId="{F0328CDC-AC5A-41D2-969E-7D80009105F2}" srcOrd="1" destOrd="0" presId="urn:microsoft.com/office/officeart/2005/8/layout/process1"/>
    <dgm:cxn modelId="{6EC6391E-7FAF-42D4-95AA-9DE36DB70C87}" srcId="{F3AA1B95-8096-483E-937F-B7117F22143A}" destId="{B9356EF3-F2BD-44EF-8989-A8C6F68A9C26}" srcOrd="0" destOrd="0" parTransId="{42B40A37-3B74-4139-88E7-27DB8ADAFB3B}" sibTransId="{E862CC6F-EE5F-4708-AD0C-4AFC083AC1E9}"/>
    <dgm:cxn modelId="{0BB31529-1860-408E-B0D5-C8CF5E8094DB}" srcId="{F3AA1B95-8096-483E-937F-B7117F22143A}" destId="{1CA10C49-DA4E-4A5A-96EA-778BA81D5DF5}" srcOrd="3" destOrd="0" parTransId="{4D52F7B4-12CF-45AE-B59C-2467EEBC03CC}" sibTransId="{F9A9D2FF-CE77-4134-8314-FDEB4CA42E51}"/>
    <dgm:cxn modelId="{C240BC2D-F8EA-4CF0-B1C7-0AFF98E9AE98}" type="presOf" srcId="{EDABB1AF-A433-4877-8BF8-9FA85F924A2C}" destId="{0C6A0E2D-4913-46C1-A93F-3832E34B4A9D}" srcOrd="0" destOrd="0" presId="urn:microsoft.com/office/officeart/2005/8/layout/process1"/>
    <dgm:cxn modelId="{D680252E-5897-4E69-A09F-8B6F1D3E4522}" srcId="{F3AA1B95-8096-483E-937F-B7117F22143A}" destId="{EDABB1AF-A433-4877-8BF8-9FA85F924A2C}" srcOrd="1" destOrd="0" parTransId="{22507475-337D-4D08-A27D-19453A1EC4B8}" sibTransId="{3E1956DE-23F8-4761-8F76-7ABD5A8AE770}"/>
    <dgm:cxn modelId="{21E3FB34-63A8-4B08-9450-73A2CE88946C}" type="presOf" srcId="{16C98B6D-CC9A-459C-A148-3249240D3586}" destId="{507274D1-9FFA-4CA1-8C30-ADC25E352D22}" srcOrd="0" destOrd="0" presId="urn:microsoft.com/office/officeart/2005/8/layout/process1"/>
    <dgm:cxn modelId="{9F549D48-337A-48DB-AF54-860C6090B74D}" type="presOf" srcId="{1CA10C49-DA4E-4A5A-96EA-778BA81D5DF5}" destId="{CC3F8D39-D4C8-486D-93B7-CB7CC537EC97}" srcOrd="0" destOrd="0" presId="urn:microsoft.com/office/officeart/2005/8/layout/process1"/>
    <dgm:cxn modelId="{D9E0934D-C458-41CE-90BE-CB8525B13C2B}" type="presOf" srcId="{D9B5BE56-AD46-4CF8-8D6E-63CE26896AAC}" destId="{FEB35737-8FAE-41A7-BBA3-0D7DC64A7E98}" srcOrd="0" destOrd="0" presId="urn:microsoft.com/office/officeart/2005/8/layout/process1"/>
    <dgm:cxn modelId="{AF2AEA82-50A7-4CF1-960E-CD6209C34603}" type="presOf" srcId="{F3AA1B95-8096-483E-937F-B7117F22143A}" destId="{23E08954-DEFC-4A8C-B951-725E72315086}" srcOrd="0" destOrd="0" presId="urn:microsoft.com/office/officeart/2005/8/layout/process1"/>
    <dgm:cxn modelId="{61047C92-948B-40ED-9020-B54BF2EF5389}" type="presOf" srcId="{D9B5BE56-AD46-4CF8-8D6E-63CE26896AAC}" destId="{A2465DA5-3747-41BE-9063-1646CF73001C}" srcOrd="1" destOrd="0" presId="urn:microsoft.com/office/officeart/2005/8/layout/process1"/>
    <dgm:cxn modelId="{D992BFB3-2BD3-4288-9A75-E90F3C155B19}" srcId="{F3AA1B95-8096-483E-937F-B7117F22143A}" destId="{16C98B6D-CC9A-459C-A148-3249240D3586}" srcOrd="2" destOrd="0" parTransId="{B2C4969C-7F63-4CB2-9C9A-A6F67CF17685}" sibTransId="{D9B5BE56-AD46-4CF8-8D6E-63CE26896AAC}"/>
    <dgm:cxn modelId="{3C7186BD-EC2F-4461-A9DF-8DCC10CEA3C3}" type="presOf" srcId="{3E1956DE-23F8-4761-8F76-7ABD5A8AE770}" destId="{18462591-2085-43A2-8617-BA9721C35F9F}" srcOrd="0" destOrd="0" presId="urn:microsoft.com/office/officeart/2005/8/layout/process1"/>
    <dgm:cxn modelId="{C712EEC2-C257-4D4C-A7A3-4DCCB2811840}" type="presOf" srcId="{B9356EF3-F2BD-44EF-8989-A8C6F68A9C26}" destId="{A9558FAE-AE26-43A7-A5EC-E1594E2B2F93}" srcOrd="0" destOrd="0" presId="urn:microsoft.com/office/officeart/2005/8/layout/process1"/>
    <dgm:cxn modelId="{FC5794F8-4157-4C92-A0F7-A2EE360F6589}" type="presOf" srcId="{E862CC6F-EE5F-4708-AD0C-4AFC083AC1E9}" destId="{866543E3-7169-4994-AA48-DBEAD952B2D7}" srcOrd="1" destOrd="0" presId="urn:microsoft.com/office/officeart/2005/8/layout/process1"/>
    <dgm:cxn modelId="{6E52DBFD-69B6-48D3-AFC0-DF27CBE0B41D}" type="presOf" srcId="{E862CC6F-EE5F-4708-AD0C-4AFC083AC1E9}" destId="{56077158-A490-49C0-92A3-E1F3F4A134D1}" srcOrd="0" destOrd="0" presId="urn:microsoft.com/office/officeart/2005/8/layout/process1"/>
    <dgm:cxn modelId="{355D3B27-D815-49F1-BD4A-0AE34389709B}" type="presParOf" srcId="{23E08954-DEFC-4A8C-B951-725E72315086}" destId="{A9558FAE-AE26-43A7-A5EC-E1594E2B2F93}" srcOrd="0" destOrd="0" presId="urn:microsoft.com/office/officeart/2005/8/layout/process1"/>
    <dgm:cxn modelId="{53758D1C-DEDC-4C1E-BB58-4E56AC28469C}" type="presParOf" srcId="{23E08954-DEFC-4A8C-B951-725E72315086}" destId="{56077158-A490-49C0-92A3-E1F3F4A134D1}" srcOrd="1" destOrd="0" presId="urn:microsoft.com/office/officeart/2005/8/layout/process1"/>
    <dgm:cxn modelId="{DD92687F-B652-4BB5-9A60-ED19744A5A4D}" type="presParOf" srcId="{56077158-A490-49C0-92A3-E1F3F4A134D1}" destId="{866543E3-7169-4994-AA48-DBEAD952B2D7}" srcOrd="0" destOrd="0" presId="urn:microsoft.com/office/officeart/2005/8/layout/process1"/>
    <dgm:cxn modelId="{76E6E77A-DCD2-4159-912F-4CF83419E703}" type="presParOf" srcId="{23E08954-DEFC-4A8C-B951-725E72315086}" destId="{0C6A0E2D-4913-46C1-A93F-3832E34B4A9D}" srcOrd="2" destOrd="0" presId="urn:microsoft.com/office/officeart/2005/8/layout/process1"/>
    <dgm:cxn modelId="{F735C0BC-3EC5-4FD6-9E48-5F7C1C029941}" type="presParOf" srcId="{23E08954-DEFC-4A8C-B951-725E72315086}" destId="{18462591-2085-43A2-8617-BA9721C35F9F}" srcOrd="3" destOrd="0" presId="urn:microsoft.com/office/officeart/2005/8/layout/process1"/>
    <dgm:cxn modelId="{16BAF586-7E23-45D8-B2FE-AB2819752D21}" type="presParOf" srcId="{18462591-2085-43A2-8617-BA9721C35F9F}" destId="{F0328CDC-AC5A-41D2-969E-7D80009105F2}" srcOrd="0" destOrd="0" presId="urn:microsoft.com/office/officeart/2005/8/layout/process1"/>
    <dgm:cxn modelId="{8822A3CC-F10A-4E1C-84F8-3C92F5D1B150}" type="presParOf" srcId="{23E08954-DEFC-4A8C-B951-725E72315086}" destId="{507274D1-9FFA-4CA1-8C30-ADC25E352D22}" srcOrd="4" destOrd="0" presId="urn:microsoft.com/office/officeart/2005/8/layout/process1"/>
    <dgm:cxn modelId="{6995D07F-05F7-4267-A247-430178F1F3E7}" type="presParOf" srcId="{23E08954-DEFC-4A8C-B951-725E72315086}" destId="{FEB35737-8FAE-41A7-BBA3-0D7DC64A7E98}" srcOrd="5" destOrd="0" presId="urn:microsoft.com/office/officeart/2005/8/layout/process1"/>
    <dgm:cxn modelId="{AD9B5598-863C-45B3-AA60-95E9A1D1996F}" type="presParOf" srcId="{FEB35737-8FAE-41A7-BBA3-0D7DC64A7E98}" destId="{A2465DA5-3747-41BE-9063-1646CF73001C}" srcOrd="0" destOrd="0" presId="urn:microsoft.com/office/officeart/2005/8/layout/process1"/>
    <dgm:cxn modelId="{0057755B-0460-4AED-B6D6-C76453219592}" type="presParOf" srcId="{23E08954-DEFC-4A8C-B951-725E72315086}" destId="{CC3F8D39-D4C8-486D-93B7-CB7CC537EC9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AA1B95-8096-483E-937F-B7117F22143A}" type="doc">
      <dgm:prSet loTypeId="urn:microsoft.com/office/officeart/2005/8/layout/process1" loCatId="process" qsTypeId="urn:microsoft.com/office/officeart/2005/8/quickstyle/simple1#38" qsCatId="simple" csTypeId="urn:microsoft.com/office/officeart/2005/8/colors/colorful1#38" csCatId="accent1" phldr="0"/>
      <dgm:spPr/>
    </dgm:pt>
    <dgm:pt modelId="{B9356EF3-F2BD-44EF-8989-A8C6F68A9C26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链接生活明确要求</a:t>
          </a:r>
        </a:p>
      </dgm:t>
    </dgm:pt>
    <dgm:pt modelId="{42B40A37-3B74-4139-88E7-27DB8ADAFB3B}" type="parTrans" cxnId="{6EC6391E-7FAF-42D4-95AA-9DE36DB70C87}">
      <dgm:prSet/>
      <dgm:spPr/>
    </dgm:pt>
    <dgm:pt modelId="{E862CC6F-EE5F-4708-AD0C-4AFC083AC1E9}" type="sibTrans" cxnId="{6EC6391E-7FAF-42D4-95AA-9DE36DB70C87}">
      <dgm:prSet/>
      <dgm:spPr/>
      <dgm:t>
        <a:bodyPr/>
        <a:lstStyle/>
        <a:p>
          <a:endParaRPr lang="zh-CN" altLang="en-US"/>
        </a:p>
      </dgm:t>
    </dgm:pt>
    <dgm:pt modelId="{EDABB1AF-A433-4877-8BF8-9FA85F924A2C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案例分享明确途径</a:t>
          </a:r>
        </a:p>
      </dgm:t>
    </dgm:pt>
    <dgm:pt modelId="{22507475-337D-4D08-A27D-19453A1EC4B8}" type="parTrans" cxnId="{D680252E-5897-4E69-A09F-8B6F1D3E4522}">
      <dgm:prSet/>
      <dgm:spPr/>
    </dgm:pt>
    <dgm:pt modelId="{3E1956DE-23F8-4761-8F76-7ABD5A8AE770}" type="sibTrans" cxnId="{D680252E-5897-4E69-A09F-8B6F1D3E4522}">
      <dgm:prSet/>
      <dgm:spPr/>
      <dgm:t>
        <a:bodyPr/>
        <a:lstStyle/>
        <a:p>
          <a:endParaRPr lang="zh-CN" altLang="en-US"/>
        </a:p>
      </dgm:t>
    </dgm:pt>
    <dgm:pt modelId="{16C98B6D-CC9A-459C-A148-3249240D3586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再现生活明确方向</a:t>
          </a:r>
        </a:p>
      </dgm:t>
    </dgm:pt>
    <dgm:pt modelId="{B2C4969C-7F63-4CB2-9C9A-A6F67CF17685}" type="parTrans" cxnId="{D992BFB3-2BD3-4288-9A75-E90F3C155B19}">
      <dgm:prSet/>
      <dgm:spPr/>
    </dgm:pt>
    <dgm:pt modelId="{D9B5BE56-AD46-4CF8-8D6E-63CE26896AAC}" type="sibTrans" cxnId="{D992BFB3-2BD3-4288-9A75-E90F3C155B19}">
      <dgm:prSet/>
      <dgm:spPr/>
      <dgm:t>
        <a:bodyPr/>
        <a:lstStyle/>
        <a:p>
          <a:endParaRPr lang="zh-CN" altLang="en-US"/>
        </a:p>
      </dgm:t>
    </dgm:pt>
    <dgm:pt modelId="{1CA10C49-DA4E-4A5A-96EA-778BA81D5DF5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全面发展明确目标</a:t>
          </a:r>
        </a:p>
      </dgm:t>
    </dgm:pt>
    <dgm:pt modelId="{4D52F7B4-12CF-45AE-B59C-2467EEBC03CC}" type="parTrans" cxnId="{0BB31529-1860-408E-B0D5-C8CF5E8094DB}">
      <dgm:prSet/>
      <dgm:spPr/>
    </dgm:pt>
    <dgm:pt modelId="{F9A9D2FF-CE77-4134-8314-FDEB4CA42E51}" type="sibTrans" cxnId="{0BB31529-1860-408E-B0D5-C8CF5E8094DB}">
      <dgm:prSet/>
      <dgm:spPr/>
    </dgm:pt>
    <dgm:pt modelId="{23E08954-DEFC-4A8C-B951-725E72315086}" type="pres">
      <dgm:prSet presAssocID="{F3AA1B95-8096-483E-937F-B7117F22143A}" presName="Name0" presStyleCnt="0">
        <dgm:presLayoutVars>
          <dgm:dir/>
          <dgm:resizeHandles val="exact"/>
        </dgm:presLayoutVars>
      </dgm:prSet>
      <dgm:spPr/>
    </dgm:pt>
    <dgm:pt modelId="{A9558FAE-AE26-43A7-A5EC-E1594E2B2F93}" type="pres">
      <dgm:prSet presAssocID="{B9356EF3-F2BD-44EF-8989-A8C6F68A9C26}" presName="node" presStyleLbl="node1" presStyleIdx="0" presStyleCnt="4">
        <dgm:presLayoutVars>
          <dgm:bulletEnabled val="1"/>
        </dgm:presLayoutVars>
      </dgm:prSet>
      <dgm:spPr/>
    </dgm:pt>
    <dgm:pt modelId="{56077158-A490-49C0-92A3-E1F3F4A134D1}" type="pres">
      <dgm:prSet presAssocID="{E862CC6F-EE5F-4708-AD0C-4AFC083AC1E9}" presName="sibTrans" presStyleLbl="sibTrans2D1" presStyleIdx="0" presStyleCnt="3"/>
      <dgm:spPr/>
    </dgm:pt>
    <dgm:pt modelId="{866543E3-7169-4994-AA48-DBEAD952B2D7}" type="pres">
      <dgm:prSet presAssocID="{E862CC6F-EE5F-4708-AD0C-4AFC083AC1E9}" presName="connectorText" presStyleLbl="sibTrans2D1" presStyleIdx="0" presStyleCnt="3"/>
      <dgm:spPr/>
    </dgm:pt>
    <dgm:pt modelId="{0C6A0E2D-4913-46C1-A93F-3832E34B4A9D}" type="pres">
      <dgm:prSet presAssocID="{EDABB1AF-A433-4877-8BF8-9FA85F924A2C}" presName="node" presStyleLbl="node1" presStyleIdx="1" presStyleCnt="4">
        <dgm:presLayoutVars>
          <dgm:bulletEnabled val="1"/>
        </dgm:presLayoutVars>
      </dgm:prSet>
      <dgm:spPr/>
    </dgm:pt>
    <dgm:pt modelId="{18462591-2085-43A2-8617-BA9721C35F9F}" type="pres">
      <dgm:prSet presAssocID="{3E1956DE-23F8-4761-8F76-7ABD5A8AE770}" presName="sibTrans" presStyleLbl="sibTrans2D1" presStyleIdx="1" presStyleCnt="3"/>
      <dgm:spPr/>
    </dgm:pt>
    <dgm:pt modelId="{F0328CDC-AC5A-41D2-969E-7D80009105F2}" type="pres">
      <dgm:prSet presAssocID="{3E1956DE-23F8-4761-8F76-7ABD5A8AE770}" presName="connectorText" presStyleLbl="sibTrans2D1" presStyleIdx="1" presStyleCnt="3"/>
      <dgm:spPr/>
    </dgm:pt>
    <dgm:pt modelId="{507274D1-9FFA-4CA1-8C30-ADC25E352D22}" type="pres">
      <dgm:prSet presAssocID="{16C98B6D-CC9A-459C-A148-3249240D3586}" presName="node" presStyleLbl="node1" presStyleIdx="2" presStyleCnt="4">
        <dgm:presLayoutVars>
          <dgm:bulletEnabled val="1"/>
        </dgm:presLayoutVars>
      </dgm:prSet>
      <dgm:spPr/>
    </dgm:pt>
    <dgm:pt modelId="{FEB35737-8FAE-41A7-BBA3-0D7DC64A7E98}" type="pres">
      <dgm:prSet presAssocID="{D9B5BE56-AD46-4CF8-8D6E-63CE26896AAC}" presName="sibTrans" presStyleLbl="sibTrans2D1" presStyleIdx="2" presStyleCnt="3"/>
      <dgm:spPr/>
    </dgm:pt>
    <dgm:pt modelId="{A2465DA5-3747-41BE-9063-1646CF73001C}" type="pres">
      <dgm:prSet presAssocID="{D9B5BE56-AD46-4CF8-8D6E-63CE26896AAC}" presName="connectorText" presStyleLbl="sibTrans2D1" presStyleIdx="2" presStyleCnt="3"/>
      <dgm:spPr/>
    </dgm:pt>
    <dgm:pt modelId="{CC3F8D39-D4C8-486D-93B7-CB7CC537EC97}" type="pres">
      <dgm:prSet presAssocID="{1CA10C49-DA4E-4A5A-96EA-778BA81D5DF5}" presName="node" presStyleLbl="node1" presStyleIdx="3" presStyleCnt="4">
        <dgm:presLayoutVars>
          <dgm:bulletEnabled val="1"/>
        </dgm:presLayoutVars>
      </dgm:prSet>
      <dgm:spPr/>
    </dgm:pt>
  </dgm:ptLst>
  <dgm:cxnLst>
    <dgm:cxn modelId="{BCFB2616-F9E4-446C-B077-65AEC14782AB}" type="presOf" srcId="{3E1956DE-23F8-4761-8F76-7ABD5A8AE770}" destId="{F0328CDC-AC5A-41D2-969E-7D80009105F2}" srcOrd="1" destOrd="0" presId="urn:microsoft.com/office/officeart/2005/8/layout/process1"/>
    <dgm:cxn modelId="{6EC6391E-7FAF-42D4-95AA-9DE36DB70C87}" srcId="{F3AA1B95-8096-483E-937F-B7117F22143A}" destId="{B9356EF3-F2BD-44EF-8989-A8C6F68A9C26}" srcOrd="0" destOrd="0" parTransId="{42B40A37-3B74-4139-88E7-27DB8ADAFB3B}" sibTransId="{E862CC6F-EE5F-4708-AD0C-4AFC083AC1E9}"/>
    <dgm:cxn modelId="{0BB31529-1860-408E-B0D5-C8CF5E8094DB}" srcId="{F3AA1B95-8096-483E-937F-B7117F22143A}" destId="{1CA10C49-DA4E-4A5A-96EA-778BA81D5DF5}" srcOrd="3" destOrd="0" parTransId="{4D52F7B4-12CF-45AE-B59C-2467EEBC03CC}" sibTransId="{F9A9D2FF-CE77-4134-8314-FDEB4CA42E51}"/>
    <dgm:cxn modelId="{C240BC2D-F8EA-4CF0-B1C7-0AFF98E9AE98}" type="presOf" srcId="{EDABB1AF-A433-4877-8BF8-9FA85F924A2C}" destId="{0C6A0E2D-4913-46C1-A93F-3832E34B4A9D}" srcOrd="0" destOrd="0" presId="urn:microsoft.com/office/officeart/2005/8/layout/process1"/>
    <dgm:cxn modelId="{D680252E-5897-4E69-A09F-8B6F1D3E4522}" srcId="{F3AA1B95-8096-483E-937F-B7117F22143A}" destId="{EDABB1AF-A433-4877-8BF8-9FA85F924A2C}" srcOrd="1" destOrd="0" parTransId="{22507475-337D-4D08-A27D-19453A1EC4B8}" sibTransId="{3E1956DE-23F8-4761-8F76-7ABD5A8AE770}"/>
    <dgm:cxn modelId="{21E3FB34-63A8-4B08-9450-73A2CE88946C}" type="presOf" srcId="{16C98B6D-CC9A-459C-A148-3249240D3586}" destId="{507274D1-9FFA-4CA1-8C30-ADC25E352D22}" srcOrd="0" destOrd="0" presId="urn:microsoft.com/office/officeart/2005/8/layout/process1"/>
    <dgm:cxn modelId="{9F549D48-337A-48DB-AF54-860C6090B74D}" type="presOf" srcId="{1CA10C49-DA4E-4A5A-96EA-778BA81D5DF5}" destId="{CC3F8D39-D4C8-486D-93B7-CB7CC537EC97}" srcOrd="0" destOrd="0" presId="urn:microsoft.com/office/officeart/2005/8/layout/process1"/>
    <dgm:cxn modelId="{D9E0934D-C458-41CE-90BE-CB8525B13C2B}" type="presOf" srcId="{D9B5BE56-AD46-4CF8-8D6E-63CE26896AAC}" destId="{FEB35737-8FAE-41A7-BBA3-0D7DC64A7E98}" srcOrd="0" destOrd="0" presId="urn:microsoft.com/office/officeart/2005/8/layout/process1"/>
    <dgm:cxn modelId="{AF2AEA82-50A7-4CF1-960E-CD6209C34603}" type="presOf" srcId="{F3AA1B95-8096-483E-937F-B7117F22143A}" destId="{23E08954-DEFC-4A8C-B951-725E72315086}" srcOrd="0" destOrd="0" presId="urn:microsoft.com/office/officeart/2005/8/layout/process1"/>
    <dgm:cxn modelId="{61047C92-948B-40ED-9020-B54BF2EF5389}" type="presOf" srcId="{D9B5BE56-AD46-4CF8-8D6E-63CE26896AAC}" destId="{A2465DA5-3747-41BE-9063-1646CF73001C}" srcOrd="1" destOrd="0" presId="urn:microsoft.com/office/officeart/2005/8/layout/process1"/>
    <dgm:cxn modelId="{D992BFB3-2BD3-4288-9A75-E90F3C155B19}" srcId="{F3AA1B95-8096-483E-937F-B7117F22143A}" destId="{16C98B6D-CC9A-459C-A148-3249240D3586}" srcOrd="2" destOrd="0" parTransId="{B2C4969C-7F63-4CB2-9C9A-A6F67CF17685}" sibTransId="{D9B5BE56-AD46-4CF8-8D6E-63CE26896AAC}"/>
    <dgm:cxn modelId="{3C7186BD-EC2F-4461-A9DF-8DCC10CEA3C3}" type="presOf" srcId="{3E1956DE-23F8-4761-8F76-7ABD5A8AE770}" destId="{18462591-2085-43A2-8617-BA9721C35F9F}" srcOrd="0" destOrd="0" presId="urn:microsoft.com/office/officeart/2005/8/layout/process1"/>
    <dgm:cxn modelId="{C712EEC2-C257-4D4C-A7A3-4DCCB2811840}" type="presOf" srcId="{B9356EF3-F2BD-44EF-8989-A8C6F68A9C26}" destId="{A9558FAE-AE26-43A7-A5EC-E1594E2B2F93}" srcOrd="0" destOrd="0" presId="urn:microsoft.com/office/officeart/2005/8/layout/process1"/>
    <dgm:cxn modelId="{FC5794F8-4157-4C92-A0F7-A2EE360F6589}" type="presOf" srcId="{E862CC6F-EE5F-4708-AD0C-4AFC083AC1E9}" destId="{866543E3-7169-4994-AA48-DBEAD952B2D7}" srcOrd="1" destOrd="0" presId="urn:microsoft.com/office/officeart/2005/8/layout/process1"/>
    <dgm:cxn modelId="{6E52DBFD-69B6-48D3-AFC0-DF27CBE0B41D}" type="presOf" srcId="{E862CC6F-EE5F-4708-AD0C-4AFC083AC1E9}" destId="{56077158-A490-49C0-92A3-E1F3F4A134D1}" srcOrd="0" destOrd="0" presId="urn:microsoft.com/office/officeart/2005/8/layout/process1"/>
    <dgm:cxn modelId="{355D3B27-D815-49F1-BD4A-0AE34389709B}" type="presParOf" srcId="{23E08954-DEFC-4A8C-B951-725E72315086}" destId="{A9558FAE-AE26-43A7-A5EC-E1594E2B2F93}" srcOrd="0" destOrd="0" presId="urn:microsoft.com/office/officeart/2005/8/layout/process1"/>
    <dgm:cxn modelId="{53758D1C-DEDC-4C1E-BB58-4E56AC28469C}" type="presParOf" srcId="{23E08954-DEFC-4A8C-B951-725E72315086}" destId="{56077158-A490-49C0-92A3-E1F3F4A134D1}" srcOrd="1" destOrd="0" presId="urn:microsoft.com/office/officeart/2005/8/layout/process1"/>
    <dgm:cxn modelId="{DD92687F-B652-4BB5-9A60-ED19744A5A4D}" type="presParOf" srcId="{56077158-A490-49C0-92A3-E1F3F4A134D1}" destId="{866543E3-7169-4994-AA48-DBEAD952B2D7}" srcOrd="0" destOrd="0" presId="urn:microsoft.com/office/officeart/2005/8/layout/process1"/>
    <dgm:cxn modelId="{76E6E77A-DCD2-4159-912F-4CF83419E703}" type="presParOf" srcId="{23E08954-DEFC-4A8C-B951-725E72315086}" destId="{0C6A0E2D-4913-46C1-A93F-3832E34B4A9D}" srcOrd="2" destOrd="0" presId="urn:microsoft.com/office/officeart/2005/8/layout/process1"/>
    <dgm:cxn modelId="{F735C0BC-3EC5-4FD6-9E48-5F7C1C029941}" type="presParOf" srcId="{23E08954-DEFC-4A8C-B951-725E72315086}" destId="{18462591-2085-43A2-8617-BA9721C35F9F}" srcOrd="3" destOrd="0" presId="urn:microsoft.com/office/officeart/2005/8/layout/process1"/>
    <dgm:cxn modelId="{16BAF586-7E23-45D8-B2FE-AB2819752D21}" type="presParOf" srcId="{18462591-2085-43A2-8617-BA9721C35F9F}" destId="{F0328CDC-AC5A-41D2-969E-7D80009105F2}" srcOrd="0" destOrd="0" presId="urn:microsoft.com/office/officeart/2005/8/layout/process1"/>
    <dgm:cxn modelId="{8822A3CC-F10A-4E1C-84F8-3C92F5D1B150}" type="presParOf" srcId="{23E08954-DEFC-4A8C-B951-725E72315086}" destId="{507274D1-9FFA-4CA1-8C30-ADC25E352D22}" srcOrd="4" destOrd="0" presId="urn:microsoft.com/office/officeart/2005/8/layout/process1"/>
    <dgm:cxn modelId="{6995D07F-05F7-4267-A247-430178F1F3E7}" type="presParOf" srcId="{23E08954-DEFC-4A8C-B951-725E72315086}" destId="{FEB35737-8FAE-41A7-BBA3-0D7DC64A7E98}" srcOrd="5" destOrd="0" presId="urn:microsoft.com/office/officeart/2005/8/layout/process1"/>
    <dgm:cxn modelId="{AD9B5598-863C-45B3-AA60-95E9A1D1996F}" type="presParOf" srcId="{FEB35737-8FAE-41A7-BBA3-0D7DC64A7E98}" destId="{A2465DA5-3747-41BE-9063-1646CF73001C}" srcOrd="0" destOrd="0" presId="urn:microsoft.com/office/officeart/2005/8/layout/process1"/>
    <dgm:cxn modelId="{0057755B-0460-4AED-B6D6-C76453219592}" type="presParOf" srcId="{23E08954-DEFC-4A8C-B951-725E72315086}" destId="{CC3F8D39-D4C8-486D-93B7-CB7CC537EC9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7D85B-ED5F-4134-9F18-E6B4BAE0C614}">
      <dsp:nvSpPr>
        <dsp:cNvPr id="0" name=""/>
        <dsp:cNvSpPr/>
      </dsp:nvSpPr>
      <dsp:spPr>
        <a:xfrm>
          <a:off x="0" y="252507"/>
          <a:ext cx="735647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0944" tIns="333248" rIns="570944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sz="2800" kern="1200">
            <a:latin typeface="仿宋" panose="02010609060101010101" charset="-122"/>
            <a:ea typeface="仿宋" panose="02010609060101010101" charset="-122"/>
          </a:endParaRPr>
        </a:p>
      </dsp:txBody>
      <dsp:txXfrm>
        <a:off x="0" y="252507"/>
        <a:ext cx="7356475" cy="403200"/>
      </dsp:txXfrm>
    </dsp:sp>
    <dsp:sp modelId="{2968AA41-C1D3-4EDF-9DB3-378F66B2FD39}">
      <dsp:nvSpPr>
        <dsp:cNvPr id="0" name=""/>
        <dsp:cNvSpPr/>
      </dsp:nvSpPr>
      <dsp:spPr>
        <a:xfrm>
          <a:off x="367823" y="16347"/>
          <a:ext cx="5149532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640" tIns="0" rIns="19464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仿宋" panose="02010609060101010101" charset="-122"/>
              <a:ea typeface="仿宋" panose="02010609060101010101" charset="-122"/>
              <a:cs typeface="仿宋" panose="02010609060101010101" charset="-122"/>
            </a:rPr>
            <a:t>（一）读本分析</a:t>
          </a:r>
        </a:p>
      </dsp:txBody>
      <dsp:txXfrm>
        <a:off x="390880" y="39404"/>
        <a:ext cx="5103418" cy="426206"/>
      </dsp:txXfrm>
    </dsp:sp>
    <dsp:sp modelId="{6B4B0D2A-F76A-4881-A678-1599A9C1764F}">
      <dsp:nvSpPr>
        <dsp:cNvPr id="0" name=""/>
        <dsp:cNvSpPr/>
      </dsp:nvSpPr>
      <dsp:spPr>
        <a:xfrm>
          <a:off x="0" y="978267"/>
          <a:ext cx="735647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1699531"/>
              <a:satOff val="-3327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0944" tIns="333248" rIns="570944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sz="2800" kern="1200">
            <a:latin typeface="仿宋" panose="02010609060101010101" charset="-122"/>
            <a:ea typeface="仿宋" panose="02010609060101010101" charset="-122"/>
          </a:endParaRPr>
        </a:p>
      </dsp:txBody>
      <dsp:txXfrm>
        <a:off x="0" y="978267"/>
        <a:ext cx="7356475" cy="403200"/>
      </dsp:txXfrm>
    </dsp:sp>
    <dsp:sp modelId="{48FABA9F-C289-434B-8864-E8FC1B5C2F60}">
      <dsp:nvSpPr>
        <dsp:cNvPr id="0" name=""/>
        <dsp:cNvSpPr/>
      </dsp:nvSpPr>
      <dsp:spPr>
        <a:xfrm>
          <a:off x="367823" y="742107"/>
          <a:ext cx="5149532" cy="472320"/>
        </a:xfrm>
        <a:prstGeom prst="roundRect">
          <a:avLst/>
        </a:prstGeom>
        <a:gradFill rotWithShape="0">
          <a:gsLst>
            <a:gs pos="0">
              <a:schemeClr val="accent2">
                <a:hueOff val="1699531"/>
                <a:satOff val="-3327"/>
                <a:lumOff val="-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99531"/>
                <a:satOff val="-3327"/>
                <a:lumOff val="-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99531"/>
                <a:satOff val="-3327"/>
                <a:lumOff val="-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640" tIns="0" rIns="19464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仿宋" panose="02010609060101010101" charset="-122"/>
              <a:ea typeface="仿宋" panose="02010609060101010101" charset="-122"/>
              <a:cs typeface="仿宋" panose="02010609060101010101" charset="-122"/>
            </a:rPr>
            <a:t>（二）学情分析</a:t>
          </a:r>
        </a:p>
      </dsp:txBody>
      <dsp:txXfrm>
        <a:off x="390880" y="765164"/>
        <a:ext cx="5103418" cy="426206"/>
      </dsp:txXfrm>
    </dsp:sp>
    <dsp:sp modelId="{F2D507D6-5CB7-4C81-896F-18FAF0126329}">
      <dsp:nvSpPr>
        <dsp:cNvPr id="0" name=""/>
        <dsp:cNvSpPr/>
      </dsp:nvSpPr>
      <dsp:spPr>
        <a:xfrm>
          <a:off x="0" y="1704027"/>
          <a:ext cx="735647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3399062"/>
              <a:satOff val="-6654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0944" tIns="333248" rIns="570944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sz="2800" kern="1200">
            <a:latin typeface="仿宋" panose="02010609060101010101" charset="-122"/>
            <a:ea typeface="仿宋" panose="02010609060101010101" charset="-122"/>
          </a:endParaRPr>
        </a:p>
      </dsp:txBody>
      <dsp:txXfrm>
        <a:off x="0" y="1704027"/>
        <a:ext cx="7356475" cy="403200"/>
      </dsp:txXfrm>
    </dsp:sp>
    <dsp:sp modelId="{E2F3FA2F-E1C7-4C05-8B05-C32B42A9A930}">
      <dsp:nvSpPr>
        <dsp:cNvPr id="0" name=""/>
        <dsp:cNvSpPr/>
      </dsp:nvSpPr>
      <dsp:spPr>
        <a:xfrm>
          <a:off x="367823" y="1467867"/>
          <a:ext cx="5149532" cy="472320"/>
        </a:xfrm>
        <a:prstGeom prst="roundRect">
          <a:avLst/>
        </a:prstGeom>
        <a:gradFill rotWithShape="0">
          <a:gsLst>
            <a:gs pos="0">
              <a:schemeClr val="accent2">
                <a:hueOff val="3399062"/>
                <a:satOff val="-6654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399062"/>
                <a:satOff val="-6654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399062"/>
                <a:satOff val="-6654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640" tIns="0" rIns="19464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仿宋" panose="02010609060101010101" charset="-122"/>
              <a:ea typeface="仿宋" panose="02010609060101010101" charset="-122"/>
              <a:cs typeface="仿宋" panose="02010609060101010101" charset="-122"/>
            </a:rPr>
            <a:t>（三）教学目标</a:t>
          </a:r>
        </a:p>
      </dsp:txBody>
      <dsp:txXfrm>
        <a:off x="390880" y="1490924"/>
        <a:ext cx="5103418" cy="426206"/>
      </dsp:txXfrm>
    </dsp:sp>
    <dsp:sp modelId="{1540C234-B5F0-48E9-8FA5-67C1558C7A54}">
      <dsp:nvSpPr>
        <dsp:cNvPr id="0" name=""/>
        <dsp:cNvSpPr/>
      </dsp:nvSpPr>
      <dsp:spPr>
        <a:xfrm>
          <a:off x="0" y="2429787"/>
          <a:ext cx="735647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5098594"/>
              <a:satOff val="-9981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0944" tIns="333248" rIns="570944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sz="2800" kern="1200">
            <a:latin typeface="仿宋" panose="02010609060101010101" charset="-122"/>
            <a:ea typeface="仿宋" panose="02010609060101010101" charset="-122"/>
          </a:endParaRPr>
        </a:p>
      </dsp:txBody>
      <dsp:txXfrm>
        <a:off x="0" y="2429787"/>
        <a:ext cx="7356475" cy="403200"/>
      </dsp:txXfrm>
    </dsp:sp>
    <dsp:sp modelId="{B6DFB582-E235-405D-A832-B10CA31550D8}">
      <dsp:nvSpPr>
        <dsp:cNvPr id="0" name=""/>
        <dsp:cNvSpPr/>
      </dsp:nvSpPr>
      <dsp:spPr>
        <a:xfrm>
          <a:off x="367823" y="2193627"/>
          <a:ext cx="5149532" cy="472320"/>
        </a:xfrm>
        <a:prstGeom prst="roundRect">
          <a:avLst/>
        </a:prstGeom>
        <a:gradFill rotWithShape="0">
          <a:gsLst>
            <a:gs pos="0">
              <a:schemeClr val="accent2">
                <a:hueOff val="5098594"/>
                <a:satOff val="-9981"/>
                <a:lumOff val="-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098594"/>
                <a:satOff val="-9981"/>
                <a:lumOff val="-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098594"/>
                <a:satOff val="-9981"/>
                <a:lumOff val="-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640" tIns="0" rIns="19464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仿宋" panose="02010609060101010101" charset="-122"/>
              <a:ea typeface="仿宋" panose="02010609060101010101" charset="-122"/>
              <a:cs typeface="仿宋" panose="02010609060101010101" charset="-122"/>
            </a:rPr>
            <a:t>（四）教学重难点</a:t>
          </a:r>
        </a:p>
      </dsp:txBody>
      <dsp:txXfrm>
        <a:off x="390880" y="2216684"/>
        <a:ext cx="5103418" cy="426206"/>
      </dsp:txXfrm>
    </dsp:sp>
    <dsp:sp modelId="{18D8D2E3-0C0F-4CC2-B98C-88387981BB44}">
      <dsp:nvSpPr>
        <dsp:cNvPr id="0" name=""/>
        <dsp:cNvSpPr/>
      </dsp:nvSpPr>
      <dsp:spPr>
        <a:xfrm>
          <a:off x="0" y="3155547"/>
          <a:ext cx="735647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6798125"/>
              <a:satOff val="-13308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0944" tIns="333248" rIns="570944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sz="2800" kern="1200">
            <a:latin typeface="仿宋" panose="02010609060101010101" charset="-122"/>
            <a:ea typeface="仿宋" panose="02010609060101010101" charset="-122"/>
          </a:endParaRPr>
        </a:p>
      </dsp:txBody>
      <dsp:txXfrm>
        <a:off x="0" y="3155547"/>
        <a:ext cx="7356475" cy="403200"/>
      </dsp:txXfrm>
    </dsp:sp>
    <dsp:sp modelId="{CD1FECCE-58E1-47E4-9653-D4E8B2D02784}">
      <dsp:nvSpPr>
        <dsp:cNvPr id="0" name=""/>
        <dsp:cNvSpPr/>
      </dsp:nvSpPr>
      <dsp:spPr>
        <a:xfrm>
          <a:off x="367823" y="2919387"/>
          <a:ext cx="5149532" cy="472320"/>
        </a:xfrm>
        <a:prstGeom prst="roundRect">
          <a:avLst/>
        </a:prstGeom>
        <a:gradFill rotWithShape="0">
          <a:gsLst>
            <a:gs pos="0">
              <a:schemeClr val="accent2">
                <a:hueOff val="6798125"/>
                <a:satOff val="-13308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798125"/>
                <a:satOff val="-13308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798125"/>
                <a:satOff val="-13308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640" tIns="0" rIns="19464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仿宋" panose="02010609060101010101" charset="-122"/>
              <a:ea typeface="仿宋" panose="02010609060101010101" charset="-122"/>
              <a:cs typeface="仿宋" panose="02010609060101010101" charset="-122"/>
            </a:rPr>
            <a:t>（五）教学方式方法</a:t>
          </a:r>
        </a:p>
      </dsp:txBody>
      <dsp:txXfrm>
        <a:off x="390880" y="2942444"/>
        <a:ext cx="5103418" cy="426206"/>
      </dsp:txXfrm>
    </dsp:sp>
    <dsp:sp modelId="{B8D24886-46A1-4E2C-B732-95B62BC4183B}">
      <dsp:nvSpPr>
        <dsp:cNvPr id="0" name=""/>
        <dsp:cNvSpPr/>
      </dsp:nvSpPr>
      <dsp:spPr>
        <a:xfrm>
          <a:off x="0" y="3881307"/>
          <a:ext cx="735647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8497656"/>
              <a:satOff val="-16635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0944" tIns="333248" rIns="570944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sz="2800" kern="1200">
            <a:latin typeface="仿宋" panose="02010609060101010101" charset="-122"/>
            <a:ea typeface="仿宋" panose="02010609060101010101" charset="-122"/>
          </a:endParaRPr>
        </a:p>
      </dsp:txBody>
      <dsp:txXfrm>
        <a:off x="0" y="3881307"/>
        <a:ext cx="7356475" cy="403200"/>
      </dsp:txXfrm>
    </dsp:sp>
    <dsp:sp modelId="{374C5957-972D-4A3D-AA1C-D11790E840C6}">
      <dsp:nvSpPr>
        <dsp:cNvPr id="0" name=""/>
        <dsp:cNvSpPr/>
      </dsp:nvSpPr>
      <dsp:spPr>
        <a:xfrm>
          <a:off x="367823" y="3645147"/>
          <a:ext cx="5149532" cy="472320"/>
        </a:xfrm>
        <a:prstGeom prst="roundRect">
          <a:avLst/>
        </a:prstGeom>
        <a:gradFill rotWithShape="0">
          <a:gsLst>
            <a:gs pos="0">
              <a:schemeClr val="accent2">
                <a:hueOff val="8497656"/>
                <a:satOff val="-16635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497656"/>
                <a:satOff val="-16635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497656"/>
                <a:satOff val="-16635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640" tIns="0" rIns="19464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仿宋" panose="02010609060101010101" charset="-122"/>
              <a:ea typeface="仿宋" panose="02010609060101010101" charset="-122"/>
              <a:cs typeface="仿宋" panose="02010609060101010101" charset="-122"/>
            </a:rPr>
            <a:t>（六）教学过程</a:t>
          </a:r>
        </a:p>
      </dsp:txBody>
      <dsp:txXfrm>
        <a:off x="390880" y="3668204"/>
        <a:ext cx="5103418" cy="4262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66BF9-8E89-4CF9-B19C-78006AB9D0FF}">
      <dsp:nvSpPr>
        <dsp:cNvPr id="0" name=""/>
        <dsp:cNvSpPr/>
      </dsp:nvSpPr>
      <dsp:spPr>
        <a:xfrm>
          <a:off x="395620" y="0"/>
          <a:ext cx="4483703" cy="274193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977C2E-9DA8-43F7-869A-FA4A7946B9D0}">
      <dsp:nvSpPr>
        <dsp:cNvPr id="0" name=""/>
        <dsp:cNvSpPr/>
      </dsp:nvSpPr>
      <dsp:spPr>
        <a:xfrm>
          <a:off x="2092" y="822579"/>
          <a:ext cx="1255680" cy="109677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>
              <a:latin typeface="仿宋" panose="02010609060101010101" charset="-122"/>
              <a:ea typeface="仿宋" panose="02010609060101010101" charset="-122"/>
            </a:rPr>
            <a:t>记住要求</a:t>
          </a:r>
        </a:p>
      </dsp:txBody>
      <dsp:txXfrm>
        <a:off x="55632" y="876119"/>
        <a:ext cx="1148600" cy="989692"/>
      </dsp:txXfrm>
    </dsp:sp>
    <dsp:sp modelId="{B0141BFD-552C-43F6-9DD9-B107954BE5A0}">
      <dsp:nvSpPr>
        <dsp:cNvPr id="0" name=""/>
        <dsp:cNvSpPr/>
      </dsp:nvSpPr>
      <dsp:spPr>
        <a:xfrm>
          <a:off x="1340452" y="822579"/>
          <a:ext cx="1255680" cy="1096772"/>
        </a:xfrm>
        <a:prstGeom prst="roundRect">
          <a:avLst/>
        </a:prstGeom>
        <a:gradFill rotWithShape="0">
          <a:gsLst>
            <a:gs pos="0">
              <a:schemeClr val="accent4">
                <a:hueOff val="-896414"/>
                <a:satOff val="2273"/>
                <a:lumOff val="-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96414"/>
                <a:satOff val="2273"/>
                <a:lumOff val="-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96414"/>
                <a:satOff val="2273"/>
                <a:lumOff val="-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>
              <a:latin typeface="仿宋" panose="02010609060101010101" charset="-122"/>
              <a:ea typeface="仿宋" panose="02010609060101010101" charset="-122"/>
            </a:rPr>
            <a:t>心有榜样</a:t>
          </a:r>
        </a:p>
      </dsp:txBody>
      <dsp:txXfrm>
        <a:off x="1393992" y="876119"/>
        <a:ext cx="1148600" cy="989692"/>
      </dsp:txXfrm>
    </dsp:sp>
    <dsp:sp modelId="{42404743-5237-4B72-A3D1-12E21DAAED91}">
      <dsp:nvSpPr>
        <dsp:cNvPr id="0" name=""/>
        <dsp:cNvSpPr/>
      </dsp:nvSpPr>
      <dsp:spPr>
        <a:xfrm>
          <a:off x="2678811" y="822579"/>
          <a:ext cx="1255680" cy="1096772"/>
        </a:xfrm>
        <a:prstGeom prst="roundRect">
          <a:avLst/>
        </a:prstGeom>
        <a:gradFill rotWithShape="0">
          <a:gsLst>
            <a:gs pos="0">
              <a:schemeClr val="accent4">
                <a:hueOff val="-1792827"/>
                <a:satOff val="4545"/>
                <a:lumOff val="-1281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92827"/>
                <a:satOff val="4545"/>
                <a:lumOff val="-1281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92827"/>
                <a:satOff val="4545"/>
                <a:lumOff val="-1281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>
              <a:latin typeface="仿宋" panose="02010609060101010101" charset="-122"/>
              <a:ea typeface="仿宋" panose="02010609060101010101" charset="-122"/>
            </a:rPr>
            <a:t>从小做起</a:t>
          </a:r>
        </a:p>
      </dsp:txBody>
      <dsp:txXfrm>
        <a:off x="2732351" y="876119"/>
        <a:ext cx="1148600" cy="989692"/>
      </dsp:txXfrm>
    </dsp:sp>
    <dsp:sp modelId="{93CFFBF0-67E8-4068-9AB7-A93DD4C1DF73}">
      <dsp:nvSpPr>
        <dsp:cNvPr id="0" name=""/>
        <dsp:cNvSpPr/>
      </dsp:nvSpPr>
      <dsp:spPr>
        <a:xfrm>
          <a:off x="4017171" y="822579"/>
          <a:ext cx="1255680" cy="1096772"/>
        </a:xfrm>
        <a:prstGeom prst="roundRect">
          <a:avLst/>
        </a:prstGeom>
        <a:gradFill rotWithShape="0">
          <a:gsLst>
            <a:gs pos="0">
              <a:schemeClr val="accent4">
                <a:hueOff val="-2689241"/>
                <a:satOff val="6818"/>
                <a:lumOff val="-192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689241"/>
                <a:satOff val="6818"/>
                <a:lumOff val="-192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689241"/>
                <a:satOff val="6818"/>
                <a:lumOff val="-192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>
              <a:latin typeface="仿宋" panose="02010609060101010101" charset="-122"/>
              <a:ea typeface="仿宋" panose="02010609060101010101" charset="-122"/>
            </a:rPr>
            <a:t>接受帮助</a:t>
          </a:r>
        </a:p>
      </dsp:txBody>
      <dsp:txXfrm>
        <a:off x="4070711" y="876119"/>
        <a:ext cx="1148600" cy="9896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58FAE-AE26-43A7-A5EC-E1594E2B2F93}">
      <dsp:nvSpPr>
        <dsp:cNvPr id="0" name=""/>
        <dsp:cNvSpPr/>
      </dsp:nvSpPr>
      <dsp:spPr>
        <a:xfrm>
          <a:off x="4572" y="393971"/>
          <a:ext cx="1999346" cy="11996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链接生活明确要求</a:t>
          </a:r>
        </a:p>
      </dsp:txBody>
      <dsp:txXfrm>
        <a:off x="39707" y="429106"/>
        <a:ext cx="1929076" cy="1129337"/>
      </dsp:txXfrm>
    </dsp:sp>
    <dsp:sp modelId="{56077158-A490-49C0-92A3-E1F3F4A134D1}">
      <dsp:nvSpPr>
        <dsp:cNvPr id="0" name=""/>
        <dsp:cNvSpPr/>
      </dsp:nvSpPr>
      <dsp:spPr>
        <a:xfrm>
          <a:off x="2203853" y="745856"/>
          <a:ext cx="423861" cy="495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2203853" y="845023"/>
        <a:ext cx="296703" cy="297503"/>
      </dsp:txXfrm>
    </dsp:sp>
    <dsp:sp modelId="{0C6A0E2D-4913-46C1-A93F-3832E34B4A9D}">
      <dsp:nvSpPr>
        <dsp:cNvPr id="0" name=""/>
        <dsp:cNvSpPr/>
      </dsp:nvSpPr>
      <dsp:spPr>
        <a:xfrm>
          <a:off x="2803657" y="393971"/>
          <a:ext cx="1999346" cy="11996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案例分享明确途径</a:t>
          </a:r>
        </a:p>
      </dsp:txBody>
      <dsp:txXfrm>
        <a:off x="2838792" y="429106"/>
        <a:ext cx="1929076" cy="1129337"/>
      </dsp:txXfrm>
    </dsp:sp>
    <dsp:sp modelId="{18462591-2085-43A2-8617-BA9721C35F9F}">
      <dsp:nvSpPr>
        <dsp:cNvPr id="0" name=""/>
        <dsp:cNvSpPr/>
      </dsp:nvSpPr>
      <dsp:spPr>
        <a:xfrm>
          <a:off x="5002937" y="745856"/>
          <a:ext cx="423861" cy="495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5002937" y="845023"/>
        <a:ext cx="296703" cy="297503"/>
      </dsp:txXfrm>
    </dsp:sp>
    <dsp:sp modelId="{507274D1-9FFA-4CA1-8C30-ADC25E352D22}">
      <dsp:nvSpPr>
        <dsp:cNvPr id="0" name=""/>
        <dsp:cNvSpPr/>
      </dsp:nvSpPr>
      <dsp:spPr>
        <a:xfrm>
          <a:off x="5602741" y="393971"/>
          <a:ext cx="1999346" cy="11996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再现生活明确方向</a:t>
          </a:r>
        </a:p>
      </dsp:txBody>
      <dsp:txXfrm>
        <a:off x="5637876" y="429106"/>
        <a:ext cx="1929076" cy="1129337"/>
      </dsp:txXfrm>
    </dsp:sp>
    <dsp:sp modelId="{FEB35737-8FAE-41A7-BBA3-0D7DC64A7E98}">
      <dsp:nvSpPr>
        <dsp:cNvPr id="0" name=""/>
        <dsp:cNvSpPr/>
      </dsp:nvSpPr>
      <dsp:spPr>
        <a:xfrm>
          <a:off x="7802022" y="745856"/>
          <a:ext cx="423861" cy="495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7802022" y="845023"/>
        <a:ext cx="296703" cy="297503"/>
      </dsp:txXfrm>
    </dsp:sp>
    <dsp:sp modelId="{CC3F8D39-D4C8-486D-93B7-CB7CC537EC97}">
      <dsp:nvSpPr>
        <dsp:cNvPr id="0" name=""/>
        <dsp:cNvSpPr/>
      </dsp:nvSpPr>
      <dsp:spPr>
        <a:xfrm>
          <a:off x="8401826" y="393971"/>
          <a:ext cx="1999346" cy="1199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全面发展明确目标</a:t>
          </a:r>
        </a:p>
      </dsp:txBody>
      <dsp:txXfrm>
        <a:off x="8436961" y="429106"/>
        <a:ext cx="1929076" cy="11293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58FAE-AE26-43A7-A5EC-E1594E2B2F93}">
      <dsp:nvSpPr>
        <dsp:cNvPr id="0" name=""/>
        <dsp:cNvSpPr/>
      </dsp:nvSpPr>
      <dsp:spPr>
        <a:xfrm>
          <a:off x="4572" y="393971"/>
          <a:ext cx="1999346" cy="11996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链接生活明确要求</a:t>
          </a:r>
        </a:p>
      </dsp:txBody>
      <dsp:txXfrm>
        <a:off x="4572" y="393971"/>
        <a:ext cx="1999346" cy="1199607"/>
      </dsp:txXfrm>
    </dsp:sp>
    <dsp:sp modelId="{56077158-A490-49C0-92A3-E1F3F4A134D1}">
      <dsp:nvSpPr>
        <dsp:cNvPr id="0" name=""/>
        <dsp:cNvSpPr/>
      </dsp:nvSpPr>
      <dsp:spPr>
        <a:xfrm>
          <a:off x="2203853" y="745856"/>
          <a:ext cx="423861" cy="495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2203853" y="745856"/>
        <a:ext cx="423861" cy="495837"/>
      </dsp:txXfrm>
    </dsp:sp>
    <dsp:sp modelId="{0C6A0E2D-4913-46C1-A93F-3832E34B4A9D}">
      <dsp:nvSpPr>
        <dsp:cNvPr id="0" name=""/>
        <dsp:cNvSpPr/>
      </dsp:nvSpPr>
      <dsp:spPr>
        <a:xfrm>
          <a:off x="2803657" y="393971"/>
          <a:ext cx="1999346" cy="11996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案例分享明确途径</a:t>
          </a:r>
        </a:p>
      </dsp:txBody>
      <dsp:txXfrm>
        <a:off x="2803657" y="393971"/>
        <a:ext cx="1999346" cy="1199607"/>
      </dsp:txXfrm>
    </dsp:sp>
    <dsp:sp modelId="{18462591-2085-43A2-8617-BA9721C35F9F}">
      <dsp:nvSpPr>
        <dsp:cNvPr id="0" name=""/>
        <dsp:cNvSpPr/>
      </dsp:nvSpPr>
      <dsp:spPr>
        <a:xfrm>
          <a:off x="5002937" y="745856"/>
          <a:ext cx="423861" cy="495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5002937" y="745856"/>
        <a:ext cx="423861" cy="495837"/>
      </dsp:txXfrm>
    </dsp:sp>
    <dsp:sp modelId="{507274D1-9FFA-4CA1-8C30-ADC25E352D22}">
      <dsp:nvSpPr>
        <dsp:cNvPr id="0" name=""/>
        <dsp:cNvSpPr/>
      </dsp:nvSpPr>
      <dsp:spPr>
        <a:xfrm>
          <a:off x="5602741" y="393971"/>
          <a:ext cx="1999346" cy="11996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再现生活明确方向</a:t>
          </a:r>
        </a:p>
      </dsp:txBody>
      <dsp:txXfrm>
        <a:off x="5602741" y="393971"/>
        <a:ext cx="1999346" cy="1199607"/>
      </dsp:txXfrm>
    </dsp:sp>
    <dsp:sp modelId="{FEB35737-8FAE-41A7-BBA3-0D7DC64A7E98}">
      <dsp:nvSpPr>
        <dsp:cNvPr id="0" name=""/>
        <dsp:cNvSpPr/>
      </dsp:nvSpPr>
      <dsp:spPr>
        <a:xfrm>
          <a:off x="7802022" y="745856"/>
          <a:ext cx="423861" cy="495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7802022" y="745856"/>
        <a:ext cx="423861" cy="495837"/>
      </dsp:txXfrm>
    </dsp:sp>
    <dsp:sp modelId="{CC3F8D39-D4C8-486D-93B7-CB7CC537EC97}">
      <dsp:nvSpPr>
        <dsp:cNvPr id="0" name=""/>
        <dsp:cNvSpPr/>
      </dsp:nvSpPr>
      <dsp:spPr>
        <a:xfrm>
          <a:off x="8401826" y="393971"/>
          <a:ext cx="1999346" cy="1199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全面发展明确目标</a:t>
          </a:r>
        </a:p>
      </dsp:txBody>
      <dsp:txXfrm>
        <a:off x="8401826" y="393971"/>
        <a:ext cx="1999346" cy="1199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72E67-7638-45DE-81B9-B5123A527D28}">
      <dsp:nvSpPr>
        <dsp:cNvPr id="0" name=""/>
        <dsp:cNvSpPr/>
      </dsp:nvSpPr>
      <dsp:spPr>
        <a:xfrm>
          <a:off x="1490" y="83922"/>
          <a:ext cx="1495855" cy="149585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322" tIns="17780" rIns="82322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latin typeface="方正小标宋_GBK" panose="02000000000000000000" charset="-122"/>
              <a:ea typeface="方正小标宋_GBK" panose="02000000000000000000" charset="-122"/>
              <a:sym typeface="+mn-ea"/>
            </a:rPr>
            <a:t>活动空间不断扩大</a:t>
          </a:r>
          <a:endParaRPr lang="zh-CN" altLang="en-US" sz="1400" kern="1200"/>
        </a:p>
      </dsp:txBody>
      <dsp:txXfrm>
        <a:off x="220553" y="302985"/>
        <a:ext cx="1057729" cy="1057729"/>
      </dsp:txXfrm>
    </dsp:sp>
    <dsp:sp modelId="{50852D88-3251-46F3-8531-63FD83681936}">
      <dsp:nvSpPr>
        <dsp:cNvPr id="0" name=""/>
        <dsp:cNvSpPr/>
      </dsp:nvSpPr>
      <dsp:spPr>
        <a:xfrm>
          <a:off x="1207404" y="65463"/>
          <a:ext cx="1495855" cy="149585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322" tIns="17780" rIns="82322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400" kern="1200">
              <a:latin typeface="方正小标宋_GBK" panose="02000000000000000000" charset="-122"/>
              <a:ea typeface="方正小标宋_GBK" panose="02000000000000000000" charset="-122"/>
              <a:sym typeface="+mn-ea"/>
            </a:rPr>
            <a:t>生</a:t>
          </a:r>
          <a:r>
            <a:rPr lang="zh-CN" altLang="en-US" sz="1400" kern="1200" dirty="0">
              <a:latin typeface="方正小标宋_GBK" panose="02000000000000000000" charset="-122"/>
              <a:ea typeface="方正小标宋_GBK" panose="02000000000000000000" charset="-122"/>
              <a:sym typeface="+mn-ea"/>
            </a:rPr>
            <a:t>活经历逐渐丰富</a:t>
          </a:r>
          <a:endParaRPr lang="zh-CN" altLang="en-US" sz="1400" kern="1200" dirty="0">
            <a:latin typeface="方正小标宋_GBK" panose="02000000000000000000" charset="-122"/>
            <a:ea typeface="方正小标宋_GBK" panose="02000000000000000000" charset="-122"/>
          </a:endParaRPr>
        </a:p>
      </dsp:txBody>
      <dsp:txXfrm>
        <a:off x="1426467" y="284526"/>
        <a:ext cx="1057729" cy="1057729"/>
      </dsp:txXfrm>
    </dsp:sp>
    <dsp:sp modelId="{C1193128-300A-4076-89B1-54C530B9BC57}">
      <dsp:nvSpPr>
        <dsp:cNvPr id="0" name=""/>
        <dsp:cNvSpPr/>
      </dsp:nvSpPr>
      <dsp:spPr>
        <a:xfrm>
          <a:off x="2394858" y="83922"/>
          <a:ext cx="1495855" cy="149585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322" tIns="17780" rIns="82322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>
              <a:latin typeface="方正小标宋_GBK" panose="02000000000000000000" charset="-122"/>
              <a:ea typeface="方正小标宋_GBK" panose="02000000000000000000" charset="-122"/>
            </a:rPr>
            <a:t>形成初步的判断能力</a:t>
          </a:r>
        </a:p>
      </dsp:txBody>
      <dsp:txXfrm>
        <a:off x="2613921" y="302985"/>
        <a:ext cx="1057729" cy="1057729"/>
      </dsp:txXfrm>
    </dsp:sp>
    <dsp:sp modelId="{246F928C-B241-46C7-8DC9-F4CB531AF795}">
      <dsp:nvSpPr>
        <dsp:cNvPr id="0" name=""/>
        <dsp:cNvSpPr/>
      </dsp:nvSpPr>
      <dsp:spPr>
        <a:xfrm>
          <a:off x="3593033" y="69816"/>
          <a:ext cx="1495855" cy="149585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322" tIns="17780" rIns="82322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400" kern="1200">
              <a:latin typeface="方正小标宋_GBK" panose="02000000000000000000" charset="-122"/>
              <a:ea typeface="方正小标宋_GBK" panose="02000000000000000000" charset="-122"/>
            </a:rPr>
            <a:t>对生活领域有粗浅的感性认识</a:t>
          </a:r>
        </a:p>
      </dsp:txBody>
      <dsp:txXfrm>
        <a:off x="3812096" y="288879"/>
        <a:ext cx="1057729" cy="10577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72E67-7638-45DE-81B9-B5123A527D28}">
      <dsp:nvSpPr>
        <dsp:cNvPr id="0" name=""/>
        <dsp:cNvSpPr/>
      </dsp:nvSpPr>
      <dsp:spPr>
        <a:xfrm>
          <a:off x="1048341" y="681"/>
          <a:ext cx="1662337" cy="166233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84" tIns="26670" rIns="91484" bIns="2667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>
              <a:latin typeface="方正小标宋_GBK" panose="02000000000000000000" charset="-122"/>
              <a:ea typeface="方正小标宋_GBK" panose="02000000000000000000" charset="-122"/>
            </a:rPr>
            <a:t>问卷</a:t>
          </a: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>
              <a:latin typeface="方正小标宋_GBK" panose="02000000000000000000" charset="-122"/>
              <a:ea typeface="方正小标宋_GBK" panose="02000000000000000000" charset="-122"/>
            </a:rPr>
            <a:t>访谈</a:t>
          </a:r>
        </a:p>
      </dsp:txBody>
      <dsp:txXfrm>
        <a:off x="1291785" y="244125"/>
        <a:ext cx="1175449" cy="1175449"/>
      </dsp:txXfrm>
    </dsp:sp>
    <dsp:sp modelId="{50852D88-3251-46F3-8531-63FD83681936}">
      <dsp:nvSpPr>
        <dsp:cNvPr id="0" name=""/>
        <dsp:cNvSpPr/>
      </dsp:nvSpPr>
      <dsp:spPr>
        <a:xfrm>
          <a:off x="2388467" y="0"/>
          <a:ext cx="1662337" cy="166233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84" tIns="26670" rIns="91484" bIns="2667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kern="1200" dirty="0">
              <a:latin typeface="方正小标宋_GBK" panose="02000000000000000000" charset="-122"/>
              <a:ea typeface="方正小标宋_GBK" panose="02000000000000000000" charset="-122"/>
              <a:sym typeface="+mn-ea"/>
            </a:rPr>
            <a:t>日常</a:t>
          </a:r>
          <a:endParaRPr lang="en-US" altLang="zh-CN" sz="2100" kern="1200" dirty="0">
            <a:latin typeface="方正小标宋_GBK" panose="02000000000000000000" charset="-122"/>
            <a:ea typeface="方正小标宋_GBK" panose="02000000000000000000" charset="-122"/>
            <a:sym typeface="+mn-ea"/>
          </a:endParaRP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kern="1200" dirty="0">
              <a:latin typeface="方正小标宋_GBK" panose="02000000000000000000" charset="-122"/>
              <a:ea typeface="方正小标宋_GBK" panose="02000000000000000000" charset="-122"/>
              <a:sym typeface="+mn-ea"/>
            </a:rPr>
            <a:t>观察</a:t>
          </a:r>
          <a:endParaRPr lang="zh-CN" sz="2100" kern="1200" dirty="0">
            <a:latin typeface="方正小标宋_GBK" panose="02000000000000000000" charset="-122"/>
            <a:ea typeface="方正小标宋_GBK" panose="02000000000000000000" charset="-122"/>
          </a:endParaRPr>
        </a:p>
      </dsp:txBody>
      <dsp:txXfrm>
        <a:off x="2631911" y="243444"/>
        <a:ext cx="1175449" cy="11754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A2265-FBC1-4B12-98E0-7D91387047CB}">
      <dsp:nvSpPr>
        <dsp:cNvPr id="0" name=""/>
        <dsp:cNvSpPr/>
      </dsp:nvSpPr>
      <dsp:spPr>
        <a:xfrm rot="16200000">
          <a:off x="-186402" y="188567"/>
          <a:ext cx="2459990" cy="208285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0" tIns="0" rIns="281781" bIns="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kern="1200"/>
            <a:t>知道内容</a:t>
          </a:r>
        </a:p>
      </dsp:txBody>
      <dsp:txXfrm rot="5400000">
        <a:off x="2166" y="491997"/>
        <a:ext cx="2082855" cy="1475994"/>
      </dsp:txXfrm>
    </dsp:sp>
    <dsp:sp modelId="{5CD5B18C-5B5C-41F1-969F-468111D317DF}">
      <dsp:nvSpPr>
        <dsp:cNvPr id="0" name=""/>
        <dsp:cNvSpPr/>
      </dsp:nvSpPr>
      <dsp:spPr>
        <a:xfrm rot="16200000">
          <a:off x="2052667" y="188567"/>
          <a:ext cx="2459990" cy="2082855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0" tIns="0" rIns="281781" bIns="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kern="1200"/>
            <a:t>不会做</a:t>
          </a:r>
        </a:p>
      </dsp:txBody>
      <dsp:txXfrm rot="5400000">
        <a:off x="2241235" y="491997"/>
        <a:ext cx="2082855" cy="14759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7D85B-ED5F-4134-9F18-E6B4BAE0C614}">
      <dsp:nvSpPr>
        <dsp:cNvPr id="0" name=""/>
        <dsp:cNvSpPr/>
      </dsp:nvSpPr>
      <dsp:spPr>
        <a:xfrm>
          <a:off x="0" y="621082"/>
          <a:ext cx="10325735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8AA41-C1D3-4EDF-9DB3-378F66B2FD39}">
      <dsp:nvSpPr>
        <dsp:cNvPr id="0" name=""/>
        <dsp:cNvSpPr/>
      </dsp:nvSpPr>
      <dsp:spPr>
        <a:xfrm>
          <a:off x="516286" y="15922"/>
          <a:ext cx="7228014" cy="121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202" tIns="0" rIns="273202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000" kern="120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  <a:sym typeface="+mn-ea"/>
            </a:rPr>
            <a:t>1.通过案例理解好少年的标准，能主动向榜样学习，积极在生活中践行。</a:t>
          </a:r>
          <a:endParaRPr sz="4100" kern="1200"/>
        </a:p>
      </dsp:txBody>
      <dsp:txXfrm>
        <a:off x="575369" y="75005"/>
        <a:ext cx="7109848" cy="1092154"/>
      </dsp:txXfrm>
    </dsp:sp>
    <dsp:sp modelId="{6B4B0D2A-F76A-4881-A678-1599A9C1764F}">
      <dsp:nvSpPr>
        <dsp:cNvPr id="0" name=""/>
        <dsp:cNvSpPr/>
      </dsp:nvSpPr>
      <dsp:spPr>
        <a:xfrm>
          <a:off x="0" y="2480842"/>
          <a:ext cx="10325735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392" tIns="853948" rIns="801392" bIns="291592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sz="4100" b="1" kern="1200"/>
        </a:p>
      </dsp:txBody>
      <dsp:txXfrm>
        <a:off x="0" y="2480842"/>
        <a:ext cx="10325735" cy="1033200"/>
      </dsp:txXfrm>
    </dsp:sp>
    <dsp:sp modelId="{48FABA9F-C289-434B-8864-E8FC1B5C2F60}">
      <dsp:nvSpPr>
        <dsp:cNvPr id="0" name=""/>
        <dsp:cNvSpPr/>
      </dsp:nvSpPr>
      <dsp:spPr>
        <a:xfrm>
          <a:off x="516286" y="1875682"/>
          <a:ext cx="7228014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202" tIns="0" rIns="273202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000" kern="120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  <a:sym typeface="+mn-ea"/>
            </a:rPr>
            <a:t>2.通过制订行动计划，能够将好少年标准转化为日常行为准则，努力成为德智体美劳全面发展的新时代好少年。</a:t>
          </a:r>
          <a:endParaRPr sz="4100" kern="1200"/>
        </a:p>
      </dsp:txBody>
      <dsp:txXfrm>
        <a:off x="575369" y="1934765"/>
        <a:ext cx="7109848" cy="10921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BFA90-D338-4867-B192-9BF5C62A40B7}">
      <dsp:nvSpPr>
        <dsp:cNvPr id="0" name=""/>
        <dsp:cNvSpPr/>
      </dsp:nvSpPr>
      <dsp:spPr>
        <a:xfrm rot="5400000">
          <a:off x="473830" y="2152410"/>
          <a:ext cx="1426370" cy="237344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24978-831E-41A8-A919-9DF3159D95B3}">
      <dsp:nvSpPr>
        <dsp:cNvPr id="0" name=""/>
        <dsp:cNvSpPr/>
      </dsp:nvSpPr>
      <dsp:spPr>
        <a:xfrm>
          <a:off x="235733" y="2861559"/>
          <a:ext cx="2142762" cy="1878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>
              <a:latin typeface="仿宋" panose="02010609060101010101" charset="-122"/>
              <a:ea typeface="仿宋" panose="02010609060101010101" charset="-122"/>
            </a:rPr>
            <a:t>链接生活明确要求</a:t>
          </a:r>
        </a:p>
      </dsp:txBody>
      <dsp:txXfrm>
        <a:off x="235733" y="2861559"/>
        <a:ext cx="2142762" cy="1878256"/>
      </dsp:txXfrm>
    </dsp:sp>
    <dsp:sp modelId="{61A5B80A-01D5-4349-A5BB-33A20E744C6C}">
      <dsp:nvSpPr>
        <dsp:cNvPr id="0" name=""/>
        <dsp:cNvSpPr/>
      </dsp:nvSpPr>
      <dsp:spPr>
        <a:xfrm>
          <a:off x="1974200" y="1977674"/>
          <a:ext cx="404294" cy="40429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4A231-4617-491C-9766-3FC53C39479E}">
      <dsp:nvSpPr>
        <dsp:cNvPr id="0" name=""/>
        <dsp:cNvSpPr/>
      </dsp:nvSpPr>
      <dsp:spPr>
        <a:xfrm rot="5400000">
          <a:off x="3096989" y="1503306"/>
          <a:ext cx="1426370" cy="237344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1EB00-2A90-4CCF-B82C-4A7025E8535A}">
      <dsp:nvSpPr>
        <dsp:cNvPr id="0" name=""/>
        <dsp:cNvSpPr/>
      </dsp:nvSpPr>
      <dsp:spPr>
        <a:xfrm>
          <a:off x="2858892" y="2212456"/>
          <a:ext cx="2142762" cy="1878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>
              <a:latin typeface="仿宋" panose="02010609060101010101" charset="-122"/>
              <a:ea typeface="仿宋" panose="02010609060101010101" charset="-122"/>
            </a:rPr>
            <a:t>案例分享明确途径</a:t>
          </a:r>
        </a:p>
      </dsp:txBody>
      <dsp:txXfrm>
        <a:off x="2858892" y="2212456"/>
        <a:ext cx="2142762" cy="1878256"/>
      </dsp:txXfrm>
    </dsp:sp>
    <dsp:sp modelId="{619850C3-35E4-43A9-841E-37DE8E695D93}">
      <dsp:nvSpPr>
        <dsp:cNvPr id="0" name=""/>
        <dsp:cNvSpPr/>
      </dsp:nvSpPr>
      <dsp:spPr>
        <a:xfrm>
          <a:off x="4597360" y="1328570"/>
          <a:ext cx="404294" cy="40429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A881D-D55E-4ECD-AEB2-4F5DF5258573}">
      <dsp:nvSpPr>
        <dsp:cNvPr id="0" name=""/>
        <dsp:cNvSpPr/>
      </dsp:nvSpPr>
      <dsp:spPr>
        <a:xfrm rot="5400000">
          <a:off x="5720148" y="854203"/>
          <a:ext cx="1426370" cy="2373447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E6131-7DC5-43B3-95B0-5EA645B87141}">
      <dsp:nvSpPr>
        <dsp:cNvPr id="0" name=""/>
        <dsp:cNvSpPr/>
      </dsp:nvSpPr>
      <dsp:spPr>
        <a:xfrm>
          <a:off x="5482052" y="1563352"/>
          <a:ext cx="2142762" cy="1878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>
              <a:latin typeface="仿宋" panose="02010609060101010101" charset="-122"/>
              <a:ea typeface="仿宋" panose="02010609060101010101" charset="-122"/>
            </a:rPr>
            <a:t>再现生活明确方向</a:t>
          </a:r>
        </a:p>
      </dsp:txBody>
      <dsp:txXfrm>
        <a:off x="5482052" y="1563352"/>
        <a:ext cx="2142762" cy="1878256"/>
      </dsp:txXfrm>
    </dsp:sp>
    <dsp:sp modelId="{5A990232-1324-4FE8-B336-E30AF6B45A5B}">
      <dsp:nvSpPr>
        <dsp:cNvPr id="0" name=""/>
        <dsp:cNvSpPr/>
      </dsp:nvSpPr>
      <dsp:spPr>
        <a:xfrm>
          <a:off x="7220519" y="679467"/>
          <a:ext cx="404294" cy="404294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3BB09-09B9-4032-8F1B-A2539FA8400B}">
      <dsp:nvSpPr>
        <dsp:cNvPr id="0" name=""/>
        <dsp:cNvSpPr/>
      </dsp:nvSpPr>
      <dsp:spPr>
        <a:xfrm rot="5400000">
          <a:off x="8343308" y="205099"/>
          <a:ext cx="1426370" cy="237344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637A9-E7CF-4615-BEB3-070500E3835A}">
      <dsp:nvSpPr>
        <dsp:cNvPr id="0" name=""/>
        <dsp:cNvSpPr/>
      </dsp:nvSpPr>
      <dsp:spPr>
        <a:xfrm>
          <a:off x="8105211" y="914249"/>
          <a:ext cx="2142762" cy="1878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>
              <a:latin typeface="仿宋" panose="02010609060101010101" charset="-122"/>
              <a:ea typeface="仿宋" panose="02010609060101010101" charset="-122"/>
            </a:rPr>
            <a:t>全面发展明确目标</a:t>
          </a:r>
        </a:p>
      </dsp:txBody>
      <dsp:txXfrm>
        <a:off x="8105211" y="914249"/>
        <a:ext cx="2142762" cy="18782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58FAE-AE26-43A7-A5EC-E1594E2B2F93}">
      <dsp:nvSpPr>
        <dsp:cNvPr id="0" name=""/>
        <dsp:cNvSpPr/>
      </dsp:nvSpPr>
      <dsp:spPr>
        <a:xfrm>
          <a:off x="4572" y="393971"/>
          <a:ext cx="1999346" cy="11996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链接生活明确要求</a:t>
          </a:r>
        </a:p>
      </dsp:txBody>
      <dsp:txXfrm>
        <a:off x="39707" y="429106"/>
        <a:ext cx="1929076" cy="1129337"/>
      </dsp:txXfrm>
    </dsp:sp>
    <dsp:sp modelId="{56077158-A490-49C0-92A3-E1F3F4A134D1}">
      <dsp:nvSpPr>
        <dsp:cNvPr id="0" name=""/>
        <dsp:cNvSpPr/>
      </dsp:nvSpPr>
      <dsp:spPr>
        <a:xfrm>
          <a:off x="2203853" y="745856"/>
          <a:ext cx="423861" cy="495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2203853" y="845023"/>
        <a:ext cx="296703" cy="297503"/>
      </dsp:txXfrm>
    </dsp:sp>
    <dsp:sp modelId="{0C6A0E2D-4913-46C1-A93F-3832E34B4A9D}">
      <dsp:nvSpPr>
        <dsp:cNvPr id="0" name=""/>
        <dsp:cNvSpPr/>
      </dsp:nvSpPr>
      <dsp:spPr>
        <a:xfrm>
          <a:off x="2803657" y="393971"/>
          <a:ext cx="1999346" cy="11996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案例分享明确途径</a:t>
          </a:r>
        </a:p>
      </dsp:txBody>
      <dsp:txXfrm>
        <a:off x="2838792" y="429106"/>
        <a:ext cx="1929076" cy="1129337"/>
      </dsp:txXfrm>
    </dsp:sp>
    <dsp:sp modelId="{18462591-2085-43A2-8617-BA9721C35F9F}">
      <dsp:nvSpPr>
        <dsp:cNvPr id="0" name=""/>
        <dsp:cNvSpPr/>
      </dsp:nvSpPr>
      <dsp:spPr>
        <a:xfrm>
          <a:off x="5002937" y="745856"/>
          <a:ext cx="423861" cy="495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5002937" y="845023"/>
        <a:ext cx="296703" cy="297503"/>
      </dsp:txXfrm>
    </dsp:sp>
    <dsp:sp modelId="{507274D1-9FFA-4CA1-8C30-ADC25E352D22}">
      <dsp:nvSpPr>
        <dsp:cNvPr id="0" name=""/>
        <dsp:cNvSpPr/>
      </dsp:nvSpPr>
      <dsp:spPr>
        <a:xfrm>
          <a:off x="5602741" y="393971"/>
          <a:ext cx="1999346" cy="11996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再现生活明确方向</a:t>
          </a:r>
        </a:p>
      </dsp:txBody>
      <dsp:txXfrm>
        <a:off x="5637876" y="429106"/>
        <a:ext cx="1929076" cy="1129337"/>
      </dsp:txXfrm>
    </dsp:sp>
    <dsp:sp modelId="{FEB35737-8FAE-41A7-BBA3-0D7DC64A7E98}">
      <dsp:nvSpPr>
        <dsp:cNvPr id="0" name=""/>
        <dsp:cNvSpPr/>
      </dsp:nvSpPr>
      <dsp:spPr>
        <a:xfrm>
          <a:off x="7802022" y="745856"/>
          <a:ext cx="423861" cy="495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7802022" y="845023"/>
        <a:ext cx="296703" cy="297503"/>
      </dsp:txXfrm>
    </dsp:sp>
    <dsp:sp modelId="{CC3F8D39-D4C8-486D-93B7-CB7CC537EC97}">
      <dsp:nvSpPr>
        <dsp:cNvPr id="0" name=""/>
        <dsp:cNvSpPr/>
      </dsp:nvSpPr>
      <dsp:spPr>
        <a:xfrm>
          <a:off x="8401826" y="393971"/>
          <a:ext cx="1999346" cy="1199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全面发展明确目标</a:t>
          </a:r>
        </a:p>
      </dsp:txBody>
      <dsp:txXfrm>
        <a:off x="8436961" y="429106"/>
        <a:ext cx="1929076" cy="11293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58FAE-AE26-43A7-A5EC-E1594E2B2F93}">
      <dsp:nvSpPr>
        <dsp:cNvPr id="0" name=""/>
        <dsp:cNvSpPr/>
      </dsp:nvSpPr>
      <dsp:spPr>
        <a:xfrm>
          <a:off x="4572" y="393971"/>
          <a:ext cx="1999346" cy="11996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链接生活明确要求</a:t>
          </a:r>
        </a:p>
      </dsp:txBody>
      <dsp:txXfrm>
        <a:off x="39707" y="429106"/>
        <a:ext cx="1929076" cy="1129337"/>
      </dsp:txXfrm>
    </dsp:sp>
    <dsp:sp modelId="{56077158-A490-49C0-92A3-E1F3F4A134D1}">
      <dsp:nvSpPr>
        <dsp:cNvPr id="0" name=""/>
        <dsp:cNvSpPr/>
      </dsp:nvSpPr>
      <dsp:spPr>
        <a:xfrm>
          <a:off x="2203853" y="745856"/>
          <a:ext cx="423861" cy="495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2203853" y="845023"/>
        <a:ext cx="296703" cy="297503"/>
      </dsp:txXfrm>
    </dsp:sp>
    <dsp:sp modelId="{0C6A0E2D-4913-46C1-A93F-3832E34B4A9D}">
      <dsp:nvSpPr>
        <dsp:cNvPr id="0" name=""/>
        <dsp:cNvSpPr/>
      </dsp:nvSpPr>
      <dsp:spPr>
        <a:xfrm>
          <a:off x="2803657" y="393971"/>
          <a:ext cx="1999346" cy="11996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案例分享明确途径</a:t>
          </a:r>
        </a:p>
      </dsp:txBody>
      <dsp:txXfrm>
        <a:off x="2838792" y="429106"/>
        <a:ext cx="1929076" cy="1129337"/>
      </dsp:txXfrm>
    </dsp:sp>
    <dsp:sp modelId="{18462591-2085-43A2-8617-BA9721C35F9F}">
      <dsp:nvSpPr>
        <dsp:cNvPr id="0" name=""/>
        <dsp:cNvSpPr/>
      </dsp:nvSpPr>
      <dsp:spPr>
        <a:xfrm>
          <a:off x="5002937" y="745856"/>
          <a:ext cx="423861" cy="495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5002937" y="845023"/>
        <a:ext cx="296703" cy="297503"/>
      </dsp:txXfrm>
    </dsp:sp>
    <dsp:sp modelId="{507274D1-9FFA-4CA1-8C30-ADC25E352D22}">
      <dsp:nvSpPr>
        <dsp:cNvPr id="0" name=""/>
        <dsp:cNvSpPr/>
      </dsp:nvSpPr>
      <dsp:spPr>
        <a:xfrm>
          <a:off x="5602741" y="393971"/>
          <a:ext cx="1999346" cy="11996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再现生活明确方向</a:t>
          </a:r>
        </a:p>
      </dsp:txBody>
      <dsp:txXfrm>
        <a:off x="5637876" y="429106"/>
        <a:ext cx="1929076" cy="1129337"/>
      </dsp:txXfrm>
    </dsp:sp>
    <dsp:sp modelId="{FEB35737-8FAE-41A7-BBA3-0D7DC64A7E98}">
      <dsp:nvSpPr>
        <dsp:cNvPr id="0" name=""/>
        <dsp:cNvSpPr/>
      </dsp:nvSpPr>
      <dsp:spPr>
        <a:xfrm>
          <a:off x="7802022" y="745856"/>
          <a:ext cx="423861" cy="495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7802022" y="845023"/>
        <a:ext cx="296703" cy="297503"/>
      </dsp:txXfrm>
    </dsp:sp>
    <dsp:sp modelId="{CC3F8D39-D4C8-486D-93B7-CB7CC537EC97}">
      <dsp:nvSpPr>
        <dsp:cNvPr id="0" name=""/>
        <dsp:cNvSpPr/>
      </dsp:nvSpPr>
      <dsp:spPr>
        <a:xfrm>
          <a:off x="8401826" y="393971"/>
          <a:ext cx="1999346" cy="1199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全面发展明确目标</a:t>
          </a:r>
        </a:p>
      </dsp:txBody>
      <dsp:txXfrm>
        <a:off x="8436961" y="429106"/>
        <a:ext cx="1929076" cy="11293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58FAE-AE26-43A7-A5EC-E1594E2B2F93}">
      <dsp:nvSpPr>
        <dsp:cNvPr id="0" name=""/>
        <dsp:cNvSpPr/>
      </dsp:nvSpPr>
      <dsp:spPr>
        <a:xfrm>
          <a:off x="4572" y="393971"/>
          <a:ext cx="1999346" cy="11996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链接生活明确要求</a:t>
          </a:r>
        </a:p>
      </dsp:txBody>
      <dsp:txXfrm>
        <a:off x="39707" y="429106"/>
        <a:ext cx="1929076" cy="1129337"/>
      </dsp:txXfrm>
    </dsp:sp>
    <dsp:sp modelId="{56077158-A490-49C0-92A3-E1F3F4A134D1}">
      <dsp:nvSpPr>
        <dsp:cNvPr id="0" name=""/>
        <dsp:cNvSpPr/>
      </dsp:nvSpPr>
      <dsp:spPr>
        <a:xfrm>
          <a:off x="2203853" y="745856"/>
          <a:ext cx="423861" cy="495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2203853" y="845023"/>
        <a:ext cx="296703" cy="297503"/>
      </dsp:txXfrm>
    </dsp:sp>
    <dsp:sp modelId="{0C6A0E2D-4913-46C1-A93F-3832E34B4A9D}">
      <dsp:nvSpPr>
        <dsp:cNvPr id="0" name=""/>
        <dsp:cNvSpPr/>
      </dsp:nvSpPr>
      <dsp:spPr>
        <a:xfrm>
          <a:off x="2803657" y="393971"/>
          <a:ext cx="1999346" cy="11996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案例分享明确途径</a:t>
          </a:r>
        </a:p>
      </dsp:txBody>
      <dsp:txXfrm>
        <a:off x="2838792" y="429106"/>
        <a:ext cx="1929076" cy="1129337"/>
      </dsp:txXfrm>
    </dsp:sp>
    <dsp:sp modelId="{18462591-2085-43A2-8617-BA9721C35F9F}">
      <dsp:nvSpPr>
        <dsp:cNvPr id="0" name=""/>
        <dsp:cNvSpPr/>
      </dsp:nvSpPr>
      <dsp:spPr>
        <a:xfrm>
          <a:off x="5002937" y="745856"/>
          <a:ext cx="423861" cy="495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5002937" y="845023"/>
        <a:ext cx="296703" cy="297503"/>
      </dsp:txXfrm>
    </dsp:sp>
    <dsp:sp modelId="{507274D1-9FFA-4CA1-8C30-ADC25E352D22}">
      <dsp:nvSpPr>
        <dsp:cNvPr id="0" name=""/>
        <dsp:cNvSpPr/>
      </dsp:nvSpPr>
      <dsp:spPr>
        <a:xfrm>
          <a:off x="5602741" y="393971"/>
          <a:ext cx="1999346" cy="11996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再现生活明确方向</a:t>
          </a:r>
        </a:p>
      </dsp:txBody>
      <dsp:txXfrm>
        <a:off x="5637876" y="429106"/>
        <a:ext cx="1929076" cy="1129337"/>
      </dsp:txXfrm>
    </dsp:sp>
    <dsp:sp modelId="{FEB35737-8FAE-41A7-BBA3-0D7DC64A7E98}">
      <dsp:nvSpPr>
        <dsp:cNvPr id="0" name=""/>
        <dsp:cNvSpPr/>
      </dsp:nvSpPr>
      <dsp:spPr>
        <a:xfrm>
          <a:off x="7802022" y="745856"/>
          <a:ext cx="423861" cy="495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7802022" y="845023"/>
        <a:ext cx="296703" cy="297503"/>
      </dsp:txXfrm>
    </dsp:sp>
    <dsp:sp modelId="{CC3F8D39-D4C8-486D-93B7-CB7CC537EC97}">
      <dsp:nvSpPr>
        <dsp:cNvPr id="0" name=""/>
        <dsp:cNvSpPr/>
      </dsp:nvSpPr>
      <dsp:spPr>
        <a:xfrm>
          <a:off x="8401826" y="393971"/>
          <a:ext cx="1999346" cy="1199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700" b="1" kern="12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rPr>
            <a:t>全面发展明确目标</a:t>
          </a:r>
        </a:p>
      </dsp:txBody>
      <dsp:txXfrm>
        <a:off x="8436961" y="429106"/>
        <a:ext cx="1929076" cy="1129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7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#2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#7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#8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#8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#4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#6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3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4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3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3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3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3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2024/8/24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algn="r" eaLnBrk="1" fontAlgn="base" hangingPunct="1">
                <a:buNone/>
              </a:p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2024/8/24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2024/8/24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2024/8/24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2024/8/24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2024/8/24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2024/8/24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这是本节课整体的板书设计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2024/8/24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以上就是我的说课，感谢大家的倾听。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下面我就六个方面，对第6讲中的第</a:t>
            </a:r>
            <a:r>
              <a:rPr lang="en-US" altLang="zh-CN" dirty="0"/>
              <a:t>2</a:t>
            </a:r>
            <a:r>
              <a:rPr lang="zh-CN" altLang="en-US" dirty="0"/>
              <a:t>课《好少年在行动》进行说课。</a:t>
            </a:r>
          </a:p>
        </p:txBody>
      </p:sp>
      <p:sp>
        <p:nvSpPr>
          <p:cNvPr id="7171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 algn="r"/>
            <a:fld id="{BB962C8B-B14F-4D97-AF65-F5344CB8AC3E}" type="datetime1">
              <a:rPr lang="zh-CN" altLang="en-US" dirty="0"/>
              <a:pPr lvl="0" algn="r"/>
              <a:t>2024/8/24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 dirty="0"/>
          </a:p>
        </p:txBody>
      </p:sp>
      <p:sp>
        <p:nvSpPr>
          <p:cNvPr id="13315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 algn="r"/>
            <a:fld id="{BB962C8B-B14F-4D97-AF65-F5344CB8AC3E}" type="datetime1">
              <a:rPr lang="zh-CN" altLang="en-US" dirty="0"/>
              <a:pPr lvl="0" algn="r"/>
              <a:t>2024/8/24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 dirty="0"/>
          </a:p>
        </p:txBody>
      </p:sp>
      <p:sp>
        <p:nvSpPr>
          <p:cNvPr id="15363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 algn="r"/>
            <a:fld id="{BB962C8B-B14F-4D97-AF65-F5344CB8AC3E}" type="datetime1">
              <a:rPr lang="zh-CN" altLang="en-US" dirty="0"/>
              <a:pPr lvl="0" algn="r"/>
              <a:t>2024/8/24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40802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 dirty="0"/>
          </a:p>
        </p:txBody>
      </p:sp>
      <p:sp>
        <p:nvSpPr>
          <p:cNvPr id="13315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 algn="r"/>
            <a:fld id="{BB962C8B-B14F-4D97-AF65-F5344CB8AC3E}" type="datetime1">
              <a:rPr lang="zh-CN" altLang="en-US" dirty="0"/>
              <a:pPr lvl="0" algn="r"/>
              <a:t>2024/8/24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 dirty="0"/>
          </a:p>
        </p:txBody>
      </p:sp>
      <p:sp>
        <p:nvSpPr>
          <p:cNvPr id="21507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 algn="r"/>
            <a:fld id="{BB962C8B-B14F-4D97-AF65-F5344CB8AC3E}" type="datetime1">
              <a:rPr lang="zh-CN" altLang="en-US" dirty="0"/>
              <a:pPr lvl="0" algn="r"/>
              <a:t>2024/8/24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 dirty="0"/>
          </a:p>
        </p:txBody>
      </p:sp>
      <p:sp>
        <p:nvSpPr>
          <p:cNvPr id="23555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 algn="r"/>
            <a:fld id="{BB962C8B-B14F-4D97-AF65-F5344CB8AC3E}" type="datetime1">
              <a:rPr lang="zh-CN" altLang="en-US" dirty="0"/>
              <a:pPr lvl="0" algn="r"/>
              <a:t>2024/8/24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2024/8/24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2024/8/24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2" descr="0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39700" y="0"/>
            <a:ext cx="12331700" cy="6935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5" descr="01c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11125" y="0"/>
            <a:ext cx="12303125" cy="6919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01b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93662" y="0"/>
            <a:ext cx="12285662" cy="69103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10" Type="http://schemas.openxmlformats.org/officeDocument/2006/relationships/image" Target="../media/image12.jpeg"/><Relationship Id="rId4" Type="http://schemas.openxmlformats.org/officeDocument/2006/relationships/diagramData" Target="../diagrams/data11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notesSlide" Target="../notesSlides/notesSlide13.xml"/><Relationship Id="rId7" Type="http://schemas.openxmlformats.org/officeDocument/2006/relationships/diagramQuickStyle" Target="../diagrams/quickStyl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13.jpeg"/><Relationship Id="rId9" Type="http://schemas.microsoft.com/office/2007/relationships/diagramDrawing" Target="../diagrams/drawin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9.png"/><Relationship Id="rId4" Type="http://schemas.openxmlformats.org/officeDocument/2006/relationships/diagramData" Target="../diagrams/data7.xm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直接连接符 17"/>
          <p:cNvSpPr/>
          <p:nvPr/>
        </p:nvSpPr>
        <p:spPr>
          <a:xfrm>
            <a:off x="4776788" y="4632325"/>
            <a:ext cx="2622550" cy="1588"/>
          </a:xfrm>
          <a:prstGeom prst="line">
            <a:avLst/>
          </a:prstGeom>
          <a:ln w="6350">
            <a:noFill/>
          </a:ln>
        </p:spPr>
      </p:sp>
      <p:sp>
        <p:nvSpPr>
          <p:cNvPr id="5123" name="文本框 24"/>
          <p:cNvSpPr/>
          <p:nvPr/>
        </p:nvSpPr>
        <p:spPr>
          <a:xfrm>
            <a:off x="3776663" y="5360988"/>
            <a:ext cx="6681787" cy="1198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报告人：沈湛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单   位：清华大学附属小学商务中心区实验小学</a:t>
            </a:r>
          </a:p>
        </p:txBody>
      </p:sp>
      <p:sp>
        <p:nvSpPr>
          <p:cNvPr id="5124" name="矩形 2"/>
          <p:cNvSpPr/>
          <p:nvPr/>
        </p:nvSpPr>
        <p:spPr>
          <a:xfrm>
            <a:off x="1036638" y="1647825"/>
            <a:ext cx="11155362" cy="20113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buFont typeface="Arial" panose="020B0604020202020204" pitchFamily="34" charset="0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5125" name="文本框 22"/>
          <p:cNvSpPr/>
          <p:nvPr/>
        </p:nvSpPr>
        <p:spPr>
          <a:xfrm>
            <a:off x="0" y="2052638"/>
            <a:ext cx="11887199" cy="424731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5400" b="1" dirty="0">
                <a:solidFill>
                  <a:srgbClr val="26445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</a:t>
            </a:r>
            <a:r>
              <a:rPr lang="en-US" altLang="zh-CN" sz="5400" b="1" dirty="0">
                <a:solidFill>
                  <a:srgbClr val="26445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r>
              <a:rPr lang="zh-CN" altLang="en-US" sz="5400" b="1" dirty="0">
                <a:solidFill>
                  <a:srgbClr val="26445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讲第二课 </a:t>
            </a:r>
            <a:r>
              <a:rPr lang="en-US" altLang="zh-CN" sz="5400" b="1" dirty="0">
                <a:solidFill>
                  <a:srgbClr val="26445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5400" b="1" dirty="0">
                <a:solidFill>
                  <a:srgbClr val="26445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好少年在行动</a:t>
            </a:r>
            <a:r>
              <a:rPr lang="en-US" altLang="zh-CN" sz="5400" b="1" dirty="0">
                <a:solidFill>
                  <a:srgbClr val="26445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5400" b="1" dirty="0">
                <a:solidFill>
                  <a:srgbClr val="26445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说课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</a:pPr>
            <a:endParaRPr lang="zh-CN" altLang="en-US" sz="7200" b="1" dirty="0">
              <a:solidFill>
                <a:srgbClr val="26445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图示 10"/>
          <p:cNvGraphicFramePr/>
          <p:nvPr/>
        </p:nvGraphicFramePr>
        <p:xfrm>
          <a:off x="774065" y="719455"/>
          <a:ext cx="10405745" cy="198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144587" y="5678675"/>
            <a:ext cx="10035223" cy="9197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zh-CN" altLang="en-US" sz="2400">
                <a:latin typeface="仿宋" panose="02010609060101010101" charset="-122"/>
                <a:ea typeface="仿宋" panose="02010609060101010101" charset="-122"/>
                <a:sym typeface="+mn-ea"/>
              </a:rPr>
              <a:t>意图：学习读本故事，组织学生围绕读本中的三个故事进行交流和讨论，了解新时代好少年的标准。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2" name="文本框 9"/>
          <p:cNvSpPr/>
          <p:nvPr/>
        </p:nvSpPr>
        <p:spPr>
          <a:xfrm>
            <a:off x="265113" y="69850"/>
            <a:ext cx="3254375" cy="5778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sz="2800" b="1" i="0" u="none" strike="noStrike" kern="1200" cap="none" spc="0" normalizeH="0" baseline="0" noProof="1">
                <a:solidFill>
                  <a:schemeClr val="bg1">
                    <a:lumMod val="9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微软雅黑" panose="020B0503020204020204" pitchFamily="34" charset="-122"/>
              </a:rPr>
              <a:t>（六）教学过程</a:t>
            </a:r>
          </a:p>
        </p:txBody>
      </p:sp>
      <p:sp>
        <p:nvSpPr>
          <p:cNvPr id="20487" name="文本框 6"/>
          <p:cNvSpPr txBox="1"/>
          <p:nvPr/>
        </p:nvSpPr>
        <p:spPr>
          <a:xfrm>
            <a:off x="1801177" y="3044437"/>
            <a:ext cx="9378633" cy="16677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</a:rPr>
              <a:t>1.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</a:rPr>
              <a:t>学习读本故事；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仿宋" panose="02010609060101010101" charset="-122"/>
                <a:ea typeface="仿宋" panose="02010609060101010101" charset="-122"/>
              </a:rPr>
              <a:t>2.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</a:rPr>
              <a:t>说一说：从三个故事中你能不能说说新时代好少年的标准有哪些？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</a:rPr>
              <a:t>3.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</a:rPr>
              <a:t>想一想：新时代好少年的标准还有哪些？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3416300" y="951230"/>
            <a:ext cx="2383790" cy="1523365"/>
          </a:xfrm>
          <a:prstGeom prst="wedgeRoundRectCallout">
            <a:avLst>
              <a:gd name="adj1" fmla="val -21134"/>
              <a:gd name="adj2" fmla="val 74283"/>
              <a:gd name="adj3" fmla="val 16667"/>
            </a:avLst>
          </a:prstGeom>
          <a:noFill/>
          <a:ln w="57150"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示 6"/>
          <p:cNvGraphicFramePr/>
          <p:nvPr/>
        </p:nvGraphicFramePr>
        <p:xfrm>
          <a:off x="774065" y="719455"/>
          <a:ext cx="10405745" cy="198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65114" y="5800725"/>
            <a:ext cx="11504520" cy="9197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意图：</a:t>
            </a: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  <a:sym typeface="+mn-ea"/>
              </a:rPr>
              <a:t>讲述身边的榜样，学做好少年；在上一个环节的基础上，通过情境、会话、合作引导学生思考好少年的标准。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2" name="文本框 9"/>
          <p:cNvSpPr/>
          <p:nvPr/>
        </p:nvSpPr>
        <p:spPr>
          <a:xfrm>
            <a:off x="265113" y="69850"/>
            <a:ext cx="3254375" cy="5778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sz="2800" b="1" i="0" u="none" strike="noStrike" kern="1200" cap="none" spc="0" normalizeH="0" baseline="0" noProof="1">
                <a:solidFill>
                  <a:schemeClr val="bg1">
                    <a:lumMod val="9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微软雅黑" panose="020B0503020204020204" pitchFamily="34" charset="-122"/>
              </a:rPr>
              <a:t>（六）教学过程</a:t>
            </a:r>
          </a:p>
        </p:txBody>
      </p:sp>
      <p:sp>
        <p:nvSpPr>
          <p:cNvPr id="20487" name="文本框 6"/>
          <p:cNvSpPr txBox="1"/>
          <p:nvPr/>
        </p:nvSpPr>
        <p:spPr>
          <a:xfrm>
            <a:off x="5819502" y="2571750"/>
            <a:ext cx="6294120" cy="27757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</a:rPr>
              <a:t>1.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</a:rPr>
              <a:t>看一看：</a:t>
            </a: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“2020年新时代好少年”先进事迹发布会的活动；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仿宋" panose="02010609060101010101" charset="-122"/>
                <a:ea typeface="仿宋" panose="02010609060101010101" charset="-122"/>
              </a:rPr>
              <a:t>2.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说一说：</a:t>
            </a: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  <a:sym typeface="+mn-ea"/>
              </a:rPr>
              <a:t>看完后的感受；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3.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想一想：</a:t>
            </a: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  <a:sym typeface="+mn-ea"/>
              </a:rPr>
              <a:t>如何践行？如何理解</a:t>
            </a: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习近平总书记提出的16个字的要求内涵。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3348355" y="895985"/>
            <a:ext cx="2383790" cy="1523365"/>
          </a:xfrm>
          <a:prstGeom prst="wedgeRoundRectCallout">
            <a:avLst>
              <a:gd name="adj1" fmla="val -21134"/>
              <a:gd name="adj2" fmla="val 74283"/>
              <a:gd name="adj3" fmla="val 16667"/>
            </a:avLst>
          </a:prstGeom>
          <a:noFill/>
          <a:ln w="57150"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457200" y="2882900"/>
          <a:ext cx="5274945" cy="2741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5DB80F8-50D5-48E6-9C75-2F37D4495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64" y="3062514"/>
            <a:ext cx="4148316" cy="2312851"/>
          </a:xfrm>
          <a:prstGeom prst="rect">
            <a:avLst/>
          </a:prstGeom>
        </p:spPr>
      </p:pic>
      <p:graphicFrame>
        <p:nvGraphicFramePr>
          <p:cNvPr id="3" name="图示 2"/>
          <p:cNvGraphicFramePr/>
          <p:nvPr/>
        </p:nvGraphicFramePr>
        <p:xfrm>
          <a:off x="774065" y="719455"/>
          <a:ext cx="10405745" cy="198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404620" y="5800725"/>
            <a:ext cx="9853295" cy="9197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sym typeface="+mn-ea"/>
              </a:rPr>
              <a:t>意图：</a:t>
            </a:r>
            <a:r>
              <a:rPr lang="zh-CN" altLang="en-US" sz="2400">
                <a:latin typeface="仿宋" panose="02010609060101010101" charset="-122"/>
                <a:ea typeface="仿宋" panose="02010609060101010101" charset="-122"/>
                <a:sym typeface="+mn-ea"/>
              </a:rPr>
              <a:t>在明确记住要求、心有榜样、从小做起、</a:t>
            </a:r>
            <a:r>
              <a:rPr lang="zh-CN" sz="2400">
                <a:latin typeface="仿宋" panose="02010609060101010101" charset="-122"/>
                <a:ea typeface="仿宋" panose="02010609060101010101" charset="-122"/>
                <a:sym typeface="+mn-ea"/>
              </a:rPr>
              <a:t>接受帮助这</a:t>
            </a:r>
            <a:r>
              <a:rPr lang="zh-CN" altLang="en-US" sz="2400">
                <a:latin typeface="仿宋" panose="02010609060101010101" charset="-122"/>
                <a:ea typeface="仿宋" panose="02010609060101010101" charset="-122"/>
                <a:sym typeface="+mn-ea"/>
              </a:rPr>
              <a:t>16个字要求的基础上，链接学生的生活场景，明晰已经形成的良好行为习惯。</a:t>
            </a:r>
            <a:endParaRPr kumimoji="0" lang="zh-CN" altLang="en-US" sz="24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2" name="文本框 9"/>
          <p:cNvSpPr/>
          <p:nvPr/>
        </p:nvSpPr>
        <p:spPr>
          <a:xfrm>
            <a:off x="265113" y="69850"/>
            <a:ext cx="3254375" cy="5778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sz="2800" b="1" i="0" u="none" strike="noStrike" kern="1200" cap="none" spc="0" normalizeH="0" baseline="0" noProof="1">
                <a:solidFill>
                  <a:schemeClr val="bg1">
                    <a:lumMod val="9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微软雅黑" panose="020B0503020204020204" pitchFamily="34" charset="-122"/>
              </a:rPr>
              <a:t>（六）教学过程</a:t>
            </a:r>
          </a:p>
        </p:txBody>
      </p:sp>
      <p:sp>
        <p:nvSpPr>
          <p:cNvPr id="20487" name="文本框 6"/>
          <p:cNvSpPr txBox="1"/>
          <p:nvPr/>
        </p:nvSpPr>
        <p:spPr>
          <a:xfrm>
            <a:off x="6808470" y="3382645"/>
            <a:ext cx="50933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仿宋" panose="02010609060101010101" charset="-122"/>
                <a:ea typeface="仿宋" panose="02010609060101010101" charset="-122"/>
              </a:rPr>
              <a:t>1.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</a:rPr>
              <a:t>说一说：目前已经在做的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活动；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latin typeface="仿宋" panose="02010609060101010101" charset="-122"/>
                <a:ea typeface="仿宋" panose="02010609060101010101" charset="-122"/>
              </a:rPr>
              <a:t>2.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sym typeface="+mn-ea"/>
              </a:rPr>
              <a:t>分享活动感受和收获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。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6197600" y="871855"/>
            <a:ext cx="2383790" cy="1523365"/>
          </a:xfrm>
          <a:prstGeom prst="wedgeRoundRectCallout">
            <a:avLst>
              <a:gd name="adj1" fmla="val -21134"/>
              <a:gd name="adj2" fmla="val 74283"/>
              <a:gd name="adj3" fmla="val 16667"/>
            </a:avLst>
          </a:prstGeom>
          <a:noFill/>
          <a:ln w="57150"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50350" y="2814320"/>
            <a:ext cx="1945005" cy="1297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50350" y="4110990"/>
            <a:ext cx="1945005" cy="151511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27735" y="5800725"/>
            <a:ext cx="10330180" cy="9200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sym typeface="+mn-ea"/>
              </a:rPr>
              <a:t>意图：</a:t>
            </a:r>
            <a:r>
              <a:rPr lang="zh-CN" altLang="en-US" sz="2400">
                <a:latin typeface="仿宋" panose="02010609060101010101" charset="-122"/>
                <a:ea typeface="仿宋" panose="02010609060101010101" charset="-122"/>
                <a:sym typeface="+mn-ea"/>
              </a:rPr>
              <a:t>通过制定好少年行动计划，引导学生将学到的知识用于实际生活，懂得要通过自己的努力，成为德智体美劳全面发展的新时代好少年。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2" name="文本框 9"/>
          <p:cNvSpPr/>
          <p:nvPr/>
        </p:nvSpPr>
        <p:spPr>
          <a:xfrm>
            <a:off x="265113" y="69850"/>
            <a:ext cx="3254375" cy="5778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sz="2800" b="1" i="0" u="none" strike="noStrike" kern="1200" cap="none" spc="0" normalizeH="0" baseline="0" noProof="1">
                <a:solidFill>
                  <a:schemeClr val="bg1">
                    <a:lumMod val="9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微软雅黑" panose="020B0503020204020204" pitchFamily="34" charset="-122"/>
              </a:rPr>
              <a:t>（六）教学过程</a:t>
            </a:r>
          </a:p>
        </p:txBody>
      </p:sp>
      <p:pic>
        <p:nvPicPr>
          <p:cNvPr id="30724" name="图片 1" descr="5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 l="4985" t="43589" r="4202" b="12472"/>
          <a:stretch>
            <a:fillRect/>
          </a:stretch>
        </p:blipFill>
        <p:spPr>
          <a:xfrm>
            <a:off x="1015365" y="2707005"/>
            <a:ext cx="4953635" cy="2897505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20487" name="文本框 6"/>
          <p:cNvSpPr txBox="1"/>
          <p:nvPr/>
        </p:nvSpPr>
        <p:spPr>
          <a:xfrm>
            <a:off x="7708265" y="3225165"/>
            <a:ext cx="36309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sym typeface="+mn-ea"/>
              </a:rPr>
              <a:t>写一写：行动计划；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</a:rPr>
              <a:t>说一说：行动目标。</a:t>
            </a:r>
          </a:p>
        </p:txBody>
      </p:sp>
      <p:graphicFrame>
        <p:nvGraphicFramePr>
          <p:cNvPr id="3" name="图示 2"/>
          <p:cNvGraphicFramePr/>
          <p:nvPr/>
        </p:nvGraphicFramePr>
        <p:xfrm>
          <a:off x="774065" y="719455"/>
          <a:ext cx="10405745" cy="198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圆角矩形标注 7"/>
          <p:cNvSpPr/>
          <p:nvPr/>
        </p:nvSpPr>
        <p:spPr>
          <a:xfrm>
            <a:off x="9008110" y="895350"/>
            <a:ext cx="2383790" cy="1523365"/>
          </a:xfrm>
          <a:prstGeom prst="wedgeRoundRectCallout">
            <a:avLst>
              <a:gd name="adj1" fmla="val -21134"/>
              <a:gd name="adj2" fmla="val 74283"/>
              <a:gd name="adj3" fmla="val 16667"/>
            </a:avLst>
          </a:prstGeom>
          <a:noFill/>
          <a:ln w="57150"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timgsa.baidu.com/timg?image&amp;quality=80&amp;size=b9999_10000&amp;sec=1582727445032&amp;di=556717741fc5d1ffeb471b2a7eec20f0&amp;imgtype=0&amp;src=http%3A%2F%2Fpic.51yuansu.com%2Fpic3%2Fcover%2F00%2F82%2F34%2F58c86ac85ca57_6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b="10189"/>
          <a:stretch>
            <a:fillRect/>
          </a:stretch>
        </p:blipFill>
        <p:spPr>
          <a:xfrm>
            <a:off x="3168650" y="1266190"/>
            <a:ext cx="8142605" cy="5262245"/>
          </a:xfrm>
          <a:prstGeom prst="rect">
            <a:avLst/>
          </a:prstGeom>
          <a:noFill/>
        </p:spPr>
      </p:pic>
      <p:sp>
        <p:nvSpPr>
          <p:cNvPr id="9" name="矩形 3"/>
          <p:cNvSpPr/>
          <p:nvPr/>
        </p:nvSpPr>
        <p:spPr>
          <a:xfrm>
            <a:off x="5853430" y="3251835"/>
            <a:ext cx="2773680" cy="7518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algn="l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kern="120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Times New Roman" panose="02020603050405020304"/>
              </a:rPr>
              <a:t>好少年在行动</a:t>
            </a:r>
            <a:endParaRPr lang="en-US" altLang="zh-CN" sz="3200" b="1" kern="120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文本框 10"/>
          <p:cNvSpPr txBox="1"/>
          <p:nvPr/>
        </p:nvSpPr>
        <p:spPr>
          <a:xfrm>
            <a:off x="8943975" y="2372995"/>
            <a:ext cx="1697355" cy="5035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kern="100" spc="-5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Times New Roman" panose="02020603050405020304"/>
              </a:rPr>
              <a:t>记住要求</a:t>
            </a:r>
          </a:p>
        </p:txBody>
      </p:sp>
      <p:sp>
        <p:nvSpPr>
          <p:cNvPr id="12" name="文本框 12"/>
          <p:cNvSpPr txBox="1"/>
          <p:nvPr/>
        </p:nvSpPr>
        <p:spPr>
          <a:xfrm>
            <a:off x="8943975" y="3230880"/>
            <a:ext cx="1697355" cy="5035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kern="100" spc="-5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Times New Roman" panose="02020603050405020304"/>
              </a:rPr>
              <a:t>心有榜样</a:t>
            </a:r>
          </a:p>
        </p:txBody>
      </p:sp>
      <p:sp>
        <p:nvSpPr>
          <p:cNvPr id="14" name="文本框 14"/>
          <p:cNvSpPr txBox="1"/>
          <p:nvPr/>
        </p:nvSpPr>
        <p:spPr>
          <a:xfrm>
            <a:off x="8943975" y="4114800"/>
            <a:ext cx="1697990" cy="5035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kern="100" spc="-5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Times New Roman" panose="02020603050405020304"/>
              </a:rPr>
              <a:t>从小做起</a:t>
            </a:r>
          </a:p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kern="1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Times New Roman" panose="02020603050405020304"/>
              </a:rPr>
              <a:t> </a:t>
            </a:r>
          </a:p>
        </p:txBody>
      </p:sp>
      <p:sp>
        <p:nvSpPr>
          <p:cNvPr id="15" name="文本框 15"/>
          <p:cNvSpPr txBox="1"/>
          <p:nvPr/>
        </p:nvSpPr>
        <p:spPr>
          <a:xfrm>
            <a:off x="8943975" y="4961255"/>
            <a:ext cx="1697355" cy="5035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kern="100" spc="-5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Times New Roman" panose="02020603050405020304"/>
              </a:rPr>
              <a:t>接受帮助</a:t>
            </a:r>
          </a:p>
        </p:txBody>
      </p:sp>
      <p:sp>
        <p:nvSpPr>
          <p:cNvPr id="5" name="文本框 9"/>
          <p:cNvSpPr/>
          <p:nvPr/>
        </p:nvSpPr>
        <p:spPr>
          <a:xfrm>
            <a:off x="265113" y="69850"/>
            <a:ext cx="2790825" cy="5778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sz="2800" b="1" i="0" u="none" strike="noStrike" kern="1200" cap="none" spc="0" normalizeH="0" baseline="0" noProof="1">
                <a:solidFill>
                  <a:schemeClr val="bg1">
                    <a:lumMod val="9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微软雅黑" panose="020B0503020204020204" pitchFamily="34" charset="-122"/>
              </a:rPr>
              <a:t>板书设计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3945255" y="2540000"/>
            <a:ext cx="1349375" cy="643255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方正小标宋_GBK" panose="02000000000000000000" charset="-122"/>
                <a:ea typeface="方正小标宋_GBK" panose="02000000000000000000" charset="-122"/>
              </a:rPr>
              <a:t>爱祖国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3945255" y="3299460"/>
            <a:ext cx="1349375" cy="655955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方正小标宋_GBK" panose="02000000000000000000" charset="-122"/>
                <a:ea typeface="方正小标宋_GBK" panose="02000000000000000000" charset="-122"/>
              </a:rPr>
              <a:t>爱学习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945255" y="4022090"/>
            <a:ext cx="1349375" cy="688975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algn="ctr" defTabSz="914400" rtl="0" eaLnBrk="1" fontAlgn="base" latinLnBrk="0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方正小标宋_GBK" panose="02000000000000000000" charset="-122"/>
                <a:ea typeface="方正小标宋_GBK" panose="02000000000000000000" charset="-122"/>
              </a:rPr>
              <a:t>有爱心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945255" y="4830445"/>
            <a:ext cx="1349375" cy="643255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方正小标宋_GBK" panose="02000000000000000000" charset="-122"/>
                <a:ea typeface="方正小标宋_GBK" panose="02000000000000000000" charset="-122"/>
              </a:rPr>
              <a:t>……</a:t>
            </a:r>
          </a:p>
        </p:txBody>
      </p:sp>
      <p:sp>
        <p:nvSpPr>
          <p:cNvPr id="18" name="右大括号 17"/>
          <p:cNvSpPr/>
          <p:nvPr/>
        </p:nvSpPr>
        <p:spPr>
          <a:xfrm>
            <a:off x="5421630" y="2894965"/>
            <a:ext cx="515620" cy="225425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8405495" y="2660650"/>
            <a:ext cx="538480" cy="272288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3"/>
          <p:cNvSpPr/>
          <p:nvPr/>
        </p:nvSpPr>
        <p:spPr>
          <a:xfrm>
            <a:off x="3054350" y="2535238"/>
            <a:ext cx="7032625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9600" b="1" dirty="0">
                <a:solidFill>
                  <a:srgbClr val="1D629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</a:t>
            </a:r>
          </a:p>
        </p:txBody>
      </p:sp>
    </p:spTree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1138" y="42863"/>
            <a:ext cx="6334125" cy="578444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第</a:t>
            </a: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6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讲  </a:t>
            </a:r>
            <a:r>
              <a:rPr lang="zh-CN" sz="2800" b="1" strike="noStrike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《好少年在行动》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2312670" y="1407795"/>
          <a:ext cx="7356475" cy="4300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152525" y="3567113"/>
            <a:ext cx="2590800" cy="63976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32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中国精神</a:t>
            </a:r>
          </a:p>
        </p:txBody>
      </p:sp>
      <p:sp>
        <p:nvSpPr>
          <p:cNvPr id="16" name="文本框 15"/>
          <p:cNvSpPr/>
          <p:nvPr/>
        </p:nvSpPr>
        <p:spPr>
          <a:xfrm>
            <a:off x="265113" y="4994275"/>
            <a:ext cx="1616075" cy="55721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C9C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民族精神</a:t>
            </a:r>
          </a:p>
        </p:txBody>
      </p:sp>
      <p:sp>
        <p:nvSpPr>
          <p:cNvPr id="12292" name="箭头: 下 20"/>
          <p:cNvSpPr/>
          <p:nvPr/>
        </p:nvSpPr>
        <p:spPr>
          <a:xfrm>
            <a:off x="2001838" y="2611438"/>
            <a:ext cx="892175" cy="849312"/>
          </a:xfrm>
          <a:prstGeom prst="downArrow">
            <a:avLst>
              <a:gd name="adj1" fmla="val 50000"/>
              <a:gd name="adj2" fmla="val 49976"/>
            </a:avLst>
          </a:prstGeom>
          <a:solidFill>
            <a:srgbClr val="CBD1D5"/>
          </a:solidFill>
          <a:ln w="9525">
            <a:noFill/>
          </a:ln>
        </p:spPr>
        <p:txBody>
          <a:bodyPr anchor="t"/>
          <a:lstStyle/>
          <a:p>
            <a:pPr>
              <a:buFont typeface="Arial" panose="020B0604020202020204" pitchFamily="34" charset="0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3" name="文本框 9"/>
          <p:cNvSpPr/>
          <p:nvPr/>
        </p:nvSpPr>
        <p:spPr>
          <a:xfrm>
            <a:off x="265113" y="69850"/>
            <a:ext cx="3254375" cy="57785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sz="2800" b="1" i="0" u="none" strike="noStrike" kern="1200" cap="none" spc="0" normalizeH="0" baseline="0" noProof="1">
                <a:solidFill>
                  <a:schemeClr val="bg1">
                    <a:lumMod val="9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微软雅黑" panose="020B0503020204020204" pitchFamily="34" charset="-122"/>
              </a:rPr>
              <a:t>（一）读本分析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47725" y="1338263"/>
            <a:ext cx="4991100" cy="1131888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400"/>
              </a:spcAft>
              <a:buClrTx/>
              <a:buSzTx/>
              <a:buFontTx/>
              <a:buNone/>
              <a:defRPr/>
            </a:pPr>
            <a:r>
              <a:rPr kumimoji="0" lang="zh-CN" sz="2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培养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新时代的好少年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4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实现中国梦</a:t>
            </a:r>
          </a:p>
        </p:txBody>
      </p:sp>
      <p:sp>
        <p:nvSpPr>
          <p:cNvPr id="5" name="文本框 15"/>
          <p:cNvSpPr/>
          <p:nvPr/>
        </p:nvSpPr>
        <p:spPr>
          <a:xfrm>
            <a:off x="2978150" y="5002213"/>
            <a:ext cx="1616075" cy="55721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C9C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时代精神</a:t>
            </a:r>
          </a:p>
        </p:txBody>
      </p:sp>
      <p:sp>
        <p:nvSpPr>
          <p:cNvPr id="12296" name="加号 6"/>
          <p:cNvSpPr/>
          <p:nvPr/>
        </p:nvSpPr>
        <p:spPr>
          <a:xfrm>
            <a:off x="2235200" y="5002213"/>
            <a:ext cx="425450" cy="414337"/>
          </a:xfrm>
          <a:custGeom>
            <a:avLst/>
            <a:gdLst/>
            <a:ahLst/>
            <a:cxnLst>
              <a:cxn ang="0">
                <a:pos x="369056" y="207327"/>
              </a:cxn>
              <a:cxn ang="5400000">
                <a:pos x="212725" y="359692"/>
              </a:cxn>
              <a:cxn ang="10800000">
                <a:pos x="56393" y="207327"/>
              </a:cxn>
              <a:cxn ang="16200000">
                <a:pos x="212725" y="54962"/>
              </a:cxn>
            </a:cxnLst>
            <a:rect l="0" t="0" r="0" b="0"/>
            <a:pathLst>
              <a:path w="425450" h="414655">
                <a:moveTo>
                  <a:pt x="56393" y="158564"/>
                </a:moveTo>
                <a:lnTo>
                  <a:pt x="163961" y="158564"/>
                </a:lnTo>
                <a:lnTo>
                  <a:pt x="163961" y="54962"/>
                </a:lnTo>
                <a:lnTo>
                  <a:pt x="261488" y="54962"/>
                </a:lnTo>
                <a:lnTo>
                  <a:pt x="261488" y="158564"/>
                </a:lnTo>
                <a:lnTo>
                  <a:pt x="369056" y="158564"/>
                </a:lnTo>
                <a:lnTo>
                  <a:pt x="369056" y="256090"/>
                </a:lnTo>
                <a:lnTo>
                  <a:pt x="261488" y="256090"/>
                </a:lnTo>
                <a:lnTo>
                  <a:pt x="261488" y="359692"/>
                </a:lnTo>
                <a:lnTo>
                  <a:pt x="163961" y="359692"/>
                </a:lnTo>
                <a:lnTo>
                  <a:pt x="163961" y="256090"/>
                </a:lnTo>
                <a:lnTo>
                  <a:pt x="56393" y="25609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2297" name="直接箭头连接符 7"/>
          <p:cNvCxnSpPr/>
          <p:nvPr/>
        </p:nvCxnSpPr>
        <p:spPr>
          <a:xfrm flipH="1">
            <a:off x="1660525" y="4330700"/>
            <a:ext cx="263525" cy="33020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2298" name="直接箭头连接符 9"/>
          <p:cNvCxnSpPr/>
          <p:nvPr/>
        </p:nvCxnSpPr>
        <p:spPr>
          <a:xfrm>
            <a:off x="2587625" y="4330700"/>
            <a:ext cx="269875" cy="325438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2" name="文本框 11"/>
          <p:cNvSpPr txBox="1"/>
          <p:nvPr/>
        </p:nvSpPr>
        <p:spPr>
          <a:xfrm>
            <a:off x="4903788" y="3554413"/>
            <a:ext cx="4910138" cy="654050"/>
          </a:xfrm>
          <a:prstGeom prst="roundRect">
            <a:avLst/>
          </a:prstGeom>
          <a:gradFill>
            <a:gsLst>
              <a:gs pos="100000">
                <a:srgbClr val="7C5E29"/>
              </a:gs>
              <a:gs pos="0">
                <a:srgbClr val="CAAF4E"/>
              </a:gs>
            </a:gsLst>
            <a:lin scaled="1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32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社会主义核心价值观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147638" y="4749800"/>
            <a:ext cx="4738688" cy="1060450"/>
          </a:xfrm>
          <a:prstGeom prst="roundRect">
            <a:avLst/>
          </a:prstGeom>
          <a:noFill/>
          <a:ln w="28575"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2" name="直角上箭头 14"/>
          <p:cNvSpPr/>
          <p:nvPr/>
        </p:nvSpPr>
        <p:spPr>
          <a:xfrm>
            <a:off x="5568950" y="4487863"/>
            <a:ext cx="1511300" cy="892175"/>
          </a:xfrm>
          <a:custGeom>
            <a:avLst/>
            <a:gdLst/>
            <a:ahLst/>
            <a:cxnLst>
              <a:cxn ang="16200000">
                <a:pos x="1288256" y="0"/>
              </a:cxn>
              <a:cxn ang="10800000">
                <a:pos x="1065212" y="223043"/>
              </a:cxn>
              <a:cxn ang="10800000">
                <a:pos x="0" y="780653"/>
              </a:cxn>
              <a:cxn ang="5400000">
                <a:pos x="699889" y="892175"/>
              </a:cxn>
              <a:cxn ang="0">
                <a:pos x="1399778" y="557609"/>
              </a:cxn>
              <a:cxn ang="0">
                <a:pos x="1511300" y="223043"/>
              </a:cxn>
            </a:cxnLst>
            <a:rect l="0" t="0" r="0" b="0"/>
            <a:pathLst>
              <a:path w="1511300" h="892175">
                <a:moveTo>
                  <a:pt x="0" y="669131"/>
                </a:moveTo>
                <a:lnTo>
                  <a:pt x="1176734" y="669131"/>
                </a:lnTo>
                <a:lnTo>
                  <a:pt x="1176734" y="223043"/>
                </a:lnTo>
                <a:lnTo>
                  <a:pt x="1065212" y="223043"/>
                </a:lnTo>
                <a:lnTo>
                  <a:pt x="1288256" y="0"/>
                </a:lnTo>
                <a:lnTo>
                  <a:pt x="1511300" y="223043"/>
                </a:lnTo>
                <a:lnTo>
                  <a:pt x="1399778" y="223043"/>
                </a:lnTo>
                <a:lnTo>
                  <a:pt x="1399778" y="892175"/>
                </a:lnTo>
                <a:lnTo>
                  <a:pt x="0" y="89217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542405" y="1338580"/>
            <a:ext cx="5161915" cy="1055608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4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努力成为德智体美劳全面发展的</a:t>
            </a:r>
            <a:r>
              <a:rPr lang="zh-CN" sz="2800" b="1" dirty="0">
                <a:ln>
                  <a:noFill/>
                </a:ln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新时代的好少年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2304" name="箭头: 下 20"/>
          <p:cNvSpPr/>
          <p:nvPr/>
        </p:nvSpPr>
        <p:spPr>
          <a:xfrm rot="10800000">
            <a:off x="8559800" y="2611438"/>
            <a:ext cx="892175" cy="849312"/>
          </a:xfrm>
          <a:prstGeom prst="downArrow">
            <a:avLst>
              <a:gd name="adj1" fmla="val 50000"/>
              <a:gd name="adj2" fmla="val 49976"/>
            </a:avLst>
          </a:prstGeom>
          <a:solidFill>
            <a:srgbClr val="CBD1D5"/>
          </a:solidFill>
          <a:ln w="9525">
            <a:noFill/>
          </a:ln>
        </p:spPr>
        <p:txBody>
          <a:bodyPr anchor="t"/>
          <a:lstStyle/>
          <a:p>
            <a:pPr>
              <a:buFont typeface="Arial" panose="020B0604020202020204" pitchFamily="34" charset="0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8630920" y="4828540"/>
            <a:ext cx="2898140" cy="814705"/>
          </a:xfrm>
          <a:prstGeom prst="wedgeRoundRectCallout">
            <a:avLst>
              <a:gd name="adj1" fmla="val 20026"/>
              <a:gd name="adj2" fmla="val -114458"/>
              <a:gd name="adj3" fmla="val 16667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4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</a:rPr>
              <a:t>在行动</a:t>
            </a:r>
          </a:p>
        </p:txBody>
      </p:sp>
      <p:sp>
        <p:nvSpPr>
          <p:cNvPr id="3" name="箭头: 下 20"/>
          <p:cNvSpPr/>
          <p:nvPr/>
        </p:nvSpPr>
        <p:spPr>
          <a:xfrm>
            <a:off x="10316845" y="2652713"/>
            <a:ext cx="892175" cy="849312"/>
          </a:xfrm>
          <a:prstGeom prst="downArrow">
            <a:avLst>
              <a:gd name="adj1" fmla="val 50000"/>
              <a:gd name="adj2" fmla="val 49976"/>
            </a:avLst>
          </a:prstGeom>
          <a:solidFill>
            <a:srgbClr val="CBD1D5"/>
          </a:solidFill>
          <a:ln w="9525">
            <a:noFill/>
          </a:ln>
        </p:spPr>
        <p:txBody>
          <a:bodyPr anchor="t"/>
          <a:lstStyle/>
          <a:p>
            <a:pPr>
              <a:buFont typeface="Arial" panose="020B0604020202020204" pitchFamily="34" charset="0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3921125" y="3705860"/>
            <a:ext cx="702945" cy="40005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EDA64DF-1A50-419D-B544-E1B335F2E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75" y="874077"/>
            <a:ext cx="3528444" cy="5029200"/>
          </a:xfrm>
          <a:prstGeom prst="roundRect">
            <a:avLst/>
          </a:prstGeom>
          <a:noFill/>
          <a:ln w="28575">
            <a:solidFill>
              <a:srgbClr val="CAF6DF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1A2E5D4-A195-4943-9CB4-01E6934FB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505" y="981683"/>
            <a:ext cx="3528444" cy="4921594"/>
          </a:xfrm>
          <a:prstGeom prst="roundRect">
            <a:avLst/>
          </a:prstGeom>
          <a:noFill/>
          <a:ln w="28575">
            <a:solidFill>
              <a:srgbClr val="CAF6DF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DD1274F-EE0F-4AB3-A096-658753FD1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2835" y="874077"/>
            <a:ext cx="3485384" cy="5029200"/>
          </a:xfrm>
          <a:prstGeom prst="roundRect">
            <a:avLst/>
          </a:prstGeom>
          <a:noFill/>
          <a:ln w="28575">
            <a:solidFill>
              <a:srgbClr val="CAF6DF"/>
            </a:solidFill>
          </a:ln>
        </p:spPr>
      </p:pic>
      <p:sp>
        <p:nvSpPr>
          <p:cNvPr id="10243" name="文本框 9"/>
          <p:cNvSpPr/>
          <p:nvPr/>
        </p:nvSpPr>
        <p:spPr>
          <a:xfrm>
            <a:off x="265113" y="69850"/>
            <a:ext cx="3254375" cy="57785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sz="2800" b="1" i="0" u="none" strike="noStrike" kern="1200" cap="none" spc="0" normalizeH="0" baseline="0" noProof="1">
                <a:solidFill>
                  <a:schemeClr val="bg1">
                    <a:lumMod val="9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微软雅黑" panose="020B0503020204020204" pitchFamily="34" charset="-122"/>
              </a:rPr>
              <a:t>（一）读本分析</a:t>
            </a:r>
          </a:p>
        </p:txBody>
      </p:sp>
      <p:sp>
        <p:nvSpPr>
          <p:cNvPr id="13" name="圆角矩形标注 12"/>
          <p:cNvSpPr/>
          <p:nvPr/>
        </p:nvSpPr>
        <p:spPr>
          <a:xfrm>
            <a:off x="1247775" y="6144260"/>
            <a:ext cx="1833245" cy="724535"/>
          </a:xfrm>
          <a:prstGeom prst="wedgeRoundRectCallout">
            <a:avLst>
              <a:gd name="adj1" fmla="val 21449"/>
              <a:gd name="adj2" fmla="val -87734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>
                <a:solidFill>
                  <a:sysClr val="windowText" lastClr="000000"/>
                </a:solidFill>
                <a:latin typeface="仿宋" panose="02010609060101010101" charset="-122"/>
                <a:ea typeface="仿宋" panose="02010609060101010101" charset="-122"/>
              </a:rPr>
              <a:t>明确要求</a:t>
            </a:r>
          </a:p>
        </p:txBody>
      </p:sp>
      <p:sp>
        <p:nvSpPr>
          <p:cNvPr id="2" name="圆角矩形标注 1"/>
          <p:cNvSpPr/>
          <p:nvPr/>
        </p:nvSpPr>
        <p:spPr>
          <a:xfrm>
            <a:off x="5123815" y="6144260"/>
            <a:ext cx="1833245" cy="724535"/>
          </a:xfrm>
          <a:prstGeom prst="wedgeRoundRectCallout">
            <a:avLst>
              <a:gd name="adj1" fmla="val 21449"/>
              <a:gd name="adj2" fmla="val -87734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>
                <a:solidFill>
                  <a:sysClr val="windowText" lastClr="000000"/>
                </a:solidFill>
                <a:latin typeface="仿宋" panose="02010609060101010101" charset="-122"/>
                <a:ea typeface="仿宋" panose="02010609060101010101" charset="-122"/>
              </a:rPr>
              <a:t>学有榜样</a:t>
            </a:r>
          </a:p>
        </p:txBody>
      </p:sp>
      <p:sp>
        <p:nvSpPr>
          <p:cNvPr id="3" name="圆角矩形标注 2"/>
          <p:cNvSpPr/>
          <p:nvPr/>
        </p:nvSpPr>
        <p:spPr>
          <a:xfrm>
            <a:off x="9147175" y="6144260"/>
            <a:ext cx="1833245" cy="724535"/>
          </a:xfrm>
          <a:prstGeom prst="wedgeRoundRectCallout">
            <a:avLst>
              <a:gd name="adj1" fmla="val 21449"/>
              <a:gd name="adj2" fmla="val -87734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>
                <a:solidFill>
                  <a:sysClr val="windowText" lastClr="000000"/>
                </a:solidFill>
                <a:latin typeface="仿宋" panose="02010609060101010101" charset="-122"/>
                <a:ea typeface="仿宋" panose="02010609060101010101" charset="-122"/>
              </a:rPr>
              <a:t>生活践行</a:t>
            </a:r>
          </a:p>
        </p:txBody>
      </p:sp>
    </p:spTree>
    <p:extLst>
      <p:ext uri="{BB962C8B-B14F-4D97-AF65-F5344CB8AC3E}">
        <p14:creationId xmlns:p14="http://schemas.microsoft.com/office/powerpoint/2010/main" val="100841924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/>
          <p:cNvGraphicFramePr/>
          <p:nvPr/>
        </p:nvGraphicFramePr>
        <p:xfrm>
          <a:off x="729612" y="2972435"/>
          <a:ext cx="5088889" cy="166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8" name="文本框 8"/>
          <p:cNvSpPr txBox="1"/>
          <p:nvPr/>
        </p:nvSpPr>
        <p:spPr>
          <a:xfrm>
            <a:off x="7059613" y="2971800"/>
            <a:ext cx="4814888" cy="10608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eaLnBrk="0" fontAlgn="base" hangingPunct="0"/>
            <a:r>
              <a:rPr lang="en-US" altLang="zh-CN" sz="2800" b="1" strike="noStrike" noProof="1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800" b="1" strike="noStrike" noProof="1">
                <a:latin typeface="Arial" panose="020B0604020202020204" pitchFamily="34" charset="0"/>
                <a:ea typeface="宋体" panose="02010600030101010101" pitchFamily="2" charset="-122"/>
              </a:rPr>
              <a:t>社会主义核心价值观等重要理论。</a:t>
            </a:r>
          </a:p>
        </p:txBody>
      </p:sp>
      <p:sp>
        <p:nvSpPr>
          <p:cNvPr id="12292" name="箭头: V 形 13"/>
          <p:cNvSpPr/>
          <p:nvPr/>
        </p:nvSpPr>
        <p:spPr>
          <a:xfrm>
            <a:off x="6008688" y="4425950"/>
            <a:ext cx="852487" cy="754063"/>
          </a:xfrm>
          <a:prstGeom prst="chevron">
            <a:avLst>
              <a:gd name="adj" fmla="val 49968"/>
            </a:avLst>
          </a:prstGeom>
          <a:solidFill>
            <a:schemeClr val="accent1"/>
          </a:solidFill>
          <a:ln w="9525">
            <a:noFill/>
          </a:ln>
        </p:spPr>
        <p:txBody>
          <a:bodyPr anchor="t"/>
          <a:lstStyle/>
          <a:p>
            <a:pPr>
              <a:buFont typeface="Arial" panose="020B0604020202020204" pitchFamily="34" charset="0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3" name="文本框 9"/>
          <p:cNvSpPr/>
          <p:nvPr/>
        </p:nvSpPr>
        <p:spPr>
          <a:xfrm>
            <a:off x="265113" y="69850"/>
            <a:ext cx="3254375" cy="5778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sz="2800" b="1" i="0" u="none" strike="noStrike" kern="1200" cap="none" spc="0" normalizeH="0" baseline="0" noProof="1">
                <a:solidFill>
                  <a:schemeClr val="bg1">
                    <a:lumMod val="9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微软雅黑" panose="020B0503020204020204" pitchFamily="34" charset="-122"/>
              </a:rPr>
              <a:t>（二）学情分析</a:t>
            </a:r>
          </a:p>
        </p:txBody>
      </p:sp>
      <p:grpSp>
        <p:nvGrpSpPr>
          <p:cNvPr id="12294" name="可爱卡通云朵文本康" descr="7b0a202020202274657874626f78223a20227b5c2263617465676f72795f69645c223a31303138342c5c2269645c223a32303334313131317d220a7d0a"/>
          <p:cNvGrpSpPr/>
          <p:nvPr/>
        </p:nvGrpSpPr>
        <p:grpSpPr>
          <a:xfrm>
            <a:off x="538163" y="1262063"/>
            <a:ext cx="6669087" cy="1139825"/>
            <a:chOff x="4977" y="3181"/>
            <a:chExt cx="9246" cy="4439"/>
          </a:xfrm>
        </p:grpSpPr>
        <p:pic>
          <p:nvPicPr>
            <p:cNvPr id="12295" name="图片 5"/>
            <p:cNvPicPr>
              <a:picLocks noGrp="1"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77" y="3181"/>
              <a:ext cx="9246" cy="443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6" name="文本框 7"/>
            <p:cNvSpPr txBox="1"/>
            <p:nvPr/>
          </p:nvSpPr>
          <p:spPr>
            <a:xfrm>
              <a:off x="6314" y="4455"/>
              <a:ext cx="6870" cy="25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3600" b="1">
                  <a:latin typeface="仿宋" panose="02010609060101010101" charset="-122"/>
                  <a:ea typeface="仿宋" panose="02010609060101010101" charset="-122"/>
                </a:rPr>
                <a:t>三年级学生的特点</a:t>
              </a:r>
            </a:p>
          </p:txBody>
        </p:sp>
      </p:grpSp>
      <p:graphicFrame>
        <p:nvGraphicFramePr>
          <p:cNvPr id="4" name="图示 3"/>
          <p:cNvGraphicFramePr/>
          <p:nvPr/>
        </p:nvGraphicFramePr>
        <p:xfrm>
          <a:off x="729613" y="4956810"/>
          <a:ext cx="5088890" cy="166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5" name="图示 4"/>
          <p:cNvGraphicFramePr/>
          <p:nvPr/>
        </p:nvGraphicFramePr>
        <p:xfrm>
          <a:off x="7479665" y="4304030"/>
          <a:ext cx="4326255" cy="2459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/>
          <p:nvPr/>
        </p:nvSpPr>
        <p:spPr>
          <a:xfrm>
            <a:off x="265113" y="69850"/>
            <a:ext cx="3254375" cy="5778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sz="2800" b="1" i="0" u="none" strike="noStrike" kern="1200" cap="none" spc="0" normalizeH="0" baseline="0" noProof="1">
                <a:solidFill>
                  <a:schemeClr val="bg1">
                    <a:lumMod val="9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微软雅黑" panose="020B0503020204020204" pitchFamily="34" charset="-122"/>
              </a:rPr>
              <a:t>（三）教学目标</a:t>
            </a:r>
          </a:p>
        </p:txBody>
      </p:sp>
      <p:graphicFrame>
        <p:nvGraphicFramePr>
          <p:cNvPr id="3" name="图示 2"/>
          <p:cNvGraphicFramePr/>
          <p:nvPr/>
        </p:nvGraphicFramePr>
        <p:xfrm>
          <a:off x="1106170" y="1371600"/>
          <a:ext cx="10325735" cy="3529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1"/>
          <p:cNvSpPr/>
          <p:nvPr/>
        </p:nvSpPr>
        <p:spPr>
          <a:xfrm>
            <a:off x="852488" y="1322388"/>
            <a:ext cx="10264775" cy="166988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2C5A2">
                  <a:alpha val="100000"/>
                </a:srgbClr>
              </a:gs>
              <a:gs pos="50000">
                <a:srgbClr val="EBA874">
                  <a:alpha val="100000"/>
                </a:srgbClr>
              </a:gs>
              <a:gs pos="100000">
                <a:srgbClr val="E48B45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latin typeface="仿宋" panose="02010609060101010101" charset="-122"/>
                <a:ea typeface="仿宋" panose="02010609060101010101" charset="-122"/>
              </a:rPr>
              <a:t>教学重点</a:t>
            </a:r>
            <a:r>
              <a:rPr lang="zh-CN" altLang="en-US" sz="3200" dirty="0">
                <a:latin typeface="仿宋" panose="02010609060101010101" charset="-122"/>
                <a:ea typeface="仿宋" panose="02010609060101010101" charset="-122"/>
              </a:rPr>
              <a:t>：</a:t>
            </a:r>
            <a:endParaRPr lang="en-US" altLang="zh-CN" sz="3200" dirty="0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en-US" altLang="zh-CN" sz="3200" dirty="0">
                <a:latin typeface="仿宋" panose="02010609060101010101" charset="-122"/>
                <a:ea typeface="仿宋" panose="02010609060101010101" charset="-122"/>
              </a:rPr>
              <a:t>    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通过案例理解好少年的标准，能主动向榜样学习，积极在生活中践行。</a:t>
            </a:r>
          </a:p>
        </p:txBody>
      </p:sp>
      <p:sp>
        <p:nvSpPr>
          <p:cNvPr id="22531" name="文本框 4"/>
          <p:cNvSpPr/>
          <p:nvPr/>
        </p:nvSpPr>
        <p:spPr>
          <a:xfrm>
            <a:off x="852488" y="3835400"/>
            <a:ext cx="10307637" cy="178024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3E6E9">
                  <a:alpha val="100000"/>
                </a:srgbClr>
              </a:gs>
              <a:gs pos="50000">
                <a:srgbClr val="EDDADE">
                  <a:alpha val="100000"/>
                </a:srgbClr>
              </a:gs>
              <a:gs pos="100000">
                <a:srgbClr val="E6CDD3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latin typeface="仿宋" panose="02010609060101010101" charset="-122"/>
                <a:ea typeface="仿宋" panose="02010609060101010101" charset="-122"/>
              </a:rPr>
              <a:t>教学难点：</a:t>
            </a:r>
            <a:endParaRPr lang="en-US" altLang="zh-CN" sz="3200" b="1" dirty="0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en-US" altLang="zh-CN" sz="3200" b="1" dirty="0">
                <a:latin typeface="仿宋" panose="02010609060101010101" charset="-122"/>
                <a:ea typeface="仿宋" panose="02010609060101010101" charset="-122"/>
              </a:rPr>
              <a:t>    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制订行动计划，能够将好少年标准转化为日常行为准则。</a:t>
            </a:r>
          </a:p>
          <a:p>
            <a:endParaRPr lang="zh-CN" altLang="en-US" sz="32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" name="文本框 9"/>
          <p:cNvSpPr/>
          <p:nvPr/>
        </p:nvSpPr>
        <p:spPr>
          <a:xfrm>
            <a:off x="265113" y="69850"/>
            <a:ext cx="3254375" cy="57785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sz="2800" b="1" i="0" u="none" strike="noStrike" kern="1200" cap="none" spc="0" normalizeH="0" baseline="0" noProof="1">
                <a:solidFill>
                  <a:schemeClr val="bg1">
                    <a:lumMod val="9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微软雅黑" panose="020B0503020204020204" pitchFamily="34" charset="-122"/>
              </a:rPr>
              <a:t>（四）教学重难点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/>
          <p:nvPr/>
        </p:nvSpPr>
        <p:spPr>
          <a:xfrm>
            <a:off x="265113" y="69850"/>
            <a:ext cx="3724275" cy="58261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sz="2800" b="1" i="0" u="none" strike="noStrike" kern="1200" cap="none" spc="0" normalizeH="0" baseline="0" noProof="1">
                <a:solidFill>
                  <a:schemeClr val="bg1">
                    <a:lumMod val="9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微软雅黑" panose="020B0503020204020204" pitchFamily="34" charset="-122"/>
              </a:rPr>
              <a:t>（五）教学方式方法</a:t>
            </a:r>
          </a:p>
        </p:txBody>
      </p:sp>
      <p:graphicFrame>
        <p:nvGraphicFramePr>
          <p:cNvPr id="4" name="图示 3"/>
          <p:cNvGraphicFramePr/>
          <p:nvPr/>
        </p:nvGraphicFramePr>
        <p:xfrm>
          <a:off x="972185" y="720090"/>
          <a:ext cx="10248265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7" name="Freeform 61"/>
          <p:cNvSpPr/>
          <p:nvPr/>
        </p:nvSpPr>
        <p:spPr>
          <a:xfrm rot="5400000" flipH="1">
            <a:off x="5689600" y="431800"/>
            <a:ext cx="1935163" cy="7653338"/>
          </a:xfrm>
          <a:custGeom>
            <a:avLst/>
            <a:gdLst/>
            <a:ahLst/>
            <a:cxnLst>
              <a:cxn ang="0">
                <a:pos x="12" y="2464"/>
              </a:cxn>
              <a:cxn ang="0">
                <a:pos x="56" y="2120"/>
              </a:cxn>
              <a:cxn ang="0">
                <a:pos x="124" y="1808"/>
              </a:cxn>
              <a:cxn ang="0">
                <a:pos x="212" y="1524"/>
              </a:cxn>
              <a:cxn ang="0">
                <a:pos x="316" y="1270"/>
              </a:cxn>
              <a:cxn ang="0">
                <a:pos x="430" y="1044"/>
              </a:cxn>
              <a:cxn ang="0">
                <a:pos x="550" y="846"/>
              </a:cxn>
              <a:cxn ang="0">
                <a:pos x="672" y="674"/>
              </a:cxn>
              <a:cxn ang="0">
                <a:pos x="792" y="528"/>
              </a:cxn>
              <a:cxn ang="0">
                <a:pos x="906" y="408"/>
              </a:cxn>
              <a:cxn ang="0">
                <a:pos x="1010" y="310"/>
              </a:cxn>
              <a:cxn ang="0">
                <a:pos x="1096" y="236"/>
              </a:cxn>
              <a:cxn ang="0">
                <a:pos x="1164" y="184"/>
              </a:cxn>
              <a:cxn ang="0">
                <a:pos x="1208" y="154"/>
              </a:cxn>
              <a:cxn ang="0">
                <a:pos x="1224" y="144"/>
              </a:cxn>
              <a:cxn ang="0">
                <a:pos x="1728" y="56"/>
              </a:cxn>
              <a:cxn ang="0">
                <a:pos x="1568" y="328"/>
              </a:cxn>
              <a:cxn ang="0">
                <a:pos x="1554" y="332"/>
              </a:cxn>
              <a:cxn ang="0">
                <a:pos x="1514" y="346"/>
              </a:cxn>
              <a:cxn ang="0">
                <a:pos x="1452" y="370"/>
              </a:cxn>
              <a:cxn ang="0">
                <a:pos x="1370" y="410"/>
              </a:cxn>
              <a:cxn ang="0">
                <a:pos x="1270" y="466"/>
              </a:cxn>
              <a:cxn ang="0">
                <a:pos x="1158" y="540"/>
              </a:cxn>
              <a:cxn ang="0">
                <a:pos x="1034" y="636"/>
              </a:cxn>
              <a:cxn ang="0">
                <a:pos x="904" y="756"/>
              </a:cxn>
              <a:cxn ang="0">
                <a:pos x="770" y="900"/>
              </a:cxn>
              <a:cxn ang="0">
                <a:pos x="632" y="1076"/>
              </a:cxn>
              <a:cxn ang="0">
                <a:pos x="498" y="1280"/>
              </a:cxn>
              <a:cxn ang="0">
                <a:pos x="370" y="1518"/>
              </a:cxn>
              <a:cxn ang="0">
                <a:pos x="248" y="1792"/>
              </a:cxn>
              <a:cxn ang="0">
                <a:pos x="138" y="2104"/>
              </a:cxn>
              <a:cxn ang="0">
                <a:pos x="42" y="2456"/>
              </a:cxn>
            </a:cxnLst>
            <a:rect l="0" t="0" r="0" b="0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61092E"/>
              </a:gs>
            </a:gsLst>
            <a:lin ang="5400000" scaled="1"/>
            <a:tileRect/>
          </a:gradFill>
          <a:ln w="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223135" y="1332865"/>
            <a:ext cx="5626735" cy="8170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03530" algn="ctr">
              <a:lnSpc>
                <a:spcPct val="150000"/>
              </a:lnSpc>
            </a:pPr>
            <a:r>
              <a:rPr lang="zh-CN" sz="2800" b="1">
                <a:ea typeface="仿宋" panose="02010609060101010101" charset="-122"/>
              </a:rPr>
              <a:t>榜样学习，感悟理解，丰富认知。</a:t>
            </a:r>
            <a:endParaRPr lang="zh-CN" altLang="en-US" sz="2800" b="1">
              <a:ea typeface="仿宋" panose="02010609060101010101" charset="-122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4950142" y="5226368"/>
            <a:ext cx="5625219" cy="81699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t">
            <a:spAutoFit/>
          </a:bodyPr>
          <a:lstStyle/>
          <a:p>
            <a:pPr fontAlgn="base">
              <a:lnSpc>
                <a:spcPct val="150000"/>
              </a:lnSpc>
              <a:spcAft>
                <a:spcPct val="35000"/>
              </a:spcAft>
            </a:pPr>
            <a:r>
              <a:rPr lang="zh-CN" altLang="en-US" sz="2800" b="1" strike="noStrike" noProof="1">
                <a:latin typeface="仿宋" panose="02010609060101010101" charset="-122"/>
                <a:ea typeface="仿宋" panose="02010609060101010101" charset="-122"/>
              </a:rPr>
              <a:t>案例分享，联系生活，指导行动。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46910" y="5800725"/>
            <a:ext cx="9311005" cy="9201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strike="noStrike" noProof="1">
                <a:latin typeface="仿宋" panose="02010609060101010101" charset="-122"/>
                <a:ea typeface="仿宋" panose="02010609060101010101" charset="-122"/>
                <a:sym typeface="+mn-ea"/>
              </a:rPr>
              <a:t>意图：</a:t>
            </a:r>
            <a:r>
              <a:rPr lang="zh-CN" altLang="en-US" sz="2400" strike="noStrike" noProof="1">
                <a:latin typeface="仿宋" panose="02010609060101010101" charset="-122"/>
                <a:ea typeface="仿宋" panose="02010609060101010101" charset="-122"/>
                <a:sym typeface="+mn-ea"/>
              </a:rPr>
              <a:t>通过引用习近平总书记的话，引导学生思考做新时代好少年的标准，提出读本中的问题，揭示学习主题。</a:t>
            </a:r>
            <a:endParaRPr kumimoji="0" lang="zh-CN" altLang="en-US" sz="2400" b="0" i="0" u="none" strike="noStrike" kern="1200" cap="none" spc="0" normalizeH="0" baseline="0" noProof="1"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2" name="文本框 9"/>
          <p:cNvSpPr/>
          <p:nvPr/>
        </p:nvSpPr>
        <p:spPr>
          <a:xfrm>
            <a:off x="265113" y="69850"/>
            <a:ext cx="3254375" cy="5778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sz="2800" b="1" i="0" u="none" strike="noStrike" kern="1200" cap="none" spc="0" normalizeH="0" baseline="0" noProof="1">
                <a:solidFill>
                  <a:schemeClr val="bg1">
                    <a:lumMod val="95000"/>
                  </a:schemeClr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微软雅黑" panose="020B0503020204020204" pitchFamily="34" charset="-122"/>
              </a:rPr>
              <a:t>（六）教学过程</a:t>
            </a:r>
          </a:p>
        </p:txBody>
      </p:sp>
      <p:graphicFrame>
        <p:nvGraphicFramePr>
          <p:cNvPr id="5" name="图示 4"/>
          <p:cNvGraphicFramePr/>
          <p:nvPr/>
        </p:nvGraphicFramePr>
        <p:xfrm>
          <a:off x="774065" y="719455"/>
          <a:ext cx="10405745" cy="198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圆角矩形标注 5"/>
          <p:cNvSpPr/>
          <p:nvPr/>
        </p:nvSpPr>
        <p:spPr>
          <a:xfrm>
            <a:off x="586105" y="991235"/>
            <a:ext cx="2383790" cy="1523365"/>
          </a:xfrm>
          <a:prstGeom prst="wedgeRoundRectCallout">
            <a:avLst>
              <a:gd name="adj1" fmla="val -21134"/>
              <a:gd name="adj2" fmla="val 74283"/>
              <a:gd name="adj3" fmla="val 16667"/>
            </a:avLst>
          </a:prstGeom>
          <a:noFill/>
          <a:ln w="57150"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图片 2" descr="5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 t="21128" b="15512"/>
          <a:stretch>
            <a:fillRect/>
          </a:stretch>
        </p:blipFill>
        <p:spPr>
          <a:xfrm>
            <a:off x="265430" y="3080385"/>
            <a:ext cx="3245485" cy="2443480"/>
          </a:xfrm>
          <a:prstGeom prst="roundRect">
            <a:avLst/>
          </a:prstGeom>
          <a:noFill/>
          <a:ln w="9525">
            <a:solidFill>
              <a:srgbClr val="CAF6DF"/>
            </a:solidFill>
          </a:ln>
        </p:spPr>
      </p:pic>
      <p:sp>
        <p:nvSpPr>
          <p:cNvPr id="20487" name="文本框 6"/>
          <p:cNvSpPr txBox="1"/>
          <p:nvPr/>
        </p:nvSpPr>
        <p:spPr>
          <a:xfrm>
            <a:off x="6367780" y="2807335"/>
            <a:ext cx="530860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</a:rPr>
              <a:t>1.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</a:rPr>
              <a:t>听一听：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聆听习近平总书记在一次座谈会上对少年儿童说的话。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</a:rPr>
              <a:t>2.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</a:rPr>
              <a:t>想一想：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我们怎样做一名新时代的好少年？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</a:rPr>
              <a:t>3.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</a:rPr>
              <a:t>分享交流。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 cstate="print"/>
          <a:srcRect l="60077"/>
          <a:stretch>
            <a:fillRect/>
          </a:stretch>
        </p:blipFill>
        <p:spPr>
          <a:xfrm>
            <a:off x="3875405" y="3080385"/>
            <a:ext cx="2051685" cy="2314575"/>
          </a:xfrm>
          <a:prstGeom prst="roundRect">
            <a:avLst/>
          </a:prstGeom>
        </p:spPr>
      </p:pic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600,&quot;width&quot;:71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315,&quot;width&quot;:7095}"/>
</p:tagLst>
</file>

<file path=ppt/theme/theme1.xml><?xml version="1.0" encoding="utf-8"?>
<a:theme xmlns:a="http://schemas.openxmlformats.org/drawingml/2006/main" name="Office 主题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800</Words>
  <Application>Microsoft Office PowerPoint</Application>
  <PresentationFormat>宽屏</PresentationFormat>
  <Paragraphs>129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方正小标宋_GBK</vt:lpstr>
      <vt:lpstr>仿宋</vt:lpstr>
      <vt:lpstr>微软雅黑</vt:lpstr>
      <vt:lpstr>Arial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Nee</dc:creator>
  <cp:lastModifiedBy>彭超 刘</cp:lastModifiedBy>
  <cp:revision>324</cp:revision>
  <dcterms:created xsi:type="dcterms:W3CDTF">2013-10-25T14:41:00Z</dcterms:created>
  <dcterms:modified xsi:type="dcterms:W3CDTF">2024-08-24T10:00:39Z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KSOSaveFontToCloudKey">
    <vt:lpwstr>302416666_cloud</vt:lpwstr>
  </property>
</Properties>
</file>