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sldIdLst>
    <p:sldId id="256" r:id="rId2"/>
    <p:sldId id="372" r:id="rId3"/>
    <p:sldId id="328" r:id="rId4"/>
    <p:sldId id="420" r:id="rId5"/>
    <p:sldId id="336" r:id="rId6"/>
    <p:sldId id="334" r:id="rId7"/>
    <p:sldId id="335" r:id="rId8"/>
    <p:sldId id="421" r:id="rId9"/>
    <p:sldId id="433" r:id="rId10"/>
    <p:sldId id="440" r:id="rId11"/>
    <p:sldId id="432" r:id="rId12"/>
    <p:sldId id="434" r:id="rId13"/>
    <p:sldId id="442" r:id="rId14"/>
    <p:sldId id="435" r:id="rId15"/>
    <p:sldId id="443" r:id="rId16"/>
    <p:sldId id="436" r:id="rId17"/>
    <p:sldId id="439" r:id="rId18"/>
    <p:sldId id="438" r:id="rId19"/>
  </p:sldIdLst>
  <p:sldSz cx="12192000" cy="6858000"/>
  <p:notesSz cx="6858000" cy="9144000"/>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392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E79C"/>
    <a:srgbClr val="FF9C9C"/>
    <a:srgbClr val="26A9DF"/>
    <a:srgbClr val="CBD1D5"/>
    <a:srgbClr val="FFC000"/>
    <a:srgbClr val="FFDC73"/>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750" autoAdjust="0"/>
    <p:restoredTop sz="70701"/>
  </p:normalViewPr>
  <p:slideViewPr>
    <p:cSldViewPr snapToGrid="0" showGuides="1">
      <p:cViewPr varScale="1">
        <p:scale>
          <a:sx n="60" d="100"/>
          <a:sy n="60" d="100"/>
        </p:scale>
        <p:origin x="1398" y="54"/>
      </p:cViewPr>
      <p:guideLst>
        <p:guide orient="horz" pos="2160"/>
        <p:guide pos="3929"/>
      </p:guideLst>
    </p:cSldViewPr>
  </p:slideViewPr>
  <p:notesTextViewPr>
    <p:cViewPr>
      <p:scale>
        <a:sx n="1" d="1"/>
        <a:sy n="1" d="1"/>
      </p:scale>
      <p:origin x="0" y="0"/>
    </p:cViewPr>
  </p:notesTextViewPr>
  <p:gridSpacing cx="72005" cy="720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1">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9">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10">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6">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7">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8">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501C80C4-3C37-4B06-AC2A-25F05322FDE0}" type="doc">
      <dgm:prSet loTypeId="urn:microsoft.com/office/officeart/2005/8/layout/list1#1" loCatId="list" qsTypeId="urn:microsoft.com/office/officeart/2005/8/quickstyle/simple5#1" qsCatId="simple" csTypeId="urn:microsoft.com/office/officeart/2005/8/colors/colorful2#1" csCatId="accent1" phldr="0"/>
      <dgm:spPr/>
      <dgm:t>
        <a:bodyPr/>
        <a:lstStyle/>
        <a:p>
          <a:endParaRPr lang="zh-CN" altLang="en-US"/>
        </a:p>
      </dgm:t>
    </dgm:pt>
    <dgm:pt modelId="{79F64CC5-B0A0-473A-A647-A8DB6562D23B}">
      <dgm:prSet phldrT="[文本]" phldr="0" custT="1"/>
      <dgm:spPr/>
      <dgm:t>
        <a:bodyPr vert="horz" wrap="square"/>
        <a:lstStyle/>
        <a:p>
          <a:pPr algn="l">
            <a:lnSpc>
              <a:spcPct val="100000"/>
            </a:lnSpc>
            <a:spcBef>
              <a:spcPct val="0"/>
            </a:spcBef>
            <a:spcAft>
              <a:spcPct val="35000"/>
            </a:spcAft>
          </a:pPr>
          <a:r>
            <a:rPr lang="zh-CN" altLang="en-US" sz="2800" b="1">
              <a:latin typeface="仿宋" panose="02010609060101010101" pitchFamily="49" charset="-122"/>
              <a:ea typeface="仿宋" panose="02010609060101010101" pitchFamily="49" charset="-122"/>
              <a:cs typeface="仿宋" panose="02010609060101010101" pitchFamily="49" charset="-122"/>
            </a:rPr>
            <a:t>（一）读本分析</a:t>
          </a:r>
        </a:p>
      </dgm:t>
    </dgm:pt>
    <dgm:pt modelId="{702F6268-E14C-45D5-8115-297DAA4B759C}" type="parTrans" cxnId="{9712AF73-849C-4F69-9654-1CFDCD034735}">
      <dgm:prSet/>
      <dgm:spPr/>
      <dgm:t>
        <a:bodyPr/>
        <a:lstStyle/>
        <a:p>
          <a:endParaRPr lang="zh-CN" altLang="en-US"/>
        </a:p>
      </dgm:t>
    </dgm:pt>
    <dgm:pt modelId="{981E424B-A63B-4DF7-BC97-1D5B2B7044B1}" type="sibTrans" cxnId="{9712AF73-849C-4F69-9654-1CFDCD034735}">
      <dgm:prSet/>
      <dgm:spPr/>
      <dgm:t>
        <a:bodyPr/>
        <a:lstStyle/>
        <a:p>
          <a:endParaRPr lang="zh-CN" altLang="en-US"/>
        </a:p>
      </dgm:t>
    </dgm:pt>
    <dgm:pt modelId="{3A016F5E-E3E2-4CB8-9514-E35257A58154}">
      <dgm:prSet phldr="0" custT="1"/>
      <dgm:spPr/>
      <dgm:t>
        <a:bodyPr vert="horz" wrap="square"/>
        <a:lstStyle/>
        <a:p>
          <a:pPr algn="l">
            <a:lnSpc>
              <a:spcPct val="100000"/>
            </a:lnSpc>
            <a:spcBef>
              <a:spcPct val="0"/>
            </a:spcBef>
            <a:spcAft>
              <a:spcPct val="15000"/>
            </a:spcAft>
          </a:pPr>
          <a:endParaRPr sz="2800">
            <a:latin typeface="仿宋" panose="02010609060101010101" pitchFamily="49" charset="-122"/>
            <a:ea typeface="仿宋" panose="02010609060101010101" pitchFamily="49" charset="-122"/>
          </a:endParaRPr>
        </a:p>
      </dgm:t>
    </dgm:pt>
    <dgm:pt modelId="{5840DD6E-D0E2-4738-8C13-70FF8EAB1AE8}" type="parTrans" cxnId="{F1F7530E-7D11-409E-857E-05A5C90FA900}">
      <dgm:prSet/>
      <dgm:spPr/>
    </dgm:pt>
    <dgm:pt modelId="{5729AF34-FADC-4A7C-84FD-19EF1C51F7FD}" type="sibTrans" cxnId="{F1F7530E-7D11-409E-857E-05A5C90FA900}">
      <dgm:prSet/>
      <dgm:spPr/>
    </dgm:pt>
    <dgm:pt modelId="{D4AB1542-9F74-4E45-B615-57F5DFDC43EE}">
      <dgm:prSet phldrT="[文本]" phldr="0" custT="1"/>
      <dgm:spPr/>
      <dgm:t>
        <a:bodyPr vert="horz" wrap="square"/>
        <a:lstStyle/>
        <a:p>
          <a:pPr algn="l">
            <a:lnSpc>
              <a:spcPct val="100000"/>
            </a:lnSpc>
            <a:spcBef>
              <a:spcPct val="0"/>
            </a:spcBef>
            <a:spcAft>
              <a:spcPct val="35000"/>
            </a:spcAft>
          </a:pPr>
          <a:r>
            <a:rPr lang="zh-CN" altLang="en-US" sz="2800" b="1">
              <a:latin typeface="仿宋" panose="02010609060101010101" pitchFamily="49" charset="-122"/>
              <a:ea typeface="仿宋" panose="02010609060101010101" pitchFamily="49" charset="-122"/>
              <a:cs typeface="仿宋" panose="02010609060101010101" pitchFamily="49" charset="-122"/>
            </a:rPr>
            <a:t>（二）学情分析</a:t>
          </a:r>
        </a:p>
      </dgm:t>
    </dgm:pt>
    <dgm:pt modelId="{DCA1BD93-FD98-4A06-8ECE-28E6935BECED}" type="parTrans" cxnId="{E9476F3B-97EC-44DD-B5CA-7C77CFA9EED1}">
      <dgm:prSet/>
      <dgm:spPr/>
      <dgm:t>
        <a:bodyPr/>
        <a:lstStyle/>
        <a:p>
          <a:endParaRPr lang="zh-CN" altLang="en-US"/>
        </a:p>
      </dgm:t>
    </dgm:pt>
    <dgm:pt modelId="{69748832-ECC5-4F63-A6AC-8504A7E906B9}" type="sibTrans" cxnId="{E9476F3B-97EC-44DD-B5CA-7C77CFA9EED1}">
      <dgm:prSet/>
      <dgm:spPr/>
      <dgm:t>
        <a:bodyPr/>
        <a:lstStyle/>
        <a:p>
          <a:endParaRPr lang="zh-CN" altLang="en-US"/>
        </a:p>
      </dgm:t>
    </dgm:pt>
    <dgm:pt modelId="{7CA27440-9E1F-4150-9D48-7637390FE908}">
      <dgm:prSet phldr="0" custT="1"/>
      <dgm:spPr/>
      <dgm:t>
        <a:bodyPr vert="horz" wrap="square"/>
        <a:lstStyle/>
        <a:p>
          <a:pPr algn="l">
            <a:lnSpc>
              <a:spcPct val="100000"/>
            </a:lnSpc>
            <a:spcBef>
              <a:spcPct val="0"/>
            </a:spcBef>
            <a:spcAft>
              <a:spcPct val="15000"/>
            </a:spcAft>
          </a:pPr>
          <a:endParaRPr sz="2800">
            <a:latin typeface="仿宋" panose="02010609060101010101" pitchFamily="49" charset="-122"/>
            <a:ea typeface="仿宋" panose="02010609060101010101" pitchFamily="49" charset="-122"/>
          </a:endParaRPr>
        </a:p>
      </dgm:t>
    </dgm:pt>
    <dgm:pt modelId="{3E2B374C-4CEC-4B4C-8313-7A64C5D211EE}" type="parTrans" cxnId="{66FBC9F3-25CD-464C-9530-1D9448B0E7A1}">
      <dgm:prSet/>
      <dgm:spPr/>
    </dgm:pt>
    <dgm:pt modelId="{4055D4AB-AB64-418C-A149-B8944CF6469C}" type="sibTrans" cxnId="{66FBC9F3-25CD-464C-9530-1D9448B0E7A1}">
      <dgm:prSet/>
      <dgm:spPr/>
    </dgm:pt>
    <dgm:pt modelId="{E484A0DB-ADE2-41BB-B1F9-A397557174FE}">
      <dgm:prSet phldrT="[文本]" phldr="0" custT="1"/>
      <dgm:spPr/>
      <dgm:t>
        <a:bodyPr vert="horz" wrap="square"/>
        <a:lstStyle/>
        <a:p>
          <a:pPr algn="l">
            <a:lnSpc>
              <a:spcPct val="100000"/>
            </a:lnSpc>
            <a:spcBef>
              <a:spcPct val="0"/>
            </a:spcBef>
            <a:spcAft>
              <a:spcPct val="35000"/>
            </a:spcAft>
          </a:pPr>
          <a:r>
            <a:rPr lang="zh-CN" altLang="en-US" sz="2800" b="1">
              <a:latin typeface="仿宋" panose="02010609060101010101" pitchFamily="49" charset="-122"/>
              <a:ea typeface="仿宋" panose="02010609060101010101" pitchFamily="49" charset="-122"/>
              <a:cs typeface="仿宋" panose="02010609060101010101" pitchFamily="49" charset="-122"/>
            </a:rPr>
            <a:t>（三）教学目标</a:t>
          </a:r>
        </a:p>
      </dgm:t>
    </dgm:pt>
    <dgm:pt modelId="{0D3844BD-A934-4ADF-8CEC-4B7101CACCC9}" type="parTrans" cxnId="{14ED8005-0BD6-4B28-B0C7-4CEEC975AA82}">
      <dgm:prSet/>
      <dgm:spPr/>
      <dgm:t>
        <a:bodyPr/>
        <a:lstStyle/>
        <a:p>
          <a:endParaRPr lang="zh-CN" altLang="en-US"/>
        </a:p>
      </dgm:t>
    </dgm:pt>
    <dgm:pt modelId="{FC59B45A-A616-4E16-B98F-7EBC1D5DDF85}" type="sibTrans" cxnId="{14ED8005-0BD6-4B28-B0C7-4CEEC975AA82}">
      <dgm:prSet/>
      <dgm:spPr/>
      <dgm:t>
        <a:bodyPr/>
        <a:lstStyle/>
        <a:p>
          <a:endParaRPr lang="zh-CN" altLang="en-US"/>
        </a:p>
      </dgm:t>
    </dgm:pt>
    <dgm:pt modelId="{1862A4E2-BDE9-437F-BE30-885D884C9A7B}">
      <dgm:prSet phldr="0" custT="1"/>
      <dgm:spPr/>
      <dgm:t>
        <a:bodyPr vert="horz" wrap="square"/>
        <a:lstStyle/>
        <a:p>
          <a:pPr algn="l">
            <a:lnSpc>
              <a:spcPct val="100000"/>
            </a:lnSpc>
            <a:spcBef>
              <a:spcPct val="0"/>
            </a:spcBef>
            <a:spcAft>
              <a:spcPct val="15000"/>
            </a:spcAft>
          </a:pPr>
          <a:endParaRPr sz="2800">
            <a:latin typeface="仿宋" panose="02010609060101010101" pitchFamily="49" charset="-122"/>
            <a:ea typeface="仿宋" panose="02010609060101010101" pitchFamily="49" charset="-122"/>
          </a:endParaRPr>
        </a:p>
      </dgm:t>
    </dgm:pt>
    <dgm:pt modelId="{166AEBB3-191D-4F47-8075-0F4C0D94C04A}" type="parTrans" cxnId="{B5ECDF4A-6587-4269-B253-CE02562675C7}">
      <dgm:prSet/>
      <dgm:spPr/>
    </dgm:pt>
    <dgm:pt modelId="{BEAC415B-1603-4550-A80E-81D2720FC9E7}" type="sibTrans" cxnId="{B5ECDF4A-6587-4269-B253-CE02562675C7}">
      <dgm:prSet/>
      <dgm:spPr/>
    </dgm:pt>
    <dgm:pt modelId="{12F78181-AF78-418A-B7BB-8BF251BD24FD}">
      <dgm:prSet phldr="0" custT="1"/>
      <dgm:spPr/>
      <dgm:t>
        <a:bodyPr vert="horz" wrap="square"/>
        <a:lstStyle/>
        <a:p>
          <a:pPr algn="l">
            <a:lnSpc>
              <a:spcPct val="100000"/>
            </a:lnSpc>
            <a:spcBef>
              <a:spcPct val="0"/>
            </a:spcBef>
            <a:spcAft>
              <a:spcPct val="35000"/>
            </a:spcAft>
          </a:pPr>
          <a:r>
            <a:rPr lang="zh-CN" altLang="en-US" sz="2800" b="1">
              <a:latin typeface="仿宋" panose="02010609060101010101" pitchFamily="49" charset="-122"/>
              <a:ea typeface="仿宋" panose="02010609060101010101" pitchFamily="49" charset="-122"/>
              <a:cs typeface="仿宋" panose="02010609060101010101" pitchFamily="49" charset="-122"/>
            </a:rPr>
            <a:t>（四）</a:t>
          </a:r>
          <a:r>
            <a:rPr lang="zh-CN" sz="2800" b="1">
              <a:latin typeface="仿宋" panose="02010609060101010101" pitchFamily="49" charset="-122"/>
              <a:ea typeface="仿宋" panose="02010609060101010101" pitchFamily="49" charset="-122"/>
              <a:cs typeface="仿宋" panose="02010609060101010101" pitchFamily="49" charset="-122"/>
            </a:rPr>
            <a:t>教学重难点</a:t>
          </a:r>
        </a:p>
      </dgm:t>
    </dgm:pt>
    <dgm:pt modelId="{F4D908D5-9698-4C4B-A728-74B85162F7FC}" type="parTrans" cxnId="{0A01694A-FC64-43C8-87A2-B03338D749B0}">
      <dgm:prSet/>
      <dgm:spPr/>
    </dgm:pt>
    <dgm:pt modelId="{CB20C14B-2D24-4B21-9EA8-FAD5EBBB70B8}" type="sibTrans" cxnId="{0A01694A-FC64-43C8-87A2-B03338D749B0}">
      <dgm:prSet/>
      <dgm:spPr/>
    </dgm:pt>
    <dgm:pt modelId="{20D39962-153E-47D8-9B69-42548CAA9694}">
      <dgm:prSet phldr="0" custT="1"/>
      <dgm:spPr/>
      <dgm:t>
        <a:bodyPr vert="horz" wrap="square"/>
        <a:lstStyle/>
        <a:p>
          <a:pPr algn="l">
            <a:lnSpc>
              <a:spcPct val="100000"/>
            </a:lnSpc>
            <a:spcBef>
              <a:spcPct val="0"/>
            </a:spcBef>
            <a:spcAft>
              <a:spcPct val="15000"/>
            </a:spcAft>
          </a:pPr>
          <a:endParaRPr sz="2800">
            <a:latin typeface="仿宋" panose="02010609060101010101" pitchFamily="49" charset="-122"/>
            <a:ea typeface="仿宋" panose="02010609060101010101" pitchFamily="49" charset="-122"/>
          </a:endParaRPr>
        </a:p>
      </dgm:t>
    </dgm:pt>
    <dgm:pt modelId="{666D677F-D1F0-4D75-8AAF-9ACD49995F42}" type="parTrans" cxnId="{F8784ED0-34EB-4320-988B-C73232B801AB}">
      <dgm:prSet/>
      <dgm:spPr/>
    </dgm:pt>
    <dgm:pt modelId="{156EF373-DFD0-40A7-9830-F1EB6B492F43}" type="sibTrans" cxnId="{F8784ED0-34EB-4320-988B-C73232B801AB}">
      <dgm:prSet/>
      <dgm:spPr/>
    </dgm:pt>
    <dgm:pt modelId="{B7E0C338-2B3D-436D-9DC6-270C2470637F}">
      <dgm:prSet phldr="0" custT="1"/>
      <dgm:spPr/>
      <dgm:t>
        <a:bodyPr vert="horz" wrap="square"/>
        <a:lstStyle/>
        <a:p>
          <a:pPr algn="l">
            <a:lnSpc>
              <a:spcPct val="100000"/>
            </a:lnSpc>
            <a:spcBef>
              <a:spcPct val="0"/>
            </a:spcBef>
            <a:spcAft>
              <a:spcPct val="35000"/>
            </a:spcAft>
          </a:pPr>
          <a:r>
            <a:rPr lang="zh-CN" altLang="en-US" sz="2800" b="1">
              <a:latin typeface="仿宋" panose="02010609060101010101" pitchFamily="49" charset="-122"/>
              <a:ea typeface="仿宋" panose="02010609060101010101" pitchFamily="49" charset="-122"/>
              <a:cs typeface="仿宋" panose="02010609060101010101" pitchFamily="49" charset="-122"/>
            </a:rPr>
            <a:t>（五）教学方式方法</a:t>
          </a:r>
        </a:p>
      </dgm:t>
    </dgm:pt>
    <dgm:pt modelId="{339575D5-FC2C-404E-AB7D-CDFD09634DF7}" type="parTrans" cxnId="{FB3D7B41-56AD-4FA4-AC9A-B1D5AF7DB2BB}">
      <dgm:prSet/>
      <dgm:spPr/>
    </dgm:pt>
    <dgm:pt modelId="{B974EBC4-AA54-484B-B678-1223B467DDA5}" type="sibTrans" cxnId="{FB3D7B41-56AD-4FA4-AC9A-B1D5AF7DB2BB}">
      <dgm:prSet/>
      <dgm:spPr/>
    </dgm:pt>
    <dgm:pt modelId="{85792F70-996F-43BA-9D0C-16670ABB2CDF}">
      <dgm:prSet phldr="0" custT="1"/>
      <dgm:spPr/>
      <dgm:t>
        <a:bodyPr vert="horz" wrap="square"/>
        <a:lstStyle/>
        <a:p>
          <a:pPr algn="l">
            <a:lnSpc>
              <a:spcPct val="100000"/>
            </a:lnSpc>
            <a:spcBef>
              <a:spcPct val="0"/>
            </a:spcBef>
            <a:spcAft>
              <a:spcPct val="15000"/>
            </a:spcAft>
          </a:pPr>
          <a:endParaRPr sz="2800">
            <a:latin typeface="仿宋" panose="02010609060101010101" pitchFamily="49" charset="-122"/>
            <a:ea typeface="仿宋" panose="02010609060101010101" pitchFamily="49" charset="-122"/>
          </a:endParaRPr>
        </a:p>
      </dgm:t>
    </dgm:pt>
    <dgm:pt modelId="{413AF058-D49E-4EF7-B3E2-DAA6B6FCCB86}" type="parTrans" cxnId="{49372EB3-9CB2-4108-AD9C-E3313BEC1FF6}">
      <dgm:prSet/>
      <dgm:spPr/>
    </dgm:pt>
    <dgm:pt modelId="{68F0E864-60FA-4E31-92EE-61DC5F67544E}" type="sibTrans" cxnId="{49372EB3-9CB2-4108-AD9C-E3313BEC1FF6}">
      <dgm:prSet/>
      <dgm:spPr/>
    </dgm:pt>
    <dgm:pt modelId="{09E2A2D9-00DE-4D1B-99A7-D7D6AA588C33}">
      <dgm:prSet phldr="0" custT="1"/>
      <dgm:spPr/>
      <dgm:t>
        <a:bodyPr vert="horz" wrap="square"/>
        <a:lstStyle/>
        <a:p>
          <a:pPr algn="l">
            <a:lnSpc>
              <a:spcPct val="100000"/>
            </a:lnSpc>
            <a:spcBef>
              <a:spcPct val="0"/>
            </a:spcBef>
            <a:spcAft>
              <a:spcPct val="35000"/>
            </a:spcAft>
          </a:pPr>
          <a:r>
            <a:rPr lang="zh-CN" altLang="en-US" sz="2800" b="1">
              <a:latin typeface="仿宋" panose="02010609060101010101" pitchFamily="49" charset="-122"/>
              <a:ea typeface="仿宋" panose="02010609060101010101" pitchFamily="49" charset="-122"/>
              <a:cs typeface="仿宋" panose="02010609060101010101" pitchFamily="49" charset="-122"/>
            </a:rPr>
            <a:t>（六）教学过程</a:t>
          </a:r>
        </a:p>
      </dgm:t>
    </dgm:pt>
    <dgm:pt modelId="{22D9C2E7-B65C-4205-BF6E-233A762E7F11}" type="parTrans" cxnId="{ED7FAEAE-53D1-4769-B09A-6614BCCB3D71}">
      <dgm:prSet/>
      <dgm:spPr/>
    </dgm:pt>
    <dgm:pt modelId="{6F0440F3-38B5-4C8C-A181-4F523BDFB20F}" type="sibTrans" cxnId="{ED7FAEAE-53D1-4769-B09A-6614BCCB3D71}">
      <dgm:prSet/>
      <dgm:spPr/>
    </dgm:pt>
    <dgm:pt modelId="{9B25D57E-B081-40F1-8489-656C1A8654BB}">
      <dgm:prSet phldr="0" custT="1"/>
      <dgm:spPr/>
      <dgm:t>
        <a:bodyPr vert="horz" wrap="square"/>
        <a:lstStyle/>
        <a:p>
          <a:pPr algn="l">
            <a:lnSpc>
              <a:spcPct val="100000"/>
            </a:lnSpc>
            <a:spcBef>
              <a:spcPct val="0"/>
            </a:spcBef>
            <a:spcAft>
              <a:spcPct val="15000"/>
            </a:spcAft>
          </a:pPr>
          <a:endParaRPr sz="2800">
            <a:latin typeface="仿宋" panose="02010609060101010101" pitchFamily="49" charset="-122"/>
            <a:ea typeface="仿宋" panose="02010609060101010101" pitchFamily="49" charset="-122"/>
          </a:endParaRPr>
        </a:p>
      </dgm:t>
    </dgm:pt>
    <dgm:pt modelId="{A5477F67-8B6A-411A-8826-2CE33FFDFC89}" type="parTrans" cxnId="{8AA8C4A1-68B6-44D4-BBA9-AEA624E5F97E}">
      <dgm:prSet/>
      <dgm:spPr/>
    </dgm:pt>
    <dgm:pt modelId="{F860DCAB-29C1-42A9-AEA3-5B316DD3D589}" type="sibTrans" cxnId="{8AA8C4A1-68B6-44D4-BBA9-AEA624E5F97E}">
      <dgm:prSet/>
      <dgm:spPr/>
    </dgm:pt>
    <dgm:pt modelId="{EE3CB678-3AF3-48EB-A9A3-4C9B3B638DF4}" type="pres">
      <dgm:prSet presAssocID="{501C80C4-3C37-4B06-AC2A-25F05322FDE0}" presName="linear" presStyleCnt="0">
        <dgm:presLayoutVars>
          <dgm:dir/>
          <dgm:animLvl val="lvl"/>
          <dgm:resizeHandles val="exact"/>
        </dgm:presLayoutVars>
      </dgm:prSet>
      <dgm:spPr/>
    </dgm:pt>
    <dgm:pt modelId="{A787D67B-DDA1-4988-8415-DCD48FC3EA83}" type="pres">
      <dgm:prSet presAssocID="{79F64CC5-B0A0-473A-A647-A8DB6562D23B}" presName="parentLin" presStyleCnt="0"/>
      <dgm:spPr/>
    </dgm:pt>
    <dgm:pt modelId="{0797CEA2-9F9D-4159-A8DC-2F0D60611F3B}" type="pres">
      <dgm:prSet presAssocID="{79F64CC5-B0A0-473A-A647-A8DB6562D23B}" presName="parentLeftMargin" presStyleLbl="node1" presStyleIdx="0" presStyleCnt="6"/>
      <dgm:spPr/>
    </dgm:pt>
    <dgm:pt modelId="{2968AA41-C1D3-4EDF-9DB3-378F66B2FD39}" type="pres">
      <dgm:prSet presAssocID="{79F64CC5-B0A0-473A-A647-A8DB6562D23B}" presName="parentText" presStyleLbl="node1" presStyleIdx="0" presStyleCnt="6">
        <dgm:presLayoutVars>
          <dgm:chMax val="0"/>
          <dgm:bulletEnabled val="1"/>
        </dgm:presLayoutVars>
      </dgm:prSet>
      <dgm:spPr/>
    </dgm:pt>
    <dgm:pt modelId="{D61417B3-60F3-4BE3-8E8F-9CEC27ECBCDA}" type="pres">
      <dgm:prSet presAssocID="{79F64CC5-B0A0-473A-A647-A8DB6562D23B}" presName="negativeSpace" presStyleCnt="0"/>
      <dgm:spPr/>
    </dgm:pt>
    <dgm:pt modelId="{D167D85B-ED5F-4134-9F18-E6B4BAE0C614}" type="pres">
      <dgm:prSet presAssocID="{79F64CC5-B0A0-473A-A647-A8DB6562D23B}" presName="childText" presStyleLbl="conFgAcc1" presStyleIdx="0" presStyleCnt="6">
        <dgm:presLayoutVars>
          <dgm:bulletEnabled val="1"/>
        </dgm:presLayoutVars>
      </dgm:prSet>
      <dgm:spPr/>
    </dgm:pt>
    <dgm:pt modelId="{6402558A-B637-4118-8793-2FA57B2393DA}" type="pres">
      <dgm:prSet presAssocID="{981E424B-A63B-4DF7-BC97-1D5B2B7044B1}" presName="spaceBetweenRectangles" presStyleCnt="0"/>
      <dgm:spPr/>
    </dgm:pt>
    <dgm:pt modelId="{8E561E53-8519-43F2-B9E7-546C3EB01970}" type="pres">
      <dgm:prSet presAssocID="{D4AB1542-9F74-4E45-B615-57F5DFDC43EE}" presName="parentLin" presStyleCnt="0"/>
      <dgm:spPr/>
    </dgm:pt>
    <dgm:pt modelId="{3559B5A5-3E91-49F5-A868-297DBB575668}" type="pres">
      <dgm:prSet presAssocID="{D4AB1542-9F74-4E45-B615-57F5DFDC43EE}" presName="parentLeftMargin" presStyleLbl="node1" presStyleIdx="0" presStyleCnt="6"/>
      <dgm:spPr/>
    </dgm:pt>
    <dgm:pt modelId="{48FABA9F-C289-434B-8864-E8FC1B5C2F60}" type="pres">
      <dgm:prSet presAssocID="{D4AB1542-9F74-4E45-B615-57F5DFDC43EE}" presName="parentText" presStyleLbl="node1" presStyleIdx="1" presStyleCnt="6">
        <dgm:presLayoutVars>
          <dgm:chMax val="0"/>
          <dgm:bulletEnabled val="1"/>
        </dgm:presLayoutVars>
      </dgm:prSet>
      <dgm:spPr/>
    </dgm:pt>
    <dgm:pt modelId="{72F65D9D-7898-4EE1-ADBC-A6F5139DEC13}" type="pres">
      <dgm:prSet presAssocID="{D4AB1542-9F74-4E45-B615-57F5DFDC43EE}" presName="negativeSpace" presStyleCnt="0"/>
      <dgm:spPr/>
    </dgm:pt>
    <dgm:pt modelId="{6B4B0D2A-F76A-4881-A678-1599A9C1764F}" type="pres">
      <dgm:prSet presAssocID="{D4AB1542-9F74-4E45-B615-57F5DFDC43EE}" presName="childText" presStyleLbl="conFgAcc1" presStyleIdx="1" presStyleCnt="6">
        <dgm:presLayoutVars>
          <dgm:bulletEnabled val="1"/>
        </dgm:presLayoutVars>
      </dgm:prSet>
      <dgm:spPr/>
    </dgm:pt>
    <dgm:pt modelId="{4CCA9E30-BEB2-4B5D-BA10-E5FCB43776E3}" type="pres">
      <dgm:prSet presAssocID="{69748832-ECC5-4F63-A6AC-8504A7E906B9}" presName="spaceBetweenRectangles" presStyleCnt="0"/>
      <dgm:spPr/>
    </dgm:pt>
    <dgm:pt modelId="{E366F1EF-FE80-457B-9C6A-8A0AC673FB1B}" type="pres">
      <dgm:prSet presAssocID="{E484A0DB-ADE2-41BB-B1F9-A397557174FE}" presName="parentLin" presStyleCnt="0"/>
      <dgm:spPr/>
    </dgm:pt>
    <dgm:pt modelId="{06AA40BB-9886-4B46-8ECB-F4B42996D2E4}" type="pres">
      <dgm:prSet presAssocID="{E484A0DB-ADE2-41BB-B1F9-A397557174FE}" presName="parentLeftMargin" presStyleLbl="node1" presStyleIdx="1" presStyleCnt="6"/>
      <dgm:spPr/>
    </dgm:pt>
    <dgm:pt modelId="{E2F3FA2F-E1C7-4C05-8B05-C32B42A9A930}" type="pres">
      <dgm:prSet presAssocID="{E484A0DB-ADE2-41BB-B1F9-A397557174FE}" presName="parentText" presStyleLbl="node1" presStyleIdx="2" presStyleCnt="6">
        <dgm:presLayoutVars>
          <dgm:chMax val="0"/>
          <dgm:bulletEnabled val="1"/>
        </dgm:presLayoutVars>
      </dgm:prSet>
      <dgm:spPr/>
    </dgm:pt>
    <dgm:pt modelId="{C36A5161-621C-488B-95ED-161DD8C18700}" type="pres">
      <dgm:prSet presAssocID="{E484A0DB-ADE2-41BB-B1F9-A397557174FE}" presName="negativeSpace" presStyleCnt="0"/>
      <dgm:spPr/>
    </dgm:pt>
    <dgm:pt modelId="{F2D507D6-5CB7-4C81-896F-18FAF0126329}" type="pres">
      <dgm:prSet presAssocID="{E484A0DB-ADE2-41BB-B1F9-A397557174FE}" presName="childText" presStyleLbl="conFgAcc1" presStyleIdx="2" presStyleCnt="6">
        <dgm:presLayoutVars>
          <dgm:bulletEnabled val="1"/>
        </dgm:presLayoutVars>
      </dgm:prSet>
      <dgm:spPr/>
    </dgm:pt>
    <dgm:pt modelId="{5094E7AB-0842-4793-89E8-F365672D9C02}" type="pres">
      <dgm:prSet presAssocID="{FC59B45A-A616-4E16-B98F-7EBC1D5DDF85}" presName="spaceBetweenRectangles" presStyleCnt="0"/>
      <dgm:spPr/>
    </dgm:pt>
    <dgm:pt modelId="{641B9B18-6056-4091-9853-47DFA006CC5C}" type="pres">
      <dgm:prSet presAssocID="{12F78181-AF78-418A-B7BB-8BF251BD24FD}" presName="parentLin" presStyleCnt="0"/>
      <dgm:spPr/>
    </dgm:pt>
    <dgm:pt modelId="{73B681AA-526F-48A5-A6BA-13AEA1CAE347}" type="pres">
      <dgm:prSet presAssocID="{12F78181-AF78-418A-B7BB-8BF251BD24FD}" presName="parentLeftMargin" presStyleLbl="node1" presStyleIdx="2" presStyleCnt="6"/>
      <dgm:spPr/>
    </dgm:pt>
    <dgm:pt modelId="{B6DFB582-E235-405D-A832-B10CA31550D8}" type="pres">
      <dgm:prSet presAssocID="{12F78181-AF78-418A-B7BB-8BF251BD24FD}" presName="parentText" presStyleLbl="node1" presStyleIdx="3" presStyleCnt="6">
        <dgm:presLayoutVars>
          <dgm:chMax val="0"/>
          <dgm:bulletEnabled val="1"/>
        </dgm:presLayoutVars>
      </dgm:prSet>
      <dgm:spPr/>
    </dgm:pt>
    <dgm:pt modelId="{4F408EFD-0EEF-423E-B80B-78D3056567A6}" type="pres">
      <dgm:prSet presAssocID="{12F78181-AF78-418A-B7BB-8BF251BD24FD}" presName="negativeSpace" presStyleCnt="0"/>
      <dgm:spPr/>
    </dgm:pt>
    <dgm:pt modelId="{1540C234-B5F0-48E9-8FA5-67C1558C7A54}" type="pres">
      <dgm:prSet presAssocID="{12F78181-AF78-418A-B7BB-8BF251BD24FD}" presName="childText" presStyleLbl="conFgAcc1" presStyleIdx="3" presStyleCnt="6">
        <dgm:presLayoutVars>
          <dgm:bulletEnabled val="1"/>
        </dgm:presLayoutVars>
      </dgm:prSet>
      <dgm:spPr/>
    </dgm:pt>
    <dgm:pt modelId="{9DC0BD15-ADB2-4DF5-973F-25767DB07817}" type="pres">
      <dgm:prSet presAssocID="{CB20C14B-2D24-4B21-9EA8-FAD5EBBB70B8}" presName="spaceBetweenRectangles" presStyleCnt="0"/>
      <dgm:spPr/>
    </dgm:pt>
    <dgm:pt modelId="{E1180931-1FE1-4AC9-ABE8-976942C91489}" type="pres">
      <dgm:prSet presAssocID="{B7E0C338-2B3D-436D-9DC6-270C2470637F}" presName="parentLin" presStyleCnt="0"/>
      <dgm:spPr/>
    </dgm:pt>
    <dgm:pt modelId="{E50F7EE1-F3B0-4E9F-8186-857AA1E63A5E}" type="pres">
      <dgm:prSet presAssocID="{B7E0C338-2B3D-436D-9DC6-270C2470637F}" presName="parentLeftMargin" presStyleLbl="node1" presStyleIdx="3" presStyleCnt="6"/>
      <dgm:spPr/>
    </dgm:pt>
    <dgm:pt modelId="{CD1FECCE-58E1-47E4-9653-D4E8B2D02784}" type="pres">
      <dgm:prSet presAssocID="{B7E0C338-2B3D-436D-9DC6-270C2470637F}" presName="parentText" presStyleLbl="node1" presStyleIdx="4" presStyleCnt="6">
        <dgm:presLayoutVars>
          <dgm:chMax val="0"/>
          <dgm:bulletEnabled val="1"/>
        </dgm:presLayoutVars>
      </dgm:prSet>
      <dgm:spPr/>
    </dgm:pt>
    <dgm:pt modelId="{25A102A9-8A57-429F-BED7-3AF02FCD2928}" type="pres">
      <dgm:prSet presAssocID="{B7E0C338-2B3D-436D-9DC6-270C2470637F}" presName="negativeSpace" presStyleCnt="0"/>
      <dgm:spPr/>
    </dgm:pt>
    <dgm:pt modelId="{18D8D2E3-0C0F-4CC2-B98C-88387981BB44}" type="pres">
      <dgm:prSet presAssocID="{B7E0C338-2B3D-436D-9DC6-270C2470637F}" presName="childText" presStyleLbl="conFgAcc1" presStyleIdx="4" presStyleCnt="6">
        <dgm:presLayoutVars>
          <dgm:bulletEnabled val="1"/>
        </dgm:presLayoutVars>
      </dgm:prSet>
      <dgm:spPr/>
    </dgm:pt>
    <dgm:pt modelId="{70ABDC93-00D1-4D51-A912-604D779B83DA}" type="pres">
      <dgm:prSet presAssocID="{B974EBC4-AA54-484B-B678-1223B467DDA5}" presName="spaceBetweenRectangles" presStyleCnt="0"/>
      <dgm:spPr/>
    </dgm:pt>
    <dgm:pt modelId="{FEA2B1A4-E33C-4BE1-B5BD-57A91CD0A3E2}" type="pres">
      <dgm:prSet presAssocID="{09E2A2D9-00DE-4D1B-99A7-D7D6AA588C33}" presName="parentLin" presStyleCnt="0"/>
      <dgm:spPr/>
    </dgm:pt>
    <dgm:pt modelId="{84D97D29-2653-4C76-AD3A-B8C51859A596}" type="pres">
      <dgm:prSet presAssocID="{09E2A2D9-00DE-4D1B-99A7-D7D6AA588C33}" presName="parentLeftMargin" presStyleLbl="node1" presStyleIdx="4" presStyleCnt="6"/>
      <dgm:spPr/>
    </dgm:pt>
    <dgm:pt modelId="{374C5957-972D-4A3D-AA1C-D11790E840C6}" type="pres">
      <dgm:prSet presAssocID="{09E2A2D9-00DE-4D1B-99A7-D7D6AA588C33}" presName="parentText" presStyleLbl="node1" presStyleIdx="5" presStyleCnt="6">
        <dgm:presLayoutVars>
          <dgm:chMax val="0"/>
          <dgm:bulletEnabled val="1"/>
        </dgm:presLayoutVars>
      </dgm:prSet>
      <dgm:spPr/>
    </dgm:pt>
    <dgm:pt modelId="{127E06F5-A357-412A-8CD6-BC126398A771}" type="pres">
      <dgm:prSet presAssocID="{09E2A2D9-00DE-4D1B-99A7-D7D6AA588C33}" presName="negativeSpace" presStyleCnt="0"/>
      <dgm:spPr/>
    </dgm:pt>
    <dgm:pt modelId="{B8D24886-46A1-4E2C-B732-95B62BC4183B}" type="pres">
      <dgm:prSet presAssocID="{09E2A2D9-00DE-4D1B-99A7-D7D6AA588C33}" presName="childText" presStyleLbl="conFgAcc1" presStyleIdx="5" presStyleCnt="6">
        <dgm:presLayoutVars>
          <dgm:bulletEnabled val="1"/>
        </dgm:presLayoutVars>
      </dgm:prSet>
      <dgm:spPr/>
    </dgm:pt>
  </dgm:ptLst>
  <dgm:cxnLst>
    <dgm:cxn modelId="{14ED8005-0BD6-4B28-B0C7-4CEEC975AA82}" srcId="{501C80C4-3C37-4B06-AC2A-25F05322FDE0}" destId="{E484A0DB-ADE2-41BB-B1F9-A397557174FE}" srcOrd="2" destOrd="0" parTransId="{0D3844BD-A934-4ADF-8CEC-4B7101CACCC9}" sibTransId="{FC59B45A-A616-4E16-B98F-7EBC1D5DDF85}"/>
    <dgm:cxn modelId="{455DD805-A17D-4EC1-B215-607FC3C4EA9E}" type="presOf" srcId="{85792F70-996F-43BA-9D0C-16670ABB2CDF}" destId="{18D8D2E3-0C0F-4CC2-B98C-88387981BB44}" srcOrd="0" destOrd="0" presId="urn:microsoft.com/office/officeart/2005/8/layout/list1#1"/>
    <dgm:cxn modelId="{B4D3530A-53B7-4F05-A6D1-55BAD67DF0C7}" type="presOf" srcId="{E484A0DB-ADE2-41BB-B1F9-A397557174FE}" destId="{06AA40BB-9886-4B46-8ECB-F4B42996D2E4}" srcOrd="0" destOrd="0" presId="urn:microsoft.com/office/officeart/2005/8/layout/list1#1"/>
    <dgm:cxn modelId="{F1F7530E-7D11-409E-857E-05A5C90FA900}" srcId="{79F64CC5-B0A0-473A-A647-A8DB6562D23B}" destId="{3A016F5E-E3E2-4CB8-9514-E35257A58154}" srcOrd="0" destOrd="0" parTransId="{5840DD6E-D0E2-4738-8C13-70FF8EAB1AE8}" sibTransId="{5729AF34-FADC-4A7C-84FD-19EF1C51F7FD}"/>
    <dgm:cxn modelId="{74CDBD12-4CB1-4439-9894-D34B429DC3B8}" type="presOf" srcId="{E484A0DB-ADE2-41BB-B1F9-A397557174FE}" destId="{E2F3FA2F-E1C7-4C05-8B05-C32B42A9A930}" srcOrd="1" destOrd="0" presId="urn:microsoft.com/office/officeart/2005/8/layout/list1#1"/>
    <dgm:cxn modelId="{EBA7F533-1FF1-4FA4-BEA4-B3A903734DFD}" type="presOf" srcId="{D4AB1542-9F74-4E45-B615-57F5DFDC43EE}" destId="{48FABA9F-C289-434B-8864-E8FC1B5C2F60}" srcOrd="1" destOrd="0" presId="urn:microsoft.com/office/officeart/2005/8/layout/list1#1"/>
    <dgm:cxn modelId="{E9476F3B-97EC-44DD-B5CA-7C77CFA9EED1}" srcId="{501C80C4-3C37-4B06-AC2A-25F05322FDE0}" destId="{D4AB1542-9F74-4E45-B615-57F5DFDC43EE}" srcOrd="1" destOrd="0" parTransId="{DCA1BD93-FD98-4A06-8ECE-28E6935BECED}" sibTransId="{69748832-ECC5-4F63-A6AC-8504A7E906B9}"/>
    <dgm:cxn modelId="{7C3D9E5F-543C-4FEB-B59B-5C47D82CD5F0}" type="presOf" srcId="{79F64CC5-B0A0-473A-A647-A8DB6562D23B}" destId="{0797CEA2-9F9D-4159-A8DC-2F0D60611F3B}" srcOrd="0" destOrd="0" presId="urn:microsoft.com/office/officeart/2005/8/layout/list1#1"/>
    <dgm:cxn modelId="{FB3D7B41-56AD-4FA4-AC9A-B1D5AF7DB2BB}" srcId="{501C80C4-3C37-4B06-AC2A-25F05322FDE0}" destId="{B7E0C338-2B3D-436D-9DC6-270C2470637F}" srcOrd="4" destOrd="0" parTransId="{339575D5-FC2C-404E-AB7D-CDFD09634DF7}" sibTransId="{B974EBC4-AA54-484B-B678-1223B467DDA5}"/>
    <dgm:cxn modelId="{0A01694A-FC64-43C8-87A2-B03338D749B0}" srcId="{501C80C4-3C37-4B06-AC2A-25F05322FDE0}" destId="{12F78181-AF78-418A-B7BB-8BF251BD24FD}" srcOrd="3" destOrd="0" parTransId="{F4D908D5-9698-4C4B-A728-74B85162F7FC}" sibTransId="{CB20C14B-2D24-4B21-9EA8-FAD5EBBB70B8}"/>
    <dgm:cxn modelId="{B5ECDF4A-6587-4269-B253-CE02562675C7}" srcId="{E484A0DB-ADE2-41BB-B1F9-A397557174FE}" destId="{1862A4E2-BDE9-437F-BE30-885D884C9A7B}" srcOrd="0" destOrd="0" parTransId="{166AEBB3-191D-4F47-8075-0F4C0D94C04A}" sibTransId="{BEAC415B-1603-4550-A80E-81D2720FC9E7}"/>
    <dgm:cxn modelId="{017DD16F-FCAE-4CDF-9DA0-BC4927D9C526}" type="presOf" srcId="{12F78181-AF78-418A-B7BB-8BF251BD24FD}" destId="{73B681AA-526F-48A5-A6BA-13AEA1CAE347}" srcOrd="0" destOrd="0" presId="urn:microsoft.com/office/officeart/2005/8/layout/list1#1"/>
    <dgm:cxn modelId="{9712AF73-849C-4F69-9654-1CFDCD034735}" srcId="{501C80C4-3C37-4B06-AC2A-25F05322FDE0}" destId="{79F64CC5-B0A0-473A-A647-A8DB6562D23B}" srcOrd="0" destOrd="0" parTransId="{702F6268-E14C-45D5-8115-297DAA4B759C}" sibTransId="{981E424B-A63B-4DF7-BC97-1D5B2B7044B1}"/>
    <dgm:cxn modelId="{D879F473-8DE2-47E1-9758-E8323EF8ED70}" type="presOf" srcId="{D4AB1542-9F74-4E45-B615-57F5DFDC43EE}" destId="{3559B5A5-3E91-49F5-A868-297DBB575668}" srcOrd="0" destOrd="0" presId="urn:microsoft.com/office/officeart/2005/8/layout/list1#1"/>
    <dgm:cxn modelId="{66D79B58-2302-4896-BC0A-4762B1FF62F3}" type="presOf" srcId="{79F64CC5-B0A0-473A-A647-A8DB6562D23B}" destId="{2968AA41-C1D3-4EDF-9DB3-378F66B2FD39}" srcOrd="1" destOrd="0" presId="urn:microsoft.com/office/officeart/2005/8/layout/list1#1"/>
    <dgm:cxn modelId="{FAEE0B88-7BED-4B78-923F-613613C6B438}" type="presOf" srcId="{20D39962-153E-47D8-9B69-42548CAA9694}" destId="{1540C234-B5F0-48E9-8FA5-67C1558C7A54}" srcOrd="0" destOrd="0" presId="urn:microsoft.com/office/officeart/2005/8/layout/list1#1"/>
    <dgm:cxn modelId="{3770A899-367A-4D2B-8B2D-38FDEA693B54}" type="presOf" srcId="{501C80C4-3C37-4B06-AC2A-25F05322FDE0}" destId="{EE3CB678-3AF3-48EB-A9A3-4C9B3B638DF4}" srcOrd="0" destOrd="0" presId="urn:microsoft.com/office/officeart/2005/8/layout/list1#1"/>
    <dgm:cxn modelId="{8AA8C4A1-68B6-44D4-BBA9-AEA624E5F97E}" srcId="{09E2A2D9-00DE-4D1B-99A7-D7D6AA588C33}" destId="{9B25D57E-B081-40F1-8489-656C1A8654BB}" srcOrd="0" destOrd="0" parTransId="{A5477F67-8B6A-411A-8826-2CE33FFDFC89}" sibTransId="{F860DCAB-29C1-42A9-AEA3-5B316DD3D589}"/>
    <dgm:cxn modelId="{2255BEA9-22B0-4229-9255-B802578D21E4}" type="presOf" srcId="{9B25D57E-B081-40F1-8489-656C1A8654BB}" destId="{B8D24886-46A1-4E2C-B732-95B62BC4183B}" srcOrd="0" destOrd="0" presId="urn:microsoft.com/office/officeart/2005/8/layout/list1#1"/>
    <dgm:cxn modelId="{A866B4AB-0C0C-416D-8895-C0297234B474}" type="presOf" srcId="{B7E0C338-2B3D-436D-9DC6-270C2470637F}" destId="{E50F7EE1-F3B0-4E9F-8186-857AA1E63A5E}" srcOrd="0" destOrd="0" presId="urn:microsoft.com/office/officeart/2005/8/layout/list1#1"/>
    <dgm:cxn modelId="{ED7FAEAE-53D1-4769-B09A-6614BCCB3D71}" srcId="{501C80C4-3C37-4B06-AC2A-25F05322FDE0}" destId="{09E2A2D9-00DE-4D1B-99A7-D7D6AA588C33}" srcOrd="5" destOrd="0" parTransId="{22D9C2E7-B65C-4205-BF6E-233A762E7F11}" sibTransId="{6F0440F3-38B5-4C8C-A181-4F523BDFB20F}"/>
    <dgm:cxn modelId="{49372EB3-9CB2-4108-AD9C-E3313BEC1FF6}" srcId="{B7E0C338-2B3D-436D-9DC6-270C2470637F}" destId="{85792F70-996F-43BA-9D0C-16670ABB2CDF}" srcOrd="0" destOrd="0" parTransId="{413AF058-D49E-4EF7-B3E2-DAA6B6FCCB86}" sibTransId="{68F0E864-60FA-4E31-92EE-61DC5F67544E}"/>
    <dgm:cxn modelId="{EED57CB4-2499-4A8F-99D1-85F7709C6B3B}" type="presOf" srcId="{12F78181-AF78-418A-B7BB-8BF251BD24FD}" destId="{B6DFB582-E235-405D-A832-B10CA31550D8}" srcOrd="1" destOrd="0" presId="urn:microsoft.com/office/officeart/2005/8/layout/list1#1"/>
    <dgm:cxn modelId="{0176F3C7-FEAF-47B6-AA04-DCFAA3783838}" type="presOf" srcId="{1862A4E2-BDE9-437F-BE30-885D884C9A7B}" destId="{F2D507D6-5CB7-4C81-896F-18FAF0126329}" srcOrd="0" destOrd="0" presId="urn:microsoft.com/office/officeart/2005/8/layout/list1#1"/>
    <dgm:cxn modelId="{BCD21CCE-D4E5-4993-A705-06609CBF3A5C}" type="presOf" srcId="{09E2A2D9-00DE-4D1B-99A7-D7D6AA588C33}" destId="{374C5957-972D-4A3D-AA1C-D11790E840C6}" srcOrd="1" destOrd="0" presId="urn:microsoft.com/office/officeart/2005/8/layout/list1#1"/>
    <dgm:cxn modelId="{F8784ED0-34EB-4320-988B-C73232B801AB}" srcId="{12F78181-AF78-418A-B7BB-8BF251BD24FD}" destId="{20D39962-153E-47D8-9B69-42548CAA9694}" srcOrd="0" destOrd="0" parTransId="{666D677F-D1F0-4D75-8AAF-9ACD49995F42}" sibTransId="{156EF373-DFD0-40A7-9830-F1EB6B492F43}"/>
    <dgm:cxn modelId="{7F8004D3-3A18-47A8-BF63-1F2B0EFE764C}" type="presOf" srcId="{09E2A2D9-00DE-4D1B-99A7-D7D6AA588C33}" destId="{84D97D29-2653-4C76-AD3A-B8C51859A596}" srcOrd="0" destOrd="0" presId="urn:microsoft.com/office/officeart/2005/8/layout/list1#1"/>
    <dgm:cxn modelId="{BFBFE0DB-1C30-424A-BB3D-E476CC05912F}" type="presOf" srcId="{3A016F5E-E3E2-4CB8-9514-E35257A58154}" destId="{D167D85B-ED5F-4134-9F18-E6B4BAE0C614}" srcOrd="0" destOrd="0" presId="urn:microsoft.com/office/officeart/2005/8/layout/list1#1"/>
    <dgm:cxn modelId="{B8CF77ED-FEFD-499E-9DE5-D042C28DE494}" type="presOf" srcId="{7CA27440-9E1F-4150-9D48-7637390FE908}" destId="{6B4B0D2A-F76A-4881-A678-1599A9C1764F}" srcOrd="0" destOrd="0" presId="urn:microsoft.com/office/officeart/2005/8/layout/list1#1"/>
    <dgm:cxn modelId="{66FBC9F3-25CD-464C-9530-1D9448B0E7A1}" srcId="{D4AB1542-9F74-4E45-B615-57F5DFDC43EE}" destId="{7CA27440-9E1F-4150-9D48-7637390FE908}" srcOrd="0" destOrd="0" parTransId="{3E2B374C-4CEC-4B4C-8313-7A64C5D211EE}" sibTransId="{4055D4AB-AB64-418C-A149-B8944CF6469C}"/>
    <dgm:cxn modelId="{B07C28FC-72FD-46C1-B327-E6270971F7B3}" type="presOf" srcId="{B7E0C338-2B3D-436D-9DC6-270C2470637F}" destId="{CD1FECCE-58E1-47E4-9653-D4E8B2D02784}" srcOrd="1" destOrd="0" presId="urn:microsoft.com/office/officeart/2005/8/layout/list1#1"/>
    <dgm:cxn modelId="{F5FEDC3C-4ACB-448B-8F88-F606CEF7F961}" type="presParOf" srcId="{EE3CB678-3AF3-48EB-A9A3-4C9B3B638DF4}" destId="{A787D67B-DDA1-4988-8415-DCD48FC3EA83}" srcOrd="0" destOrd="0" presId="urn:microsoft.com/office/officeart/2005/8/layout/list1#1"/>
    <dgm:cxn modelId="{A5615808-8F90-4110-8094-69CE5A6E4BBD}" type="presParOf" srcId="{A787D67B-DDA1-4988-8415-DCD48FC3EA83}" destId="{0797CEA2-9F9D-4159-A8DC-2F0D60611F3B}" srcOrd="0" destOrd="0" presId="urn:microsoft.com/office/officeart/2005/8/layout/list1#1"/>
    <dgm:cxn modelId="{73E8C7F2-19E5-4782-8E8C-EDE6C3A9A18F}" type="presParOf" srcId="{A787D67B-DDA1-4988-8415-DCD48FC3EA83}" destId="{2968AA41-C1D3-4EDF-9DB3-378F66B2FD39}" srcOrd="1" destOrd="0" presId="urn:microsoft.com/office/officeart/2005/8/layout/list1#1"/>
    <dgm:cxn modelId="{FE46EF03-0ED6-4B43-BC8B-970C79C51B52}" type="presParOf" srcId="{EE3CB678-3AF3-48EB-A9A3-4C9B3B638DF4}" destId="{D61417B3-60F3-4BE3-8E8F-9CEC27ECBCDA}" srcOrd="1" destOrd="0" presId="urn:microsoft.com/office/officeart/2005/8/layout/list1#1"/>
    <dgm:cxn modelId="{8E2601CB-F533-4968-B5B9-71B27AD33823}" type="presParOf" srcId="{EE3CB678-3AF3-48EB-A9A3-4C9B3B638DF4}" destId="{D167D85B-ED5F-4134-9F18-E6B4BAE0C614}" srcOrd="2" destOrd="0" presId="urn:microsoft.com/office/officeart/2005/8/layout/list1#1"/>
    <dgm:cxn modelId="{9EC066D5-75D1-4CEE-AE89-66B908913D52}" type="presParOf" srcId="{EE3CB678-3AF3-48EB-A9A3-4C9B3B638DF4}" destId="{6402558A-B637-4118-8793-2FA57B2393DA}" srcOrd="3" destOrd="0" presId="urn:microsoft.com/office/officeart/2005/8/layout/list1#1"/>
    <dgm:cxn modelId="{9A04A057-FE7B-4792-8B54-FC81C1A817A8}" type="presParOf" srcId="{EE3CB678-3AF3-48EB-A9A3-4C9B3B638DF4}" destId="{8E561E53-8519-43F2-B9E7-546C3EB01970}" srcOrd="4" destOrd="0" presId="urn:microsoft.com/office/officeart/2005/8/layout/list1#1"/>
    <dgm:cxn modelId="{26E1328C-D2C5-4D52-A1FE-55A17454F152}" type="presParOf" srcId="{8E561E53-8519-43F2-B9E7-546C3EB01970}" destId="{3559B5A5-3E91-49F5-A868-297DBB575668}" srcOrd="0" destOrd="0" presId="urn:microsoft.com/office/officeart/2005/8/layout/list1#1"/>
    <dgm:cxn modelId="{AA96A155-549B-4D13-8003-CD389A82357C}" type="presParOf" srcId="{8E561E53-8519-43F2-B9E7-546C3EB01970}" destId="{48FABA9F-C289-434B-8864-E8FC1B5C2F60}" srcOrd="1" destOrd="0" presId="urn:microsoft.com/office/officeart/2005/8/layout/list1#1"/>
    <dgm:cxn modelId="{C4BAD918-0E60-4682-AD07-93B71CBD6783}" type="presParOf" srcId="{EE3CB678-3AF3-48EB-A9A3-4C9B3B638DF4}" destId="{72F65D9D-7898-4EE1-ADBC-A6F5139DEC13}" srcOrd="5" destOrd="0" presId="urn:microsoft.com/office/officeart/2005/8/layout/list1#1"/>
    <dgm:cxn modelId="{5AC94242-47A3-4EC2-9BA2-F370AAE90C35}" type="presParOf" srcId="{EE3CB678-3AF3-48EB-A9A3-4C9B3B638DF4}" destId="{6B4B0D2A-F76A-4881-A678-1599A9C1764F}" srcOrd="6" destOrd="0" presId="urn:microsoft.com/office/officeart/2005/8/layout/list1#1"/>
    <dgm:cxn modelId="{558E4037-E597-4C2A-A245-F52584088B72}" type="presParOf" srcId="{EE3CB678-3AF3-48EB-A9A3-4C9B3B638DF4}" destId="{4CCA9E30-BEB2-4B5D-BA10-E5FCB43776E3}" srcOrd="7" destOrd="0" presId="urn:microsoft.com/office/officeart/2005/8/layout/list1#1"/>
    <dgm:cxn modelId="{9A67B7C6-A7CC-4AB0-9FB8-27AB86D07535}" type="presParOf" srcId="{EE3CB678-3AF3-48EB-A9A3-4C9B3B638DF4}" destId="{E366F1EF-FE80-457B-9C6A-8A0AC673FB1B}" srcOrd="8" destOrd="0" presId="urn:microsoft.com/office/officeart/2005/8/layout/list1#1"/>
    <dgm:cxn modelId="{AE2037FA-4B7C-452A-AA5A-1A53D83FFA95}" type="presParOf" srcId="{E366F1EF-FE80-457B-9C6A-8A0AC673FB1B}" destId="{06AA40BB-9886-4B46-8ECB-F4B42996D2E4}" srcOrd="0" destOrd="0" presId="urn:microsoft.com/office/officeart/2005/8/layout/list1#1"/>
    <dgm:cxn modelId="{0AD5DBF3-6EE9-48A5-A998-1361FB949BE2}" type="presParOf" srcId="{E366F1EF-FE80-457B-9C6A-8A0AC673FB1B}" destId="{E2F3FA2F-E1C7-4C05-8B05-C32B42A9A930}" srcOrd="1" destOrd="0" presId="urn:microsoft.com/office/officeart/2005/8/layout/list1#1"/>
    <dgm:cxn modelId="{1BE24F60-D929-445D-BF0E-AC6D17338BC0}" type="presParOf" srcId="{EE3CB678-3AF3-48EB-A9A3-4C9B3B638DF4}" destId="{C36A5161-621C-488B-95ED-161DD8C18700}" srcOrd="9" destOrd="0" presId="urn:microsoft.com/office/officeart/2005/8/layout/list1#1"/>
    <dgm:cxn modelId="{7F485DA1-903B-4878-A81C-A1DD2ADA6B99}" type="presParOf" srcId="{EE3CB678-3AF3-48EB-A9A3-4C9B3B638DF4}" destId="{F2D507D6-5CB7-4C81-896F-18FAF0126329}" srcOrd="10" destOrd="0" presId="urn:microsoft.com/office/officeart/2005/8/layout/list1#1"/>
    <dgm:cxn modelId="{87F73AF2-71CB-41F4-8FF3-48B7E3D1FCC0}" type="presParOf" srcId="{EE3CB678-3AF3-48EB-A9A3-4C9B3B638DF4}" destId="{5094E7AB-0842-4793-89E8-F365672D9C02}" srcOrd="11" destOrd="0" presId="urn:microsoft.com/office/officeart/2005/8/layout/list1#1"/>
    <dgm:cxn modelId="{504D3BD5-8EDA-4FC4-817F-573C9CC9D0F9}" type="presParOf" srcId="{EE3CB678-3AF3-48EB-A9A3-4C9B3B638DF4}" destId="{641B9B18-6056-4091-9853-47DFA006CC5C}" srcOrd="12" destOrd="0" presId="urn:microsoft.com/office/officeart/2005/8/layout/list1#1"/>
    <dgm:cxn modelId="{D9B44E68-295B-4684-91E9-FB301A4699D8}" type="presParOf" srcId="{641B9B18-6056-4091-9853-47DFA006CC5C}" destId="{73B681AA-526F-48A5-A6BA-13AEA1CAE347}" srcOrd="0" destOrd="0" presId="urn:microsoft.com/office/officeart/2005/8/layout/list1#1"/>
    <dgm:cxn modelId="{91264B31-4BDE-488A-B2A8-9E9D2D4C9E19}" type="presParOf" srcId="{641B9B18-6056-4091-9853-47DFA006CC5C}" destId="{B6DFB582-E235-405D-A832-B10CA31550D8}" srcOrd="1" destOrd="0" presId="urn:microsoft.com/office/officeart/2005/8/layout/list1#1"/>
    <dgm:cxn modelId="{C27513C4-CA6E-405F-9514-C6553E2B33A1}" type="presParOf" srcId="{EE3CB678-3AF3-48EB-A9A3-4C9B3B638DF4}" destId="{4F408EFD-0EEF-423E-B80B-78D3056567A6}" srcOrd="13" destOrd="0" presId="urn:microsoft.com/office/officeart/2005/8/layout/list1#1"/>
    <dgm:cxn modelId="{4EC360CA-4953-453A-B963-322A47C97356}" type="presParOf" srcId="{EE3CB678-3AF3-48EB-A9A3-4C9B3B638DF4}" destId="{1540C234-B5F0-48E9-8FA5-67C1558C7A54}" srcOrd="14" destOrd="0" presId="urn:microsoft.com/office/officeart/2005/8/layout/list1#1"/>
    <dgm:cxn modelId="{571A3E56-66DD-417A-8DEE-7CB25405BDC6}" type="presParOf" srcId="{EE3CB678-3AF3-48EB-A9A3-4C9B3B638DF4}" destId="{9DC0BD15-ADB2-4DF5-973F-25767DB07817}" srcOrd="15" destOrd="0" presId="urn:microsoft.com/office/officeart/2005/8/layout/list1#1"/>
    <dgm:cxn modelId="{F2982271-17E1-4503-B1F5-54EACF5F2363}" type="presParOf" srcId="{EE3CB678-3AF3-48EB-A9A3-4C9B3B638DF4}" destId="{E1180931-1FE1-4AC9-ABE8-976942C91489}" srcOrd="16" destOrd="0" presId="urn:microsoft.com/office/officeart/2005/8/layout/list1#1"/>
    <dgm:cxn modelId="{A8276E1E-1C1B-4E9A-B3DB-51E179B84B5F}" type="presParOf" srcId="{E1180931-1FE1-4AC9-ABE8-976942C91489}" destId="{E50F7EE1-F3B0-4E9F-8186-857AA1E63A5E}" srcOrd="0" destOrd="0" presId="urn:microsoft.com/office/officeart/2005/8/layout/list1#1"/>
    <dgm:cxn modelId="{B9B54585-CDCA-44DB-ABEA-77356A67F4CD}" type="presParOf" srcId="{E1180931-1FE1-4AC9-ABE8-976942C91489}" destId="{CD1FECCE-58E1-47E4-9653-D4E8B2D02784}" srcOrd="1" destOrd="0" presId="urn:microsoft.com/office/officeart/2005/8/layout/list1#1"/>
    <dgm:cxn modelId="{287C3F10-7CD4-493C-8D60-1D53EC8F95AD}" type="presParOf" srcId="{EE3CB678-3AF3-48EB-A9A3-4C9B3B638DF4}" destId="{25A102A9-8A57-429F-BED7-3AF02FCD2928}" srcOrd="17" destOrd="0" presId="urn:microsoft.com/office/officeart/2005/8/layout/list1#1"/>
    <dgm:cxn modelId="{39200A29-D139-4591-BBE0-7E48BB16BACF}" type="presParOf" srcId="{EE3CB678-3AF3-48EB-A9A3-4C9B3B638DF4}" destId="{18D8D2E3-0C0F-4CC2-B98C-88387981BB44}" srcOrd="18" destOrd="0" presId="urn:microsoft.com/office/officeart/2005/8/layout/list1#1"/>
    <dgm:cxn modelId="{821B30BE-2FF1-49A7-8DE0-E381FC3823D7}" type="presParOf" srcId="{EE3CB678-3AF3-48EB-A9A3-4C9B3B638DF4}" destId="{70ABDC93-00D1-4D51-A912-604D779B83DA}" srcOrd="19" destOrd="0" presId="urn:microsoft.com/office/officeart/2005/8/layout/list1#1"/>
    <dgm:cxn modelId="{4FE921EC-4B47-4D5D-865E-ED5C1BCD93CD}" type="presParOf" srcId="{EE3CB678-3AF3-48EB-A9A3-4C9B3B638DF4}" destId="{FEA2B1A4-E33C-4BE1-B5BD-57A91CD0A3E2}" srcOrd="20" destOrd="0" presId="urn:microsoft.com/office/officeart/2005/8/layout/list1#1"/>
    <dgm:cxn modelId="{C9300457-B1B5-4B9E-8436-ADB3A0E770DA}" type="presParOf" srcId="{FEA2B1A4-E33C-4BE1-B5BD-57A91CD0A3E2}" destId="{84D97D29-2653-4C76-AD3A-B8C51859A596}" srcOrd="0" destOrd="0" presId="urn:microsoft.com/office/officeart/2005/8/layout/list1#1"/>
    <dgm:cxn modelId="{83109F18-89EA-438A-8DE1-AD49C2212CBB}" type="presParOf" srcId="{FEA2B1A4-E33C-4BE1-B5BD-57A91CD0A3E2}" destId="{374C5957-972D-4A3D-AA1C-D11790E840C6}" srcOrd="1" destOrd="0" presId="urn:microsoft.com/office/officeart/2005/8/layout/list1#1"/>
    <dgm:cxn modelId="{091AAE1B-B38F-4766-A096-BAB5142D0F53}" type="presParOf" srcId="{EE3CB678-3AF3-48EB-A9A3-4C9B3B638DF4}" destId="{127E06F5-A357-412A-8CD6-BC126398A771}" srcOrd="21" destOrd="0" presId="urn:microsoft.com/office/officeart/2005/8/layout/list1#1"/>
    <dgm:cxn modelId="{239DA25E-F823-4652-A3E1-9AE62A607018}" type="presParOf" srcId="{EE3CB678-3AF3-48EB-A9A3-4C9B3B638DF4}" destId="{B8D24886-46A1-4E2C-B732-95B62BC4183B}" srcOrd="22" destOrd="0" presId="urn:microsoft.com/office/officeart/2005/8/layout/list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3AA1B95-8096-483E-937F-B7117F22143A}" type="doc">
      <dgm:prSet loTypeId="urn:microsoft.com/office/officeart/2005/8/layout/process1" loCatId="process" qsTypeId="urn:microsoft.com/office/officeart/2005/8/quickstyle/simple1#9" qsCatId="simple" csTypeId="urn:microsoft.com/office/officeart/2005/8/colors/colorful1#9" csCatId="accent1" phldr="0"/>
      <dgm:spPr/>
    </dgm:pt>
    <dgm:pt modelId="{B9356EF3-F2BD-44EF-8989-A8C6F68A9C26}">
      <dgm:prSet phldrT="[文本]" phldr="0" custT="0"/>
      <dgm:spPr/>
      <dgm:t>
        <a:bodyPr vert="horz" wrap="square"/>
        <a:lstStyle/>
        <a:p>
          <a:pPr>
            <a:lnSpc>
              <a:spcPct val="100000"/>
            </a:lnSpc>
            <a:spcBef>
              <a:spcPct val="0"/>
            </a:spcBef>
            <a:spcAft>
              <a:spcPct val="35000"/>
            </a:spcAft>
          </a:pPr>
          <a:r>
            <a:rPr lang="zh-CN" altLang="en-US" b="1">
              <a:latin typeface="仿宋" panose="02010609060101010101" pitchFamily="49" charset="-122"/>
              <a:ea typeface="仿宋" panose="02010609060101010101" pitchFamily="49" charset="-122"/>
              <a:sym typeface="+mn-ea"/>
            </a:rPr>
            <a:t>活动体验揭示主题</a:t>
          </a:r>
          <a:endParaRPr lang="zh-CN" altLang="en-US"/>
        </a:p>
      </dgm:t>
    </dgm:pt>
    <dgm:pt modelId="{42B40A37-3B74-4139-88E7-27DB8ADAFB3B}" type="parTrans" cxnId="{97A5C002-EF85-4D63-AC14-6C528BFB9A62}">
      <dgm:prSet/>
      <dgm:spPr/>
    </dgm:pt>
    <dgm:pt modelId="{E862CC6F-EE5F-4708-AD0C-4AFC083AC1E9}" type="sibTrans" cxnId="{97A5C002-EF85-4D63-AC14-6C528BFB9A62}">
      <dgm:prSet/>
      <dgm:spPr/>
      <dgm:t>
        <a:bodyPr/>
        <a:lstStyle/>
        <a:p>
          <a:endParaRPr lang="zh-CN" altLang="en-US"/>
        </a:p>
      </dgm:t>
    </dgm:pt>
    <dgm:pt modelId="{EDABB1AF-A433-4877-8BF8-9FA85F924A2C}">
      <dgm:prSet phldrT="[文本]" phldr="0" custT="0"/>
      <dgm:spPr/>
      <dgm:t>
        <a:bodyPr vert="horz" wrap="square"/>
        <a:lstStyle/>
        <a:p>
          <a:pPr>
            <a:lnSpc>
              <a:spcPct val="100000"/>
            </a:lnSpc>
            <a:spcBef>
              <a:spcPct val="0"/>
            </a:spcBef>
            <a:spcAft>
              <a:spcPct val="35000"/>
            </a:spcAft>
          </a:pPr>
          <a:r>
            <a:rPr lang="zh-CN" altLang="en-US" b="1">
              <a:solidFill>
                <a:schemeClr val="bg1"/>
              </a:solidFill>
              <a:latin typeface="仿宋" panose="02010609060101010101" pitchFamily="49" charset="-122"/>
              <a:ea typeface="仿宋" panose="02010609060101010101" pitchFamily="49" charset="-122"/>
              <a:sym typeface="+mn-ea"/>
            </a:rPr>
            <a:t>阅读理解分享感悟</a:t>
          </a:r>
        </a:p>
      </dgm:t>
    </dgm:pt>
    <dgm:pt modelId="{22507475-337D-4D08-A27D-19453A1EC4B8}" type="parTrans" cxnId="{6635D75E-3BDF-4938-946C-5706923C0605}">
      <dgm:prSet/>
      <dgm:spPr/>
    </dgm:pt>
    <dgm:pt modelId="{3E1956DE-23F8-4761-8F76-7ABD5A8AE770}" type="sibTrans" cxnId="{6635D75E-3BDF-4938-946C-5706923C0605}">
      <dgm:prSet/>
      <dgm:spPr/>
      <dgm:t>
        <a:bodyPr/>
        <a:lstStyle/>
        <a:p>
          <a:endParaRPr lang="zh-CN" altLang="en-US"/>
        </a:p>
      </dgm:t>
    </dgm:pt>
    <dgm:pt modelId="{16C98B6D-CC9A-459C-A148-3249240D3586}">
      <dgm:prSet phldrT="[文本]" phldr="0" custT="0"/>
      <dgm:spPr/>
      <dgm:t>
        <a:bodyPr vert="horz" wrap="square"/>
        <a:lstStyle/>
        <a:p>
          <a:pPr>
            <a:lnSpc>
              <a:spcPct val="100000"/>
            </a:lnSpc>
            <a:spcBef>
              <a:spcPct val="0"/>
            </a:spcBef>
            <a:spcAft>
              <a:spcPct val="35000"/>
            </a:spcAft>
          </a:pPr>
          <a:r>
            <a:rPr lang="zh-CN" altLang="en-US" b="1">
              <a:solidFill>
                <a:schemeClr val="bg1"/>
              </a:solidFill>
              <a:latin typeface="仿宋" panose="02010609060101010101" pitchFamily="49" charset="-122"/>
              <a:ea typeface="仿宋" panose="02010609060101010101" pitchFamily="49" charset="-122"/>
              <a:sym typeface="+mn-ea"/>
            </a:rPr>
            <a:t>师生共读深度挖掘</a:t>
          </a:r>
        </a:p>
      </dgm:t>
    </dgm:pt>
    <dgm:pt modelId="{B2C4969C-7F63-4CB2-9C9A-A6F67CF17685}" type="parTrans" cxnId="{87A27011-86E9-49B8-8727-DA8DF4B9093D}">
      <dgm:prSet/>
      <dgm:spPr/>
    </dgm:pt>
    <dgm:pt modelId="{D9B5BE56-AD46-4CF8-8D6E-63CE26896AAC}" type="sibTrans" cxnId="{87A27011-86E9-49B8-8727-DA8DF4B9093D}">
      <dgm:prSet/>
      <dgm:spPr/>
      <dgm:t>
        <a:bodyPr/>
        <a:lstStyle/>
        <a:p>
          <a:endParaRPr lang="zh-CN" altLang="en-US"/>
        </a:p>
      </dgm:t>
    </dgm:pt>
    <dgm:pt modelId="{1CA10C49-DA4E-4A5A-96EA-778BA81D5DF5}">
      <dgm:prSet phldr="0" custT="0"/>
      <dgm:spPr/>
      <dgm:t>
        <a:bodyPr vert="horz" wrap="square"/>
        <a:lstStyle/>
        <a:p>
          <a:pPr>
            <a:lnSpc>
              <a:spcPct val="100000"/>
            </a:lnSpc>
            <a:spcBef>
              <a:spcPct val="0"/>
            </a:spcBef>
            <a:spcAft>
              <a:spcPct val="35000"/>
            </a:spcAft>
          </a:pPr>
          <a:r>
            <a:rPr lang="zh-CN" b="1">
              <a:solidFill>
                <a:schemeClr val="bg1"/>
              </a:solidFill>
              <a:latin typeface="仿宋" panose="02010609060101010101" pitchFamily="49" charset="-122"/>
              <a:ea typeface="仿宋" panose="02010609060101010101" pitchFamily="49" charset="-122"/>
            </a:rPr>
            <a:t>总结提升回归生活</a:t>
          </a:r>
        </a:p>
      </dgm:t>
    </dgm:pt>
    <dgm:pt modelId="{4D52F7B4-12CF-45AE-B59C-2467EEBC03CC}" type="parTrans" cxnId="{C68561F7-ED1B-4B78-968C-415D6721F94C}">
      <dgm:prSet/>
      <dgm:spPr/>
    </dgm:pt>
    <dgm:pt modelId="{F9A9D2FF-CE77-4134-8314-FDEB4CA42E51}" type="sibTrans" cxnId="{C68561F7-ED1B-4B78-968C-415D6721F94C}">
      <dgm:prSet/>
      <dgm:spPr/>
    </dgm:pt>
    <dgm:pt modelId="{23E08954-DEFC-4A8C-B951-725E72315086}" type="pres">
      <dgm:prSet presAssocID="{F3AA1B95-8096-483E-937F-B7117F22143A}" presName="Name0" presStyleCnt="0">
        <dgm:presLayoutVars>
          <dgm:dir/>
          <dgm:resizeHandles val="exact"/>
        </dgm:presLayoutVars>
      </dgm:prSet>
      <dgm:spPr/>
    </dgm:pt>
    <dgm:pt modelId="{A9558FAE-AE26-43A7-A5EC-E1594E2B2F93}" type="pres">
      <dgm:prSet presAssocID="{B9356EF3-F2BD-44EF-8989-A8C6F68A9C26}" presName="node" presStyleLbl="node1" presStyleIdx="0" presStyleCnt="4">
        <dgm:presLayoutVars>
          <dgm:bulletEnabled val="1"/>
        </dgm:presLayoutVars>
      </dgm:prSet>
      <dgm:spPr/>
    </dgm:pt>
    <dgm:pt modelId="{56077158-A490-49C0-92A3-E1F3F4A134D1}" type="pres">
      <dgm:prSet presAssocID="{E862CC6F-EE5F-4708-AD0C-4AFC083AC1E9}" presName="sibTrans" presStyleLbl="sibTrans2D1" presStyleIdx="0" presStyleCnt="3"/>
      <dgm:spPr/>
    </dgm:pt>
    <dgm:pt modelId="{866543E3-7169-4994-AA48-DBEAD952B2D7}" type="pres">
      <dgm:prSet presAssocID="{E862CC6F-EE5F-4708-AD0C-4AFC083AC1E9}" presName="connectorText" presStyleLbl="sibTrans2D1" presStyleIdx="0" presStyleCnt="3"/>
      <dgm:spPr/>
    </dgm:pt>
    <dgm:pt modelId="{0C6A0E2D-4913-46C1-A93F-3832E34B4A9D}" type="pres">
      <dgm:prSet presAssocID="{EDABB1AF-A433-4877-8BF8-9FA85F924A2C}" presName="node" presStyleLbl="node1" presStyleIdx="1" presStyleCnt="4">
        <dgm:presLayoutVars>
          <dgm:bulletEnabled val="1"/>
        </dgm:presLayoutVars>
      </dgm:prSet>
      <dgm:spPr/>
    </dgm:pt>
    <dgm:pt modelId="{18462591-2085-43A2-8617-BA9721C35F9F}" type="pres">
      <dgm:prSet presAssocID="{3E1956DE-23F8-4761-8F76-7ABD5A8AE770}" presName="sibTrans" presStyleLbl="sibTrans2D1" presStyleIdx="1" presStyleCnt="3"/>
      <dgm:spPr/>
    </dgm:pt>
    <dgm:pt modelId="{F0328CDC-AC5A-41D2-969E-7D80009105F2}" type="pres">
      <dgm:prSet presAssocID="{3E1956DE-23F8-4761-8F76-7ABD5A8AE770}" presName="connectorText" presStyleLbl="sibTrans2D1" presStyleIdx="1" presStyleCnt="3"/>
      <dgm:spPr/>
    </dgm:pt>
    <dgm:pt modelId="{507274D1-9FFA-4CA1-8C30-ADC25E352D22}" type="pres">
      <dgm:prSet presAssocID="{16C98B6D-CC9A-459C-A148-3249240D3586}" presName="node" presStyleLbl="node1" presStyleIdx="2" presStyleCnt="4">
        <dgm:presLayoutVars>
          <dgm:bulletEnabled val="1"/>
        </dgm:presLayoutVars>
      </dgm:prSet>
      <dgm:spPr/>
    </dgm:pt>
    <dgm:pt modelId="{FEB35737-8FAE-41A7-BBA3-0D7DC64A7E98}" type="pres">
      <dgm:prSet presAssocID="{D9B5BE56-AD46-4CF8-8D6E-63CE26896AAC}" presName="sibTrans" presStyleLbl="sibTrans2D1" presStyleIdx="2" presStyleCnt="3"/>
      <dgm:spPr/>
    </dgm:pt>
    <dgm:pt modelId="{A2465DA5-3747-41BE-9063-1646CF73001C}" type="pres">
      <dgm:prSet presAssocID="{D9B5BE56-AD46-4CF8-8D6E-63CE26896AAC}" presName="connectorText" presStyleLbl="sibTrans2D1" presStyleIdx="2" presStyleCnt="3"/>
      <dgm:spPr/>
    </dgm:pt>
    <dgm:pt modelId="{CC3F8D39-D4C8-486D-93B7-CB7CC537EC97}" type="pres">
      <dgm:prSet presAssocID="{1CA10C49-DA4E-4A5A-96EA-778BA81D5DF5}" presName="node" presStyleLbl="node1" presStyleIdx="3" presStyleCnt="4">
        <dgm:presLayoutVars>
          <dgm:bulletEnabled val="1"/>
        </dgm:presLayoutVars>
      </dgm:prSet>
      <dgm:spPr/>
    </dgm:pt>
  </dgm:ptLst>
  <dgm:cxnLst>
    <dgm:cxn modelId="{97A5C002-EF85-4D63-AC14-6C528BFB9A62}" srcId="{F3AA1B95-8096-483E-937F-B7117F22143A}" destId="{B9356EF3-F2BD-44EF-8989-A8C6F68A9C26}" srcOrd="0" destOrd="0" parTransId="{42B40A37-3B74-4139-88E7-27DB8ADAFB3B}" sibTransId="{E862CC6F-EE5F-4708-AD0C-4AFC083AC1E9}"/>
    <dgm:cxn modelId="{2E417F07-F142-4DD8-B5B6-2AA54CD57B1F}" type="presOf" srcId="{EDABB1AF-A433-4877-8BF8-9FA85F924A2C}" destId="{0C6A0E2D-4913-46C1-A93F-3832E34B4A9D}" srcOrd="0" destOrd="0" presId="urn:microsoft.com/office/officeart/2005/8/layout/process1"/>
    <dgm:cxn modelId="{4E21FA10-2DE6-4031-928A-1C08CF504851}" type="presOf" srcId="{D9B5BE56-AD46-4CF8-8D6E-63CE26896AAC}" destId="{A2465DA5-3747-41BE-9063-1646CF73001C}" srcOrd="1" destOrd="0" presId="urn:microsoft.com/office/officeart/2005/8/layout/process1"/>
    <dgm:cxn modelId="{87A27011-86E9-49B8-8727-DA8DF4B9093D}" srcId="{F3AA1B95-8096-483E-937F-B7117F22143A}" destId="{16C98B6D-CC9A-459C-A148-3249240D3586}" srcOrd="2" destOrd="0" parTransId="{B2C4969C-7F63-4CB2-9C9A-A6F67CF17685}" sibTransId="{D9B5BE56-AD46-4CF8-8D6E-63CE26896AAC}"/>
    <dgm:cxn modelId="{FCE9C914-2DFD-4616-A3F7-62BB22DA4C08}" type="presOf" srcId="{B9356EF3-F2BD-44EF-8989-A8C6F68A9C26}" destId="{A9558FAE-AE26-43A7-A5EC-E1594E2B2F93}" srcOrd="0" destOrd="0" presId="urn:microsoft.com/office/officeart/2005/8/layout/process1"/>
    <dgm:cxn modelId="{3EED6330-A902-48B9-81D0-D43D26BD65DC}" type="presOf" srcId="{3E1956DE-23F8-4761-8F76-7ABD5A8AE770}" destId="{F0328CDC-AC5A-41D2-969E-7D80009105F2}" srcOrd="1" destOrd="0" presId="urn:microsoft.com/office/officeart/2005/8/layout/process1"/>
    <dgm:cxn modelId="{4685E25B-ED0D-4C21-80EE-67762ADE5A71}" type="presOf" srcId="{F3AA1B95-8096-483E-937F-B7117F22143A}" destId="{23E08954-DEFC-4A8C-B951-725E72315086}" srcOrd="0" destOrd="0" presId="urn:microsoft.com/office/officeart/2005/8/layout/process1"/>
    <dgm:cxn modelId="{6635D75E-3BDF-4938-946C-5706923C0605}" srcId="{F3AA1B95-8096-483E-937F-B7117F22143A}" destId="{EDABB1AF-A433-4877-8BF8-9FA85F924A2C}" srcOrd="1" destOrd="0" parTransId="{22507475-337D-4D08-A27D-19453A1EC4B8}" sibTransId="{3E1956DE-23F8-4761-8F76-7ABD5A8AE770}"/>
    <dgm:cxn modelId="{1A582767-6B3C-45E7-896A-204683BDC60C}" type="presOf" srcId="{E862CC6F-EE5F-4708-AD0C-4AFC083AC1E9}" destId="{56077158-A490-49C0-92A3-E1F3F4A134D1}" srcOrd="0" destOrd="0" presId="urn:microsoft.com/office/officeart/2005/8/layout/process1"/>
    <dgm:cxn modelId="{E14D5953-423B-4BFD-A2DA-3E8940104619}" type="presOf" srcId="{3E1956DE-23F8-4761-8F76-7ABD5A8AE770}" destId="{18462591-2085-43A2-8617-BA9721C35F9F}" srcOrd="0" destOrd="0" presId="urn:microsoft.com/office/officeart/2005/8/layout/process1"/>
    <dgm:cxn modelId="{C121257F-6509-4EB6-B8F4-33983FBDEC1F}" type="presOf" srcId="{E862CC6F-EE5F-4708-AD0C-4AFC083AC1E9}" destId="{866543E3-7169-4994-AA48-DBEAD952B2D7}" srcOrd="1" destOrd="0" presId="urn:microsoft.com/office/officeart/2005/8/layout/process1"/>
    <dgm:cxn modelId="{D7728B8D-B3F9-494B-8E4F-F0AC2A644312}" type="presOf" srcId="{16C98B6D-CC9A-459C-A148-3249240D3586}" destId="{507274D1-9FFA-4CA1-8C30-ADC25E352D22}" srcOrd="0" destOrd="0" presId="urn:microsoft.com/office/officeart/2005/8/layout/process1"/>
    <dgm:cxn modelId="{37DC8992-8492-432B-8726-FD28693C8935}" type="presOf" srcId="{D9B5BE56-AD46-4CF8-8D6E-63CE26896AAC}" destId="{FEB35737-8FAE-41A7-BBA3-0D7DC64A7E98}" srcOrd="0" destOrd="0" presId="urn:microsoft.com/office/officeart/2005/8/layout/process1"/>
    <dgm:cxn modelId="{C2B14CC1-027F-49CA-91DC-2F905BAC4B76}" type="presOf" srcId="{1CA10C49-DA4E-4A5A-96EA-778BA81D5DF5}" destId="{CC3F8D39-D4C8-486D-93B7-CB7CC537EC97}" srcOrd="0" destOrd="0" presId="urn:microsoft.com/office/officeart/2005/8/layout/process1"/>
    <dgm:cxn modelId="{C68561F7-ED1B-4B78-968C-415D6721F94C}" srcId="{F3AA1B95-8096-483E-937F-B7117F22143A}" destId="{1CA10C49-DA4E-4A5A-96EA-778BA81D5DF5}" srcOrd="3" destOrd="0" parTransId="{4D52F7B4-12CF-45AE-B59C-2467EEBC03CC}" sibTransId="{F9A9D2FF-CE77-4134-8314-FDEB4CA42E51}"/>
    <dgm:cxn modelId="{23CD2541-649E-412D-9006-5DFC97731632}" type="presParOf" srcId="{23E08954-DEFC-4A8C-B951-725E72315086}" destId="{A9558FAE-AE26-43A7-A5EC-E1594E2B2F93}" srcOrd="0" destOrd="0" presId="urn:microsoft.com/office/officeart/2005/8/layout/process1"/>
    <dgm:cxn modelId="{8F761D5B-FD77-48DF-A247-91069ACBEE1D}" type="presParOf" srcId="{23E08954-DEFC-4A8C-B951-725E72315086}" destId="{56077158-A490-49C0-92A3-E1F3F4A134D1}" srcOrd="1" destOrd="0" presId="urn:microsoft.com/office/officeart/2005/8/layout/process1"/>
    <dgm:cxn modelId="{E1D0341B-FF49-467B-BA4B-B602B31E16DA}" type="presParOf" srcId="{56077158-A490-49C0-92A3-E1F3F4A134D1}" destId="{866543E3-7169-4994-AA48-DBEAD952B2D7}" srcOrd="0" destOrd="0" presId="urn:microsoft.com/office/officeart/2005/8/layout/process1"/>
    <dgm:cxn modelId="{12DE36A2-2590-424F-8486-8017F75EC9FC}" type="presParOf" srcId="{23E08954-DEFC-4A8C-B951-725E72315086}" destId="{0C6A0E2D-4913-46C1-A93F-3832E34B4A9D}" srcOrd="2" destOrd="0" presId="urn:microsoft.com/office/officeart/2005/8/layout/process1"/>
    <dgm:cxn modelId="{34A8D301-A73C-4889-A690-906959C91F71}" type="presParOf" srcId="{23E08954-DEFC-4A8C-B951-725E72315086}" destId="{18462591-2085-43A2-8617-BA9721C35F9F}" srcOrd="3" destOrd="0" presId="urn:microsoft.com/office/officeart/2005/8/layout/process1"/>
    <dgm:cxn modelId="{60565725-020F-470F-AC74-29A0809154EA}" type="presParOf" srcId="{18462591-2085-43A2-8617-BA9721C35F9F}" destId="{F0328CDC-AC5A-41D2-969E-7D80009105F2}" srcOrd="0" destOrd="0" presId="urn:microsoft.com/office/officeart/2005/8/layout/process1"/>
    <dgm:cxn modelId="{D4AE6242-7309-4544-99D5-1BA1F57D9EBC}" type="presParOf" srcId="{23E08954-DEFC-4A8C-B951-725E72315086}" destId="{507274D1-9FFA-4CA1-8C30-ADC25E352D22}" srcOrd="4" destOrd="0" presId="urn:microsoft.com/office/officeart/2005/8/layout/process1"/>
    <dgm:cxn modelId="{429769AB-C40E-42E5-BEEE-FF123D91BE28}" type="presParOf" srcId="{23E08954-DEFC-4A8C-B951-725E72315086}" destId="{FEB35737-8FAE-41A7-BBA3-0D7DC64A7E98}" srcOrd="5" destOrd="0" presId="urn:microsoft.com/office/officeart/2005/8/layout/process1"/>
    <dgm:cxn modelId="{90EE8A6B-9C47-4366-A87D-A6CB639DFBB7}" type="presParOf" srcId="{FEB35737-8FAE-41A7-BBA3-0D7DC64A7E98}" destId="{A2465DA5-3747-41BE-9063-1646CF73001C}" srcOrd="0" destOrd="0" presId="urn:microsoft.com/office/officeart/2005/8/layout/process1"/>
    <dgm:cxn modelId="{FBF0C7A1-66F6-458D-8AC1-0F88CB51EC33}" type="presParOf" srcId="{23E08954-DEFC-4A8C-B951-725E72315086}" destId="{CC3F8D39-D4C8-486D-93B7-CB7CC537EC97}" srcOrd="6"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3AA1B95-8096-483E-937F-B7117F22143A}" type="doc">
      <dgm:prSet loTypeId="urn:microsoft.com/office/officeart/2005/8/layout/process1" loCatId="process" qsTypeId="urn:microsoft.com/office/officeart/2005/8/quickstyle/simple1#10" qsCatId="simple" csTypeId="urn:microsoft.com/office/officeart/2005/8/colors/colorful1#10" csCatId="accent1" phldr="0"/>
      <dgm:spPr/>
    </dgm:pt>
    <dgm:pt modelId="{B9356EF3-F2BD-44EF-8989-A8C6F68A9C26}">
      <dgm:prSet phldrT="[文本]" phldr="0" custT="0"/>
      <dgm:spPr/>
      <dgm:t>
        <a:bodyPr vert="horz" wrap="square"/>
        <a:lstStyle/>
        <a:p>
          <a:pPr>
            <a:lnSpc>
              <a:spcPct val="100000"/>
            </a:lnSpc>
            <a:spcBef>
              <a:spcPct val="0"/>
            </a:spcBef>
            <a:spcAft>
              <a:spcPct val="35000"/>
            </a:spcAft>
          </a:pPr>
          <a:r>
            <a:rPr lang="zh-CN" altLang="en-US" b="1">
              <a:latin typeface="仿宋" panose="02010609060101010101" pitchFamily="49" charset="-122"/>
              <a:ea typeface="仿宋" panose="02010609060101010101" pitchFamily="49" charset="-122"/>
              <a:sym typeface="+mn-ea"/>
            </a:rPr>
            <a:t>活动体验揭示主题</a:t>
          </a:r>
          <a:endParaRPr lang="zh-CN" altLang="en-US"/>
        </a:p>
      </dgm:t>
    </dgm:pt>
    <dgm:pt modelId="{42B40A37-3B74-4139-88E7-27DB8ADAFB3B}" type="parTrans" cxnId="{97A5C002-EF85-4D63-AC14-6C528BFB9A62}">
      <dgm:prSet/>
      <dgm:spPr/>
    </dgm:pt>
    <dgm:pt modelId="{E862CC6F-EE5F-4708-AD0C-4AFC083AC1E9}" type="sibTrans" cxnId="{97A5C002-EF85-4D63-AC14-6C528BFB9A62}">
      <dgm:prSet/>
      <dgm:spPr/>
      <dgm:t>
        <a:bodyPr/>
        <a:lstStyle/>
        <a:p>
          <a:endParaRPr lang="zh-CN" altLang="en-US"/>
        </a:p>
      </dgm:t>
    </dgm:pt>
    <dgm:pt modelId="{EDABB1AF-A433-4877-8BF8-9FA85F924A2C}">
      <dgm:prSet phldrT="[文本]" phldr="0" custT="0"/>
      <dgm:spPr/>
      <dgm:t>
        <a:bodyPr vert="horz" wrap="square"/>
        <a:lstStyle/>
        <a:p>
          <a:pPr>
            <a:lnSpc>
              <a:spcPct val="100000"/>
            </a:lnSpc>
            <a:spcBef>
              <a:spcPct val="0"/>
            </a:spcBef>
            <a:spcAft>
              <a:spcPct val="35000"/>
            </a:spcAft>
          </a:pPr>
          <a:r>
            <a:rPr lang="zh-CN" altLang="en-US" b="1">
              <a:solidFill>
                <a:schemeClr val="bg1"/>
              </a:solidFill>
              <a:latin typeface="仿宋" panose="02010609060101010101" pitchFamily="49" charset="-122"/>
              <a:ea typeface="仿宋" panose="02010609060101010101" pitchFamily="49" charset="-122"/>
              <a:sym typeface="+mn-ea"/>
            </a:rPr>
            <a:t>阅读理解分享感悟</a:t>
          </a:r>
        </a:p>
      </dgm:t>
    </dgm:pt>
    <dgm:pt modelId="{22507475-337D-4D08-A27D-19453A1EC4B8}" type="parTrans" cxnId="{6635D75E-3BDF-4938-946C-5706923C0605}">
      <dgm:prSet/>
      <dgm:spPr/>
    </dgm:pt>
    <dgm:pt modelId="{3E1956DE-23F8-4761-8F76-7ABD5A8AE770}" type="sibTrans" cxnId="{6635D75E-3BDF-4938-946C-5706923C0605}">
      <dgm:prSet/>
      <dgm:spPr/>
      <dgm:t>
        <a:bodyPr/>
        <a:lstStyle/>
        <a:p>
          <a:endParaRPr lang="zh-CN" altLang="en-US"/>
        </a:p>
      </dgm:t>
    </dgm:pt>
    <dgm:pt modelId="{16C98B6D-CC9A-459C-A148-3249240D3586}">
      <dgm:prSet phldrT="[文本]" phldr="0" custT="0"/>
      <dgm:spPr/>
      <dgm:t>
        <a:bodyPr vert="horz" wrap="square"/>
        <a:lstStyle/>
        <a:p>
          <a:pPr>
            <a:lnSpc>
              <a:spcPct val="100000"/>
            </a:lnSpc>
            <a:spcBef>
              <a:spcPct val="0"/>
            </a:spcBef>
            <a:spcAft>
              <a:spcPct val="35000"/>
            </a:spcAft>
          </a:pPr>
          <a:r>
            <a:rPr lang="zh-CN" altLang="en-US" b="1">
              <a:solidFill>
                <a:schemeClr val="bg1"/>
              </a:solidFill>
              <a:latin typeface="仿宋" panose="02010609060101010101" pitchFamily="49" charset="-122"/>
              <a:ea typeface="仿宋" panose="02010609060101010101" pitchFamily="49" charset="-122"/>
              <a:sym typeface="+mn-ea"/>
            </a:rPr>
            <a:t>师生共读深度挖掘</a:t>
          </a:r>
        </a:p>
      </dgm:t>
    </dgm:pt>
    <dgm:pt modelId="{B2C4969C-7F63-4CB2-9C9A-A6F67CF17685}" type="parTrans" cxnId="{87A27011-86E9-49B8-8727-DA8DF4B9093D}">
      <dgm:prSet/>
      <dgm:spPr/>
    </dgm:pt>
    <dgm:pt modelId="{D9B5BE56-AD46-4CF8-8D6E-63CE26896AAC}" type="sibTrans" cxnId="{87A27011-86E9-49B8-8727-DA8DF4B9093D}">
      <dgm:prSet/>
      <dgm:spPr/>
      <dgm:t>
        <a:bodyPr/>
        <a:lstStyle/>
        <a:p>
          <a:endParaRPr lang="zh-CN" altLang="en-US"/>
        </a:p>
      </dgm:t>
    </dgm:pt>
    <dgm:pt modelId="{1CA10C49-DA4E-4A5A-96EA-778BA81D5DF5}">
      <dgm:prSet phldr="0" custT="0"/>
      <dgm:spPr/>
      <dgm:t>
        <a:bodyPr vert="horz" wrap="square"/>
        <a:lstStyle/>
        <a:p>
          <a:pPr>
            <a:lnSpc>
              <a:spcPct val="100000"/>
            </a:lnSpc>
            <a:spcBef>
              <a:spcPct val="0"/>
            </a:spcBef>
            <a:spcAft>
              <a:spcPct val="35000"/>
            </a:spcAft>
          </a:pPr>
          <a:r>
            <a:rPr lang="zh-CN" b="1">
              <a:solidFill>
                <a:schemeClr val="bg1"/>
              </a:solidFill>
              <a:latin typeface="仿宋" panose="02010609060101010101" pitchFamily="49" charset="-122"/>
              <a:ea typeface="仿宋" panose="02010609060101010101" pitchFamily="49" charset="-122"/>
            </a:rPr>
            <a:t>总结提升回归生活</a:t>
          </a:r>
        </a:p>
      </dgm:t>
    </dgm:pt>
    <dgm:pt modelId="{4D52F7B4-12CF-45AE-B59C-2467EEBC03CC}" type="parTrans" cxnId="{C68561F7-ED1B-4B78-968C-415D6721F94C}">
      <dgm:prSet/>
      <dgm:spPr/>
    </dgm:pt>
    <dgm:pt modelId="{F9A9D2FF-CE77-4134-8314-FDEB4CA42E51}" type="sibTrans" cxnId="{C68561F7-ED1B-4B78-968C-415D6721F94C}">
      <dgm:prSet/>
      <dgm:spPr/>
    </dgm:pt>
    <dgm:pt modelId="{23E08954-DEFC-4A8C-B951-725E72315086}" type="pres">
      <dgm:prSet presAssocID="{F3AA1B95-8096-483E-937F-B7117F22143A}" presName="Name0" presStyleCnt="0">
        <dgm:presLayoutVars>
          <dgm:dir/>
          <dgm:resizeHandles val="exact"/>
        </dgm:presLayoutVars>
      </dgm:prSet>
      <dgm:spPr/>
    </dgm:pt>
    <dgm:pt modelId="{A9558FAE-AE26-43A7-A5EC-E1594E2B2F93}" type="pres">
      <dgm:prSet presAssocID="{B9356EF3-F2BD-44EF-8989-A8C6F68A9C26}" presName="node" presStyleLbl="node1" presStyleIdx="0" presStyleCnt="4">
        <dgm:presLayoutVars>
          <dgm:bulletEnabled val="1"/>
        </dgm:presLayoutVars>
      </dgm:prSet>
      <dgm:spPr/>
    </dgm:pt>
    <dgm:pt modelId="{56077158-A490-49C0-92A3-E1F3F4A134D1}" type="pres">
      <dgm:prSet presAssocID="{E862CC6F-EE5F-4708-AD0C-4AFC083AC1E9}" presName="sibTrans" presStyleLbl="sibTrans2D1" presStyleIdx="0" presStyleCnt="3"/>
      <dgm:spPr/>
    </dgm:pt>
    <dgm:pt modelId="{866543E3-7169-4994-AA48-DBEAD952B2D7}" type="pres">
      <dgm:prSet presAssocID="{E862CC6F-EE5F-4708-AD0C-4AFC083AC1E9}" presName="connectorText" presStyleLbl="sibTrans2D1" presStyleIdx="0" presStyleCnt="3"/>
      <dgm:spPr/>
    </dgm:pt>
    <dgm:pt modelId="{0C6A0E2D-4913-46C1-A93F-3832E34B4A9D}" type="pres">
      <dgm:prSet presAssocID="{EDABB1AF-A433-4877-8BF8-9FA85F924A2C}" presName="node" presStyleLbl="node1" presStyleIdx="1" presStyleCnt="4">
        <dgm:presLayoutVars>
          <dgm:bulletEnabled val="1"/>
        </dgm:presLayoutVars>
      </dgm:prSet>
      <dgm:spPr/>
    </dgm:pt>
    <dgm:pt modelId="{18462591-2085-43A2-8617-BA9721C35F9F}" type="pres">
      <dgm:prSet presAssocID="{3E1956DE-23F8-4761-8F76-7ABD5A8AE770}" presName="sibTrans" presStyleLbl="sibTrans2D1" presStyleIdx="1" presStyleCnt="3"/>
      <dgm:spPr/>
    </dgm:pt>
    <dgm:pt modelId="{F0328CDC-AC5A-41D2-969E-7D80009105F2}" type="pres">
      <dgm:prSet presAssocID="{3E1956DE-23F8-4761-8F76-7ABD5A8AE770}" presName="connectorText" presStyleLbl="sibTrans2D1" presStyleIdx="1" presStyleCnt="3"/>
      <dgm:spPr/>
    </dgm:pt>
    <dgm:pt modelId="{507274D1-9FFA-4CA1-8C30-ADC25E352D22}" type="pres">
      <dgm:prSet presAssocID="{16C98B6D-CC9A-459C-A148-3249240D3586}" presName="node" presStyleLbl="node1" presStyleIdx="2" presStyleCnt="4">
        <dgm:presLayoutVars>
          <dgm:bulletEnabled val="1"/>
        </dgm:presLayoutVars>
      </dgm:prSet>
      <dgm:spPr/>
    </dgm:pt>
    <dgm:pt modelId="{FEB35737-8FAE-41A7-BBA3-0D7DC64A7E98}" type="pres">
      <dgm:prSet presAssocID="{D9B5BE56-AD46-4CF8-8D6E-63CE26896AAC}" presName="sibTrans" presStyleLbl="sibTrans2D1" presStyleIdx="2" presStyleCnt="3"/>
      <dgm:spPr/>
    </dgm:pt>
    <dgm:pt modelId="{A2465DA5-3747-41BE-9063-1646CF73001C}" type="pres">
      <dgm:prSet presAssocID="{D9B5BE56-AD46-4CF8-8D6E-63CE26896AAC}" presName="connectorText" presStyleLbl="sibTrans2D1" presStyleIdx="2" presStyleCnt="3"/>
      <dgm:spPr/>
    </dgm:pt>
    <dgm:pt modelId="{CC3F8D39-D4C8-486D-93B7-CB7CC537EC97}" type="pres">
      <dgm:prSet presAssocID="{1CA10C49-DA4E-4A5A-96EA-778BA81D5DF5}" presName="node" presStyleLbl="node1" presStyleIdx="3" presStyleCnt="4">
        <dgm:presLayoutVars>
          <dgm:bulletEnabled val="1"/>
        </dgm:presLayoutVars>
      </dgm:prSet>
      <dgm:spPr/>
    </dgm:pt>
  </dgm:ptLst>
  <dgm:cxnLst>
    <dgm:cxn modelId="{97A5C002-EF85-4D63-AC14-6C528BFB9A62}" srcId="{F3AA1B95-8096-483E-937F-B7117F22143A}" destId="{B9356EF3-F2BD-44EF-8989-A8C6F68A9C26}" srcOrd="0" destOrd="0" parTransId="{42B40A37-3B74-4139-88E7-27DB8ADAFB3B}" sibTransId="{E862CC6F-EE5F-4708-AD0C-4AFC083AC1E9}"/>
    <dgm:cxn modelId="{2E417F07-F142-4DD8-B5B6-2AA54CD57B1F}" type="presOf" srcId="{EDABB1AF-A433-4877-8BF8-9FA85F924A2C}" destId="{0C6A0E2D-4913-46C1-A93F-3832E34B4A9D}" srcOrd="0" destOrd="0" presId="urn:microsoft.com/office/officeart/2005/8/layout/process1"/>
    <dgm:cxn modelId="{4E21FA10-2DE6-4031-928A-1C08CF504851}" type="presOf" srcId="{D9B5BE56-AD46-4CF8-8D6E-63CE26896AAC}" destId="{A2465DA5-3747-41BE-9063-1646CF73001C}" srcOrd="1" destOrd="0" presId="urn:microsoft.com/office/officeart/2005/8/layout/process1"/>
    <dgm:cxn modelId="{87A27011-86E9-49B8-8727-DA8DF4B9093D}" srcId="{F3AA1B95-8096-483E-937F-B7117F22143A}" destId="{16C98B6D-CC9A-459C-A148-3249240D3586}" srcOrd="2" destOrd="0" parTransId="{B2C4969C-7F63-4CB2-9C9A-A6F67CF17685}" sibTransId="{D9B5BE56-AD46-4CF8-8D6E-63CE26896AAC}"/>
    <dgm:cxn modelId="{FCE9C914-2DFD-4616-A3F7-62BB22DA4C08}" type="presOf" srcId="{B9356EF3-F2BD-44EF-8989-A8C6F68A9C26}" destId="{A9558FAE-AE26-43A7-A5EC-E1594E2B2F93}" srcOrd="0" destOrd="0" presId="urn:microsoft.com/office/officeart/2005/8/layout/process1"/>
    <dgm:cxn modelId="{3EED6330-A902-48B9-81D0-D43D26BD65DC}" type="presOf" srcId="{3E1956DE-23F8-4761-8F76-7ABD5A8AE770}" destId="{F0328CDC-AC5A-41D2-969E-7D80009105F2}" srcOrd="1" destOrd="0" presId="urn:microsoft.com/office/officeart/2005/8/layout/process1"/>
    <dgm:cxn modelId="{4685E25B-ED0D-4C21-80EE-67762ADE5A71}" type="presOf" srcId="{F3AA1B95-8096-483E-937F-B7117F22143A}" destId="{23E08954-DEFC-4A8C-B951-725E72315086}" srcOrd="0" destOrd="0" presId="urn:microsoft.com/office/officeart/2005/8/layout/process1"/>
    <dgm:cxn modelId="{6635D75E-3BDF-4938-946C-5706923C0605}" srcId="{F3AA1B95-8096-483E-937F-B7117F22143A}" destId="{EDABB1AF-A433-4877-8BF8-9FA85F924A2C}" srcOrd="1" destOrd="0" parTransId="{22507475-337D-4D08-A27D-19453A1EC4B8}" sibTransId="{3E1956DE-23F8-4761-8F76-7ABD5A8AE770}"/>
    <dgm:cxn modelId="{1A582767-6B3C-45E7-896A-204683BDC60C}" type="presOf" srcId="{E862CC6F-EE5F-4708-AD0C-4AFC083AC1E9}" destId="{56077158-A490-49C0-92A3-E1F3F4A134D1}" srcOrd="0" destOrd="0" presId="urn:microsoft.com/office/officeart/2005/8/layout/process1"/>
    <dgm:cxn modelId="{E14D5953-423B-4BFD-A2DA-3E8940104619}" type="presOf" srcId="{3E1956DE-23F8-4761-8F76-7ABD5A8AE770}" destId="{18462591-2085-43A2-8617-BA9721C35F9F}" srcOrd="0" destOrd="0" presId="urn:microsoft.com/office/officeart/2005/8/layout/process1"/>
    <dgm:cxn modelId="{C121257F-6509-4EB6-B8F4-33983FBDEC1F}" type="presOf" srcId="{E862CC6F-EE5F-4708-AD0C-4AFC083AC1E9}" destId="{866543E3-7169-4994-AA48-DBEAD952B2D7}" srcOrd="1" destOrd="0" presId="urn:microsoft.com/office/officeart/2005/8/layout/process1"/>
    <dgm:cxn modelId="{D7728B8D-B3F9-494B-8E4F-F0AC2A644312}" type="presOf" srcId="{16C98B6D-CC9A-459C-A148-3249240D3586}" destId="{507274D1-9FFA-4CA1-8C30-ADC25E352D22}" srcOrd="0" destOrd="0" presId="urn:microsoft.com/office/officeart/2005/8/layout/process1"/>
    <dgm:cxn modelId="{37DC8992-8492-432B-8726-FD28693C8935}" type="presOf" srcId="{D9B5BE56-AD46-4CF8-8D6E-63CE26896AAC}" destId="{FEB35737-8FAE-41A7-BBA3-0D7DC64A7E98}" srcOrd="0" destOrd="0" presId="urn:microsoft.com/office/officeart/2005/8/layout/process1"/>
    <dgm:cxn modelId="{C2B14CC1-027F-49CA-91DC-2F905BAC4B76}" type="presOf" srcId="{1CA10C49-DA4E-4A5A-96EA-778BA81D5DF5}" destId="{CC3F8D39-D4C8-486D-93B7-CB7CC537EC97}" srcOrd="0" destOrd="0" presId="urn:microsoft.com/office/officeart/2005/8/layout/process1"/>
    <dgm:cxn modelId="{C68561F7-ED1B-4B78-968C-415D6721F94C}" srcId="{F3AA1B95-8096-483E-937F-B7117F22143A}" destId="{1CA10C49-DA4E-4A5A-96EA-778BA81D5DF5}" srcOrd="3" destOrd="0" parTransId="{4D52F7B4-12CF-45AE-B59C-2467EEBC03CC}" sibTransId="{F9A9D2FF-CE77-4134-8314-FDEB4CA42E51}"/>
    <dgm:cxn modelId="{23CD2541-649E-412D-9006-5DFC97731632}" type="presParOf" srcId="{23E08954-DEFC-4A8C-B951-725E72315086}" destId="{A9558FAE-AE26-43A7-A5EC-E1594E2B2F93}" srcOrd="0" destOrd="0" presId="urn:microsoft.com/office/officeart/2005/8/layout/process1"/>
    <dgm:cxn modelId="{8F761D5B-FD77-48DF-A247-91069ACBEE1D}" type="presParOf" srcId="{23E08954-DEFC-4A8C-B951-725E72315086}" destId="{56077158-A490-49C0-92A3-E1F3F4A134D1}" srcOrd="1" destOrd="0" presId="urn:microsoft.com/office/officeart/2005/8/layout/process1"/>
    <dgm:cxn modelId="{E1D0341B-FF49-467B-BA4B-B602B31E16DA}" type="presParOf" srcId="{56077158-A490-49C0-92A3-E1F3F4A134D1}" destId="{866543E3-7169-4994-AA48-DBEAD952B2D7}" srcOrd="0" destOrd="0" presId="urn:microsoft.com/office/officeart/2005/8/layout/process1"/>
    <dgm:cxn modelId="{12DE36A2-2590-424F-8486-8017F75EC9FC}" type="presParOf" srcId="{23E08954-DEFC-4A8C-B951-725E72315086}" destId="{0C6A0E2D-4913-46C1-A93F-3832E34B4A9D}" srcOrd="2" destOrd="0" presId="urn:microsoft.com/office/officeart/2005/8/layout/process1"/>
    <dgm:cxn modelId="{34A8D301-A73C-4889-A690-906959C91F71}" type="presParOf" srcId="{23E08954-DEFC-4A8C-B951-725E72315086}" destId="{18462591-2085-43A2-8617-BA9721C35F9F}" srcOrd="3" destOrd="0" presId="urn:microsoft.com/office/officeart/2005/8/layout/process1"/>
    <dgm:cxn modelId="{60565725-020F-470F-AC74-29A0809154EA}" type="presParOf" srcId="{18462591-2085-43A2-8617-BA9721C35F9F}" destId="{F0328CDC-AC5A-41D2-969E-7D80009105F2}" srcOrd="0" destOrd="0" presId="urn:microsoft.com/office/officeart/2005/8/layout/process1"/>
    <dgm:cxn modelId="{D4AE6242-7309-4544-99D5-1BA1F57D9EBC}" type="presParOf" srcId="{23E08954-DEFC-4A8C-B951-725E72315086}" destId="{507274D1-9FFA-4CA1-8C30-ADC25E352D22}" srcOrd="4" destOrd="0" presId="urn:microsoft.com/office/officeart/2005/8/layout/process1"/>
    <dgm:cxn modelId="{429769AB-C40E-42E5-BEEE-FF123D91BE28}" type="presParOf" srcId="{23E08954-DEFC-4A8C-B951-725E72315086}" destId="{FEB35737-8FAE-41A7-BBA3-0D7DC64A7E98}" srcOrd="5" destOrd="0" presId="urn:microsoft.com/office/officeart/2005/8/layout/process1"/>
    <dgm:cxn modelId="{90EE8A6B-9C47-4366-A87D-A6CB639DFBB7}" type="presParOf" srcId="{FEB35737-8FAE-41A7-BBA3-0D7DC64A7E98}" destId="{A2465DA5-3747-41BE-9063-1646CF73001C}" srcOrd="0" destOrd="0" presId="urn:microsoft.com/office/officeart/2005/8/layout/process1"/>
    <dgm:cxn modelId="{FBF0C7A1-66F6-458D-8AC1-0F88CB51EC33}" type="presParOf" srcId="{23E08954-DEFC-4A8C-B951-725E72315086}" destId="{CC3F8D39-D4C8-486D-93B7-CB7CC537EC97}" srcOrd="6"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F16B8D-3687-4739-B6E9-5E847FBB5320}" type="doc">
      <dgm:prSet loTypeId="urn:microsoft.com/office/officeart/2005/8/layout/venn3#1" loCatId="relationship" qsTypeId="urn:microsoft.com/office/officeart/2005/8/quickstyle/simple1#1" qsCatId="simple" csTypeId="urn:microsoft.com/office/officeart/2005/8/colors/colorful1#1" csCatId="accent1" phldr="1"/>
      <dgm:spPr/>
      <dgm:t>
        <a:bodyPr/>
        <a:lstStyle/>
        <a:p>
          <a:endParaRPr lang="zh-CN" altLang="en-US"/>
        </a:p>
      </dgm:t>
    </dgm:pt>
    <dgm:pt modelId="{57AD3771-382D-49AA-A932-278843159FC8}">
      <dgm:prSet phldr="0" custT="0"/>
      <dgm:spPr/>
      <dgm:t>
        <a:bodyPr vert="horz" wrap="square"/>
        <a:lstStyle/>
        <a:p>
          <a:pPr>
            <a:lnSpc>
              <a:spcPct val="100000"/>
            </a:lnSpc>
            <a:spcBef>
              <a:spcPct val="0"/>
            </a:spcBef>
            <a:spcAft>
              <a:spcPct val="35000"/>
            </a:spcAft>
          </a:pPr>
          <a:r>
            <a:rPr lang="zh-CN" altLang="en-US" dirty="0">
              <a:latin typeface="方正小标宋_GBK" panose="02000000000000000000" charset="-122"/>
              <a:ea typeface="方正小标宋_GBK" panose="02000000000000000000" charset="-122"/>
              <a:sym typeface="+mn-ea"/>
            </a:rPr>
            <a:t>活动空间不断扩大</a:t>
          </a:r>
          <a:endParaRPr lang="zh-CN"/>
        </a:p>
      </dgm:t>
    </dgm:pt>
    <dgm:pt modelId="{00100396-A3E6-4938-89FE-BA78EEF01A72}" type="parTrans" cxnId="{BB8319D5-3E3D-4F87-8642-56A1FFA1D7AB}">
      <dgm:prSet/>
      <dgm:spPr/>
    </dgm:pt>
    <dgm:pt modelId="{EFDED87D-494D-492F-930F-080372CC109D}" type="sibTrans" cxnId="{BB8319D5-3E3D-4F87-8642-56A1FFA1D7AB}">
      <dgm:prSet/>
      <dgm:spPr/>
    </dgm:pt>
    <dgm:pt modelId="{DEA18090-3E02-4EDE-AE5D-61811B05833E}">
      <dgm:prSet phldrT="[文本]" phldr="0" custT="0"/>
      <dgm:spPr/>
      <dgm:t>
        <a:bodyPr vert="horz" wrap="square"/>
        <a:lstStyle/>
        <a:p>
          <a:pPr>
            <a:lnSpc>
              <a:spcPct val="100000"/>
            </a:lnSpc>
            <a:spcBef>
              <a:spcPct val="0"/>
            </a:spcBef>
            <a:spcAft>
              <a:spcPct val="35000"/>
            </a:spcAft>
          </a:pPr>
          <a:r>
            <a:rPr>
              <a:latin typeface="方正小标宋_GBK" panose="02000000000000000000" charset="-122"/>
              <a:ea typeface="方正小标宋_GBK" panose="02000000000000000000" charset="-122"/>
              <a:sym typeface="+mn-ea"/>
            </a:rPr>
            <a:t>生</a:t>
          </a:r>
          <a:r>
            <a:rPr lang="zh-CN" altLang="en-US" dirty="0">
              <a:latin typeface="方正小标宋_GBK" panose="02000000000000000000" charset="-122"/>
              <a:ea typeface="方正小标宋_GBK" panose="02000000000000000000" charset="-122"/>
              <a:sym typeface="+mn-ea"/>
            </a:rPr>
            <a:t>活经历逐渐丰富</a:t>
          </a:r>
          <a:endParaRPr lang="zh-CN" altLang="en-US" dirty="0">
            <a:latin typeface="方正小标宋_GBK" panose="02000000000000000000" charset="-122"/>
            <a:ea typeface="方正小标宋_GBK" panose="02000000000000000000" charset="-122"/>
          </a:endParaRPr>
        </a:p>
      </dgm:t>
    </dgm:pt>
    <dgm:pt modelId="{E9CC9F4A-738C-4154-B988-9270105CE9A7}" type="parTrans" cxnId="{FDFEAE7B-3A19-4ABC-952F-5B6C7DAC2D65}">
      <dgm:prSet/>
      <dgm:spPr/>
      <dgm:t>
        <a:bodyPr/>
        <a:lstStyle/>
        <a:p>
          <a:endParaRPr lang="zh-CN" altLang="en-US"/>
        </a:p>
      </dgm:t>
    </dgm:pt>
    <dgm:pt modelId="{4FFEA813-98A2-4CAB-AD90-C81AB54249E6}" type="sibTrans" cxnId="{FDFEAE7B-3A19-4ABC-952F-5B6C7DAC2D65}">
      <dgm:prSet/>
      <dgm:spPr/>
      <dgm:t>
        <a:bodyPr/>
        <a:lstStyle/>
        <a:p>
          <a:endParaRPr lang="zh-CN" altLang="en-US"/>
        </a:p>
      </dgm:t>
    </dgm:pt>
    <dgm:pt modelId="{529DAA70-46D7-4045-9BEB-45A8FACF481A}">
      <dgm:prSet phldrT="[文本]" phldr="0" custT="0"/>
      <dgm:spPr/>
      <dgm:t>
        <a:bodyPr vert="horz" wrap="square"/>
        <a:lstStyle/>
        <a:p>
          <a:pPr>
            <a:lnSpc>
              <a:spcPct val="100000"/>
            </a:lnSpc>
            <a:spcBef>
              <a:spcPct val="0"/>
            </a:spcBef>
            <a:spcAft>
              <a:spcPct val="35000"/>
            </a:spcAft>
          </a:pPr>
          <a:r>
            <a:rPr lang="zh-CN">
              <a:latin typeface="方正小标宋_GBK" panose="02000000000000000000" charset="-122"/>
              <a:ea typeface="方正小标宋_GBK" panose="02000000000000000000" charset="-122"/>
            </a:rPr>
            <a:t>形成初步的判断能力</a:t>
          </a:r>
        </a:p>
      </dgm:t>
    </dgm:pt>
    <dgm:pt modelId="{7B898F98-4CFB-4852-A425-8167DC89FED7}" type="parTrans" cxnId="{2262951E-26D0-4103-B1EA-8E8C6A29CFCA}">
      <dgm:prSet/>
      <dgm:spPr/>
      <dgm:t>
        <a:bodyPr/>
        <a:lstStyle/>
        <a:p>
          <a:endParaRPr lang="zh-CN" altLang="en-US"/>
        </a:p>
      </dgm:t>
    </dgm:pt>
    <dgm:pt modelId="{314D880F-86EC-40C3-89A8-C7E6313F347F}" type="sibTrans" cxnId="{2262951E-26D0-4103-B1EA-8E8C6A29CFCA}">
      <dgm:prSet/>
      <dgm:spPr/>
      <dgm:t>
        <a:bodyPr/>
        <a:lstStyle/>
        <a:p>
          <a:endParaRPr lang="zh-CN" altLang="en-US"/>
        </a:p>
      </dgm:t>
    </dgm:pt>
    <dgm:pt modelId="{6131C91F-4BB9-422B-9FFE-C69F0B7CC649}">
      <dgm:prSet phldrT="[文本]" phldr="0" custT="0"/>
      <dgm:spPr/>
      <dgm:t>
        <a:bodyPr vert="horz" wrap="square"/>
        <a:lstStyle/>
        <a:p>
          <a:pPr>
            <a:lnSpc>
              <a:spcPct val="100000"/>
            </a:lnSpc>
            <a:spcBef>
              <a:spcPct val="0"/>
            </a:spcBef>
            <a:spcAft>
              <a:spcPct val="35000"/>
            </a:spcAft>
          </a:pPr>
          <a:r>
            <a:rPr>
              <a:latin typeface="方正小标宋_GBK" panose="02000000000000000000" charset="-122"/>
              <a:ea typeface="方正小标宋_GBK" panose="02000000000000000000" charset="-122"/>
            </a:rPr>
            <a:t>对生活领域有粗浅的感性认识</a:t>
          </a:r>
        </a:p>
      </dgm:t>
    </dgm:pt>
    <dgm:pt modelId="{F224EC63-794A-4502-9A3C-321D04900CFE}" type="parTrans" cxnId="{D5A3838A-8C7A-4317-B5AF-AC8DDF7F1066}">
      <dgm:prSet/>
      <dgm:spPr/>
      <dgm:t>
        <a:bodyPr/>
        <a:lstStyle/>
        <a:p>
          <a:endParaRPr lang="zh-CN" altLang="en-US"/>
        </a:p>
      </dgm:t>
    </dgm:pt>
    <dgm:pt modelId="{2BD57DEF-FC8E-4982-8490-74AFF393FF9C}" type="sibTrans" cxnId="{D5A3838A-8C7A-4317-B5AF-AC8DDF7F1066}">
      <dgm:prSet/>
      <dgm:spPr/>
      <dgm:t>
        <a:bodyPr/>
        <a:lstStyle/>
        <a:p>
          <a:endParaRPr lang="zh-CN" altLang="en-US"/>
        </a:p>
      </dgm:t>
    </dgm:pt>
    <dgm:pt modelId="{85BD72C1-328E-4444-B33A-14815291D048}" type="pres">
      <dgm:prSet presAssocID="{8DF16B8D-3687-4739-B6E9-5E847FBB5320}" presName="Name0" presStyleCnt="0">
        <dgm:presLayoutVars>
          <dgm:dir/>
          <dgm:resizeHandles val="exact"/>
        </dgm:presLayoutVars>
      </dgm:prSet>
      <dgm:spPr/>
    </dgm:pt>
    <dgm:pt modelId="{A0E72E67-7638-45DE-81B9-B5123A527D28}" type="pres">
      <dgm:prSet presAssocID="{57AD3771-382D-49AA-A932-278843159FC8}" presName="Name5" presStyleLbl="vennNode1" presStyleIdx="0" presStyleCnt="4">
        <dgm:presLayoutVars>
          <dgm:bulletEnabled val="1"/>
        </dgm:presLayoutVars>
      </dgm:prSet>
      <dgm:spPr/>
    </dgm:pt>
    <dgm:pt modelId="{3F97F949-1DB2-4952-84E3-1C489C2C1608}" type="pres">
      <dgm:prSet presAssocID="{EFDED87D-494D-492F-930F-080372CC109D}" presName="space" presStyleCnt="0"/>
      <dgm:spPr/>
    </dgm:pt>
    <dgm:pt modelId="{50852D88-3251-46F3-8531-63FD83681936}" type="pres">
      <dgm:prSet presAssocID="{DEA18090-3E02-4EDE-AE5D-61811B05833E}" presName="Name5" presStyleLbl="vennNode1" presStyleIdx="1" presStyleCnt="4" custLinFactNeighborX="3085" custLinFactNeighborY="-1234">
        <dgm:presLayoutVars>
          <dgm:bulletEnabled val="1"/>
        </dgm:presLayoutVars>
      </dgm:prSet>
      <dgm:spPr/>
    </dgm:pt>
    <dgm:pt modelId="{8C413811-DC44-464D-AEF8-7FB882A92250}" type="pres">
      <dgm:prSet presAssocID="{4FFEA813-98A2-4CAB-AD90-C81AB54249E6}" presName="space" presStyleCnt="0"/>
      <dgm:spPr/>
    </dgm:pt>
    <dgm:pt modelId="{C1193128-300A-4076-89B1-54C530B9BC57}" type="pres">
      <dgm:prSet presAssocID="{529DAA70-46D7-4045-9BEB-45A8FACF481A}" presName="Name5" presStyleLbl="vennNode1" presStyleIdx="2" presStyleCnt="4">
        <dgm:presLayoutVars>
          <dgm:bulletEnabled val="1"/>
        </dgm:presLayoutVars>
      </dgm:prSet>
      <dgm:spPr/>
    </dgm:pt>
    <dgm:pt modelId="{A170F36B-B197-4E97-8EC7-DA98F17D99EB}" type="pres">
      <dgm:prSet presAssocID="{314D880F-86EC-40C3-89A8-C7E6313F347F}" presName="space" presStyleCnt="0"/>
      <dgm:spPr/>
    </dgm:pt>
    <dgm:pt modelId="{246F928C-B241-46C7-8DC9-F4CB531AF795}" type="pres">
      <dgm:prSet presAssocID="{6131C91F-4BB9-422B-9FFE-C69F0B7CC649}" presName="Name5" presStyleLbl="vennNode1" presStyleIdx="3" presStyleCnt="4" custLinFactNeighborX="12359" custLinFactNeighborY="-943">
        <dgm:presLayoutVars>
          <dgm:bulletEnabled val="1"/>
        </dgm:presLayoutVars>
      </dgm:prSet>
      <dgm:spPr/>
    </dgm:pt>
  </dgm:ptLst>
  <dgm:cxnLst>
    <dgm:cxn modelId="{08AE820A-C897-4E76-B396-DE26F8FE7FB0}" type="presOf" srcId="{57AD3771-382D-49AA-A932-278843159FC8}" destId="{A0E72E67-7638-45DE-81B9-B5123A527D28}" srcOrd="0" destOrd="0" presId="urn:microsoft.com/office/officeart/2005/8/layout/venn3#1"/>
    <dgm:cxn modelId="{2262951E-26D0-4103-B1EA-8E8C6A29CFCA}" srcId="{8DF16B8D-3687-4739-B6E9-5E847FBB5320}" destId="{529DAA70-46D7-4045-9BEB-45A8FACF481A}" srcOrd="2" destOrd="0" parTransId="{7B898F98-4CFB-4852-A425-8167DC89FED7}" sibTransId="{314D880F-86EC-40C3-89A8-C7E6313F347F}"/>
    <dgm:cxn modelId="{F0C1BC34-C10F-46DC-B51F-8E8F0CB8FBC9}" type="presOf" srcId="{DEA18090-3E02-4EDE-AE5D-61811B05833E}" destId="{50852D88-3251-46F3-8531-63FD83681936}" srcOrd="0" destOrd="0" presId="urn:microsoft.com/office/officeart/2005/8/layout/venn3#1"/>
    <dgm:cxn modelId="{FDFEAE7B-3A19-4ABC-952F-5B6C7DAC2D65}" srcId="{8DF16B8D-3687-4739-B6E9-5E847FBB5320}" destId="{DEA18090-3E02-4EDE-AE5D-61811B05833E}" srcOrd="1" destOrd="0" parTransId="{E9CC9F4A-738C-4154-B988-9270105CE9A7}" sibTransId="{4FFEA813-98A2-4CAB-AD90-C81AB54249E6}"/>
    <dgm:cxn modelId="{D5A3838A-8C7A-4317-B5AF-AC8DDF7F1066}" srcId="{8DF16B8D-3687-4739-B6E9-5E847FBB5320}" destId="{6131C91F-4BB9-422B-9FFE-C69F0B7CC649}" srcOrd="3" destOrd="0" parTransId="{F224EC63-794A-4502-9A3C-321D04900CFE}" sibTransId="{2BD57DEF-FC8E-4982-8490-74AFF393FF9C}"/>
    <dgm:cxn modelId="{92EBBC9F-267A-4B1D-AF64-5FE09CCCAA30}" type="presOf" srcId="{529DAA70-46D7-4045-9BEB-45A8FACF481A}" destId="{C1193128-300A-4076-89B1-54C530B9BC57}" srcOrd="0" destOrd="0" presId="urn:microsoft.com/office/officeart/2005/8/layout/venn3#1"/>
    <dgm:cxn modelId="{E16EEBA0-AB66-4712-9FA8-B14F17F56BF5}" type="presOf" srcId="{6131C91F-4BB9-422B-9FFE-C69F0B7CC649}" destId="{246F928C-B241-46C7-8DC9-F4CB531AF795}" srcOrd="0" destOrd="0" presId="urn:microsoft.com/office/officeart/2005/8/layout/venn3#1"/>
    <dgm:cxn modelId="{BB8319D5-3E3D-4F87-8642-56A1FFA1D7AB}" srcId="{8DF16B8D-3687-4739-B6E9-5E847FBB5320}" destId="{57AD3771-382D-49AA-A932-278843159FC8}" srcOrd="0" destOrd="0" parTransId="{00100396-A3E6-4938-89FE-BA78EEF01A72}" sibTransId="{EFDED87D-494D-492F-930F-080372CC109D}"/>
    <dgm:cxn modelId="{937CFAE6-630F-4F1E-969D-6B681DF0A203}" type="presOf" srcId="{8DF16B8D-3687-4739-B6E9-5E847FBB5320}" destId="{85BD72C1-328E-4444-B33A-14815291D048}" srcOrd="0" destOrd="0" presId="urn:microsoft.com/office/officeart/2005/8/layout/venn3#1"/>
    <dgm:cxn modelId="{83DA13F0-D59B-41F4-855A-C7A84521A89A}" type="presParOf" srcId="{85BD72C1-328E-4444-B33A-14815291D048}" destId="{A0E72E67-7638-45DE-81B9-B5123A527D28}" srcOrd="0" destOrd="0" presId="urn:microsoft.com/office/officeart/2005/8/layout/venn3#1"/>
    <dgm:cxn modelId="{F72E544F-ED18-4DD7-AE3A-A22940EDEC39}" type="presParOf" srcId="{85BD72C1-328E-4444-B33A-14815291D048}" destId="{3F97F949-1DB2-4952-84E3-1C489C2C1608}" srcOrd="1" destOrd="0" presId="urn:microsoft.com/office/officeart/2005/8/layout/venn3#1"/>
    <dgm:cxn modelId="{7AA42B30-B475-4E50-8CF1-D6BD8729E33F}" type="presParOf" srcId="{85BD72C1-328E-4444-B33A-14815291D048}" destId="{50852D88-3251-46F3-8531-63FD83681936}" srcOrd="2" destOrd="0" presId="urn:microsoft.com/office/officeart/2005/8/layout/venn3#1"/>
    <dgm:cxn modelId="{C7056DB1-AB39-4792-A99B-042CDBD52B62}" type="presParOf" srcId="{85BD72C1-328E-4444-B33A-14815291D048}" destId="{8C413811-DC44-464D-AEF8-7FB882A92250}" srcOrd="3" destOrd="0" presId="urn:microsoft.com/office/officeart/2005/8/layout/venn3#1"/>
    <dgm:cxn modelId="{3459DBE2-2DAD-4F6C-8FB9-38E66BF0ECE3}" type="presParOf" srcId="{85BD72C1-328E-4444-B33A-14815291D048}" destId="{C1193128-300A-4076-89B1-54C530B9BC57}" srcOrd="4" destOrd="0" presId="urn:microsoft.com/office/officeart/2005/8/layout/venn3#1"/>
    <dgm:cxn modelId="{3681723C-1E91-420B-B2B1-B376314DD921}" type="presParOf" srcId="{85BD72C1-328E-4444-B33A-14815291D048}" destId="{A170F36B-B197-4E97-8EC7-DA98F17D99EB}" srcOrd="5" destOrd="0" presId="urn:microsoft.com/office/officeart/2005/8/layout/venn3#1"/>
    <dgm:cxn modelId="{15990890-686A-4589-9275-76302F10F53E}" type="presParOf" srcId="{85BD72C1-328E-4444-B33A-14815291D048}" destId="{246F928C-B241-46C7-8DC9-F4CB531AF795}" srcOrd="6" destOrd="0" presId="urn:microsoft.com/office/officeart/2005/8/layout/venn3#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DF16B8D-3687-4739-B6E9-5E847FBB5320}" type="doc">
      <dgm:prSet loTypeId="urn:microsoft.com/office/officeart/2005/8/layout/venn3#2" loCatId="relationship" qsTypeId="urn:microsoft.com/office/officeart/2005/8/quickstyle/simple1#2" qsCatId="simple" csTypeId="urn:microsoft.com/office/officeart/2005/8/colors/colorful1#2" csCatId="accent1" phldr="1"/>
      <dgm:spPr/>
      <dgm:t>
        <a:bodyPr/>
        <a:lstStyle/>
        <a:p>
          <a:endParaRPr lang="zh-CN" altLang="en-US"/>
        </a:p>
      </dgm:t>
    </dgm:pt>
    <dgm:pt modelId="{57AD3771-382D-49AA-A932-278843159FC8}">
      <dgm:prSet phldr="0" custT="0"/>
      <dgm:spPr/>
      <dgm:t>
        <a:bodyPr vert="horz" wrap="square"/>
        <a:lstStyle/>
        <a:p>
          <a:pPr>
            <a:lnSpc>
              <a:spcPct val="100000"/>
            </a:lnSpc>
            <a:spcBef>
              <a:spcPct val="0"/>
            </a:spcBef>
            <a:spcAft>
              <a:spcPct val="35000"/>
            </a:spcAft>
          </a:pPr>
          <a:r>
            <a:rPr lang="zh-CN">
              <a:latin typeface="方正小标宋_GBK" panose="02000000000000000000" charset="-122"/>
              <a:ea typeface="方正小标宋_GBK" panose="02000000000000000000" charset="-122"/>
            </a:rPr>
            <a:t>问卷</a:t>
          </a:r>
        </a:p>
        <a:p>
          <a:pPr>
            <a:lnSpc>
              <a:spcPct val="100000"/>
            </a:lnSpc>
            <a:spcBef>
              <a:spcPct val="0"/>
            </a:spcBef>
            <a:spcAft>
              <a:spcPct val="35000"/>
            </a:spcAft>
          </a:pPr>
          <a:r>
            <a:rPr lang="zh-CN">
              <a:latin typeface="方正小标宋_GBK" panose="02000000000000000000" charset="-122"/>
              <a:ea typeface="方正小标宋_GBK" panose="02000000000000000000" charset="-122"/>
            </a:rPr>
            <a:t>访谈</a:t>
          </a:r>
        </a:p>
      </dgm:t>
    </dgm:pt>
    <dgm:pt modelId="{00100396-A3E6-4938-89FE-BA78EEF01A72}" type="parTrans" cxnId="{F2F7293D-7E39-4ACA-A141-F93687A18457}">
      <dgm:prSet/>
      <dgm:spPr/>
    </dgm:pt>
    <dgm:pt modelId="{EFDED87D-494D-492F-930F-080372CC109D}" type="sibTrans" cxnId="{F2F7293D-7E39-4ACA-A141-F93687A18457}">
      <dgm:prSet/>
      <dgm:spPr/>
    </dgm:pt>
    <dgm:pt modelId="{DEA18090-3E02-4EDE-AE5D-61811B05833E}">
      <dgm:prSet phldrT="[文本]" phldr="0" custT="0"/>
      <dgm:spPr/>
      <dgm:t>
        <a:bodyPr vert="horz" wrap="square"/>
        <a:lstStyle/>
        <a:p>
          <a:pPr>
            <a:lnSpc>
              <a:spcPct val="100000"/>
            </a:lnSpc>
            <a:spcBef>
              <a:spcPct val="0"/>
            </a:spcBef>
            <a:spcAft>
              <a:spcPct val="35000"/>
            </a:spcAft>
          </a:pPr>
          <a:r>
            <a:rPr lang="zh-CN" dirty="0">
              <a:latin typeface="方正小标宋_GBK" panose="02000000000000000000" charset="-122"/>
              <a:ea typeface="方正小标宋_GBK" panose="02000000000000000000" charset="-122"/>
              <a:sym typeface="+mn-ea"/>
            </a:rPr>
            <a:t>日常</a:t>
          </a:r>
          <a:endParaRPr lang="en-US" altLang="zh-CN" dirty="0">
            <a:latin typeface="方正小标宋_GBK" panose="02000000000000000000" charset="-122"/>
            <a:ea typeface="方正小标宋_GBK" panose="02000000000000000000" charset="-122"/>
            <a:sym typeface="+mn-ea"/>
          </a:endParaRPr>
        </a:p>
        <a:p>
          <a:pPr>
            <a:lnSpc>
              <a:spcPct val="100000"/>
            </a:lnSpc>
            <a:spcBef>
              <a:spcPct val="0"/>
            </a:spcBef>
            <a:spcAft>
              <a:spcPct val="35000"/>
            </a:spcAft>
          </a:pPr>
          <a:r>
            <a:rPr lang="zh-CN" dirty="0">
              <a:latin typeface="方正小标宋_GBK" panose="02000000000000000000" charset="-122"/>
              <a:ea typeface="方正小标宋_GBK" panose="02000000000000000000" charset="-122"/>
              <a:sym typeface="+mn-ea"/>
            </a:rPr>
            <a:t>观察</a:t>
          </a:r>
          <a:endParaRPr lang="zh-CN" dirty="0">
            <a:latin typeface="方正小标宋_GBK" panose="02000000000000000000" charset="-122"/>
            <a:ea typeface="方正小标宋_GBK" panose="02000000000000000000" charset="-122"/>
          </a:endParaRPr>
        </a:p>
      </dgm:t>
    </dgm:pt>
    <dgm:pt modelId="{E9CC9F4A-738C-4154-B988-9270105CE9A7}" type="parTrans" cxnId="{A62EB473-DDCA-4D75-A3B4-79163A9695BE}">
      <dgm:prSet/>
      <dgm:spPr/>
      <dgm:t>
        <a:bodyPr/>
        <a:lstStyle/>
        <a:p>
          <a:endParaRPr lang="zh-CN" altLang="en-US"/>
        </a:p>
      </dgm:t>
    </dgm:pt>
    <dgm:pt modelId="{4FFEA813-98A2-4CAB-AD90-C81AB54249E6}" type="sibTrans" cxnId="{A62EB473-DDCA-4D75-A3B4-79163A9695BE}">
      <dgm:prSet/>
      <dgm:spPr/>
      <dgm:t>
        <a:bodyPr/>
        <a:lstStyle/>
        <a:p>
          <a:endParaRPr lang="zh-CN" altLang="en-US"/>
        </a:p>
      </dgm:t>
    </dgm:pt>
    <dgm:pt modelId="{85BD72C1-328E-4444-B33A-14815291D048}" type="pres">
      <dgm:prSet presAssocID="{8DF16B8D-3687-4739-B6E9-5E847FBB5320}" presName="Name0" presStyleCnt="0">
        <dgm:presLayoutVars>
          <dgm:dir/>
          <dgm:resizeHandles val="exact"/>
        </dgm:presLayoutVars>
      </dgm:prSet>
      <dgm:spPr/>
    </dgm:pt>
    <dgm:pt modelId="{A0E72E67-7638-45DE-81B9-B5123A527D28}" type="pres">
      <dgm:prSet presAssocID="{57AD3771-382D-49AA-A932-278843159FC8}" presName="Name5" presStyleLbl="vennNode1" presStyleIdx="0" presStyleCnt="2">
        <dgm:presLayoutVars>
          <dgm:bulletEnabled val="1"/>
        </dgm:presLayoutVars>
      </dgm:prSet>
      <dgm:spPr/>
    </dgm:pt>
    <dgm:pt modelId="{3F97F949-1DB2-4952-84E3-1C489C2C1608}" type="pres">
      <dgm:prSet presAssocID="{EFDED87D-494D-492F-930F-080372CC109D}" presName="space" presStyleCnt="0"/>
      <dgm:spPr/>
    </dgm:pt>
    <dgm:pt modelId="{50852D88-3251-46F3-8531-63FD83681936}" type="pres">
      <dgm:prSet presAssocID="{DEA18090-3E02-4EDE-AE5D-61811B05833E}" presName="Name5" presStyleLbl="vennNode1" presStyleIdx="1" presStyleCnt="2" custLinFactNeighborX="3085" custLinFactNeighborY="-1234">
        <dgm:presLayoutVars>
          <dgm:bulletEnabled val="1"/>
        </dgm:presLayoutVars>
      </dgm:prSet>
      <dgm:spPr/>
    </dgm:pt>
  </dgm:ptLst>
  <dgm:cxnLst>
    <dgm:cxn modelId="{B089C437-7721-4F37-9359-3FC7004F6FD2}" type="presOf" srcId="{DEA18090-3E02-4EDE-AE5D-61811B05833E}" destId="{50852D88-3251-46F3-8531-63FD83681936}" srcOrd="0" destOrd="0" presId="urn:microsoft.com/office/officeart/2005/8/layout/venn3#2"/>
    <dgm:cxn modelId="{F2F7293D-7E39-4ACA-A141-F93687A18457}" srcId="{8DF16B8D-3687-4739-B6E9-5E847FBB5320}" destId="{57AD3771-382D-49AA-A932-278843159FC8}" srcOrd="0" destOrd="0" parTransId="{00100396-A3E6-4938-89FE-BA78EEF01A72}" sibTransId="{EFDED87D-494D-492F-930F-080372CC109D}"/>
    <dgm:cxn modelId="{D7C0395B-14B3-4F95-96A3-056EBAC575A4}" type="presOf" srcId="{57AD3771-382D-49AA-A932-278843159FC8}" destId="{A0E72E67-7638-45DE-81B9-B5123A527D28}" srcOrd="0" destOrd="0" presId="urn:microsoft.com/office/officeart/2005/8/layout/venn3#2"/>
    <dgm:cxn modelId="{A62EB473-DDCA-4D75-A3B4-79163A9695BE}" srcId="{8DF16B8D-3687-4739-B6E9-5E847FBB5320}" destId="{DEA18090-3E02-4EDE-AE5D-61811B05833E}" srcOrd="1" destOrd="0" parTransId="{E9CC9F4A-738C-4154-B988-9270105CE9A7}" sibTransId="{4FFEA813-98A2-4CAB-AD90-C81AB54249E6}"/>
    <dgm:cxn modelId="{0B33F0E2-6DA5-46A4-BEAD-6EA86C22274A}" type="presOf" srcId="{8DF16B8D-3687-4739-B6E9-5E847FBB5320}" destId="{85BD72C1-328E-4444-B33A-14815291D048}" srcOrd="0" destOrd="0" presId="urn:microsoft.com/office/officeart/2005/8/layout/venn3#2"/>
    <dgm:cxn modelId="{83AB926D-6506-4D2D-B306-8CC262E54849}" type="presParOf" srcId="{85BD72C1-328E-4444-B33A-14815291D048}" destId="{A0E72E67-7638-45DE-81B9-B5123A527D28}" srcOrd="0" destOrd="0" presId="urn:microsoft.com/office/officeart/2005/8/layout/venn3#2"/>
    <dgm:cxn modelId="{6A4E239F-D5AA-4B7E-BCB7-2DB78DE30BE4}" type="presParOf" srcId="{85BD72C1-328E-4444-B33A-14815291D048}" destId="{3F97F949-1DB2-4952-84E3-1C489C2C1608}" srcOrd="1" destOrd="0" presId="urn:microsoft.com/office/officeart/2005/8/layout/venn3#2"/>
    <dgm:cxn modelId="{90C6682F-4F7F-4D34-95B8-7A0698AB6C21}" type="presParOf" srcId="{85BD72C1-328E-4444-B33A-14815291D048}" destId="{50852D88-3251-46F3-8531-63FD83681936}" srcOrd="2" destOrd="0" presId="urn:microsoft.com/office/officeart/2005/8/layout/venn3#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CC000F8-565F-47C8-934D-04C4161F3991}" type="doc">
      <dgm:prSet loTypeId="urn:microsoft.com/office/officeart/2005/8/layout/hList6" loCatId="list" qsTypeId="urn:microsoft.com/office/officeart/2005/8/quickstyle/simple1#3" qsCatId="simple" csTypeId="urn:microsoft.com/office/officeart/2005/8/colors/colorful1#3" csCatId="accent1" phldr="0"/>
      <dgm:spPr/>
      <dgm:t>
        <a:bodyPr/>
        <a:lstStyle/>
        <a:p>
          <a:endParaRPr lang="zh-CN" altLang="en-US"/>
        </a:p>
      </dgm:t>
    </dgm:pt>
    <dgm:pt modelId="{B35DC22E-F108-4B3B-9710-DB9DE75343ED}">
      <dgm:prSet phldrT="[文本]" phldr="0" custT="0"/>
      <dgm:spPr/>
      <dgm:t>
        <a:bodyPr vert="horz" wrap="square"/>
        <a:lstStyle/>
        <a:p>
          <a:pPr>
            <a:lnSpc>
              <a:spcPct val="100000"/>
            </a:lnSpc>
            <a:spcBef>
              <a:spcPct val="0"/>
            </a:spcBef>
            <a:spcAft>
              <a:spcPct val="35000"/>
            </a:spcAft>
          </a:pPr>
          <a:r>
            <a:rPr lang="zh-CN" altLang="en-US"/>
            <a:t>知道内容</a:t>
          </a:r>
        </a:p>
      </dgm:t>
    </dgm:pt>
    <dgm:pt modelId="{EBB93E41-453D-43F8-A2E3-A239D5DD76EF}" type="parTrans" cxnId="{B3E2A73E-AAE7-461F-9676-3C0EA90F7879}">
      <dgm:prSet/>
      <dgm:spPr/>
      <dgm:t>
        <a:bodyPr/>
        <a:lstStyle/>
        <a:p>
          <a:endParaRPr lang="zh-CN" altLang="en-US"/>
        </a:p>
      </dgm:t>
    </dgm:pt>
    <dgm:pt modelId="{AE268020-85A8-42C2-B5CC-9F1AA3B5FF0D}" type="sibTrans" cxnId="{B3E2A73E-AAE7-461F-9676-3C0EA90F7879}">
      <dgm:prSet/>
      <dgm:spPr/>
      <dgm:t>
        <a:bodyPr/>
        <a:lstStyle/>
        <a:p>
          <a:endParaRPr lang="zh-CN" altLang="en-US"/>
        </a:p>
      </dgm:t>
    </dgm:pt>
    <dgm:pt modelId="{23131DDC-A01B-4344-BF1A-BB816EB5AC77}">
      <dgm:prSet phldrT="[文本]" phldr="0" custT="0"/>
      <dgm:spPr/>
      <dgm:t>
        <a:bodyPr vert="horz" wrap="square"/>
        <a:lstStyle/>
        <a:p>
          <a:pPr>
            <a:lnSpc>
              <a:spcPct val="100000"/>
            </a:lnSpc>
            <a:spcBef>
              <a:spcPct val="0"/>
            </a:spcBef>
            <a:spcAft>
              <a:spcPct val="35000"/>
            </a:spcAft>
          </a:pPr>
          <a:r>
            <a:rPr lang="zh-CN" altLang="en-US"/>
            <a:t>不理解</a:t>
          </a:r>
        </a:p>
      </dgm:t>
    </dgm:pt>
    <dgm:pt modelId="{12FEF91F-8EE0-4AC9-A4D2-80055CFE585C}" type="parTrans" cxnId="{8217C7F4-AC73-4DF1-986F-F42977B7847B}">
      <dgm:prSet/>
      <dgm:spPr/>
      <dgm:t>
        <a:bodyPr/>
        <a:lstStyle/>
        <a:p>
          <a:endParaRPr lang="zh-CN" altLang="en-US"/>
        </a:p>
      </dgm:t>
    </dgm:pt>
    <dgm:pt modelId="{185FD9E9-AAAD-4507-8496-8C5AE802B8F3}" type="sibTrans" cxnId="{8217C7F4-AC73-4DF1-986F-F42977B7847B}">
      <dgm:prSet/>
      <dgm:spPr/>
      <dgm:t>
        <a:bodyPr/>
        <a:lstStyle/>
        <a:p>
          <a:endParaRPr lang="zh-CN" altLang="en-US"/>
        </a:p>
      </dgm:t>
    </dgm:pt>
    <dgm:pt modelId="{AAD6C221-DD80-42A7-ADB3-2F6C0D7FA118}">
      <dgm:prSet phldrT="[文本]" phldr="0" custT="0"/>
      <dgm:spPr/>
      <dgm:t>
        <a:bodyPr vert="horz" wrap="square"/>
        <a:lstStyle/>
        <a:p>
          <a:pPr>
            <a:lnSpc>
              <a:spcPct val="100000"/>
            </a:lnSpc>
            <a:spcBef>
              <a:spcPct val="0"/>
            </a:spcBef>
            <a:spcAft>
              <a:spcPct val="35000"/>
            </a:spcAft>
          </a:pPr>
          <a:r>
            <a:rPr lang="zh-CN" altLang="en-US"/>
            <a:t>不深入</a:t>
          </a:r>
        </a:p>
      </dgm:t>
    </dgm:pt>
    <dgm:pt modelId="{358DB283-DA3B-40D5-83BA-EEE6A1F7F1AB}" type="parTrans" cxnId="{B0770602-F308-4026-8A26-C54852B209F5}">
      <dgm:prSet/>
      <dgm:spPr/>
      <dgm:t>
        <a:bodyPr/>
        <a:lstStyle/>
        <a:p>
          <a:endParaRPr lang="zh-CN" altLang="en-US"/>
        </a:p>
      </dgm:t>
    </dgm:pt>
    <dgm:pt modelId="{D69A2F7E-A0DD-4385-AB14-80EBD0482338}" type="sibTrans" cxnId="{B0770602-F308-4026-8A26-C54852B209F5}">
      <dgm:prSet/>
      <dgm:spPr/>
      <dgm:t>
        <a:bodyPr/>
        <a:lstStyle/>
        <a:p>
          <a:endParaRPr lang="zh-CN" altLang="en-US"/>
        </a:p>
      </dgm:t>
    </dgm:pt>
    <dgm:pt modelId="{A944CCA1-9FB5-4093-86A8-89045A44E778}" type="pres">
      <dgm:prSet presAssocID="{ACC000F8-565F-47C8-934D-04C4161F3991}" presName="Name0" presStyleCnt="0">
        <dgm:presLayoutVars>
          <dgm:dir/>
          <dgm:resizeHandles val="exact"/>
        </dgm:presLayoutVars>
      </dgm:prSet>
      <dgm:spPr/>
    </dgm:pt>
    <dgm:pt modelId="{8A0A2265-FBC1-4B12-98E0-7D91387047CB}" type="pres">
      <dgm:prSet presAssocID="{B35DC22E-F108-4B3B-9710-DB9DE75343ED}" presName="node" presStyleLbl="node1" presStyleIdx="0" presStyleCnt="3">
        <dgm:presLayoutVars>
          <dgm:bulletEnabled val="1"/>
        </dgm:presLayoutVars>
      </dgm:prSet>
      <dgm:spPr/>
    </dgm:pt>
    <dgm:pt modelId="{0EBC7ECC-B294-4427-ABE7-478E5559C6EE}" type="pres">
      <dgm:prSet presAssocID="{AE268020-85A8-42C2-B5CC-9F1AA3B5FF0D}" presName="sibTrans" presStyleCnt="0"/>
      <dgm:spPr/>
    </dgm:pt>
    <dgm:pt modelId="{5CD5B18C-5B5C-41F1-969F-468111D317DF}" type="pres">
      <dgm:prSet presAssocID="{23131DDC-A01B-4344-BF1A-BB816EB5AC77}" presName="node" presStyleLbl="node1" presStyleIdx="1" presStyleCnt="3">
        <dgm:presLayoutVars>
          <dgm:bulletEnabled val="1"/>
        </dgm:presLayoutVars>
      </dgm:prSet>
      <dgm:spPr/>
    </dgm:pt>
    <dgm:pt modelId="{2D730973-E442-4361-B2A7-2FE0B894A1F4}" type="pres">
      <dgm:prSet presAssocID="{185FD9E9-AAAD-4507-8496-8C5AE802B8F3}" presName="sibTrans" presStyleCnt="0"/>
      <dgm:spPr/>
    </dgm:pt>
    <dgm:pt modelId="{52D58EB8-4BA0-4252-B53D-2EF30D5347E3}" type="pres">
      <dgm:prSet presAssocID="{AAD6C221-DD80-42A7-ADB3-2F6C0D7FA118}" presName="node" presStyleLbl="node1" presStyleIdx="2" presStyleCnt="3">
        <dgm:presLayoutVars>
          <dgm:bulletEnabled val="1"/>
        </dgm:presLayoutVars>
      </dgm:prSet>
      <dgm:spPr/>
    </dgm:pt>
  </dgm:ptLst>
  <dgm:cxnLst>
    <dgm:cxn modelId="{B0770602-F308-4026-8A26-C54852B209F5}" srcId="{ACC000F8-565F-47C8-934D-04C4161F3991}" destId="{AAD6C221-DD80-42A7-ADB3-2F6C0D7FA118}" srcOrd="2" destOrd="0" parTransId="{358DB283-DA3B-40D5-83BA-EEE6A1F7F1AB}" sibTransId="{D69A2F7E-A0DD-4385-AB14-80EBD0482338}"/>
    <dgm:cxn modelId="{B3E2A73E-AAE7-461F-9676-3C0EA90F7879}" srcId="{ACC000F8-565F-47C8-934D-04C4161F3991}" destId="{B35DC22E-F108-4B3B-9710-DB9DE75343ED}" srcOrd="0" destOrd="0" parTransId="{EBB93E41-453D-43F8-A2E3-A239D5DD76EF}" sibTransId="{AE268020-85A8-42C2-B5CC-9F1AA3B5FF0D}"/>
    <dgm:cxn modelId="{6F95D65E-B1C3-4E72-A3D6-AF14974A30E8}" type="presOf" srcId="{ACC000F8-565F-47C8-934D-04C4161F3991}" destId="{A944CCA1-9FB5-4093-86A8-89045A44E778}" srcOrd="0" destOrd="0" presId="urn:microsoft.com/office/officeart/2005/8/layout/hList6"/>
    <dgm:cxn modelId="{FE55E857-4177-4958-A892-558FEC905120}" type="presOf" srcId="{23131DDC-A01B-4344-BF1A-BB816EB5AC77}" destId="{5CD5B18C-5B5C-41F1-969F-468111D317DF}" srcOrd="0" destOrd="0" presId="urn:microsoft.com/office/officeart/2005/8/layout/hList6"/>
    <dgm:cxn modelId="{C95B66A9-304F-40DC-A4B8-75B99F121486}" type="presOf" srcId="{AAD6C221-DD80-42A7-ADB3-2F6C0D7FA118}" destId="{52D58EB8-4BA0-4252-B53D-2EF30D5347E3}" srcOrd="0" destOrd="0" presId="urn:microsoft.com/office/officeart/2005/8/layout/hList6"/>
    <dgm:cxn modelId="{327C44E1-0E19-4DFA-8303-B01DCC9346F4}" type="presOf" srcId="{B35DC22E-F108-4B3B-9710-DB9DE75343ED}" destId="{8A0A2265-FBC1-4B12-98E0-7D91387047CB}" srcOrd="0" destOrd="0" presId="urn:microsoft.com/office/officeart/2005/8/layout/hList6"/>
    <dgm:cxn modelId="{8217C7F4-AC73-4DF1-986F-F42977B7847B}" srcId="{ACC000F8-565F-47C8-934D-04C4161F3991}" destId="{23131DDC-A01B-4344-BF1A-BB816EB5AC77}" srcOrd="1" destOrd="0" parTransId="{12FEF91F-8EE0-4AC9-A4D2-80055CFE585C}" sibTransId="{185FD9E9-AAAD-4507-8496-8C5AE802B8F3}"/>
    <dgm:cxn modelId="{CD26F361-9432-4C8E-90FB-0D3924B443AD}" type="presParOf" srcId="{A944CCA1-9FB5-4093-86A8-89045A44E778}" destId="{8A0A2265-FBC1-4B12-98E0-7D91387047CB}" srcOrd="0" destOrd="0" presId="urn:microsoft.com/office/officeart/2005/8/layout/hList6"/>
    <dgm:cxn modelId="{43074BE0-2E77-428E-B0DD-19027AB0232C}" type="presParOf" srcId="{A944CCA1-9FB5-4093-86A8-89045A44E778}" destId="{0EBC7ECC-B294-4427-ABE7-478E5559C6EE}" srcOrd="1" destOrd="0" presId="urn:microsoft.com/office/officeart/2005/8/layout/hList6"/>
    <dgm:cxn modelId="{47C12A17-B42E-49A2-B5F5-48E9E2C62128}" type="presParOf" srcId="{A944CCA1-9FB5-4093-86A8-89045A44E778}" destId="{5CD5B18C-5B5C-41F1-969F-468111D317DF}" srcOrd="2" destOrd="0" presId="urn:microsoft.com/office/officeart/2005/8/layout/hList6"/>
    <dgm:cxn modelId="{A54C3657-468F-4A63-988F-916A75A8945A}" type="presParOf" srcId="{A944CCA1-9FB5-4093-86A8-89045A44E778}" destId="{2D730973-E442-4361-B2A7-2FE0B894A1F4}" srcOrd="3" destOrd="0" presId="urn:microsoft.com/office/officeart/2005/8/layout/hList6"/>
    <dgm:cxn modelId="{48A987AC-C163-4CF3-8895-714039DFB43B}" type="presParOf" srcId="{A944CCA1-9FB5-4093-86A8-89045A44E778}" destId="{52D58EB8-4BA0-4252-B53D-2EF30D5347E3}" srcOrd="4" destOrd="0" presId="urn:microsoft.com/office/officeart/2005/8/layout/hList6"/>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01C80C4-3C37-4B06-AC2A-25F05322FDE0}" type="doc">
      <dgm:prSet loTypeId="urn:microsoft.com/office/officeart/2005/8/layout/list1#2" loCatId="list" qsTypeId="urn:microsoft.com/office/officeart/2005/8/quickstyle/simple1#4" qsCatId="simple" csTypeId="urn:microsoft.com/office/officeart/2005/8/colors/colorful1#4" csCatId="accent1" phldr="0"/>
      <dgm:spPr/>
      <dgm:t>
        <a:bodyPr/>
        <a:lstStyle/>
        <a:p>
          <a:endParaRPr lang="zh-CN" altLang="en-US"/>
        </a:p>
      </dgm:t>
    </dgm:pt>
    <dgm:pt modelId="{79F64CC5-B0A0-473A-A647-A8DB6562D23B}">
      <dgm:prSet phldrT="[文本]" phldr="0" custT="1"/>
      <dgm:spPr/>
      <dgm:t>
        <a:bodyPr vert="horz" wrap="square"/>
        <a:lstStyle/>
        <a:p>
          <a:pPr>
            <a:lnSpc>
              <a:spcPct val="100000"/>
            </a:lnSpc>
            <a:spcBef>
              <a:spcPct val="0"/>
            </a:spcBef>
            <a:spcAft>
              <a:spcPct val="35000"/>
            </a:spcAft>
          </a:pPr>
          <a:r>
            <a:rPr lang="en-US" altLang="zh-CN" sz="2000" b="1" kern="1200" dirty="0">
              <a:solidFill>
                <a:prstClr val="white"/>
              </a:solidFill>
              <a:latin typeface="方正小标宋_GBK" panose="02000000000000000000" charset="-122"/>
              <a:ea typeface="方正小标宋_GBK" panose="02000000000000000000" charset="-122"/>
              <a:cs typeface="方正小标宋_GBK" panose="02000000000000000000" charset="-122"/>
              <a:sym typeface="+mn-ea"/>
            </a:rPr>
            <a:t>1.</a:t>
          </a:r>
          <a:r>
            <a:rPr lang="zh-CN" altLang="en-US" sz="2000" b="1" kern="1200" dirty="0">
              <a:latin typeface="方正小标宋_GBK" panose="02000000000000000000" charset="-122"/>
              <a:ea typeface="方正小标宋_GBK" panose="02000000000000000000" charset="-122"/>
              <a:cs typeface="方正小标宋_GBK" panose="02000000000000000000" charset="-122"/>
              <a:sym typeface="+mn-ea"/>
            </a:rPr>
            <a:t>感悟价值观在人一生成长中的重要作用，理解做新时代好少年就是要从小践行社会主义核心价值观。</a:t>
          </a:r>
          <a:endParaRPr sz="4100"/>
        </a:p>
      </dgm:t>
    </dgm:pt>
    <dgm:pt modelId="{702F6268-E14C-45D5-8115-297DAA4B759C}" type="parTrans" cxnId="{A5B504CC-8FBD-402D-9C81-09F8485A68B9}">
      <dgm:prSet/>
      <dgm:spPr/>
      <dgm:t>
        <a:bodyPr/>
        <a:lstStyle/>
        <a:p>
          <a:endParaRPr lang="zh-CN" altLang="en-US"/>
        </a:p>
      </dgm:t>
    </dgm:pt>
    <dgm:pt modelId="{981E424B-A63B-4DF7-BC97-1D5B2B7044B1}" type="sibTrans" cxnId="{A5B504CC-8FBD-402D-9C81-09F8485A68B9}">
      <dgm:prSet/>
      <dgm:spPr/>
      <dgm:t>
        <a:bodyPr/>
        <a:lstStyle/>
        <a:p>
          <a:endParaRPr lang="zh-CN" altLang="en-US"/>
        </a:p>
      </dgm:t>
    </dgm:pt>
    <dgm:pt modelId="{D4AB1542-9F74-4E45-B615-57F5DFDC43EE}">
      <dgm:prSet phldrT="[文本]" phldr="0" custT="1"/>
      <dgm:spPr/>
      <dgm:t>
        <a:bodyPr vert="horz" wrap="square"/>
        <a:lstStyle/>
        <a:p>
          <a:pPr>
            <a:lnSpc>
              <a:spcPct val="100000"/>
            </a:lnSpc>
            <a:spcBef>
              <a:spcPct val="0"/>
            </a:spcBef>
            <a:spcAft>
              <a:spcPct val="35000"/>
            </a:spcAft>
          </a:pPr>
          <a:r>
            <a:rPr lang="en-US" altLang="zh-CN" sz="2000" b="1" dirty="0">
              <a:latin typeface="方正小标宋_GBK" panose="02000000000000000000" charset="-122"/>
              <a:ea typeface="方正小标宋_GBK" panose="02000000000000000000" charset="-122"/>
              <a:cs typeface="方正小标宋_GBK" panose="02000000000000000000" charset="-122"/>
              <a:sym typeface="+mn-ea"/>
            </a:rPr>
            <a:t>2.</a:t>
          </a:r>
          <a:r>
            <a:rPr lang="zh-CN" altLang="en-US" sz="2000" b="1" dirty="0">
              <a:latin typeface="方正小标宋_GBK" panose="02000000000000000000" charset="-122"/>
              <a:ea typeface="方正小标宋_GBK" panose="02000000000000000000" charset="-122"/>
              <a:cs typeface="方正小标宋_GBK" panose="02000000000000000000" charset="-122"/>
              <a:sym typeface="+mn-ea"/>
            </a:rPr>
            <a:t>能说出社会主义核心价值观的内容，能列举一些模范人物的事迹。</a:t>
          </a:r>
          <a:endParaRPr sz="4100"/>
        </a:p>
      </dgm:t>
    </dgm:pt>
    <dgm:pt modelId="{DCA1BD93-FD98-4A06-8ECE-28E6935BECED}" type="parTrans" cxnId="{E7A4C64B-F6F8-4BD2-8EC6-A5700EC8C02B}">
      <dgm:prSet/>
      <dgm:spPr/>
      <dgm:t>
        <a:bodyPr/>
        <a:lstStyle/>
        <a:p>
          <a:endParaRPr lang="zh-CN" altLang="en-US"/>
        </a:p>
      </dgm:t>
    </dgm:pt>
    <dgm:pt modelId="{69748832-ECC5-4F63-A6AC-8504A7E906B9}" type="sibTrans" cxnId="{E7A4C64B-F6F8-4BD2-8EC6-A5700EC8C02B}">
      <dgm:prSet/>
      <dgm:spPr/>
      <dgm:t>
        <a:bodyPr/>
        <a:lstStyle/>
        <a:p>
          <a:endParaRPr lang="zh-CN" altLang="en-US"/>
        </a:p>
      </dgm:t>
    </dgm:pt>
    <dgm:pt modelId="{96EFB7B6-63BA-4C4C-B0BE-A6786A62CC93}">
      <dgm:prSet phldr="0" custT="0"/>
      <dgm:spPr/>
      <dgm:t>
        <a:bodyPr vert="horz" wrap="square"/>
        <a:lstStyle/>
        <a:p>
          <a:endParaRPr b="1"/>
        </a:p>
      </dgm:t>
    </dgm:pt>
    <dgm:pt modelId="{49AD327F-4A02-42BF-861C-012A89E63A9D}" type="parTrans" cxnId="{F6CBC554-28BE-46AC-B59E-24355AF3C6FD}">
      <dgm:prSet/>
      <dgm:spPr/>
    </dgm:pt>
    <dgm:pt modelId="{AB7FD0E2-818A-4207-8958-201F9438B730}" type="sibTrans" cxnId="{F6CBC554-28BE-46AC-B59E-24355AF3C6FD}">
      <dgm:prSet/>
      <dgm:spPr/>
    </dgm:pt>
    <dgm:pt modelId="{EE3CB678-3AF3-48EB-A9A3-4C9B3B638DF4}" type="pres">
      <dgm:prSet presAssocID="{501C80C4-3C37-4B06-AC2A-25F05322FDE0}" presName="linear" presStyleCnt="0">
        <dgm:presLayoutVars>
          <dgm:dir/>
          <dgm:animLvl val="lvl"/>
          <dgm:resizeHandles val="exact"/>
        </dgm:presLayoutVars>
      </dgm:prSet>
      <dgm:spPr/>
    </dgm:pt>
    <dgm:pt modelId="{A787D67B-DDA1-4988-8415-DCD48FC3EA83}" type="pres">
      <dgm:prSet presAssocID="{79F64CC5-B0A0-473A-A647-A8DB6562D23B}" presName="parentLin" presStyleCnt="0"/>
      <dgm:spPr/>
    </dgm:pt>
    <dgm:pt modelId="{0797CEA2-9F9D-4159-A8DC-2F0D60611F3B}" type="pres">
      <dgm:prSet presAssocID="{79F64CC5-B0A0-473A-A647-A8DB6562D23B}" presName="parentLeftMargin" presStyleLbl="node1" presStyleIdx="0" presStyleCnt="2"/>
      <dgm:spPr/>
    </dgm:pt>
    <dgm:pt modelId="{2968AA41-C1D3-4EDF-9DB3-378F66B2FD39}" type="pres">
      <dgm:prSet presAssocID="{79F64CC5-B0A0-473A-A647-A8DB6562D23B}" presName="parentText" presStyleLbl="node1" presStyleIdx="0" presStyleCnt="2">
        <dgm:presLayoutVars>
          <dgm:chMax val="0"/>
          <dgm:bulletEnabled val="1"/>
        </dgm:presLayoutVars>
      </dgm:prSet>
      <dgm:spPr/>
    </dgm:pt>
    <dgm:pt modelId="{D61417B3-60F3-4BE3-8E8F-9CEC27ECBCDA}" type="pres">
      <dgm:prSet presAssocID="{79F64CC5-B0A0-473A-A647-A8DB6562D23B}" presName="negativeSpace" presStyleCnt="0"/>
      <dgm:spPr/>
    </dgm:pt>
    <dgm:pt modelId="{D167D85B-ED5F-4134-9F18-E6B4BAE0C614}" type="pres">
      <dgm:prSet presAssocID="{79F64CC5-B0A0-473A-A647-A8DB6562D23B}" presName="childText" presStyleLbl="conFgAcc1" presStyleIdx="0" presStyleCnt="2">
        <dgm:presLayoutVars>
          <dgm:bulletEnabled val="1"/>
        </dgm:presLayoutVars>
      </dgm:prSet>
      <dgm:spPr/>
    </dgm:pt>
    <dgm:pt modelId="{6402558A-B637-4118-8793-2FA57B2393DA}" type="pres">
      <dgm:prSet presAssocID="{981E424B-A63B-4DF7-BC97-1D5B2B7044B1}" presName="spaceBetweenRectangles" presStyleCnt="0"/>
      <dgm:spPr/>
    </dgm:pt>
    <dgm:pt modelId="{8E561E53-8519-43F2-B9E7-546C3EB01970}" type="pres">
      <dgm:prSet presAssocID="{D4AB1542-9F74-4E45-B615-57F5DFDC43EE}" presName="parentLin" presStyleCnt="0"/>
      <dgm:spPr/>
    </dgm:pt>
    <dgm:pt modelId="{3559B5A5-3E91-49F5-A868-297DBB575668}" type="pres">
      <dgm:prSet presAssocID="{D4AB1542-9F74-4E45-B615-57F5DFDC43EE}" presName="parentLeftMargin" presStyleLbl="node1" presStyleIdx="0" presStyleCnt="2"/>
      <dgm:spPr/>
    </dgm:pt>
    <dgm:pt modelId="{48FABA9F-C289-434B-8864-E8FC1B5C2F60}" type="pres">
      <dgm:prSet presAssocID="{D4AB1542-9F74-4E45-B615-57F5DFDC43EE}" presName="parentText" presStyleLbl="node1" presStyleIdx="1" presStyleCnt="2">
        <dgm:presLayoutVars>
          <dgm:chMax val="0"/>
          <dgm:bulletEnabled val="1"/>
        </dgm:presLayoutVars>
      </dgm:prSet>
      <dgm:spPr/>
    </dgm:pt>
    <dgm:pt modelId="{72F65D9D-7898-4EE1-ADBC-A6F5139DEC13}" type="pres">
      <dgm:prSet presAssocID="{D4AB1542-9F74-4E45-B615-57F5DFDC43EE}" presName="negativeSpace" presStyleCnt="0"/>
      <dgm:spPr/>
    </dgm:pt>
    <dgm:pt modelId="{6B4B0D2A-F76A-4881-A678-1599A9C1764F}" type="pres">
      <dgm:prSet presAssocID="{D4AB1542-9F74-4E45-B615-57F5DFDC43EE}" presName="childText" presStyleLbl="conFgAcc1" presStyleIdx="1" presStyleCnt="2">
        <dgm:presLayoutVars>
          <dgm:bulletEnabled val="1"/>
        </dgm:presLayoutVars>
      </dgm:prSet>
      <dgm:spPr/>
    </dgm:pt>
  </dgm:ptLst>
  <dgm:cxnLst>
    <dgm:cxn modelId="{7E032F13-7E58-4646-B0A8-462FA2FE0A05}" type="presOf" srcId="{D4AB1542-9F74-4E45-B615-57F5DFDC43EE}" destId="{48FABA9F-C289-434B-8864-E8FC1B5C2F60}" srcOrd="1" destOrd="0" presId="urn:microsoft.com/office/officeart/2005/8/layout/list1#2"/>
    <dgm:cxn modelId="{E7A4C64B-F6F8-4BD2-8EC6-A5700EC8C02B}" srcId="{501C80C4-3C37-4B06-AC2A-25F05322FDE0}" destId="{D4AB1542-9F74-4E45-B615-57F5DFDC43EE}" srcOrd="1" destOrd="0" parTransId="{DCA1BD93-FD98-4A06-8ECE-28E6935BECED}" sibTransId="{69748832-ECC5-4F63-A6AC-8504A7E906B9}"/>
    <dgm:cxn modelId="{F6CBC554-28BE-46AC-B59E-24355AF3C6FD}" srcId="{D4AB1542-9F74-4E45-B615-57F5DFDC43EE}" destId="{96EFB7B6-63BA-4C4C-B0BE-A6786A62CC93}" srcOrd="0" destOrd="0" parTransId="{49AD327F-4A02-42BF-861C-012A89E63A9D}" sibTransId="{AB7FD0E2-818A-4207-8958-201F9438B730}"/>
    <dgm:cxn modelId="{C047348B-5980-4739-8A21-C5DCCF3F6F06}" type="presOf" srcId="{79F64CC5-B0A0-473A-A647-A8DB6562D23B}" destId="{0797CEA2-9F9D-4159-A8DC-2F0D60611F3B}" srcOrd="0" destOrd="0" presId="urn:microsoft.com/office/officeart/2005/8/layout/list1#2"/>
    <dgm:cxn modelId="{C816399E-5D24-4C92-B613-9D060E55929C}" type="presOf" srcId="{79F64CC5-B0A0-473A-A647-A8DB6562D23B}" destId="{2968AA41-C1D3-4EDF-9DB3-378F66B2FD39}" srcOrd="1" destOrd="0" presId="urn:microsoft.com/office/officeart/2005/8/layout/list1#2"/>
    <dgm:cxn modelId="{3FA4E09F-C577-49E7-AA9B-F6C08627D251}" type="presOf" srcId="{D4AB1542-9F74-4E45-B615-57F5DFDC43EE}" destId="{3559B5A5-3E91-49F5-A868-297DBB575668}" srcOrd="0" destOrd="0" presId="urn:microsoft.com/office/officeart/2005/8/layout/list1#2"/>
    <dgm:cxn modelId="{A5B504CC-8FBD-402D-9C81-09F8485A68B9}" srcId="{501C80C4-3C37-4B06-AC2A-25F05322FDE0}" destId="{79F64CC5-B0A0-473A-A647-A8DB6562D23B}" srcOrd="0" destOrd="0" parTransId="{702F6268-E14C-45D5-8115-297DAA4B759C}" sibTransId="{981E424B-A63B-4DF7-BC97-1D5B2B7044B1}"/>
    <dgm:cxn modelId="{DEE331F3-17B6-4CBE-87A9-DC808F2581C0}" type="presOf" srcId="{501C80C4-3C37-4B06-AC2A-25F05322FDE0}" destId="{EE3CB678-3AF3-48EB-A9A3-4C9B3B638DF4}" srcOrd="0" destOrd="0" presId="urn:microsoft.com/office/officeart/2005/8/layout/list1#2"/>
    <dgm:cxn modelId="{6CD028F8-506F-4479-AB04-B4DA90F8D4DB}" type="presOf" srcId="{96EFB7B6-63BA-4C4C-B0BE-A6786A62CC93}" destId="{6B4B0D2A-F76A-4881-A678-1599A9C1764F}" srcOrd="0" destOrd="0" presId="urn:microsoft.com/office/officeart/2005/8/layout/list1#2"/>
    <dgm:cxn modelId="{F9AFED71-AA32-422B-A1C3-846BBC21DD62}" type="presParOf" srcId="{EE3CB678-3AF3-48EB-A9A3-4C9B3B638DF4}" destId="{A787D67B-DDA1-4988-8415-DCD48FC3EA83}" srcOrd="0" destOrd="0" presId="urn:microsoft.com/office/officeart/2005/8/layout/list1#2"/>
    <dgm:cxn modelId="{D6F22BF3-7BCD-4849-8779-0D8CAE6E5EEB}" type="presParOf" srcId="{A787D67B-DDA1-4988-8415-DCD48FC3EA83}" destId="{0797CEA2-9F9D-4159-A8DC-2F0D60611F3B}" srcOrd="0" destOrd="0" presId="urn:microsoft.com/office/officeart/2005/8/layout/list1#2"/>
    <dgm:cxn modelId="{0D942389-DE9E-4642-8862-C9AF69BA5729}" type="presParOf" srcId="{A787D67B-DDA1-4988-8415-DCD48FC3EA83}" destId="{2968AA41-C1D3-4EDF-9DB3-378F66B2FD39}" srcOrd="1" destOrd="0" presId="urn:microsoft.com/office/officeart/2005/8/layout/list1#2"/>
    <dgm:cxn modelId="{E544A233-2039-4A20-83CD-716C5510A62D}" type="presParOf" srcId="{EE3CB678-3AF3-48EB-A9A3-4C9B3B638DF4}" destId="{D61417B3-60F3-4BE3-8E8F-9CEC27ECBCDA}" srcOrd="1" destOrd="0" presId="urn:microsoft.com/office/officeart/2005/8/layout/list1#2"/>
    <dgm:cxn modelId="{ECE15D82-6223-4491-B1C8-6E897DF1A846}" type="presParOf" srcId="{EE3CB678-3AF3-48EB-A9A3-4C9B3B638DF4}" destId="{D167D85B-ED5F-4134-9F18-E6B4BAE0C614}" srcOrd="2" destOrd="0" presId="urn:microsoft.com/office/officeart/2005/8/layout/list1#2"/>
    <dgm:cxn modelId="{8ACFB723-A43B-4E5E-BF33-AFDE5058E9D4}" type="presParOf" srcId="{EE3CB678-3AF3-48EB-A9A3-4C9B3B638DF4}" destId="{6402558A-B637-4118-8793-2FA57B2393DA}" srcOrd="3" destOrd="0" presId="urn:microsoft.com/office/officeart/2005/8/layout/list1#2"/>
    <dgm:cxn modelId="{808714AF-9D62-46AD-9BCF-4484E59AC8A5}" type="presParOf" srcId="{EE3CB678-3AF3-48EB-A9A3-4C9B3B638DF4}" destId="{8E561E53-8519-43F2-B9E7-546C3EB01970}" srcOrd="4" destOrd="0" presId="urn:microsoft.com/office/officeart/2005/8/layout/list1#2"/>
    <dgm:cxn modelId="{6C708520-69A1-45FA-B429-B796AE1DED31}" type="presParOf" srcId="{8E561E53-8519-43F2-B9E7-546C3EB01970}" destId="{3559B5A5-3E91-49F5-A868-297DBB575668}" srcOrd="0" destOrd="0" presId="urn:microsoft.com/office/officeart/2005/8/layout/list1#2"/>
    <dgm:cxn modelId="{6D13EDC8-8570-4359-8503-C1C220BEDAF8}" type="presParOf" srcId="{8E561E53-8519-43F2-B9E7-546C3EB01970}" destId="{48FABA9F-C289-434B-8864-E8FC1B5C2F60}" srcOrd="1" destOrd="0" presId="urn:microsoft.com/office/officeart/2005/8/layout/list1#2"/>
    <dgm:cxn modelId="{FEF054AF-7652-4FE3-A908-16E19034138C}" type="presParOf" srcId="{EE3CB678-3AF3-48EB-A9A3-4C9B3B638DF4}" destId="{72F65D9D-7898-4EE1-ADBC-A6F5139DEC13}" srcOrd="5" destOrd="0" presId="urn:microsoft.com/office/officeart/2005/8/layout/list1#2"/>
    <dgm:cxn modelId="{2AFAEA71-C7E5-4413-B823-3665BBD782E8}" type="presParOf" srcId="{EE3CB678-3AF3-48EB-A9A3-4C9B3B638DF4}" destId="{6B4B0D2A-F76A-4881-A678-1599A9C1764F}" srcOrd="6" destOrd="0" presId="urn:microsoft.com/office/officeart/2005/8/layout/list1#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6B9A8F0-FD03-4A42-B399-DD1847CF3B9C}" type="doc">
      <dgm:prSet loTypeId="urn:microsoft.com/office/officeart/2009/3/layout/StepUpProcess#1" loCatId="process" qsTypeId="urn:microsoft.com/office/officeart/2005/8/quickstyle/simple1#5" qsCatId="simple" csTypeId="urn:microsoft.com/office/officeart/2005/8/colors/colorful1#5" csCatId="accent1" phldr="0"/>
      <dgm:spPr/>
      <dgm:t>
        <a:bodyPr/>
        <a:lstStyle/>
        <a:p>
          <a:endParaRPr lang="zh-CN" altLang="en-US"/>
        </a:p>
      </dgm:t>
    </dgm:pt>
    <dgm:pt modelId="{6BD16D8A-5653-4713-A20F-D0BDA852D54F}">
      <dgm:prSet phldrT="[文本]" phldr="0" custT="0"/>
      <dgm:spPr/>
      <dgm:t>
        <a:bodyPr vert="horz" wrap="square"/>
        <a:lstStyle/>
        <a:p>
          <a:pPr>
            <a:lnSpc>
              <a:spcPct val="100000"/>
            </a:lnSpc>
            <a:spcBef>
              <a:spcPct val="0"/>
            </a:spcBef>
            <a:spcAft>
              <a:spcPct val="35000"/>
            </a:spcAft>
          </a:pPr>
          <a:r>
            <a:rPr lang="zh-CN" altLang="en-US" b="1">
              <a:latin typeface="仿宋" panose="02010609060101010101" pitchFamily="49" charset="-122"/>
              <a:ea typeface="仿宋" panose="02010609060101010101" pitchFamily="49" charset="-122"/>
            </a:rPr>
            <a:t>活动体验揭示主题</a:t>
          </a:r>
        </a:p>
      </dgm:t>
    </dgm:pt>
    <dgm:pt modelId="{BA930810-751F-4A79-8FB0-11E4409DC6E9}" type="parTrans" cxnId="{682C8E3C-D717-452B-85AE-FB2B4E53471F}">
      <dgm:prSet/>
      <dgm:spPr/>
      <dgm:t>
        <a:bodyPr/>
        <a:lstStyle/>
        <a:p>
          <a:endParaRPr lang="zh-CN" altLang="en-US"/>
        </a:p>
      </dgm:t>
    </dgm:pt>
    <dgm:pt modelId="{C8BA2AF4-FE08-4CC9-B85D-A33B6D14188C}" type="sibTrans" cxnId="{682C8E3C-D717-452B-85AE-FB2B4E53471F}">
      <dgm:prSet/>
      <dgm:spPr/>
      <dgm:t>
        <a:bodyPr/>
        <a:lstStyle/>
        <a:p>
          <a:endParaRPr lang="zh-CN" altLang="en-US"/>
        </a:p>
      </dgm:t>
    </dgm:pt>
    <dgm:pt modelId="{1FCF0387-0431-424F-8912-B70996C7CAD2}">
      <dgm:prSet phldrT="[文本]" phldr="0" custT="0"/>
      <dgm:spPr/>
      <dgm:t>
        <a:bodyPr vert="horz" wrap="square"/>
        <a:lstStyle/>
        <a:p>
          <a:pPr>
            <a:lnSpc>
              <a:spcPct val="100000"/>
            </a:lnSpc>
            <a:spcBef>
              <a:spcPct val="0"/>
            </a:spcBef>
            <a:spcAft>
              <a:spcPct val="35000"/>
            </a:spcAft>
          </a:pPr>
          <a:r>
            <a:rPr lang="zh-CN" altLang="en-US" b="1">
              <a:latin typeface="仿宋" panose="02010609060101010101" pitchFamily="49" charset="-122"/>
              <a:ea typeface="仿宋" panose="02010609060101010101" pitchFamily="49" charset="-122"/>
            </a:rPr>
            <a:t>阅读理解分享感悟</a:t>
          </a:r>
        </a:p>
      </dgm:t>
    </dgm:pt>
    <dgm:pt modelId="{21A66327-93DC-4FD4-AE8A-8F24FCE05CDE}" type="parTrans" cxnId="{7877AC31-4022-493E-9349-022989C5E421}">
      <dgm:prSet/>
      <dgm:spPr/>
      <dgm:t>
        <a:bodyPr/>
        <a:lstStyle/>
        <a:p>
          <a:endParaRPr lang="zh-CN" altLang="en-US"/>
        </a:p>
      </dgm:t>
    </dgm:pt>
    <dgm:pt modelId="{1ACD84AE-35B3-4501-8CB5-7896D190196E}" type="sibTrans" cxnId="{7877AC31-4022-493E-9349-022989C5E421}">
      <dgm:prSet/>
      <dgm:spPr/>
      <dgm:t>
        <a:bodyPr/>
        <a:lstStyle/>
        <a:p>
          <a:endParaRPr lang="zh-CN" altLang="en-US"/>
        </a:p>
      </dgm:t>
    </dgm:pt>
    <dgm:pt modelId="{FE0953B8-219F-448F-96B3-4A0C1E3EC459}">
      <dgm:prSet phldrT="[文本]" phldr="0" custT="0"/>
      <dgm:spPr/>
      <dgm:t>
        <a:bodyPr vert="horz" wrap="square"/>
        <a:lstStyle/>
        <a:p>
          <a:pPr>
            <a:lnSpc>
              <a:spcPct val="100000"/>
            </a:lnSpc>
            <a:spcBef>
              <a:spcPct val="0"/>
            </a:spcBef>
            <a:spcAft>
              <a:spcPct val="35000"/>
            </a:spcAft>
          </a:pPr>
          <a:r>
            <a:rPr lang="zh-CN" altLang="en-US" b="1">
              <a:latin typeface="仿宋" panose="02010609060101010101" pitchFamily="49" charset="-122"/>
              <a:ea typeface="仿宋" panose="02010609060101010101" pitchFamily="49" charset="-122"/>
            </a:rPr>
            <a:t>师生共读深度挖掘</a:t>
          </a:r>
        </a:p>
      </dgm:t>
    </dgm:pt>
    <dgm:pt modelId="{5707F94D-B8B5-466C-96D1-E1A9A5D090C9}" type="parTrans" cxnId="{2941BD2C-3A66-4C95-8F8A-AE9ACD45A734}">
      <dgm:prSet/>
      <dgm:spPr/>
      <dgm:t>
        <a:bodyPr/>
        <a:lstStyle/>
        <a:p>
          <a:endParaRPr lang="zh-CN" altLang="en-US"/>
        </a:p>
      </dgm:t>
    </dgm:pt>
    <dgm:pt modelId="{6CF96CC3-3A72-4D0C-9B21-8FD30484CA44}" type="sibTrans" cxnId="{2941BD2C-3A66-4C95-8F8A-AE9ACD45A734}">
      <dgm:prSet/>
      <dgm:spPr/>
      <dgm:t>
        <a:bodyPr/>
        <a:lstStyle/>
        <a:p>
          <a:endParaRPr lang="zh-CN" altLang="en-US"/>
        </a:p>
      </dgm:t>
    </dgm:pt>
    <dgm:pt modelId="{A80283CB-68E8-40FE-8E18-FAC9DC0A3186}">
      <dgm:prSet phldr="0" custT="0"/>
      <dgm:spPr/>
      <dgm:t>
        <a:bodyPr vert="horz" wrap="square"/>
        <a:lstStyle/>
        <a:p>
          <a:pPr>
            <a:lnSpc>
              <a:spcPct val="100000"/>
            </a:lnSpc>
            <a:spcBef>
              <a:spcPct val="0"/>
            </a:spcBef>
            <a:spcAft>
              <a:spcPct val="35000"/>
            </a:spcAft>
          </a:pPr>
          <a:r>
            <a:rPr lang="zh-CN" b="1">
              <a:latin typeface="仿宋" panose="02010609060101010101" pitchFamily="49" charset="-122"/>
              <a:ea typeface="仿宋" panose="02010609060101010101" pitchFamily="49" charset="-122"/>
            </a:rPr>
            <a:t>总结提升回归生活</a:t>
          </a:r>
        </a:p>
      </dgm:t>
    </dgm:pt>
    <dgm:pt modelId="{BD09EB7C-E3F7-4E8D-AB52-E0031312F367}" type="parTrans" cxnId="{C297185B-6FF1-44A8-82ED-9E16CAD7B017}">
      <dgm:prSet/>
      <dgm:spPr/>
    </dgm:pt>
    <dgm:pt modelId="{DC8AE2B8-878C-403F-B2D0-D0638789539C}" type="sibTrans" cxnId="{C297185B-6FF1-44A8-82ED-9E16CAD7B017}">
      <dgm:prSet/>
      <dgm:spPr/>
    </dgm:pt>
    <dgm:pt modelId="{26682B4D-98F1-4918-8BA4-E9BACFF69973}" type="pres">
      <dgm:prSet presAssocID="{16B9A8F0-FD03-4A42-B399-DD1847CF3B9C}" presName="rootnode" presStyleCnt="0">
        <dgm:presLayoutVars>
          <dgm:chMax/>
          <dgm:chPref/>
          <dgm:dir/>
          <dgm:animLvl val="lvl"/>
        </dgm:presLayoutVars>
      </dgm:prSet>
      <dgm:spPr/>
    </dgm:pt>
    <dgm:pt modelId="{9515C203-8BD5-407E-8585-653A8CA012A0}" type="pres">
      <dgm:prSet presAssocID="{6BD16D8A-5653-4713-A20F-D0BDA852D54F}" presName="composite" presStyleCnt="0"/>
      <dgm:spPr/>
    </dgm:pt>
    <dgm:pt modelId="{E45BFA90-D338-4867-B192-9BF5C62A40B7}" type="pres">
      <dgm:prSet presAssocID="{6BD16D8A-5653-4713-A20F-D0BDA852D54F}" presName="LShape" presStyleLbl="alignNode1" presStyleIdx="0" presStyleCnt="7"/>
      <dgm:spPr/>
    </dgm:pt>
    <dgm:pt modelId="{84F24978-831E-41A8-A919-9DF3159D95B3}" type="pres">
      <dgm:prSet presAssocID="{6BD16D8A-5653-4713-A20F-D0BDA852D54F}" presName="ParentText" presStyleLbl="revTx" presStyleIdx="0" presStyleCnt="4">
        <dgm:presLayoutVars>
          <dgm:chMax val="0"/>
          <dgm:chPref val="0"/>
          <dgm:bulletEnabled val="1"/>
        </dgm:presLayoutVars>
      </dgm:prSet>
      <dgm:spPr/>
    </dgm:pt>
    <dgm:pt modelId="{61A5B80A-01D5-4349-A5BB-33A20E744C6C}" type="pres">
      <dgm:prSet presAssocID="{6BD16D8A-5653-4713-A20F-D0BDA852D54F}" presName="Triangle" presStyleLbl="alignNode1" presStyleIdx="1" presStyleCnt="7"/>
      <dgm:spPr/>
    </dgm:pt>
    <dgm:pt modelId="{FFE52942-E586-4843-BD0B-117C9B932463}" type="pres">
      <dgm:prSet presAssocID="{C8BA2AF4-FE08-4CC9-B85D-A33B6D14188C}" presName="sibTrans" presStyleCnt="0"/>
      <dgm:spPr/>
    </dgm:pt>
    <dgm:pt modelId="{082D2D2D-6BC2-4A1D-90D7-527C7BFBB016}" type="pres">
      <dgm:prSet presAssocID="{C8BA2AF4-FE08-4CC9-B85D-A33B6D14188C}" presName="space" presStyleCnt="0"/>
      <dgm:spPr/>
    </dgm:pt>
    <dgm:pt modelId="{CD2B0587-425B-4323-83E6-BADEF0A365FB}" type="pres">
      <dgm:prSet presAssocID="{1FCF0387-0431-424F-8912-B70996C7CAD2}" presName="composite" presStyleCnt="0"/>
      <dgm:spPr/>
    </dgm:pt>
    <dgm:pt modelId="{D804A231-4617-491C-9766-3FC53C39479E}" type="pres">
      <dgm:prSet presAssocID="{1FCF0387-0431-424F-8912-B70996C7CAD2}" presName="LShape" presStyleLbl="alignNode1" presStyleIdx="2" presStyleCnt="7"/>
      <dgm:spPr/>
    </dgm:pt>
    <dgm:pt modelId="{BC31EB00-2A90-4CCF-B82C-4A7025E8535A}" type="pres">
      <dgm:prSet presAssocID="{1FCF0387-0431-424F-8912-B70996C7CAD2}" presName="ParentText" presStyleLbl="revTx" presStyleIdx="1" presStyleCnt="4">
        <dgm:presLayoutVars>
          <dgm:chMax val="0"/>
          <dgm:chPref val="0"/>
          <dgm:bulletEnabled val="1"/>
        </dgm:presLayoutVars>
      </dgm:prSet>
      <dgm:spPr/>
    </dgm:pt>
    <dgm:pt modelId="{619850C3-35E4-43A9-841E-37DE8E695D93}" type="pres">
      <dgm:prSet presAssocID="{1FCF0387-0431-424F-8912-B70996C7CAD2}" presName="Triangle" presStyleLbl="alignNode1" presStyleIdx="3" presStyleCnt="7"/>
      <dgm:spPr/>
    </dgm:pt>
    <dgm:pt modelId="{814AEBBB-BEC6-4360-9A83-36178B73197B}" type="pres">
      <dgm:prSet presAssocID="{1ACD84AE-35B3-4501-8CB5-7896D190196E}" presName="sibTrans" presStyleCnt="0"/>
      <dgm:spPr/>
    </dgm:pt>
    <dgm:pt modelId="{56EBBF49-9546-4DF1-8A8B-2CCFC0AAEB8A}" type="pres">
      <dgm:prSet presAssocID="{1ACD84AE-35B3-4501-8CB5-7896D190196E}" presName="space" presStyleCnt="0"/>
      <dgm:spPr/>
    </dgm:pt>
    <dgm:pt modelId="{F1BDA1DE-7774-41D4-B6CC-EA34BFE0E1F6}" type="pres">
      <dgm:prSet presAssocID="{FE0953B8-219F-448F-96B3-4A0C1E3EC459}" presName="composite" presStyleCnt="0"/>
      <dgm:spPr/>
    </dgm:pt>
    <dgm:pt modelId="{B12A881D-D55E-4ECD-AEB2-4F5DF5258573}" type="pres">
      <dgm:prSet presAssocID="{FE0953B8-219F-448F-96B3-4A0C1E3EC459}" presName="LShape" presStyleLbl="alignNode1" presStyleIdx="4" presStyleCnt="7"/>
      <dgm:spPr/>
    </dgm:pt>
    <dgm:pt modelId="{D1EE6131-7DC5-43B3-95B0-5EA645B87141}" type="pres">
      <dgm:prSet presAssocID="{FE0953B8-219F-448F-96B3-4A0C1E3EC459}" presName="ParentText" presStyleLbl="revTx" presStyleIdx="2" presStyleCnt="4">
        <dgm:presLayoutVars>
          <dgm:chMax val="0"/>
          <dgm:chPref val="0"/>
          <dgm:bulletEnabled val="1"/>
        </dgm:presLayoutVars>
      </dgm:prSet>
      <dgm:spPr/>
    </dgm:pt>
    <dgm:pt modelId="{5A990232-1324-4FE8-B336-E30AF6B45A5B}" type="pres">
      <dgm:prSet presAssocID="{FE0953B8-219F-448F-96B3-4A0C1E3EC459}" presName="Triangle" presStyleLbl="alignNode1" presStyleIdx="5" presStyleCnt="7"/>
      <dgm:spPr/>
    </dgm:pt>
    <dgm:pt modelId="{403CB19A-F877-4C72-BCFD-EA0ECB6BBA9C}" type="pres">
      <dgm:prSet presAssocID="{6CF96CC3-3A72-4D0C-9B21-8FD30484CA44}" presName="sibTrans" presStyleCnt="0"/>
      <dgm:spPr/>
    </dgm:pt>
    <dgm:pt modelId="{56D952E7-1F44-4BED-AE46-DFB89FF12D54}" type="pres">
      <dgm:prSet presAssocID="{6CF96CC3-3A72-4D0C-9B21-8FD30484CA44}" presName="space" presStyleCnt="0"/>
      <dgm:spPr/>
    </dgm:pt>
    <dgm:pt modelId="{2E8679A7-4E31-4A14-A56F-1E07C064698C}" type="pres">
      <dgm:prSet presAssocID="{A80283CB-68E8-40FE-8E18-FAC9DC0A3186}" presName="composite" presStyleCnt="0"/>
      <dgm:spPr/>
    </dgm:pt>
    <dgm:pt modelId="{CAC3BB09-09B9-4032-8F1B-A2539FA8400B}" type="pres">
      <dgm:prSet presAssocID="{A80283CB-68E8-40FE-8E18-FAC9DC0A3186}" presName="LShape" presStyleLbl="alignNode1" presStyleIdx="6" presStyleCnt="7"/>
      <dgm:spPr/>
    </dgm:pt>
    <dgm:pt modelId="{311637A9-E7CF-4615-BEB3-070500E3835A}" type="pres">
      <dgm:prSet presAssocID="{A80283CB-68E8-40FE-8E18-FAC9DC0A3186}" presName="ParentText" presStyleLbl="revTx" presStyleIdx="3" presStyleCnt="4">
        <dgm:presLayoutVars>
          <dgm:chMax val="0"/>
          <dgm:chPref val="0"/>
          <dgm:bulletEnabled val="1"/>
        </dgm:presLayoutVars>
      </dgm:prSet>
      <dgm:spPr/>
    </dgm:pt>
  </dgm:ptLst>
  <dgm:cxnLst>
    <dgm:cxn modelId="{A40AEF1F-D71F-4695-827F-0F9EEEDC3F7B}" type="presOf" srcId="{FE0953B8-219F-448F-96B3-4A0C1E3EC459}" destId="{D1EE6131-7DC5-43B3-95B0-5EA645B87141}" srcOrd="0" destOrd="0" presId="urn:microsoft.com/office/officeart/2009/3/layout/StepUpProcess#1"/>
    <dgm:cxn modelId="{2941BD2C-3A66-4C95-8F8A-AE9ACD45A734}" srcId="{16B9A8F0-FD03-4A42-B399-DD1847CF3B9C}" destId="{FE0953B8-219F-448F-96B3-4A0C1E3EC459}" srcOrd="2" destOrd="0" parTransId="{5707F94D-B8B5-466C-96D1-E1A9A5D090C9}" sibTransId="{6CF96CC3-3A72-4D0C-9B21-8FD30484CA44}"/>
    <dgm:cxn modelId="{7877AC31-4022-493E-9349-022989C5E421}" srcId="{16B9A8F0-FD03-4A42-B399-DD1847CF3B9C}" destId="{1FCF0387-0431-424F-8912-B70996C7CAD2}" srcOrd="1" destOrd="0" parTransId="{21A66327-93DC-4FD4-AE8A-8F24FCE05CDE}" sibTransId="{1ACD84AE-35B3-4501-8CB5-7896D190196E}"/>
    <dgm:cxn modelId="{682C8E3C-D717-452B-85AE-FB2B4E53471F}" srcId="{16B9A8F0-FD03-4A42-B399-DD1847CF3B9C}" destId="{6BD16D8A-5653-4713-A20F-D0BDA852D54F}" srcOrd="0" destOrd="0" parTransId="{BA930810-751F-4A79-8FB0-11E4409DC6E9}" sibTransId="{C8BA2AF4-FE08-4CC9-B85D-A33B6D14188C}"/>
    <dgm:cxn modelId="{C297185B-6FF1-44A8-82ED-9E16CAD7B017}" srcId="{16B9A8F0-FD03-4A42-B399-DD1847CF3B9C}" destId="{A80283CB-68E8-40FE-8E18-FAC9DC0A3186}" srcOrd="3" destOrd="0" parTransId="{BD09EB7C-E3F7-4E8D-AB52-E0031312F367}" sibTransId="{DC8AE2B8-878C-403F-B2D0-D0638789539C}"/>
    <dgm:cxn modelId="{D1619391-6136-4D8D-8C4B-4BAE8467AE5E}" type="presOf" srcId="{16B9A8F0-FD03-4A42-B399-DD1847CF3B9C}" destId="{26682B4D-98F1-4918-8BA4-E9BACFF69973}" srcOrd="0" destOrd="0" presId="urn:microsoft.com/office/officeart/2009/3/layout/StepUpProcess#1"/>
    <dgm:cxn modelId="{2BD23E9A-7073-4649-B589-2AE5B2CB07DE}" type="presOf" srcId="{1FCF0387-0431-424F-8912-B70996C7CAD2}" destId="{BC31EB00-2A90-4CCF-B82C-4A7025E8535A}" srcOrd="0" destOrd="0" presId="urn:microsoft.com/office/officeart/2009/3/layout/StepUpProcess#1"/>
    <dgm:cxn modelId="{419FEFB0-B185-4F99-9631-C4DFA0BB3771}" type="presOf" srcId="{6BD16D8A-5653-4713-A20F-D0BDA852D54F}" destId="{84F24978-831E-41A8-A919-9DF3159D95B3}" srcOrd="0" destOrd="0" presId="urn:microsoft.com/office/officeart/2009/3/layout/StepUpProcess#1"/>
    <dgm:cxn modelId="{AE2B17CD-023F-40A0-965E-F43CCA775E96}" type="presOf" srcId="{A80283CB-68E8-40FE-8E18-FAC9DC0A3186}" destId="{311637A9-E7CF-4615-BEB3-070500E3835A}" srcOrd="0" destOrd="0" presId="urn:microsoft.com/office/officeart/2009/3/layout/StepUpProcess#1"/>
    <dgm:cxn modelId="{1C04340B-0600-4FF3-9EB8-D0F9439D6FEE}" type="presParOf" srcId="{26682B4D-98F1-4918-8BA4-E9BACFF69973}" destId="{9515C203-8BD5-407E-8585-653A8CA012A0}" srcOrd="0" destOrd="0" presId="urn:microsoft.com/office/officeart/2009/3/layout/StepUpProcess#1"/>
    <dgm:cxn modelId="{EEB55DCC-16AF-4F07-BDD2-C21FC93FDC69}" type="presParOf" srcId="{9515C203-8BD5-407E-8585-653A8CA012A0}" destId="{E45BFA90-D338-4867-B192-9BF5C62A40B7}" srcOrd="0" destOrd="0" presId="urn:microsoft.com/office/officeart/2009/3/layout/StepUpProcess#1"/>
    <dgm:cxn modelId="{FCA2A3F8-1AB4-4951-933E-4AFA0C789D14}" type="presParOf" srcId="{9515C203-8BD5-407E-8585-653A8CA012A0}" destId="{84F24978-831E-41A8-A919-9DF3159D95B3}" srcOrd="1" destOrd="0" presId="urn:microsoft.com/office/officeart/2009/3/layout/StepUpProcess#1"/>
    <dgm:cxn modelId="{CBAB5288-35E8-45F0-B506-2EE854A4B6FC}" type="presParOf" srcId="{9515C203-8BD5-407E-8585-653A8CA012A0}" destId="{61A5B80A-01D5-4349-A5BB-33A20E744C6C}" srcOrd="2" destOrd="0" presId="urn:microsoft.com/office/officeart/2009/3/layout/StepUpProcess#1"/>
    <dgm:cxn modelId="{6D053628-C588-4881-8141-F57D472E0514}" type="presParOf" srcId="{26682B4D-98F1-4918-8BA4-E9BACFF69973}" destId="{FFE52942-E586-4843-BD0B-117C9B932463}" srcOrd="1" destOrd="0" presId="urn:microsoft.com/office/officeart/2009/3/layout/StepUpProcess#1"/>
    <dgm:cxn modelId="{020EF327-9295-4207-BD11-46B77BF6FB7A}" type="presParOf" srcId="{FFE52942-E586-4843-BD0B-117C9B932463}" destId="{082D2D2D-6BC2-4A1D-90D7-527C7BFBB016}" srcOrd="0" destOrd="0" presId="urn:microsoft.com/office/officeart/2009/3/layout/StepUpProcess#1"/>
    <dgm:cxn modelId="{CF415D21-2467-4D89-8AD2-DC5B2C6C77E0}" type="presParOf" srcId="{26682B4D-98F1-4918-8BA4-E9BACFF69973}" destId="{CD2B0587-425B-4323-83E6-BADEF0A365FB}" srcOrd="2" destOrd="0" presId="urn:microsoft.com/office/officeart/2009/3/layout/StepUpProcess#1"/>
    <dgm:cxn modelId="{7D389DCC-E771-4524-990F-EFEED923D15D}" type="presParOf" srcId="{CD2B0587-425B-4323-83E6-BADEF0A365FB}" destId="{D804A231-4617-491C-9766-3FC53C39479E}" srcOrd="0" destOrd="0" presId="urn:microsoft.com/office/officeart/2009/3/layout/StepUpProcess#1"/>
    <dgm:cxn modelId="{2EB8236D-F7E7-4BF4-9F71-25AA3B5CECC0}" type="presParOf" srcId="{CD2B0587-425B-4323-83E6-BADEF0A365FB}" destId="{BC31EB00-2A90-4CCF-B82C-4A7025E8535A}" srcOrd="1" destOrd="0" presId="urn:microsoft.com/office/officeart/2009/3/layout/StepUpProcess#1"/>
    <dgm:cxn modelId="{0AC08072-CAA0-4933-8FB6-8F813E8971AB}" type="presParOf" srcId="{CD2B0587-425B-4323-83E6-BADEF0A365FB}" destId="{619850C3-35E4-43A9-841E-37DE8E695D93}" srcOrd="2" destOrd="0" presId="urn:microsoft.com/office/officeart/2009/3/layout/StepUpProcess#1"/>
    <dgm:cxn modelId="{9198AC07-1C6D-41FE-82E7-FB0829EB32CB}" type="presParOf" srcId="{26682B4D-98F1-4918-8BA4-E9BACFF69973}" destId="{814AEBBB-BEC6-4360-9A83-36178B73197B}" srcOrd="3" destOrd="0" presId="urn:microsoft.com/office/officeart/2009/3/layout/StepUpProcess#1"/>
    <dgm:cxn modelId="{721B2D1D-1358-40A8-A3CB-149FBD5F9050}" type="presParOf" srcId="{814AEBBB-BEC6-4360-9A83-36178B73197B}" destId="{56EBBF49-9546-4DF1-8A8B-2CCFC0AAEB8A}" srcOrd="0" destOrd="0" presId="urn:microsoft.com/office/officeart/2009/3/layout/StepUpProcess#1"/>
    <dgm:cxn modelId="{70E40C01-E753-46D9-8EBF-8E08AD4D6AD1}" type="presParOf" srcId="{26682B4D-98F1-4918-8BA4-E9BACFF69973}" destId="{F1BDA1DE-7774-41D4-B6CC-EA34BFE0E1F6}" srcOrd="4" destOrd="0" presId="urn:microsoft.com/office/officeart/2009/3/layout/StepUpProcess#1"/>
    <dgm:cxn modelId="{C3750384-85B1-4FD6-89E0-B32CE9448997}" type="presParOf" srcId="{F1BDA1DE-7774-41D4-B6CC-EA34BFE0E1F6}" destId="{B12A881D-D55E-4ECD-AEB2-4F5DF5258573}" srcOrd="0" destOrd="0" presId="urn:microsoft.com/office/officeart/2009/3/layout/StepUpProcess#1"/>
    <dgm:cxn modelId="{E3C8FDBC-9385-473A-A67B-74EA15CBC6FB}" type="presParOf" srcId="{F1BDA1DE-7774-41D4-B6CC-EA34BFE0E1F6}" destId="{D1EE6131-7DC5-43B3-95B0-5EA645B87141}" srcOrd="1" destOrd="0" presId="urn:microsoft.com/office/officeart/2009/3/layout/StepUpProcess#1"/>
    <dgm:cxn modelId="{3368A332-8406-4391-92B8-90E3731F6002}" type="presParOf" srcId="{F1BDA1DE-7774-41D4-B6CC-EA34BFE0E1F6}" destId="{5A990232-1324-4FE8-B336-E30AF6B45A5B}" srcOrd="2" destOrd="0" presId="urn:microsoft.com/office/officeart/2009/3/layout/StepUpProcess#1"/>
    <dgm:cxn modelId="{D663648A-11F6-4135-BCA5-4718330FC6F8}" type="presParOf" srcId="{26682B4D-98F1-4918-8BA4-E9BACFF69973}" destId="{403CB19A-F877-4C72-BCFD-EA0ECB6BBA9C}" srcOrd="5" destOrd="0" presId="urn:microsoft.com/office/officeart/2009/3/layout/StepUpProcess#1"/>
    <dgm:cxn modelId="{CD41D4CA-38B2-42DE-BD7E-3DFDCFA4ED41}" type="presParOf" srcId="{403CB19A-F877-4C72-BCFD-EA0ECB6BBA9C}" destId="{56D952E7-1F44-4BED-AE46-DFB89FF12D54}" srcOrd="0" destOrd="0" presId="urn:microsoft.com/office/officeart/2009/3/layout/StepUpProcess#1"/>
    <dgm:cxn modelId="{E4DC7BD1-525E-49DD-8069-1F95C9CA55BA}" type="presParOf" srcId="{26682B4D-98F1-4918-8BA4-E9BACFF69973}" destId="{2E8679A7-4E31-4A14-A56F-1E07C064698C}" srcOrd="6" destOrd="0" presId="urn:microsoft.com/office/officeart/2009/3/layout/StepUpProcess#1"/>
    <dgm:cxn modelId="{8C1AD2F4-9805-40D0-9290-177076E5138D}" type="presParOf" srcId="{2E8679A7-4E31-4A14-A56F-1E07C064698C}" destId="{CAC3BB09-09B9-4032-8F1B-A2539FA8400B}" srcOrd="0" destOrd="0" presId="urn:microsoft.com/office/officeart/2009/3/layout/StepUpProcess#1"/>
    <dgm:cxn modelId="{2352E630-C707-4441-B5F2-AA296247BFBB}" type="presParOf" srcId="{2E8679A7-4E31-4A14-A56F-1E07C064698C}" destId="{311637A9-E7CF-4615-BEB3-070500E3835A}" srcOrd="1" destOrd="0" presId="urn:microsoft.com/office/officeart/2009/3/layout/StepUp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3AA1B95-8096-483E-937F-B7117F22143A}" type="doc">
      <dgm:prSet loTypeId="urn:microsoft.com/office/officeart/2005/8/layout/process1" loCatId="process" qsTypeId="urn:microsoft.com/office/officeart/2005/8/quickstyle/simple1#6" qsCatId="simple" csTypeId="urn:microsoft.com/office/officeart/2005/8/colors/colorful1#6" csCatId="accent1" phldr="0"/>
      <dgm:spPr/>
    </dgm:pt>
    <dgm:pt modelId="{B9356EF3-F2BD-44EF-8989-A8C6F68A9C26}">
      <dgm:prSet phldrT="[文本]" phldr="0" custT="0"/>
      <dgm:spPr/>
      <dgm:t>
        <a:bodyPr vert="horz" wrap="square"/>
        <a:lstStyle/>
        <a:p>
          <a:pPr>
            <a:lnSpc>
              <a:spcPct val="100000"/>
            </a:lnSpc>
            <a:spcBef>
              <a:spcPct val="0"/>
            </a:spcBef>
            <a:spcAft>
              <a:spcPct val="35000"/>
            </a:spcAft>
          </a:pPr>
          <a:r>
            <a:rPr lang="zh-CN" altLang="en-US" b="1">
              <a:latin typeface="仿宋" panose="02010609060101010101" pitchFamily="49" charset="-122"/>
              <a:ea typeface="仿宋" panose="02010609060101010101" pitchFamily="49" charset="-122"/>
              <a:sym typeface="+mn-ea"/>
            </a:rPr>
            <a:t>活动体验揭示主题</a:t>
          </a:r>
          <a:endParaRPr lang="zh-CN" altLang="en-US"/>
        </a:p>
      </dgm:t>
    </dgm:pt>
    <dgm:pt modelId="{42B40A37-3B74-4139-88E7-27DB8ADAFB3B}" type="parTrans" cxnId="{97A5C002-EF85-4D63-AC14-6C528BFB9A62}">
      <dgm:prSet/>
      <dgm:spPr/>
    </dgm:pt>
    <dgm:pt modelId="{E862CC6F-EE5F-4708-AD0C-4AFC083AC1E9}" type="sibTrans" cxnId="{97A5C002-EF85-4D63-AC14-6C528BFB9A62}">
      <dgm:prSet/>
      <dgm:spPr/>
      <dgm:t>
        <a:bodyPr/>
        <a:lstStyle/>
        <a:p>
          <a:endParaRPr lang="zh-CN" altLang="en-US"/>
        </a:p>
      </dgm:t>
    </dgm:pt>
    <dgm:pt modelId="{EDABB1AF-A433-4877-8BF8-9FA85F924A2C}">
      <dgm:prSet phldrT="[文本]" phldr="0" custT="0"/>
      <dgm:spPr/>
      <dgm:t>
        <a:bodyPr vert="horz" wrap="square"/>
        <a:lstStyle/>
        <a:p>
          <a:pPr>
            <a:lnSpc>
              <a:spcPct val="100000"/>
            </a:lnSpc>
            <a:spcBef>
              <a:spcPct val="0"/>
            </a:spcBef>
            <a:spcAft>
              <a:spcPct val="35000"/>
            </a:spcAft>
          </a:pPr>
          <a:r>
            <a:rPr lang="zh-CN" altLang="en-US" b="1">
              <a:solidFill>
                <a:schemeClr val="bg1"/>
              </a:solidFill>
              <a:latin typeface="仿宋" panose="02010609060101010101" pitchFamily="49" charset="-122"/>
              <a:ea typeface="仿宋" panose="02010609060101010101" pitchFamily="49" charset="-122"/>
              <a:sym typeface="+mn-ea"/>
            </a:rPr>
            <a:t>阅读理解分享感悟</a:t>
          </a:r>
        </a:p>
      </dgm:t>
    </dgm:pt>
    <dgm:pt modelId="{22507475-337D-4D08-A27D-19453A1EC4B8}" type="parTrans" cxnId="{6635D75E-3BDF-4938-946C-5706923C0605}">
      <dgm:prSet/>
      <dgm:spPr/>
    </dgm:pt>
    <dgm:pt modelId="{3E1956DE-23F8-4761-8F76-7ABD5A8AE770}" type="sibTrans" cxnId="{6635D75E-3BDF-4938-946C-5706923C0605}">
      <dgm:prSet/>
      <dgm:spPr/>
      <dgm:t>
        <a:bodyPr/>
        <a:lstStyle/>
        <a:p>
          <a:endParaRPr lang="zh-CN" altLang="en-US"/>
        </a:p>
      </dgm:t>
    </dgm:pt>
    <dgm:pt modelId="{16C98B6D-CC9A-459C-A148-3249240D3586}">
      <dgm:prSet phldrT="[文本]" phldr="0" custT="0"/>
      <dgm:spPr/>
      <dgm:t>
        <a:bodyPr vert="horz" wrap="square"/>
        <a:lstStyle/>
        <a:p>
          <a:pPr>
            <a:lnSpc>
              <a:spcPct val="100000"/>
            </a:lnSpc>
            <a:spcBef>
              <a:spcPct val="0"/>
            </a:spcBef>
            <a:spcAft>
              <a:spcPct val="35000"/>
            </a:spcAft>
          </a:pPr>
          <a:r>
            <a:rPr lang="zh-CN" altLang="en-US" b="1">
              <a:solidFill>
                <a:schemeClr val="bg1"/>
              </a:solidFill>
              <a:latin typeface="仿宋" panose="02010609060101010101" pitchFamily="49" charset="-122"/>
              <a:ea typeface="仿宋" panose="02010609060101010101" pitchFamily="49" charset="-122"/>
              <a:sym typeface="+mn-ea"/>
            </a:rPr>
            <a:t>师生共读深度挖掘</a:t>
          </a:r>
        </a:p>
      </dgm:t>
    </dgm:pt>
    <dgm:pt modelId="{B2C4969C-7F63-4CB2-9C9A-A6F67CF17685}" type="parTrans" cxnId="{87A27011-86E9-49B8-8727-DA8DF4B9093D}">
      <dgm:prSet/>
      <dgm:spPr/>
    </dgm:pt>
    <dgm:pt modelId="{D9B5BE56-AD46-4CF8-8D6E-63CE26896AAC}" type="sibTrans" cxnId="{87A27011-86E9-49B8-8727-DA8DF4B9093D}">
      <dgm:prSet/>
      <dgm:spPr/>
      <dgm:t>
        <a:bodyPr/>
        <a:lstStyle/>
        <a:p>
          <a:endParaRPr lang="zh-CN" altLang="en-US"/>
        </a:p>
      </dgm:t>
    </dgm:pt>
    <dgm:pt modelId="{1CA10C49-DA4E-4A5A-96EA-778BA81D5DF5}">
      <dgm:prSet phldr="0" custT="0"/>
      <dgm:spPr/>
      <dgm:t>
        <a:bodyPr vert="horz" wrap="square"/>
        <a:lstStyle/>
        <a:p>
          <a:pPr>
            <a:lnSpc>
              <a:spcPct val="100000"/>
            </a:lnSpc>
            <a:spcBef>
              <a:spcPct val="0"/>
            </a:spcBef>
            <a:spcAft>
              <a:spcPct val="35000"/>
            </a:spcAft>
          </a:pPr>
          <a:r>
            <a:rPr lang="zh-CN" b="1">
              <a:solidFill>
                <a:schemeClr val="bg1"/>
              </a:solidFill>
              <a:latin typeface="仿宋" panose="02010609060101010101" pitchFamily="49" charset="-122"/>
              <a:ea typeface="仿宋" panose="02010609060101010101" pitchFamily="49" charset="-122"/>
            </a:rPr>
            <a:t>总结提升回归生活</a:t>
          </a:r>
        </a:p>
      </dgm:t>
    </dgm:pt>
    <dgm:pt modelId="{4D52F7B4-12CF-45AE-B59C-2467EEBC03CC}" type="parTrans" cxnId="{C68561F7-ED1B-4B78-968C-415D6721F94C}">
      <dgm:prSet/>
      <dgm:spPr/>
    </dgm:pt>
    <dgm:pt modelId="{F9A9D2FF-CE77-4134-8314-FDEB4CA42E51}" type="sibTrans" cxnId="{C68561F7-ED1B-4B78-968C-415D6721F94C}">
      <dgm:prSet/>
      <dgm:spPr/>
    </dgm:pt>
    <dgm:pt modelId="{23E08954-DEFC-4A8C-B951-725E72315086}" type="pres">
      <dgm:prSet presAssocID="{F3AA1B95-8096-483E-937F-B7117F22143A}" presName="Name0" presStyleCnt="0">
        <dgm:presLayoutVars>
          <dgm:dir/>
          <dgm:resizeHandles val="exact"/>
        </dgm:presLayoutVars>
      </dgm:prSet>
      <dgm:spPr/>
    </dgm:pt>
    <dgm:pt modelId="{A9558FAE-AE26-43A7-A5EC-E1594E2B2F93}" type="pres">
      <dgm:prSet presAssocID="{B9356EF3-F2BD-44EF-8989-A8C6F68A9C26}" presName="node" presStyleLbl="node1" presStyleIdx="0" presStyleCnt="4">
        <dgm:presLayoutVars>
          <dgm:bulletEnabled val="1"/>
        </dgm:presLayoutVars>
      </dgm:prSet>
      <dgm:spPr/>
    </dgm:pt>
    <dgm:pt modelId="{56077158-A490-49C0-92A3-E1F3F4A134D1}" type="pres">
      <dgm:prSet presAssocID="{E862CC6F-EE5F-4708-AD0C-4AFC083AC1E9}" presName="sibTrans" presStyleLbl="sibTrans2D1" presStyleIdx="0" presStyleCnt="3"/>
      <dgm:spPr/>
    </dgm:pt>
    <dgm:pt modelId="{866543E3-7169-4994-AA48-DBEAD952B2D7}" type="pres">
      <dgm:prSet presAssocID="{E862CC6F-EE5F-4708-AD0C-4AFC083AC1E9}" presName="connectorText" presStyleLbl="sibTrans2D1" presStyleIdx="0" presStyleCnt="3"/>
      <dgm:spPr/>
    </dgm:pt>
    <dgm:pt modelId="{0C6A0E2D-4913-46C1-A93F-3832E34B4A9D}" type="pres">
      <dgm:prSet presAssocID="{EDABB1AF-A433-4877-8BF8-9FA85F924A2C}" presName="node" presStyleLbl="node1" presStyleIdx="1" presStyleCnt="4">
        <dgm:presLayoutVars>
          <dgm:bulletEnabled val="1"/>
        </dgm:presLayoutVars>
      </dgm:prSet>
      <dgm:spPr/>
    </dgm:pt>
    <dgm:pt modelId="{18462591-2085-43A2-8617-BA9721C35F9F}" type="pres">
      <dgm:prSet presAssocID="{3E1956DE-23F8-4761-8F76-7ABD5A8AE770}" presName="sibTrans" presStyleLbl="sibTrans2D1" presStyleIdx="1" presStyleCnt="3"/>
      <dgm:spPr/>
    </dgm:pt>
    <dgm:pt modelId="{F0328CDC-AC5A-41D2-969E-7D80009105F2}" type="pres">
      <dgm:prSet presAssocID="{3E1956DE-23F8-4761-8F76-7ABD5A8AE770}" presName="connectorText" presStyleLbl="sibTrans2D1" presStyleIdx="1" presStyleCnt="3"/>
      <dgm:spPr/>
    </dgm:pt>
    <dgm:pt modelId="{507274D1-9FFA-4CA1-8C30-ADC25E352D22}" type="pres">
      <dgm:prSet presAssocID="{16C98B6D-CC9A-459C-A148-3249240D3586}" presName="node" presStyleLbl="node1" presStyleIdx="2" presStyleCnt="4">
        <dgm:presLayoutVars>
          <dgm:bulletEnabled val="1"/>
        </dgm:presLayoutVars>
      </dgm:prSet>
      <dgm:spPr/>
    </dgm:pt>
    <dgm:pt modelId="{FEB35737-8FAE-41A7-BBA3-0D7DC64A7E98}" type="pres">
      <dgm:prSet presAssocID="{D9B5BE56-AD46-4CF8-8D6E-63CE26896AAC}" presName="sibTrans" presStyleLbl="sibTrans2D1" presStyleIdx="2" presStyleCnt="3"/>
      <dgm:spPr/>
    </dgm:pt>
    <dgm:pt modelId="{A2465DA5-3747-41BE-9063-1646CF73001C}" type="pres">
      <dgm:prSet presAssocID="{D9B5BE56-AD46-4CF8-8D6E-63CE26896AAC}" presName="connectorText" presStyleLbl="sibTrans2D1" presStyleIdx="2" presStyleCnt="3"/>
      <dgm:spPr/>
    </dgm:pt>
    <dgm:pt modelId="{CC3F8D39-D4C8-486D-93B7-CB7CC537EC97}" type="pres">
      <dgm:prSet presAssocID="{1CA10C49-DA4E-4A5A-96EA-778BA81D5DF5}" presName="node" presStyleLbl="node1" presStyleIdx="3" presStyleCnt="4">
        <dgm:presLayoutVars>
          <dgm:bulletEnabled val="1"/>
        </dgm:presLayoutVars>
      </dgm:prSet>
      <dgm:spPr/>
    </dgm:pt>
  </dgm:ptLst>
  <dgm:cxnLst>
    <dgm:cxn modelId="{97A5C002-EF85-4D63-AC14-6C528BFB9A62}" srcId="{F3AA1B95-8096-483E-937F-B7117F22143A}" destId="{B9356EF3-F2BD-44EF-8989-A8C6F68A9C26}" srcOrd="0" destOrd="0" parTransId="{42B40A37-3B74-4139-88E7-27DB8ADAFB3B}" sibTransId="{E862CC6F-EE5F-4708-AD0C-4AFC083AC1E9}"/>
    <dgm:cxn modelId="{2E417F07-F142-4DD8-B5B6-2AA54CD57B1F}" type="presOf" srcId="{EDABB1AF-A433-4877-8BF8-9FA85F924A2C}" destId="{0C6A0E2D-4913-46C1-A93F-3832E34B4A9D}" srcOrd="0" destOrd="0" presId="urn:microsoft.com/office/officeart/2005/8/layout/process1"/>
    <dgm:cxn modelId="{4E21FA10-2DE6-4031-928A-1C08CF504851}" type="presOf" srcId="{D9B5BE56-AD46-4CF8-8D6E-63CE26896AAC}" destId="{A2465DA5-3747-41BE-9063-1646CF73001C}" srcOrd="1" destOrd="0" presId="urn:microsoft.com/office/officeart/2005/8/layout/process1"/>
    <dgm:cxn modelId="{87A27011-86E9-49B8-8727-DA8DF4B9093D}" srcId="{F3AA1B95-8096-483E-937F-B7117F22143A}" destId="{16C98B6D-CC9A-459C-A148-3249240D3586}" srcOrd="2" destOrd="0" parTransId="{B2C4969C-7F63-4CB2-9C9A-A6F67CF17685}" sibTransId="{D9B5BE56-AD46-4CF8-8D6E-63CE26896AAC}"/>
    <dgm:cxn modelId="{FCE9C914-2DFD-4616-A3F7-62BB22DA4C08}" type="presOf" srcId="{B9356EF3-F2BD-44EF-8989-A8C6F68A9C26}" destId="{A9558FAE-AE26-43A7-A5EC-E1594E2B2F93}" srcOrd="0" destOrd="0" presId="urn:microsoft.com/office/officeart/2005/8/layout/process1"/>
    <dgm:cxn modelId="{3EED6330-A902-48B9-81D0-D43D26BD65DC}" type="presOf" srcId="{3E1956DE-23F8-4761-8F76-7ABD5A8AE770}" destId="{F0328CDC-AC5A-41D2-969E-7D80009105F2}" srcOrd="1" destOrd="0" presId="urn:microsoft.com/office/officeart/2005/8/layout/process1"/>
    <dgm:cxn modelId="{4685E25B-ED0D-4C21-80EE-67762ADE5A71}" type="presOf" srcId="{F3AA1B95-8096-483E-937F-B7117F22143A}" destId="{23E08954-DEFC-4A8C-B951-725E72315086}" srcOrd="0" destOrd="0" presId="urn:microsoft.com/office/officeart/2005/8/layout/process1"/>
    <dgm:cxn modelId="{6635D75E-3BDF-4938-946C-5706923C0605}" srcId="{F3AA1B95-8096-483E-937F-B7117F22143A}" destId="{EDABB1AF-A433-4877-8BF8-9FA85F924A2C}" srcOrd="1" destOrd="0" parTransId="{22507475-337D-4D08-A27D-19453A1EC4B8}" sibTransId="{3E1956DE-23F8-4761-8F76-7ABD5A8AE770}"/>
    <dgm:cxn modelId="{1A582767-6B3C-45E7-896A-204683BDC60C}" type="presOf" srcId="{E862CC6F-EE5F-4708-AD0C-4AFC083AC1E9}" destId="{56077158-A490-49C0-92A3-E1F3F4A134D1}" srcOrd="0" destOrd="0" presId="urn:microsoft.com/office/officeart/2005/8/layout/process1"/>
    <dgm:cxn modelId="{E14D5953-423B-4BFD-A2DA-3E8940104619}" type="presOf" srcId="{3E1956DE-23F8-4761-8F76-7ABD5A8AE770}" destId="{18462591-2085-43A2-8617-BA9721C35F9F}" srcOrd="0" destOrd="0" presId="urn:microsoft.com/office/officeart/2005/8/layout/process1"/>
    <dgm:cxn modelId="{C121257F-6509-4EB6-B8F4-33983FBDEC1F}" type="presOf" srcId="{E862CC6F-EE5F-4708-AD0C-4AFC083AC1E9}" destId="{866543E3-7169-4994-AA48-DBEAD952B2D7}" srcOrd="1" destOrd="0" presId="urn:microsoft.com/office/officeart/2005/8/layout/process1"/>
    <dgm:cxn modelId="{D7728B8D-B3F9-494B-8E4F-F0AC2A644312}" type="presOf" srcId="{16C98B6D-CC9A-459C-A148-3249240D3586}" destId="{507274D1-9FFA-4CA1-8C30-ADC25E352D22}" srcOrd="0" destOrd="0" presId="urn:microsoft.com/office/officeart/2005/8/layout/process1"/>
    <dgm:cxn modelId="{37DC8992-8492-432B-8726-FD28693C8935}" type="presOf" srcId="{D9B5BE56-AD46-4CF8-8D6E-63CE26896AAC}" destId="{FEB35737-8FAE-41A7-BBA3-0D7DC64A7E98}" srcOrd="0" destOrd="0" presId="urn:microsoft.com/office/officeart/2005/8/layout/process1"/>
    <dgm:cxn modelId="{C2B14CC1-027F-49CA-91DC-2F905BAC4B76}" type="presOf" srcId="{1CA10C49-DA4E-4A5A-96EA-778BA81D5DF5}" destId="{CC3F8D39-D4C8-486D-93B7-CB7CC537EC97}" srcOrd="0" destOrd="0" presId="urn:microsoft.com/office/officeart/2005/8/layout/process1"/>
    <dgm:cxn modelId="{C68561F7-ED1B-4B78-968C-415D6721F94C}" srcId="{F3AA1B95-8096-483E-937F-B7117F22143A}" destId="{1CA10C49-DA4E-4A5A-96EA-778BA81D5DF5}" srcOrd="3" destOrd="0" parTransId="{4D52F7B4-12CF-45AE-B59C-2467EEBC03CC}" sibTransId="{F9A9D2FF-CE77-4134-8314-FDEB4CA42E51}"/>
    <dgm:cxn modelId="{23CD2541-649E-412D-9006-5DFC97731632}" type="presParOf" srcId="{23E08954-DEFC-4A8C-B951-725E72315086}" destId="{A9558FAE-AE26-43A7-A5EC-E1594E2B2F93}" srcOrd="0" destOrd="0" presId="urn:microsoft.com/office/officeart/2005/8/layout/process1"/>
    <dgm:cxn modelId="{8F761D5B-FD77-48DF-A247-91069ACBEE1D}" type="presParOf" srcId="{23E08954-DEFC-4A8C-B951-725E72315086}" destId="{56077158-A490-49C0-92A3-E1F3F4A134D1}" srcOrd="1" destOrd="0" presId="urn:microsoft.com/office/officeart/2005/8/layout/process1"/>
    <dgm:cxn modelId="{E1D0341B-FF49-467B-BA4B-B602B31E16DA}" type="presParOf" srcId="{56077158-A490-49C0-92A3-E1F3F4A134D1}" destId="{866543E3-7169-4994-AA48-DBEAD952B2D7}" srcOrd="0" destOrd="0" presId="urn:microsoft.com/office/officeart/2005/8/layout/process1"/>
    <dgm:cxn modelId="{12DE36A2-2590-424F-8486-8017F75EC9FC}" type="presParOf" srcId="{23E08954-DEFC-4A8C-B951-725E72315086}" destId="{0C6A0E2D-4913-46C1-A93F-3832E34B4A9D}" srcOrd="2" destOrd="0" presId="urn:microsoft.com/office/officeart/2005/8/layout/process1"/>
    <dgm:cxn modelId="{34A8D301-A73C-4889-A690-906959C91F71}" type="presParOf" srcId="{23E08954-DEFC-4A8C-B951-725E72315086}" destId="{18462591-2085-43A2-8617-BA9721C35F9F}" srcOrd="3" destOrd="0" presId="urn:microsoft.com/office/officeart/2005/8/layout/process1"/>
    <dgm:cxn modelId="{60565725-020F-470F-AC74-29A0809154EA}" type="presParOf" srcId="{18462591-2085-43A2-8617-BA9721C35F9F}" destId="{F0328CDC-AC5A-41D2-969E-7D80009105F2}" srcOrd="0" destOrd="0" presId="urn:microsoft.com/office/officeart/2005/8/layout/process1"/>
    <dgm:cxn modelId="{D4AE6242-7309-4544-99D5-1BA1F57D9EBC}" type="presParOf" srcId="{23E08954-DEFC-4A8C-B951-725E72315086}" destId="{507274D1-9FFA-4CA1-8C30-ADC25E352D22}" srcOrd="4" destOrd="0" presId="urn:microsoft.com/office/officeart/2005/8/layout/process1"/>
    <dgm:cxn modelId="{429769AB-C40E-42E5-BEEE-FF123D91BE28}" type="presParOf" srcId="{23E08954-DEFC-4A8C-B951-725E72315086}" destId="{FEB35737-8FAE-41A7-BBA3-0D7DC64A7E98}" srcOrd="5" destOrd="0" presId="urn:microsoft.com/office/officeart/2005/8/layout/process1"/>
    <dgm:cxn modelId="{90EE8A6B-9C47-4366-A87D-A6CB639DFBB7}" type="presParOf" srcId="{FEB35737-8FAE-41A7-BBA3-0D7DC64A7E98}" destId="{A2465DA5-3747-41BE-9063-1646CF73001C}" srcOrd="0" destOrd="0" presId="urn:microsoft.com/office/officeart/2005/8/layout/process1"/>
    <dgm:cxn modelId="{FBF0C7A1-66F6-458D-8AC1-0F88CB51EC33}" type="presParOf" srcId="{23E08954-DEFC-4A8C-B951-725E72315086}" destId="{CC3F8D39-D4C8-486D-93B7-CB7CC537EC97}"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3AA1B95-8096-483E-937F-B7117F22143A}" type="doc">
      <dgm:prSet loTypeId="urn:microsoft.com/office/officeart/2005/8/layout/process1" loCatId="process" qsTypeId="urn:microsoft.com/office/officeart/2005/8/quickstyle/simple1#7" qsCatId="simple" csTypeId="urn:microsoft.com/office/officeart/2005/8/colors/colorful1#7" csCatId="accent1" phldr="0"/>
      <dgm:spPr/>
    </dgm:pt>
    <dgm:pt modelId="{B9356EF3-F2BD-44EF-8989-A8C6F68A9C26}">
      <dgm:prSet phldrT="[文本]" phldr="0" custT="0"/>
      <dgm:spPr/>
      <dgm:t>
        <a:bodyPr vert="horz" wrap="square"/>
        <a:lstStyle/>
        <a:p>
          <a:pPr>
            <a:lnSpc>
              <a:spcPct val="100000"/>
            </a:lnSpc>
            <a:spcBef>
              <a:spcPct val="0"/>
            </a:spcBef>
            <a:spcAft>
              <a:spcPct val="35000"/>
            </a:spcAft>
          </a:pPr>
          <a:r>
            <a:rPr lang="zh-CN" altLang="en-US" b="1">
              <a:latin typeface="仿宋" panose="02010609060101010101" pitchFamily="49" charset="-122"/>
              <a:ea typeface="仿宋" panose="02010609060101010101" pitchFamily="49" charset="-122"/>
              <a:sym typeface="+mn-ea"/>
            </a:rPr>
            <a:t>活动体验揭示主题</a:t>
          </a:r>
          <a:endParaRPr lang="zh-CN" altLang="en-US"/>
        </a:p>
      </dgm:t>
    </dgm:pt>
    <dgm:pt modelId="{42B40A37-3B74-4139-88E7-27DB8ADAFB3B}" type="parTrans" cxnId="{97A5C002-EF85-4D63-AC14-6C528BFB9A62}">
      <dgm:prSet/>
      <dgm:spPr/>
    </dgm:pt>
    <dgm:pt modelId="{E862CC6F-EE5F-4708-AD0C-4AFC083AC1E9}" type="sibTrans" cxnId="{97A5C002-EF85-4D63-AC14-6C528BFB9A62}">
      <dgm:prSet/>
      <dgm:spPr/>
      <dgm:t>
        <a:bodyPr/>
        <a:lstStyle/>
        <a:p>
          <a:endParaRPr lang="zh-CN" altLang="en-US"/>
        </a:p>
      </dgm:t>
    </dgm:pt>
    <dgm:pt modelId="{EDABB1AF-A433-4877-8BF8-9FA85F924A2C}">
      <dgm:prSet phldrT="[文本]" phldr="0" custT="0"/>
      <dgm:spPr/>
      <dgm:t>
        <a:bodyPr vert="horz" wrap="square"/>
        <a:lstStyle/>
        <a:p>
          <a:pPr>
            <a:lnSpc>
              <a:spcPct val="100000"/>
            </a:lnSpc>
            <a:spcBef>
              <a:spcPct val="0"/>
            </a:spcBef>
            <a:spcAft>
              <a:spcPct val="35000"/>
            </a:spcAft>
          </a:pPr>
          <a:r>
            <a:rPr lang="zh-CN" altLang="en-US" b="1">
              <a:solidFill>
                <a:schemeClr val="bg1"/>
              </a:solidFill>
              <a:latin typeface="仿宋" panose="02010609060101010101" pitchFamily="49" charset="-122"/>
              <a:ea typeface="仿宋" panose="02010609060101010101" pitchFamily="49" charset="-122"/>
              <a:sym typeface="+mn-ea"/>
            </a:rPr>
            <a:t>阅读理解分享感悟</a:t>
          </a:r>
        </a:p>
      </dgm:t>
    </dgm:pt>
    <dgm:pt modelId="{22507475-337D-4D08-A27D-19453A1EC4B8}" type="parTrans" cxnId="{6635D75E-3BDF-4938-946C-5706923C0605}">
      <dgm:prSet/>
      <dgm:spPr/>
    </dgm:pt>
    <dgm:pt modelId="{3E1956DE-23F8-4761-8F76-7ABD5A8AE770}" type="sibTrans" cxnId="{6635D75E-3BDF-4938-946C-5706923C0605}">
      <dgm:prSet/>
      <dgm:spPr/>
      <dgm:t>
        <a:bodyPr/>
        <a:lstStyle/>
        <a:p>
          <a:endParaRPr lang="zh-CN" altLang="en-US"/>
        </a:p>
      </dgm:t>
    </dgm:pt>
    <dgm:pt modelId="{16C98B6D-CC9A-459C-A148-3249240D3586}">
      <dgm:prSet phldrT="[文本]" phldr="0" custT="0"/>
      <dgm:spPr/>
      <dgm:t>
        <a:bodyPr vert="horz" wrap="square"/>
        <a:lstStyle/>
        <a:p>
          <a:pPr>
            <a:lnSpc>
              <a:spcPct val="100000"/>
            </a:lnSpc>
            <a:spcBef>
              <a:spcPct val="0"/>
            </a:spcBef>
            <a:spcAft>
              <a:spcPct val="35000"/>
            </a:spcAft>
          </a:pPr>
          <a:r>
            <a:rPr lang="zh-CN" altLang="en-US" b="1">
              <a:solidFill>
                <a:schemeClr val="bg1"/>
              </a:solidFill>
              <a:latin typeface="仿宋" panose="02010609060101010101" pitchFamily="49" charset="-122"/>
              <a:ea typeface="仿宋" panose="02010609060101010101" pitchFamily="49" charset="-122"/>
              <a:sym typeface="+mn-ea"/>
            </a:rPr>
            <a:t>师生共读深度挖掘</a:t>
          </a:r>
        </a:p>
      </dgm:t>
    </dgm:pt>
    <dgm:pt modelId="{B2C4969C-7F63-4CB2-9C9A-A6F67CF17685}" type="parTrans" cxnId="{87A27011-86E9-49B8-8727-DA8DF4B9093D}">
      <dgm:prSet/>
      <dgm:spPr/>
    </dgm:pt>
    <dgm:pt modelId="{D9B5BE56-AD46-4CF8-8D6E-63CE26896AAC}" type="sibTrans" cxnId="{87A27011-86E9-49B8-8727-DA8DF4B9093D}">
      <dgm:prSet/>
      <dgm:spPr/>
      <dgm:t>
        <a:bodyPr/>
        <a:lstStyle/>
        <a:p>
          <a:endParaRPr lang="zh-CN" altLang="en-US"/>
        </a:p>
      </dgm:t>
    </dgm:pt>
    <dgm:pt modelId="{1CA10C49-DA4E-4A5A-96EA-778BA81D5DF5}">
      <dgm:prSet phldr="0" custT="0"/>
      <dgm:spPr/>
      <dgm:t>
        <a:bodyPr vert="horz" wrap="square"/>
        <a:lstStyle/>
        <a:p>
          <a:pPr>
            <a:lnSpc>
              <a:spcPct val="100000"/>
            </a:lnSpc>
            <a:spcBef>
              <a:spcPct val="0"/>
            </a:spcBef>
            <a:spcAft>
              <a:spcPct val="35000"/>
            </a:spcAft>
          </a:pPr>
          <a:r>
            <a:rPr lang="zh-CN" b="1">
              <a:solidFill>
                <a:schemeClr val="bg1"/>
              </a:solidFill>
              <a:latin typeface="仿宋" panose="02010609060101010101" pitchFamily="49" charset="-122"/>
              <a:ea typeface="仿宋" panose="02010609060101010101" pitchFamily="49" charset="-122"/>
            </a:rPr>
            <a:t>总结提升回归生活</a:t>
          </a:r>
        </a:p>
      </dgm:t>
    </dgm:pt>
    <dgm:pt modelId="{4D52F7B4-12CF-45AE-B59C-2467EEBC03CC}" type="parTrans" cxnId="{C68561F7-ED1B-4B78-968C-415D6721F94C}">
      <dgm:prSet/>
      <dgm:spPr/>
    </dgm:pt>
    <dgm:pt modelId="{F9A9D2FF-CE77-4134-8314-FDEB4CA42E51}" type="sibTrans" cxnId="{C68561F7-ED1B-4B78-968C-415D6721F94C}">
      <dgm:prSet/>
      <dgm:spPr/>
    </dgm:pt>
    <dgm:pt modelId="{23E08954-DEFC-4A8C-B951-725E72315086}" type="pres">
      <dgm:prSet presAssocID="{F3AA1B95-8096-483E-937F-B7117F22143A}" presName="Name0" presStyleCnt="0">
        <dgm:presLayoutVars>
          <dgm:dir/>
          <dgm:resizeHandles val="exact"/>
        </dgm:presLayoutVars>
      </dgm:prSet>
      <dgm:spPr/>
    </dgm:pt>
    <dgm:pt modelId="{A9558FAE-AE26-43A7-A5EC-E1594E2B2F93}" type="pres">
      <dgm:prSet presAssocID="{B9356EF3-F2BD-44EF-8989-A8C6F68A9C26}" presName="node" presStyleLbl="node1" presStyleIdx="0" presStyleCnt="4">
        <dgm:presLayoutVars>
          <dgm:bulletEnabled val="1"/>
        </dgm:presLayoutVars>
      </dgm:prSet>
      <dgm:spPr/>
    </dgm:pt>
    <dgm:pt modelId="{56077158-A490-49C0-92A3-E1F3F4A134D1}" type="pres">
      <dgm:prSet presAssocID="{E862CC6F-EE5F-4708-AD0C-4AFC083AC1E9}" presName="sibTrans" presStyleLbl="sibTrans2D1" presStyleIdx="0" presStyleCnt="3"/>
      <dgm:spPr/>
    </dgm:pt>
    <dgm:pt modelId="{866543E3-7169-4994-AA48-DBEAD952B2D7}" type="pres">
      <dgm:prSet presAssocID="{E862CC6F-EE5F-4708-AD0C-4AFC083AC1E9}" presName="connectorText" presStyleLbl="sibTrans2D1" presStyleIdx="0" presStyleCnt="3"/>
      <dgm:spPr/>
    </dgm:pt>
    <dgm:pt modelId="{0C6A0E2D-4913-46C1-A93F-3832E34B4A9D}" type="pres">
      <dgm:prSet presAssocID="{EDABB1AF-A433-4877-8BF8-9FA85F924A2C}" presName="node" presStyleLbl="node1" presStyleIdx="1" presStyleCnt="4">
        <dgm:presLayoutVars>
          <dgm:bulletEnabled val="1"/>
        </dgm:presLayoutVars>
      </dgm:prSet>
      <dgm:spPr/>
    </dgm:pt>
    <dgm:pt modelId="{18462591-2085-43A2-8617-BA9721C35F9F}" type="pres">
      <dgm:prSet presAssocID="{3E1956DE-23F8-4761-8F76-7ABD5A8AE770}" presName="sibTrans" presStyleLbl="sibTrans2D1" presStyleIdx="1" presStyleCnt="3"/>
      <dgm:spPr/>
    </dgm:pt>
    <dgm:pt modelId="{F0328CDC-AC5A-41D2-969E-7D80009105F2}" type="pres">
      <dgm:prSet presAssocID="{3E1956DE-23F8-4761-8F76-7ABD5A8AE770}" presName="connectorText" presStyleLbl="sibTrans2D1" presStyleIdx="1" presStyleCnt="3"/>
      <dgm:spPr/>
    </dgm:pt>
    <dgm:pt modelId="{507274D1-9FFA-4CA1-8C30-ADC25E352D22}" type="pres">
      <dgm:prSet presAssocID="{16C98B6D-CC9A-459C-A148-3249240D3586}" presName="node" presStyleLbl="node1" presStyleIdx="2" presStyleCnt="4">
        <dgm:presLayoutVars>
          <dgm:bulletEnabled val="1"/>
        </dgm:presLayoutVars>
      </dgm:prSet>
      <dgm:spPr/>
    </dgm:pt>
    <dgm:pt modelId="{FEB35737-8FAE-41A7-BBA3-0D7DC64A7E98}" type="pres">
      <dgm:prSet presAssocID="{D9B5BE56-AD46-4CF8-8D6E-63CE26896AAC}" presName="sibTrans" presStyleLbl="sibTrans2D1" presStyleIdx="2" presStyleCnt="3"/>
      <dgm:spPr/>
    </dgm:pt>
    <dgm:pt modelId="{A2465DA5-3747-41BE-9063-1646CF73001C}" type="pres">
      <dgm:prSet presAssocID="{D9B5BE56-AD46-4CF8-8D6E-63CE26896AAC}" presName="connectorText" presStyleLbl="sibTrans2D1" presStyleIdx="2" presStyleCnt="3"/>
      <dgm:spPr/>
    </dgm:pt>
    <dgm:pt modelId="{CC3F8D39-D4C8-486D-93B7-CB7CC537EC97}" type="pres">
      <dgm:prSet presAssocID="{1CA10C49-DA4E-4A5A-96EA-778BA81D5DF5}" presName="node" presStyleLbl="node1" presStyleIdx="3" presStyleCnt="4">
        <dgm:presLayoutVars>
          <dgm:bulletEnabled val="1"/>
        </dgm:presLayoutVars>
      </dgm:prSet>
      <dgm:spPr/>
    </dgm:pt>
  </dgm:ptLst>
  <dgm:cxnLst>
    <dgm:cxn modelId="{97A5C002-EF85-4D63-AC14-6C528BFB9A62}" srcId="{F3AA1B95-8096-483E-937F-B7117F22143A}" destId="{B9356EF3-F2BD-44EF-8989-A8C6F68A9C26}" srcOrd="0" destOrd="0" parTransId="{42B40A37-3B74-4139-88E7-27DB8ADAFB3B}" sibTransId="{E862CC6F-EE5F-4708-AD0C-4AFC083AC1E9}"/>
    <dgm:cxn modelId="{2E417F07-F142-4DD8-B5B6-2AA54CD57B1F}" type="presOf" srcId="{EDABB1AF-A433-4877-8BF8-9FA85F924A2C}" destId="{0C6A0E2D-4913-46C1-A93F-3832E34B4A9D}" srcOrd="0" destOrd="0" presId="urn:microsoft.com/office/officeart/2005/8/layout/process1"/>
    <dgm:cxn modelId="{4E21FA10-2DE6-4031-928A-1C08CF504851}" type="presOf" srcId="{D9B5BE56-AD46-4CF8-8D6E-63CE26896AAC}" destId="{A2465DA5-3747-41BE-9063-1646CF73001C}" srcOrd="1" destOrd="0" presId="urn:microsoft.com/office/officeart/2005/8/layout/process1"/>
    <dgm:cxn modelId="{87A27011-86E9-49B8-8727-DA8DF4B9093D}" srcId="{F3AA1B95-8096-483E-937F-B7117F22143A}" destId="{16C98B6D-CC9A-459C-A148-3249240D3586}" srcOrd="2" destOrd="0" parTransId="{B2C4969C-7F63-4CB2-9C9A-A6F67CF17685}" sibTransId="{D9B5BE56-AD46-4CF8-8D6E-63CE26896AAC}"/>
    <dgm:cxn modelId="{FCE9C914-2DFD-4616-A3F7-62BB22DA4C08}" type="presOf" srcId="{B9356EF3-F2BD-44EF-8989-A8C6F68A9C26}" destId="{A9558FAE-AE26-43A7-A5EC-E1594E2B2F93}" srcOrd="0" destOrd="0" presId="urn:microsoft.com/office/officeart/2005/8/layout/process1"/>
    <dgm:cxn modelId="{3EED6330-A902-48B9-81D0-D43D26BD65DC}" type="presOf" srcId="{3E1956DE-23F8-4761-8F76-7ABD5A8AE770}" destId="{F0328CDC-AC5A-41D2-969E-7D80009105F2}" srcOrd="1" destOrd="0" presId="urn:microsoft.com/office/officeart/2005/8/layout/process1"/>
    <dgm:cxn modelId="{4685E25B-ED0D-4C21-80EE-67762ADE5A71}" type="presOf" srcId="{F3AA1B95-8096-483E-937F-B7117F22143A}" destId="{23E08954-DEFC-4A8C-B951-725E72315086}" srcOrd="0" destOrd="0" presId="urn:microsoft.com/office/officeart/2005/8/layout/process1"/>
    <dgm:cxn modelId="{6635D75E-3BDF-4938-946C-5706923C0605}" srcId="{F3AA1B95-8096-483E-937F-B7117F22143A}" destId="{EDABB1AF-A433-4877-8BF8-9FA85F924A2C}" srcOrd="1" destOrd="0" parTransId="{22507475-337D-4D08-A27D-19453A1EC4B8}" sibTransId="{3E1956DE-23F8-4761-8F76-7ABD5A8AE770}"/>
    <dgm:cxn modelId="{1A582767-6B3C-45E7-896A-204683BDC60C}" type="presOf" srcId="{E862CC6F-EE5F-4708-AD0C-4AFC083AC1E9}" destId="{56077158-A490-49C0-92A3-E1F3F4A134D1}" srcOrd="0" destOrd="0" presId="urn:microsoft.com/office/officeart/2005/8/layout/process1"/>
    <dgm:cxn modelId="{E14D5953-423B-4BFD-A2DA-3E8940104619}" type="presOf" srcId="{3E1956DE-23F8-4761-8F76-7ABD5A8AE770}" destId="{18462591-2085-43A2-8617-BA9721C35F9F}" srcOrd="0" destOrd="0" presId="urn:microsoft.com/office/officeart/2005/8/layout/process1"/>
    <dgm:cxn modelId="{C121257F-6509-4EB6-B8F4-33983FBDEC1F}" type="presOf" srcId="{E862CC6F-EE5F-4708-AD0C-4AFC083AC1E9}" destId="{866543E3-7169-4994-AA48-DBEAD952B2D7}" srcOrd="1" destOrd="0" presId="urn:microsoft.com/office/officeart/2005/8/layout/process1"/>
    <dgm:cxn modelId="{D7728B8D-B3F9-494B-8E4F-F0AC2A644312}" type="presOf" srcId="{16C98B6D-CC9A-459C-A148-3249240D3586}" destId="{507274D1-9FFA-4CA1-8C30-ADC25E352D22}" srcOrd="0" destOrd="0" presId="urn:microsoft.com/office/officeart/2005/8/layout/process1"/>
    <dgm:cxn modelId="{37DC8992-8492-432B-8726-FD28693C8935}" type="presOf" srcId="{D9B5BE56-AD46-4CF8-8D6E-63CE26896AAC}" destId="{FEB35737-8FAE-41A7-BBA3-0D7DC64A7E98}" srcOrd="0" destOrd="0" presId="urn:microsoft.com/office/officeart/2005/8/layout/process1"/>
    <dgm:cxn modelId="{C2B14CC1-027F-49CA-91DC-2F905BAC4B76}" type="presOf" srcId="{1CA10C49-DA4E-4A5A-96EA-778BA81D5DF5}" destId="{CC3F8D39-D4C8-486D-93B7-CB7CC537EC97}" srcOrd="0" destOrd="0" presId="urn:microsoft.com/office/officeart/2005/8/layout/process1"/>
    <dgm:cxn modelId="{C68561F7-ED1B-4B78-968C-415D6721F94C}" srcId="{F3AA1B95-8096-483E-937F-B7117F22143A}" destId="{1CA10C49-DA4E-4A5A-96EA-778BA81D5DF5}" srcOrd="3" destOrd="0" parTransId="{4D52F7B4-12CF-45AE-B59C-2467EEBC03CC}" sibTransId="{F9A9D2FF-CE77-4134-8314-FDEB4CA42E51}"/>
    <dgm:cxn modelId="{23CD2541-649E-412D-9006-5DFC97731632}" type="presParOf" srcId="{23E08954-DEFC-4A8C-B951-725E72315086}" destId="{A9558FAE-AE26-43A7-A5EC-E1594E2B2F93}" srcOrd="0" destOrd="0" presId="urn:microsoft.com/office/officeart/2005/8/layout/process1"/>
    <dgm:cxn modelId="{8F761D5B-FD77-48DF-A247-91069ACBEE1D}" type="presParOf" srcId="{23E08954-DEFC-4A8C-B951-725E72315086}" destId="{56077158-A490-49C0-92A3-E1F3F4A134D1}" srcOrd="1" destOrd="0" presId="urn:microsoft.com/office/officeart/2005/8/layout/process1"/>
    <dgm:cxn modelId="{E1D0341B-FF49-467B-BA4B-B602B31E16DA}" type="presParOf" srcId="{56077158-A490-49C0-92A3-E1F3F4A134D1}" destId="{866543E3-7169-4994-AA48-DBEAD952B2D7}" srcOrd="0" destOrd="0" presId="urn:microsoft.com/office/officeart/2005/8/layout/process1"/>
    <dgm:cxn modelId="{12DE36A2-2590-424F-8486-8017F75EC9FC}" type="presParOf" srcId="{23E08954-DEFC-4A8C-B951-725E72315086}" destId="{0C6A0E2D-4913-46C1-A93F-3832E34B4A9D}" srcOrd="2" destOrd="0" presId="urn:microsoft.com/office/officeart/2005/8/layout/process1"/>
    <dgm:cxn modelId="{34A8D301-A73C-4889-A690-906959C91F71}" type="presParOf" srcId="{23E08954-DEFC-4A8C-B951-725E72315086}" destId="{18462591-2085-43A2-8617-BA9721C35F9F}" srcOrd="3" destOrd="0" presId="urn:microsoft.com/office/officeart/2005/8/layout/process1"/>
    <dgm:cxn modelId="{60565725-020F-470F-AC74-29A0809154EA}" type="presParOf" srcId="{18462591-2085-43A2-8617-BA9721C35F9F}" destId="{F0328CDC-AC5A-41D2-969E-7D80009105F2}" srcOrd="0" destOrd="0" presId="urn:microsoft.com/office/officeart/2005/8/layout/process1"/>
    <dgm:cxn modelId="{D4AE6242-7309-4544-99D5-1BA1F57D9EBC}" type="presParOf" srcId="{23E08954-DEFC-4A8C-B951-725E72315086}" destId="{507274D1-9FFA-4CA1-8C30-ADC25E352D22}" srcOrd="4" destOrd="0" presId="urn:microsoft.com/office/officeart/2005/8/layout/process1"/>
    <dgm:cxn modelId="{429769AB-C40E-42E5-BEEE-FF123D91BE28}" type="presParOf" srcId="{23E08954-DEFC-4A8C-B951-725E72315086}" destId="{FEB35737-8FAE-41A7-BBA3-0D7DC64A7E98}" srcOrd="5" destOrd="0" presId="urn:microsoft.com/office/officeart/2005/8/layout/process1"/>
    <dgm:cxn modelId="{90EE8A6B-9C47-4366-A87D-A6CB639DFBB7}" type="presParOf" srcId="{FEB35737-8FAE-41A7-BBA3-0D7DC64A7E98}" destId="{A2465DA5-3747-41BE-9063-1646CF73001C}" srcOrd="0" destOrd="0" presId="urn:microsoft.com/office/officeart/2005/8/layout/process1"/>
    <dgm:cxn modelId="{FBF0C7A1-66F6-458D-8AC1-0F88CB51EC33}" type="presParOf" srcId="{23E08954-DEFC-4A8C-B951-725E72315086}" destId="{CC3F8D39-D4C8-486D-93B7-CB7CC537EC97}" srcOrd="6"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3AA1B95-8096-483E-937F-B7117F22143A}" type="doc">
      <dgm:prSet loTypeId="urn:microsoft.com/office/officeart/2005/8/layout/process1" loCatId="process" qsTypeId="urn:microsoft.com/office/officeart/2005/8/quickstyle/simple1#8" qsCatId="simple" csTypeId="urn:microsoft.com/office/officeart/2005/8/colors/colorful1#8" csCatId="accent1" phldr="0"/>
      <dgm:spPr/>
    </dgm:pt>
    <dgm:pt modelId="{B9356EF3-F2BD-44EF-8989-A8C6F68A9C26}">
      <dgm:prSet phldrT="[文本]" phldr="0" custT="0"/>
      <dgm:spPr/>
      <dgm:t>
        <a:bodyPr vert="horz" wrap="square"/>
        <a:lstStyle/>
        <a:p>
          <a:pPr>
            <a:lnSpc>
              <a:spcPct val="100000"/>
            </a:lnSpc>
            <a:spcBef>
              <a:spcPct val="0"/>
            </a:spcBef>
            <a:spcAft>
              <a:spcPct val="35000"/>
            </a:spcAft>
          </a:pPr>
          <a:r>
            <a:rPr lang="zh-CN" altLang="en-US" b="1">
              <a:latin typeface="仿宋" panose="02010609060101010101" pitchFamily="49" charset="-122"/>
              <a:ea typeface="仿宋" panose="02010609060101010101" pitchFamily="49" charset="-122"/>
              <a:sym typeface="+mn-ea"/>
            </a:rPr>
            <a:t>活动体验揭示主题</a:t>
          </a:r>
          <a:endParaRPr lang="zh-CN" altLang="en-US"/>
        </a:p>
      </dgm:t>
    </dgm:pt>
    <dgm:pt modelId="{42B40A37-3B74-4139-88E7-27DB8ADAFB3B}" type="parTrans" cxnId="{97A5C002-EF85-4D63-AC14-6C528BFB9A62}">
      <dgm:prSet/>
      <dgm:spPr/>
    </dgm:pt>
    <dgm:pt modelId="{E862CC6F-EE5F-4708-AD0C-4AFC083AC1E9}" type="sibTrans" cxnId="{97A5C002-EF85-4D63-AC14-6C528BFB9A62}">
      <dgm:prSet/>
      <dgm:spPr/>
      <dgm:t>
        <a:bodyPr/>
        <a:lstStyle/>
        <a:p>
          <a:endParaRPr lang="zh-CN" altLang="en-US"/>
        </a:p>
      </dgm:t>
    </dgm:pt>
    <dgm:pt modelId="{EDABB1AF-A433-4877-8BF8-9FA85F924A2C}">
      <dgm:prSet phldrT="[文本]" phldr="0" custT="0"/>
      <dgm:spPr/>
      <dgm:t>
        <a:bodyPr vert="horz" wrap="square"/>
        <a:lstStyle/>
        <a:p>
          <a:pPr>
            <a:lnSpc>
              <a:spcPct val="100000"/>
            </a:lnSpc>
            <a:spcBef>
              <a:spcPct val="0"/>
            </a:spcBef>
            <a:spcAft>
              <a:spcPct val="35000"/>
            </a:spcAft>
          </a:pPr>
          <a:r>
            <a:rPr lang="zh-CN" altLang="en-US" b="1">
              <a:solidFill>
                <a:schemeClr val="bg1"/>
              </a:solidFill>
              <a:latin typeface="仿宋" panose="02010609060101010101" pitchFamily="49" charset="-122"/>
              <a:ea typeface="仿宋" panose="02010609060101010101" pitchFamily="49" charset="-122"/>
              <a:sym typeface="+mn-ea"/>
            </a:rPr>
            <a:t>阅读理解分享感悟</a:t>
          </a:r>
        </a:p>
      </dgm:t>
    </dgm:pt>
    <dgm:pt modelId="{22507475-337D-4D08-A27D-19453A1EC4B8}" type="parTrans" cxnId="{6635D75E-3BDF-4938-946C-5706923C0605}">
      <dgm:prSet/>
      <dgm:spPr/>
    </dgm:pt>
    <dgm:pt modelId="{3E1956DE-23F8-4761-8F76-7ABD5A8AE770}" type="sibTrans" cxnId="{6635D75E-3BDF-4938-946C-5706923C0605}">
      <dgm:prSet/>
      <dgm:spPr/>
      <dgm:t>
        <a:bodyPr/>
        <a:lstStyle/>
        <a:p>
          <a:endParaRPr lang="zh-CN" altLang="en-US"/>
        </a:p>
      </dgm:t>
    </dgm:pt>
    <dgm:pt modelId="{16C98B6D-CC9A-459C-A148-3249240D3586}">
      <dgm:prSet phldrT="[文本]" phldr="0" custT="0"/>
      <dgm:spPr/>
      <dgm:t>
        <a:bodyPr vert="horz" wrap="square"/>
        <a:lstStyle/>
        <a:p>
          <a:pPr>
            <a:lnSpc>
              <a:spcPct val="100000"/>
            </a:lnSpc>
            <a:spcBef>
              <a:spcPct val="0"/>
            </a:spcBef>
            <a:spcAft>
              <a:spcPct val="35000"/>
            </a:spcAft>
          </a:pPr>
          <a:r>
            <a:rPr lang="zh-CN" altLang="en-US" b="1">
              <a:solidFill>
                <a:schemeClr val="bg1"/>
              </a:solidFill>
              <a:latin typeface="仿宋" panose="02010609060101010101" pitchFamily="49" charset="-122"/>
              <a:ea typeface="仿宋" panose="02010609060101010101" pitchFamily="49" charset="-122"/>
              <a:sym typeface="+mn-ea"/>
            </a:rPr>
            <a:t>师生共读深度挖掘</a:t>
          </a:r>
        </a:p>
      </dgm:t>
    </dgm:pt>
    <dgm:pt modelId="{B2C4969C-7F63-4CB2-9C9A-A6F67CF17685}" type="parTrans" cxnId="{87A27011-86E9-49B8-8727-DA8DF4B9093D}">
      <dgm:prSet/>
      <dgm:spPr/>
    </dgm:pt>
    <dgm:pt modelId="{D9B5BE56-AD46-4CF8-8D6E-63CE26896AAC}" type="sibTrans" cxnId="{87A27011-86E9-49B8-8727-DA8DF4B9093D}">
      <dgm:prSet/>
      <dgm:spPr/>
      <dgm:t>
        <a:bodyPr/>
        <a:lstStyle/>
        <a:p>
          <a:endParaRPr lang="zh-CN" altLang="en-US"/>
        </a:p>
      </dgm:t>
    </dgm:pt>
    <dgm:pt modelId="{1CA10C49-DA4E-4A5A-96EA-778BA81D5DF5}">
      <dgm:prSet phldr="0" custT="0"/>
      <dgm:spPr/>
      <dgm:t>
        <a:bodyPr vert="horz" wrap="square"/>
        <a:lstStyle/>
        <a:p>
          <a:pPr>
            <a:lnSpc>
              <a:spcPct val="100000"/>
            </a:lnSpc>
            <a:spcBef>
              <a:spcPct val="0"/>
            </a:spcBef>
            <a:spcAft>
              <a:spcPct val="35000"/>
            </a:spcAft>
          </a:pPr>
          <a:r>
            <a:rPr lang="zh-CN" b="1">
              <a:solidFill>
                <a:schemeClr val="bg1"/>
              </a:solidFill>
              <a:latin typeface="仿宋" panose="02010609060101010101" pitchFamily="49" charset="-122"/>
              <a:ea typeface="仿宋" panose="02010609060101010101" pitchFamily="49" charset="-122"/>
            </a:rPr>
            <a:t>总结提升回归生活</a:t>
          </a:r>
        </a:p>
      </dgm:t>
    </dgm:pt>
    <dgm:pt modelId="{4D52F7B4-12CF-45AE-B59C-2467EEBC03CC}" type="parTrans" cxnId="{C68561F7-ED1B-4B78-968C-415D6721F94C}">
      <dgm:prSet/>
      <dgm:spPr/>
    </dgm:pt>
    <dgm:pt modelId="{F9A9D2FF-CE77-4134-8314-FDEB4CA42E51}" type="sibTrans" cxnId="{C68561F7-ED1B-4B78-968C-415D6721F94C}">
      <dgm:prSet/>
      <dgm:spPr/>
    </dgm:pt>
    <dgm:pt modelId="{23E08954-DEFC-4A8C-B951-725E72315086}" type="pres">
      <dgm:prSet presAssocID="{F3AA1B95-8096-483E-937F-B7117F22143A}" presName="Name0" presStyleCnt="0">
        <dgm:presLayoutVars>
          <dgm:dir/>
          <dgm:resizeHandles val="exact"/>
        </dgm:presLayoutVars>
      </dgm:prSet>
      <dgm:spPr/>
    </dgm:pt>
    <dgm:pt modelId="{A9558FAE-AE26-43A7-A5EC-E1594E2B2F93}" type="pres">
      <dgm:prSet presAssocID="{B9356EF3-F2BD-44EF-8989-A8C6F68A9C26}" presName="node" presStyleLbl="node1" presStyleIdx="0" presStyleCnt="4">
        <dgm:presLayoutVars>
          <dgm:bulletEnabled val="1"/>
        </dgm:presLayoutVars>
      </dgm:prSet>
      <dgm:spPr/>
    </dgm:pt>
    <dgm:pt modelId="{56077158-A490-49C0-92A3-E1F3F4A134D1}" type="pres">
      <dgm:prSet presAssocID="{E862CC6F-EE5F-4708-AD0C-4AFC083AC1E9}" presName="sibTrans" presStyleLbl="sibTrans2D1" presStyleIdx="0" presStyleCnt="3"/>
      <dgm:spPr/>
    </dgm:pt>
    <dgm:pt modelId="{866543E3-7169-4994-AA48-DBEAD952B2D7}" type="pres">
      <dgm:prSet presAssocID="{E862CC6F-EE5F-4708-AD0C-4AFC083AC1E9}" presName="connectorText" presStyleLbl="sibTrans2D1" presStyleIdx="0" presStyleCnt="3"/>
      <dgm:spPr/>
    </dgm:pt>
    <dgm:pt modelId="{0C6A0E2D-4913-46C1-A93F-3832E34B4A9D}" type="pres">
      <dgm:prSet presAssocID="{EDABB1AF-A433-4877-8BF8-9FA85F924A2C}" presName="node" presStyleLbl="node1" presStyleIdx="1" presStyleCnt="4">
        <dgm:presLayoutVars>
          <dgm:bulletEnabled val="1"/>
        </dgm:presLayoutVars>
      </dgm:prSet>
      <dgm:spPr/>
    </dgm:pt>
    <dgm:pt modelId="{18462591-2085-43A2-8617-BA9721C35F9F}" type="pres">
      <dgm:prSet presAssocID="{3E1956DE-23F8-4761-8F76-7ABD5A8AE770}" presName="sibTrans" presStyleLbl="sibTrans2D1" presStyleIdx="1" presStyleCnt="3"/>
      <dgm:spPr/>
    </dgm:pt>
    <dgm:pt modelId="{F0328CDC-AC5A-41D2-969E-7D80009105F2}" type="pres">
      <dgm:prSet presAssocID="{3E1956DE-23F8-4761-8F76-7ABD5A8AE770}" presName="connectorText" presStyleLbl="sibTrans2D1" presStyleIdx="1" presStyleCnt="3"/>
      <dgm:spPr/>
    </dgm:pt>
    <dgm:pt modelId="{507274D1-9FFA-4CA1-8C30-ADC25E352D22}" type="pres">
      <dgm:prSet presAssocID="{16C98B6D-CC9A-459C-A148-3249240D3586}" presName="node" presStyleLbl="node1" presStyleIdx="2" presStyleCnt="4">
        <dgm:presLayoutVars>
          <dgm:bulletEnabled val="1"/>
        </dgm:presLayoutVars>
      </dgm:prSet>
      <dgm:spPr/>
    </dgm:pt>
    <dgm:pt modelId="{FEB35737-8FAE-41A7-BBA3-0D7DC64A7E98}" type="pres">
      <dgm:prSet presAssocID="{D9B5BE56-AD46-4CF8-8D6E-63CE26896AAC}" presName="sibTrans" presStyleLbl="sibTrans2D1" presStyleIdx="2" presStyleCnt="3"/>
      <dgm:spPr/>
    </dgm:pt>
    <dgm:pt modelId="{A2465DA5-3747-41BE-9063-1646CF73001C}" type="pres">
      <dgm:prSet presAssocID="{D9B5BE56-AD46-4CF8-8D6E-63CE26896AAC}" presName="connectorText" presStyleLbl="sibTrans2D1" presStyleIdx="2" presStyleCnt="3"/>
      <dgm:spPr/>
    </dgm:pt>
    <dgm:pt modelId="{CC3F8D39-D4C8-486D-93B7-CB7CC537EC97}" type="pres">
      <dgm:prSet presAssocID="{1CA10C49-DA4E-4A5A-96EA-778BA81D5DF5}" presName="node" presStyleLbl="node1" presStyleIdx="3" presStyleCnt="4">
        <dgm:presLayoutVars>
          <dgm:bulletEnabled val="1"/>
        </dgm:presLayoutVars>
      </dgm:prSet>
      <dgm:spPr/>
    </dgm:pt>
  </dgm:ptLst>
  <dgm:cxnLst>
    <dgm:cxn modelId="{97A5C002-EF85-4D63-AC14-6C528BFB9A62}" srcId="{F3AA1B95-8096-483E-937F-B7117F22143A}" destId="{B9356EF3-F2BD-44EF-8989-A8C6F68A9C26}" srcOrd="0" destOrd="0" parTransId="{42B40A37-3B74-4139-88E7-27DB8ADAFB3B}" sibTransId="{E862CC6F-EE5F-4708-AD0C-4AFC083AC1E9}"/>
    <dgm:cxn modelId="{2E417F07-F142-4DD8-B5B6-2AA54CD57B1F}" type="presOf" srcId="{EDABB1AF-A433-4877-8BF8-9FA85F924A2C}" destId="{0C6A0E2D-4913-46C1-A93F-3832E34B4A9D}" srcOrd="0" destOrd="0" presId="urn:microsoft.com/office/officeart/2005/8/layout/process1"/>
    <dgm:cxn modelId="{4E21FA10-2DE6-4031-928A-1C08CF504851}" type="presOf" srcId="{D9B5BE56-AD46-4CF8-8D6E-63CE26896AAC}" destId="{A2465DA5-3747-41BE-9063-1646CF73001C}" srcOrd="1" destOrd="0" presId="urn:microsoft.com/office/officeart/2005/8/layout/process1"/>
    <dgm:cxn modelId="{87A27011-86E9-49B8-8727-DA8DF4B9093D}" srcId="{F3AA1B95-8096-483E-937F-B7117F22143A}" destId="{16C98B6D-CC9A-459C-A148-3249240D3586}" srcOrd="2" destOrd="0" parTransId="{B2C4969C-7F63-4CB2-9C9A-A6F67CF17685}" sibTransId="{D9B5BE56-AD46-4CF8-8D6E-63CE26896AAC}"/>
    <dgm:cxn modelId="{FCE9C914-2DFD-4616-A3F7-62BB22DA4C08}" type="presOf" srcId="{B9356EF3-F2BD-44EF-8989-A8C6F68A9C26}" destId="{A9558FAE-AE26-43A7-A5EC-E1594E2B2F93}" srcOrd="0" destOrd="0" presId="urn:microsoft.com/office/officeart/2005/8/layout/process1"/>
    <dgm:cxn modelId="{3EED6330-A902-48B9-81D0-D43D26BD65DC}" type="presOf" srcId="{3E1956DE-23F8-4761-8F76-7ABD5A8AE770}" destId="{F0328CDC-AC5A-41D2-969E-7D80009105F2}" srcOrd="1" destOrd="0" presId="urn:microsoft.com/office/officeart/2005/8/layout/process1"/>
    <dgm:cxn modelId="{4685E25B-ED0D-4C21-80EE-67762ADE5A71}" type="presOf" srcId="{F3AA1B95-8096-483E-937F-B7117F22143A}" destId="{23E08954-DEFC-4A8C-B951-725E72315086}" srcOrd="0" destOrd="0" presId="urn:microsoft.com/office/officeart/2005/8/layout/process1"/>
    <dgm:cxn modelId="{6635D75E-3BDF-4938-946C-5706923C0605}" srcId="{F3AA1B95-8096-483E-937F-B7117F22143A}" destId="{EDABB1AF-A433-4877-8BF8-9FA85F924A2C}" srcOrd="1" destOrd="0" parTransId="{22507475-337D-4D08-A27D-19453A1EC4B8}" sibTransId="{3E1956DE-23F8-4761-8F76-7ABD5A8AE770}"/>
    <dgm:cxn modelId="{1A582767-6B3C-45E7-896A-204683BDC60C}" type="presOf" srcId="{E862CC6F-EE5F-4708-AD0C-4AFC083AC1E9}" destId="{56077158-A490-49C0-92A3-E1F3F4A134D1}" srcOrd="0" destOrd="0" presId="urn:microsoft.com/office/officeart/2005/8/layout/process1"/>
    <dgm:cxn modelId="{E14D5953-423B-4BFD-A2DA-3E8940104619}" type="presOf" srcId="{3E1956DE-23F8-4761-8F76-7ABD5A8AE770}" destId="{18462591-2085-43A2-8617-BA9721C35F9F}" srcOrd="0" destOrd="0" presId="urn:microsoft.com/office/officeart/2005/8/layout/process1"/>
    <dgm:cxn modelId="{C121257F-6509-4EB6-B8F4-33983FBDEC1F}" type="presOf" srcId="{E862CC6F-EE5F-4708-AD0C-4AFC083AC1E9}" destId="{866543E3-7169-4994-AA48-DBEAD952B2D7}" srcOrd="1" destOrd="0" presId="urn:microsoft.com/office/officeart/2005/8/layout/process1"/>
    <dgm:cxn modelId="{D7728B8D-B3F9-494B-8E4F-F0AC2A644312}" type="presOf" srcId="{16C98B6D-CC9A-459C-A148-3249240D3586}" destId="{507274D1-9FFA-4CA1-8C30-ADC25E352D22}" srcOrd="0" destOrd="0" presId="urn:microsoft.com/office/officeart/2005/8/layout/process1"/>
    <dgm:cxn modelId="{37DC8992-8492-432B-8726-FD28693C8935}" type="presOf" srcId="{D9B5BE56-AD46-4CF8-8D6E-63CE26896AAC}" destId="{FEB35737-8FAE-41A7-BBA3-0D7DC64A7E98}" srcOrd="0" destOrd="0" presId="urn:microsoft.com/office/officeart/2005/8/layout/process1"/>
    <dgm:cxn modelId="{C2B14CC1-027F-49CA-91DC-2F905BAC4B76}" type="presOf" srcId="{1CA10C49-DA4E-4A5A-96EA-778BA81D5DF5}" destId="{CC3F8D39-D4C8-486D-93B7-CB7CC537EC97}" srcOrd="0" destOrd="0" presId="urn:microsoft.com/office/officeart/2005/8/layout/process1"/>
    <dgm:cxn modelId="{C68561F7-ED1B-4B78-968C-415D6721F94C}" srcId="{F3AA1B95-8096-483E-937F-B7117F22143A}" destId="{1CA10C49-DA4E-4A5A-96EA-778BA81D5DF5}" srcOrd="3" destOrd="0" parTransId="{4D52F7B4-12CF-45AE-B59C-2467EEBC03CC}" sibTransId="{F9A9D2FF-CE77-4134-8314-FDEB4CA42E51}"/>
    <dgm:cxn modelId="{23CD2541-649E-412D-9006-5DFC97731632}" type="presParOf" srcId="{23E08954-DEFC-4A8C-B951-725E72315086}" destId="{A9558FAE-AE26-43A7-A5EC-E1594E2B2F93}" srcOrd="0" destOrd="0" presId="urn:microsoft.com/office/officeart/2005/8/layout/process1"/>
    <dgm:cxn modelId="{8F761D5B-FD77-48DF-A247-91069ACBEE1D}" type="presParOf" srcId="{23E08954-DEFC-4A8C-B951-725E72315086}" destId="{56077158-A490-49C0-92A3-E1F3F4A134D1}" srcOrd="1" destOrd="0" presId="urn:microsoft.com/office/officeart/2005/8/layout/process1"/>
    <dgm:cxn modelId="{E1D0341B-FF49-467B-BA4B-B602B31E16DA}" type="presParOf" srcId="{56077158-A490-49C0-92A3-E1F3F4A134D1}" destId="{866543E3-7169-4994-AA48-DBEAD952B2D7}" srcOrd="0" destOrd="0" presId="urn:microsoft.com/office/officeart/2005/8/layout/process1"/>
    <dgm:cxn modelId="{12DE36A2-2590-424F-8486-8017F75EC9FC}" type="presParOf" srcId="{23E08954-DEFC-4A8C-B951-725E72315086}" destId="{0C6A0E2D-4913-46C1-A93F-3832E34B4A9D}" srcOrd="2" destOrd="0" presId="urn:microsoft.com/office/officeart/2005/8/layout/process1"/>
    <dgm:cxn modelId="{34A8D301-A73C-4889-A690-906959C91F71}" type="presParOf" srcId="{23E08954-DEFC-4A8C-B951-725E72315086}" destId="{18462591-2085-43A2-8617-BA9721C35F9F}" srcOrd="3" destOrd="0" presId="urn:microsoft.com/office/officeart/2005/8/layout/process1"/>
    <dgm:cxn modelId="{60565725-020F-470F-AC74-29A0809154EA}" type="presParOf" srcId="{18462591-2085-43A2-8617-BA9721C35F9F}" destId="{F0328CDC-AC5A-41D2-969E-7D80009105F2}" srcOrd="0" destOrd="0" presId="urn:microsoft.com/office/officeart/2005/8/layout/process1"/>
    <dgm:cxn modelId="{D4AE6242-7309-4544-99D5-1BA1F57D9EBC}" type="presParOf" srcId="{23E08954-DEFC-4A8C-B951-725E72315086}" destId="{507274D1-9FFA-4CA1-8C30-ADC25E352D22}" srcOrd="4" destOrd="0" presId="urn:microsoft.com/office/officeart/2005/8/layout/process1"/>
    <dgm:cxn modelId="{429769AB-C40E-42E5-BEEE-FF123D91BE28}" type="presParOf" srcId="{23E08954-DEFC-4A8C-B951-725E72315086}" destId="{FEB35737-8FAE-41A7-BBA3-0D7DC64A7E98}" srcOrd="5" destOrd="0" presId="urn:microsoft.com/office/officeart/2005/8/layout/process1"/>
    <dgm:cxn modelId="{90EE8A6B-9C47-4366-A87D-A6CB639DFBB7}" type="presParOf" srcId="{FEB35737-8FAE-41A7-BBA3-0D7DC64A7E98}" destId="{A2465DA5-3747-41BE-9063-1646CF73001C}" srcOrd="0" destOrd="0" presId="urn:microsoft.com/office/officeart/2005/8/layout/process1"/>
    <dgm:cxn modelId="{FBF0C7A1-66F6-458D-8AC1-0F88CB51EC33}" type="presParOf" srcId="{23E08954-DEFC-4A8C-B951-725E72315086}" destId="{CC3F8D39-D4C8-486D-93B7-CB7CC537EC97}"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67D85B-ED5F-4134-9F18-E6B4BAE0C614}">
      <dsp:nvSpPr>
        <dsp:cNvPr id="0" name=""/>
        <dsp:cNvSpPr/>
      </dsp:nvSpPr>
      <dsp:spPr>
        <a:xfrm>
          <a:off x="0" y="252507"/>
          <a:ext cx="7356475" cy="4032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570944" tIns="333248" rIns="570944" bIns="199136" numCol="1" spcCol="1270" anchor="t" anchorCtr="0">
          <a:noAutofit/>
        </a:bodyPr>
        <a:lstStyle/>
        <a:p>
          <a:pPr marL="285750" lvl="1" indent="-285750" algn="l" defTabSz="1244600">
            <a:lnSpc>
              <a:spcPct val="100000"/>
            </a:lnSpc>
            <a:spcBef>
              <a:spcPct val="0"/>
            </a:spcBef>
            <a:spcAft>
              <a:spcPct val="15000"/>
            </a:spcAft>
            <a:buChar char="•"/>
          </a:pPr>
          <a:endParaRPr sz="2800" kern="1200">
            <a:latin typeface="仿宋" panose="02010609060101010101" pitchFamily="49" charset="-122"/>
            <a:ea typeface="仿宋" panose="02010609060101010101" pitchFamily="49" charset="-122"/>
          </a:endParaRPr>
        </a:p>
      </dsp:txBody>
      <dsp:txXfrm>
        <a:off x="0" y="252507"/>
        <a:ext cx="7356475" cy="403200"/>
      </dsp:txXfrm>
    </dsp:sp>
    <dsp:sp modelId="{2968AA41-C1D3-4EDF-9DB3-378F66B2FD39}">
      <dsp:nvSpPr>
        <dsp:cNvPr id="0" name=""/>
        <dsp:cNvSpPr/>
      </dsp:nvSpPr>
      <dsp:spPr>
        <a:xfrm>
          <a:off x="367823" y="16347"/>
          <a:ext cx="5149532" cy="47232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94640" tIns="0" rIns="194640" bIns="0" numCol="1" spcCol="1270" anchor="ctr" anchorCtr="0">
          <a:noAutofit/>
        </a:bodyPr>
        <a:lstStyle/>
        <a:p>
          <a:pPr marL="0" lvl="0" indent="0" algn="l" defTabSz="1244600">
            <a:lnSpc>
              <a:spcPct val="100000"/>
            </a:lnSpc>
            <a:spcBef>
              <a:spcPct val="0"/>
            </a:spcBef>
            <a:spcAft>
              <a:spcPct val="35000"/>
            </a:spcAft>
            <a:buNone/>
          </a:pPr>
          <a:r>
            <a:rPr lang="zh-CN" altLang="en-US" sz="2800" b="1" kern="1200">
              <a:latin typeface="仿宋" panose="02010609060101010101" pitchFamily="49" charset="-122"/>
              <a:ea typeface="仿宋" panose="02010609060101010101" pitchFamily="49" charset="-122"/>
              <a:cs typeface="仿宋" panose="02010609060101010101" pitchFamily="49" charset="-122"/>
            </a:rPr>
            <a:t>（一）读本分析</a:t>
          </a:r>
        </a:p>
      </dsp:txBody>
      <dsp:txXfrm>
        <a:off x="367823" y="16347"/>
        <a:ext cx="5149532" cy="472320"/>
      </dsp:txXfrm>
    </dsp:sp>
    <dsp:sp modelId="{6B4B0D2A-F76A-4881-A678-1599A9C1764F}">
      <dsp:nvSpPr>
        <dsp:cNvPr id="0" name=""/>
        <dsp:cNvSpPr/>
      </dsp:nvSpPr>
      <dsp:spPr>
        <a:xfrm>
          <a:off x="0" y="978267"/>
          <a:ext cx="7356475" cy="403200"/>
        </a:xfrm>
        <a:prstGeom prst="rect">
          <a:avLst/>
        </a:prstGeom>
        <a:solidFill>
          <a:schemeClr val="lt1">
            <a:alpha val="90000"/>
            <a:hueOff val="0"/>
            <a:satOff val="0"/>
            <a:lumOff val="0"/>
            <a:alphaOff val="0"/>
          </a:schemeClr>
        </a:solidFill>
        <a:ln w="6350" cap="flat" cmpd="sng" algn="ctr">
          <a:solidFill>
            <a:schemeClr val="accent2">
              <a:hueOff val="1296557"/>
              <a:satOff val="4951"/>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570944" tIns="333248" rIns="570944" bIns="199136" numCol="1" spcCol="1270" anchor="t" anchorCtr="0">
          <a:noAutofit/>
        </a:bodyPr>
        <a:lstStyle/>
        <a:p>
          <a:pPr marL="285750" lvl="1" indent="-285750" algn="l" defTabSz="1244600">
            <a:lnSpc>
              <a:spcPct val="100000"/>
            </a:lnSpc>
            <a:spcBef>
              <a:spcPct val="0"/>
            </a:spcBef>
            <a:spcAft>
              <a:spcPct val="15000"/>
            </a:spcAft>
            <a:buChar char="•"/>
          </a:pPr>
          <a:endParaRPr sz="2800" kern="1200">
            <a:latin typeface="仿宋" panose="02010609060101010101" pitchFamily="49" charset="-122"/>
            <a:ea typeface="仿宋" panose="02010609060101010101" pitchFamily="49" charset="-122"/>
          </a:endParaRPr>
        </a:p>
      </dsp:txBody>
      <dsp:txXfrm>
        <a:off x="0" y="978267"/>
        <a:ext cx="7356475" cy="403200"/>
      </dsp:txXfrm>
    </dsp:sp>
    <dsp:sp modelId="{48FABA9F-C289-434B-8864-E8FC1B5C2F60}">
      <dsp:nvSpPr>
        <dsp:cNvPr id="0" name=""/>
        <dsp:cNvSpPr/>
      </dsp:nvSpPr>
      <dsp:spPr>
        <a:xfrm>
          <a:off x="367823" y="742107"/>
          <a:ext cx="5149532" cy="472320"/>
        </a:xfrm>
        <a:prstGeom prst="roundRect">
          <a:avLst/>
        </a:prstGeom>
        <a:gradFill rotWithShape="0">
          <a:gsLst>
            <a:gs pos="0">
              <a:schemeClr val="accent2">
                <a:hueOff val="1296557"/>
                <a:satOff val="4951"/>
                <a:lumOff val="0"/>
                <a:alphaOff val="0"/>
                <a:satMod val="103000"/>
                <a:lumMod val="102000"/>
                <a:tint val="94000"/>
              </a:schemeClr>
            </a:gs>
            <a:gs pos="50000">
              <a:schemeClr val="accent2">
                <a:hueOff val="1296557"/>
                <a:satOff val="4951"/>
                <a:lumOff val="0"/>
                <a:alphaOff val="0"/>
                <a:satMod val="110000"/>
                <a:lumMod val="100000"/>
                <a:shade val="100000"/>
              </a:schemeClr>
            </a:gs>
            <a:gs pos="100000">
              <a:schemeClr val="accent2">
                <a:hueOff val="1296557"/>
                <a:satOff val="4951"/>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94640" tIns="0" rIns="194640" bIns="0" numCol="1" spcCol="1270" anchor="ctr" anchorCtr="0">
          <a:noAutofit/>
        </a:bodyPr>
        <a:lstStyle/>
        <a:p>
          <a:pPr marL="0" lvl="0" indent="0" algn="l" defTabSz="1244600">
            <a:lnSpc>
              <a:spcPct val="100000"/>
            </a:lnSpc>
            <a:spcBef>
              <a:spcPct val="0"/>
            </a:spcBef>
            <a:spcAft>
              <a:spcPct val="35000"/>
            </a:spcAft>
            <a:buNone/>
          </a:pPr>
          <a:r>
            <a:rPr lang="zh-CN" altLang="en-US" sz="2800" b="1" kern="1200">
              <a:latin typeface="仿宋" panose="02010609060101010101" pitchFamily="49" charset="-122"/>
              <a:ea typeface="仿宋" panose="02010609060101010101" pitchFamily="49" charset="-122"/>
              <a:cs typeface="仿宋" panose="02010609060101010101" pitchFamily="49" charset="-122"/>
            </a:rPr>
            <a:t>（二）学情分析</a:t>
          </a:r>
        </a:p>
      </dsp:txBody>
      <dsp:txXfrm>
        <a:off x="367823" y="742107"/>
        <a:ext cx="5149532" cy="472320"/>
      </dsp:txXfrm>
    </dsp:sp>
    <dsp:sp modelId="{F2D507D6-5CB7-4C81-896F-18FAF0126329}">
      <dsp:nvSpPr>
        <dsp:cNvPr id="0" name=""/>
        <dsp:cNvSpPr/>
      </dsp:nvSpPr>
      <dsp:spPr>
        <a:xfrm>
          <a:off x="0" y="1704027"/>
          <a:ext cx="7356475" cy="403200"/>
        </a:xfrm>
        <a:prstGeom prst="rect">
          <a:avLst/>
        </a:prstGeom>
        <a:solidFill>
          <a:schemeClr val="lt1">
            <a:alpha val="90000"/>
            <a:hueOff val="0"/>
            <a:satOff val="0"/>
            <a:lumOff val="0"/>
            <a:alphaOff val="0"/>
          </a:schemeClr>
        </a:solidFill>
        <a:ln w="6350" cap="flat" cmpd="sng" algn="ctr">
          <a:solidFill>
            <a:schemeClr val="accent2">
              <a:hueOff val="2593114"/>
              <a:satOff val="9901"/>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570944" tIns="333248" rIns="570944" bIns="199136" numCol="1" spcCol="1270" anchor="t" anchorCtr="0">
          <a:noAutofit/>
        </a:bodyPr>
        <a:lstStyle/>
        <a:p>
          <a:pPr marL="285750" lvl="1" indent="-285750" algn="l" defTabSz="1244600">
            <a:lnSpc>
              <a:spcPct val="100000"/>
            </a:lnSpc>
            <a:spcBef>
              <a:spcPct val="0"/>
            </a:spcBef>
            <a:spcAft>
              <a:spcPct val="15000"/>
            </a:spcAft>
            <a:buChar char="•"/>
          </a:pPr>
          <a:endParaRPr sz="2800" kern="1200">
            <a:latin typeface="仿宋" panose="02010609060101010101" pitchFamily="49" charset="-122"/>
            <a:ea typeface="仿宋" panose="02010609060101010101" pitchFamily="49" charset="-122"/>
          </a:endParaRPr>
        </a:p>
      </dsp:txBody>
      <dsp:txXfrm>
        <a:off x="0" y="1704027"/>
        <a:ext cx="7356475" cy="403200"/>
      </dsp:txXfrm>
    </dsp:sp>
    <dsp:sp modelId="{E2F3FA2F-E1C7-4C05-8B05-C32B42A9A930}">
      <dsp:nvSpPr>
        <dsp:cNvPr id="0" name=""/>
        <dsp:cNvSpPr/>
      </dsp:nvSpPr>
      <dsp:spPr>
        <a:xfrm>
          <a:off x="367823" y="1467867"/>
          <a:ext cx="5149532" cy="472320"/>
        </a:xfrm>
        <a:prstGeom prst="roundRect">
          <a:avLst/>
        </a:prstGeom>
        <a:gradFill rotWithShape="0">
          <a:gsLst>
            <a:gs pos="0">
              <a:schemeClr val="accent2">
                <a:hueOff val="2593114"/>
                <a:satOff val="9901"/>
                <a:lumOff val="0"/>
                <a:alphaOff val="0"/>
                <a:satMod val="103000"/>
                <a:lumMod val="102000"/>
                <a:tint val="94000"/>
              </a:schemeClr>
            </a:gs>
            <a:gs pos="50000">
              <a:schemeClr val="accent2">
                <a:hueOff val="2593114"/>
                <a:satOff val="9901"/>
                <a:lumOff val="0"/>
                <a:alphaOff val="0"/>
                <a:satMod val="110000"/>
                <a:lumMod val="100000"/>
                <a:shade val="100000"/>
              </a:schemeClr>
            </a:gs>
            <a:gs pos="100000">
              <a:schemeClr val="accent2">
                <a:hueOff val="2593114"/>
                <a:satOff val="9901"/>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94640" tIns="0" rIns="194640" bIns="0" numCol="1" spcCol="1270" anchor="ctr" anchorCtr="0">
          <a:noAutofit/>
        </a:bodyPr>
        <a:lstStyle/>
        <a:p>
          <a:pPr marL="0" lvl="0" indent="0" algn="l" defTabSz="1244600">
            <a:lnSpc>
              <a:spcPct val="100000"/>
            </a:lnSpc>
            <a:spcBef>
              <a:spcPct val="0"/>
            </a:spcBef>
            <a:spcAft>
              <a:spcPct val="35000"/>
            </a:spcAft>
            <a:buNone/>
          </a:pPr>
          <a:r>
            <a:rPr lang="zh-CN" altLang="en-US" sz="2800" b="1" kern="1200">
              <a:latin typeface="仿宋" panose="02010609060101010101" pitchFamily="49" charset="-122"/>
              <a:ea typeface="仿宋" panose="02010609060101010101" pitchFamily="49" charset="-122"/>
              <a:cs typeface="仿宋" panose="02010609060101010101" pitchFamily="49" charset="-122"/>
            </a:rPr>
            <a:t>（三）教学目标</a:t>
          </a:r>
        </a:p>
      </dsp:txBody>
      <dsp:txXfrm>
        <a:off x="367823" y="1467867"/>
        <a:ext cx="5149532" cy="472320"/>
      </dsp:txXfrm>
    </dsp:sp>
    <dsp:sp modelId="{1540C234-B5F0-48E9-8FA5-67C1558C7A54}">
      <dsp:nvSpPr>
        <dsp:cNvPr id="0" name=""/>
        <dsp:cNvSpPr/>
      </dsp:nvSpPr>
      <dsp:spPr>
        <a:xfrm>
          <a:off x="0" y="2429787"/>
          <a:ext cx="7356475" cy="403200"/>
        </a:xfrm>
        <a:prstGeom prst="rect">
          <a:avLst/>
        </a:prstGeom>
        <a:solidFill>
          <a:schemeClr val="lt1">
            <a:alpha val="90000"/>
            <a:hueOff val="0"/>
            <a:satOff val="0"/>
            <a:lumOff val="0"/>
            <a:alphaOff val="0"/>
          </a:schemeClr>
        </a:solidFill>
        <a:ln w="6350" cap="flat" cmpd="sng" algn="ctr">
          <a:solidFill>
            <a:schemeClr val="accent2">
              <a:hueOff val="3889671"/>
              <a:satOff val="14852"/>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570944" tIns="333248" rIns="570944" bIns="199136" numCol="1" spcCol="1270" anchor="t" anchorCtr="0">
          <a:noAutofit/>
        </a:bodyPr>
        <a:lstStyle/>
        <a:p>
          <a:pPr marL="285750" lvl="1" indent="-285750" algn="l" defTabSz="1244600">
            <a:lnSpc>
              <a:spcPct val="100000"/>
            </a:lnSpc>
            <a:spcBef>
              <a:spcPct val="0"/>
            </a:spcBef>
            <a:spcAft>
              <a:spcPct val="15000"/>
            </a:spcAft>
            <a:buChar char="•"/>
          </a:pPr>
          <a:endParaRPr sz="2800" kern="1200">
            <a:latin typeface="仿宋" panose="02010609060101010101" pitchFamily="49" charset="-122"/>
            <a:ea typeface="仿宋" panose="02010609060101010101" pitchFamily="49" charset="-122"/>
          </a:endParaRPr>
        </a:p>
      </dsp:txBody>
      <dsp:txXfrm>
        <a:off x="0" y="2429787"/>
        <a:ext cx="7356475" cy="403200"/>
      </dsp:txXfrm>
    </dsp:sp>
    <dsp:sp modelId="{B6DFB582-E235-405D-A832-B10CA31550D8}">
      <dsp:nvSpPr>
        <dsp:cNvPr id="0" name=""/>
        <dsp:cNvSpPr/>
      </dsp:nvSpPr>
      <dsp:spPr>
        <a:xfrm>
          <a:off x="367823" y="2193627"/>
          <a:ext cx="5149532" cy="472320"/>
        </a:xfrm>
        <a:prstGeom prst="roundRect">
          <a:avLst/>
        </a:prstGeom>
        <a:gradFill rotWithShape="0">
          <a:gsLst>
            <a:gs pos="0">
              <a:schemeClr val="accent2">
                <a:hueOff val="3889671"/>
                <a:satOff val="14852"/>
                <a:lumOff val="0"/>
                <a:alphaOff val="0"/>
                <a:satMod val="103000"/>
                <a:lumMod val="102000"/>
                <a:tint val="94000"/>
              </a:schemeClr>
            </a:gs>
            <a:gs pos="50000">
              <a:schemeClr val="accent2">
                <a:hueOff val="3889671"/>
                <a:satOff val="14852"/>
                <a:lumOff val="0"/>
                <a:alphaOff val="0"/>
                <a:satMod val="110000"/>
                <a:lumMod val="100000"/>
                <a:shade val="100000"/>
              </a:schemeClr>
            </a:gs>
            <a:gs pos="100000">
              <a:schemeClr val="accent2">
                <a:hueOff val="3889671"/>
                <a:satOff val="14852"/>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94640" tIns="0" rIns="194640" bIns="0" numCol="1" spcCol="1270" anchor="ctr" anchorCtr="0">
          <a:noAutofit/>
        </a:bodyPr>
        <a:lstStyle/>
        <a:p>
          <a:pPr marL="0" lvl="0" indent="0" algn="l" defTabSz="1244600">
            <a:lnSpc>
              <a:spcPct val="100000"/>
            </a:lnSpc>
            <a:spcBef>
              <a:spcPct val="0"/>
            </a:spcBef>
            <a:spcAft>
              <a:spcPct val="35000"/>
            </a:spcAft>
            <a:buNone/>
          </a:pPr>
          <a:r>
            <a:rPr lang="zh-CN" altLang="en-US" sz="2800" b="1" kern="1200">
              <a:latin typeface="仿宋" panose="02010609060101010101" pitchFamily="49" charset="-122"/>
              <a:ea typeface="仿宋" panose="02010609060101010101" pitchFamily="49" charset="-122"/>
              <a:cs typeface="仿宋" panose="02010609060101010101" pitchFamily="49" charset="-122"/>
            </a:rPr>
            <a:t>（四）教学重难点</a:t>
          </a:r>
        </a:p>
      </dsp:txBody>
      <dsp:txXfrm>
        <a:off x="367823" y="2193627"/>
        <a:ext cx="5149532" cy="472320"/>
      </dsp:txXfrm>
    </dsp:sp>
    <dsp:sp modelId="{18D8D2E3-0C0F-4CC2-B98C-88387981BB44}">
      <dsp:nvSpPr>
        <dsp:cNvPr id="0" name=""/>
        <dsp:cNvSpPr/>
      </dsp:nvSpPr>
      <dsp:spPr>
        <a:xfrm>
          <a:off x="0" y="3155547"/>
          <a:ext cx="7356475" cy="403200"/>
        </a:xfrm>
        <a:prstGeom prst="rect">
          <a:avLst/>
        </a:prstGeom>
        <a:solidFill>
          <a:schemeClr val="lt1">
            <a:alpha val="90000"/>
            <a:hueOff val="0"/>
            <a:satOff val="0"/>
            <a:lumOff val="0"/>
            <a:alphaOff val="0"/>
          </a:schemeClr>
        </a:solidFill>
        <a:ln w="6350" cap="flat" cmpd="sng" algn="ctr">
          <a:solidFill>
            <a:schemeClr val="accent2">
              <a:hueOff val="5186227"/>
              <a:satOff val="19802"/>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570944" tIns="333248" rIns="570944" bIns="199136" numCol="1" spcCol="1270" anchor="t" anchorCtr="0">
          <a:noAutofit/>
        </a:bodyPr>
        <a:lstStyle/>
        <a:p>
          <a:pPr marL="285750" lvl="1" indent="-285750" algn="l" defTabSz="1244600">
            <a:lnSpc>
              <a:spcPct val="100000"/>
            </a:lnSpc>
            <a:spcBef>
              <a:spcPct val="0"/>
            </a:spcBef>
            <a:spcAft>
              <a:spcPct val="15000"/>
            </a:spcAft>
            <a:buChar char="•"/>
          </a:pPr>
          <a:endParaRPr sz="2800" kern="1200">
            <a:latin typeface="仿宋" panose="02010609060101010101" pitchFamily="49" charset="-122"/>
            <a:ea typeface="仿宋" panose="02010609060101010101" pitchFamily="49" charset="-122"/>
          </a:endParaRPr>
        </a:p>
      </dsp:txBody>
      <dsp:txXfrm>
        <a:off x="0" y="3155547"/>
        <a:ext cx="7356475" cy="403200"/>
      </dsp:txXfrm>
    </dsp:sp>
    <dsp:sp modelId="{CD1FECCE-58E1-47E4-9653-D4E8B2D02784}">
      <dsp:nvSpPr>
        <dsp:cNvPr id="0" name=""/>
        <dsp:cNvSpPr/>
      </dsp:nvSpPr>
      <dsp:spPr>
        <a:xfrm>
          <a:off x="367823" y="2919387"/>
          <a:ext cx="5149532" cy="472320"/>
        </a:xfrm>
        <a:prstGeom prst="roundRect">
          <a:avLst/>
        </a:prstGeom>
        <a:gradFill rotWithShape="0">
          <a:gsLst>
            <a:gs pos="0">
              <a:schemeClr val="accent2">
                <a:hueOff val="5186227"/>
                <a:satOff val="19802"/>
                <a:lumOff val="0"/>
                <a:alphaOff val="0"/>
                <a:satMod val="103000"/>
                <a:lumMod val="102000"/>
                <a:tint val="94000"/>
              </a:schemeClr>
            </a:gs>
            <a:gs pos="50000">
              <a:schemeClr val="accent2">
                <a:hueOff val="5186227"/>
                <a:satOff val="19802"/>
                <a:lumOff val="0"/>
                <a:alphaOff val="0"/>
                <a:satMod val="110000"/>
                <a:lumMod val="100000"/>
                <a:shade val="100000"/>
              </a:schemeClr>
            </a:gs>
            <a:gs pos="100000">
              <a:schemeClr val="accent2">
                <a:hueOff val="5186227"/>
                <a:satOff val="19802"/>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94640" tIns="0" rIns="194640" bIns="0" numCol="1" spcCol="1270" anchor="ctr" anchorCtr="0">
          <a:noAutofit/>
        </a:bodyPr>
        <a:lstStyle/>
        <a:p>
          <a:pPr marL="0" lvl="0" indent="0" algn="l" defTabSz="1244600">
            <a:lnSpc>
              <a:spcPct val="100000"/>
            </a:lnSpc>
            <a:spcBef>
              <a:spcPct val="0"/>
            </a:spcBef>
            <a:spcAft>
              <a:spcPct val="35000"/>
            </a:spcAft>
            <a:buNone/>
          </a:pPr>
          <a:r>
            <a:rPr lang="zh-CN" altLang="en-US" sz="2800" b="1" kern="1200">
              <a:latin typeface="仿宋" panose="02010609060101010101" pitchFamily="49" charset="-122"/>
              <a:ea typeface="仿宋" panose="02010609060101010101" pitchFamily="49" charset="-122"/>
              <a:cs typeface="仿宋" panose="02010609060101010101" pitchFamily="49" charset="-122"/>
            </a:rPr>
            <a:t>（五）教学方式方法</a:t>
          </a:r>
        </a:p>
      </dsp:txBody>
      <dsp:txXfrm>
        <a:off x="367823" y="2919387"/>
        <a:ext cx="5149532" cy="472320"/>
      </dsp:txXfrm>
    </dsp:sp>
    <dsp:sp modelId="{B8D24886-46A1-4E2C-B732-95B62BC4183B}">
      <dsp:nvSpPr>
        <dsp:cNvPr id="0" name=""/>
        <dsp:cNvSpPr/>
      </dsp:nvSpPr>
      <dsp:spPr>
        <a:xfrm>
          <a:off x="0" y="3881307"/>
          <a:ext cx="7356475" cy="403200"/>
        </a:xfrm>
        <a:prstGeom prst="rect">
          <a:avLst/>
        </a:prstGeom>
        <a:solidFill>
          <a:schemeClr val="lt1">
            <a:alpha val="90000"/>
            <a:hueOff val="0"/>
            <a:satOff val="0"/>
            <a:lumOff val="0"/>
            <a:alphaOff val="0"/>
          </a:schemeClr>
        </a:solidFill>
        <a:ln w="6350" cap="flat" cmpd="sng" algn="ctr">
          <a:solidFill>
            <a:schemeClr val="accent2">
              <a:hueOff val="6482784"/>
              <a:satOff val="24753"/>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570944" tIns="333248" rIns="570944" bIns="199136" numCol="1" spcCol="1270" anchor="t" anchorCtr="0">
          <a:noAutofit/>
        </a:bodyPr>
        <a:lstStyle/>
        <a:p>
          <a:pPr marL="285750" lvl="1" indent="-285750" algn="l" defTabSz="1244600">
            <a:lnSpc>
              <a:spcPct val="100000"/>
            </a:lnSpc>
            <a:spcBef>
              <a:spcPct val="0"/>
            </a:spcBef>
            <a:spcAft>
              <a:spcPct val="15000"/>
            </a:spcAft>
            <a:buChar char="•"/>
          </a:pPr>
          <a:endParaRPr sz="2800" kern="1200">
            <a:latin typeface="仿宋" panose="02010609060101010101" pitchFamily="49" charset="-122"/>
            <a:ea typeface="仿宋" panose="02010609060101010101" pitchFamily="49" charset="-122"/>
          </a:endParaRPr>
        </a:p>
      </dsp:txBody>
      <dsp:txXfrm>
        <a:off x="0" y="3881307"/>
        <a:ext cx="7356475" cy="403200"/>
      </dsp:txXfrm>
    </dsp:sp>
    <dsp:sp modelId="{374C5957-972D-4A3D-AA1C-D11790E840C6}">
      <dsp:nvSpPr>
        <dsp:cNvPr id="0" name=""/>
        <dsp:cNvSpPr/>
      </dsp:nvSpPr>
      <dsp:spPr>
        <a:xfrm>
          <a:off x="367823" y="3645147"/>
          <a:ext cx="5149532" cy="472320"/>
        </a:xfrm>
        <a:prstGeom prst="roundRect">
          <a:avLst/>
        </a:prstGeom>
        <a:gradFill rotWithShape="0">
          <a:gsLst>
            <a:gs pos="0">
              <a:schemeClr val="accent2">
                <a:hueOff val="6482784"/>
                <a:satOff val="24753"/>
                <a:lumOff val="0"/>
                <a:alphaOff val="0"/>
                <a:satMod val="103000"/>
                <a:lumMod val="102000"/>
                <a:tint val="94000"/>
              </a:schemeClr>
            </a:gs>
            <a:gs pos="50000">
              <a:schemeClr val="accent2">
                <a:hueOff val="6482784"/>
                <a:satOff val="24753"/>
                <a:lumOff val="0"/>
                <a:alphaOff val="0"/>
                <a:satMod val="110000"/>
                <a:lumMod val="100000"/>
                <a:shade val="100000"/>
              </a:schemeClr>
            </a:gs>
            <a:gs pos="100000">
              <a:schemeClr val="accent2">
                <a:hueOff val="6482784"/>
                <a:satOff val="24753"/>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94640" tIns="0" rIns="194640" bIns="0" numCol="1" spcCol="1270" anchor="ctr" anchorCtr="0">
          <a:noAutofit/>
        </a:bodyPr>
        <a:lstStyle/>
        <a:p>
          <a:pPr marL="0" lvl="0" indent="0" algn="l" defTabSz="1244600">
            <a:lnSpc>
              <a:spcPct val="100000"/>
            </a:lnSpc>
            <a:spcBef>
              <a:spcPct val="0"/>
            </a:spcBef>
            <a:spcAft>
              <a:spcPct val="35000"/>
            </a:spcAft>
            <a:buNone/>
          </a:pPr>
          <a:r>
            <a:rPr lang="zh-CN" altLang="en-US" sz="2800" b="1" kern="1200">
              <a:latin typeface="仿宋" panose="02010609060101010101" pitchFamily="49" charset="-122"/>
              <a:ea typeface="仿宋" panose="02010609060101010101" pitchFamily="49" charset="-122"/>
              <a:cs typeface="仿宋" panose="02010609060101010101" pitchFamily="49" charset="-122"/>
            </a:rPr>
            <a:t>（六）教学过程</a:t>
          </a:r>
        </a:p>
      </dsp:txBody>
      <dsp:txXfrm>
        <a:off x="367823" y="3645147"/>
        <a:ext cx="5149532" cy="47232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558FAE-AE26-43A7-A5EC-E1594E2B2F93}">
      <dsp:nvSpPr>
        <dsp:cNvPr id="0" name=""/>
        <dsp:cNvSpPr/>
      </dsp:nvSpPr>
      <dsp:spPr>
        <a:xfrm>
          <a:off x="4572" y="393971"/>
          <a:ext cx="1999346" cy="119960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100000"/>
            </a:lnSpc>
            <a:spcBef>
              <a:spcPct val="0"/>
            </a:spcBef>
            <a:spcAft>
              <a:spcPct val="35000"/>
            </a:spcAft>
            <a:buNone/>
          </a:pPr>
          <a:r>
            <a:rPr lang="zh-CN" altLang="en-US" sz="2700" b="1" kern="1200">
              <a:latin typeface="仿宋" panose="02010609060101010101" pitchFamily="49" charset="-122"/>
              <a:ea typeface="仿宋" panose="02010609060101010101" pitchFamily="49" charset="-122"/>
              <a:sym typeface="+mn-ea"/>
            </a:rPr>
            <a:t>活动体验揭示主题</a:t>
          </a:r>
          <a:endParaRPr lang="zh-CN" altLang="en-US" sz="2700" kern="1200"/>
        </a:p>
      </dsp:txBody>
      <dsp:txXfrm>
        <a:off x="4572" y="393971"/>
        <a:ext cx="1999346" cy="1199607"/>
      </dsp:txXfrm>
    </dsp:sp>
    <dsp:sp modelId="{56077158-A490-49C0-92A3-E1F3F4A134D1}">
      <dsp:nvSpPr>
        <dsp:cNvPr id="0" name=""/>
        <dsp:cNvSpPr/>
      </dsp:nvSpPr>
      <dsp:spPr>
        <a:xfrm>
          <a:off x="2203853" y="745856"/>
          <a:ext cx="423861" cy="495837"/>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zh-CN" altLang="en-US" sz="2100" kern="1200"/>
        </a:p>
      </dsp:txBody>
      <dsp:txXfrm>
        <a:off x="2203853" y="745856"/>
        <a:ext cx="423861" cy="495837"/>
      </dsp:txXfrm>
    </dsp:sp>
    <dsp:sp modelId="{0C6A0E2D-4913-46C1-A93F-3832E34B4A9D}">
      <dsp:nvSpPr>
        <dsp:cNvPr id="0" name=""/>
        <dsp:cNvSpPr/>
      </dsp:nvSpPr>
      <dsp:spPr>
        <a:xfrm>
          <a:off x="2803657" y="393971"/>
          <a:ext cx="1999346" cy="1199607"/>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100000"/>
            </a:lnSpc>
            <a:spcBef>
              <a:spcPct val="0"/>
            </a:spcBef>
            <a:spcAft>
              <a:spcPct val="35000"/>
            </a:spcAft>
            <a:buNone/>
          </a:pPr>
          <a:r>
            <a:rPr lang="zh-CN" altLang="en-US" sz="2700" b="1" kern="1200">
              <a:solidFill>
                <a:schemeClr val="bg1"/>
              </a:solidFill>
              <a:latin typeface="仿宋" panose="02010609060101010101" pitchFamily="49" charset="-122"/>
              <a:ea typeface="仿宋" panose="02010609060101010101" pitchFamily="49" charset="-122"/>
              <a:sym typeface="+mn-ea"/>
            </a:rPr>
            <a:t>阅读理解分享感悟</a:t>
          </a:r>
        </a:p>
      </dsp:txBody>
      <dsp:txXfrm>
        <a:off x="2803657" y="393971"/>
        <a:ext cx="1999346" cy="1199607"/>
      </dsp:txXfrm>
    </dsp:sp>
    <dsp:sp modelId="{18462591-2085-43A2-8617-BA9721C35F9F}">
      <dsp:nvSpPr>
        <dsp:cNvPr id="0" name=""/>
        <dsp:cNvSpPr/>
      </dsp:nvSpPr>
      <dsp:spPr>
        <a:xfrm>
          <a:off x="5002937" y="745856"/>
          <a:ext cx="423861" cy="495837"/>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zh-CN" altLang="en-US" sz="2100" kern="1200"/>
        </a:p>
      </dsp:txBody>
      <dsp:txXfrm>
        <a:off x="5002937" y="745856"/>
        <a:ext cx="423861" cy="495837"/>
      </dsp:txXfrm>
    </dsp:sp>
    <dsp:sp modelId="{507274D1-9FFA-4CA1-8C30-ADC25E352D22}">
      <dsp:nvSpPr>
        <dsp:cNvPr id="0" name=""/>
        <dsp:cNvSpPr/>
      </dsp:nvSpPr>
      <dsp:spPr>
        <a:xfrm>
          <a:off x="5602741" y="393971"/>
          <a:ext cx="1999346" cy="1199607"/>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100000"/>
            </a:lnSpc>
            <a:spcBef>
              <a:spcPct val="0"/>
            </a:spcBef>
            <a:spcAft>
              <a:spcPct val="35000"/>
            </a:spcAft>
            <a:buNone/>
          </a:pPr>
          <a:r>
            <a:rPr lang="zh-CN" altLang="en-US" sz="2700" b="1" kern="1200">
              <a:solidFill>
                <a:schemeClr val="bg1"/>
              </a:solidFill>
              <a:latin typeface="仿宋" panose="02010609060101010101" pitchFamily="49" charset="-122"/>
              <a:ea typeface="仿宋" panose="02010609060101010101" pitchFamily="49" charset="-122"/>
              <a:sym typeface="+mn-ea"/>
            </a:rPr>
            <a:t>师生共读深度挖掘</a:t>
          </a:r>
        </a:p>
      </dsp:txBody>
      <dsp:txXfrm>
        <a:off x="5602741" y="393971"/>
        <a:ext cx="1999346" cy="1199607"/>
      </dsp:txXfrm>
    </dsp:sp>
    <dsp:sp modelId="{FEB35737-8FAE-41A7-BBA3-0D7DC64A7E98}">
      <dsp:nvSpPr>
        <dsp:cNvPr id="0" name=""/>
        <dsp:cNvSpPr/>
      </dsp:nvSpPr>
      <dsp:spPr>
        <a:xfrm>
          <a:off x="7802022" y="745856"/>
          <a:ext cx="423861" cy="495837"/>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zh-CN" altLang="en-US" sz="2100" kern="1200"/>
        </a:p>
      </dsp:txBody>
      <dsp:txXfrm>
        <a:off x="7802022" y="745856"/>
        <a:ext cx="423861" cy="495837"/>
      </dsp:txXfrm>
    </dsp:sp>
    <dsp:sp modelId="{CC3F8D39-D4C8-486D-93B7-CB7CC537EC97}">
      <dsp:nvSpPr>
        <dsp:cNvPr id="0" name=""/>
        <dsp:cNvSpPr/>
      </dsp:nvSpPr>
      <dsp:spPr>
        <a:xfrm>
          <a:off x="8401826" y="393971"/>
          <a:ext cx="1999346" cy="1199607"/>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100000"/>
            </a:lnSpc>
            <a:spcBef>
              <a:spcPct val="0"/>
            </a:spcBef>
            <a:spcAft>
              <a:spcPct val="35000"/>
            </a:spcAft>
            <a:buNone/>
          </a:pPr>
          <a:r>
            <a:rPr lang="zh-CN" altLang="en-US" sz="2700" b="1" kern="1200">
              <a:solidFill>
                <a:schemeClr val="bg1"/>
              </a:solidFill>
              <a:latin typeface="仿宋" panose="02010609060101010101" pitchFamily="49" charset="-122"/>
              <a:ea typeface="仿宋" panose="02010609060101010101" pitchFamily="49" charset="-122"/>
            </a:rPr>
            <a:t>总结提升回归生活</a:t>
          </a:r>
        </a:p>
      </dsp:txBody>
      <dsp:txXfrm>
        <a:off x="8401826" y="393971"/>
        <a:ext cx="1999346" cy="119960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558FAE-AE26-43A7-A5EC-E1594E2B2F93}">
      <dsp:nvSpPr>
        <dsp:cNvPr id="0" name=""/>
        <dsp:cNvSpPr/>
      </dsp:nvSpPr>
      <dsp:spPr>
        <a:xfrm>
          <a:off x="4572" y="393971"/>
          <a:ext cx="1999346" cy="119960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100000"/>
            </a:lnSpc>
            <a:spcBef>
              <a:spcPct val="0"/>
            </a:spcBef>
            <a:spcAft>
              <a:spcPct val="35000"/>
            </a:spcAft>
            <a:buNone/>
          </a:pPr>
          <a:r>
            <a:rPr lang="zh-CN" altLang="en-US" sz="2700" b="1" kern="1200">
              <a:latin typeface="仿宋" panose="02010609060101010101" pitchFamily="49" charset="-122"/>
              <a:ea typeface="仿宋" panose="02010609060101010101" pitchFamily="49" charset="-122"/>
              <a:sym typeface="+mn-ea"/>
            </a:rPr>
            <a:t>活动体验揭示主题</a:t>
          </a:r>
          <a:endParaRPr lang="zh-CN" altLang="en-US" sz="2700" kern="1200"/>
        </a:p>
      </dsp:txBody>
      <dsp:txXfrm>
        <a:off x="4572" y="393971"/>
        <a:ext cx="1999346" cy="1199607"/>
      </dsp:txXfrm>
    </dsp:sp>
    <dsp:sp modelId="{56077158-A490-49C0-92A3-E1F3F4A134D1}">
      <dsp:nvSpPr>
        <dsp:cNvPr id="0" name=""/>
        <dsp:cNvSpPr/>
      </dsp:nvSpPr>
      <dsp:spPr>
        <a:xfrm>
          <a:off x="2203853" y="745856"/>
          <a:ext cx="423861" cy="495837"/>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zh-CN" altLang="en-US" sz="2100" kern="1200"/>
        </a:p>
      </dsp:txBody>
      <dsp:txXfrm>
        <a:off x="2203853" y="745856"/>
        <a:ext cx="423861" cy="495837"/>
      </dsp:txXfrm>
    </dsp:sp>
    <dsp:sp modelId="{0C6A0E2D-4913-46C1-A93F-3832E34B4A9D}">
      <dsp:nvSpPr>
        <dsp:cNvPr id="0" name=""/>
        <dsp:cNvSpPr/>
      </dsp:nvSpPr>
      <dsp:spPr>
        <a:xfrm>
          <a:off x="2803657" y="393971"/>
          <a:ext cx="1999346" cy="1199607"/>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100000"/>
            </a:lnSpc>
            <a:spcBef>
              <a:spcPct val="0"/>
            </a:spcBef>
            <a:spcAft>
              <a:spcPct val="35000"/>
            </a:spcAft>
            <a:buNone/>
          </a:pPr>
          <a:r>
            <a:rPr lang="zh-CN" altLang="en-US" sz="2700" b="1" kern="1200">
              <a:solidFill>
                <a:schemeClr val="bg1"/>
              </a:solidFill>
              <a:latin typeface="仿宋" panose="02010609060101010101" pitchFamily="49" charset="-122"/>
              <a:ea typeface="仿宋" panose="02010609060101010101" pitchFamily="49" charset="-122"/>
              <a:sym typeface="+mn-ea"/>
            </a:rPr>
            <a:t>阅读理解分享感悟</a:t>
          </a:r>
        </a:p>
      </dsp:txBody>
      <dsp:txXfrm>
        <a:off x="2803657" y="393971"/>
        <a:ext cx="1999346" cy="1199607"/>
      </dsp:txXfrm>
    </dsp:sp>
    <dsp:sp modelId="{18462591-2085-43A2-8617-BA9721C35F9F}">
      <dsp:nvSpPr>
        <dsp:cNvPr id="0" name=""/>
        <dsp:cNvSpPr/>
      </dsp:nvSpPr>
      <dsp:spPr>
        <a:xfrm>
          <a:off x="5002937" y="745856"/>
          <a:ext cx="423861" cy="495837"/>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zh-CN" altLang="en-US" sz="2100" kern="1200"/>
        </a:p>
      </dsp:txBody>
      <dsp:txXfrm>
        <a:off x="5002937" y="745856"/>
        <a:ext cx="423861" cy="495837"/>
      </dsp:txXfrm>
    </dsp:sp>
    <dsp:sp modelId="{507274D1-9FFA-4CA1-8C30-ADC25E352D22}">
      <dsp:nvSpPr>
        <dsp:cNvPr id="0" name=""/>
        <dsp:cNvSpPr/>
      </dsp:nvSpPr>
      <dsp:spPr>
        <a:xfrm>
          <a:off x="5602741" y="393971"/>
          <a:ext cx="1999346" cy="1199607"/>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100000"/>
            </a:lnSpc>
            <a:spcBef>
              <a:spcPct val="0"/>
            </a:spcBef>
            <a:spcAft>
              <a:spcPct val="35000"/>
            </a:spcAft>
            <a:buNone/>
          </a:pPr>
          <a:r>
            <a:rPr lang="zh-CN" altLang="en-US" sz="2700" b="1" kern="1200">
              <a:solidFill>
                <a:schemeClr val="bg1"/>
              </a:solidFill>
              <a:latin typeface="仿宋" panose="02010609060101010101" pitchFamily="49" charset="-122"/>
              <a:ea typeface="仿宋" panose="02010609060101010101" pitchFamily="49" charset="-122"/>
              <a:sym typeface="+mn-ea"/>
            </a:rPr>
            <a:t>师生共读深度挖掘</a:t>
          </a:r>
        </a:p>
      </dsp:txBody>
      <dsp:txXfrm>
        <a:off x="5602741" y="393971"/>
        <a:ext cx="1999346" cy="1199607"/>
      </dsp:txXfrm>
    </dsp:sp>
    <dsp:sp modelId="{FEB35737-8FAE-41A7-BBA3-0D7DC64A7E98}">
      <dsp:nvSpPr>
        <dsp:cNvPr id="0" name=""/>
        <dsp:cNvSpPr/>
      </dsp:nvSpPr>
      <dsp:spPr>
        <a:xfrm>
          <a:off x="7802022" y="745856"/>
          <a:ext cx="423861" cy="495837"/>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zh-CN" altLang="en-US" sz="2100" kern="1200"/>
        </a:p>
      </dsp:txBody>
      <dsp:txXfrm>
        <a:off x="7802022" y="745856"/>
        <a:ext cx="423861" cy="495837"/>
      </dsp:txXfrm>
    </dsp:sp>
    <dsp:sp modelId="{CC3F8D39-D4C8-486D-93B7-CB7CC537EC97}">
      <dsp:nvSpPr>
        <dsp:cNvPr id="0" name=""/>
        <dsp:cNvSpPr/>
      </dsp:nvSpPr>
      <dsp:spPr>
        <a:xfrm>
          <a:off x="8401826" y="393971"/>
          <a:ext cx="1999346" cy="1199607"/>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100000"/>
            </a:lnSpc>
            <a:spcBef>
              <a:spcPct val="0"/>
            </a:spcBef>
            <a:spcAft>
              <a:spcPct val="35000"/>
            </a:spcAft>
            <a:buNone/>
          </a:pPr>
          <a:r>
            <a:rPr lang="zh-CN" altLang="en-US" sz="2700" b="1" kern="1200">
              <a:solidFill>
                <a:schemeClr val="bg1"/>
              </a:solidFill>
              <a:latin typeface="仿宋" panose="02010609060101010101" pitchFamily="49" charset="-122"/>
              <a:ea typeface="仿宋" panose="02010609060101010101" pitchFamily="49" charset="-122"/>
            </a:rPr>
            <a:t>总结提升回归生活</a:t>
          </a:r>
        </a:p>
      </dsp:txBody>
      <dsp:txXfrm>
        <a:off x="8401826" y="393971"/>
        <a:ext cx="1999346" cy="11996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E72E67-7638-45DE-81B9-B5123A527D28}">
      <dsp:nvSpPr>
        <dsp:cNvPr id="0" name=""/>
        <dsp:cNvSpPr/>
      </dsp:nvSpPr>
      <dsp:spPr>
        <a:xfrm>
          <a:off x="1490" y="83922"/>
          <a:ext cx="1495855" cy="1495855"/>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82322" tIns="17780" rIns="82322" bIns="17780" numCol="1" spcCol="1270" anchor="ctr" anchorCtr="0">
          <a:noAutofit/>
        </a:bodyPr>
        <a:lstStyle/>
        <a:p>
          <a:pPr marL="0" lvl="0" indent="0" algn="ctr" defTabSz="622300">
            <a:lnSpc>
              <a:spcPct val="100000"/>
            </a:lnSpc>
            <a:spcBef>
              <a:spcPct val="0"/>
            </a:spcBef>
            <a:spcAft>
              <a:spcPct val="35000"/>
            </a:spcAft>
            <a:buNone/>
          </a:pPr>
          <a:r>
            <a:rPr lang="zh-CN" altLang="en-US" sz="1400" kern="1200" dirty="0">
              <a:latin typeface="方正小标宋_GBK" panose="02000000000000000000" charset="-122"/>
              <a:ea typeface="方正小标宋_GBK" panose="02000000000000000000" charset="-122"/>
              <a:sym typeface="+mn-ea"/>
            </a:rPr>
            <a:t>活动空间不断扩大</a:t>
          </a:r>
          <a:endParaRPr lang="zh-CN" altLang="en-US" sz="1400" kern="1200"/>
        </a:p>
      </dsp:txBody>
      <dsp:txXfrm>
        <a:off x="1490" y="83922"/>
        <a:ext cx="1495855" cy="1495855"/>
      </dsp:txXfrm>
    </dsp:sp>
    <dsp:sp modelId="{50852D88-3251-46F3-8531-63FD83681936}">
      <dsp:nvSpPr>
        <dsp:cNvPr id="0" name=""/>
        <dsp:cNvSpPr/>
      </dsp:nvSpPr>
      <dsp:spPr>
        <a:xfrm>
          <a:off x="1207404" y="65463"/>
          <a:ext cx="1495855" cy="1495855"/>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82322" tIns="17780" rIns="82322" bIns="17780" numCol="1" spcCol="1270" anchor="ctr" anchorCtr="0">
          <a:noAutofit/>
        </a:bodyPr>
        <a:lstStyle/>
        <a:p>
          <a:pPr marL="0" lvl="0" indent="0" algn="ctr" defTabSz="622300">
            <a:lnSpc>
              <a:spcPct val="100000"/>
            </a:lnSpc>
            <a:spcBef>
              <a:spcPct val="0"/>
            </a:spcBef>
            <a:spcAft>
              <a:spcPct val="35000"/>
            </a:spcAft>
            <a:buNone/>
          </a:pPr>
          <a:r>
            <a:rPr sz="1400" kern="1200">
              <a:latin typeface="方正小标宋_GBK" panose="02000000000000000000" charset="-122"/>
              <a:ea typeface="方正小标宋_GBK" panose="02000000000000000000" charset="-122"/>
              <a:sym typeface="+mn-ea"/>
            </a:rPr>
            <a:t>生</a:t>
          </a:r>
          <a:r>
            <a:rPr lang="zh-CN" altLang="en-US" sz="1400" kern="1200" dirty="0">
              <a:latin typeface="方正小标宋_GBK" panose="02000000000000000000" charset="-122"/>
              <a:ea typeface="方正小标宋_GBK" panose="02000000000000000000" charset="-122"/>
              <a:sym typeface="+mn-ea"/>
            </a:rPr>
            <a:t>活经历逐渐丰富</a:t>
          </a:r>
          <a:endParaRPr lang="zh-CN" altLang="en-US" sz="1400" kern="1200" dirty="0">
            <a:latin typeface="方正小标宋_GBK" panose="02000000000000000000" charset="-122"/>
            <a:ea typeface="方正小标宋_GBK" panose="02000000000000000000" charset="-122"/>
          </a:endParaRPr>
        </a:p>
      </dsp:txBody>
      <dsp:txXfrm>
        <a:off x="1207404" y="65463"/>
        <a:ext cx="1495855" cy="1495855"/>
      </dsp:txXfrm>
    </dsp:sp>
    <dsp:sp modelId="{C1193128-300A-4076-89B1-54C530B9BC57}">
      <dsp:nvSpPr>
        <dsp:cNvPr id="0" name=""/>
        <dsp:cNvSpPr/>
      </dsp:nvSpPr>
      <dsp:spPr>
        <a:xfrm>
          <a:off x="2394858" y="83922"/>
          <a:ext cx="1495855" cy="1495855"/>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82322" tIns="17780" rIns="82322" bIns="17780" numCol="1" spcCol="1270" anchor="ctr" anchorCtr="0">
          <a:noAutofit/>
        </a:bodyPr>
        <a:lstStyle/>
        <a:p>
          <a:pPr marL="0" lvl="0" indent="0" algn="ctr" defTabSz="622300">
            <a:lnSpc>
              <a:spcPct val="100000"/>
            </a:lnSpc>
            <a:spcBef>
              <a:spcPct val="0"/>
            </a:spcBef>
            <a:spcAft>
              <a:spcPct val="35000"/>
            </a:spcAft>
            <a:buNone/>
          </a:pPr>
          <a:r>
            <a:rPr lang="zh-CN" altLang="en-US" sz="1400" kern="1200">
              <a:latin typeface="方正小标宋_GBK" panose="02000000000000000000" charset="-122"/>
              <a:ea typeface="方正小标宋_GBK" panose="02000000000000000000" charset="-122"/>
            </a:rPr>
            <a:t>形成初步的判断能力</a:t>
          </a:r>
        </a:p>
      </dsp:txBody>
      <dsp:txXfrm>
        <a:off x="2394858" y="83922"/>
        <a:ext cx="1495855" cy="1495855"/>
      </dsp:txXfrm>
    </dsp:sp>
    <dsp:sp modelId="{246F928C-B241-46C7-8DC9-F4CB531AF795}">
      <dsp:nvSpPr>
        <dsp:cNvPr id="0" name=""/>
        <dsp:cNvSpPr/>
      </dsp:nvSpPr>
      <dsp:spPr>
        <a:xfrm>
          <a:off x="3593033" y="69816"/>
          <a:ext cx="1495855" cy="1495855"/>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82322" tIns="17780" rIns="82322" bIns="17780" numCol="1" spcCol="1270" anchor="ctr" anchorCtr="0">
          <a:noAutofit/>
        </a:bodyPr>
        <a:lstStyle/>
        <a:p>
          <a:pPr marL="0" lvl="0" indent="0" algn="ctr" defTabSz="622300">
            <a:lnSpc>
              <a:spcPct val="100000"/>
            </a:lnSpc>
            <a:spcBef>
              <a:spcPct val="0"/>
            </a:spcBef>
            <a:spcAft>
              <a:spcPct val="35000"/>
            </a:spcAft>
            <a:buNone/>
          </a:pPr>
          <a:r>
            <a:rPr sz="1400" kern="1200">
              <a:latin typeface="方正小标宋_GBK" panose="02000000000000000000" charset="-122"/>
              <a:ea typeface="方正小标宋_GBK" panose="02000000000000000000" charset="-122"/>
            </a:rPr>
            <a:t>对生活领域有粗浅的感性认识</a:t>
          </a:r>
        </a:p>
      </dsp:txBody>
      <dsp:txXfrm>
        <a:off x="3593033" y="69816"/>
        <a:ext cx="1495855" cy="149585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E72E67-7638-45DE-81B9-B5123A527D28}">
      <dsp:nvSpPr>
        <dsp:cNvPr id="0" name=""/>
        <dsp:cNvSpPr/>
      </dsp:nvSpPr>
      <dsp:spPr>
        <a:xfrm>
          <a:off x="1048341" y="681"/>
          <a:ext cx="1662337" cy="1662337"/>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91484" tIns="26670" rIns="91484" bIns="26670" numCol="1" spcCol="1270" anchor="ctr" anchorCtr="0">
          <a:noAutofit/>
        </a:bodyPr>
        <a:lstStyle/>
        <a:p>
          <a:pPr marL="0" lvl="0" indent="0" algn="ctr" defTabSz="933450">
            <a:lnSpc>
              <a:spcPct val="100000"/>
            </a:lnSpc>
            <a:spcBef>
              <a:spcPct val="0"/>
            </a:spcBef>
            <a:spcAft>
              <a:spcPct val="35000"/>
            </a:spcAft>
            <a:buNone/>
          </a:pPr>
          <a:r>
            <a:rPr lang="zh-CN" altLang="en-US" sz="2100" kern="1200">
              <a:latin typeface="方正小标宋_GBK" panose="02000000000000000000" charset="-122"/>
              <a:ea typeface="方正小标宋_GBK" panose="02000000000000000000" charset="-122"/>
            </a:rPr>
            <a:t>问卷</a:t>
          </a:r>
        </a:p>
        <a:p>
          <a:pPr marL="0" lvl="0" indent="0" algn="ctr" defTabSz="933450">
            <a:lnSpc>
              <a:spcPct val="100000"/>
            </a:lnSpc>
            <a:spcBef>
              <a:spcPct val="0"/>
            </a:spcBef>
            <a:spcAft>
              <a:spcPct val="35000"/>
            </a:spcAft>
            <a:buNone/>
          </a:pPr>
          <a:r>
            <a:rPr lang="zh-CN" altLang="en-US" sz="2100" kern="1200">
              <a:latin typeface="方正小标宋_GBK" panose="02000000000000000000" charset="-122"/>
              <a:ea typeface="方正小标宋_GBK" panose="02000000000000000000" charset="-122"/>
            </a:rPr>
            <a:t>访谈</a:t>
          </a:r>
        </a:p>
      </dsp:txBody>
      <dsp:txXfrm>
        <a:off x="1048341" y="681"/>
        <a:ext cx="1662337" cy="1662337"/>
      </dsp:txXfrm>
    </dsp:sp>
    <dsp:sp modelId="{50852D88-3251-46F3-8531-63FD83681936}">
      <dsp:nvSpPr>
        <dsp:cNvPr id="0" name=""/>
        <dsp:cNvSpPr/>
      </dsp:nvSpPr>
      <dsp:spPr>
        <a:xfrm>
          <a:off x="2388467" y="0"/>
          <a:ext cx="1662337" cy="1662337"/>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91484" tIns="26670" rIns="91484" bIns="26670" numCol="1" spcCol="1270" anchor="ctr" anchorCtr="0">
          <a:noAutofit/>
        </a:bodyPr>
        <a:lstStyle/>
        <a:p>
          <a:pPr marL="0" lvl="0" indent="0" algn="ctr" defTabSz="933450">
            <a:lnSpc>
              <a:spcPct val="100000"/>
            </a:lnSpc>
            <a:spcBef>
              <a:spcPct val="0"/>
            </a:spcBef>
            <a:spcAft>
              <a:spcPct val="35000"/>
            </a:spcAft>
            <a:buNone/>
          </a:pPr>
          <a:r>
            <a:rPr lang="zh-CN" sz="2100" kern="1200" dirty="0">
              <a:latin typeface="方正小标宋_GBK" panose="02000000000000000000" charset="-122"/>
              <a:ea typeface="方正小标宋_GBK" panose="02000000000000000000" charset="-122"/>
              <a:sym typeface="+mn-ea"/>
            </a:rPr>
            <a:t>日常</a:t>
          </a:r>
          <a:endParaRPr lang="en-US" altLang="zh-CN" sz="2100" kern="1200" dirty="0">
            <a:latin typeface="方正小标宋_GBK" panose="02000000000000000000" charset="-122"/>
            <a:ea typeface="方正小标宋_GBK" panose="02000000000000000000" charset="-122"/>
            <a:sym typeface="+mn-ea"/>
          </a:endParaRPr>
        </a:p>
        <a:p>
          <a:pPr marL="0" lvl="0" indent="0" algn="ctr" defTabSz="933450">
            <a:lnSpc>
              <a:spcPct val="100000"/>
            </a:lnSpc>
            <a:spcBef>
              <a:spcPct val="0"/>
            </a:spcBef>
            <a:spcAft>
              <a:spcPct val="35000"/>
            </a:spcAft>
            <a:buNone/>
          </a:pPr>
          <a:r>
            <a:rPr lang="zh-CN" sz="2100" kern="1200" dirty="0">
              <a:latin typeface="方正小标宋_GBK" panose="02000000000000000000" charset="-122"/>
              <a:ea typeface="方正小标宋_GBK" panose="02000000000000000000" charset="-122"/>
              <a:sym typeface="+mn-ea"/>
            </a:rPr>
            <a:t>观察</a:t>
          </a:r>
          <a:endParaRPr lang="zh-CN" sz="2100" kern="1200" dirty="0">
            <a:latin typeface="方正小标宋_GBK" panose="02000000000000000000" charset="-122"/>
            <a:ea typeface="方正小标宋_GBK" panose="02000000000000000000" charset="-122"/>
          </a:endParaRPr>
        </a:p>
      </dsp:txBody>
      <dsp:txXfrm>
        <a:off x="2388467" y="0"/>
        <a:ext cx="1662337" cy="166233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0A2265-FBC1-4B12-98E0-7D91387047CB}">
      <dsp:nvSpPr>
        <dsp:cNvPr id="0" name=""/>
        <dsp:cNvSpPr/>
      </dsp:nvSpPr>
      <dsp:spPr>
        <a:xfrm rot="16200000">
          <a:off x="-542927" y="543455"/>
          <a:ext cx="2459990" cy="1373078"/>
        </a:xfrm>
        <a:prstGeom prst="flowChartManualOperati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0" rIns="228203" bIns="0" numCol="1" spcCol="1270" anchor="ctr" anchorCtr="0">
          <a:noAutofit/>
        </a:bodyPr>
        <a:lstStyle/>
        <a:p>
          <a:pPr marL="0" lvl="0" indent="0" algn="ctr" defTabSz="1600200">
            <a:lnSpc>
              <a:spcPct val="100000"/>
            </a:lnSpc>
            <a:spcBef>
              <a:spcPct val="0"/>
            </a:spcBef>
            <a:spcAft>
              <a:spcPct val="35000"/>
            </a:spcAft>
            <a:buNone/>
          </a:pPr>
          <a:r>
            <a:rPr lang="zh-CN" altLang="en-US" sz="3600" kern="1200"/>
            <a:t>知道内容</a:t>
          </a:r>
        </a:p>
      </dsp:txBody>
      <dsp:txXfrm rot="5400000">
        <a:off x="529" y="491997"/>
        <a:ext cx="1373078" cy="1475994"/>
      </dsp:txXfrm>
    </dsp:sp>
    <dsp:sp modelId="{5CD5B18C-5B5C-41F1-969F-468111D317DF}">
      <dsp:nvSpPr>
        <dsp:cNvPr id="0" name=""/>
        <dsp:cNvSpPr/>
      </dsp:nvSpPr>
      <dsp:spPr>
        <a:xfrm rot="16200000">
          <a:off x="933132" y="543455"/>
          <a:ext cx="2459990" cy="1373078"/>
        </a:xfrm>
        <a:prstGeom prst="flowChartManualOperati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0" rIns="228203" bIns="0" numCol="1" spcCol="1270" anchor="ctr" anchorCtr="0">
          <a:noAutofit/>
        </a:bodyPr>
        <a:lstStyle/>
        <a:p>
          <a:pPr marL="0" lvl="0" indent="0" algn="ctr" defTabSz="1600200">
            <a:lnSpc>
              <a:spcPct val="100000"/>
            </a:lnSpc>
            <a:spcBef>
              <a:spcPct val="0"/>
            </a:spcBef>
            <a:spcAft>
              <a:spcPct val="35000"/>
            </a:spcAft>
            <a:buNone/>
          </a:pPr>
          <a:r>
            <a:rPr lang="zh-CN" altLang="en-US" sz="3600" kern="1200"/>
            <a:t>不理解</a:t>
          </a:r>
        </a:p>
      </dsp:txBody>
      <dsp:txXfrm rot="5400000">
        <a:off x="1476588" y="491997"/>
        <a:ext cx="1373078" cy="1475994"/>
      </dsp:txXfrm>
    </dsp:sp>
    <dsp:sp modelId="{52D58EB8-4BA0-4252-B53D-2EF30D5347E3}">
      <dsp:nvSpPr>
        <dsp:cNvPr id="0" name=""/>
        <dsp:cNvSpPr/>
      </dsp:nvSpPr>
      <dsp:spPr>
        <a:xfrm rot="16200000">
          <a:off x="2409192" y="543455"/>
          <a:ext cx="2459990" cy="1373078"/>
        </a:xfrm>
        <a:prstGeom prst="flowChartManualOperati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0" rIns="228203" bIns="0" numCol="1" spcCol="1270" anchor="ctr" anchorCtr="0">
          <a:noAutofit/>
        </a:bodyPr>
        <a:lstStyle/>
        <a:p>
          <a:pPr marL="0" lvl="0" indent="0" algn="ctr" defTabSz="1600200">
            <a:lnSpc>
              <a:spcPct val="100000"/>
            </a:lnSpc>
            <a:spcBef>
              <a:spcPct val="0"/>
            </a:spcBef>
            <a:spcAft>
              <a:spcPct val="35000"/>
            </a:spcAft>
            <a:buNone/>
          </a:pPr>
          <a:r>
            <a:rPr lang="zh-CN" altLang="en-US" sz="3600" kern="1200"/>
            <a:t>不深入</a:t>
          </a:r>
        </a:p>
      </dsp:txBody>
      <dsp:txXfrm rot="5400000">
        <a:off x="2952648" y="491997"/>
        <a:ext cx="1373078" cy="147599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67D85B-ED5F-4134-9F18-E6B4BAE0C614}">
      <dsp:nvSpPr>
        <dsp:cNvPr id="0" name=""/>
        <dsp:cNvSpPr/>
      </dsp:nvSpPr>
      <dsp:spPr>
        <a:xfrm>
          <a:off x="0" y="647752"/>
          <a:ext cx="10325735" cy="10332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968AA41-C1D3-4EDF-9DB3-378F66B2FD39}">
      <dsp:nvSpPr>
        <dsp:cNvPr id="0" name=""/>
        <dsp:cNvSpPr/>
      </dsp:nvSpPr>
      <dsp:spPr>
        <a:xfrm>
          <a:off x="516286" y="42592"/>
          <a:ext cx="7228014" cy="12103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3202" tIns="0" rIns="273202" bIns="0" numCol="1" spcCol="1270" anchor="ctr" anchorCtr="0">
          <a:noAutofit/>
        </a:bodyPr>
        <a:lstStyle/>
        <a:p>
          <a:pPr marL="0" lvl="0" indent="0" algn="l" defTabSz="889000">
            <a:lnSpc>
              <a:spcPct val="100000"/>
            </a:lnSpc>
            <a:spcBef>
              <a:spcPct val="0"/>
            </a:spcBef>
            <a:spcAft>
              <a:spcPct val="35000"/>
            </a:spcAft>
            <a:buNone/>
          </a:pPr>
          <a:r>
            <a:rPr lang="en-US" altLang="zh-CN" sz="2000" b="1" kern="1200" dirty="0">
              <a:solidFill>
                <a:prstClr val="white"/>
              </a:solidFill>
              <a:latin typeface="方正小标宋_GBK" panose="02000000000000000000" charset="-122"/>
              <a:ea typeface="方正小标宋_GBK" panose="02000000000000000000" charset="-122"/>
              <a:cs typeface="方正小标宋_GBK" panose="02000000000000000000" charset="-122"/>
              <a:sym typeface="+mn-ea"/>
            </a:rPr>
            <a:t>1.</a:t>
          </a:r>
          <a:r>
            <a:rPr lang="zh-CN" altLang="en-US" sz="2000" b="1" kern="1200" dirty="0">
              <a:latin typeface="方正小标宋_GBK" panose="02000000000000000000" charset="-122"/>
              <a:ea typeface="方正小标宋_GBK" panose="02000000000000000000" charset="-122"/>
              <a:cs typeface="方正小标宋_GBK" panose="02000000000000000000" charset="-122"/>
              <a:sym typeface="+mn-ea"/>
            </a:rPr>
            <a:t>感悟价值观在人一生成长中的重要作用，理解做新时代好少年就是要从小践行社会主义核心价值观。</a:t>
          </a:r>
          <a:endParaRPr sz="4100"/>
        </a:p>
      </dsp:txBody>
      <dsp:txXfrm>
        <a:off x="516286" y="42592"/>
        <a:ext cx="7228014" cy="1210320"/>
      </dsp:txXfrm>
    </dsp:sp>
    <dsp:sp modelId="{6B4B0D2A-F76A-4881-A678-1599A9C1764F}">
      <dsp:nvSpPr>
        <dsp:cNvPr id="0" name=""/>
        <dsp:cNvSpPr/>
      </dsp:nvSpPr>
      <dsp:spPr>
        <a:xfrm>
          <a:off x="0" y="2507512"/>
          <a:ext cx="10325735" cy="10332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1392" tIns="853948" rIns="801392" bIns="291592" numCol="1" spcCol="1270" anchor="t" anchorCtr="0">
          <a:noAutofit/>
        </a:bodyPr>
        <a:lstStyle/>
        <a:p>
          <a:pPr marL="285750" lvl="1" indent="-285750" algn="l" defTabSz="1822450">
            <a:lnSpc>
              <a:spcPct val="90000"/>
            </a:lnSpc>
            <a:spcBef>
              <a:spcPct val="0"/>
            </a:spcBef>
            <a:spcAft>
              <a:spcPct val="15000"/>
            </a:spcAft>
            <a:buChar char="•"/>
          </a:pPr>
          <a:endParaRPr sz="4100" b="1" kern="1200"/>
        </a:p>
      </dsp:txBody>
      <dsp:txXfrm>
        <a:off x="0" y="2507512"/>
        <a:ext cx="10325735" cy="1033200"/>
      </dsp:txXfrm>
    </dsp:sp>
    <dsp:sp modelId="{48FABA9F-C289-434B-8864-E8FC1B5C2F60}">
      <dsp:nvSpPr>
        <dsp:cNvPr id="0" name=""/>
        <dsp:cNvSpPr/>
      </dsp:nvSpPr>
      <dsp:spPr>
        <a:xfrm>
          <a:off x="516286" y="1902352"/>
          <a:ext cx="7228014" cy="121032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3202" tIns="0" rIns="273202" bIns="0" numCol="1" spcCol="1270" anchor="ctr" anchorCtr="0">
          <a:noAutofit/>
        </a:bodyPr>
        <a:lstStyle/>
        <a:p>
          <a:pPr marL="0" lvl="0" indent="0" algn="l" defTabSz="889000">
            <a:lnSpc>
              <a:spcPct val="100000"/>
            </a:lnSpc>
            <a:spcBef>
              <a:spcPct val="0"/>
            </a:spcBef>
            <a:spcAft>
              <a:spcPct val="35000"/>
            </a:spcAft>
            <a:buNone/>
          </a:pPr>
          <a:r>
            <a:rPr lang="en-US" altLang="zh-CN" sz="2000" b="1" kern="1200" dirty="0">
              <a:latin typeface="方正小标宋_GBK" panose="02000000000000000000" charset="-122"/>
              <a:ea typeface="方正小标宋_GBK" panose="02000000000000000000" charset="-122"/>
              <a:cs typeface="方正小标宋_GBK" panose="02000000000000000000" charset="-122"/>
              <a:sym typeface="+mn-ea"/>
            </a:rPr>
            <a:t>2.</a:t>
          </a:r>
          <a:r>
            <a:rPr lang="zh-CN" altLang="en-US" sz="2000" b="1" kern="1200" dirty="0">
              <a:latin typeface="方正小标宋_GBK" panose="02000000000000000000" charset="-122"/>
              <a:ea typeface="方正小标宋_GBK" panose="02000000000000000000" charset="-122"/>
              <a:cs typeface="方正小标宋_GBK" panose="02000000000000000000" charset="-122"/>
              <a:sym typeface="+mn-ea"/>
            </a:rPr>
            <a:t>能说出社会主义核心价值观的内容，能列举一些模范人物的事迹。</a:t>
          </a:r>
          <a:endParaRPr sz="4100" kern="1200"/>
        </a:p>
      </dsp:txBody>
      <dsp:txXfrm>
        <a:off x="516286" y="1902352"/>
        <a:ext cx="7228014" cy="121032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5BFA90-D338-4867-B192-9BF5C62A40B7}">
      <dsp:nvSpPr>
        <dsp:cNvPr id="0" name=""/>
        <dsp:cNvSpPr/>
      </dsp:nvSpPr>
      <dsp:spPr>
        <a:xfrm rot="5400000">
          <a:off x="473830" y="2152410"/>
          <a:ext cx="1426370" cy="2373447"/>
        </a:xfrm>
        <a:prstGeom prst="corner">
          <a:avLst>
            <a:gd name="adj1" fmla="val 16120"/>
            <a:gd name="adj2" fmla="val 1611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F24978-831E-41A8-A919-9DF3159D95B3}">
      <dsp:nvSpPr>
        <dsp:cNvPr id="0" name=""/>
        <dsp:cNvSpPr/>
      </dsp:nvSpPr>
      <dsp:spPr>
        <a:xfrm>
          <a:off x="235733" y="2861559"/>
          <a:ext cx="2142762" cy="18782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100000"/>
            </a:lnSpc>
            <a:spcBef>
              <a:spcPct val="0"/>
            </a:spcBef>
            <a:spcAft>
              <a:spcPct val="35000"/>
            </a:spcAft>
            <a:buNone/>
          </a:pPr>
          <a:r>
            <a:rPr lang="zh-CN" altLang="en-US" sz="3600" b="1" kern="1200">
              <a:latin typeface="仿宋" panose="02010609060101010101" pitchFamily="49" charset="-122"/>
              <a:ea typeface="仿宋" panose="02010609060101010101" pitchFamily="49" charset="-122"/>
            </a:rPr>
            <a:t>活动体验揭示主题</a:t>
          </a:r>
        </a:p>
      </dsp:txBody>
      <dsp:txXfrm>
        <a:off x="235733" y="2861559"/>
        <a:ext cx="2142762" cy="1878256"/>
      </dsp:txXfrm>
    </dsp:sp>
    <dsp:sp modelId="{61A5B80A-01D5-4349-A5BB-33A20E744C6C}">
      <dsp:nvSpPr>
        <dsp:cNvPr id="0" name=""/>
        <dsp:cNvSpPr/>
      </dsp:nvSpPr>
      <dsp:spPr>
        <a:xfrm>
          <a:off x="1974200" y="1977674"/>
          <a:ext cx="404294" cy="404294"/>
        </a:xfrm>
        <a:prstGeom prst="triangle">
          <a:avLst>
            <a:gd name="adj" fmla="val 10000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04A231-4617-491C-9766-3FC53C39479E}">
      <dsp:nvSpPr>
        <dsp:cNvPr id="0" name=""/>
        <dsp:cNvSpPr/>
      </dsp:nvSpPr>
      <dsp:spPr>
        <a:xfrm rot="5400000">
          <a:off x="3096989" y="1503306"/>
          <a:ext cx="1426370" cy="2373447"/>
        </a:xfrm>
        <a:prstGeom prst="corner">
          <a:avLst>
            <a:gd name="adj1" fmla="val 16120"/>
            <a:gd name="adj2" fmla="val 1611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C31EB00-2A90-4CCF-B82C-4A7025E8535A}">
      <dsp:nvSpPr>
        <dsp:cNvPr id="0" name=""/>
        <dsp:cNvSpPr/>
      </dsp:nvSpPr>
      <dsp:spPr>
        <a:xfrm>
          <a:off x="2858892" y="2212456"/>
          <a:ext cx="2142762" cy="18782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100000"/>
            </a:lnSpc>
            <a:spcBef>
              <a:spcPct val="0"/>
            </a:spcBef>
            <a:spcAft>
              <a:spcPct val="35000"/>
            </a:spcAft>
            <a:buNone/>
          </a:pPr>
          <a:r>
            <a:rPr lang="zh-CN" altLang="en-US" sz="3600" b="1" kern="1200">
              <a:latin typeface="仿宋" panose="02010609060101010101" pitchFamily="49" charset="-122"/>
              <a:ea typeface="仿宋" panose="02010609060101010101" pitchFamily="49" charset="-122"/>
            </a:rPr>
            <a:t>阅读理解分享感悟</a:t>
          </a:r>
        </a:p>
      </dsp:txBody>
      <dsp:txXfrm>
        <a:off x="2858892" y="2212456"/>
        <a:ext cx="2142762" cy="1878256"/>
      </dsp:txXfrm>
    </dsp:sp>
    <dsp:sp modelId="{619850C3-35E4-43A9-841E-37DE8E695D93}">
      <dsp:nvSpPr>
        <dsp:cNvPr id="0" name=""/>
        <dsp:cNvSpPr/>
      </dsp:nvSpPr>
      <dsp:spPr>
        <a:xfrm>
          <a:off x="4597360" y="1328570"/>
          <a:ext cx="404294" cy="404294"/>
        </a:xfrm>
        <a:prstGeom prst="triangle">
          <a:avLst>
            <a:gd name="adj" fmla="val 100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2A881D-D55E-4ECD-AEB2-4F5DF5258573}">
      <dsp:nvSpPr>
        <dsp:cNvPr id="0" name=""/>
        <dsp:cNvSpPr/>
      </dsp:nvSpPr>
      <dsp:spPr>
        <a:xfrm rot="5400000">
          <a:off x="5720148" y="854203"/>
          <a:ext cx="1426370" cy="2373447"/>
        </a:xfrm>
        <a:prstGeom prst="corner">
          <a:avLst>
            <a:gd name="adj1" fmla="val 16120"/>
            <a:gd name="adj2" fmla="val 1611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EE6131-7DC5-43B3-95B0-5EA645B87141}">
      <dsp:nvSpPr>
        <dsp:cNvPr id="0" name=""/>
        <dsp:cNvSpPr/>
      </dsp:nvSpPr>
      <dsp:spPr>
        <a:xfrm>
          <a:off x="5482052" y="1563352"/>
          <a:ext cx="2142762" cy="18782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100000"/>
            </a:lnSpc>
            <a:spcBef>
              <a:spcPct val="0"/>
            </a:spcBef>
            <a:spcAft>
              <a:spcPct val="35000"/>
            </a:spcAft>
            <a:buNone/>
          </a:pPr>
          <a:r>
            <a:rPr lang="zh-CN" altLang="en-US" sz="3600" b="1" kern="1200">
              <a:latin typeface="仿宋" panose="02010609060101010101" pitchFamily="49" charset="-122"/>
              <a:ea typeface="仿宋" panose="02010609060101010101" pitchFamily="49" charset="-122"/>
            </a:rPr>
            <a:t>师生共读深度挖掘</a:t>
          </a:r>
        </a:p>
      </dsp:txBody>
      <dsp:txXfrm>
        <a:off x="5482052" y="1563352"/>
        <a:ext cx="2142762" cy="1878256"/>
      </dsp:txXfrm>
    </dsp:sp>
    <dsp:sp modelId="{5A990232-1324-4FE8-B336-E30AF6B45A5B}">
      <dsp:nvSpPr>
        <dsp:cNvPr id="0" name=""/>
        <dsp:cNvSpPr/>
      </dsp:nvSpPr>
      <dsp:spPr>
        <a:xfrm>
          <a:off x="7220519" y="679467"/>
          <a:ext cx="404294" cy="404294"/>
        </a:xfrm>
        <a:prstGeom prst="triangle">
          <a:avLst>
            <a:gd name="adj" fmla="val 100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AC3BB09-09B9-4032-8F1B-A2539FA8400B}">
      <dsp:nvSpPr>
        <dsp:cNvPr id="0" name=""/>
        <dsp:cNvSpPr/>
      </dsp:nvSpPr>
      <dsp:spPr>
        <a:xfrm rot="5400000">
          <a:off x="8343308" y="205099"/>
          <a:ext cx="1426370" cy="2373447"/>
        </a:xfrm>
        <a:prstGeom prst="corner">
          <a:avLst>
            <a:gd name="adj1" fmla="val 16120"/>
            <a:gd name="adj2" fmla="val 1611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1637A9-E7CF-4615-BEB3-070500E3835A}">
      <dsp:nvSpPr>
        <dsp:cNvPr id="0" name=""/>
        <dsp:cNvSpPr/>
      </dsp:nvSpPr>
      <dsp:spPr>
        <a:xfrm>
          <a:off x="8105211" y="914249"/>
          <a:ext cx="2142762" cy="18782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100000"/>
            </a:lnSpc>
            <a:spcBef>
              <a:spcPct val="0"/>
            </a:spcBef>
            <a:spcAft>
              <a:spcPct val="35000"/>
            </a:spcAft>
            <a:buNone/>
          </a:pPr>
          <a:r>
            <a:rPr lang="zh-CN" altLang="en-US" sz="3600" b="1" kern="1200">
              <a:latin typeface="仿宋" panose="02010609060101010101" pitchFamily="49" charset="-122"/>
              <a:ea typeface="仿宋" panose="02010609060101010101" pitchFamily="49" charset="-122"/>
            </a:rPr>
            <a:t>总结提升回归生活</a:t>
          </a:r>
        </a:p>
      </dsp:txBody>
      <dsp:txXfrm>
        <a:off x="8105211" y="914249"/>
        <a:ext cx="2142762" cy="187825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558FAE-AE26-43A7-A5EC-E1594E2B2F93}">
      <dsp:nvSpPr>
        <dsp:cNvPr id="0" name=""/>
        <dsp:cNvSpPr/>
      </dsp:nvSpPr>
      <dsp:spPr>
        <a:xfrm>
          <a:off x="4572" y="393971"/>
          <a:ext cx="1999346" cy="119960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100000"/>
            </a:lnSpc>
            <a:spcBef>
              <a:spcPct val="0"/>
            </a:spcBef>
            <a:spcAft>
              <a:spcPct val="35000"/>
            </a:spcAft>
            <a:buNone/>
          </a:pPr>
          <a:r>
            <a:rPr lang="zh-CN" altLang="en-US" sz="2700" b="1" kern="1200">
              <a:latin typeface="仿宋" panose="02010609060101010101" pitchFamily="49" charset="-122"/>
              <a:ea typeface="仿宋" panose="02010609060101010101" pitchFamily="49" charset="-122"/>
              <a:sym typeface="+mn-ea"/>
            </a:rPr>
            <a:t>活动体验揭示主题</a:t>
          </a:r>
          <a:endParaRPr lang="zh-CN" altLang="en-US" sz="2700" kern="1200"/>
        </a:p>
      </dsp:txBody>
      <dsp:txXfrm>
        <a:off x="4572" y="393971"/>
        <a:ext cx="1999346" cy="1199607"/>
      </dsp:txXfrm>
    </dsp:sp>
    <dsp:sp modelId="{56077158-A490-49C0-92A3-E1F3F4A134D1}">
      <dsp:nvSpPr>
        <dsp:cNvPr id="0" name=""/>
        <dsp:cNvSpPr/>
      </dsp:nvSpPr>
      <dsp:spPr>
        <a:xfrm>
          <a:off x="2203853" y="745856"/>
          <a:ext cx="423861" cy="495837"/>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zh-CN" altLang="en-US" sz="2100" kern="1200"/>
        </a:p>
      </dsp:txBody>
      <dsp:txXfrm>
        <a:off x="2203853" y="745856"/>
        <a:ext cx="423861" cy="495837"/>
      </dsp:txXfrm>
    </dsp:sp>
    <dsp:sp modelId="{0C6A0E2D-4913-46C1-A93F-3832E34B4A9D}">
      <dsp:nvSpPr>
        <dsp:cNvPr id="0" name=""/>
        <dsp:cNvSpPr/>
      </dsp:nvSpPr>
      <dsp:spPr>
        <a:xfrm>
          <a:off x="2803657" y="393971"/>
          <a:ext cx="1999346" cy="1199607"/>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100000"/>
            </a:lnSpc>
            <a:spcBef>
              <a:spcPct val="0"/>
            </a:spcBef>
            <a:spcAft>
              <a:spcPct val="35000"/>
            </a:spcAft>
            <a:buNone/>
          </a:pPr>
          <a:r>
            <a:rPr lang="zh-CN" altLang="en-US" sz="2700" b="1" kern="1200">
              <a:solidFill>
                <a:schemeClr val="bg1"/>
              </a:solidFill>
              <a:latin typeface="仿宋" panose="02010609060101010101" pitchFamily="49" charset="-122"/>
              <a:ea typeface="仿宋" panose="02010609060101010101" pitchFamily="49" charset="-122"/>
              <a:sym typeface="+mn-ea"/>
            </a:rPr>
            <a:t>阅读理解分享感悟</a:t>
          </a:r>
        </a:p>
      </dsp:txBody>
      <dsp:txXfrm>
        <a:off x="2803657" y="393971"/>
        <a:ext cx="1999346" cy="1199607"/>
      </dsp:txXfrm>
    </dsp:sp>
    <dsp:sp modelId="{18462591-2085-43A2-8617-BA9721C35F9F}">
      <dsp:nvSpPr>
        <dsp:cNvPr id="0" name=""/>
        <dsp:cNvSpPr/>
      </dsp:nvSpPr>
      <dsp:spPr>
        <a:xfrm>
          <a:off x="5002937" y="745856"/>
          <a:ext cx="423861" cy="495837"/>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zh-CN" altLang="en-US" sz="2100" kern="1200"/>
        </a:p>
      </dsp:txBody>
      <dsp:txXfrm>
        <a:off x="5002937" y="745856"/>
        <a:ext cx="423861" cy="495837"/>
      </dsp:txXfrm>
    </dsp:sp>
    <dsp:sp modelId="{507274D1-9FFA-4CA1-8C30-ADC25E352D22}">
      <dsp:nvSpPr>
        <dsp:cNvPr id="0" name=""/>
        <dsp:cNvSpPr/>
      </dsp:nvSpPr>
      <dsp:spPr>
        <a:xfrm>
          <a:off x="5602741" y="393971"/>
          <a:ext cx="1999346" cy="1199607"/>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100000"/>
            </a:lnSpc>
            <a:spcBef>
              <a:spcPct val="0"/>
            </a:spcBef>
            <a:spcAft>
              <a:spcPct val="35000"/>
            </a:spcAft>
            <a:buNone/>
          </a:pPr>
          <a:r>
            <a:rPr lang="zh-CN" altLang="en-US" sz="2700" b="1" kern="1200">
              <a:solidFill>
                <a:schemeClr val="bg1"/>
              </a:solidFill>
              <a:latin typeface="仿宋" panose="02010609060101010101" pitchFamily="49" charset="-122"/>
              <a:ea typeface="仿宋" panose="02010609060101010101" pitchFamily="49" charset="-122"/>
              <a:sym typeface="+mn-ea"/>
            </a:rPr>
            <a:t>师生共读深度挖掘</a:t>
          </a:r>
        </a:p>
      </dsp:txBody>
      <dsp:txXfrm>
        <a:off x="5602741" y="393971"/>
        <a:ext cx="1999346" cy="1199607"/>
      </dsp:txXfrm>
    </dsp:sp>
    <dsp:sp modelId="{FEB35737-8FAE-41A7-BBA3-0D7DC64A7E98}">
      <dsp:nvSpPr>
        <dsp:cNvPr id="0" name=""/>
        <dsp:cNvSpPr/>
      </dsp:nvSpPr>
      <dsp:spPr>
        <a:xfrm>
          <a:off x="7802022" y="745856"/>
          <a:ext cx="423861" cy="495837"/>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zh-CN" altLang="en-US" sz="2100" kern="1200"/>
        </a:p>
      </dsp:txBody>
      <dsp:txXfrm>
        <a:off x="7802022" y="745856"/>
        <a:ext cx="423861" cy="495837"/>
      </dsp:txXfrm>
    </dsp:sp>
    <dsp:sp modelId="{CC3F8D39-D4C8-486D-93B7-CB7CC537EC97}">
      <dsp:nvSpPr>
        <dsp:cNvPr id="0" name=""/>
        <dsp:cNvSpPr/>
      </dsp:nvSpPr>
      <dsp:spPr>
        <a:xfrm>
          <a:off x="8401826" y="393971"/>
          <a:ext cx="1999346" cy="1199607"/>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100000"/>
            </a:lnSpc>
            <a:spcBef>
              <a:spcPct val="0"/>
            </a:spcBef>
            <a:spcAft>
              <a:spcPct val="35000"/>
            </a:spcAft>
            <a:buNone/>
          </a:pPr>
          <a:r>
            <a:rPr lang="zh-CN" altLang="en-US" sz="2700" b="1" kern="1200">
              <a:solidFill>
                <a:schemeClr val="bg1"/>
              </a:solidFill>
              <a:latin typeface="仿宋" panose="02010609060101010101" pitchFamily="49" charset="-122"/>
              <a:ea typeface="仿宋" panose="02010609060101010101" pitchFamily="49" charset="-122"/>
            </a:rPr>
            <a:t>总结提升回归生活</a:t>
          </a:r>
        </a:p>
      </dsp:txBody>
      <dsp:txXfrm>
        <a:off x="8401826" y="393971"/>
        <a:ext cx="1999346" cy="119960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558FAE-AE26-43A7-A5EC-E1594E2B2F93}">
      <dsp:nvSpPr>
        <dsp:cNvPr id="0" name=""/>
        <dsp:cNvSpPr/>
      </dsp:nvSpPr>
      <dsp:spPr>
        <a:xfrm>
          <a:off x="4572" y="393971"/>
          <a:ext cx="1999346" cy="119960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100000"/>
            </a:lnSpc>
            <a:spcBef>
              <a:spcPct val="0"/>
            </a:spcBef>
            <a:spcAft>
              <a:spcPct val="35000"/>
            </a:spcAft>
            <a:buNone/>
          </a:pPr>
          <a:r>
            <a:rPr lang="zh-CN" altLang="en-US" sz="2700" b="1" kern="1200">
              <a:latin typeface="仿宋" panose="02010609060101010101" pitchFamily="49" charset="-122"/>
              <a:ea typeface="仿宋" panose="02010609060101010101" pitchFamily="49" charset="-122"/>
              <a:sym typeface="+mn-ea"/>
            </a:rPr>
            <a:t>活动体验揭示主题</a:t>
          </a:r>
          <a:endParaRPr lang="zh-CN" altLang="en-US" sz="2700" kern="1200"/>
        </a:p>
      </dsp:txBody>
      <dsp:txXfrm>
        <a:off x="4572" y="393971"/>
        <a:ext cx="1999346" cy="1199607"/>
      </dsp:txXfrm>
    </dsp:sp>
    <dsp:sp modelId="{56077158-A490-49C0-92A3-E1F3F4A134D1}">
      <dsp:nvSpPr>
        <dsp:cNvPr id="0" name=""/>
        <dsp:cNvSpPr/>
      </dsp:nvSpPr>
      <dsp:spPr>
        <a:xfrm>
          <a:off x="2203853" y="745856"/>
          <a:ext cx="423861" cy="495837"/>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zh-CN" altLang="en-US" sz="2100" kern="1200"/>
        </a:p>
      </dsp:txBody>
      <dsp:txXfrm>
        <a:off x="2203853" y="745856"/>
        <a:ext cx="423861" cy="495837"/>
      </dsp:txXfrm>
    </dsp:sp>
    <dsp:sp modelId="{0C6A0E2D-4913-46C1-A93F-3832E34B4A9D}">
      <dsp:nvSpPr>
        <dsp:cNvPr id="0" name=""/>
        <dsp:cNvSpPr/>
      </dsp:nvSpPr>
      <dsp:spPr>
        <a:xfrm>
          <a:off x="2803657" y="393971"/>
          <a:ext cx="1999346" cy="1199607"/>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100000"/>
            </a:lnSpc>
            <a:spcBef>
              <a:spcPct val="0"/>
            </a:spcBef>
            <a:spcAft>
              <a:spcPct val="35000"/>
            </a:spcAft>
            <a:buNone/>
          </a:pPr>
          <a:r>
            <a:rPr lang="zh-CN" altLang="en-US" sz="2700" b="1" kern="1200">
              <a:solidFill>
                <a:schemeClr val="bg1"/>
              </a:solidFill>
              <a:latin typeface="仿宋" panose="02010609060101010101" pitchFamily="49" charset="-122"/>
              <a:ea typeface="仿宋" panose="02010609060101010101" pitchFamily="49" charset="-122"/>
              <a:sym typeface="+mn-ea"/>
            </a:rPr>
            <a:t>阅读理解分享感悟</a:t>
          </a:r>
        </a:p>
      </dsp:txBody>
      <dsp:txXfrm>
        <a:off x="2803657" y="393971"/>
        <a:ext cx="1999346" cy="1199607"/>
      </dsp:txXfrm>
    </dsp:sp>
    <dsp:sp modelId="{18462591-2085-43A2-8617-BA9721C35F9F}">
      <dsp:nvSpPr>
        <dsp:cNvPr id="0" name=""/>
        <dsp:cNvSpPr/>
      </dsp:nvSpPr>
      <dsp:spPr>
        <a:xfrm>
          <a:off x="5002937" y="745856"/>
          <a:ext cx="423861" cy="495837"/>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zh-CN" altLang="en-US" sz="2100" kern="1200"/>
        </a:p>
      </dsp:txBody>
      <dsp:txXfrm>
        <a:off x="5002937" y="745856"/>
        <a:ext cx="423861" cy="495837"/>
      </dsp:txXfrm>
    </dsp:sp>
    <dsp:sp modelId="{507274D1-9FFA-4CA1-8C30-ADC25E352D22}">
      <dsp:nvSpPr>
        <dsp:cNvPr id="0" name=""/>
        <dsp:cNvSpPr/>
      </dsp:nvSpPr>
      <dsp:spPr>
        <a:xfrm>
          <a:off x="5602741" y="393971"/>
          <a:ext cx="1999346" cy="1199607"/>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100000"/>
            </a:lnSpc>
            <a:spcBef>
              <a:spcPct val="0"/>
            </a:spcBef>
            <a:spcAft>
              <a:spcPct val="35000"/>
            </a:spcAft>
            <a:buNone/>
          </a:pPr>
          <a:r>
            <a:rPr lang="zh-CN" altLang="en-US" sz="2700" b="1" kern="1200">
              <a:solidFill>
                <a:schemeClr val="bg1"/>
              </a:solidFill>
              <a:latin typeface="仿宋" panose="02010609060101010101" pitchFamily="49" charset="-122"/>
              <a:ea typeface="仿宋" panose="02010609060101010101" pitchFamily="49" charset="-122"/>
              <a:sym typeface="+mn-ea"/>
            </a:rPr>
            <a:t>师生共读深度挖掘</a:t>
          </a:r>
        </a:p>
      </dsp:txBody>
      <dsp:txXfrm>
        <a:off x="5602741" y="393971"/>
        <a:ext cx="1999346" cy="1199607"/>
      </dsp:txXfrm>
    </dsp:sp>
    <dsp:sp modelId="{FEB35737-8FAE-41A7-BBA3-0D7DC64A7E98}">
      <dsp:nvSpPr>
        <dsp:cNvPr id="0" name=""/>
        <dsp:cNvSpPr/>
      </dsp:nvSpPr>
      <dsp:spPr>
        <a:xfrm>
          <a:off x="7802022" y="745856"/>
          <a:ext cx="423861" cy="495837"/>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zh-CN" altLang="en-US" sz="2100" kern="1200"/>
        </a:p>
      </dsp:txBody>
      <dsp:txXfrm>
        <a:off x="7802022" y="745856"/>
        <a:ext cx="423861" cy="495837"/>
      </dsp:txXfrm>
    </dsp:sp>
    <dsp:sp modelId="{CC3F8D39-D4C8-486D-93B7-CB7CC537EC97}">
      <dsp:nvSpPr>
        <dsp:cNvPr id="0" name=""/>
        <dsp:cNvSpPr/>
      </dsp:nvSpPr>
      <dsp:spPr>
        <a:xfrm>
          <a:off x="8401826" y="393971"/>
          <a:ext cx="1999346" cy="1199607"/>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100000"/>
            </a:lnSpc>
            <a:spcBef>
              <a:spcPct val="0"/>
            </a:spcBef>
            <a:spcAft>
              <a:spcPct val="35000"/>
            </a:spcAft>
            <a:buNone/>
          </a:pPr>
          <a:r>
            <a:rPr lang="zh-CN" altLang="en-US" sz="2700" b="1" kern="1200">
              <a:solidFill>
                <a:schemeClr val="bg1"/>
              </a:solidFill>
              <a:latin typeface="仿宋" panose="02010609060101010101" pitchFamily="49" charset="-122"/>
              <a:ea typeface="仿宋" panose="02010609060101010101" pitchFamily="49" charset="-122"/>
            </a:rPr>
            <a:t>总结提升回归生活</a:t>
          </a:r>
        </a:p>
      </dsp:txBody>
      <dsp:txXfrm>
        <a:off x="8401826" y="393971"/>
        <a:ext cx="1999346" cy="119960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558FAE-AE26-43A7-A5EC-E1594E2B2F93}">
      <dsp:nvSpPr>
        <dsp:cNvPr id="0" name=""/>
        <dsp:cNvSpPr/>
      </dsp:nvSpPr>
      <dsp:spPr>
        <a:xfrm>
          <a:off x="4572" y="393971"/>
          <a:ext cx="1999346" cy="119960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100000"/>
            </a:lnSpc>
            <a:spcBef>
              <a:spcPct val="0"/>
            </a:spcBef>
            <a:spcAft>
              <a:spcPct val="35000"/>
            </a:spcAft>
            <a:buNone/>
          </a:pPr>
          <a:r>
            <a:rPr lang="zh-CN" altLang="en-US" sz="2700" b="1" kern="1200">
              <a:latin typeface="仿宋" panose="02010609060101010101" pitchFamily="49" charset="-122"/>
              <a:ea typeface="仿宋" panose="02010609060101010101" pitchFamily="49" charset="-122"/>
              <a:sym typeface="+mn-ea"/>
            </a:rPr>
            <a:t>活动体验揭示主题</a:t>
          </a:r>
          <a:endParaRPr lang="zh-CN" altLang="en-US" sz="2700" kern="1200"/>
        </a:p>
      </dsp:txBody>
      <dsp:txXfrm>
        <a:off x="4572" y="393971"/>
        <a:ext cx="1999346" cy="1199607"/>
      </dsp:txXfrm>
    </dsp:sp>
    <dsp:sp modelId="{56077158-A490-49C0-92A3-E1F3F4A134D1}">
      <dsp:nvSpPr>
        <dsp:cNvPr id="0" name=""/>
        <dsp:cNvSpPr/>
      </dsp:nvSpPr>
      <dsp:spPr>
        <a:xfrm>
          <a:off x="2203853" y="745856"/>
          <a:ext cx="423861" cy="495837"/>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zh-CN" altLang="en-US" sz="2100" kern="1200"/>
        </a:p>
      </dsp:txBody>
      <dsp:txXfrm>
        <a:off x="2203853" y="745856"/>
        <a:ext cx="423861" cy="495837"/>
      </dsp:txXfrm>
    </dsp:sp>
    <dsp:sp modelId="{0C6A0E2D-4913-46C1-A93F-3832E34B4A9D}">
      <dsp:nvSpPr>
        <dsp:cNvPr id="0" name=""/>
        <dsp:cNvSpPr/>
      </dsp:nvSpPr>
      <dsp:spPr>
        <a:xfrm>
          <a:off x="2803657" y="393971"/>
          <a:ext cx="1999346" cy="1199607"/>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100000"/>
            </a:lnSpc>
            <a:spcBef>
              <a:spcPct val="0"/>
            </a:spcBef>
            <a:spcAft>
              <a:spcPct val="35000"/>
            </a:spcAft>
            <a:buNone/>
          </a:pPr>
          <a:r>
            <a:rPr lang="zh-CN" altLang="en-US" sz="2700" b="1" kern="1200">
              <a:solidFill>
                <a:schemeClr val="bg1"/>
              </a:solidFill>
              <a:latin typeface="仿宋" panose="02010609060101010101" pitchFamily="49" charset="-122"/>
              <a:ea typeface="仿宋" panose="02010609060101010101" pitchFamily="49" charset="-122"/>
              <a:sym typeface="+mn-ea"/>
            </a:rPr>
            <a:t>阅读理解分享感悟</a:t>
          </a:r>
        </a:p>
      </dsp:txBody>
      <dsp:txXfrm>
        <a:off x="2803657" y="393971"/>
        <a:ext cx="1999346" cy="1199607"/>
      </dsp:txXfrm>
    </dsp:sp>
    <dsp:sp modelId="{18462591-2085-43A2-8617-BA9721C35F9F}">
      <dsp:nvSpPr>
        <dsp:cNvPr id="0" name=""/>
        <dsp:cNvSpPr/>
      </dsp:nvSpPr>
      <dsp:spPr>
        <a:xfrm>
          <a:off x="5002937" y="745856"/>
          <a:ext cx="423861" cy="495837"/>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zh-CN" altLang="en-US" sz="2100" kern="1200"/>
        </a:p>
      </dsp:txBody>
      <dsp:txXfrm>
        <a:off x="5002937" y="745856"/>
        <a:ext cx="423861" cy="495837"/>
      </dsp:txXfrm>
    </dsp:sp>
    <dsp:sp modelId="{507274D1-9FFA-4CA1-8C30-ADC25E352D22}">
      <dsp:nvSpPr>
        <dsp:cNvPr id="0" name=""/>
        <dsp:cNvSpPr/>
      </dsp:nvSpPr>
      <dsp:spPr>
        <a:xfrm>
          <a:off x="5602741" y="393971"/>
          <a:ext cx="1999346" cy="1199607"/>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100000"/>
            </a:lnSpc>
            <a:spcBef>
              <a:spcPct val="0"/>
            </a:spcBef>
            <a:spcAft>
              <a:spcPct val="35000"/>
            </a:spcAft>
            <a:buNone/>
          </a:pPr>
          <a:r>
            <a:rPr lang="zh-CN" altLang="en-US" sz="2700" b="1" kern="1200">
              <a:solidFill>
                <a:schemeClr val="bg1"/>
              </a:solidFill>
              <a:latin typeface="仿宋" panose="02010609060101010101" pitchFamily="49" charset="-122"/>
              <a:ea typeface="仿宋" panose="02010609060101010101" pitchFamily="49" charset="-122"/>
              <a:sym typeface="+mn-ea"/>
            </a:rPr>
            <a:t>师生共读深度挖掘</a:t>
          </a:r>
        </a:p>
      </dsp:txBody>
      <dsp:txXfrm>
        <a:off x="5602741" y="393971"/>
        <a:ext cx="1999346" cy="1199607"/>
      </dsp:txXfrm>
    </dsp:sp>
    <dsp:sp modelId="{FEB35737-8FAE-41A7-BBA3-0D7DC64A7E98}">
      <dsp:nvSpPr>
        <dsp:cNvPr id="0" name=""/>
        <dsp:cNvSpPr/>
      </dsp:nvSpPr>
      <dsp:spPr>
        <a:xfrm>
          <a:off x="7802022" y="745856"/>
          <a:ext cx="423861" cy="495837"/>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zh-CN" altLang="en-US" sz="2100" kern="1200"/>
        </a:p>
      </dsp:txBody>
      <dsp:txXfrm>
        <a:off x="7802022" y="745856"/>
        <a:ext cx="423861" cy="495837"/>
      </dsp:txXfrm>
    </dsp:sp>
    <dsp:sp modelId="{CC3F8D39-D4C8-486D-93B7-CB7CC537EC97}">
      <dsp:nvSpPr>
        <dsp:cNvPr id="0" name=""/>
        <dsp:cNvSpPr/>
      </dsp:nvSpPr>
      <dsp:spPr>
        <a:xfrm>
          <a:off x="8401826" y="393971"/>
          <a:ext cx="1999346" cy="1199607"/>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100000"/>
            </a:lnSpc>
            <a:spcBef>
              <a:spcPct val="0"/>
            </a:spcBef>
            <a:spcAft>
              <a:spcPct val="35000"/>
            </a:spcAft>
            <a:buNone/>
          </a:pPr>
          <a:r>
            <a:rPr lang="zh-CN" altLang="en-US" sz="2700" b="1" kern="1200">
              <a:solidFill>
                <a:schemeClr val="bg1"/>
              </a:solidFill>
              <a:latin typeface="仿宋" panose="02010609060101010101" pitchFamily="49" charset="-122"/>
              <a:ea typeface="仿宋" panose="02010609060101010101" pitchFamily="49" charset="-122"/>
            </a:rPr>
            <a:t>总结提升回归生活</a:t>
          </a:r>
        </a:p>
      </dsp:txBody>
      <dsp:txXfrm>
        <a:off x="8401826" y="393971"/>
        <a:ext cx="1999346" cy="1199607"/>
      </dsp:txXfrm>
    </dsp:sp>
  </dsp:spTree>
</dsp:drawing>
</file>

<file path=ppt/diagrams/layout1.xml><?xml version="1.0" encoding="utf-8"?>
<dgm:layoutDef xmlns:dgm="http://schemas.openxmlformats.org/drawingml/2006/diagram" xmlns:a="http://schemas.openxmlformats.org/drawingml/2006/main" uniqueId="urn:microsoft.com/office/officeart/2005/8/layout/list1#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rSet qsTypeId="urn:microsoft.com/office/officeart/2005/8/quickstyle/simple5"/>
        </dgm:pt>
        <dgm:pt modelId="1"/>
        <dgm:pt modelId="2"/>
      </dgm:ptLst>
      <dgm:cxnLst>
        <dgm:cxn modelId="4" srcId="0" destId="1" srcOrd="0" destOrd="0"/>
        <dgm:cxn modelId="5" srcId="0" destId="2" srcOrd="1" destOrd="0"/>
      </dgm:cxnLst>
      <dgm:bg/>
      <dgm:whole/>
    </dgm:dataModel>
  </dgm:styleData>
  <dgm:clrData>
    <dgm:dataModel>
      <dgm:ptLst>
        <dgm:pt modelId="0" type="doc">
          <dgm:prSet csTypeId="urn:microsoft.com/office/officeart/2005/8/colors/accent6_5"/>
        </dgm:pt>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3#1">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rSet csTypeId="urn:microsoft.com/office/officeart/2005/8/colors/accent6_5"/>
        </dgm:pt>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linDir" val="fromR"/>
          <dgm:param type="fallback" val="2D"/>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HorzCh" val="ctr"/>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3#2">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rSet csTypeId="urn:microsoft.com/office/officeart/2005/8/colors/accent6_5"/>
        </dgm:pt>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linDir" val="fromR"/>
          <dgm:param type="fallback" val="2D"/>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HorzCh" val="ctr"/>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2">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rSet qsTypeId="urn:microsoft.com/office/officeart/2005/8/quickstyle/simple5"/>
        </dgm:pt>
        <dgm:pt modelId="1"/>
        <dgm:pt modelId="2"/>
      </dgm:ptLst>
      <dgm:cxnLst>
        <dgm:cxn modelId="4" srcId="0" destId="1" srcOrd="0" destOrd="0"/>
        <dgm:cxn modelId="5" srcId="0" destId="2" srcOrd="1" destOrd="0"/>
      </dgm:cxnLst>
      <dgm:bg/>
      <dgm:whole/>
    </dgm:dataModel>
  </dgm:styleData>
  <dgm:clrData>
    <dgm:dataModel>
      <dgm:ptLst>
        <dgm:pt modelId="0" type="doc">
          <dgm:prSet csTypeId="urn:microsoft.com/office/officeart/2005/8/colors/accent6_5"/>
        </dgm:pt>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9/3/layout/StepUpProcess#1">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rSet qsTypeId="urn:microsoft.com/office/officeart/2005/8/quickstyle/simple5"/>
        </dgm:pt>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rSet csTypeId="urn:microsoft.com/office/officeart/2005/8/colors/accent6_5"/>
        </dgm:pt>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bkpt" val="fixed"/>
          <dgm:param type="bkPtFixedVal" val="1"/>
          <dgm:param type="off" val="off"/>
          <dgm:param type="grDir" val="bL"/>
          <dgm:param type="flowDir" val="row"/>
        </dgm:alg>
      </dgm:if>
      <dgm:else name="Name2">
        <dgm:alg type="snake">
          <dgm:param type="bkpt" val="fixed"/>
          <dgm:param type="bkPtFixedVal" val="1"/>
          <dgm:param type="off" val="off"/>
          <dgm:param type="grDir" val="bR"/>
          <dgm:param type="flowDir" val="row"/>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1">
  <dgm:title val=""/>
  <dgm:desc val=""/>
  <dgm:catLst>
    <dgm:cat type="simple" pri="105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9">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10">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6">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7">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8">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页眉占位符 1"/>
          <p:cNvSpPr>
            <a:spLocks noGrp="1" noChangeArrowheads="1"/>
          </p:cNvSpPr>
          <p:nvPr>
            <p:ph type="hdr" sz="quarter" idx="4294967295"/>
          </p:nvPr>
        </p:nvSpPr>
        <p:spPr bwMode="auto">
          <a:xfrm>
            <a:off x="0" y="0"/>
            <a:ext cx="2971800" cy="458788"/>
          </a:xfrm>
          <a:prstGeom prst="rect">
            <a:avLst/>
          </a:prstGeom>
          <a:noFill/>
          <a:ln>
            <a:noFill/>
          </a:ln>
        </p:spPr>
        <p:txBody>
          <a:bodyPr vert="horz" wrap="square" lIns="91440" tIns="45720" rIns="91440" bIns="45720" numCol="1" anchor="t" anchorCtr="0" compatLnSpc="1"/>
          <a:lstStyle>
            <a:lvl1pPr eaLnBrk="1" hangingPunct="1">
              <a:buFont typeface="Arial" panose="020B0604020202020204" pitchFamily="34" charset="0"/>
              <a:buNone/>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1" name="日期占位符 2"/>
          <p:cNvSpPr>
            <a:spLocks noGrp="1" noChangeArrowheads="1"/>
          </p:cNvSpPr>
          <p:nvPr>
            <p:ph type="dt" idx="1"/>
          </p:nvPr>
        </p:nvSpPr>
        <p:spPr bwMode="auto">
          <a:xfrm>
            <a:off x="3884613" y="0"/>
            <a:ext cx="2971800" cy="458788"/>
          </a:xfrm>
          <a:prstGeom prst="rect">
            <a:avLst/>
          </a:prstGeom>
          <a:noFill/>
          <a:ln>
            <a:noFill/>
          </a:ln>
        </p:spPr>
        <p:txBody>
          <a:bodyPr vert="horz" wrap="square" lIns="91440" tIns="45720" rIns="91440" bIns="45720" numCol="1" anchor="t" anchorCtr="0" compatLnSpc="1"/>
          <a:lstStyle>
            <a:lvl1pPr algn="r" eaLnBrk="1" hangingPunct="1">
              <a:buFont typeface="Arial" panose="020B0604020202020204" pitchFamily="34" charset="0"/>
              <a:buNone/>
              <a:defRPr>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1450A709-3D17-4B7F-91F5-E2926F782E8E}" type="datetime1">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t>2024/7/11</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100" name="幻灯片图像占位符 3"/>
          <p:cNvSpPr>
            <a:spLocks noGrp="1" noRot="1" noChangeAspect="1"/>
          </p:cNvSpPr>
          <p:nvPr>
            <p:ph type="sldImg"/>
          </p:nvPr>
        </p:nvSpPr>
        <p:spPr>
          <a:xfrm>
            <a:off x="685800" y="1143000"/>
            <a:ext cx="5486400" cy="3086100"/>
          </a:xfrm>
          <a:prstGeom prst="rect">
            <a:avLst/>
          </a:prstGeom>
          <a:noFill/>
          <a:ln w="12700">
            <a:noFill/>
          </a:ln>
        </p:spPr>
      </p:sp>
      <p:sp>
        <p:nvSpPr>
          <p:cNvPr id="2053" name="备注占位符 4"/>
          <p:cNvSpPr>
            <a:spLocks noGrp="1" noRot="1" noChangeAspect="1" noChangeArrowheads="1"/>
          </p:cNvSpPr>
          <p:nvPr/>
        </p:nvSpPr>
        <p:spPr bwMode="auto">
          <a:xfrm>
            <a:off x="685800" y="4400550"/>
            <a:ext cx="5486400" cy="3600450"/>
          </a:xfrm>
          <a:prstGeom prst="rect">
            <a:avLst/>
          </a:prstGeom>
          <a:noFill/>
          <a:ln>
            <a:noFill/>
          </a:ln>
        </p:spPr>
        <p:txBody>
          <a:bodyPr anchor="ctr"/>
          <a:lstStyle>
            <a:lvl1pPr defTabSz="0" eaLnBrk="0" hangingPunct="0">
              <a:spcBef>
                <a:spcPct val="30000"/>
              </a:spcBef>
              <a:defRPr sz="1200">
                <a:solidFill>
                  <a:schemeClr val="tx1"/>
                </a:solidFill>
                <a:latin typeface="Arial" panose="020B0604020202020204" pitchFamily="34" charset="0"/>
              </a:defRPr>
            </a:lvl1pPr>
            <a:lvl2pPr defTabSz="0" eaLnBrk="0" hangingPunct="0">
              <a:spcBef>
                <a:spcPct val="30000"/>
              </a:spcBef>
              <a:defRPr sz="1200">
                <a:solidFill>
                  <a:schemeClr val="tx1"/>
                </a:solidFill>
                <a:latin typeface="Arial" panose="020B0604020202020204" pitchFamily="34" charset="0"/>
              </a:defRPr>
            </a:lvl2pPr>
            <a:lvl3pPr defTabSz="0" eaLnBrk="0" hangingPunct="0">
              <a:spcBef>
                <a:spcPct val="30000"/>
              </a:spcBef>
              <a:defRPr sz="1200">
                <a:solidFill>
                  <a:schemeClr val="tx1"/>
                </a:solidFill>
                <a:latin typeface="Arial" panose="020B0604020202020204" pitchFamily="34" charset="0"/>
              </a:defRPr>
            </a:lvl3pPr>
            <a:lvl4pPr defTabSz="0" eaLnBrk="0" hangingPunct="0">
              <a:spcBef>
                <a:spcPct val="30000"/>
              </a:spcBef>
              <a:defRPr sz="1200">
                <a:solidFill>
                  <a:schemeClr val="tx1"/>
                </a:solidFill>
                <a:latin typeface="Arial" panose="020B0604020202020204" pitchFamily="34" charset="0"/>
              </a:defRPr>
            </a:lvl4pPr>
            <a:lvl5pPr defTabSz="0" eaLnBrk="0" hangingPunct="0">
              <a:spcBef>
                <a:spcPct val="30000"/>
              </a:spcBef>
              <a:defRPr sz="1200">
                <a:solidFill>
                  <a:schemeClr val="tx1"/>
                </a:solidFill>
                <a:latin typeface="Arial" panose="020B0604020202020204" pitchFamily="34" charset="0"/>
              </a:defRPr>
            </a:lvl5pPr>
            <a:lvl6pPr marL="457200" defTabSz="0" eaLnBrk="0" fontAlgn="base" hangingPunct="0">
              <a:spcBef>
                <a:spcPct val="30000"/>
              </a:spcBef>
              <a:spcAft>
                <a:spcPct val="0"/>
              </a:spcAft>
              <a:defRPr sz="1200">
                <a:solidFill>
                  <a:schemeClr val="tx1"/>
                </a:solidFill>
                <a:latin typeface="Arial" panose="020B0604020202020204" pitchFamily="34" charset="0"/>
              </a:defRPr>
            </a:lvl6pPr>
            <a:lvl7pPr marL="914400" defTabSz="0" eaLnBrk="0" fontAlgn="base" hangingPunct="0">
              <a:spcBef>
                <a:spcPct val="30000"/>
              </a:spcBef>
              <a:spcAft>
                <a:spcPct val="0"/>
              </a:spcAft>
              <a:defRPr sz="1200">
                <a:solidFill>
                  <a:schemeClr val="tx1"/>
                </a:solidFill>
                <a:latin typeface="Arial" panose="020B0604020202020204" pitchFamily="34" charset="0"/>
              </a:defRPr>
            </a:lvl7pPr>
            <a:lvl8pPr marL="1371600" defTabSz="0" eaLnBrk="0" fontAlgn="base" hangingPunct="0">
              <a:spcBef>
                <a:spcPct val="30000"/>
              </a:spcBef>
              <a:spcAft>
                <a:spcPct val="0"/>
              </a:spcAft>
              <a:defRPr sz="1200">
                <a:solidFill>
                  <a:schemeClr val="tx1"/>
                </a:solidFill>
                <a:latin typeface="Arial" panose="020B0604020202020204" pitchFamily="34" charset="0"/>
              </a:defRPr>
            </a:lvl8pPr>
            <a:lvl9pPr marL="1828800" defTabSz="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l" defTabSz="0" rtl="0" eaLnBrk="0" fontAlgn="base" latinLnBrk="0" hangingPunct="0">
              <a:lnSpc>
                <a:spcPct val="100000"/>
              </a:lnSpc>
              <a:spcBef>
                <a:spcPct val="30000"/>
              </a:spcBef>
              <a:spcAft>
                <a:spcPct val="0"/>
              </a:spcAft>
              <a:buClrTx/>
              <a:buSzTx/>
              <a:buFontTx/>
              <a:buNone/>
              <a:defRPr/>
            </a:pPr>
            <a:r>
              <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单击此处编辑母版文本样式</a:t>
            </a:r>
          </a:p>
          <a:p>
            <a:pPr marL="0" marR="0" lvl="0" indent="0" algn="l" defTabSz="0" rtl="0" eaLnBrk="0" fontAlgn="base" latinLnBrk="0" hangingPunct="0">
              <a:lnSpc>
                <a:spcPct val="100000"/>
              </a:lnSpc>
              <a:spcBef>
                <a:spcPct val="30000"/>
              </a:spcBef>
              <a:spcAft>
                <a:spcPct val="0"/>
              </a:spcAft>
              <a:buClrTx/>
              <a:buSzTx/>
              <a:buFontTx/>
              <a:buNone/>
              <a:defRPr/>
            </a:pPr>
            <a:r>
              <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第二级</a:t>
            </a:r>
          </a:p>
          <a:p>
            <a:pPr marL="0" marR="0" lvl="0" indent="0" algn="l" defTabSz="0" rtl="0" eaLnBrk="0" fontAlgn="base" latinLnBrk="0" hangingPunct="0">
              <a:lnSpc>
                <a:spcPct val="100000"/>
              </a:lnSpc>
              <a:spcBef>
                <a:spcPct val="30000"/>
              </a:spcBef>
              <a:spcAft>
                <a:spcPct val="0"/>
              </a:spcAft>
              <a:buClrTx/>
              <a:buSzTx/>
              <a:buFontTx/>
              <a:buNone/>
              <a:defRPr/>
            </a:pPr>
            <a:r>
              <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第三级</a:t>
            </a:r>
          </a:p>
          <a:p>
            <a:pPr marL="0" marR="0" lvl="0" indent="0" algn="l" defTabSz="0" rtl="0" eaLnBrk="0" fontAlgn="base" latinLnBrk="0" hangingPunct="0">
              <a:lnSpc>
                <a:spcPct val="100000"/>
              </a:lnSpc>
              <a:spcBef>
                <a:spcPct val="30000"/>
              </a:spcBef>
              <a:spcAft>
                <a:spcPct val="0"/>
              </a:spcAft>
              <a:buClrTx/>
              <a:buSzTx/>
              <a:buFontTx/>
              <a:buNone/>
              <a:defRPr/>
            </a:pPr>
            <a:r>
              <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第四级</a:t>
            </a:r>
          </a:p>
          <a:p>
            <a:pPr marL="0" marR="0" lvl="0" indent="0" algn="l" defTabSz="0" rtl="0" eaLnBrk="0" fontAlgn="base" latinLnBrk="0" hangingPunct="0">
              <a:lnSpc>
                <a:spcPct val="100000"/>
              </a:lnSpc>
              <a:spcBef>
                <a:spcPct val="30000"/>
              </a:spcBef>
              <a:spcAft>
                <a:spcPct val="0"/>
              </a:spcAft>
              <a:buClrTx/>
              <a:buSzTx/>
              <a:buFontTx/>
              <a:buNone/>
              <a:defRPr/>
            </a:pPr>
            <a:r>
              <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第五级</a:t>
            </a:r>
          </a:p>
        </p:txBody>
      </p:sp>
      <p:sp>
        <p:nvSpPr>
          <p:cNvPr id="2054" name="页脚占位符 5"/>
          <p:cNvSpPr>
            <a:spLocks noGrp="1" noChangeArrowheads="1"/>
          </p:cNvSpPr>
          <p:nvPr>
            <p:ph type="ftr" sz="quarter" idx="4"/>
          </p:nvPr>
        </p:nvSpPr>
        <p:spPr bwMode="auto">
          <a:xfrm>
            <a:off x="0" y="8685213"/>
            <a:ext cx="2971800" cy="458788"/>
          </a:xfrm>
          <a:prstGeom prst="rect">
            <a:avLst/>
          </a:prstGeom>
          <a:noFill/>
          <a:ln>
            <a:noFill/>
          </a:ln>
        </p:spPr>
        <p:txBody>
          <a:bodyPr vert="horz" wrap="square" lIns="91440" tIns="45720" rIns="91440" bIns="45720" numCol="1" anchor="b" anchorCtr="0" compatLnSpc="1"/>
          <a:lstStyle>
            <a:lvl1pPr eaLnBrk="1" hangingPunct="1">
              <a:buFont typeface="Arial" panose="020B0604020202020204" pitchFamily="34" charset="0"/>
              <a:buNone/>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5" name="灯片编号占位符 6"/>
          <p:cNvSpPr>
            <a:spLocks noGrp="1" noChangeArrowheads="1"/>
          </p:cNvSpPr>
          <p:nvPr>
            <p:ph type="sldNum" sz="quarter" idx="5"/>
          </p:nvPr>
        </p:nvSpPr>
        <p:spPr bwMode="auto">
          <a:xfrm>
            <a:off x="3884613" y="8685213"/>
            <a:ext cx="2971800" cy="458788"/>
          </a:xfrm>
          <a:prstGeom prst="rect">
            <a:avLst/>
          </a:prstGeom>
          <a:noFill/>
          <a:ln>
            <a:noFill/>
          </a:ln>
        </p:spPr>
        <p:txBody>
          <a:bodyPr vert="horz" wrap="square" lIns="91440" tIns="45720" rIns="91440" bIns="45720" numCol="1" anchor="b" anchorCtr="0" compatLnSpc="1"/>
          <a:lstStyle/>
          <a:p>
            <a:pPr lvl="0" algn="r"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pPr lvl="0" algn="r" eaLnBrk="1" fontAlgn="base" hangingPunct="1">
                <a:buNone/>
              </a:pPr>
              <a:t>‹#›</a:t>
            </a:fld>
            <a:endParaRPr lang="zh-CN" altLang="en-US" sz="1200" strike="noStrike" noProof="1"/>
          </a:p>
        </p:txBody>
      </p:sp>
    </p:spTree>
  </p:cSld>
  <p:clrMap bg1="lt1" tx1="dk1" bg2="lt2" tx2="dk2" accent1="accent1" accent2="accent2" accent3="accent3" accent4="accent4" accent5="accent5" accent6="accent6" hlink="hlink" folHlink="folHlink"/>
  <p:hf sldNum="0" hdr="0" ftr="0"/>
  <p:notesStyle>
    <a:lvl1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日期占位符 2"/>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1450A709-3D17-4B7F-91F5-E2926F782E8E}" type="datetime1">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t>2024/7/11</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文本占位符 3"/>
          <p:cNvSpPr>
            <a:spLocks noGrp="1"/>
          </p:cNvSpPr>
          <p:nvPr>
            <p:ph type="body" sz="quarter"/>
          </p:nvPr>
        </p:nvSpPr>
        <p:spPr>
          <a:xfrm>
            <a:off x="662016" y="3931500"/>
            <a:ext cx="5296132" cy="3216682"/>
          </a:xfrm>
          <a:prstGeom prst="rect">
            <a:avLst/>
          </a:prstGeom>
        </p:spPr>
        <p:txBody>
          <a:bodyPr/>
          <a:lstStyle/>
          <a:p>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日期占位符 2"/>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1450A709-3D17-4B7F-91F5-E2926F782E8E}" type="datetime1">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t>2024/7/11</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文本占位符 3"/>
          <p:cNvSpPr>
            <a:spLocks noGrp="1"/>
          </p:cNvSpPr>
          <p:nvPr>
            <p:ph type="body" sz="quarter"/>
          </p:nvPr>
        </p:nvSpPr>
        <p:spPr>
          <a:xfrm>
            <a:off x="662016" y="3931500"/>
            <a:ext cx="5296132" cy="3216682"/>
          </a:xfrm>
          <a:prstGeom prst="rect">
            <a:avLst/>
          </a:prstGeom>
        </p:spPr>
        <p:txBody>
          <a:bodyPr/>
          <a:lstStyle/>
          <a:p>
            <a:endParaRPr lang="zh-CN" altLang="en-US" dirty="0">
              <a:sym typeface="+mn-ea"/>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日期占位符 2"/>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1450A709-3D17-4B7F-91F5-E2926F782E8E}" type="datetime1">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t>2024/7/11</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文本占位符 3"/>
          <p:cNvSpPr>
            <a:spLocks noGrp="1"/>
          </p:cNvSpPr>
          <p:nvPr>
            <p:ph type="body" sz="quarter"/>
          </p:nvPr>
        </p:nvSpPr>
        <p:spPr>
          <a:xfrm>
            <a:off x="662016" y="3931500"/>
            <a:ext cx="5296132" cy="3216682"/>
          </a:xfrm>
          <a:prstGeom prst="rect">
            <a:avLst/>
          </a:prstGeom>
        </p:spPr>
        <p:txBody>
          <a:bodyPr/>
          <a:lstStyle/>
          <a:p>
            <a:endParaRPr lang="zh-CN"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日期占位符 2"/>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1450A709-3D17-4B7F-91F5-E2926F782E8E}" type="datetime1">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t>2024/7/11</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文本占位符 3"/>
          <p:cNvSpPr>
            <a:spLocks noGrp="1"/>
          </p:cNvSpPr>
          <p:nvPr>
            <p:ph type="body" sz="quarter"/>
          </p:nvPr>
        </p:nvSpPr>
        <p:spPr>
          <a:xfrm>
            <a:off x="662016" y="3931500"/>
            <a:ext cx="5296132" cy="3216682"/>
          </a:xfrm>
          <a:prstGeom prst="rect">
            <a:avLst/>
          </a:prstGeom>
        </p:spPr>
        <p:txBody>
          <a:bodyPr/>
          <a:lstStyle/>
          <a:p>
            <a:endParaRPr lang="zh-CN"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日期占位符 2"/>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1450A709-3D17-4B7F-91F5-E2926F782E8E}" type="datetime1">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t>2024/7/11</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文本占位符 3"/>
          <p:cNvSpPr>
            <a:spLocks noGrp="1"/>
          </p:cNvSpPr>
          <p:nvPr>
            <p:ph type="body" sz="quarter"/>
          </p:nvPr>
        </p:nvSpPr>
        <p:spPr>
          <a:xfrm>
            <a:off x="662016" y="3931500"/>
            <a:ext cx="5296132" cy="3216682"/>
          </a:xfrm>
          <a:prstGeom prst="rect">
            <a:avLst/>
          </a:prstGeom>
        </p:spPr>
        <p:txBody>
          <a:bodyPr/>
          <a:lstStyle/>
          <a:p>
            <a:endParaRPr lang="zh-CN"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日期占位符 2"/>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1450A709-3D17-4B7F-91F5-E2926F782E8E}" type="datetime1">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t>2024/7/11</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文本占位符 3"/>
          <p:cNvSpPr>
            <a:spLocks noGrp="1"/>
          </p:cNvSpPr>
          <p:nvPr>
            <p:ph type="body" sz="quarter"/>
          </p:nvPr>
        </p:nvSpPr>
        <p:spPr>
          <a:xfrm>
            <a:off x="662016" y="3931500"/>
            <a:ext cx="5296132" cy="3216682"/>
          </a:xfrm>
          <a:prstGeom prst="rect">
            <a:avLst/>
          </a:prstGeom>
        </p:spPr>
        <p:txBody>
          <a:bodyPr/>
          <a:lstStyle/>
          <a:p>
            <a:endParaRPr lang="zh-CN"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日期占位符 2"/>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1450A709-3D17-4B7F-91F5-E2926F782E8E}" type="datetime1">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t>2024/7/11</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文本占位符 3"/>
          <p:cNvSpPr>
            <a:spLocks noGrp="1"/>
          </p:cNvSpPr>
          <p:nvPr>
            <p:ph type="body" sz="quarter"/>
          </p:nvPr>
        </p:nvSpPr>
        <p:spPr>
          <a:xfrm>
            <a:off x="662016" y="3931500"/>
            <a:ext cx="5296132" cy="3216682"/>
          </a:xfrm>
          <a:prstGeom prst="rect">
            <a:avLst/>
          </a:prstGeom>
        </p:spPr>
        <p:txBody>
          <a:bodyPr/>
          <a:lstStyle/>
          <a:p>
            <a:r>
              <a:rPr lang="zh-CN" altLang="en-US">
                <a:sym typeface="+mn-ea"/>
              </a:rPr>
              <a:t>所以这个环节就是升华学生对从小扣好人生第一粒扣子的认识。</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日期占位符 2"/>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1450A709-3D17-4B7F-91F5-E2926F782E8E}" type="datetime1">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t>2024/7/11</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文本占位符 3"/>
          <p:cNvSpPr>
            <a:spLocks noGrp="1"/>
          </p:cNvSpPr>
          <p:nvPr>
            <p:ph type="body" sz="quarter"/>
          </p:nvPr>
        </p:nvSpPr>
        <p:spPr>
          <a:xfrm>
            <a:off x="662016" y="3931500"/>
            <a:ext cx="5296132" cy="3216682"/>
          </a:xfrm>
          <a:prstGeom prst="rect">
            <a:avLst/>
          </a:prstGeom>
        </p:spPr>
        <p:txBody>
          <a:bodyPr/>
          <a:lstStyle/>
          <a:p>
            <a:endParaRPr lang="zh-CN"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日期占位符 2"/>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1450A709-3D17-4B7F-91F5-E2926F782E8E}" type="datetime1">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t>2024/7/11</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文本占位符 3"/>
          <p:cNvSpPr>
            <a:spLocks noGrp="1"/>
          </p:cNvSpPr>
          <p:nvPr>
            <p:ph type="body" sz="quarter"/>
          </p:nvPr>
        </p:nvSpPr>
        <p:spPr>
          <a:xfrm>
            <a:off x="662016" y="3931500"/>
            <a:ext cx="5296132" cy="3216682"/>
          </a:xfrm>
          <a:prstGeom prst="rect">
            <a:avLst/>
          </a:prstGeom>
        </p:spPr>
        <p:txBody>
          <a:bodyPr/>
          <a:lstStyle/>
          <a:p>
            <a:r>
              <a:rPr lang="zh-CN" altLang="en-US"/>
              <a:t>这是本节课整体的板书设计</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日期占位符 2"/>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1450A709-3D17-4B7F-91F5-E2926F782E8E}" type="datetime1">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t>2024/7/11</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文本占位符 3"/>
          <p:cNvSpPr>
            <a:spLocks noGrp="1"/>
          </p:cNvSpPr>
          <p:nvPr>
            <p:ph type="body" sz="quarter"/>
          </p:nvPr>
        </p:nvSpPr>
        <p:spPr>
          <a:xfrm>
            <a:off x="662016" y="3931500"/>
            <a:ext cx="5296132" cy="3216682"/>
          </a:xfrm>
          <a:prstGeom prst="rect">
            <a:avLst/>
          </a:prstGeom>
        </p:spPr>
        <p:txBody>
          <a:bodyPr/>
          <a:lstStyle/>
          <a:p>
            <a:r>
              <a:rPr lang="zh-CN" altLang="en-US"/>
              <a:t>以上就是我的说课，感谢大家的倾听。</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幻灯片图像占位符 1"/>
          <p:cNvSpPr>
            <a:spLocks noGrp="1" noRot="1" noChangeAspect="1" noTextEdit="1"/>
          </p:cNvSpPr>
          <p:nvPr>
            <p:ph type="sldImg"/>
          </p:nvPr>
        </p:nvSpPr>
        <p:spPr/>
      </p:sp>
      <p:sp>
        <p:nvSpPr>
          <p:cNvPr id="7170" name="备注占位符 2"/>
          <p:cNvSpPr>
            <a:spLocks noGrp="1"/>
          </p:cNvSpPr>
          <p:nvPr>
            <p:ph type="body"/>
          </p:nvPr>
        </p:nvSpPr>
        <p:spPr>
          <a:xfrm>
            <a:off x="685800" y="4400550"/>
            <a:ext cx="5486400" cy="3600450"/>
          </a:xfrm>
          <a:prstGeom prst="rect">
            <a:avLst/>
          </a:prstGeom>
          <a:noFill/>
          <a:ln w="9525">
            <a:noFill/>
          </a:ln>
        </p:spPr>
        <p:txBody>
          <a:bodyPr anchor="t"/>
          <a:lstStyle/>
          <a:p>
            <a:pPr lvl="0"/>
            <a:r>
              <a:rPr lang="zh-CN" altLang="en-US" dirty="0">
                <a:sym typeface="+mn-ea"/>
              </a:rPr>
              <a:t>下面我就六个方面，对第6讲中的第1课《扣好人生第一粒扣子》进行说课。</a:t>
            </a:r>
          </a:p>
        </p:txBody>
      </p:sp>
      <p:sp>
        <p:nvSpPr>
          <p:cNvPr id="7171" name="日期占位符 3"/>
          <p:cNvSpPr txBox="1">
            <a:spLocks noGrp="1"/>
          </p:cNvSpPr>
          <p:nvPr>
            <p:ph type="dt" sz="half"/>
          </p:nvPr>
        </p:nvSpPr>
        <p:spPr>
          <a:xfrm>
            <a:off x="3884613" y="0"/>
            <a:ext cx="2971800" cy="458788"/>
          </a:xfrm>
          <a:prstGeom prst="rect">
            <a:avLst/>
          </a:prstGeom>
          <a:noFill/>
          <a:ln w="9525">
            <a:noFill/>
          </a:ln>
        </p:spPr>
        <p:txBody>
          <a:bodyPr vert="horz" wrap="square" lIns="91440" tIns="45720" rIns="91440" bIns="45720" anchor="t"/>
          <a:lstStyle/>
          <a:p>
            <a:pPr lvl="0" algn="r"/>
            <a:fld id="{BB962C8B-B14F-4D97-AF65-F5344CB8AC3E}" type="datetime1">
              <a:rPr lang="zh-CN" altLang="en-US" dirty="0"/>
              <a:pPr lvl="0" algn="r"/>
              <a:t>2024/7/11</a:t>
            </a:fld>
            <a:endParaRPr lang="zh-CN" altLang="en-US" sz="12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幻灯片图像占位符 1"/>
          <p:cNvSpPr>
            <a:spLocks noGrp="1" noRot="1" noChangeAspect="1" noTextEdit="1"/>
          </p:cNvSpPr>
          <p:nvPr>
            <p:ph type="sldImg"/>
          </p:nvPr>
        </p:nvSpPr>
        <p:spPr/>
      </p:sp>
      <p:sp>
        <p:nvSpPr>
          <p:cNvPr id="9218" name="备注占位符 2"/>
          <p:cNvSpPr>
            <a:spLocks noGrp="1"/>
          </p:cNvSpPr>
          <p:nvPr>
            <p:ph type="body"/>
          </p:nvPr>
        </p:nvSpPr>
        <p:spPr>
          <a:xfrm>
            <a:off x="685800" y="4400550"/>
            <a:ext cx="5486400" cy="3600450"/>
          </a:xfrm>
          <a:prstGeom prst="rect">
            <a:avLst/>
          </a:prstGeom>
          <a:noFill/>
          <a:ln w="9525">
            <a:noFill/>
          </a:ln>
        </p:spPr>
        <p:txBody>
          <a:bodyPr anchor="t"/>
          <a:lstStyle/>
          <a:p>
            <a:pPr lvl="0"/>
            <a:endParaRPr lang="zh-CN" altLang="en-US" dirty="0"/>
          </a:p>
        </p:txBody>
      </p:sp>
      <p:sp>
        <p:nvSpPr>
          <p:cNvPr id="9219" name="日期占位符 3"/>
          <p:cNvSpPr txBox="1">
            <a:spLocks noGrp="1"/>
          </p:cNvSpPr>
          <p:nvPr>
            <p:ph type="dt" sz="half"/>
          </p:nvPr>
        </p:nvSpPr>
        <p:spPr>
          <a:xfrm>
            <a:off x="3884613" y="0"/>
            <a:ext cx="2971800" cy="458788"/>
          </a:xfrm>
          <a:prstGeom prst="rect">
            <a:avLst/>
          </a:prstGeom>
          <a:noFill/>
          <a:ln w="9525">
            <a:noFill/>
          </a:ln>
        </p:spPr>
        <p:txBody>
          <a:bodyPr vert="horz" wrap="square" lIns="91440" tIns="45720" rIns="91440" bIns="45720" anchor="t"/>
          <a:lstStyle/>
          <a:p>
            <a:pPr lvl="0" algn="r"/>
            <a:fld id="{BB962C8B-B14F-4D97-AF65-F5344CB8AC3E}" type="datetime1">
              <a:rPr lang="zh-CN" altLang="en-US" dirty="0"/>
              <a:pPr lvl="0" algn="r"/>
              <a:t>2024/7/11</a:t>
            </a:fld>
            <a:endParaRPr lang="zh-CN" altLang="en-US" sz="12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幻灯片图像占位符 1"/>
          <p:cNvSpPr>
            <a:spLocks noGrp="1" noRot="1" noChangeAspect="1" noTextEdit="1"/>
          </p:cNvSpPr>
          <p:nvPr>
            <p:ph type="sldImg"/>
          </p:nvPr>
        </p:nvSpPr>
        <p:spPr/>
      </p:sp>
      <p:sp>
        <p:nvSpPr>
          <p:cNvPr id="11266" name="备注占位符 2"/>
          <p:cNvSpPr>
            <a:spLocks noGrp="1"/>
          </p:cNvSpPr>
          <p:nvPr>
            <p:ph type="body"/>
          </p:nvPr>
        </p:nvSpPr>
        <p:spPr>
          <a:xfrm>
            <a:off x="685800" y="4400550"/>
            <a:ext cx="5486400" cy="3600450"/>
          </a:xfrm>
          <a:prstGeom prst="rect">
            <a:avLst/>
          </a:prstGeom>
          <a:noFill/>
          <a:ln w="9525">
            <a:noFill/>
          </a:ln>
        </p:spPr>
        <p:txBody>
          <a:bodyPr anchor="t"/>
          <a:lstStyle/>
          <a:p>
            <a:pPr lvl="0"/>
            <a:endParaRPr lang="zh-CN" altLang="en-US" dirty="0"/>
          </a:p>
        </p:txBody>
      </p:sp>
      <p:sp>
        <p:nvSpPr>
          <p:cNvPr id="11267" name="日期占位符 3"/>
          <p:cNvSpPr txBox="1">
            <a:spLocks noGrp="1"/>
          </p:cNvSpPr>
          <p:nvPr>
            <p:ph type="dt" sz="half"/>
          </p:nvPr>
        </p:nvSpPr>
        <p:spPr>
          <a:xfrm>
            <a:off x="3884613" y="0"/>
            <a:ext cx="2971800" cy="458788"/>
          </a:xfrm>
          <a:prstGeom prst="rect">
            <a:avLst/>
          </a:prstGeom>
          <a:noFill/>
          <a:ln w="9525">
            <a:noFill/>
          </a:ln>
        </p:spPr>
        <p:txBody>
          <a:bodyPr vert="horz" wrap="square" lIns="91440" tIns="45720" rIns="91440" bIns="45720" anchor="t"/>
          <a:lstStyle/>
          <a:p>
            <a:pPr lvl="0" algn="r"/>
            <a:fld id="{BB962C8B-B14F-4D97-AF65-F5344CB8AC3E}" type="datetime1">
              <a:rPr lang="zh-CN" altLang="en-US" dirty="0"/>
              <a:pPr lvl="0" algn="r"/>
              <a:t>2024/7/11</a:t>
            </a:fld>
            <a:endParaRPr lang="zh-CN" altLang="en-US" sz="12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幻灯片图像占位符 1"/>
          <p:cNvSpPr>
            <a:spLocks noGrp="1" noRot="1" noChangeAspect="1" noTextEdit="1"/>
          </p:cNvSpPr>
          <p:nvPr>
            <p:ph type="sldImg"/>
          </p:nvPr>
        </p:nvSpPr>
        <p:spPr/>
      </p:sp>
      <p:sp>
        <p:nvSpPr>
          <p:cNvPr id="13314" name="备注占位符 2"/>
          <p:cNvSpPr>
            <a:spLocks noGrp="1"/>
          </p:cNvSpPr>
          <p:nvPr>
            <p:ph type="body"/>
          </p:nvPr>
        </p:nvSpPr>
        <p:spPr>
          <a:xfrm>
            <a:off x="685800" y="4400550"/>
            <a:ext cx="5486400" cy="3600450"/>
          </a:xfrm>
          <a:prstGeom prst="rect">
            <a:avLst/>
          </a:prstGeom>
          <a:noFill/>
          <a:ln w="9525">
            <a:noFill/>
          </a:ln>
        </p:spPr>
        <p:txBody>
          <a:bodyPr anchor="t"/>
          <a:lstStyle/>
          <a:p>
            <a:pPr lvl="0"/>
            <a:endParaRPr lang="zh-CN" altLang="en-US" dirty="0"/>
          </a:p>
        </p:txBody>
      </p:sp>
      <p:sp>
        <p:nvSpPr>
          <p:cNvPr id="13315" name="日期占位符 3"/>
          <p:cNvSpPr txBox="1">
            <a:spLocks noGrp="1"/>
          </p:cNvSpPr>
          <p:nvPr>
            <p:ph type="dt" sz="half"/>
          </p:nvPr>
        </p:nvSpPr>
        <p:spPr>
          <a:xfrm>
            <a:off x="3884613" y="0"/>
            <a:ext cx="2971800" cy="458788"/>
          </a:xfrm>
          <a:prstGeom prst="rect">
            <a:avLst/>
          </a:prstGeom>
          <a:noFill/>
          <a:ln w="9525">
            <a:noFill/>
          </a:ln>
        </p:spPr>
        <p:txBody>
          <a:bodyPr vert="horz" wrap="square" lIns="91440" tIns="45720" rIns="91440" bIns="45720" anchor="t"/>
          <a:lstStyle/>
          <a:p>
            <a:pPr lvl="0" algn="r"/>
            <a:fld id="{BB962C8B-B14F-4D97-AF65-F5344CB8AC3E}" type="datetime1">
              <a:rPr lang="zh-CN" altLang="en-US" dirty="0"/>
              <a:pPr lvl="0" algn="r"/>
              <a:t>2024/7/11</a:t>
            </a:fld>
            <a:endParaRPr lang="zh-CN" altLang="en-US" sz="12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幻灯片图像占位符 1"/>
          <p:cNvSpPr>
            <a:spLocks noGrp="1" noRot="1" noChangeAspect="1" noTextEdit="1"/>
          </p:cNvSpPr>
          <p:nvPr>
            <p:ph type="sldImg"/>
          </p:nvPr>
        </p:nvSpPr>
        <p:spPr/>
      </p:sp>
      <p:sp>
        <p:nvSpPr>
          <p:cNvPr id="15362" name="备注占位符 2"/>
          <p:cNvSpPr>
            <a:spLocks noGrp="1"/>
          </p:cNvSpPr>
          <p:nvPr>
            <p:ph type="body"/>
          </p:nvPr>
        </p:nvSpPr>
        <p:spPr>
          <a:xfrm>
            <a:off x="685800" y="4400550"/>
            <a:ext cx="5486400" cy="3600450"/>
          </a:xfrm>
          <a:prstGeom prst="rect">
            <a:avLst/>
          </a:prstGeom>
          <a:noFill/>
          <a:ln w="9525">
            <a:noFill/>
          </a:ln>
        </p:spPr>
        <p:txBody>
          <a:bodyPr anchor="t"/>
          <a:lstStyle/>
          <a:p>
            <a:pPr lvl="0"/>
            <a:endParaRPr lang="zh-CN" altLang="en-US" dirty="0"/>
          </a:p>
        </p:txBody>
      </p:sp>
      <p:sp>
        <p:nvSpPr>
          <p:cNvPr id="15363" name="日期占位符 3"/>
          <p:cNvSpPr txBox="1">
            <a:spLocks noGrp="1"/>
          </p:cNvSpPr>
          <p:nvPr>
            <p:ph type="dt" sz="half"/>
          </p:nvPr>
        </p:nvSpPr>
        <p:spPr>
          <a:xfrm>
            <a:off x="3884613" y="0"/>
            <a:ext cx="2971800" cy="458788"/>
          </a:xfrm>
          <a:prstGeom prst="rect">
            <a:avLst/>
          </a:prstGeom>
          <a:noFill/>
          <a:ln w="9525">
            <a:noFill/>
          </a:ln>
        </p:spPr>
        <p:txBody>
          <a:bodyPr vert="horz" wrap="square" lIns="91440" tIns="45720" rIns="91440" bIns="45720" anchor="t"/>
          <a:lstStyle/>
          <a:p>
            <a:pPr lvl="0" algn="r"/>
            <a:fld id="{BB962C8B-B14F-4D97-AF65-F5344CB8AC3E}" type="datetime1">
              <a:rPr lang="zh-CN" altLang="en-US" dirty="0"/>
              <a:pPr lvl="0" algn="r"/>
              <a:t>2024/7/11</a:t>
            </a:fld>
            <a:endParaRPr lang="zh-CN" altLang="en-US" sz="12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幻灯片图像占位符 1"/>
          <p:cNvSpPr>
            <a:spLocks noGrp="1" noRot="1" noChangeAspect="1" noTextEdit="1"/>
          </p:cNvSpPr>
          <p:nvPr>
            <p:ph type="sldImg"/>
          </p:nvPr>
        </p:nvSpPr>
        <p:spPr/>
      </p:sp>
      <p:sp>
        <p:nvSpPr>
          <p:cNvPr id="17410" name="备注占位符 2"/>
          <p:cNvSpPr>
            <a:spLocks noGrp="1"/>
          </p:cNvSpPr>
          <p:nvPr>
            <p:ph type="body"/>
          </p:nvPr>
        </p:nvSpPr>
        <p:spPr>
          <a:xfrm>
            <a:off x="685800" y="4400550"/>
            <a:ext cx="5486400" cy="3600450"/>
          </a:xfrm>
          <a:prstGeom prst="rect">
            <a:avLst/>
          </a:prstGeom>
          <a:noFill/>
          <a:ln w="9525">
            <a:noFill/>
          </a:ln>
        </p:spPr>
        <p:txBody>
          <a:bodyPr anchor="t"/>
          <a:lstStyle/>
          <a:p>
            <a:pPr lvl="0"/>
            <a:endParaRPr lang="zh-CN" altLang="en-US" dirty="0"/>
          </a:p>
        </p:txBody>
      </p:sp>
      <p:sp>
        <p:nvSpPr>
          <p:cNvPr id="17411" name="日期占位符 3"/>
          <p:cNvSpPr txBox="1">
            <a:spLocks noGrp="1"/>
          </p:cNvSpPr>
          <p:nvPr>
            <p:ph type="dt" sz="half"/>
          </p:nvPr>
        </p:nvSpPr>
        <p:spPr>
          <a:xfrm>
            <a:off x="3884613" y="0"/>
            <a:ext cx="2971800" cy="458788"/>
          </a:xfrm>
          <a:prstGeom prst="rect">
            <a:avLst/>
          </a:prstGeom>
          <a:noFill/>
          <a:ln w="9525">
            <a:noFill/>
          </a:ln>
        </p:spPr>
        <p:txBody>
          <a:bodyPr vert="horz" wrap="square" lIns="91440" tIns="45720" rIns="91440" bIns="45720" anchor="t"/>
          <a:lstStyle/>
          <a:p>
            <a:pPr lvl="0" algn="r"/>
            <a:fld id="{BB962C8B-B14F-4D97-AF65-F5344CB8AC3E}" type="datetime1">
              <a:rPr lang="zh-CN" altLang="en-US" dirty="0"/>
              <a:pPr lvl="0" algn="r"/>
              <a:t>2024/7/11</a:t>
            </a:fld>
            <a:endParaRPr lang="zh-CN" altLang="en-US" sz="12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日期占位符 2"/>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1450A709-3D17-4B7F-91F5-E2926F782E8E}" type="datetime1">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t>2024/7/11</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文本占位符 3"/>
          <p:cNvSpPr>
            <a:spLocks noGrp="1"/>
          </p:cNvSpPr>
          <p:nvPr>
            <p:ph type="body" sz="quarter"/>
          </p:nvPr>
        </p:nvSpPr>
        <p:spPr>
          <a:xfrm>
            <a:off x="662016" y="3931500"/>
            <a:ext cx="5296132" cy="3216682"/>
          </a:xfrm>
          <a:prstGeom prst="rect">
            <a:avLst/>
          </a:prstGeom>
        </p:spPr>
        <p:txBody>
          <a:bodyPr/>
          <a:lstStyle/>
          <a:p>
            <a:endParaRPr lang="zh-CN"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日期占位符 2"/>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1450A709-3D17-4B7F-91F5-E2926F782E8E}" type="datetime1">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t>2024/7/11</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文本占位符 3"/>
          <p:cNvSpPr>
            <a:spLocks noGrp="1"/>
          </p:cNvSpPr>
          <p:nvPr>
            <p:ph type="body" sz="quarter"/>
          </p:nvPr>
        </p:nvSpPr>
        <p:spPr>
          <a:xfrm>
            <a:off x="662016" y="3931500"/>
            <a:ext cx="5296132" cy="3216682"/>
          </a:xfrm>
          <a:prstGeom prst="rect">
            <a:avLst/>
          </a:prstGeom>
        </p:spPr>
        <p:txBody>
          <a:bodyPr/>
          <a:lstStyle/>
          <a:p>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
    <p:bg>
      <p:bgPr>
        <a:solidFill>
          <a:schemeClr val="bg1"/>
        </a:solidFill>
        <a:effectLst/>
      </p:bgPr>
    </p:bg>
    <p:spTree>
      <p:nvGrpSpPr>
        <p:cNvPr id="1" name=""/>
        <p:cNvGrpSpPr/>
        <p:nvPr/>
      </p:nvGrpSpPr>
      <p:grpSpPr>
        <a:xfrm>
          <a:off x="0" y="0"/>
          <a:ext cx="0" cy="0"/>
          <a:chOff x="0" y="0"/>
          <a:chExt cx="0" cy="0"/>
        </a:xfrm>
      </p:grpSpPr>
      <p:pic>
        <p:nvPicPr>
          <p:cNvPr id="2051" name="图片 2" descr="01"/>
          <p:cNvPicPr>
            <a:picLocks noChangeAspect="1"/>
          </p:cNvPicPr>
          <p:nvPr userDrawn="1"/>
        </p:nvPicPr>
        <p:blipFill>
          <a:blip r:embed="rId2" cstate="print"/>
          <a:stretch>
            <a:fillRect/>
          </a:stretch>
        </p:blipFill>
        <p:spPr>
          <a:xfrm>
            <a:off x="-139700" y="0"/>
            <a:ext cx="12331700" cy="6935788"/>
          </a:xfrm>
          <a:prstGeom prst="rect">
            <a:avLst/>
          </a:prstGeom>
          <a:noFill/>
          <a:ln w="9525">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bg>
      <p:bgPr>
        <a:solidFill>
          <a:schemeClr val="bg1"/>
        </a:solidFill>
        <a:effectLst/>
      </p:bgPr>
    </p:bg>
    <p:spTree>
      <p:nvGrpSpPr>
        <p:cNvPr id="1" name=""/>
        <p:cNvGrpSpPr/>
        <p:nvPr/>
      </p:nvGrpSpPr>
      <p:grpSpPr>
        <a:xfrm>
          <a:off x="0" y="0"/>
          <a:ext cx="0" cy="0"/>
          <a:chOff x="0" y="0"/>
          <a:chExt cx="0" cy="0"/>
        </a:xfrm>
      </p:grpSpPr>
      <p:pic>
        <p:nvPicPr>
          <p:cNvPr id="3075" name="图片 5" descr="01c"/>
          <p:cNvPicPr>
            <a:picLocks noChangeAspect="1"/>
          </p:cNvPicPr>
          <p:nvPr userDrawn="1"/>
        </p:nvPicPr>
        <p:blipFill>
          <a:blip r:embed="rId2" cstate="print"/>
          <a:stretch>
            <a:fillRect/>
          </a:stretch>
        </p:blipFill>
        <p:spPr>
          <a:xfrm>
            <a:off x="-111125" y="0"/>
            <a:ext cx="12303125" cy="6919913"/>
          </a:xfrm>
          <a:prstGeom prst="rect">
            <a:avLst/>
          </a:prstGeom>
          <a:noFill/>
          <a:ln w="9525">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图片 1" descr="01b"/>
          <p:cNvPicPr>
            <a:picLocks noChangeAspect="1"/>
          </p:cNvPicPr>
          <p:nvPr userDrawn="1"/>
        </p:nvPicPr>
        <p:blipFill>
          <a:blip r:embed="rId5" cstate="print"/>
          <a:stretch>
            <a:fillRect/>
          </a:stretch>
        </p:blipFill>
        <p:spPr>
          <a:xfrm>
            <a:off x="-93662" y="0"/>
            <a:ext cx="12285662" cy="691038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Calibri Light" panose="020F0302020204030204" pitchFamily="34" charset="0"/>
        </a:defRPr>
      </a:lvl1pPr>
      <a:lvl2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2pPr>
      <a:lvl3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3pPr>
      <a:lvl4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4pPr>
      <a:lvl5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5pPr>
      <a:lvl6pPr marL="13716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6pPr>
      <a:lvl7pPr marL="18288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7pPr>
      <a:lvl8pPr marL="22860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8pPr>
      <a:lvl9pPr marL="27432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5.jpeg"/><Relationship Id="rId7" Type="http://schemas.openxmlformats.org/officeDocument/2006/relationships/diagramColors" Target="../diagrams/colors8.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6.jpeg"/><Relationship Id="rId7" Type="http://schemas.openxmlformats.org/officeDocument/2006/relationships/diagramColors" Target="../diagrams/colors10.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6.jpeg"/><Relationship Id="rId7" Type="http://schemas.openxmlformats.org/officeDocument/2006/relationships/diagramColors" Target="../diagrams/colors11.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13" Type="http://schemas.microsoft.com/office/2007/relationships/diagramDrawing" Target="../diagrams/drawing3.xml"/><Relationship Id="rId18" Type="http://schemas.microsoft.com/office/2007/relationships/diagramDrawing" Target="../diagrams/drawing4.xml"/><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diagramColors" Target="../diagrams/colors3.xml"/><Relationship Id="rId17" Type="http://schemas.openxmlformats.org/officeDocument/2006/relationships/diagramColors" Target="../diagrams/colors4.xml"/><Relationship Id="rId2" Type="http://schemas.openxmlformats.org/officeDocument/2006/relationships/notesSlide" Target="../notesSlides/notesSlide5.xml"/><Relationship Id="rId16" Type="http://schemas.openxmlformats.org/officeDocument/2006/relationships/diagramQuickStyle" Target="../diagrams/quickStyle4.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QuickStyle" Target="../diagrams/quickStyle3.xml"/><Relationship Id="rId5" Type="http://schemas.openxmlformats.org/officeDocument/2006/relationships/diagramQuickStyle" Target="../diagrams/quickStyle2.xml"/><Relationship Id="rId15" Type="http://schemas.openxmlformats.org/officeDocument/2006/relationships/diagramLayout" Target="../diagrams/layout4.xml"/><Relationship Id="rId10" Type="http://schemas.openxmlformats.org/officeDocument/2006/relationships/diagramLayout" Target="../diagrams/layout3.xml"/><Relationship Id="rId4" Type="http://schemas.openxmlformats.org/officeDocument/2006/relationships/diagramLayout" Target="../diagrams/layout2.xml"/><Relationship Id="rId9" Type="http://schemas.openxmlformats.org/officeDocument/2006/relationships/diagramData" Target="../diagrams/data3.xml"/><Relationship Id="rId14" Type="http://schemas.openxmlformats.org/officeDocument/2006/relationships/diagramData" Target="../diagrams/data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96077"/>
          </a:schemeClr>
        </a:solidFill>
        <a:effectLst/>
      </p:bgPr>
    </p:bg>
    <p:spTree>
      <p:nvGrpSpPr>
        <p:cNvPr id="1" name=""/>
        <p:cNvGrpSpPr/>
        <p:nvPr/>
      </p:nvGrpSpPr>
      <p:grpSpPr>
        <a:xfrm>
          <a:off x="0" y="0"/>
          <a:ext cx="0" cy="0"/>
          <a:chOff x="0" y="0"/>
          <a:chExt cx="0" cy="0"/>
        </a:xfrm>
      </p:grpSpPr>
      <p:sp>
        <p:nvSpPr>
          <p:cNvPr id="5122" name="直接连接符 17"/>
          <p:cNvSpPr/>
          <p:nvPr/>
        </p:nvSpPr>
        <p:spPr>
          <a:xfrm>
            <a:off x="4776788" y="4632325"/>
            <a:ext cx="2622550" cy="1588"/>
          </a:xfrm>
          <a:prstGeom prst="line">
            <a:avLst/>
          </a:prstGeom>
          <a:ln w="6350">
            <a:noFill/>
          </a:ln>
        </p:spPr>
      </p:sp>
      <p:sp>
        <p:nvSpPr>
          <p:cNvPr id="5123" name="文本框 24"/>
          <p:cNvSpPr/>
          <p:nvPr/>
        </p:nvSpPr>
        <p:spPr>
          <a:xfrm>
            <a:off x="3579236" y="5368492"/>
            <a:ext cx="6681787" cy="1198562"/>
          </a:xfrm>
          <a:prstGeom prst="rect">
            <a:avLst/>
          </a:prstGeom>
          <a:noFill/>
          <a:ln w="9525">
            <a:noFill/>
          </a:ln>
        </p:spPr>
        <p:txBody>
          <a:bodyPr anchor="t">
            <a:spAutoFit/>
          </a:bodyPr>
          <a:lstStyle/>
          <a:p>
            <a:pPr>
              <a:lnSpc>
                <a:spcPct val="150000"/>
              </a:lnSpc>
              <a:buFont typeface="Arial" panose="020B0604020202020204" pitchFamily="34" charset="0"/>
            </a:pPr>
            <a:r>
              <a:rPr lang="zh-CN" altLang="en-US" sz="2400" dirty="0">
                <a:latin typeface="微软雅黑" panose="020B0503020204020204" pitchFamily="34" charset="-122"/>
                <a:ea typeface="微软雅黑" panose="020B0503020204020204" pitchFamily="34" charset="-122"/>
                <a:sym typeface="Calibri" panose="020F0502020204030204" pitchFamily="34" charset="0"/>
              </a:rPr>
              <a:t>报告人：沈湛</a:t>
            </a:r>
            <a:endParaRPr lang="en-US" altLang="zh-CN" sz="2400" dirty="0">
              <a:latin typeface="微软雅黑" panose="020B0503020204020204" pitchFamily="34" charset="-122"/>
              <a:ea typeface="微软雅黑" panose="020B0503020204020204" pitchFamily="34" charset="-122"/>
              <a:sym typeface="Calibri" panose="020F0502020204030204" pitchFamily="34" charset="0"/>
            </a:endParaRPr>
          </a:p>
          <a:p>
            <a:pPr>
              <a:lnSpc>
                <a:spcPct val="150000"/>
              </a:lnSpc>
              <a:buFont typeface="Arial" panose="020B0604020202020204" pitchFamily="34" charset="0"/>
            </a:pPr>
            <a:r>
              <a:rPr lang="zh-CN" altLang="en-US" sz="2400" dirty="0">
                <a:latin typeface="微软雅黑" panose="020B0503020204020204" pitchFamily="34" charset="-122"/>
                <a:ea typeface="微软雅黑" panose="020B0503020204020204" pitchFamily="34" charset="-122"/>
                <a:sym typeface="Calibri" panose="020F0502020204030204" pitchFamily="34" charset="0"/>
              </a:rPr>
              <a:t>单   位：清华大学附属小学商务中心区实验小学</a:t>
            </a:r>
          </a:p>
        </p:txBody>
      </p:sp>
      <p:sp>
        <p:nvSpPr>
          <p:cNvPr id="5124" name="矩形 2"/>
          <p:cNvSpPr/>
          <p:nvPr/>
        </p:nvSpPr>
        <p:spPr>
          <a:xfrm>
            <a:off x="1036638" y="1647825"/>
            <a:ext cx="11155362" cy="2011363"/>
          </a:xfrm>
          <a:prstGeom prst="rect">
            <a:avLst/>
          </a:prstGeom>
          <a:noFill/>
          <a:ln w="9525">
            <a:noFill/>
          </a:ln>
        </p:spPr>
        <p:txBody>
          <a:bodyPr anchor="t"/>
          <a:lstStyle/>
          <a:p>
            <a:pPr>
              <a:buFont typeface="Arial" panose="020B0604020202020204" pitchFamily="34" charset="0"/>
            </a:pPr>
            <a:endParaRPr lang="zh-CN" altLang="en-US" dirty="0">
              <a:latin typeface="Arial" panose="020B0604020202020204" pitchFamily="34" charset="0"/>
              <a:ea typeface="宋体" panose="02010600030101010101" pitchFamily="2" charset="-122"/>
              <a:sym typeface="Calibri" panose="020F0502020204030204" pitchFamily="34" charset="0"/>
            </a:endParaRPr>
          </a:p>
        </p:txBody>
      </p:sp>
      <p:sp>
        <p:nvSpPr>
          <p:cNvPr id="5125" name="文本框 22"/>
          <p:cNvSpPr/>
          <p:nvPr/>
        </p:nvSpPr>
        <p:spPr>
          <a:xfrm>
            <a:off x="1125855" y="2294025"/>
            <a:ext cx="10137890" cy="3652347"/>
          </a:xfrm>
          <a:prstGeom prst="rect">
            <a:avLst/>
          </a:prstGeom>
          <a:noFill/>
          <a:ln w="9525">
            <a:noFill/>
          </a:ln>
        </p:spPr>
        <p:txBody>
          <a:bodyPr wrap="square" anchor="t">
            <a:spAutoFit/>
          </a:bodyPr>
          <a:lstStyle/>
          <a:p>
            <a:pPr algn="ctr">
              <a:lnSpc>
                <a:spcPct val="150000"/>
              </a:lnSpc>
              <a:buFont typeface="Arial" panose="020B0604020202020204" pitchFamily="34" charset="0"/>
            </a:pPr>
            <a:r>
              <a:rPr lang="zh-CN" altLang="en-US" sz="4800" b="1" dirty="0">
                <a:solidFill>
                  <a:srgbClr val="264457"/>
                </a:solidFill>
                <a:latin typeface="微软雅黑" panose="020B0503020204020204" pitchFamily="34" charset="-122"/>
                <a:ea typeface="微软雅黑" panose="020B0503020204020204" pitchFamily="34" charset="-122"/>
                <a:sym typeface="微软雅黑" panose="020B0503020204020204" pitchFamily="34" charset="-122"/>
              </a:rPr>
              <a:t>第</a:t>
            </a:r>
            <a:r>
              <a:rPr lang="en-US" altLang="zh-CN" sz="4800" b="1" dirty="0">
                <a:solidFill>
                  <a:srgbClr val="264457"/>
                </a:solidFill>
                <a:latin typeface="微软雅黑" panose="020B0503020204020204" pitchFamily="34" charset="-122"/>
                <a:ea typeface="微软雅黑" panose="020B0503020204020204" pitchFamily="34" charset="-122"/>
                <a:sym typeface="微软雅黑" panose="020B0503020204020204" pitchFamily="34" charset="-122"/>
              </a:rPr>
              <a:t>6</a:t>
            </a:r>
            <a:r>
              <a:rPr lang="zh-CN" altLang="en-US" sz="4800" b="1" dirty="0">
                <a:solidFill>
                  <a:srgbClr val="264457"/>
                </a:solidFill>
                <a:latin typeface="微软雅黑" panose="020B0503020204020204" pitchFamily="34" charset="-122"/>
                <a:ea typeface="微软雅黑" panose="020B0503020204020204" pitchFamily="34" charset="-122"/>
                <a:sym typeface="微软雅黑" panose="020B0503020204020204" pitchFamily="34" charset="-122"/>
              </a:rPr>
              <a:t>讲第一课 </a:t>
            </a:r>
            <a:r>
              <a:rPr lang="en-US" altLang="zh-CN" sz="4800" b="1" dirty="0">
                <a:solidFill>
                  <a:srgbClr val="264457"/>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4800" b="1" dirty="0">
                <a:solidFill>
                  <a:srgbClr val="264457"/>
                </a:solidFill>
                <a:latin typeface="微软雅黑" panose="020B0503020204020204" pitchFamily="34" charset="-122"/>
                <a:ea typeface="微软雅黑" panose="020B0503020204020204" pitchFamily="34" charset="-122"/>
                <a:sym typeface="微软雅黑" panose="020B0503020204020204" pitchFamily="34" charset="-122"/>
              </a:rPr>
              <a:t>扣好人生第一粒扣子</a:t>
            </a:r>
            <a:r>
              <a:rPr lang="en-US" altLang="zh-CN" sz="4800" b="1" dirty="0">
                <a:solidFill>
                  <a:srgbClr val="264457"/>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4800" b="1" dirty="0">
                <a:solidFill>
                  <a:srgbClr val="264457"/>
                </a:solidFill>
                <a:latin typeface="微软雅黑" panose="020B0503020204020204" pitchFamily="34" charset="-122"/>
                <a:ea typeface="微软雅黑" panose="020B0503020204020204" pitchFamily="34" charset="-122"/>
                <a:sym typeface="微软雅黑" panose="020B0503020204020204" pitchFamily="34" charset="-122"/>
              </a:rPr>
              <a:t>说课</a:t>
            </a:r>
          </a:p>
          <a:p>
            <a:pPr algn="ctr">
              <a:lnSpc>
                <a:spcPct val="150000"/>
              </a:lnSpc>
              <a:buFont typeface="Arial" panose="020B0604020202020204" pitchFamily="34" charset="0"/>
            </a:pPr>
            <a:endParaRPr lang="zh-CN" altLang="en-US" sz="6600" b="1" dirty="0">
              <a:solidFill>
                <a:srgbClr val="264457"/>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9"/>
          <p:cNvSpPr/>
          <p:nvPr/>
        </p:nvSpPr>
        <p:spPr>
          <a:xfrm>
            <a:off x="265113" y="69850"/>
            <a:ext cx="2790825" cy="577850"/>
          </a:xfrm>
          <a:prstGeom prst="round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sz="2800" b="1" i="0" u="none" strike="noStrike" kern="1200" cap="none" spc="0" normalizeH="0" baseline="0" noProof="1">
                <a:solidFill>
                  <a:schemeClr val="bg1">
                    <a:lumMod val="95000"/>
                  </a:schemeClr>
                </a:solidFill>
                <a:latin typeface="方正小标宋_GBK" panose="02000000000000000000" charset="-122"/>
                <a:ea typeface="方正小标宋_GBK" panose="02000000000000000000" charset="-122"/>
                <a:cs typeface="方正小标宋_GBK" panose="02000000000000000000" charset="-122"/>
                <a:sym typeface="微软雅黑" panose="020B0503020204020204" pitchFamily="34" charset="-122"/>
              </a:rPr>
              <a:t>板书设计</a:t>
            </a:r>
          </a:p>
        </p:txBody>
      </p:sp>
      <p:pic>
        <p:nvPicPr>
          <p:cNvPr id="7" name="Picture 4" descr="https://timgsa.baidu.com/timg?image&amp;quality=80&amp;size=b9999_10000&amp;sec=1582727445032&amp;di=556717741fc5d1ffeb471b2a7eec20f0&amp;imgtype=0&amp;src=http%3A%2F%2Fpic.51yuansu.com%2Fpic3%2Fcover%2F00%2F82%2F34%2F58c86ac85ca57_610.jpg"/>
          <p:cNvPicPr>
            <a:picLocks noChangeAspect="1" noChangeArrowheads="1"/>
          </p:cNvPicPr>
          <p:nvPr/>
        </p:nvPicPr>
        <p:blipFill>
          <a:blip r:embed="rId3" cstate="print">
            <a:clrChange>
              <a:clrFrom>
                <a:srgbClr val="F6F6F6"/>
              </a:clrFrom>
              <a:clrTo>
                <a:srgbClr val="F6F6F6">
                  <a:alpha val="0"/>
                </a:srgbClr>
              </a:clrTo>
            </a:clrChange>
          </a:blip>
          <a:srcRect b="10189"/>
          <a:stretch>
            <a:fillRect/>
          </a:stretch>
        </p:blipFill>
        <p:spPr>
          <a:xfrm>
            <a:off x="1412875" y="983615"/>
            <a:ext cx="9366885" cy="5350510"/>
          </a:xfrm>
          <a:prstGeom prst="rect">
            <a:avLst/>
          </a:prstGeom>
          <a:noFill/>
        </p:spPr>
      </p:pic>
      <p:pic>
        <p:nvPicPr>
          <p:cNvPr id="3" name="图片 2" descr="C:/Users/湛菁华/AppData/Local/Temp/kaimatting/20210218162735/output_aiMatting_20210218162818.pngoutput_aiMatting_20210218162818"/>
          <p:cNvPicPr>
            <a:picLocks noChangeAspect="1"/>
          </p:cNvPicPr>
          <p:nvPr/>
        </p:nvPicPr>
        <p:blipFill>
          <a:blip r:embed="rId4" cstate="print"/>
          <a:stretch>
            <a:fillRect/>
          </a:stretch>
        </p:blipFill>
        <p:spPr>
          <a:xfrm>
            <a:off x="2632710" y="2695575"/>
            <a:ext cx="6762750" cy="3072130"/>
          </a:xfrm>
          <a:prstGeom prst="rect">
            <a:avLst/>
          </a:prstGeom>
        </p:spPr>
      </p:pic>
      <p:sp>
        <p:nvSpPr>
          <p:cNvPr id="2" name="矩形 1"/>
          <p:cNvSpPr/>
          <p:nvPr/>
        </p:nvSpPr>
        <p:spPr>
          <a:xfrm>
            <a:off x="4436110" y="1789430"/>
            <a:ext cx="5461000" cy="784860"/>
          </a:xfrm>
          <a:prstGeom prst="rect">
            <a:avLst/>
          </a:prstGeom>
        </p:spPr>
        <p:txBody>
          <a:bodyPr wrap="square">
            <a:noAutofit/>
          </a:bodyPr>
          <a:lstStyle/>
          <a:p>
            <a:pPr marL="0" marR="0" algn="ctr" eaLnBrk="1">
              <a:lnSpc>
                <a:spcPct val="100000"/>
              </a:lnSpc>
              <a:spcBef>
                <a:spcPts val="0"/>
              </a:spcBef>
              <a:spcAft>
                <a:spcPts val="0"/>
              </a:spcAft>
            </a:pPr>
            <a:r>
              <a:rPr lang="en-US" altLang="zh-CN" sz="4400" b="1" kern="120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华文楷体" panose="02010600040101010101" charset="-122"/>
                <a:ea typeface="华文楷体" panose="02010600040101010101" charset="-122"/>
                <a:cs typeface="宋体" panose="02010600030101010101" pitchFamily="2" charset="-122"/>
                <a:sym typeface="Times New Roman" panose="02020603050405020304"/>
              </a:rPr>
              <a:t>扣好人生</a:t>
            </a:r>
            <a:r>
              <a:rPr lang="en-US" altLang="zh-CN" sz="4400" b="1" kern="1200">
                <a:solidFill>
                  <a:srgbClr val="FFFF00"/>
                </a:solidFill>
                <a:latin typeface="华文楷体" panose="02010600040101010101" charset="-122"/>
                <a:ea typeface="华文楷体" panose="02010600040101010101" charset="-122"/>
                <a:cs typeface="宋体" panose="02010600030101010101" pitchFamily="2" charset="-122"/>
                <a:sym typeface="Times New Roman" panose="02020603050405020304"/>
              </a:rPr>
              <a:t>第一粒扣子</a:t>
            </a:r>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657350" y="5321300"/>
            <a:ext cx="10125075" cy="1332496"/>
          </a:xfrm>
          <a:prstGeom prst="roundRect">
            <a:avLst/>
          </a:prstGeom>
          <a:solidFill>
            <a:srgbClr val="CAF6DF"/>
          </a:solidFill>
        </p:spPr>
        <p:style>
          <a:lnRef idx="3">
            <a:schemeClr val="lt1"/>
          </a:lnRef>
          <a:fillRef idx="1">
            <a:schemeClr val="accent4"/>
          </a:fillRef>
          <a:effectRef idx="1">
            <a:schemeClr val="accent4"/>
          </a:effectRef>
          <a:fontRef idx="minor">
            <a:schemeClr val="lt1"/>
          </a:fontRef>
        </p:style>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1">
                <a:ln>
                  <a:noFill/>
                </a:ln>
                <a:solidFill>
                  <a:schemeClr val="tx1"/>
                </a:solidFill>
                <a:effectLst/>
                <a:uLnTx/>
                <a:uFillTx/>
                <a:latin typeface="仿宋" panose="02010609060101010101" pitchFamily="49" charset="-122"/>
                <a:ea typeface="仿宋" panose="02010609060101010101" pitchFamily="49" charset="-122"/>
                <a:cs typeface="+mn-cs"/>
                <a:sym typeface="+mn-ea"/>
              </a:rPr>
              <a:t>意图：</a:t>
            </a:r>
            <a:r>
              <a:rPr kumimoji="0" lang="zh-CN" altLang="en-US" sz="2400" i="0" u="none" strike="noStrike" kern="1200" cap="none" spc="0" normalizeH="0" baseline="0" noProof="1">
                <a:ln>
                  <a:noFill/>
                </a:ln>
                <a:solidFill>
                  <a:schemeClr val="tx1"/>
                </a:solidFill>
                <a:effectLst/>
                <a:uLnTx/>
                <a:uFillTx/>
                <a:latin typeface="仿宋" panose="02010609060101010101" pitchFamily="49" charset="-122"/>
                <a:ea typeface="仿宋" panose="02010609060101010101" pitchFamily="49" charset="-122"/>
                <a:cs typeface="+mn-cs"/>
                <a:sym typeface="+mn-ea"/>
              </a:rPr>
              <a:t>充分挖掘读本中两个故事的意义，讨论其中的道理，让学生理解</a:t>
            </a:r>
            <a:r>
              <a:rPr lang="zh-CN" altLang="en-US" sz="2400">
                <a:ln>
                  <a:noFill/>
                </a:ln>
                <a:solidFill>
                  <a:schemeClr val="tx1"/>
                </a:solidFill>
                <a:effectLst/>
                <a:uLnTx/>
                <a:uFillTx/>
                <a:latin typeface="仿宋" panose="02010609060101010101" pitchFamily="49" charset="-122"/>
                <a:ea typeface="仿宋" panose="02010609060101010101" pitchFamily="49" charset="-122"/>
                <a:sym typeface="+mn-ea"/>
              </a:rPr>
              <a:t>读本中两个故事分别从爱国和敬业的角度展现了主人公常年如一日艰苦卓绝的拼搏精神，展现了我国社会主义建设者的爱国和敬业的良好品质。</a:t>
            </a:r>
            <a:endParaRPr kumimoji="0" lang="zh-CN" altLang="en-US" sz="2400" i="0" u="none" strike="noStrike" kern="1200" cap="none" spc="0" normalizeH="0" baseline="0" noProof="1">
              <a:ln>
                <a:noFill/>
              </a:ln>
              <a:solidFill>
                <a:schemeClr val="tx1"/>
              </a:solidFill>
              <a:effectLst/>
              <a:uLnTx/>
              <a:uFillTx/>
              <a:latin typeface="仿宋" panose="02010609060101010101" pitchFamily="49" charset="-122"/>
              <a:ea typeface="仿宋" panose="02010609060101010101" pitchFamily="49" charset="-122"/>
              <a:cs typeface="+mn-cs"/>
              <a:sym typeface="+mn-ea"/>
            </a:endParaRPr>
          </a:p>
        </p:txBody>
      </p:sp>
      <p:sp>
        <p:nvSpPr>
          <p:cNvPr id="2" name="文本框 9"/>
          <p:cNvSpPr/>
          <p:nvPr/>
        </p:nvSpPr>
        <p:spPr>
          <a:xfrm>
            <a:off x="265113" y="69850"/>
            <a:ext cx="3254375" cy="577850"/>
          </a:xfrm>
          <a:prstGeom prst="round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sz="2800" b="1" i="0" u="none" strike="noStrike" kern="1200" cap="none" spc="0" normalizeH="0" baseline="0" noProof="1">
                <a:solidFill>
                  <a:schemeClr val="bg1">
                    <a:lumMod val="95000"/>
                  </a:schemeClr>
                </a:solidFill>
                <a:latin typeface="方正小标宋_GBK" panose="02000000000000000000" charset="-122"/>
                <a:ea typeface="方正小标宋_GBK" panose="02000000000000000000" charset="-122"/>
                <a:cs typeface="方正小标宋_GBK" panose="02000000000000000000" charset="-122"/>
                <a:sym typeface="微软雅黑" panose="020B0503020204020204" pitchFamily="34" charset="-122"/>
              </a:rPr>
              <a:t>（六）教学过程</a:t>
            </a:r>
          </a:p>
        </p:txBody>
      </p:sp>
      <p:sp>
        <p:nvSpPr>
          <p:cNvPr id="6" name="圆角矩形标注 5"/>
          <p:cNvSpPr/>
          <p:nvPr/>
        </p:nvSpPr>
        <p:spPr>
          <a:xfrm>
            <a:off x="3411855" y="848043"/>
            <a:ext cx="2279650" cy="1728788"/>
          </a:xfrm>
          <a:prstGeom prst="wedgeRoundRectCallout">
            <a:avLst>
              <a:gd name="adj1" fmla="val -21134"/>
              <a:gd name="adj2" fmla="val 74283"/>
              <a:gd name="adj3" fmla="val 16667"/>
            </a:avLst>
          </a:prstGeom>
          <a:noFill/>
          <a:ln w="57150">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zh-CN" sz="1800" b="0" i="0" u="none" strike="noStrike" cap="none" normalizeH="0" baseline="0" noProof="1">
              <a:ln>
                <a:noFill/>
              </a:ln>
              <a:solidFill>
                <a:schemeClr val="tx1"/>
              </a:solidFill>
              <a:effectLst/>
              <a:latin typeface="Arial" panose="020B0604020202020204" pitchFamily="34" charset="0"/>
              <a:ea typeface="宋体" panose="02010600030101010101" pitchFamily="2" charset="-122"/>
            </a:endParaRPr>
          </a:p>
        </p:txBody>
      </p:sp>
      <p:sp>
        <p:nvSpPr>
          <p:cNvPr id="20487" name="文本框 6"/>
          <p:cNvSpPr txBox="1"/>
          <p:nvPr/>
        </p:nvSpPr>
        <p:spPr>
          <a:xfrm>
            <a:off x="6682740" y="2840355"/>
            <a:ext cx="5347335" cy="1753235"/>
          </a:xfrm>
          <a:prstGeom prst="rect">
            <a:avLst/>
          </a:prstGeom>
          <a:noFill/>
          <a:ln w="9525">
            <a:noFill/>
          </a:ln>
        </p:spPr>
        <p:txBody>
          <a:bodyPr wrap="square" anchor="t">
            <a:spAutoFit/>
          </a:bodyPr>
          <a:lstStyle/>
          <a:p>
            <a:pPr>
              <a:lnSpc>
                <a:spcPct val="150000"/>
              </a:lnSpc>
            </a:pPr>
            <a:r>
              <a:rPr lang="en-US" altLang="zh-CN" sz="2400" b="1">
                <a:latin typeface="仿宋" panose="02010609060101010101" pitchFamily="49" charset="-122"/>
                <a:ea typeface="仿宋" panose="02010609060101010101" pitchFamily="49" charset="-122"/>
              </a:rPr>
              <a:t>1.</a:t>
            </a:r>
            <a:r>
              <a:rPr lang="zh-CN" altLang="en-US" sz="2400" b="1">
                <a:latin typeface="仿宋" panose="02010609060101010101" pitchFamily="49" charset="-122"/>
                <a:ea typeface="仿宋" panose="02010609060101010101" pitchFamily="49" charset="-122"/>
              </a:rPr>
              <a:t>自主阅读；</a:t>
            </a:r>
          </a:p>
          <a:p>
            <a:pPr>
              <a:lnSpc>
                <a:spcPct val="150000"/>
              </a:lnSpc>
            </a:pPr>
            <a:r>
              <a:rPr lang="en-US" altLang="zh-CN" sz="2400" b="1">
                <a:latin typeface="仿宋" panose="02010609060101010101" pitchFamily="49" charset="-122"/>
                <a:ea typeface="仿宋" panose="02010609060101010101" pitchFamily="49" charset="-122"/>
              </a:rPr>
              <a:t>2.</a:t>
            </a:r>
            <a:r>
              <a:rPr lang="zh-CN" altLang="en-US" sz="2400" b="1">
                <a:latin typeface="仿宋" panose="02010609060101010101" pitchFamily="49" charset="-122"/>
                <a:ea typeface="仿宋" panose="02010609060101010101" pitchFamily="49" charset="-122"/>
              </a:rPr>
              <a:t>提问：你印象最深的是什么？</a:t>
            </a:r>
          </a:p>
          <a:p>
            <a:pPr>
              <a:lnSpc>
                <a:spcPct val="150000"/>
              </a:lnSpc>
            </a:pPr>
            <a:r>
              <a:rPr lang="en-US" altLang="zh-CN" sz="2400" b="1">
                <a:latin typeface="仿宋" panose="02010609060101010101" pitchFamily="49" charset="-122"/>
                <a:ea typeface="仿宋" panose="02010609060101010101" pitchFamily="49" charset="-122"/>
              </a:rPr>
              <a:t>3.</a:t>
            </a:r>
            <a:r>
              <a:rPr lang="zh-CN" altLang="en-US" sz="2400" b="1">
                <a:latin typeface="仿宋" panose="02010609060101010101" pitchFamily="49" charset="-122"/>
                <a:ea typeface="仿宋" panose="02010609060101010101" pitchFamily="49" charset="-122"/>
              </a:rPr>
              <a:t>小结。</a:t>
            </a:r>
          </a:p>
        </p:txBody>
      </p:sp>
      <p:pic>
        <p:nvPicPr>
          <p:cNvPr id="26625" name="图片 1" descr="48"/>
          <p:cNvPicPr>
            <a:picLocks noChangeAspect="1"/>
          </p:cNvPicPr>
          <p:nvPr/>
        </p:nvPicPr>
        <p:blipFill>
          <a:blip r:embed="rId3" cstate="print"/>
          <a:srcRect l="1533" t="38674" r="1220" b="35440"/>
          <a:stretch>
            <a:fillRect/>
          </a:stretch>
        </p:blipFill>
        <p:spPr>
          <a:xfrm>
            <a:off x="84455" y="3002280"/>
            <a:ext cx="3089910" cy="1849755"/>
          </a:xfrm>
          <a:prstGeom prst="roundRect">
            <a:avLst/>
          </a:prstGeom>
          <a:noFill/>
          <a:ln w="9525">
            <a:noFill/>
          </a:ln>
        </p:spPr>
      </p:pic>
      <p:pic>
        <p:nvPicPr>
          <p:cNvPr id="7" name="图片 1" descr="48"/>
          <p:cNvPicPr>
            <a:picLocks noChangeAspect="1"/>
          </p:cNvPicPr>
          <p:nvPr/>
        </p:nvPicPr>
        <p:blipFill>
          <a:blip r:embed="rId3" cstate="print"/>
          <a:srcRect l="3317" t="65163" r="1386" b="422"/>
          <a:stretch>
            <a:fillRect/>
          </a:stretch>
        </p:blipFill>
        <p:spPr>
          <a:xfrm>
            <a:off x="3249930" y="3068320"/>
            <a:ext cx="3307080" cy="1850390"/>
          </a:xfrm>
          <a:prstGeom prst="roundRect">
            <a:avLst/>
          </a:prstGeom>
          <a:noFill/>
          <a:ln w="9525">
            <a:noFill/>
          </a:ln>
        </p:spPr>
      </p:pic>
      <p:graphicFrame>
        <p:nvGraphicFramePr>
          <p:cNvPr id="8" name="图示 7"/>
          <p:cNvGraphicFramePr/>
          <p:nvPr/>
        </p:nvGraphicFramePr>
        <p:xfrm>
          <a:off x="774065" y="719455"/>
          <a:ext cx="10405745" cy="19875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498600" y="5528945"/>
            <a:ext cx="9950450" cy="1328592"/>
          </a:xfrm>
          <a:prstGeom prst="roundRect">
            <a:avLst/>
          </a:prstGeom>
          <a:solidFill>
            <a:srgbClr val="CAF6DF"/>
          </a:solidFill>
        </p:spPr>
        <p:style>
          <a:lnRef idx="3">
            <a:schemeClr val="lt1"/>
          </a:lnRef>
          <a:fillRef idx="1">
            <a:schemeClr val="accent4"/>
          </a:fillRef>
          <a:effectRef idx="1">
            <a:schemeClr val="accent4"/>
          </a:effectRef>
          <a:fontRef idx="minor">
            <a:schemeClr val="lt1"/>
          </a:fontRef>
        </p:style>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1">
                <a:ln>
                  <a:noFill/>
                </a:ln>
                <a:solidFill>
                  <a:schemeClr val="tx1"/>
                </a:solidFill>
                <a:effectLst/>
                <a:uLnTx/>
                <a:uFillTx/>
                <a:latin typeface="仿宋" panose="02010609060101010101" pitchFamily="49" charset="-122"/>
                <a:ea typeface="仿宋" panose="02010609060101010101" pitchFamily="49" charset="-122"/>
                <a:cs typeface="+mn-cs"/>
                <a:sym typeface="+mn-ea"/>
              </a:rPr>
              <a:t>意图：</a:t>
            </a:r>
            <a:r>
              <a:rPr kumimoji="0" lang="zh-CN" altLang="en-US" sz="2400" b="0" i="0" u="none" strike="noStrike" kern="1200" cap="none" spc="0" normalizeH="0" baseline="0" noProof="1">
                <a:ln>
                  <a:noFill/>
                </a:ln>
                <a:solidFill>
                  <a:schemeClr val="tx1"/>
                </a:solidFill>
                <a:effectLst/>
                <a:uLnTx/>
                <a:uFillTx/>
                <a:latin typeface="仿宋" panose="02010609060101010101" pitchFamily="49" charset="-122"/>
                <a:ea typeface="仿宋" panose="02010609060101010101" pitchFamily="49" charset="-122"/>
                <a:cs typeface="+mn-cs"/>
                <a:sym typeface="+mn-ea"/>
              </a:rPr>
              <a:t>通过补充的两个教育故事，补齐社会主义核心价值观个人层面的内容，使学生完整地深入地将社会主义核心价值观中的爱国、敬业、诚信、友善铭记于心，并能培育和践行它。</a:t>
            </a:r>
          </a:p>
        </p:txBody>
      </p:sp>
      <p:sp>
        <p:nvSpPr>
          <p:cNvPr id="2" name="文本框 9"/>
          <p:cNvSpPr/>
          <p:nvPr/>
        </p:nvSpPr>
        <p:spPr>
          <a:xfrm>
            <a:off x="265113" y="69850"/>
            <a:ext cx="3254375" cy="577850"/>
          </a:xfrm>
          <a:prstGeom prst="round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sz="2800" b="1" i="0" u="none" strike="noStrike" kern="1200" cap="none" spc="0" normalizeH="0" baseline="0" noProof="1">
                <a:solidFill>
                  <a:schemeClr val="bg1">
                    <a:lumMod val="95000"/>
                  </a:schemeClr>
                </a:solidFill>
                <a:latin typeface="方正小标宋_GBK" panose="02000000000000000000" charset="-122"/>
                <a:ea typeface="方正小标宋_GBK" panose="02000000000000000000" charset="-122"/>
                <a:cs typeface="方正小标宋_GBK" panose="02000000000000000000" charset="-122"/>
                <a:sym typeface="微软雅黑" panose="020B0503020204020204" pitchFamily="34" charset="-122"/>
              </a:rPr>
              <a:t>（六）教学过程</a:t>
            </a:r>
          </a:p>
        </p:txBody>
      </p:sp>
      <p:sp>
        <p:nvSpPr>
          <p:cNvPr id="6" name="圆角矩形标注 5"/>
          <p:cNvSpPr/>
          <p:nvPr/>
        </p:nvSpPr>
        <p:spPr>
          <a:xfrm>
            <a:off x="3411855" y="848043"/>
            <a:ext cx="2279650" cy="1728788"/>
          </a:xfrm>
          <a:prstGeom prst="wedgeRoundRectCallout">
            <a:avLst>
              <a:gd name="adj1" fmla="val -21134"/>
              <a:gd name="adj2" fmla="val 74283"/>
              <a:gd name="adj3" fmla="val 16667"/>
            </a:avLst>
          </a:prstGeom>
          <a:noFill/>
          <a:ln w="57150">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zh-CN" sz="1800" b="0" i="0" u="none" strike="noStrike" cap="none" normalizeH="0" baseline="0" noProof="1">
              <a:ln>
                <a:noFill/>
              </a:ln>
              <a:solidFill>
                <a:schemeClr val="tx1"/>
              </a:solidFill>
              <a:effectLst/>
              <a:latin typeface="Arial" panose="020B0604020202020204" pitchFamily="34" charset="0"/>
              <a:ea typeface="宋体" panose="02010600030101010101" pitchFamily="2" charset="-122"/>
            </a:endParaRPr>
          </a:p>
        </p:txBody>
      </p:sp>
      <p:sp>
        <p:nvSpPr>
          <p:cNvPr id="8" name="文本框 6"/>
          <p:cNvSpPr txBox="1"/>
          <p:nvPr/>
        </p:nvSpPr>
        <p:spPr>
          <a:xfrm>
            <a:off x="8046720" y="2903220"/>
            <a:ext cx="3780155" cy="1876425"/>
          </a:xfrm>
          <a:prstGeom prst="rect">
            <a:avLst/>
          </a:prstGeom>
          <a:noFill/>
          <a:ln w="9525">
            <a:noFill/>
          </a:ln>
        </p:spPr>
        <p:txBody>
          <a:bodyPr wrap="square" anchor="t">
            <a:spAutoFit/>
          </a:bodyPr>
          <a:lstStyle/>
          <a:p>
            <a:pPr>
              <a:lnSpc>
                <a:spcPct val="150000"/>
              </a:lnSpc>
            </a:pPr>
            <a:r>
              <a:rPr lang="en-US" altLang="zh-CN" sz="2400" b="1">
                <a:latin typeface="仿宋" panose="02010609060101010101" pitchFamily="49" charset="-122"/>
                <a:ea typeface="仿宋" panose="02010609060101010101" pitchFamily="49" charset="-122"/>
              </a:rPr>
              <a:t>1.</a:t>
            </a:r>
            <a:r>
              <a:rPr lang="zh-CN" altLang="en-US" sz="2400" b="1">
                <a:latin typeface="仿宋" panose="02010609060101010101" pitchFamily="49" charset="-122"/>
                <a:ea typeface="仿宋" panose="02010609060101010101" pitchFamily="49" charset="-122"/>
                <a:sym typeface="+mn-ea"/>
              </a:rPr>
              <a:t>补充阅读两个故事；</a:t>
            </a:r>
            <a:endParaRPr lang="zh-CN" altLang="en-US" sz="2400" b="1">
              <a:latin typeface="仿宋" panose="02010609060101010101" pitchFamily="49" charset="-122"/>
              <a:ea typeface="仿宋" panose="02010609060101010101" pitchFamily="49" charset="-122"/>
            </a:endParaRPr>
          </a:p>
          <a:p>
            <a:pPr>
              <a:lnSpc>
                <a:spcPct val="100000"/>
              </a:lnSpc>
            </a:pPr>
            <a:r>
              <a:rPr lang="zh-CN" altLang="en-US" sz="2400" b="1" dirty="0">
                <a:solidFill>
                  <a:schemeClr val="dk1"/>
                </a:solidFill>
                <a:latin typeface="仿宋" panose="02010609060101010101" pitchFamily="49" charset="-122"/>
                <a:ea typeface="仿宋" panose="02010609060101010101" pitchFamily="49" charset="-122"/>
                <a:sym typeface="+mn-ea"/>
              </a:rPr>
              <a:t>    </a:t>
            </a:r>
            <a:r>
              <a:rPr lang="zh-CN" altLang="en-US" sz="2000" b="1" dirty="0">
                <a:solidFill>
                  <a:schemeClr val="dk1"/>
                </a:solidFill>
                <a:latin typeface="仿宋" panose="02010609060101010101" pitchFamily="49" charset="-122"/>
                <a:ea typeface="仿宋" panose="02010609060101010101" pitchFamily="49" charset="-122"/>
                <a:sym typeface="+mn-ea"/>
              </a:rPr>
              <a:t>诚信故事《诚信超市》；</a:t>
            </a:r>
          </a:p>
          <a:p>
            <a:pPr>
              <a:lnSpc>
                <a:spcPct val="100000"/>
              </a:lnSpc>
            </a:pPr>
            <a:r>
              <a:rPr lang="zh-CN" altLang="en-US" sz="2000" b="1" dirty="0">
                <a:solidFill>
                  <a:schemeClr val="dk1"/>
                </a:solidFill>
                <a:latin typeface="仿宋" panose="02010609060101010101" pitchFamily="49" charset="-122"/>
                <a:ea typeface="仿宋" panose="02010609060101010101" pitchFamily="49" charset="-122"/>
                <a:sym typeface="+mn-ea"/>
              </a:rPr>
              <a:t>     友善故事《掌声》；</a:t>
            </a:r>
          </a:p>
          <a:p>
            <a:pPr>
              <a:lnSpc>
                <a:spcPct val="150000"/>
              </a:lnSpc>
            </a:pPr>
            <a:r>
              <a:rPr lang="en-US" sz="2400" b="1">
                <a:latin typeface="仿宋" panose="02010609060101010101" pitchFamily="49" charset="-122"/>
                <a:ea typeface="仿宋" panose="02010609060101010101" pitchFamily="49" charset="-122"/>
                <a:sym typeface="+mn-ea"/>
              </a:rPr>
              <a:t>2.</a:t>
            </a:r>
            <a:r>
              <a:rPr lang="zh-CN" altLang="en-US" sz="2400" b="1">
                <a:latin typeface="仿宋" panose="02010609060101010101" pitchFamily="49" charset="-122"/>
                <a:ea typeface="仿宋" panose="02010609060101010101" pitchFamily="49" charset="-122"/>
                <a:sym typeface="+mn-ea"/>
              </a:rPr>
              <a:t>小结提升。</a:t>
            </a:r>
            <a:endParaRPr lang="zh-CN" altLang="en-US" sz="2400" b="1">
              <a:latin typeface="仿宋" panose="02010609060101010101" pitchFamily="49" charset="-122"/>
              <a:ea typeface="仿宋" panose="02010609060101010101" pitchFamily="49" charset="-122"/>
            </a:endParaRPr>
          </a:p>
        </p:txBody>
      </p:sp>
      <p:graphicFrame>
        <p:nvGraphicFramePr>
          <p:cNvPr id="9" name="图示 8"/>
          <p:cNvGraphicFramePr/>
          <p:nvPr/>
        </p:nvGraphicFramePr>
        <p:xfrm>
          <a:off x="774065" y="719455"/>
          <a:ext cx="10405745" cy="19875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文本框 2"/>
          <p:cNvSpPr txBox="1"/>
          <p:nvPr/>
        </p:nvSpPr>
        <p:spPr>
          <a:xfrm>
            <a:off x="147955" y="2774315"/>
            <a:ext cx="3862070" cy="2581125"/>
          </a:xfrm>
          <a:prstGeom prst="roundRect">
            <a:avLst/>
          </a:prstGeom>
        </p:spPr>
        <p:style>
          <a:lnRef idx="2">
            <a:schemeClr val="accent1"/>
          </a:lnRef>
          <a:fillRef idx="1">
            <a:schemeClr val="lt1"/>
          </a:fillRef>
          <a:effectRef idx="0">
            <a:schemeClr val="accent1"/>
          </a:effectRef>
          <a:fontRef idx="minor">
            <a:schemeClr val="dk1"/>
          </a:fontRef>
        </p:style>
        <p:txBody>
          <a:bodyPr wrap="square" rtlCol="0" anchor="t">
            <a:spAutoFit/>
          </a:bodyPr>
          <a:lstStyle/>
          <a:p>
            <a:r>
              <a:rPr lang="en-US" altLang="zh-CN" sz="1600">
                <a:latin typeface="仿宋" panose="02010609060101010101" pitchFamily="49" charset="-122"/>
                <a:ea typeface="仿宋" panose="02010609060101010101" pitchFamily="49" charset="-122"/>
                <a:cs typeface="仿宋" panose="02010609060101010101" pitchFamily="49" charset="-122"/>
                <a:sym typeface="+mn-ea"/>
              </a:rPr>
              <a:t>   </a:t>
            </a:r>
            <a:r>
              <a:rPr lang="zh-CN" altLang="en-US" sz="1600">
                <a:latin typeface="仿宋" panose="02010609060101010101" pitchFamily="49" charset="-122"/>
                <a:ea typeface="仿宋" panose="02010609060101010101" pitchFamily="49" charset="-122"/>
                <a:cs typeface="仿宋" panose="02010609060101010101" pitchFamily="49" charset="-122"/>
                <a:sym typeface="+mn-ea"/>
              </a:rPr>
              <a:t>《诚信超市》在江苏常州有这样一家“诚信超市”，超市内没有一名售货员，采用无人收银模式经营，人们自行选购商品，诚信支付。“诚信超市”一经设立立刻吸引了众多市民前往体验。曾有人担心无人经营的超市是否会因有人偷窃或不支付货款造成亏损，但令人惊喜的是，营业一年来“诚信超市”运营良好。</a:t>
            </a:r>
          </a:p>
        </p:txBody>
      </p:sp>
      <p:sp>
        <p:nvSpPr>
          <p:cNvPr id="7" name="文本框 6"/>
          <p:cNvSpPr txBox="1"/>
          <p:nvPr/>
        </p:nvSpPr>
        <p:spPr>
          <a:xfrm>
            <a:off x="4253865" y="2903220"/>
            <a:ext cx="3215005" cy="2320622"/>
          </a:xfrm>
          <a:prstGeom prst="roundRect">
            <a:avLst/>
          </a:prstGeom>
          <a:ln w="19050"/>
        </p:spPr>
        <p:style>
          <a:lnRef idx="2">
            <a:schemeClr val="accent1"/>
          </a:lnRef>
          <a:fillRef idx="1">
            <a:schemeClr val="lt1"/>
          </a:fillRef>
          <a:effectRef idx="0">
            <a:schemeClr val="accent1"/>
          </a:effectRef>
          <a:fontRef idx="minor">
            <a:schemeClr val="dk1"/>
          </a:fontRef>
        </p:style>
        <p:txBody>
          <a:bodyPr wrap="square" rtlCol="0" anchor="t">
            <a:spAutoFit/>
          </a:bodyPr>
          <a:lstStyle/>
          <a:p>
            <a:r>
              <a:rPr lang="en-US" altLang="zh-CN">
                <a:latin typeface="仿宋" panose="02010609060101010101" pitchFamily="49" charset="-122"/>
                <a:ea typeface="仿宋" panose="02010609060101010101" pitchFamily="49" charset="-122"/>
                <a:sym typeface="+mn-ea"/>
              </a:rPr>
              <a:t>   </a:t>
            </a:r>
            <a:r>
              <a:rPr lang="zh-CN" altLang="en-US" sz="1600">
                <a:latin typeface="仿宋" panose="02010609060101010101" pitchFamily="49" charset="-122"/>
                <a:ea typeface="仿宋" panose="02010609060101010101" pitchFamily="49" charset="-122"/>
                <a:sym typeface="+mn-ea"/>
              </a:rPr>
              <a:t>《掌声》讲的是主人公英子由于幼时生病，一条腿落下了残疾，因走路姿势怪异而感到自卑。同学们并没有因此歧视她，而是给予了她尊重与鼓励，在同学与老师的关爱之下她获得了勇气和信心，微笑着面对生活。</a:t>
            </a: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9"/>
          <p:cNvSpPr/>
          <p:nvPr/>
        </p:nvSpPr>
        <p:spPr>
          <a:xfrm>
            <a:off x="265113" y="69850"/>
            <a:ext cx="2790825" cy="577850"/>
          </a:xfrm>
          <a:prstGeom prst="round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sz="2800" b="1" i="0" u="none" strike="noStrike" kern="1200" cap="none" spc="0" normalizeH="0" baseline="0" noProof="1">
                <a:solidFill>
                  <a:schemeClr val="bg1">
                    <a:lumMod val="95000"/>
                  </a:schemeClr>
                </a:solidFill>
                <a:latin typeface="方正小标宋_GBK" panose="02000000000000000000" charset="-122"/>
                <a:ea typeface="方正小标宋_GBK" panose="02000000000000000000" charset="-122"/>
                <a:cs typeface="方正小标宋_GBK" panose="02000000000000000000" charset="-122"/>
                <a:sym typeface="微软雅黑" panose="020B0503020204020204" pitchFamily="34" charset="-122"/>
              </a:rPr>
              <a:t>板书设计</a:t>
            </a:r>
          </a:p>
        </p:txBody>
      </p:sp>
      <p:pic>
        <p:nvPicPr>
          <p:cNvPr id="7" name="Picture 4" descr="https://timgsa.baidu.com/timg?image&amp;quality=80&amp;size=b9999_10000&amp;sec=1582727445032&amp;di=556717741fc5d1ffeb471b2a7eec20f0&amp;imgtype=0&amp;src=http%3A%2F%2Fpic.51yuansu.com%2Fpic3%2Fcover%2F00%2F82%2F34%2F58c86ac85ca57_610.jpg"/>
          <p:cNvPicPr>
            <a:picLocks noChangeAspect="1" noChangeArrowheads="1"/>
          </p:cNvPicPr>
          <p:nvPr/>
        </p:nvPicPr>
        <p:blipFill>
          <a:blip r:embed="rId3" cstate="print">
            <a:clrChange>
              <a:clrFrom>
                <a:srgbClr val="F6F6F6"/>
              </a:clrFrom>
              <a:clrTo>
                <a:srgbClr val="F6F6F6">
                  <a:alpha val="0"/>
                </a:srgbClr>
              </a:clrTo>
            </a:clrChange>
          </a:blip>
          <a:srcRect b="10189"/>
          <a:stretch>
            <a:fillRect/>
          </a:stretch>
        </p:blipFill>
        <p:spPr>
          <a:xfrm>
            <a:off x="1412240" y="989965"/>
            <a:ext cx="9366885" cy="5350510"/>
          </a:xfrm>
          <a:prstGeom prst="rect">
            <a:avLst/>
          </a:prstGeom>
          <a:noFill/>
        </p:spPr>
      </p:pic>
      <p:pic>
        <p:nvPicPr>
          <p:cNvPr id="3" name="图片 2" descr="C:/Users/湛菁华/AppData/Local/Temp/kaimatting/20210218162735/output_aiMatting_20210218162818.pngoutput_aiMatting_20210218162818"/>
          <p:cNvPicPr>
            <a:picLocks noChangeAspect="1"/>
          </p:cNvPicPr>
          <p:nvPr/>
        </p:nvPicPr>
        <p:blipFill>
          <a:blip r:embed="rId4" cstate="print"/>
          <a:stretch>
            <a:fillRect/>
          </a:stretch>
        </p:blipFill>
        <p:spPr>
          <a:xfrm>
            <a:off x="2632075" y="2701925"/>
            <a:ext cx="6762750" cy="3072130"/>
          </a:xfrm>
          <a:prstGeom prst="rect">
            <a:avLst/>
          </a:prstGeom>
        </p:spPr>
      </p:pic>
      <p:pic>
        <p:nvPicPr>
          <p:cNvPr id="14" name="图片 13"/>
          <p:cNvPicPr>
            <a:picLocks noChangeAspect="1"/>
          </p:cNvPicPr>
          <p:nvPr/>
        </p:nvPicPr>
        <p:blipFill>
          <a:blip r:embed="rId5" cstate="print"/>
          <a:srcRect t="50522"/>
          <a:stretch>
            <a:fillRect/>
          </a:stretch>
        </p:blipFill>
        <p:spPr>
          <a:xfrm>
            <a:off x="4097020" y="4527550"/>
            <a:ext cx="3862070" cy="1246505"/>
          </a:xfrm>
          <a:prstGeom prst="roundRect">
            <a:avLst/>
          </a:prstGeom>
        </p:spPr>
      </p:pic>
      <p:sp>
        <p:nvSpPr>
          <p:cNvPr id="2" name="矩形 1"/>
          <p:cNvSpPr/>
          <p:nvPr/>
        </p:nvSpPr>
        <p:spPr>
          <a:xfrm>
            <a:off x="4436110" y="1789430"/>
            <a:ext cx="5461000" cy="784860"/>
          </a:xfrm>
          <a:prstGeom prst="rect">
            <a:avLst/>
          </a:prstGeom>
        </p:spPr>
        <p:txBody>
          <a:bodyPr wrap="square">
            <a:noAutofit/>
          </a:bodyPr>
          <a:lstStyle/>
          <a:p>
            <a:pPr marL="0" marR="0" algn="ctr" eaLnBrk="1">
              <a:lnSpc>
                <a:spcPct val="100000"/>
              </a:lnSpc>
              <a:spcBef>
                <a:spcPts val="0"/>
              </a:spcBef>
              <a:spcAft>
                <a:spcPts val="0"/>
              </a:spcAft>
            </a:pPr>
            <a:r>
              <a:rPr lang="en-US" altLang="zh-CN" sz="4400" b="1" kern="120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华文楷体" panose="02010600040101010101" charset="-122"/>
                <a:ea typeface="华文楷体" panose="02010600040101010101" charset="-122"/>
                <a:cs typeface="宋体" panose="02010600030101010101" pitchFamily="2" charset="-122"/>
                <a:sym typeface="Times New Roman" panose="02020603050405020304"/>
              </a:rPr>
              <a:t>扣好人生</a:t>
            </a:r>
            <a:r>
              <a:rPr lang="en-US" altLang="zh-CN" sz="4400" b="1" kern="1200">
                <a:solidFill>
                  <a:srgbClr val="FFFF00"/>
                </a:solidFill>
                <a:latin typeface="华文楷体" panose="02010600040101010101" charset="-122"/>
                <a:ea typeface="华文楷体" panose="02010600040101010101" charset="-122"/>
                <a:cs typeface="宋体" panose="02010600030101010101" pitchFamily="2" charset="-122"/>
                <a:sym typeface="Times New Roman" panose="02020603050405020304"/>
              </a:rPr>
              <a:t>第一粒扣子</a:t>
            </a: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244600" y="5765800"/>
            <a:ext cx="10561320" cy="923637"/>
          </a:xfrm>
          <a:prstGeom prst="roundRect">
            <a:avLst/>
          </a:prstGeom>
          <a:solidFill>
            <a:srgbClr val="CAF6DF"/>
          </a:solidFill>
        </p:spPr>
        <p:style>
          <a:lnRef idx="3">
            <a:schemeClr val="lt1"/>
          </a:lnRef>
          <a:fillRef idx="1">
            <a:schemeClr val="accent4"/>
          </a:fillRef>
          <a:effectRef idx="1">
            <a:schemeClr val="accent4"/>
          </a:effectRef>
          <a:fontRef idx="minor">
            <a:schemeClr val="lt1"/>
          </a:fontRef>
        </p:style>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1">
                <a:ln>
                  <a:noFill/>
                </a:ln>
                <a:solidFill>
                  <a:schemeClr val="tx1"/>
                </a:solidFill>
                <a:effectLst/>
                <a:uLnTx/>
                <a:uFillTx/>
                <a:latin typeface="仿宋" panose="02010609060101010101" pitchFamily="49" charset="-122"/>
                <a:ea typeface="仿宋" panose="02010609060101010101" pitchFamily="49" charset="-122"/>
                <a:cs typeface="+mn-cs"/>
                <a:sym typeface="+mn-ea"/>
              </a:rPr>
              <a:t>意图：</a:t>
            </a:r>
            <a:r>
              <a:rPr kumimoji="0" lang="zh-CN" altLang="en-US" sz="2400" b="0" i="0" u="none" strike="noStrike" kern="1200" cap="none" spc="0" normalizeH="0" baseline="0" noProof="1">
                <a:ln>
                  <a:noFill/>
                </a:ln>
                <a:solidFill>
                  <a:schemeClr val="tx1"/>
                </a:solidFill>
                <a:effectLst/>
                <a:uLnTx/>
                <a:uFillTx/>
                <a:latin typeface="仿宋" panose="02010609060101010101" pitchFamily="49" charset="-122"/>
                <a:ea typeface="仿宋" panose="02010609060101010101" pitchFamily="49" charset="-122"/>
                <a:cs typeface="+mn-cs"/>
                <a:sym typeface="+mn-ea"/>
              </a:rPr>
              <a:t>通过师生共读，深度挖掘读本文章的含义，进一步理解从小扣好人生第一粒扣子的重要性，提升从小培育践行核心价值观的认识。</a:t>
            </a:r>
          </a:p>
        </p:txBody>
      </p:sp>
      <p:sp>
        <p:nvSpPr>
          <p:cNvPr id="2" name="文本框 9"/>
          <p:cNvSpPr/>
          <p:nvPr/>
        </p:nvSpPr>
        <p:spPr>
          <a:xfrm>
            <a:off x="265113" y="69850"/>
            <a:ext cx="3254375" cy="577850"/>
          </a:xfrm>
          <a:prstGeom prst="round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sz="2800" b="1" i="0" u="none" strike="noStrike" kern="1200" cap="none" spc="0" normalizeH="0" baseline="0" noProof="1">
                <a:solidFill>
                  <a:schemeClr val="bg1">
                    <a:lumMod val="95000"/>
                  </a:schemeClr>
                </a:solidFill>
                <a:latin typeface="方正小标宋_GBK" panose="02000000000000000000" charset="-122"/>
                <a:ea typeface="方正小标宋_GBK" panose="02000000000000000000" charset="-122"/>
                <a:cs typeface="方正小标宋_GBK" panose="02000000000000000000" charset="-122"/>
                <a:sym typeface="微软雅黑" panose="020B0503020204020204" pitchFamily="34" charset="-122"/>
              </a:rPr>
              <a:t>（六）教学过程</a:t>
            </a:r>
          </a:p>
        </p:txBody>
      </p:sp>
      <p:sp>
        <p:nvSpPr>
          <p:cNvPr id="6" name="圆角矩形标注 5"/>
          <p:cNvSpPr/>
          <p:nvPr/>
        </p:nvSpPr>
        <p:spPr>
          <a:xfrm>
            <a:off x="6237605" y="848678"/>
            <a:ext cx="2279650" cy="1728788"/>
          </a:xfrm>
          <a:prstGeom prst="wedgeRoundRectCallout">
            <a:avLst>
              <a:gd name="adj1" fmla="val -21134"/>
              <a:gd name="adj2" fmla="val 74283"/>
              <a:gd name="adj3" fmla="val 16667"/>
            </a:avLst>
          </a:prstGeom>
          <a:noFill/>
          <a:ln w="57150">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zh-CN" sz="1800" b="0" i="0" u="none" strike="noStrike" cap="none" normalizeH="0" baseline="0" noProof="1">
              <a:ln>
                <a:noFill/>
              </a:ln>
              <a:solidFill>
                <a:schemeClr val="tx1"/>
              </a:solidFill>
              <a:effectLst/>
              <a:latin typeface="Arial" panose="020B0604020202020204" pitchFamily="34" charset="0"/>
              <a:ea typeface="宋体" panose="02010600030101010101" pitchFamily="2" charset="-122"/>
            </a:endParaRPr>
          </a:p>
        </p:txBody>
      </p:sp>
      <p:sp>
        <p:nvSpPr>
          <p:cNvPr id="20487" name="文本框 6"/>
          <p:cNvSpPr txBox="1"/>
          <p:nvPr/>
        </p:nvSpPr>
        <p:spPr>
          <a:xfrm>
            <a:off x="5968365" y="3095625"/>
            <a:ext cx="5918200" cy="2245360"/>
          </a:xfrm>
          <a:prstGeom prst="rect">
            <a:avLst/>
          </a:prstGeom>
          <a:noFill/>
          <a:ln w="9525">
            <a:noFill/>
          </a:ln>
        </p:spPr>
        <p:txBody>
          <a:bodyPr wrap="square" anchor="t">
            <a:spAutoFit/>
          </a:bodyPr>
          <a:lstStyle/>
          <a:p>
            <a:pPr>
              <a:lnSpc>
                <a:spcPct val="100000"/>
              </a:lnSpc>
            </a:pPr>
            <a:r>
              <a:rPr lang="en-US" altLang="zh-CN" sz="2000" b="1">
                <a:latin typeface="仿宋" panose="02010609060101010101" pitchFamily="49" charset="-122"/>
                <a:ea typeface="仿宋" panose="02010609060101010101" pitchFamily="49" charset="-122"/>
              </a:rPr>
              <a:t>1.</a:t>
            </a:r>
            <a:r>
              <a:rPr lang="zh-CN" altLang="en-US" sz="2000" b="1">
                <a:latin typeface="仿宋" panose="02010609060101010101" pitchFamily="49" charset="-122"/>
                <a:ea typeface="仿宋" panose="02010609060101010101" pitchFamily="49" charset="-122"/>
              </a:rPr>
              <a:t>补充故事：《岳母刺字》；</a:t>
            </a:r>
          </a:p>
          <a:p>
            <a:pPr>
              <a:lnSpc>
                <a:spcPct val="100000"/>
              </a:lnSpc>
            </a:pPr>
            <a:r>
              <a:rPr lang="zh-CN" altLang="en-US" sz="2000" b="1">
                <a:latin typeface="仿宋" panose="02010609060101010101" pitchFamily="49" charset="-122"/>
                <a:ea typeface="仿宋" panose="02010609060101010101" pitchFamily="49" charset="-122"/>
              </a:rPr>
              <a:t>    问题：岳飞长大后精忠报国和小时候母亲为他刺字有什么关系？</a:t>
            </a:r>
          </a:p>
          <a:p>
            <a:pPr>
              <a:lnSpc>
                <a:spcPct val="100000"/>
              </a:lnSpc>
            </a:pPr>
            <a:endParaRPr lang="zh-CN" altLang="en-US" sz="2000" b="1">
              <a:latin typeface="仿宋" panose="02010609060101010101" pitchFamily="49" charset="-122"/>
              <a:ea typeface="仿宋" panose="02010609060101010101" pitchFamily="49" charset="-122"/>
            </a:endParaRPr>
          </a:p>
          <a:p>
            <a:pPr>
              <a:lnSpc>
                <a:spcPct val="100000"/>
              </a:lnSpc>
            </a:pPr>
            <a:r>
              <a:rPr lang="en-US" sz="2000" b="1">
                <a:latin typeface="仿宋" panose="02010609060101010101" pitchFamily="49" charset="-122"/>
                <a:ea typeface="仿宋" panose="02010609060101010101" pitchFamily="49" charset="-122"/>
              </a:rPr>
              <a:t>2.</a:t>
            </a:r>
            <a:r>
              <a:rPr lang="zh-CN" altLang="en-US" sz="2000" b="1">
                <a:latin typeface="仿宋" panose="02010609060101010101" pitchFamily="49" charset="-122"/>
                <a:ea typeface="仿宋" panose="02010609060101010101" pitchFamily="49" charset="-122"/>
              </a:rPr>
              <a:t>阅读读本习爷爷的故事；</a:t>
            </a:r>
          </a:p>
          <a:p>
            <a:pPr>
              <a:lnSpc>
                <a:spcPct val="100000"/>
              </a:lnSpc>
            </a:pPr>
            <a:r>
              <a:rPr lang="zh-CN" sz="2000" b="1">
                <a:latin typeface="仿宋" panose="02010609060101010101" pitchFamily="49" charset="-122"/>
                <a:ea typeface="仿宋" panose="02010609060101010101" pitchFamily="49" charset="-122"/>
              </a:rPr>
              <a:t>    想一想：习爷爷的母亲说的话是什么意思？</a:t>
            </a:r>
            <a:r>
              <a:rPr lang="zh-CN" sz="2000" b="1">
                <a:latin typeface="仿宋" panose="02010609060101010101" pitchFamily="49" charset="-122"/>
                <a:ea typeface="仿宋" panose="02010609060101010101" pitchFamily="49" charset="-122"/>
                <a:sym typeface="+mn-ea"/>
              </a:rPr>
              <a:t>习爷爷又是如何做的？你们明白了什么道理？</a:t>
            </a:r>
            <a:endParaRPr lang="zh-CN" sz="2000" b="1">
              <a:latin typeface="仿宋" panose="02010609060101010101" pitchFamily="49" charset="-122"/>
              <a:ea typeface="仿宋" panose="02010609060101010101" pitchFamily="49" charset="-122"/>
            </a:endParaRPr>
          </a:p>
        </p:txBody>
      </p:sp>
      <p:pic>
        <p:nvPicPr>
          <p:cNvPr id="28675" name="图片 4" descr="49"/>
          <p:cNvPicPr>
            <a:picLocks noChangeAspect="1"/>
          </p:cNvPicPr>
          <p:nvPr/>
        </p:nvPicPr>
        <p:blipFill>
          <a:blip r:embed="rId3" cstate="print"/>
          <a:srcRect t="35425" b="34724"/>
          <a:stretch>
            <a:fillRect/>
          </a:stretch>
        </p:blipFill>
        <p:spPr>
          <a:xfrm>
            <a:off x="586105" y="2635885"/>
            <a:ext cx="4852035" cy="2860040"/>
          </a:xfrm>
          <a:prstGeom prst="roundRect">
            <a:avLst/>
          </a:prstGeom>
          <a:noFill/>
          <a:ln w="9525">
            <a:noFill/>
          </a:ln>
        </p:spPr>
      </p:pic>
      <p:graphicFrame>
        <p:nvGraphicFramePr>
          <p:cNvPr id="7" name="图示 6"/>
          <p:cNvGraphicFramePr/>
          <p:nvPr/>
        </p:nvGraphicFramePr>
        <p:xfrm>
          <a:off x="774065" y="719455"/>
          <a:ext cx="10405745" cy="19875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9"/>
          <p:cNvSpPr/>
          <p:nvPr/>
        </p:nvSpPr>
        <p:spPr>
          <a:xfrm>
            <a:off x="265113" y="69850"/>
            <a:ext cx="2790825" cy="577850"/>
          </a:xfrm>
          <a:prstGeom prst="round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sz="2800" b="1" i="0" u="none" strike="noStrike" kern="1200" cap="none" spc="0" normalizeH="0" baseline="0" noProof="1">
                <a:solidFill>
                  <a:schemeClr val="bg1">
                    <a:lumMod val="95000"/>
                  </a:schemeClr>
                </a:solidFill>
                <a:latin typeface="方正小标宋_GBK" panose="02000000000000000000" charset="-122"/>
                <a:ea typeface="方正小标宋_GBK" panose="02000000000000000000" charset="-122"/>
                <a:cs typeface="方正小标宋_GBK" panose="02000000000000000000" charset="-122"/>
                <a:sym typeface="微软雅黑" panose="020B0503020204020204" pitchFamily="34" charset="-122"/>
              </a:rPr>
              <a:t>板书设计</a:t>
            </a:r>
          </a:p>
        </p:txBody>
      </p:sp>
      <p:pic>
        <p:nvPicPr>
          <p:cNvPr id="7" name="Picture 4" descr="https://timgsa.baidu.com/timg?image&amp;quality=80&amp;size=b9999_10000&amp;sec=1582727445032&amp;di=556717741fc5d1ffeb471b2a7eec20f0&amp;imgtype=0&amp;src=http%3A%2F%2Fpic.51yuansu.com%2Fpic3%2Fcover%2F00%2F82%2F34%2F58c86ac85ca57_610.jpg"/>
          <p:cNvPicPr>
            <a:picLocks noChangeAspect="1" noChangeArrowheads="1"/>
          </p:cNvPicPr>
          <p:nvPr/>
        </p:nvPicPr>
        <p:blipFill>
          <a:blip r:embed="rId3" cstate="print">
            <a:clrChange>
              <a:clrFrom>
                <a:srgbClr val="F6F6F6"/>
              </a:clrFrom>
              <a:clrTo>
                <a:srgbClr val="F6F6F6">
                  <a:alpha val="0"/>
                </a:srgbClr>
              </a:clrTo>
            </a:clrChange>
          </a:blip>
          <a:srcRect b="10189"/>
          <a:stretch>
            <a:fillRect/>
          </a:stretch>
        </p:blipFill>
        <p:spPr>
          <a:xfrm>
            <a:off x="1412240" y="1016000"/>
            <a:ext cx="9366885" cy="5350510"/>
          </a:xfrm>
          <a:prstGeom prst="rect">
            <a:avLst/>
          </a:prstGeom>
          <a:noFill/>
        </p:spPr>
      </p:pic>
      <p:sp>
        <p:nvSpPr>
          <p:cNvPr id="4" name="矩形 3"/>
          <p:cNvSpPr/>
          <p:nvPr/>
        </p:nvSpPr>
        <p:spPr>
          <a:xfrm>
            <a:off x="2527935" y="1792605"/>
            <a:ext cx="2047875" cy="935355"/>
          </a:xfrm>
          <a:prstGeom prst="rect">
            <a:avLst/>
          </a:prstGeom>
        </p:spPr>
        <p:txBody>
          <a:bodyPr wrap="square">
            <a:noAutofit/>
            <a:scene3d>
              <a:camera prst="orthographicFront"/>
              <a:lightRig rig="threePt" dir="t"/>
            </a:scene3d>
          </a:bodyPr>
          <a:lstStyle/>
          <a:p>
            <a:pPr marL="0" marR="0" algn="ctr" eaLnBrk="1">
              <a:lnSpc>
                <a:spcPct val="100000"/>
              </a:lnSpc>
              <a:spcBef>
                <a:spcPts val="0"/>
              </a:spcBef>
              <a:spcAft>
                <a:spcPts val="0"/>
              </a:spcAft>
            </a:pPr>
            <a:r>
              <a:rPr lang="zh-CN" altLang="en-US" sz="5400" b="1" kern="120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mn-ea"/>
                <a:ea typeface="+mn-ea"/>
                <a:cs typeface="宋体" panose="02010600030101010101" pitchFamily="2" charset="-122"/>
                <a:sym typeface="Times New Roman" panose="02020603050405020304"/>
              </a:rPr>
              <a:t>从小</a:t>
            </a:r>
          </a:p>
        </p:txBody>
      </p:sp>
      <p:pic>
        <p:nvPicPr>
          <p:cNvPr id="3" name="图片 2" descr="C:/Users/湛菁华/AppData/Local/Temp/kaimatting/20210218162735/output_aiMatting_20210218162818.pngoutput_aiMatting_20210218162818"/>
          <p:cNvPicPr>
            <a:picLocks noChangeAspect="1"/>
          </p:cNvPicPr>
          <p:nvPr/>
        </p:nvPicPr>
        <p:blipFill>
          <a:blip r:embed="rId4" cstate="print"/>
          <a:stretch>
            <a:fillRect/>
          </a:stretch>
        </p:blipFill>
        <p:spPr>
          <a:xfrm>
            <a:off x="2632075" y="2727960"/>
            <a:ext cx="6762750" cy="3072130"/>
          </a:xfrm>
          <a:prstGeom prst="rect">
            <a:avLst/>
          </a:prstGeom>
        </p:spPr>
      </p:pic>
      <p:sp>
        <p:nvSpPr>
          <p:cNvPr id="6" name="矩形 5"/>
          <p:cNvSpPr/>
          <p:nvPr/>
        </p:nvSpPr>
        <p:spPr>
          <a:xfrm>
            <a:off x="4436110" y="1815465"/>
            <a:ext cx="5461000" cy="784860"/>
          </a:xfrm>
          <a:prstGeom prst="rect">
            <a:avLst/>
          </a:prstGeom>
        </p:spPr>
        <p:txBody>
          <a:bodyPr wrap="square">
            <a:noAutofit/>
          </a:bodyPr>
          <a:lstStyle/>
          <a:p>
            <a:pPr marL="0" marR="0" algn="ctr" eaLnBrk="1">
              <a:lnSpc>
                <a:spcPct val="100000"/>
              </a:lnSpc>
              <a:spcBef>
                <a:spcPts val="0"/>
              </a:spcBef>
              <a:spcAft>
                <a:spcPts val="0"/>
              </a:spcAft>
            </a:pPr>
            <a:r>
              <a:rPr lang="en-US" altLang="zh-CN" sz="4400" b="1" kern="1200">
                <a:solidFill>
                  <a:srgbClr val="FFFF00"/>
                </a:solidFill>
                <a:latin typeface="华文楷体" panose="02010600040101010101" charset="-122"/>
                <a:ea typeface="华文楷体" panose="02010600040101010101" charset="-122"/>
                <a:cs typeface="宋体" panose="02010600030101010101" pitchFamily="2" charset="-122"/>
                <a:sym typeface="Times New Roman" panose="02020603050405020304"/>
              </a:rPr>
              <a:t>扣好人生第一粒扣子</a:t>
            </a:r>
          </a:p>
        </p:txBody>
      </p:sp>
      <p:pic>
        <p:nvPicPr>
          <p:cNvPr id="14" name="图片 13"/>
          <p:cNvPicPr>
            <a:picLocks noChangeAspect="1"/>
          </p:cNvPicPr>
          <p:nvPr/>
        </p:nvPicPr>
        <p:blipFill>
          <a:blip r:embed="rId5" cstate="print"/>
          <a:srcRect t="50522"/>
          <a:stretch>
            <a:fillRect/>
          </a:stretch>
        </p:blipFill>
        <p:spPr>
          <a:xfrm>
            <a:off x="4097020" y="4553585"/>
            <a:ext cx="3862070" cy="1246505"/>
          </a:xfrm>
          <a:prstGeom prst="roundRect">
            <a:avLst/>
          </a:prstGeom>
        </p:spPr>
      </p:pic>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9"/>
          <p:cNvSpPr/>
          <p:nvPr/>
        </p:nvSpPr>
        <p:spPr>
          <a:xfrm>
            <a:off x="265113" y="69850"/>
            <a:ext cx="3254375" cy="577850"/>
          </a:xfrm>
          <a:prstGeom prst="round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sz="2800" b="1" i="0" u="none" strike="noStrike" kern="1200" cap="none" spc="0" normalizeH="0" baseline="0" noProof="1">
                <a:solidFill>
                  <a:schemeClr val="bg1">
                    <a:lumMod val="95000"/>
                  </a:schemeClr>
                </a:solidFill>
                <a:latin typeface="方正小标宋_GBK" panose="02000000000000000000" charset="-122"/>
                <a:ea typeface="方正小标宋_GBK" panose="02000000000000000000" charset="-122"/>
                <a:cs typeface="方正小标宋_GBK" panose="02000000000000000000" charset="-122"/>
                <a:sym typeface="微软雅黑" panose="020B0503020204020204" pitchFamily="34" charset="-122"/>
              </a:rPr>
              <a:t>（六）教学过程</a:t>
            </a:r>
          </a:p>
        </p:txBody>
      </p:sp>
      <p:sp>
        <p:nvSpPr>
          <p:cNvPr id="6" name="圆角矩形标注 5"/>
          <p:cNvSpPr/>
          <p:nvPr/>
        </p:nvSpPr>
        <p:spPr>
          <a:xfrm>
            <a:off x="9099550" y="848043"/>
            <a:ext cx="2279650" cy="1728788"/>
          </a:xfrm>
          <a:prstGeom prst="wedgeRoundRectCallout">
            <a:avLst>
              <a:gd name="adj1" fmla="val -21134"/>
              <a:gd name="adj2" fmla="val 74283"/>
              <a:gd name="adj3" fmla="val 16667"/>
            </a:avLst>
          </a:prstGeom>
          <a:noFill/>
          <a:ln w="57150">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zh-CN" sz="1800" b="0" i="0" u="none" strike="noStrike" cap="none" normalizeH="0" baseline="0" noProof="1">
              <a:ln>
                <a:noFill/>
              </a:ln>
              <a:solidFill>
                <a:schemeClr val="tx1"/>
              </a:solidFill>
              <a:effectLst/>
              <a:latin typeface="Arial" panose="020B0604020202020204" pitchFamily="34" charset="0"/>
              <a:ea typeface="宋体" panose="02010600030101010101" pitchFamily="2" charset="-122"/>
            </a:endParaRPr>
          </a:p>
        </p:txBody>
      </p:sp>
      <p:sp>
        <p:nvSpPr>
          <p:cNvPr id="5" name="文本框 4"/>
          <p:cNvSpPr txBox="1"/>
          <p:nvPr/>
        </p:nvSpPr>
        <p:spPr>
          <a:xfrm>
            <a:off x="1595755" y="5791835"/>
            <a:ext cx="9913620" cy="898062"/>
          </a:xfrm>
          <a:prstGeom prst="roundRect">
            <a:avLst/>
          </a:prstGeom>
          <a:solidFill>
            <a:srgbClr val="CAF6DF"/>
          </a:solidFill>
        </p:spPr>
        <p:style>
          <a:lnRef idx="3">
            <a:schemeClr val="lt1"/>
          </a:lnRef>
          <a:fillRef idx="1">
            <a:schemeClr val="accent4"/>
          </a:fillRef>
          <a:effectRef idx="1">
            <a:schemeClr val="accent4"/>
          </a:effectRef>
          <a:fontRef idx="minor">
            <a:schemeClr val="lt1"/>
          </a:fontRef>
        </p:style>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1">
                <a:ln>
                  <a:noFill/>
                </a:ln>
                <a:solidFill>
                  <a:schemeClr val="tx1"/>
                </a:solidFill>
                <a:effectLst/>
                <a:uLnTx/>
                <a:uFillTx/>
                <a:latin typeface="仿宋" panose="02010609060101010101" pitchFamily="49" charset="-122"/>
                <a:ea typeface="仿宋" panose="02010609060101010101" pitchFamily="49" charset="-122"/>
                <a:cs typeface="+mn-cs"/>
                <a:sym typeface="+mn-ea"/>
              </a:rPr>
              <a:t>意图：</a:t>
            </a:r>
            <a:r>
              <a:rPr kumimoji="0" lang="zh-CN" altLang="en-US" sz="2000" i="0" u="none" strike="noStrike" kern="1200" cap="none" spc="0" normalizeH="0" baseline="0" noProof="1">
                <a:ln>
                  <a:noFill/>
                </a:ln>
                <a:solidFill>
                  <a:schemeClr val="tx1"/>
                </a:solidFill>
                <a:effectLst/>
                <a:uLnTx/>
                <a:uFillTx/>
                <a:latin typeface="仿宋" panose="02010609060101010101" pitchFamily="49" charset="-122"/>
                <a:ea typeface="仿宋" panose="02010609060101010101" pitchFamily="49" charset="-122"/>
                <a:cs typeface="+mn-cs"/>
                <a:sym typeface="+mn-ea"/>
              </a:rPr>
              <a:t>通过文本的学习，让学生理解培养品德就是在践行社会主义核心价值观，再让学生谈一谈自己</a:t>
            </a:r>
            <a:r>
              <a:rPr lang="zh-CN" altLang="en-US" sz="2000" strike="noStrike" noProof="1">
                <a:solidFill>
                  <a:schemeClr val="dk1"/>
                </a:solidFill>
                <a:latin typeface="仿宋" panose="02010609060101010101" pitchFamily="49" charset="-122"/>
                <a:ea typeface="仿宋" panose="02010609060101010101" pitchFamily="49" charset="-122"/>
                <a:sym typeface="+mn-ea"/>
              </a:rPr>
              <a:t>该如何从现在起扣好人生第一粒扣子，立志做新时代的好少年。</a:t>
            </a:r>
            <a:endParaRPr kumimoji="0" lang="zh-CN" altLang="en-US" sz="2000" i="0" u="none" strike="noStrike" kern="1200" cap="none" spc="0" normalizeH="0" baseline="0" noProof="1">
              <a:ln>
                <a:noFill/>
              </a:ln>
              <a:solidFill>
                <a:schemeClr val="dk1"/>
              </a:solidFill>
              <a:effectLst/>
              <a:uLnTx/>
              <a:uFillTx/>
              <a:latin typeface="仿宋" panose="02010609060101010101" pitchFamily="49" charset="-122"/>
              <a:ea typeface="仿宋" panose="02010609060101010101" pitchFamily="49" charset="-122"/>
              <a:cs typeface="+mn-cs"/>
              <a:sym typeface="+mn-ea"/>
            </a:endParaRPr>
          </a:p>
        </p:txBody>
      </p:sp>
      <p:sp>
        <p:nvSpPr>
          <p:cNvPr id="23558" name="文本框 6"/>
          <p:cNvSpPr txBox="1"/>
          <p:nvPr/>
        </p:nvSpPr>
        <p:spPr>
          <a:xfrm>
            <a:off x="6470015" y="2988310"/>
            <a:ext cx="5528945" cy="2306955"/>
          </a:xfrm>
          <a:prstGeom prst="rect">
            <a:avLst/>
          </a:prstGeom>
          <a:noFill/>
          <a:ln w="9525">
            <a:noFill/>
          </a:ln>
        </p:spPr>
        <p:txBody>
          <a:bodyPr wrap="square" anchor="t">
            <a:spAutoFit/>
          </a:bodyPr>
          <a:lstStyle/>
          <a:p>
            <a:pPr>
              <a:lnSpc>
                <a:spcPct val="150000"/>
              </a:lnSpc>
            </a:pPr>
            <a:r>
              <a:rPr lang="en-US" altLang="zh-CN" sz="2400" b="1">
                <a:latin typeface="仿宋" panose="02010609060101010101" pitchFamily="49" charset="-122"/>
                <a:ea typeface="仿宋" panose="02010609060101010101" pitchFamily="49" charset="-122"/>
              </a:rPr>
              <a:t>1.</a:t>
            </a:r>
            <a:r>
              <a:rPr lang="zh-CN" altLang="en-US" sz="2400" b="1">
                <a:latin typeface="仿宋" panose="02010609060101010101" pitchFamily="49" charset="-122"/>
                <a:ea typeface="仿宋" panose="02010609060101010101" pitchFamily="49" charset="-122"/>
              </a:rPr>
              <a:t>说一说：品德的培养和践行社会主义核心价值观的关系是什么？</a:t>
            </a:r>
          </a:p>
          <a:p>
            <a:pPr>
              <a:lnSpc>
                <a:spcPct val="150000"/>
              </a:lnSpc>
            </a:pPr>
            <a:r>
              <a:rPr lang="en-US" altLang="zh-CN" sz="2400" b="1">
                <a:latin typeface="仿宋" panose="02010609060101010101" pitchFamily="49" charset="-122"/>
                <a:ea typeface="仿宋" panose="02010609060101010101" pitchFamily="49" charset="-122"/>
              </a:rPr>
              <a:t>2.</a:t>
            </a:r>
            <a:r>
              <a:rPr lang="zh-CN" altLang="en-US" sz="2400" b="1">
                <a:latin typeface="仿宋" panose="02010609060101010101" pitchFamily="49" charset="-122"/>
                <a:ea typeface="仿宋" panose="02010609060101010101" pitchFamily="49" charset="-122"/>
              </a:rPr>
              <a:t>划一划：在文中找到答案；</a:t>
            </a:r>
          </a:p>
          <a:p>
            <a:pPr>
              <a:lnSpc>
                <a:spcPct val="150000"/>
              </a:lnSpc>
            </a:pPr>
            <a:r>
              <a:rPr lang="en-US" altLang="zh-CN" sz="2400" b="1">
                <a:latin typeface="仿宋" panose="02010609060101010101" pitchFamily="49" charset="-122"/>
                <a:ea typeface="仿宋" panose="02010609060101010101" pitchFamily="49" charset="-122"/>
              </a:rPr>
              <a:t>3.</a:t>
            </a:r>
            <a:r>
              <a:rPr lang="zh-CN" altLang="zh-CN" sz="2400" b="1">
                <a:latin typeface="仿宋" panose="02010609060101010101" pitchFamily="49" charset="-122"/>
                <a:ea typeface="仿宋" panose="02010609060101010101" pitchFamily="49" charset="-122"/>
                <a:sym typeface="宋体" panose="02010600030101010101" pitchFamily="2" charset="-122"/>
              </a:rPr>
              <a:t>谈一谈：自己在日常行为中如何落实。</a:t>
            </a:r>
          </a:p>
        </p:txBody>
      </p:sp>
      <p:pic>
        <p:nvPicPr>
          <p:cNvPr id="7" name="图片 4" descr="49"/>
          <p:cNvPicPr>
            <a:picLocks noChangeAspect="1"/>
          </p:cNvPicPr>
          <p:nvPr/>
        </p:nvPicPr>
        <p:blipFill>
          <a:blip r:embed="rId3" cstate="print"/>
          <a:srcRect l="1058" t="70505" r="-1058" b="-356"/>
          <a:stretch>
            <a:fillRect/>
          </a:stretch>
        </p:blipFill>
        <p:spPr>
          <a:xfrm>
            <a:off x="653415" y="2479040"/>
            <a:ext cx="5116829" cy="2860039"/>
          </a:xfrm>
          <a:prstGeom prst="roundRect">
            <a:avLst/>
          </a:prstGeom>
          <a:noFill/>
          <a:ln w="9525">
            <a:noFill/>
          </a:ln>
        </p:spPr>
      </p:pic>
      <p:graphicFrame>
        <p:nvGraphicFramePr>
          <p:cNvPr id="8" name="图示 7"/>
          <p:cNvGraphicFramePr/>
          <p:nvPr/>
        </p:nvGraphicFramePr>
        <p:xfrm>
          <a:off x="774065" y="719455"/>
          <a:ext cx="10405745" cy="19875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圆角矩形 2"/>
          <p:cNvSpPr/>
          <p:nvPr/>
        </p:nvSpPr>
        <p:spPr>
          <a:xfrm>
            <a:off x="4655185" y="2934335"/>
            <a:ext cx="728980" cy="365760"/>
          </a:xfrm>
          <a:prstGeom prst="roundRect">
            <a:avLst/>
          </a:prstGeom>
          <a:noFill/>
          <a:ln w="38100">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4" name="圆角矩形 3"/>
          <p:cNvSpPr/>
          <p:nvPr/>
        </p:nvSpPr>
        <p:spPr>
          <a:xfrm>
            <a:off x="1054100" y="3299460"/>
            <a:ext cx="730250" cy="426085"/>
          </a:xfrm>
          <a:prstGeom prst="roundRect">
            <a:avLst/>
          </a:prstGeom>
          <a:noFill/>
          <a:ln w="38100">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cxnSp>
        <p:nvCxnSpPr>
          <p:cNvPr id="9" name="直接连接符 8"/>
          <p:cNvCxnSpPr/>
          <p:nvPr/>
        </p:nvCxnSpPr>
        <p:spPr>
          <a:xfrm>
            <a:off x="1169670" y="4048125"/>
            <a:ext cx="2197100" cy="6350"/>
          </a:xfrm>
          <a:prstGeom prst="line">
            <a:avLst/>
          </a:prstGeom>
          <a:ln w="57150">
            <a:headEnd type="none" w="med" len="med"/>
            <a:tailEnd type="none" w="med" len="med"/>
          </a:ln>
        </p:spPr>
        <p:style>
          <a:lnRef idx="3">
            <a:schemeClr val="accent1"/>
          </a:lnRef>
          <a:fillRef idx="0">
            <a:schemeClr val="accent1"/>
          </a:fillRef>
          <a:effectRef idx="2">
            <a:schemeClr val="accent1"/>
          </a:effectRef>
          <a:fontRef idx="minor">
            <a:schemeClr val="tx1"/>
          </a:fontRef>
        </p:style>
      </p:cxnSp>
      <p:sp>
        <p:nvSpPr>
          <p:cNvPr id="11" name="圆角矩形标注 10"/>
          <p:cNvSpPr/>
          <p:nvPr/>
        </p:nvSpPr>
        <p:spPr>
          <a:xfrm>
            <a:off x="1444625" y="4592955"/>
            <a:ext cx="2832100" cy="746125"/>
          </a:xfrm>
          <a:prstGeom prst="wedgeRoundRectCallout">
            <a:avLst>
              <a:gd name="adj1" fmla="val -20224"/>
              <a:gd name="adj2" fmla="val -66799"/>
              <a:gd name="adj3" fmla="val 16667"/>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1800" b="1" i="0" u="none" strike="noStrike" cap="none" normalizeH="0" baseline="0">
                <a:ln>
                  <a:noFill/>
                </a:ln>
                <a:solidFill>
                  <a:schemeClr val="tx1"/>
                </a:solidFill>
                <a:effectLst/>
                <a:latin typeface="仿宋" panose="02010609060101010101" pitchFamily="49" charset="-122"/>
                <a:ea typeface="仿宋" panose="02010609060101010101" pitchFamily="49" charset="-122"/>
                <a:cs typeface="仿宋" panose="02010609060101010101" pitchFamily="49" charset="-122"/>
              </a:rPr>
              <a:t>    </a:t>
            </a:r>
            <a:r>
              <a:rPr kumimoji="0" lang="zh-CN" altLang="zh-CN" sz="1800" b="1" i="0" u="none" strike="noStrike" cap="none" normalizeH="0" baseline="0">
                <a:ln>
                  <a:noFill/>
                </a:ln>
                <a:solidFill>
                  <a:schemeClr val="tx1"/>
                </a:solidFill>
                <a:effectLst/>
                <a:latin typeface="仿宋" panose="02010609060101010101" pitchFamily="49" charset="-122"/>
                <a:ea typeface="仿宋" panose="02010609060101010101" pitchFamily="49" charset="-122"/>
                <a:cs typeface="仿宋" panose="02010609060101010101" pitchFamily="49" charset="-122"/>
              </a:rPr>
              <a:t>从小扣好人生第一粒扣子的重要意义。</a:t>
            </a:r>
            <a:endParaRPr kumimoji="0" lang="en-US" altLang="zh-CN" sz="1800" b="1" i="0" u="none" strike="noStrike" cap="none" normalizeH="0" baseline="0">
              <a:ln>
                <a:noFill/>
              </a:ln>
              <a:solidFill>
                <a:schemeClr val="tx1"/>
              </a:solidFill>
              <a:effectLst/>
              <a:latin typeface="仿宋" panose="02010609060101010101" pitchFamily="49" charset="-122"/>
              <a:ea typeface="仿宋" panose="02010609060101010101" pitchFamily="49" charset="-122"/>
              <a:cs typeface="仿宋" panose="02010609060101010101" pitchFamily="49" charset="-122"/>
            </a:endParaRPr>
          </a:p>
        </p:txBody>
      </p:sp>
      <p:sp>
        <p:nvSpPr>
          <p:cNvPr id="12" name="圆角矩形标注 11"/>
          <p:cNvSpPr/>
          <p:nvPr/>
        </p:nvSpPr>
        <p:spPr>
          <a:xfrm>
            <a:off x="38100" y="3646170"/>
            <a:ext cx="861060" cy="1020445"/>
          </a:xfrm>
          <a:prstGeom prst="wedgeRoundRectCallout">
            <a:avLst>
              <a:gd name="adj1" fmla="val 64322"/>
              <a:gd name="adj2" fmla="val -17920"/>
              <a:gd name="adj3" fmla="val 16667"/>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zh-CN" sz="1800" b="1" i="0" u="none" strike="noStrike" cap="none" normalizeH="0" baseline="0">
                <a:ln>
                  <a:noFill/>
                </a:ln>
                <a:solidFill>
                  <a:schemeClr val="tx1"/>
                </a:solidFill>
                <a:effectLst/>
                <a:latin typeface="仿宋" panose="02010609060101010101" pitchFamily="49" charset="-122"/>
                <a:ea typeface="仿宋" panose="02010609060101010101" pitchFamily="49" charset="-122"/>
              </a:rPr>
              <a:t>学习</a:t>
            </a:r>
          </a:p>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zh-CN" sz="1800" b="1" i="0" u="none" strike="noStrike" cap="none" normalizeH="0" baseline="0">
                <a:ln>
                  <a:noFill/>
                </a:ln>
                <a:solidFill>
                  <a:schemeClr val="tx1"/>
                </a:solidFill>
                <a:effectLst/>
                <a:latin typeface="仿宋" panose="02010609060101010101" pitchFamily="49" charset="-122"/>
                <a:ea typeface="仿宋" panose="02010609060101010101" pitchFamily="49" charset="-122"/>
              </a:rPr>
              <a:t>践行</a:t>
            </a:r>
          </a:p>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zh-CN" sz="1800" b="1" i="0" u="none" strike="noStrike" cap="none" normalizeH="0" baseline="0">
                <a:ln>
                  <a:noFill/>
                </a:ln>
                <a:solidFill>
                  <a:schemeClr val="tx1"/>
                </a:solidFill>
                <a:effectLst/>
                <a:latin typeface="仿宋" panose="02010609060101010101" pitchFamily="49" charset="-122"/>
                <a:ea typeface="仿宋" panose="02010609060101010101" pitchFamily="49" charset="-122"/>
              </a:rPr>
              <a:t>培育</a:t>
            </a:r>
          </a:p>
        </p:txBody>
      </p:sp>
      <p:cxnSp>
        <p:nvCxnSpPr>
          <p:cNvPr id="13" name="直接连接符 12"/>
          <p:cNvCxnSpPr/>
          <p:nvPr/>
        </p:nvCxnSpPr>
        <p:spPr>
          <a:xfrm>
            <a:off x="3420745" y="3646170"/>
            <a:ext cx="1758315" cy="1905"/>
          </a:xfrm>
          <a:prstGeom prst="line">
            <a:avLst/>
          </a:prstGeom>
          <a:ln w="57150">
            <a:headEnd type="none" w="med" len="med"/>
            <a:tailEnd type="none" w="med" len="med"/>
          </a:ln>
        </p:spPr>
        <p:style>
          <a:lnRef idx="3">
            <a:schemeClr val="accent1"/>
          </a:lnRef>
          <a:fillRef idx="0">
            <a:schemeClr val="accent1"/>
          </a:fillRef>
          <a:effectRef idx="2">
            <a:schemeClr val="accent1"/>
          </a:effectRef>
          <a:fontRef idx="minor">
            <a:schemeClr val="tx1"/>
          </a:fontRef>
        </p:style>
      </p:cxn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9"/>
          <p:cNvSpPr/>
          <p:nvPr/>
        </p:nvSpPr>
        <p:spPr>
          <a:xfrm>
            <a:off x="265113" y="69850"/>
            <a:ext cx="2790825" cy="577850"/>
          </a:xfrm>
          <a:prstGeom prst="round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sz="2800" b="1" i="0" u="none" strike="noStrike" kern="1200" cap="none" spc="0" normalizeH="0" baseline="0" noProof="1">
                <a:solidFill>
                  <a:schemeClr val="bg1">
                    <a:lumMod val="95000"/>
                  </a:schemeClr>
                </a:solidFill>
                <a:latin typeface="方正小标宋_GBK" panose="02000000000000000000" charset="-122"/>
                <a:ea typeface="方正小标宋_GBK" panose="02000000000000000000" charset="-122"/>
                <a:cs typeface="方正小标宋_GBK" panose="02000000000000000000" charset="-122"/>
                <a:sym typeface="微软雅黑" panose="020B0503020204020204" pitchFamily="34" charset="-122"/>
              </a:rPr>
              <a:t>板书设计</a:t>
            </a:r>
          </a:p>
        </p:txBody>
      </p:sp>
      <p:pic>
        <p:nvPicPr>
          <p:cNvPr id="7" name="Picture 4" descr="https://timgsa.baidu.com/timg?image&amp;quality=80&amp;size=b9999_10000&amp;sec=1582727445032&amp;di=556717741fc5d1ffeb471b2a7eec20f0&amp;imgtype=0&amp;src=http%3A%2F%2Fpic.51yuansu.com%2Fpic3%2Fcover%2F00%2F82%2F34%2F58c86ac85ca57_610.jpg"/>
          <p:cNvPicPr>
            <a:picLocks noChangeAspect="1" noChangeArrowheads="1"/>
          </p:cNvPicPr>
          <p:nvPr/>
        </p:nvPicPr>
        <p:blipFill>
          <a:blip r:embed="rId3" cstate="print">
            <a:clrChange>
              <a:clrFrom>
                <a:srgbClr val="F6F6F6"/>
              </a:clrFrom>
              <a:clrTo>
                <a:srgbClr val="F6F6F6">
                  <a:alpha val="0"/>
                </a:srgbClr>
              </a:clrTo>
            </a:clrChange>
          </a:blip>
          <a:srcRect b="10189"/>
          <a:stretch>
            <a:fillRect/>
          </a:stretch>
        </p:blipFill>
        <p:spPr>
          <a:xfrm>
            <a:off x="1494790" y="996315"/>
            <a:ext cx="9366885" cy="5350510"/>
          </a:xfrm>
          <a:prstGeom prst="rect">
            <a:avLst/>
          </a:prstGeom>
          <a:noFill/>
        </p:spPr>
      </p:pic>
      <p:sp>
        <p:nvSpPr>
          <p:cNvPr id="4" name="矩形 3"/>
          <p:cNvSpPr/>
          <p:nvPr/>
        </p:nvSpPr>
        <p:spPr>
          <a:xfrm>
            <a:off x="2610485" y="1772920"/>
            <a:ext cx="2047875" cy="935355"/>
          </a:xfrm>
          <a:prstGeom prst="rect">
            <a:avLst/>
          </a:prstGeom>
        </p:spPr>
        <p:txBody>
          <a:bodyPr wrap="square">
            <a:noAutofit/>
            <a:scene3d>
              <a:camera prst="orthographicFront"/>
              <a:lightRig rig="threePt" dir="t"/>
            </a:scene3d>
          </a:bodyPr>
          <a:lstStyle/>
          <a:p>
            <a:pPr marL="0" marR="0" algn="ctr" eaLnBrk="1">
              <a:lnSpc>
                <a:spcPct val="100000"/>
              </a:lnSpc>
              <a:spcBef>
                <a:spcPts val="0"/>
              </a:spcBef>
              <a:spcAft>
                <a:spcPts val="0"/>
              </a:spcAft>
            </a:pPr>
            <a:r>
              <a:rPr lang="zh-CN" altLang="en-US" sz="5400" b="1" kern="120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mn-ea"/>
                <a:ea typeface="+mn-ea"/>
                <a:cs typeface="宋体" panose="02010600030101010101" pitchFamily="2" charset="-122"/>
                <a:sym typeface="Times New Roman" panose="02020603050405020304"/>
              </a:rPr>
              <a:t>从小</a:t>
            </a:r>
          </a:p>
        </p:txBody>
      </p:sp>
      <p:pic>
        <p:nvPicPr>
          <p:cNvPr id="3" name="图片 2" descr="C:/Users/湛菁华/AppData/Local/Temp/kaimatting/20210218162735/output_aiMatting_20210218162818.pngoutput_aiMatting_20210218162818"/>
          <p:cNvPicPr>
            <a:picLocks noChangeAspect="1"/>
          </p:cNvPicPr>
          <p:nvPr/>
        </p:nvPicPr>
        <p:blipFill>
          <a:blip r:embed="rId4" cstate="print"/>
          <a:stretch>
            <a:fillRect/>
          </a:stretch>
        </p:blipFill>
        <p:spPr>
          <a:xfrm>
            <a:off x="2714625" y="2708275"/>
            <a:ext cx="6762750" cy="3072130"/>
          </a:xfrm>
          <a:prstGeom prst="rect">
            <a:avLst/>
          </a:prstGeom>
        </p:spPr>
      </p:pic>
      <p:sp>
        <p:nvSpPr>
          <p:cNvPr id="6" name="矩形 5"/>
          <p:cNvSpPr/>
          <p:nvPr/>
        </p:nvSpPr>
        <p:spPr>
          <a:xfrm>
            <a:off x="4518660" y="1795780"/>
            <a:ext cx="5461000" cy="784860"/>
          </a:xfrm>
          <a:prstGeom prst="rect">
            <a:avLst/>
          </a:prstGeom>
        </p:spPr>
        <p:txBody>
          <a:bodyPr wrap="square">
            <a:noAutofit/>
          </a:bodyPr>
          <a:lstStyle/>
          <a:p>
            <a:pPr marL="0" marR="0" algn="ctr" eaLnBrk="1">
              <a:lnSpc>
                <a:spcPct val="100000"/>
              </a:lnSpc>
              <a:spcBef>
                <a:spcPts val="0"/>
              </a:spcBef>
              <a:spcAft>
                <a:spcPts val="0"/>
              </a:spcAft>
            </a:pPr>
            <a:r>
              <a:rPr lang="en-US" altLang="zh-CN" sz="4400" b="1" kern="1200">
                <a:solidFill>
                  <a:srgbClr val="FFFF00"/>
                </a:solidFill>
                <a:latin typeface="华文楷体" panose="02010600040101010101" charset="-122"/>
                <a:ea typeface="华文楷体" panose="02010600040101010101" charset="-122"/>
                <a:cs typeface="宋体" panose="02010600030101010101" pitchFamily="2" charset="-122"/>
                <a:sym typeface="Times New Roman" panose="02020603050405020304"/>
              </a:rPr>
              <a:t>扣好人生第一粒扣子</a:t>
            </a:r>
          </a:p>
        </p:txBody>
      </p:sp>
      <p:pic>
        <p:nvPicPr>
          <p:cNvPr id="14" name="图片 13"/>
          <p:cNvPicPr>
            <a:picLocks noChangeAspect="1"/>
          </p:cNvPicPr>
          <p:nvPr/>
        </p:nvPicPr>
        <p:blipFill>
          <a:blip r:embed="rId5" cstate="print"/>
          <a:srcRect t="50522"/>
          <a:stretch>
            <a:fillRect/>
          </a:stretch>
        </p:blipFill>
        <p:spPr>
          <a:xfrm>
            <a:off x="4179570" y="4533900"/>
            <a:ext cx="3862070" cy="1246505"/>
          </a:xfrm>
          <a:prstGeom prst="roundRect">
            <a:avLst/>
          </a:prstGeom>
        </p:spPr>
      </p:pic>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文本框 3"/>
          <p:cNvSpPr/>
          <p:nvPr/>
        </p:nvSpPr>
        <p:spPr>
          <a:xfrm>
            <a:off x="3054350" y="2535238"/>
            <a:ext cx="7032625" cy="1568450"/>
          </a:xfrm>
          <a:prstGeom prst="rect">
            <a:avLst/>
          </a:prstGeom>
          <a:noFill/>
          <a:ln w="9525">
            <a:noFill/>
          </a:ln>
        </p:spPr>
        <p:txBody>
          <a:bodyPr anchor="t">
            <a:spAutoFit/>
          </a:bodyPr>
          <a:lstStyle/>
          <a:p>
            <a:pPr algn="ctr">
              <a:buFont typeface="Arial" panose="020B0604020202020204" pitchFamily="34" charset="0"/>
            </a:pPr>
            <a:r>
              <a:rPr lang="zh-CN" altLang="en-US" sz="9600" b="1" dirty="0">
                <a:solidFill>
                  <a:srgbClr val="1D6295"/>
                </a:solidFill>
                <a:latin typeface="微软雅黑" panose="020B0503020204020204" pitchFamily="34" charset="-122"/>
                <a:ea typeface="微软雅黑" panose="020B0503020204020204" pitchFamily="34" charset="-122"/>
                <a:sym typeface="微软雅黑" panose="020B0503020204020204" pitchFamily="34" charset="-122"/>
              </a:rPr>
              <a:t>谢谢</a:t>
            </a:r>
          </a:p>
        </p:txBody>
      </p:sp>
    </p:spTree>
  </p:cSld>
  <p:clrMapOvr>
    <a:masterClrMapping/>
  </p:clrMapOvr>
  <p:transition spd="slow" advClick="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11138" y="42863"/>
            <a:ext cx="6334125" cy="584200"/>
          </a:xfrm>
          <a:prstGeom prst="roundRect">
            <a:avLst/>
          </a:prstGeom>
          <a:ln w="76200">
            <a:solidFill>
              <a:schemeClr val="accent1"/>
            </a:solidFill>
          </a:ln>
        </p:spPr>
        <p:style>
          <a:lnRef idx="2">
            <a:schemeClr val="accent1"/>
          </a:lnRef>
          <a:fillRef idx="1">
            <a:schemeClr val="lt1"/>
          </a:fillRef>
          <a:effectRef idx="0">
            <a:schemeClr val="accent1"/>
          </a:effectRef>
          <a:fontRef idx="minor">
            <a:schemeClr val="dk1"/>
          </a:fontRef>
        </p:style>
        <p:txBody>
          <a:bodyPr wrap="square">
            <a:spAutoFit/>
          </a:bodyPr>
          <a:lstStyle/>
          <a:p>
            <a:pPr marL="0" marR="0" lvl="0" indent="0" algn="ctr" defTabSz="914400" rtl="0" eaLnBrk="1" fontAlgn="base" latinLnBrk="0" hangingPunct="1">
              <a:lnSpc>
                <a:spcPct val="100000"/>
              </a:lnSpc>
              <a:spcBef>
                <a:spcPts val="100"/>
              </a:spcBef>
              <a:spcAft>
                <a:spcPts val="100"/>
              </a:spcAft>
              <a:buClrTx/>
              <a:buSzTx/>
              <a:buFontTx/>
              <a:buNone/>
              <a:defRPr/>
            </a:pPr>
            <a:r>
              <a:rPr kumimoji="0" lang="zh-CN" altLang="en-US" sz="2800" b="1" i="0" u="none" strike="noStrike" kern="1200" cap="none" spc="0" normalizeH="0" baseline="0" noProof="1">
                <a:ln>
                  <a:noFill/>
                </a:ln>
                <a:solidFill>
                  <a:schemeClr val="dk1"/>
                </a:solidFill>
                <a:effectLst/>
                <a:uLnTx/>
                <a:uFillTx/>
                <a:latin typeface="仿宋" panose="02010609060101010101" pitchFamily="49" charset="-122"/>
                <a:ea typeface="仿宋" panose="02010609060101010101" pitchFamily="49" charset="-122"/>
                <a:cs typeface="仿宋" panose="02010609060101010101" pitchFamily="49" charset="-122"/>
              </a:rPr>
              <a:t>第</a:t>
            </a:r>
            <a:r>
              <a:rPr kumimoji="0" lang="en-US" altLang="zh-CN" sz="2800" b="1" i="0" u="none" strike="noStrike" kern="1200" cap="none" spc="0" normalizeH="0" baseline="0" noProof="1">
                <a:ln>
                  <a:noFill/>
                </a:ln>
                <a:solidFill>
                  <a:schemeClr val="dk1"/>
                </a:solidFill>
                <a:effectLst/>
                <a:uLnTx/>
                <a:uFillTx/>
                <a:latin typeface="仿宋" panose="02010609060101010101" pitchFamily="49" charset="-122"/>
                <a:ea typeface="仿宋" panose="02010609060101010101" pitchFamily="49" charset="-122"/>
                <a:cs typeface="仿宋" panose="02010609060101010101" pitchFamily="49" charset="-122"/>
              </a:rPr>
              <a:t>6</a:t>
            </a:r>
            <a:r>
              <a:rPr kumimoji="0" lang="zh-CN" altLang="en-US" sz="2800" b="1" i="0" u="none" strike="noStrike" kern="1200" cap="none" spc="0" normalizeH="0" baseline="0" noProof="1">
                <a:ln>
                  <a:noFill/>
                </a:ln>
                <a:solidFill>
                  <a:schemeClr val="dk1"/>
                </a:solidFill>
                <a:effectLst/>
                <a:uLnTx/>
                <a:uFillTx/>
                <a:latin typeface="仿宋" panose="02010609060101010101" pitchFamily="49" charset="-122"/>
                <a:ea typeface="仿宋" panose="02010609060101010101" pitchFamily="49" charset="-122"/>
                <a:cs typeface="仿宋" panose="02010609060101010101" pitchFamily="49" charset="-122"/>
              </a:rPr>
              <a:t>讲  </a:t>
            </a:r>
            <a:r>
              <a:rPr lang="zh-CN" sz="2800" b="1" strike="noStrike" noProof="1">
                <a:ln>
                  <a:noFill/>
                </a:ln>
                <a:solidFill>
                  <a:schemeClr val="tx1"/>
                </a:solidFill>
                <a:effectLst/>
                <a:uLnTx/>
                <a:uFillTx/>
                <a:latin typeface="仿宋" panose="02010609060101010101" pitchFamily="49" charset="-122"/>
                <a:ea typeface="仿宋" panose="02010609060101010101" pitchFamily="49" charset="-122"/>
                <a:cs typeface="仿宋" panose="02010609060101010101" pitchFamily="49" charset="-122"/>
                <a:sym typeface="+mn-ea"/>
              </a:rPr>
              <a:t>《扣好人生第一粒扣子》</a:t>
            </a:r>
            <a:endParaRPr kumimoji="0" lang="zh-CN" altLang="en-US" sz="2800" b="1" i="0" u="none" strike="noStrike" kern="1200" cap="none" spc="0" normalizeH="0" baseline="0" noProof="1">
              <a:ln>
                <a:noFill/>
              </a:ln>
              <a:solidFill>
                <a:schemeClr val="tx1"/>
              </a:solidFill>
              <a:effectLst/>
              <a:uLnTx/>
              <a:uFillTx/>
              <a:latin typeface="仿宋" panose="02010609060101010101" pitchFamily="49" charset="-122"/>
              <a:ea typeface="仿宋" panose="02010609060101010101" pitchFamily="49" charset="-122"/>
              <a:cs typeface="仿宋" panose="02010609060101010101" pitchFamily="49" charset="-122"/>
              <a:sym typeface="+mn-ea"/>
            </a:endParaRPr>
          </a:p>
        </p:txBody>
      </p:sp>
      <p:graphicFrame>
        <p:nvGraphicFramePr>
          <p:cNvPr id="5" name="图示 4"/>
          <p:cNvGraphicFramePr/>
          <p:nvPr/>
        </p:nvGraphicFramePr>
        <p:xfrm>
          <a:off x="2312670" y="1407795"/>
          <a:ext cx="7356475" cy="43008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1152525" y="3567113"/>
            <a:ext cx="2590800" cy="639763"/>
          </a:xfrm>
          <a:prstGeom prst="roundRect">
            <a:avLst/>
          </a:prstGeom>
          <a:solidFill>
            <a:srgbClr val="C00000"/>
          </a:solidFill>
        </p:spPr>
        <p:style>
          <a:lnRef idx="2">
            <a:schemeClr val="accent5"/>
          </a:lnRef>
          <a:fillRef idx="1">
            <a:schemeClr val="lt1"/>
          </a:fillRef>
          <a:effectRef idx="0">
            <a:schemeClr val="accent5"/>
          </a:effectRef>
          <a:fontRef idx="minor">
            <a:schemeClr val="dk1"/>
          </a:fontRef>
        </p:style>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sz="3200" b="1" i="0" u="none" strike="noStrike" kern="1200" cap="none" spc="0" normalizeH="0" baseline="0" noProof="1">
                <a:ln>
                  <a:noFill/>
                </a:ln>
                <a:solidFill>
                  <a:schemeClr val="bg1"/>
                </a:solidFill>
                <a:effectLst/>
                <a:uLnTx/>
                <a:uFillTx/>
                <a:latin typeface="仿宋" panose="02010609060101010101" pitchFamily="49" charset="-122"/>
                <a:ea typeface="仿宋" panose="02010609060101010101" pitchFamily="49" charset="-122"/>
                <a:cs typeface="仿宋" panose="02010609060101010101" pitchFamily="49" charset="-122"/>
              </a:rPr>
              <a:t>中国精神</a:t>
            </a:r>
          </a:p>
        </p:txBody>
      </p:sp>
      <p:sp>
        <p:nvSpPr>
          <p:cNvPr id="16" name="文本框 15"/>
          <p:cNvSpPr/>
          <p:nvPr/>
        </p:nvSpPr>
        <p:spPr>
          <a:xfrm>
            <a:off x="265113" y="4994275"/>
            <a:ext cx="1616075" cy="557213"/>
          </a:xfrm>
          <a:prstGeom prst="roundRect">
            <a:avLst>
              <a:gd name="adj" fmla="val 16667"/>
            </a:avLst>
          </a:prstGeom>
          <a:noFill/>
          <a:ln w="28575" cap="flat" cmpd="sng">
            <a:solidFill>
              <a:srgbClr val="FF9C9C"/>
            </a:solidFill>
            <a:prstDash val="dash"/>
            <a:round/>
            <a:headEnd type="none" w="med" len="med"/>
            <a:tailEnd type="none" w="med" len="med"/>
          </a:ln>
        </p:spPr>
        <p:txBody>
          <a:bodyPr anchor="t">
            <a:spAutoFit/>
          </a:bodyPr>
          <a:lstStyle/>
          <a:p>
            <a:pPr algn="ctr"/>
            <a:r>
              <a:rPr lang="zh-CN" altLang="en-US" sz="2400" b="1" dirty="0">
                <a:latin typeface="Arial" panose="020B0604020202020204" pitchFamily="34" charset="0"/>
                <a:ea typeface="宋体" panose="02010600030101010101" pitchFamily="2" charset="-122"/>
              </a:rPr>
              <a:t>民族精神</a:t>
            </a:r>
          </a:p>
        </p:txBody>
      </p:sp>
      <p:sp>
        <p:nvSpPr>
          <p:cNvPr id="8196" name="箭头: 下 20"/>
          <p:cNvSpPr/>
          <p:nvPr/>
        </p:nvSpPr>
        <p:spPr>
          <a:xfrm>
            <a:off x="2001838" y="2611438"/>
            <a:ext cx="892175" cy="849312"/>
          </a:xfrm>
          <a:prstGeom prst="downArrow">
            <a:avLst>
              <a:gd name="adj1" fmla="val 50000"/>
              <a:gd name="adj2" fmla="val 49976"/>
            </a:avLst>
          </a:prstGeom>
          <a:solidFill>
            <a:srgbClr val="CBD1D5"/>
          </a:solidFill>
          <a:ln w="9525">
            <a:noFill/>
          </a:ln>
        </p:spPr>
        <p:txBody>
          <a:bodyPr anchor="t"/>
          <a:lstStyle/>
          <a:p>
            <a:pPr>
              <a:buFont typeface="Arial" panose="020B0604020202020204" pitchFamily="34" charset="0"/>
            </a:pPr>
            <a:endParaRPr lang="zh-CN" altLang="en-US" dirty="0">
              <a:latin typeface="Arial" panose="020B0604020202020204" pitchFamily="34" charset="0"/>
              <a:ea typeface="宋体" panose="02010600030101010101" pitchFamily="2" charset="-122"/>
            </a:endParaRPr>
          </a:p>
        </p:txBody>
      </p:sp>
      <p:sp>
        <p:nvSpPr>
          <p:cNvPr id="10243" name="文本框 9"/>
          <p:cNvSpPr/>
          <p:nvPr/>
        </p:nvSpPr>
        <p:spPr>
          <a:xfrm>
            <a:off x="265113" y="69850"/>
            <a:ext cx="3254375" cy="577850"/>
          </a:xfrm>
          <a:prstGeom prst="round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sz="2800" b="1" i="0" u="none" strike="noStrike" kern="1200" cap="none" spc="0" normalizeH="0" baseline="0" noProof="1">
                <a:solidFill>
                  <a:schemeClr val="bg1">
                    <a:lumMod val="95000"/>
                  </a:schemeClr>
                </a:solidFill>
                <a:latin typeface="方正小标宋_GBK" panose="02000000000000000000" charset="-122"/>
                <a:ea typeface="方正小标宋_GBK" panose="02000000000000000000" charset="-122"/>
                <a:cs typeface="方正小标宋_GBK" panose="02000000000000000000" charset="-122"/>
                <a:sym typeface="微软雅黑" panose="020B0503020204020204" pitchFamily="34" charset="-122"/>
              </a:rPr>
              <a:t>（一）读本分析</a:t>
            </a:r>
          </a:p>
        </p:txBody>
      </p:sp>
      <p:sp>
        <p:nvSpPr>
          <p:cNvPr id="4" name="文本框 3"/>
          <p:cNvSpPr txBox="1"/>
          <p:nvPr/>
        </p:nvSpPr>
        <p:spPr>
          <a:xfrm>
            <a:off x="847725" y="1338263"/>
            <a:ext cx="4991100" cy="1131888"/>
          </a:xfrm>
          <a:prstGeom prst="roundRect">
            <a:avLst/>
          </a:prstGeom>
          <a:ln w="76200">
            <a:solidFill>
              <a:schemeClr val="accent1"/>
            </a:solidFill>
          </a:ln>
        </p:spPr>
        <p:style>
          <a:lnRef idx="2">
            <a:schemeClr val="accent1"/>
          </a:lnRef>
          <a:fillRef idx="1">
            <a:schemeClr val="lt1"/>
          </a:fillRef>
          <a:effectRef idx="0">
            <a:schemeClr val="accent1"/>
          </a:effectRef>
          <a:fontRef idx="minor">
            <a:schemeClr val="dk1"/>
          </a:fontRef>
        </p:style>
        <p:txBody>
          <a:bodyPr wrap="square">
            <a:spAutoFit/>
          </a:bodyPr>
          <a:lstStyle/>
          <a:p>
            <a:pPr marL="0" marR="0" lvl="0" indent="0" algn="ctr" defTabSz="914400" rtl="0" eaLnBrk="1" fontAlgn="base" latinLnBrk="0" hangingPunct="1">
              <a:lnSpc>
                <a:spcPct val="100000"/>
              </a:lnSpc>
              <a:spcBef>
                <a:spcPts val="100"/>
              </a:spcBef>
              <a:spcAft>
                <a:spcPts val="400"/>
              </a:spcAft>
              <a:buClrTx/>
              <a:buSzTx/>
              <a:buFontTx/>
              <a:buNone/>
              <a:defRPr/>
            </a:pPr>
            <a:r>
              <a:rPr kumimoji="0" lang="zh-CN" sz="2800" b="1" i="0" u="none" strike="noStrike" kern="1200" cap="none" spc="0" normalizeH="0" baseline="0" noProof="1">
                <a:ln>
                  <a:noFill/>
                </a:ln>
                <a:solidFill>
                  <a:schemeClr val="dk1"/>
                </a:solidFill>
                <a:effectLst/>
                <a:uLnTx/>
                <a:uFillTx/>
                <a:latin typeface="仿宋" panose="02010609060101010101" pitchFamily="49" charset="-122"/>
                <a:ea typeface="仿宋" panose="02010609060101010101" pitchFamily="49" charset="-122"/>
                <a:cs typeface="仿宋" panose="02010609060101010101" pitchFamily="49" charset="-122"/>
              </a:rPr>
              <a:t>培养</a:t>
            </a:r>
            <a:r>
              <a:rPr kumimoji="0" lang="zh-CN" altLang="en-US" sz="2800" b="1" i="0" u="none" strike="noStrike" kern="1200" cap="none" spc="0" normalizeH="0" baseline="0" noProof="1">
                <a:ln>
                  <a:noFill/>
                </a:ln>
                <a:solidFill>
                  <a:schemeClr val="dk1"/>
                </a:solidFill>
                <a:effectLst/>
                <a:uLnTx/>
                <a:uFillTx/>
                <a:latin typeface="仿宋" panose="02010609060101010101" pitchFamily="49" charset="-122"/>
                <a:ea typeface="仿宋" panose="02010609060101010101" pitchFamily="49" charset="-122"/>
                <a:cs typeface="仿宋" panose="02010609060101010101" pitchFamily="49" charset="-122"/>
              </a:rPr>
              <a:t>新时代的好少年</a:t>
            </a:r>
          </a:p>
          <a:p>
            <a:pPr marL="0" marR="0" lvl="0" indent="0" algn="ctr" defTabSz="914400" rtl="0" eaLnBrk="1" fontAlgn="base" latinLnBrk="0" hangingPunct="1">
              <a:lnSpc>
                <a:spcPct val="100000"/>
              </a:lnSpc>
              <a:spcBef>
                <a:spcPts val="100"/>
              </a:spcBef>
              <a:spcAft>
                <a:spcPts val="400"/>
              </a:spcAft>
              <a:buClrTx/>
              <a:buSzTx/>
              <a:buFontTx/>
              <a:buNone/>
              <a:defRPr/>
            </a:pPr>
            <a:r>
              <a:rPr kumimoji="0" lang="zh-CN" altLang="en-US" sz="2800" b="1" i="0" u="none" strike="noStrike" kern="1200" cap="none" spc="0" normalizeH="0" baseline="0" noProof="1">
                <a:ln>
                  <a:noFill/>
                </a:ln>
                <a:solidFill>
                  <a:schemeClr val="dk1"/>
                </a:solidFill>
                <a:effectLst/>
                <a:uLnTx/>
                <a:uFillTx/>
                <a:latin typeface="仿宋" panose="02010609060101010101" pitchFamily="49" charset="-122"/>
                <a:ea typeface="仿宋" panose="02010609060101010101" pitchFamily="49" charset="-122"/>
                <a:cs typeface="仿宋" panose="02010609060101010101" pitchFamily="49" charset="-122"/>
              </a:rPr>
              <a:t>实现中国梦</a:t>
            </a:r>
          </a:p>
        </p:txBody>
      </p:sp>
      <p:sp>
        <p:nvSpPr>
          <p:cNvPr id="5" name="文本框 15"/>
          <p:cNvSpPr/>
          <p:nvPr/>
        </p:nvSpPr>
        <p:spPr>
          <a:xfrm>
            <a:off x="2978150" y="5002213"/>
            <a:ext cx="1616075" cy="557212"/>
          </a:xfrm>
          <a:prstGeom prst="roundRect">
            <a:avLst>
              <a:gd name="adj" fmla="val 16667"/>
            </a:avLst>
          </a:prstGeom>
          <a:noFill/>
          <a:ln w="28575" cap="flat" cmpd="sng">
            <a:solidFill>
              <a:srgbClr val="FF9C9C"/>
            </a:solidFill>
            <a:prstDash val="dash"/>
            <a:round/>
            <a:headEnd type="none" w="med" len="med"/>
            <a:tailEnd type="none" w="med" len="med"/>
          </a:ln>
        </p:spPr>
        <p:txBody>
          <a:bodyPr anchor="t">
            <a:spAutoFit/>
          </a:bodyPr>
          <a:lstStyle/>
          <a:p>
            <a:pPr algn="ctr"/>
            <a:r>
              <a:rPr lang="zh-CN" altLang="en-US" sz="2400" b="1" dirty="0">
                <a:latin typeface="Arial" panose="020B0604020202020204" pitchFamily="34" charset="0"/>
                <a:ea typeface="宋体" panose="02010600030101010101" pitchFamily="2" charset="-122"/>
              </a:rPr>
              <a:t>时代精神</a:t>
            </a:r>
          </a:p>
        </p:txBody>
      </p:sp>
      <p:sp>
        <p:nvSpPr>
          <p:cNvPr id="8200" name="加号 6"/>
          <p:cNvSpPr/>
          <p:nvPr/>
        </p:nvSpPr>
        <p:spPr>
          <a:xfrm>
            <a:off x="2235200" y="5002213"/>
            <a:ext cx="425450" cy="414337"/>
          </a:xfrm>
          <a:custGeom>
            <a:avLst/>
            <a:gdLst/>
            <a:ahLst/>
            <a:cxnLst>
              <a:cxn ang="0">
                <a:pos x="369056" y="207327"/>
              </a:cxn>
              <a:cxn ang="5400000">
                <a:pos x="212725" y="359692"/>
              </a:cxn>
              <a:cxn ang="10800000">
                <a:pos x="56393" y="207327"/>
              </a:cxn>
              <a:cxn ang="16200000">
                <a:pos x="212725" y="54962"/>
              </a:cxn>
            </a:cxnLst>
            <a:rect l="0" t="0" r="0" b="0"/>
            <a:pathLst>
              <a:path w="425450" h="414655">
                <a:moveTo>
                  <a:pt x="56393" y="158564"/>
                </a:moveTo>
                <a:lnTo>
                  <a:pt x="163961" y="158564"/>
                </a:lnTo>
                <a:lnTo>
                  <a:pt x="163961" y="54962"/>
                </a:lnTo>
                <a:lnTo>
                  <a:pt x="261488" y="54962"/>
                </a:lnTo>
                <a:lnTo>
                  <a:pt x="261488" y="158564"/>
                </a:lnTo>
                <a:lnTo>
                  <a:pt x="369056" y="158564"/>
                </a:lnTo>
                <a:lnTo>
                  <a:pt x="369056" y="256090"/>
                </a:lnTo>
                <a:lnTo>
                  <a:pt x="261488" y="256090"/>
                </a:lnTo>
                <a:lnTo>
                  <a:pt x="261488" y="359692"/>
                </a:lnTo>
                <a:lnTo>
                  <a:pt x="163961" y="359692"/>
                </a:lnTo>
                <a:lnTo>
                  <a:pt x="163961" y="256090"/>
                </a:lnTo>
                <a:lnTo>
                  <a:pt x="56393" y="256090"/>
                </a:lnTo>
                <a:close/>
              </a:path>
            </a:pathLst>
          </a:custGeom>
          <a:solidFill>
            <a:schemeClr val="accent1"/>
          </a:solidFill>
          <a:ln w="9525">
            <a:noFill/>
          </a:ln>
        </p:spPr>
        <p:txBody>
          <a:bodyPr/>
          <a:lstStyle/>
          <a:p>
            <a:endParaRPr lang="zh-CN" altLang="en-US"/>
          </a:p>
        </p:txBody>
      </p:sp>
      <p:cxnSp>
        <p:nvCxnSpPr>
          <p:cNvPr id="8201" name="直接箭头连接符 7"/>
          <p:cNvCxnSpPr/>
          <p:nvPr/>
        </p:nvCxnSpPr>
        <p:spPr>
          <a:xfrm flipH="1">
            <a:off x="1660525" y="4330700"/>
            <a:ext cx="263525" cy="330200"/>
          </a:xfrm>
          <a:prstGeom prst="straightConnector1">
            <a:avLst/>
          </a:prstGeom>
          <a:ln w="9525" cap="flat" cmpd="sng">
            <a:solidFill>
              <a:schemeClr val="tx1"/>
            </a:solidFill>
            <a:prstDash val="solid"/>
            <a:round/>
            <a:headEnd type="none" w="med" len="med"/>
            <a:tailEnd type="arrow" w="med" len="med"/>
          </a:ln>
        </p:spPr>
      </p:cxnSp>
      <p:cxnSp>
        <p:nvCxnSpPr>
          <p:cNvPr id="8202" name="直接箭头连接符 9"/>
          <p:cNvCxnSpPr/>
          <p:nvPr/>
        </p:nvCxnSpPr>
        <p:spPr>
          <a:xfrm>
            <a:off x="2587625" y="4330700"/>
            <a:ext cx="269875" cy="325438"/>
          </a:xfrm>
          <a:prstGeom prst="straightConnector1">
            <a:avLst/>
          </a:prstGeom>
          <a:ln w="9525" cap="flat" cmpd="sng">
            <a:solidFill>
              <a:schemeClr val="tx1"/>
            </a:solidFill>
            <a:prstDash val="solid"/>
            <a:round/>
            <a:headEnd type="none" w="med" len="med"/>
            <a:tailEnd type="arrow" w="med" len="med"/>
          </a:ln>
        </p:spPr>
      </p:cxnSp>
      <p:sp>
        <p:nvSpPr>
          <p:cNvPr id="12" name="文本框 11"/>
          <p:cNvSpPr txBox="1"/>
          <p:nvPr/>
        </p:nvSpPr>
        <p:spPr>
          <a:xfrm>
            <a:off x="4903788" y="3554413"/>
            <a:ext cx="4910138" cy="654050"/>
          </a:xfrm>
          <a:prstGeom prst="roundRect">
            <a:avLst/>
          </a:prstGeom>
          <a:gradFill>
            <a:gsLst>
              <a:gs pos="100000">
                <a:srgbClr val="7C5E29"/>
              </a:gs>
              <a:gs pos="0">
                <a:srgbClr val="CAAF4E"/>
              </a:gs>
            </a:gsLst>
            <a:lin scaled="1"/>
          </a:gradFill>
        </p:spPr>
        <p:style>
          <a:lnRef idx="2">
            <a:schemeClr val="accent5"/>
          </a:lnRef>
          <a:fillRef idx="1">
            <a:schemeClr val="lt1"/>
          </a:fillRef>
          <a:effectRef idx="0">
            <a:schemeClr val="accent5"/>
          </a:effectRef>
          <a:fontRef idx="minor">
            <a:schemeClr val="dk1"/>
          </a:fontRef>
        </p:style>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sz="3200" b="1" i="0" u="none" strike="noStrike" kern="1200" cap="none" spc="0" normalizeH="0" baseline="0" noProof="1">
                <a:ln>
                  <a:noFill/>
                </a:ln>
                <a:solidFill>
                  <a:schemeClr val="bg1"/>
                </a:solidFill>
                <a:effectLst/>
                <a:uLnTx/>
                <a:uFillTx/>
                <a:latin typeface="仿宋" panose="02010609060101010101" pitchFamily="49" charset="-122"/>
                <a:ea typeface="仿宋" panose="02010609060101010101" pitchFamily="49" charset="-122"/>
                <a:cs typeface="仿宋" panose="02010609060101010101" pitchFamily="49" charset="-122"/>
              </a:rPr>
              <a:t>社会主义核心价值观</a:t>
            </a:r>
          </a:p>
        </p:txBody>
      </p:sp>
      <p:sp>
        <p:nvSpPr>
          <p:cNvPr id="14" name="圆角矩形 13"/>
          <p:cNvSpPr/>
          <p:nvPr/>
        </p:nvSpPr>
        <p:spPr>
          <a:xfrm>
            <a:off x="147638" y="4749800"/>
            <a:ext cx="4738688" cy="1060450"/>
          </a:xfrm>
          <a:prstGeom prst="roundRect">
            <a:avLst/>
          </a:prstGeom>
          <a:noFill/>
          <a:ln w="28575">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zh-CN" sz="1800" b="0" i="0" u="none" strike="noStrike" cap="none" normalizeH="0" baseline="0" noProof="1">
              <a:ln>
                <a:noFill/>
              </a:ln>
              <a:solidFill>
                <a:schemeClr val="tx1"/>
              </a:solidFill>
              <a:effectLst/>
              <a:latin typeface="Arial" panose="020B0604020202020204" pitchFamily="34" charset="0"/>
              <a:ea typeface="宋体" panose="02010600030101010101" pitchFamily="2" charset="-122"/>
            </a:endParaRPr>
          </a:p>
        </p:txBody>
      </p:sp>
      <p:sp>
        <p:nvSpPr>
          <p:cNvPr id="8206" name="直角上箭头 14"/>
          <p:cNvSpPr/>
          <p:nvPr/>
        </p:nvSpPr>
        <p:spPr>
          <a:xfrm>
            <a:off x="5568950" y="4487863"/>
            <a:ext cx="1511300" cy="892175"/>
          </a:xfrm>
          <a:custGeom>
            <a:avLst/>
            <a:gdLst/>
            <a:ahLst/>
            <a:cxnLst>
              <a:cxn ang="16200000">
                <a:pos x="1288256" y="0"/>
              </a:cxn>
              <a:cxn ang="10800000">
                <a:pos x="1065212" y="223043"/>
              </a:cxn>
              <a:cxn ang="10800000">
                <a:pos x="0" y="780653"/>
              </a:cxn>
              <a:cxn ang="5400000">
                <a:pos x="699889" y="892175"/>
              </a:cxn>
              <a:cxn ang="0">
                <a:pos x="1399778" y="557609"/>
              </a:cxn>
              <a:cxn ang="0">
                <a:pos x="1511300" y="223043"/>
              </a:cxn>
            </a:cxnLst>
            <a:rect l="0" t="0" r="0" b="0"/>
            <a:pathLst>
              <a:path w="1511300" h="892175">
                <a:moveTo>
                  <a:pt x="0" y="669131"/>
                </a:moveTo>
                <a:lnTo>
                  <a:pt x="1176734" y="669131"/>
                </a:lnTo>
                <a:lnTo>
                  <a:pt x="1176734" y="223043"/>
                </a:lnTo>
                <a:lnTo>
                  <a:pt x="1065212" y="223043"/>
                </a:lnTo>
                <a:lnTo>
                  <a:pt x="1288256" y="0"/>
                </a:lnTo>
                <a:lnTo>
                  <a:pt x="1511300" y="223043"/>
                </a:lnTo>
                <a:lnTo>
                  <a:pt x="1399778" y="223043"/>
                </a:lnTo>
                <a:lnTo>
                  <a:pt x="1399778" y="892175"/>
                </a:lnTo>
                <a:lnTo>
                  <a:pt x="0" y="892175"/>
                </a:lnTo>
                <a:close/>
              </a:path>
            </a:pathLst>
          </a:custGeom>
          <a:solidFill>
            <a:schemeClr val="accent1"/>
          </a:solidFill>
          <a:ln w="9525">
            <a:noFill/>
          </a:ln>
        </p:spPr>
        <p:txBody>
          <a:bodyPr/>
          <a:lstStyle/>
          <a:p>
            <a:endParaRPr lang="zh-CN" altLang="en-US"/>
          </a:p>
        </p:txBody>
      </p:sp>
      <p:sp>
        <p:nvSpPr>
          <p:cNvPr id="17" name="文本框 16"/>
          <p:cNvSpPr txBox="1"/>
          <p:nvPr/>
        </p:nvSpPr>
        <p:spPr>
          <a:xfrm>
            <a:off x="6542088" y="1338263"/>
            <a:ext cx="4991100" cy="1127332"/>
          </a:xfrm>
          <a:prstGeom prst="roundRect">
            <a:avLst/>
          </a:prstGeom>
          <a:ln w="76200">
            <a:solidFill>
              <a:schemeClr val="accent1"/>
            </a:solidFill>
          </a:ln>
        </p:spPr>
        <p:style>
          <a:lnRef idx="2">
            <a:schemeClr val="accent1"/>
          </a:lnRef>
          <a:fillRef idx="1">
            <a:schemeClr val="lt1"/>
          </a:fillRef>
          <a:effectRef idx="0">
            <a:schemeClr val="accent1"/>
          </a:effectRef>
          <a:fontRef idx="minor">
            <a:schemeClr val="dk1"/>
          </a:fontRef>
        </p:style>
        <p:txBody>
          <a:bodyPr wrap="square">
            <a:spAutoFit/>
          </a:bodyPr>
          <a:lstStyle/>
          <a:p>
            <a:pPr marL="0" marR="0" lvl="0" indent="0" algn="ctr" defTabSz="914400" rtl="0" eaLnBrk="1" fontAlgn="base" latinLnBrk="0" hangingPunct="1">
              <a:lnSpc>
                <a:spcPct val="100000"/>
              </a:lnSpc>
              <a:spcBef>
                <a:spcPts val="100"/>
              </a:spcBef>
              <a:spcAft>
                <a:spcPts val="400"/>
              </a:spcAft>
              <a:buClrTx/>
              <a:buSzTx/>
              <a:buFontTx/>
              <a:buNone/>
              <a:defRPr/>
            </a:pPr>
            <a:r>
              <a:rPr kumimoji="0" lang="zh-CN" sz="2800" b="1" i="0" u="none" strike="noStrike" kern="1200" cap="none" spc="0" normalizeH="0" baseline="0" noProof="1">
                <a:ln>
                  <a:noFill/>
                </a:ln>
                <a:solidFill>
                  <a:schemeClr val="dk1"/>
                </a:solidFill>
                <a:effectLst/>
                <a:uLnTx/>
                <a:uFillTx/>
                <a:latin typeface="仿宋" panose="02010609060101010101" pitchFamily="49" charset="-122"/>
                <a:ea typeface="仿宋" panose="02010609060101010101" pitchFamily="49" charset="-122"/>
                <a:cs typeface="仿宋" panose="02010609060101010101" pitchFamily="49" charset="-122"/>
                <a:sym typeface="+mn-ea"/>
              </a:rPr>
              <a:t>新时代的好少年</a:t>
            </a:r>
          </a:p>
          <a:p>
            <a:pPr marL="0" marR="0" lvl="0" indent="0" algn="ctr" defTabSz="914400" rtl="0" eaLnBrk="1" fontAlgn="base" latinLnBrk="0" hangingPunct="1">
              <a:lnSpc>
                <a:spcPct val="100000"/>
              </a:lnSpc>
              <a:spcBef>
                <a:spcPts val="100"/>
              </a:spcBef>
              <a:spcAft>
                <a:spcPts val="400"/>
              </a:spcAft>
              <a:buClrTx/>
              <a:buSzTx/>
              <a:buFontTx/>
              <a:buNone/>
              <a:defRPr/>
            </a:pPr>
            <a:r>
              <a:rPr kumimoji="0" lang="zh-CN" sz="2800" b="1" i="0" u="none" strike="noStrike" kern="1200" cap="none" spc="0" normalizeH="0" baseline="0" noProof="1">
                <a:ln>
                  <a:noFill/>
                </a:ln>
                <a:solidFill>
                  <a:schemeClr val="dk1"/>
                </a:solidFill>
                <a:effectLst/>
                <a:uLnTx/>
                <a:uFillTx/>
                <a:latin typeface="仿宋" panose="02010609060101010101" pitchFamily="49" charset="-122"/>
                <a:ea typeface="仿宋" panose="02010609060101010101" pitchFamily="49" charset="-122"/>
                <a:cs typeface="仿宋" panose="02010609060101010101" pitchFamily="49" charset="-122"/>
                <a:sym typeface="+mn-ea"/>
              </a:rPr>
              <a:t>人生的扣子从一开始就要扣好</a:t>
            </a:r>
            <a:endParaRPr kumimoji="0" lang="zh-CN" altLang="en-US" sz="2800" b="1" i="0" u="none" strike="noStrike" kern="1200" cap="none" spc="0" normalizeH="0" baseline="0" noProof="1">
              <a:ln>
                <a:noFill/>
              </a:ln>
              <a:solidFill>
                <a:schemeClr val="dk1"/>
              </a:solidFill>
              <a:effectLst/>
              <a:uLnTx/>
              <a:uFillTx/>
              <a:latin typeface="仿宋" panose="02010609060101010101" pitchFamily="49" charset="-122"/>
              <a:ea typeface="仿宋" panose="02010609060101010101" pitchFamily="49" charset="-122"/>
              <a:cs typeface="仿宋" panose="02010609060101010101" pitchFamily="49" charset="-122"/>
            </a:endParaRPr>
          </a:p>
        </p:txBody>
      </p:sp>
      <p:sp>
        <p:nvSpPr>
          <p:cNvPr id="8208" name="箭头: 下 20"/>
          <p:cNvSpPr/>
          <p:nvPr/>
        </p:nvSpPr>
        <p:spPr>
          <a:xfrm rot="10800000">
            <a:off x="8559800" y="2611438"/>
            <a:ext cx="892175" cy="849312"/>
          </a:xfrm>
          <a:prstGeom prst="downArrow">
            <a:avLst>
              <a:gd name="adj1" fmla="val 50000"/>
              <a:gd name="adj2" fmla="val 49976"/>
            </a:avLst>
          </a:prstGeom>
          <a:solidFill>
            <a:srgbClr val="CBD1D5"/>
          </a:solidFill>
          <a:ln w="9525">
            <a:noFill/>
          </a:ln>
        </p:spPr>
        <p:txBody>
          <a:bodyPr anchor="t"/>
          <a:lstStyle/>
          <a:p>
            <a:pPr>
              <a:buFont typeface="Arial" panose="020B0604020202020204" pitchFamily="34" charset="0"/>
            </a:pPr>
            <a:endParaRPr lang="zh-CN" altLang="en-US" dirty="0">
              <a:latin typeface="Arial" panose="020B0604020202020204" pitchFamily="34" charset="0"/>
              <a:ea typeface="宋体" panose="02010600030101010101" pitchFamily="2" charset="-122"/>
            </a:endParaRPr>
          </a:p>
        </p:txBody>
      </p:sp>
      <p:sp>
        <p:nvSpPr>
          <p:cNvPr id="100" name="文本框 99"/>
          <p:cNvSpPr txBox="1"/>
          <p:nvPr/>
        </p:nvSpPr>
        <p:spPr>
          <a:xfrm>
            <a:off x="8120063" y="4784725"/>
            <a:ext cx="3497263" cy="1465116"/>
          </a:xfrm>
          <a:prstGeom prst="wedgeRoundRectCallout">
            <a:avLst>
              <a:gd name="adj1" fmla="val -23699"/>
              <a:gd name="adj2" fmla="val -64504"/>
              <a:gd name="adj3" fmla="val 16667"/>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0" marR="0" indent="0" algn="l" defTabSz="914400" rtl="0" eaLnBrk="0" fontAlgn="base" latinLnBrk="0" hangingPunct="0">
              <a:lnSpc>
                <a:spcPct val="100000"/>
              </a:lnSpc>
              <a:spcBef>
                <a:spcPct val="0"/>
              </a:spcBef>
              <a:spcAft>
                <a:spcPct val="0"/>
              </a:spcAft>
              <a:buClrTx/>
              <a:buSzTx/>
              <a:buFontTx/>
              <a:buNone/>
            </a:pPr>
            <a:r>
              <a:rPr kumimoji="0" lang="en-US" altLang="zh-CN" sz="1800" b="1" i="0" u="none" strike="noStrike" kern="1200" cap="none" spc="0" normalizeH="0" baseline="0" noProof="1">
                <a:solidFill>
                  <a:schemeClr val="dk1"/>
                </a:solidFill>
                <a:latin typeface="仿宋" panose="02010609060101010101" pitchFamily="49" charset="-122"/>
                <a:ea typeface="仿宋" panose="02010609060101010101" pitchFamily="49" charset="-122"/>
                <a:cs typeface="+mn-cs"/>
              </a:rPr>
              <a:t>    </a:t>
            </a:r>
            <a:r>
              <a:rPr kumimoji="0" lang="zh-CN" sz="2000" b="1" i="0" u="none" strike="noStrike" kern="1200" cap="none" spc="0" normalizeH="0" baseline="0" noProof="1">
                <a:solidFill>
                  <a:schemeClr val="dk1"/>
                </a:solidFill>
                <a:latin typeface="仿宋" panose="02010609060101010101" pitchFamily="49" charset="-122"/>
                <a:ea typeface="仿宋" panose="02010609060101010101" pitchFamily="49" charset="-122"/>
                <a:cs typeface="+mn-cs"/>
              </a:rPr>
              <a:t>小学低年级阶段的学生正处在价值观形成和确立的时期，这一时期的价值观养成十分重要。</a:t>
            </a:r>
            <a:endParaRPr kumimoji="0" lang="zh-CN" altLang="en-US" sz="2000" b="1" i="0" u="none" strike="noStrike" kern="1200" cap="none" spc="0" normalizeH="0" baseline="0" noProof="1">
              <a:solidFill>
                <a:schemeClr val="dk1"/>
              </a:solidFill>
              <a:latin typeface="仿宋" panose="02010609060101010101" pitchFamily="49" charset="-122"/>
              <a:ea typeface="仿宋" panose="02010609060101010101" pitchFamily="49" charset="-122"/>
              <a:cs typeface="+mn-cs"/>
            </a:endParaRPr>
          </a:p>
        </p:txBody>
      </p:sp>
      <p:sp>
        <p:nvSpPr>
          <p:cNvPr id="2" name="右箭头 1"/>
          <p:cNvSpPr/>
          <p:nvPr/>
        </p:nvSpPr>
        <p:spPr>
          <a:xfrm>
            <a:off x="3921125" y="3705860"/>
            <a:ext cx="702945" cy="400050"/>
          </a:xfrm>
          <a:prstGeom prst="rightArrow">
            <a:avLst/>
          </a:prstGeom>
          <a:solidFill>
            <a:schemeClr val="accent1"/>
          </a:solidFill>
          <a:ln w="9525" cap="flat" cmpd="sng" algn="ctr">
            <a:solidFill>
              <a:schemeClr val="accent1"/>
            </a:solid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9" grpId="1" animBg="1"/>
      <p:bldP spid="16" grpId="0" bldLvl="0" animBg="1"/>
      <p:bldP spid="16" grpId="1" animBg="1"/>
      <p:bldP spid="5" grpId="0" bldLvl="0" animBg="1"/>
      <p:bldP spid="5" grpId="1" animBg="1"/>
      <p:bldP spid="12" grpId="0" bldLvl="0" animBg="1"/>
      <p:bldP spid="12"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3" name="图片 1" descr="47"/>
          <p:cNvPicPr>
            <a:picLocks noChangeAspect="1"/>
          </p:cNvPicPr>
          <p:nvPr/>
        </p:nvPicPr>
        <p:blipFill>
          <a:blip r:embed="rId3" cstate="print"/>
          <a:stretch>
            <a:fillRect/>
          </a:stretch>
        </p:blipFill>
        <p:spPr>
          <a:xfrm>
            <a:off x="645795" y="871220"/>
            <a:ext cx="3545205" cy="5525770"/>
          </a:xfrm>
          <a:prstGeom prst="roundRect">
            <a:avLst/>
          </a:prstGeom>
          <a:noFill/>
          <a:ln w="9525">
            <a:solidFill>
              <a:schemeClr val="accent1"/>
            </a:solidFill>
          </a:ln>
        </p:spPr>
      </p:pic>
      <p:pic>
        <p:nvPicPr>
          <p:cNvPr id="26625" name="图片 1" descr="48"/>
          <p:cNvPicPr>
            <a:picLocks noChangeAspect="1"/>
          </p:cNvPicPr>
          <p:nvPr/>
        </p:nvPicPr>
        <p:blipFill>
          <a:blip r:embed="rId4" cstate="print"/>
          <a:stretch>
            <a:fillRect/>
          </a:stretch>
        </p:blipFill>
        <p:spPr>
          <a:xfrm>
            <a:off x="4441825" y="871220"/>
            <a:ext cx="3572510" cy="5525770"/>
          </a:xfrm>
          <a:prstGeom prst="roundRect">
            <a:avLst/>
          </a:prstGeom>
          <a:noFill/>
          <a:ln w="9525">
            <a:solidFill>
              <a:schemeClr val="accent1"/>
            </a:solidFill>
          </a:ln>
        </p:spPr>
      </p:pic>
      <p:pic>
        <p:nvPicPr>
          <p:cNvPr id="28675" name="图片 4" descr="49"/>
          <p:cNvPicPr>
            <a:picLocks noChangeAspect="1"/>
          </p:cNvPicPr>
          <p:nvPr/>
        </p:nvPicPr>
        <p:blipFill>
          <a:blip r:embed="rId5" cstate="print"/>
          <a:stretch>
            <a:fillRect/>
          </a:stretch>
        </p:blipFill>
        <p:spPr>
          <a:xfrm>
            <a:off x="8359140" y="857885"/>
            <a:ext cx="3359785" cy="5552440"/>
          </a:xfrm>
          <a:prstGeom prst="roundRect">
            <a:avLst/>
          </a:prstGeom>
          <a:noFill/>
          <a:ln w="9525">
            <a:solidFill>
              <a:schemeClr val="accent1"/>
            </a:solidFill>
          </a:ln>
        </p:spPr>
      </p:pic>
      <p:sp>
        <p:nvSpPr>
          <p:cNvPr id="10243" name="文本框 9"/>
          <p:cNvSpPr/>
          <p:nvPr/>
        </p:nvSpPr>
        <p:spPr>
          <a:xfrm>
            <a:off x="265113" y="69850"/>
            <a:ext cx="3254375" cy="577850"/>
          </a:xfrm>
          <a:prstGeom prst="round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sz="2800" b="1" i="0" u="none" strike="noStrike" kern="1200" cap="none" spc="0" normalizeH="0" baseline="0" noProof="1">
                <a:solidFill>
                  <a:schemeClr val="bg1">
                    <a:lumMod val="95000"/>
                  </a:schemeClr>
                </a:solidFill>
                <a:latin typeface="方正小标宋_GBK" panose="02000000000000000000" charset="-122"/>
                <a:ea typeface="方正小标宋_GBK" panose="02000000000000000000" charset="-122"/>
                <a:cs typeface="方正小标宋_GBK" panose="02000000000000000000" charset="-122"/>
                <a:sym typeface="微软雅黑" panose="020B0503020204020204" pitchFamily="34" charset="-122"/>
              </a:rPr>
              <a:t>（一）读本分析</a:t>
            </a:r>
          </a:p>
        </p:txBody>
      </p:sp>
      <p:sp>
        <p:nvSpPr>
          <p:cNvPr id="13" name="圆角矩形标注 12"/>
          <p:cNvSpPr/>
          <p:nvPr/>
        </p:nvSpPr>
        <p:spPr>
          <a:xfrm>
            <a:off x="0" y="2705100"/>
            <a:ext cx="1000125" cy="1014730"/>
          </a:xfrm>
          <a:prstGeom prst="wedgeRoundRectCallout">
            <a:avLst>
              <a:gd name="adj1" fmla="val 93301"/>
              <a:gd name="adj2" fmla="val -24155"/>
              <a:gd name="adj3" fmla="val 1666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zh-CN" altLang="en-US" sz="2400" b="1" strike="noStrike" noProof="1">
                <a:solidFill>
                  <a:sysClr val="windowText" lastClr="000000"/>
                </a:solidFill>
                <a:latin typeface="仿宋" panose="02010609060101010101" pitchFamily="49" charset="-122"/>
                <a:ea typeface="仿宋" panose="02010609060101010101" pitchFamily="49" charset="-122"/>
              </a:rPr>
              <a:t>活动体验</a:t>
            </a:r>
          </a:p>
        </p:txBody>
      </p:sp>
      <p:sp>
        <p:nvSpPr>
          <p:cNvPr id="14" name="圆角矩形标注 13"/>
          <p:cNvSpPr/>
          <p:nvPr/>
        </p:nvSpPr>
        <p:spPr>
          <a:xfrm>
            <a:off x="10047605" y="2397125"/>
            <a:ext cx="2144395" cy="746125"/>
          </a:xfrm>
          <a:prstGeom prst="wedgeRoundRectCallout">
            <a:avLst>
              <a:gd name="adj1" fmla="val -67648"/>
              <a:gd name="adj2" fmla="val -20468"/>
              <a:gd name="adj3" fmla="val 1666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base"/>
            <a:r>
              <a:rPr lang="zh-CN" altLang="en-US" sz="2400" b="1" strike="noStrike" noProof="1">
                <a:solidFill>
                  <a:sysClr val="windowText" lastClr="000000"/>
                </a:solidFill>
                <a:latin typeface="仿宋" panose="02010609060101010101" pitchFamily="49" charset="-122"/>
                <a:ea typeface="仿宋" panose="02010609060101010101" pitchFamily="49" charset="-122"/>
                <a:cs typeface="仿宋" panose="02010609060101010101" pitchFamily="49" charset="-122"/>
              </a:rPr>
              <a:t>从小培育践行</a:t>
            </a:r>
          </a:p>
        </p:txBody>
      </p:sp>
      <p:sp>
        <p:nvSpPr>
          <p:cNvPr id="2" name="圆角矩形 1"/>
          <p:cNvSpPr/>
          <p:nvPr/>
        </p:nvSpPr>
        <p:spPr>
          <a:xfrm>
            <a:off x="5181600" y="1446530"/>
            <a:ext cx="2190750" cy="1500505"/>
          </a:xfrm>
          <a:prstGeom prst="roundRect">
            <a:avLst/>
          </a:prstGeom>
          <a:noFill/>
          <a:ln w="57150" cap="flat" cmpd="sng" algn="ctr">
            <a:solidFill>
              <a:srgbClr val="FFC000"/>
            </a:solidFill>
            <a:prstDash val="solid"/>
            <a:round/>
            <a:headEnd type="none" w="med" len="med"/>
            <a:tailEnd type="none" w="med" len="med"/>
          </a:ln>
          <a:extLst>
            <a:ext uri="{909E8E84-426E-40DD-AFC4-6F175D3DCCD1}">
              <a14:hiddenFill xmlns:a14="http://schemas.microsoft.com/office/drawing/2010/main">
                <a:solidFill>
                  <a:schemeClr val="accent1"/>
                </a:solidFill>
              </a14:hiddenFill>
            </a:ext>
          </a:extLst>
        </p:spPr>
        <p:txBody>
          <a:bodyPr vert="horz" wrap="square" lIns="91440" tIns="45720" rIns="91440" bIns="45720" numCol="1"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4" name="圆角矩形标注 3"/>
          <p:cNvSpPr/>
          <p:nvPr/>
        </p:nvSpPr>
        <p:spPr>
          <a:xfrm>
            <a:off x="6353175" y="4216400"/>
            <a:ext cx="1505585" cy="746125"/>
          </a:xfrm>
          <a:prstGeom prst="wedgeRoundRectCallout">
            <a:avLst>
              <a:gd name="adj1" fmla="val -75466"/>
              <a:gd name="adj2" fmla="val 14936"/>
              <a:gd name="adj3" fmla="val 1666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base"/>
            <a:r>
              <a:rPr lang="zh-CN" altLang="en-US" sz="2400" b="1" strike="noStrike" noProof="1">
                <a:solidFill>
                  <a:sysClr val="windowText" lastClr="000000"/>
                </a:solidFill>
                <a:latin typeface="仿宋" panose="02010609060101010101" pitchFamily="49" charset="-122"/>
                <a:ea typeface="仿宋" panose="02010609060101010101" pitchFamily="49" charset="-122"/>
                <a:cs typeface="仿宋" panose="02010609060101010101" pitchFamily="49" charset="-122"/>
              </a:rPr>
              <a:t>理解内涵</a:t>
            </a: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图示 2"/>
          <p:cNvGraphicFramePr/>
          <p:nvPr/>
        </p:nvGraphicFramePr>
        <p:xfrm>
          <a:off x="729612" y="2972435"/>
          <a:ext cx="5088889" cy="1663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388" name="文本框 8"/>
          <p:cNvSpPr txBox="1"/>
          <p:nvPr/>
        </p:nvSpPr>
        <p:spPr>
          <a:xfrm>
            <a:off x="7059613" y="2971800"/>
            <a:ext cx="4814888" cy="1060853"/>
          </a:xfrm>
          <a:prstGeom prst="roundRect">
            <a:avLst/>
          </a:prstGeom>
        </p:spPr>
        <p:style>
          <a:lnRef idx="2">
            <a:schemeClr val="accent6"/>
          </a:lnRef>
          <a:fillRef idx="1">
            <a:schemeClr val="lt1"/>
          </a:fillRef>
          <a:effectRef idx="0">
            <a:schemeClr val="accent6"/>
          </a:effectRef>
          <a:fontRef idx="minor">
            <a:schemeClr val="dk1"/>
          </a:fontRef>
        </p:style>
        <p:txBody>
          <a:bodyPr wrap="square" anchor="t">
            <a:spAutoFit/>
          </a:bodyPr>
          <a:lstStyle/>
          <a:p>
            <a:pPr eaLnBrk="0" fontAlgn="base" hangingPunct="0"/>
            <a:r>
              <a:rPr lang="en-US" altLang="zh-CN" sz="2800" b="1" strike="noStrike" noProof="1">
                <a:latin typeface="Arial" panose="020B0604020202020204" pitchFamily="34" charset="0"/>
                <a:ea typeface="宋体" panose="02010600030101010101" pitchFamily="2" charset="-122"/>
              </a:rPr>
              <a:t>      </a:t>
            </a:r>
            <a:r>
              <a:rPr lang="zh-CN" altLang="en-US" sz="2800" b="1" strike="noStrike" noProof="1">
                <a:latin typeface="Arial" panose="020B0604020202020204" pitchFamily="34" charset="0"/>
                <a:ea typeface="宋体" panose="02010600030101010101" pitchFamily="2" charset="-122"/>
              </a:rPr>
              <a:t>社会主义核心价值观等重要理论。</a:t>
            </a:r>
          </a:p>
        </p:txBody>
      </p:sp>
      <p:sp>
        <p:nvSpPr>
          <p:cNvPr id="12292" name="箭头: V 形 13"/>
          <p:cNvSpPr/>
          <p:nvPr/>
        </p:nvSpPr>
        <p:spPr>
          <a:xfrm>
            <a:off x="6008688" y="4425950"/>
            <a:ext cx="852487" cy="754063"/>
          </a:xfrm>
          <a:prstGeom prst="chevron">
            <a:avLst>
              <a:gd name="adj" fmla="val 49968"/>
            </a:avLst>
          </a:prstGeom>
          <a:solidFill>
            <a:schemeClr val="accent1"/>
          </a:solidFill>
          <a:ln w="9525">
            <a:noFill/>
          </a:ln>
        </p:spPr>
        <p:txBody>
          <a:bodyPr anchor="t"/>
          <a:lstStyle/>
          <a:p>
            <a:pPr>
              <a:buFont typeface="Arial" panose="020B0604020202020204" pitchFamily="34" charset="0"/>
            </a:pPr>
            <a:endParaRPr lang="zh-CN" altLang="en-US" dirty="0">
              <a:latin typeface="Arial" panose="020B0604020202020204" pitchFamily="34" charset="0"/>
              <a:ea typeface="宋体" panose="02010600030101010101" pitchFamily="2" charset="-122"/>
            </a:endParaRPr>
          </a:p>
        </p:txBody>
      </p:sp>
      <p:sp>
        <p:nvSpPr>
          <p:cNvPr id="10243" name="文本框 9"/>
          <p:cNvSpPr/>
          <p:nvPr/>
        </p:nvSpPr>
        <p:spPr>
          <a:xfrm>
            <a:off x="265113" y="69850"/>
            <a:ext cx="3254375" cy="577850"/>
          </a:xfrm>
          <a:prstGeom prst="roundRect">
            <a:avLst/>
          </a:prstGeom>
        </p:spPr>
        <p:style>
          <a:lnRef idx="1">
            <a:schemeClr val="accent3"/>
          </a:lnRef>
          <a:fillRef idx="3">
            <a:schemeClr val="accent3"/>
          </a:fillRef>
          <a:effectRef idx="2">
            <a:schemeClr val="accent3"/>
          </a:effectRef>
          <a:fontRef idx="minor">
            <a:schemeClr val="lt1"/>
          </a:fontRef>
        </p:style>
        <p:txBody>
          <a:bodyPr wrap="square">
            <a:spAutoFit/>
          </a:body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sz="2800" b="1" i="0" u="none" strike="noStrike" kern="1200" cap="none" spc="0" normalizeH="0" baseline="0" noProof="1">
                <a:solidFill>
                  <a:schemeClr val="bg1">
                    <a:lumMod val="95000"/>
                  </a:schemeClr>
                </a:solidFill>
                <a:latin typeface="方正小标宋_GBK" panose="02000000000000000000" charset="-122"/>
                <a:ea typeface="方正小标宋_GBK" panose="02000000000000000000" charset="-122"/>
                <a:cs typeface="方正小标宋_GBK" panose="02000000000000000000" charset="-122"/>
                <a:sym typeface="微软雅黑" panose="020B0503020204020204" pitchFamily="34" charset="-122"/>
              </a:rPr>
              <a:t>（二）学情分析</a:t>
            </a:r>
          </a:p>
        </p:txBody>
      </p:sp>
      <p:grpSp>
        <p:nvGrpSpPr>
          <p:cNvPr id="12294" name="可爱卡通云朵文本康" descr="7b0a202020202274657874626f78223a20227b5c2263617465676f72795f69645c223a31303138342c5c2269645c223a32303334313131317d220a7d0a"/>
          <p:cNvGrpSpPr/>
          <p:nvPr/>
        </p:nvGrpSpPr>
        <p:grpSpPr>
          <a:xfrm>
            <a:off x="538163" y="1262063"/>
            <a:ext cx="6669087" cy="1139825"/>
            <a:chOff x="4977" y="3181"/>
            <a:chExt cx="9246" cy="4439"/>
          </a:xfrm>
        </p:grpSpPr>
        <p:pic>
          <p:nvPicPr>
            <p:cNvPr id="12295" name="图片 5"/>
            <p:cNvPicPr>
              <a:picLocks noGrp="1" noChangeAspect="1"/>
            </p:cNvPicPr>
            <p:nvPr/>
          </p:nvPicPr>
          <p:blipFill>
            <a:blip r:embed="rId8" cstate="print"/>
            <a:stretch>
              <a:fillRect/>
            </a:stretch>
          </p:blipFill>
          <p:spPr>
            <a:xfrm>
              <a:off x="4977" y="3181"/>
              <a:ext cx="9246" cy="4439"/>
            </a:xfrm>
            <a:prstGeom prst="rect">
              <a:avLst/>
            </a:prstGeom>
            <a:noFill/>
            <a:ln w="9525">
              <a:noFill/>
            </a:ln>
          </p:spPr>
        </p:pic>
        <p:sp>
          <p:nvSpPr>
            <p:cNvPr id="12296" name="文本框 7"/>
            <p:cNvSpPr txBox="1"/>
            <p:nvPr/>
          </p:nvSpPr>
          <p:spPr>
            <a:xfrm>
              <a:off x="6314" y="4455"/>
              <a:ext cx="6870" cy="2513"/>
            </a:xfrm>
            <a:prstGeom prst="rect">
              <a:avLst/>
            </a:prstGeom>
            <a:noFill/>
            <a:ln w="9525">
              <a:noFill/>
            </a:ln>
          </p:spPr>
          <p:txBody>
            <a:bodyPr wrap="square" anchor="t">
              <a:spAutoFit/>
            </a:bodyPr>
            <a:lstStyle/>
            <a:p>
              <a:pPr algn="ctr"/>
              <a:r>
                <a:rPr lang="zh-CN" altLang="en-US" sz="3600" b="1">
                  <a:latin typeface="仿宋" panose="02010609060101010101" pitchFamily="49" charset="-122"/>
                  <a:ea typeface="仿宋" panose="02010609060101010101" pitchFamily="49" charset="-122"/>
                </a:rPr>
                <a:t>三年级学生的特点</a:t>
              </a:r>
            </a:p>
          </p:txBody>
        </p:sp>
      </p:grpSp>
      <p:graphicFrame>
        <p:nvGraphicFramePr>
          <p:cNvPr id="4" name="图示 3"/>
          <p:cNvGraphicFramePr/>
          <p:nvPr/>
        </p:nvGraphicFramePr>
        <p:xfrm>
          <a:off x="729613" y="4956810"/>
          <a:ext cx="5088890" cy="16637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5" name="图示 4"/>
          <p:cNvGraphicFramePr/>
          <p:nvPr/>
        </p:nvGraphicFramePr>
        <p:xfrm>
          <a:off x="7479665" y="4304030"/>
          <a:ext cx="4326255" cy="2459990"/>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9"/>
          <p:cNvSpPr/>
          <p:nvPr/>
        </p:nvSpPr>
        <p:spPr>
          <a:xfrm>
            <a:off x="265113" y="69850"/>
            <a:ext cx="3254375" cy="577850"/>
          </a:xfrm>
          <a:prstGeom prst="roundRect">
            <a:avLst/>
          </a:prstGeom>
        </p:spPr>
        <p:style>
          <a:lnRef idx="1">
            <a:schemeClr val="accent4"/>
          </a:lnRef>
          <a:fillRef idx="3">
            <a:schemeClr val="accent4"/>
          </a:fillRef>
          <a:effectRef idx="2">
            <a:schemeClr val="accent4"/>
          </a:effectRef>
          <a:fontRef idx="minor">
            <a:schemeClr val="lt1"/>
          </a:fontRef>
        </p:style>
        <p:txBody>
          <a:bodyPr wrap="square">
            <a:spAutoFit/>
          </a:body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sz="2800" b="1" i="0" u="none" strike="noStrike" kern="1200" cap="none" spc="0" normalizeH="0" baseline="0" noProof="1">
                <a:solidFill>
                  <a:schemeClr val="bg1">
                    <a:lumMod val="95000"/>
                  </a:schemeClr>
                </a:solidFill>
                <a:latin typeface="方正小标宋_GBK" panose="02000000000000000000" charset="-122"/>
                <a:ea typeface="方正小标宋_GBK" panose="02000000000000000000" charset="-122"/>
                <a:cs typeface="方正小标宋_GBK" panose="02000000000000000000" charset="-122"/>
                <a:sym typeface="微软雅黑" panose="020B0503020204020204" pitchFamily="34" charset="-122"/>
              </a:rPr>
              <a:t>（三）教学目标</a:t>
            </a:r>
          </a:p>
        </p:txBody>
      </p:sp>
      <p:graphicFrame>
        <p:nvGraphicFramePr>
          <p:cNvPr id="3" name="图示 2"/>
          <p:cNvGraphicFramePr/>
          <p:nvPr/>
        </p:nvGraphicFramePr>
        <p:xfrm>
          <a:off x="1092835" y="1458594"/>
          <a:ext cx="10325735" cy="35833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文本框 1"/>
          <p:cNvSpPr/>
          <p:nvPr/>
        </p:nvSpPr>
        <p:spPr>
          <a:xfrm>
            <a:off x="852488" y="1322388"/>
            <a:ext cx="10264775" cy="1670050"/>
          </a:xfrm>
          <a:prstGeom prst="roundRect">
            <a:avLst>
              <a:gd name="adj" fmla="val 16667"/>
            </a:avLst>
          </a:prstGeom>
          <a:gradFill rotWithShape="1">
            <a:gsLst>
              <a:gs pos="0">
                <a:srgbClr val="F2C5A2">
                  <a:alpha val="100000"/>
                </a:srgbClr>
              </a:gs>
              <a:gs pos="50000">
                <a:srgbClr val="EBA874">
                  <a:alpha val="100000"/>
                </a:srgbClr>
              </a:gs>
              <a:gs pos="100000">
                <a:srgbClr val="E48B45">
                  <a:alpha val="100000"/>
                </a:srgbClr>
              </a:gs>
            </a:gsLst>
            <a:lin ang="0" scaled="1"/>
            <a:tileRect/>
          </a:gradFill>
          <a:ln w="9525">
            <a:noFill/>
          </a:ln>
        </p:spPr>
        <p:txBody>
          <a:bodyPr wrap="square" anchor="t">
            <a:spAutoFit/>
          </a:bodyPr>
          <a:lstStyle/>
          <a:p>
            <a:r>
              <a:rPr lang="zh-CN" altLang="en-US" sz="3200" b="1" dirty="0">
                <a:latin typeface="仿宋" panose="02010609060101010101" pitchFamily="49" charset="-122"/>
                <a:ea typeface="仿宋" panose="02010609060101010101" pitchFamily="49" charset="-122"/>
              </a:rPr>
              <a:t>教学重点</a:t>
            </a:r>
            <a:r>
              <a:rPr lang="zh-CN" altLang="en-US" sz="3200" dirty="0">
                <a:latin typeface="仿宋" panose="02010609060101010101" pitchFamily="49" charset="-122"/>
                <a:ea typeface="仿宋" panose="02010609060101010101" pitchFamily="49" charset="-122"/>
              </a:rPr>
              <a:t>：</a:t>
            </a:r>
            <a:endParaRPr lang="en-US" altLang="zh-CN" sz="3200" dirty="0">
              <a:latin typeface="仿宋" panose="02010609060101010101" pitchFamily="49" charset="-122"/>
              <a:ea typeface="仿宋" panose="02010609060101010101" pitchFamily="49" charset="-122"/>
            </a:endParaRPr>
          </a:p>
          <a:p>
            <a:r>
              <a:rPr lang="en-US" altLang="zh-CN" sz="3200" dirty="0">
                <a:latin typeface="仿宋" panose="02010609060101010101" pitchFamily="49" charset="-122"/>
                <a:ea typeface="仿宋" panose="02010609060101010101" pitchFamily="49" charset="-122"/>
              </a:rPr>
              <a:t>    </a:t>
            </a:r>
            <a:r>
              <a:rPr lang="zh-CN" altLang="en-US" sz="2800" dirty="0">
                <a:latin typeface="仿宋" panose="02010609060101010101" pitchFamily="49" charset="-122"/>
                <a:ea typeface="仿宋" panose="02010609060101010101" pitchFamily="49" charset="-122"/>
              </a:rPr>
              <a:t>感悟价值观在人一生成长中的重要作用；说出社会主义核心价值观的内容，并从小践行社会主义核心价值观。</a:t>
            </a:r>
            <a:endParaRPr lang="zh-CN" altLang="en-US" sz="3200" dirty="0">
              <a:latin typeface="仿宋" panose="02010609060101010101" pitchFamily="49" charset="-122"/>
              <a:ea typeface="仿宋" panose="02010609060101010101" pitchFamily="49" charset="-122"/>
            </a:endParaRPr>
          </a:p>
        </p:txBody>
      </p:sp>
      <p:sp>
        <p:nvSpPr>
          <p:cNvPr id="16387" name="文本框 4"/>
          <p:cNvSpPr/>
          <p:nvPr/>
        </p:nvSpPr>
        <p:spPr>
          <a:xfrm>
            <a:off x="852488" y="3835400"/>
            <a:ext cx="10307637" cy="1684338"/>
          </a:xfrm>
          <a:prstGeom prst="roundRect">
            <a:avLst>
              <a:gd name="adj" fmla="val 16667"/>
            </a:avLst>
          </a:prstGeom>
          <a:gradFill rotWithShape="1">
            <a:gsLst>
              <a:gs pos="0">
                <a:srgbClr val="F3E6E9">
                  <a:alpha val="100000"/>
                </a:srgbClr>
              </a:gs>
              <a:gs pos="50000">
                <a:srgbClr val="EDDADE">
                  <a:alpha val="100000"/>
                </a:srgbClr>
              </a:gs>
              <a:gs pos="100000">
                <a:srgbClr val="E6CDD3">
                  <a:alpha val="100000"/>
                </a:srgbClr>
              </a:gs>
            </a:gsLst>
            <a:lin ang="0" scaled="1"/>
            <a:tileRect/>
          </a:gradFill>
          <a:ln w="9525">
            <a:noFill/>
          </a:ln>
        </p:spPr>
        <p:txBody>
          <a:bodyPr anchor="t">
            <a:spAutoFit/>
          </a:bodyPr>
          <a:lstStyle/>
          <a:p>
            <a:r>
              <a:rPr lang="zh-CN" altLang="en-US" sz="3200" b="1" dirty="0">
                <a:latin typeface="仿宋" panose="02010609060101010101" pitchFamily="49" charset="-122"/>
                <a:ea typeface="仿宋" panose="02010609060101010101" pitchFamily="49" charset="-122"/>
              </a:rPr>
              <a:t>教学难点：</a:t>
            </a:r>
            <a:endParaRPr lang="en-US" altLang="zh-CN" sz="3200" b="1" dirty="0">
              <a:latin typeface="仿宋" panose="02010609060101010101" pitchFamily="49" charset="-122"/>
              <a:ea typeface="仿宋" panose="02010609060101010101" pitchFamily="49" charset="-122"/>
            </a:endParaRPr>
          </a:p>
          <a:p>
            <a:r>
              <a:rPr lang="en-US" altLang="zh-CN" sz="3200" b="1" dirty="0">
                <a:latin typeface="仿宋" panose="02010609060101010101" pitchFamily="49" charset="-122"/>
                <a:ea typeface="仿宋" panose="02010609060101010101" pitchFamily="49" charset="-122"/>
              </a:rPr>
              <a:t>    </a:t>
            </a:r>
            <a:r>
              <a:rPr lang="zh-CN" altLang="en-US" sz="2800" dirty="0">
                <a:latin typeface="仿宋" panose="02010609060101010101" pitchFamily="49" charset="-122"/>
                <a:ea typeface="仿宋" panose="02010609060101010101" pitchFamily="49" charset="-122"/>
              </a:rPr>
              <a:t>理解做新时代好少年就是要从小践行社会主义核心价值观。</a:t>
            </a:r>
          </a:p>
          <a:p>
            <a:endParaRPr lang="zh-CN" altLang="en-US" sz="3200" dirty="0">
              <a:latin typeface="仿宋" panose="02010609060101010101" pitchFamily="49" charset="-122"/>
              <a:ea typeface="仿宋" panose="02010609060101010101" pitchFamily="49" charset="-122"/>
            </a:endParaRPr>
          </a:p>
        </p:txBody>
      </p:sp>
      <p:sp>
        <p:nvSpPr>
          <p:cNvPr id="2" name="文本框 9"/>
          <p:cNvSpPr/>
          <p:nvPr/>
        </p:nvSpPr>
        <p:spPr>
          <a:xfrm>
            <a:off x="265113" y="69850"/>
            <a:ext cx="3254375" cy="577850"/>
          </a:xfrm>
          <a:prstGeom prst="roundRect">
            <a:avLst/>
          </a:prstGeom>
        </p:spPr>
        <p:style>
          <a:lnRef idx="1">
            <a:schemeClr val="accent5"/>
          </a:lnRef>
          <a:fillRef idx="3">
            <a:schemeClr val="accent5"/>
          </a:fillRef>
          <a:effectRef idx="2">
            <a:schemeClr val="accent5"/>
          </a:effectRef>
          <a:fontRef idx="minor">
            <a:schemeClr val="lt1"/>
          </a:fontRef>
        </p:style>
        <p:txBody>
          <a:bodyPr wrap="square">
            <a:spAutoFit/>
          </a:body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sz="2800" b="1" i="0" u="none" strike="noStrike" kern="1200" cap="none" spc="0" normalizeH="0" baseline="0" noProof="1">
                <a:solidFill>
                  <a:schemeClr val="bg1">
                    <a:lumMod val="95000"/>
                  </a:schemeClr>
                </a:solidFill>
                <a:latin typeface="方正小标宋_GBK" panose="02000000000000000000" charset="-122"/>
                <a:ea typeface="方正小标宋_GBK" panose="02000000000000000000" charset="-122"/>
                <a:cs typeface="方正小标宋_GBK" panose="02000000000000000000" charset="-122"/>
                <a:sym typeface="微软雅黑" panose="020B0503020204020204" pitchFamily="34" charset="-122"/>
              </a:rPr>
              <a:t>（四）教学重难点</a:t>
            </a: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9"/>
          <p:cNvSpPr/>
          <p:nvPr/>
        </p:nvSpPr>
        <p:spPr>
          <a:xfrm>
            <a:off x="265113" y="69850"/>
            <a:ext cx="3724275" cy="582613"/>
          </a:xfrm>
          <a:prstGeom prst="round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sz="2800" b="1" i="0" u="none" strike="noStrike" kern="1200" cap="none" spc="0" normalizeH="0" baseline="0" noProof="1">
                <a:solidFill>
                  <a:schemeClr val="bg1">
                    <a:lumMod val="95000"/>
                  </a:schemeClr>
                </a:solidFill>
                <a:latin typeface="方正小标宋_GBK" panose="02000000000000000000" charset="-122"/>
                <a:ea typeface="方正小标宋_GBK" panose="02000000000000000000" charset="-122"/>
                <a:cs typeface="方正小标宋_GBK" panose="02000000000000000000" charset="-122"/>
                <a:sym typeface="微软雅黑" panose="020B0503020204020204" pitchFamily="34" charset="-122"/>
              </a:rPr>
              <a:t>（五）教学方式方法</a:t>
            </a:r>
          </a:p>
        </p:txBody>
      </p:sp>
      <p:graphicFrame>
        <p:nvGraphicFramePr>
          <p:cNvPr id="4" name="图示 3"/>
          <p:cNvGraphicFramePr/>
          <p:nvPr/>
        </p:nvGraphicFramePr>
        <p:xfrm>
          <a:off x="972185" y="720090"/>
          <a:ext cx="10248265" cy="54184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文本框 3"/>
          <p:cNvSpPr txBox="1"/>
          <p:nvPr/>
        </p:nvSpPr>
        <p:spPr>
          <a:xfrm>
            <a:off x="4950142" y="5226368"/>
            <a:ext cx="5625219" cy="816999"/>
          </a:xfrm>
          <a:prstGeom prst="roundRect">
            <a:avLst/>
          </a:prstGeom>
        </p:spPr>
        <p:style>
          <a:lnRef idx="1">
            <a:schemeClr val="accent2"/>
          </a:lnRef>
          <a:fillRef idx="3">
            <a:schemeClr val="accent2"/>
          </a:fillRef>
          <a:effectRef idx="2">
            <a:schemeClr val="accent2"/>
          </a:effectRef>
          <a:fontRef idx="minor">
            <a:schemeClr val="lt1"/>
          </a:fontRef>
        </p:style>
        <p:txBody>
          <a:bodyPr wrap="none" anchor="t">
            <a:spAutoFit/>
          </a:bodyPr>
          <a:lstStyle/>
          <a:p>
            <a:pPr fontAlgn="base">
              <a:lnSpc>
                <a:spcPct val="150000"/>
              </a:lnSpc>
              <a:spcAft>
                <a:spcPct val="35000"/>
              </a:spcAft>
            </a:pPr>
            <a:r>
              <a:rPr lang="zh-CN" altLang="en-US" sz="2800" b="1" strike="noStrike" noProof="1">
                <a:latin typeface="仿宋" panose="02010609060101010101" pitchFamily="49" charset="-122"/>
                <a:ea typeface="仿宋" panose="02010609060101010101" pitchFamily="49" charset="-122"/>
              </a:rPr>
              <a:t>自主阅读，合作交流，师生共读。</a:t>
            </a:r>
          </a:p>
        </p:txBody>
      </p:sp>
      <p:sp>
        <p:nvSpPr>
          <p:cNvPr id="18437" name="Freeform 61"/>
          <p:cNvSpPr/>
          <p:nvPr/>
        </p:nvSpPr>
        <p:spPr>
          <a:xfrm rot="5400000" flipH="1">
            <a:off x="5689600" y="431800"/>
            <a:ext cx="1935163" cy="7653338"/>
          </a:xfrm>
          <a:custGeom>
            <a:avLst/>
            <a:gdLst/>
            <a:ahLst/>
            <a:cxnLst>
              <a:cxn ang="0">
                <a:pos x="12" y="2464"/>
              </a:cxn>
              <a:cxn ang="0">
                <a:pos x="56" y="2120"/>
              </a:cxn>
              <a:cxn ang="0">
                <a:pos x="124" y="1808"/>
              </a:cxn>
              <a:cxn ang="0">
                <a:pos x="212" y="1524"/>
              </a:cxn>
              <a:cxn ang="0">
                <a:pos x="316" y="1270"/>
              </a:cxn>
              <a:cxn ang="0">
                <a:pos x="430" y="1044"/>
              </a:cxn>
              <a:cxn ang="0">
                <a:pos x="550" y="846"/>
              </a:cxn>
              <a:cxn ang="0">
                <a:pos x="672" y="674"/>
              </a:cxn>
              <a:cxn ang="0">
                <a:pos x="792" y="528"/>
              </a:cxn>
              <a:cxn ang="0">
                <a:pos x="906" y="408"/>
              </a:cxn>
              <a:cxn ang="0">
                <a:pos x="1010" y="310"/>
              </a:cxn>
              <a:cxn ang="0">
                <a:pos x="1096" y="236"/>
              </a:cxn>
              <a:cxn ang="0">
                <a:pos x="1164" y="184"/>
              </a:cxn>
              <a:cxn ang="0">
                <a:pos x="1208" y="154"/>
              </a:cxn>
              <a:cxn ang="0">
                <a:pos x="1224" y="144"/>
              </a:cxn>
              <a:cxn ang="0">
                <a:pos x="1728" y="56"/>
              </a:cxn>
              <a:cxn ang="0">
                <a:pos x="1568" y="328"/>
              </a:cxn>
              <a:cxn ang="0">
                <a:pos x="1554" y="332"/>
              </a:cxn>
              <a:cxn ang="0">
                <a:pos x="1514" y="346"/>
              </a:cxn>
              <a:cxn ang="0">
                <a:pos x="1452" y="370"/>
              </a:cxn>
              <a:cxn ang="0">
                <a:pos x="1370" y="410"/>
              </a:cxn>
              <a:cxn ang="0">
                <a:pos x="1270" y="466"/>
              </a:cxn>
              <a:cxn ang="0">
                <a:pos x="1158" y="540"/>
              </a:cxn>
              <a:cxn ang="0">
                <a:pos x="1034" y="636"/>
              </a:cxn>
              <a:cxn ang="0">
                <a:pos x="904" y="756"/>
              </a:cxn>
              <a:cxn ang="0">
                <a:pos x="770" y="900"/>
              </a:cxn>
              <a:cxn ang="0">
                <a:pos x="632" y="1076"/>
              </a:cxn>
              <a:cxn ang="0">
                <a:pos x="498" y="1280"/>
              </a:cxn>
              <a:cxn ang="0">
                <a:pos x="370" y="1518"/>
              </a:cxn>
              <a:cxn ang="0">
                <a:pos x="248" y="1792"/>
              </a:cxn>
              <a:cxn ang="0">
                <a:pos x="138" y="2104"/>
              </a:cxn>
              <a:cxn ang="0">
                <a:pos x="42" y="2456"/>
              </a:cxn>
            </a:cxnLst>
            <a:rect l="0" t="0" r="0" b="0"/>
            <a:pathLst>
              <a:path w="1824" h="2648">
                <a:moveTo>
                  <a:pt x="0" y="2648"/>
                </a:moveTo>
                <a:lnTo>
                  <a:pt x="12" y="2464"/>
                </a:lnTo>
                <a:lnTo>
                  <a:pt x="32" y="2288"/>
                </a:lnTo>
                <a:lnTo>
                  <a:pt x="56" y="2120"/>
                </a:lnTo>
                <a:lnTo>
                  <a:pt x="88" y="1960"/>
                </a:lnTo>
                <a:lnTo>
                  <a:pt x="124" y="1808"/>
                </a:lnTo>
                <a:lnTo>
                  <a:pt x="166" y="1662"/>
                </a:lnTo>
                <a:lnTo>
                  <a:pt x="212" y="1524"/>
                </a:lnTo>
                <a:lnTo>
                  <a:pt x="262" y="1394"/>
                </a:lnTo>
                <a:lnTo>
                  <a:pt x="316" y="1270"/>
                </a:lnTo>
                <a:lnTo>
                  <a:pt x="372" y="1154"/>
                </a:lnTo>
                <a:lnTo>
                  <a:pt x="430" y="1044"/>
                </a:lnTo>
                <a:lnTo>
                  <a:pt x="490" y="942"/>
                </a:lnTo>
                <a:lnTo>
                  <a:pt x="550" y="846"/>
                </a:lnTo>
                <a:lnTo>
                  <a:pt x="612" y="758"/>
                </a:lnTo>
                <a:lnTo>
                  <a:pt x="672" y="674"/>
                </a:lnTo>
                <a:lnTo>
                  <a:pt x="734" y="598"/>
                </a:lnTo>
                <a:lnTo>
                  <a:pt x="792" y="528"/>
                </a:lnTo>
                <a:lnTo>
                  <a:pt x="850" y="464"/>
                </a:lnTo>
                <a:lnTo>
                  <a:pt x="906" y="408"/>
                </a:lnTo>
                <a:lnTo>
                  <a:pt x="960" y="356"/>
                </a:lnTo>
                <a:lnTo>
                  <a:pt x="1010" y="310"/>
                </a:lnTo>
                <a:lnTo>
                  <a:pt x="1056" y="270"/>
                </a:lnTo>
                <a:lnTo>
                  <a:pt x="1096" y="236"/>
                </a:lnTo>
                <a:lnTo>
                  <a:pt x="1134" y="208"/>
                </a:lnTo>
                <a:lnTo>
                  <a:pt x="1164" y="184"/>
                </a:lnTo>
                <a:lnTo>
                  <a:pt x="1190" y="166"/>
                </a:lnTo>
                <a:lnTo>
                  <a:pt x="1208" y="154"/>
                </a:lnTo>
                <a:lnTo>
                  <a:pt x="1220" y="146"/>
                </a:lnTo>
                <a:lnTo>
                  <a:pt x="1224" y="144"/>
                </a:lnTo>
                <a:lnTo>
                  <a:pt x="848" y="0"/>
                </a:lnTo>
                <a:lnTo>
                  <a:pt x="1728" y="56"/>
                </a:lnTo>
                <a:lnTo>
                  <a:pt x="1824" y="480"/>
                </a:lnTo>
                <a:lnTo>
                  <a:pt x="1568" y="328"/>
                </a:lnTo>
                <a:lnTo>
                  <a:pt x="1564" y="328"/>
                </a:lnTo>
                <a:lnTo>
                  <a:pt x="1554" y="332"/>
                </a:lnTo>
                <a:lnTo>
                  <a:pt x="1538" y="338"/>
                </a:lnTo>
                <a:lnTo>
                  <a:pt x="1514" y="346"/>
                </a:lnTo>
                <a:lnTo>
                  <a:pt x="1486" y="356"/>
                </a:lnTo>
                <a:lnTo>
                  <a:pt x="1452" y="370"/>
                </a:lnTo>
                <a:lnTo>
                  <a:pt x="1412" y="388"/>
                </a:lnTo>
                <a:lnTo>
                  <a:pt x="1370" y="410"/>
                </a:lnTo>
                <a:lnTo>
                  <a:pt x="1322" y="436"/>
                </a:lnTo>
                <a:lnTo>
                  <a:pt x="1270" y="466"/>
                </a:lnTo>
                <a:lnTo>
                  <a:pt x="1216" y="500"/>
                </a:lnTo>
                <a:lnTo>
                  <a:pt x="1158" y="540"/>
                </a:lnTo>
                <a:lnTo>
                  <a:pt x="1098" y="584"/>
                </a:lnTo>
                <a:lnTo>
                  <a:pt x="1034" y="636"/>
                </a:lnTo>
                <a:lnTo>
                  <a:pt x="970" y="692"/>
                </a:lnTo>
                <a:lnTo>
                  <a:pt x="904" y="756"/>
                </a:lnTo>
                <a:lnTo>
                  <a:pt x="836" y="824"/>
                </a:lnTo>
                <a:lnTo>
                  <a:pt x="770" y="900"/>
                </a:lnTo>
                <a:lnTo>
                  <a:pt x="700" y="984"/>
                </a:lnTo>
                <a:lnTo>
                  <a:pt x="632" y="1076"/>
                </a:lnTo>
                <a:lnTo>
                  <a:pt x="566" y="1174"/>
                </a:lnTo>
                <a:lnTo>
                  <a:pt x="498" y="1280"/>
                </a:lnTo>
                <a:lnTo>
                  <a:pt x="434" y="1394"/>
                </a:lnTo>
                <a:lnTo>
                  <a:pt x="370" y="1518"/>
                </a:lnTo>
                <a:lnTo>
                  <a:pt x="308" y="1650"/>
                </a:lnTo>
                <a:lnTo>
                  <a:pt x="248" y="1792"/>
                </a:lnTo>
                <a:lnTo>
                  <a:pt x="192" y="1944"/>
                </a:lnTo>
                <a:lnTo>
                  <a:pt x="138" y="2104"/>
                </a:lnTo>
                <a:lnTo>
                  <a:pt x="88" y="2274"/>
                </a:lnTo>
                <a:lnTo>
                  <a:pt x="42" y="2456"/>
                </a:lnTo>
                <a:lnTo>
                  <a:pt x="0" y="2648"/>
                </a:lnTo>
                <a:close/>
              </a:path>
            </a:pathLst>
          </a:custGeom>
          <a:gradFill rotWithShape="1">
            <a:gsLst>
              <a:gs pos="0">
                <a:srgbClr val="D11364"/>
              </a:gs>
              <a:gs pos="100000">
                <a:srgbClr val="61092E"/>
              </a:gs>
            </a:gsLst>
            <a:lin ang="5400000" scaled="1"/>
            <a:tileRect/>
          </a:gradFill>
          <a:ln w="0">
            <a:noFill/>
          </a:ln>
        </p:spPr>
        <p:txBody>
          <a:bodyPr/>
          <a:lstStyle/>
          <a:p>
            <a:endParaRPr lang="zh-CN" altLang="en-US"/>
          </a:p>
        </p:txBody>
      </p:sp>
      <p:sp>
        <p:nvSpPr>
          <p:cNvPr id="3" name="文本框 2"/>
          <p:cNvSpPr txBox="1"/>
          <p:nvPr/>
        </p:nvSpPr>
        <p:spPr>
          <a:xfrm>
            <a:off x="1747520" y="1560195"/>
            <a:ext cx="3883025" cy="817659"/>
          </a:xfrm>
          <a:prstGeom prst="round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indent="303530" algn="ctr">
              <a:lnSpc>
                <a:spcPct val="150000"/>
              </a:lnSpc>
            </a:pPr>
            <a:r>
              <a:rPr lang="zh-CN" sz="2800" b="1">
                <a:ea typeface="仿宋" panose="02010609060101010101" pitchFamily="49" charset="-122"/>
              </a:rPr>
              <a:t>活动体验，故事感悟。</a:t>
            </a:r>
            <a:endParaRPr lang="zh-CN" altLang="en-US" sz="2800" b="1">
              <a:ea typeface="仿宋" panose="02010609060101010101" pitchFamily="49"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606550" y="5497830"/>
            <a:ext cx="10202545" cy="1328592"/>
          </a:xfrm>
          <a:prstGeom prst="roundRect">
            <a:avLst/>
          </a:prstGeom>
          <a:solidFill>
            <a:srgbClr val="CAF6DF"/>
          </a:solidFill>
        </p:spPr>
        <p:style>
          <a:lnRef idx="3">
            <a:schemeClr val="lt1"/>
          </a:lnRef>
          <a:fillRef idx="1">
            <a:schemeClr val="accent4"/>
          </a:fillRef>
          <a:effectRef idx="1">
            <a:schemeClr val="accent4"/>
          </a:effectRef>
          <a:fontRef idx="minor">
            <a:schemeClr val="lt1"/>
          </a:fontRef>
        </p:style>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1">
                <a:ln>
                  <a:noFill/>
                </a:ln>
                <a:solidFill>
                  <a:schemeClr val="tx1"/>
                </a:solidFill>
                <a:effectLst/>
                <a:uLnTx/>
                <a:uFillTx/>
                <a:latin typeface="仿宋" panose="02010609060101010101" pitchFamily="49" charset="-122"/>
                <a:ea typeface="仿宋" panose="02010609060101010101" pitchFamily="49" charset="-122"/>
                <a:cs typeface="+mn-cs"/>
                <a:sym typeface="+mn-ea"/>
              </a:rPr>
              <a:t>意图：</a:t>
            </a:r>
            <a:r>
              <a:rPr kumimoji="0" lang="zh-CN" altLang="en-US" sz="2400" b="0" i="0" u="none" strike="noStrike" kern="1200" cap="none" spc="0" normalizeH="0" baseline="0" noProof="1">
                <a:ln>
                  <a:noFill/>
                </a:ln>
                <a:solidFill>
                  <a:schemeClr val="tx1"/>
                </a:solidFill>
                <a:effectLst/>
                <a:uLnTx/>
                <a:uFillTx/>
                <a:latin typeface="仿宋" panose="02010609060101010101" pitchFamily="49" charset="-122"/>
                <a:ea typeface="仿宋" panose="02010609060101010101" pitchFamily="49" charset="-122"/>
                <a:cs typeface="+mn-cs"/>
                <a:sym typeface="+mn-ea"/>
              </a:rPr>
              <a:t>通过真实情景活动体验，让学生直观地感受到衣服第一粒扣子扣错的后果；通过分享和讨论，揭示主题，</a:t>
            </a:r>
            <a:r>
              <a:rPr lang="zh-CN" altLang="en-US" sz="2400">
                <a:ln>
                  <a:noFill/>
                </a:ln>
                <a:solidFill>
                  <a:schemeClr val="tx1"/>
                </a:solidFill>
                <a:effectLst/>
                <a:uLnTx/>
                <a:uFillTx/>
                <a:latin typeface="仿宋" panose="02010609060101010101" pitchFamily="49" charset="-122"/>
                <a:ea typeface="仿宋" panose="02010609060101010101" pitchFamily="49" charset="-122"/>
                <a:sym typeface="+mn-ea"/>
              </a:rPr>
              <a:t>引导学生思考扣好第一粒扣子的重要意义。</a:t>
            </a:r>
            <a:endParaRPr kumimoji="0" lang="zh-CN" altLang="en-US" sz="2400" b="0" i="0" u="none" strike="noStrike" kern="1200" cap="none" spc="0" normalizeH="0" baseline="0" noProof="1">
              <a:ln>
                <a:noFill/>
              </a:ln>
              <a:solidFill>
                <a:schemeClr val="tx1"/>
              </a:solidFill>
              <a:effectLst/>
              <a:uLnTx/>
              <a:uFillTx/>
              <a:latin typeface="仿宋" panose="02010609060101010101" pitchFamily="49" charset="-122"/>
              <a:ea typeface="仿宋" panose="02010609060101010101" pitchFamily="49" charset="-122"/>
              <a:cs typeface="+mn-cs"/>
              <a:sym typeface="+mn-ea"/>
            </a:endParaRPr>
          </a:p>
        </p:txBody>
      </p:sp>
      <p:sp>
        <p:nvSpPr>
          <p:cNvPr id="2" name="文本框 9"/>
          <p:cNvSpPr/>
          <p:nvPr/>
        </p:nvSpPr>
        <p:spPr>
          <a:xfrm>
            <a:off x="265113" y="69850"/>
            <a:ext cx="3254375" cy="577850"/>
          </a:xfrm>
          <a:prstGeom prst="round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sz="2800" b="1" i="0" u="none" strike="noStrike" kern="1200" cap="none" spc="0" normalizeH="0" baseline="0" noProof="1">
                <a:solidFill>
                  <a:schemeClr val="bg1">
                    <a:lumMod val="95000"/>
                  </a:schemeClr>
                </a:solidFill>
                <a:latin typeface="方正小标宋_GBK" panose="02000000000000000000" charset="-122"/>
                <a:ea typeface="方正小标宋_GBK" panose="02000000000000000000" charset="-122"/>
                <a:cs typeface="方正小标宋_GBK" panose="02000000000000000000" charset="-122"/>
                <a:sym typeface="微软雅黑" panose="020B0503020204020204" pitchFamily="34" charset="-122"/>
              </a:rPr>
              <a:t>（六）教学过程</a:t>
            </a:r>
          </a:p>
        </p:txBody>
      </p:sp>
      <p:graphicFrame>
        <p:nvGraphicFramePr>
          <p:cNvPr id="5" name="图示 4"/>
          <p:cNvGraphicFramePr/>
          <p:nvPr/>
        </p:nvGraphicFramePr>
        <p:xfrm>
          <a:off x="774065" y="719455"/>
          <a:ext cx="10405745" cy="19875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圆角矩形标注 5"/>
          <p:cNvSpPr/>
          <p:nvPr/>
        </p:nvSpPr>
        <p:spPr>
          <a:xfrm>
            <a:off x="565150" y="847725"/>
            <a:ext cx="2279650" cy="1728788"/>
          </a:xfrm>
          <a:prstGeom prst="wedgeRoundRectCallout">
            <a:avLst>
              <a:gd name="adj1" fmla="val -21134"/>
              <a:gd name="adj2" fmla="val 74283"/>
              <a:gd name="adj3" fmla="val 16667"/>
            </a:avLst>
          </a:prstGeom>
          <a:noFill/>
          <a:ln w="57150">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zh-CN" sz="1800" b="0" i="0" u="none" strike="noStrike" cap="none" normalizeH="0" baseline="0" noProof="1">
              <a:ln>
                <a:noFill/>
              </a:ln>
              <a:solidFill>
                <a:schemeClr val="tx1"/>
              </a:solidFill>
              <a:effectLst/>
              <a:latin typeface="Arial" panose="020B0604020202020204" pitchFamily="34" charset="0"/>
              <a:ea typeface="宋体" panose="02010600030101010101" pitchFamily="2" charset="-122"/>
            </a:endParaRPr>
          </a:p>
        </p:txBody>
      </p:sp>
      <p:sp>
        <p:nvSpPr>
          <p:cNvPr id="19463" name="文本框 6"/>
          <p:cNvSpPr txBox="1"/>
          <p:nvPr/>
        </p:nvSpPr>
        <p:spPr>
          <a:xfrm>
            <a:off x="5320030" y="2513330"/>
            <a:ext cx="6581140" cy="2984500"/>
          </a:xfrm>
          <a:prstGeom prst="rect">
            <a:avLst/>
          </a:prstGeom>
          <a:noFill/>
          <a:ln w="9525">
            <a:noFill/>
          </a:ln>
        </p:spPr>
        <p:txBody>
          <a:bodyPr wrap="square" anchor="t">
            <a:spAutoFit/>
          </a:bodyPr>
          <a:lstStyle/>
          <a:p>
            <a:pPr>
              <a:lnSpc>
                <a:spcPct val="100000"/>
              </a:lnSpc>
            </a:pPr>
            <a:r>
              <a:rPr lang="en-US" altLang="zh-CN" sz="2400" b="1">
                <a:latin typeface="仿宋" panose="02010609060101010101" pitchFamily="49" charset="-122"/>
                <a:ea typeface="仿宋" panose="02010609060101010101" pitchFamily="49" charset="-122"/>
              </a:rPr>
              <a:t>1.</a:t>
            </a:r>
            <a:r>
              <a:rPr lang="zh-CN" altLang="en-US" sz="2400" b="1">
                <a:latin typeface="仿宋" panose="02010609060101010101" pitchFamily="49" charset="-122"/>
                <a:ea typeface="仿宋" panose="02010609060101010101" pitchFamily="49" charset="-122"/>
              </a:rPr>
              <a:t>开展体验活动；</a:t>
            </a:r>
          </a:p>
          <a:p>
            <a:pPr>
              <a:lnSpc>
                <a:spcPct val="100000"/>
              </a:lnSpc>
            </a:pPr>
            <a:r>
              <a:rPr lang="zh-CN" sz="2400" b="1">
                <a:latin typeface="仿宋" panose="02010609060101010101" pitchFamily="49" charset="-122"/>
                <a:ea typeface="仿宋" panose="02010609060101010101" pitchFamily="49" charset="-122"/>
              </a:rPr>
              <a:t>  准备</a:t>
            </a:r>
            <a:r>
              <a:rPr lang="zh-CN" altLang="en-US" sz="2400" b="1">
                <a:latin typeface="仿宋" panose="02010609060101010101" pitchFamily="49" charset="-122"/>
                <a:ea typeface="仿宋" panose="02010609060101010101" pitchFamily="49" charset="-122"/>
              </a:rPr>
              <a:t>：</a:t>
            </a:r>
            <a:r>
              <a:rPr lang="zh-CN" altLang="en-US" sz="2400">
                <a:latin typeface="仿宋" panose="02010609060101010101" pitchFamily="49" charset="-122"/>
                <a:ea typeface="仿宋" panose="02010609060101010101" pitchFamily="49" charset="-122"/>
              </a:rPr>
              <a:t>几件有扣子的衣物。</a:t>
            </a:r>
          </a:p>
          <a:p>
            <a:pPr>
              <a:lnSpc>
                <a:spcPct val="100000"/>
              </a:lnSpc>
            </a:pPr>
            <a:r>
              <a:rPr lang="zh-CN" altLang="en-US" sz="2400" b="1">
                <a:latin typeface="仿宋" panose="02010609060101010101" pitchFamily="49" charset="-122"/>
                <a:ea typeface="仿宋" panose="02010609060101010101" pitchFamily="49" charset="-122"/>
              </a:rPr>
              <a:t>  流程：</a:t>
            </a:r>
            <a:r>
              <a:rPr lang="zh-CN" altLang="en-US" sz="2400">
                <a:latin typeface="仿宋" panose="02010609060101010101" pitchFamily="49" charset="-122"/>
                <a:ea typeface="仿宋" panose="02010609060101010101" pitchFamily="49" charset="-122"/>
              </a:rPr>
              <a:t>提要求</a:t>
            </a:r>
            <a:r>
              <a:rPr lang="en-US" altLang="zh-CN" sz="2400">
                <a:latin typeface="仿宋" panose="02010609060101010101" pitchFamily="49" charset="-122"/>
                <a:ea typeface="仿宋" panose="02010609060101010101" pitchFamily="49" charset="-122"/>
              </a:rPr>
              <a:t>-</a:t>
            </a:r>
            <a:r>
              <a:rPr lang="zh-CN" altLang="en-US" sz="2400">
                <a:latin typeface="仿宋" panose="02010609060101010101" pitchFamily="49" charset="-122"/>
                <a:ea typeface="仿宋" panose="02010609060101010101" pitchFamily="49" charset="-122"/>
              </a:rPr>
              <a:t>发衣服</a:t>
            </a:r>
            <a:r>
              <a:rPr lang="en-US" altLang="zh-CN" sz="2400">
                <a:latin typeface="仿宋" panose="02010609060101010101" pitchFamily="49" charset="-122"/>
                <a:ea typeface="仿宋" panose="02010609060101010101" pitchFamily="49" charset="-122"/>
              </a:rPr>
              <a:t>-</a:t>
            </a:r>
            <a:r>
              <a:rPr lang="zh-CN" altLang="en-US" sz="2400">
                <a:latin typeface="仿宋" panose="02010609060101010101" pitchFamily="49" charset="-122"/>
                <a:ea typeface="仿宋" panose="02010609060101010101" pitchFamily="49" charset="-122"/>
              </a:rPr>
              <a:t>快速扣扣子</a:t>
            </a:r>
            <a:r>
              <a:rPr lang="en-US" altLang="zh-CN" sz="2400">
                <a:latin typeface="仿宋" panose="02010609060101010101" pitchFamily="49" charset="-122"/>
                <a:ea typeface="仿宋" panose="02010609060101010101" pitchFamily="49" charset="-122"/>
              </a:rPr>
              <a:t>-</a:t>
            </a:r>
            <a:r>
              <a:rPr lang="zh-CN" altLang="en-US" sz="2400">
                <a:latin typeface="仿宋" panose="02010609060101010101" pitchFamily="49" charset="-122"/>
                <a:ea typeface="仿宋" panose="02010609060101010101" pitchFamily="49" charset="-122"/>
              </a:rPr>
              <a:t>展示。</a:t>
            </a:r>
          </a:p>
          <a:p>
            <a:pPr>
              <a:lnSpc>
                <a:spcPct val="200000"/>
              </a:lnSpc>
              <a:spcBef>
                <a:spcPts val="0"/>
              </a:spcBef>
              <a:spcAft>
                <a:spcPts val="0"/>
              </a:spcAft>
            </a:pPr>
            <a:r>
              <a:rPr lang="en-US" altLang="zh-CN" sz="2400" b="1">
                <a:latin typeface="仿宋" panose="02010609060101010101" pitchFamily="49" charset="-122"/>
                <a:ea typeface="仿宋" panose="02010609060101010101" pitchFamily="49" charset="-122"/>
              </a:rPr>
              <a:t>2.</a:t>
            </a:r>
            <a:r>
              <a:rPr lang="zh-CN" altLang="en-US" sz="2400" b="1">
                <a:latin typeface="仿宋" panose="02010609060101010101" pitchFamily="49" charset="-122"/>
                <a:ea typeface="仿宋" panose="02010609060101010101" pitchFamily="49" charset="-122"/>
              </a:rPr>
              <a:t>学生进行体验和观察；</a:t>
            </a:r>
          </a:p>
          <a:p>
            <a:pPr>
              <a:lnSpc>
                <a:spcPct val="100000"/>
              </a:lnSpc>
              <a:spcBef>
                <a:spcPts val="0"/>
              </a:spcBef>
              <a:spcAft>
                <a:spcPts val="0"/>
              </a:spcAft>
            </a:pPr>
            <a:endParaRPr lang="zh-CN" altLang="en-US" sz="2000" b="1">
              <a:latin typeface="仿宋" panose="02010609060101010101" pitchFamily="49" charset="-122"/>
              <a:ea typeface="仿宋" panose="02010609060101010101" pitchFamily="49" charset="-122"/>
            </a:endParaRPr>
          </a:p>
          <a:p>
            <a:pPr>
              <a:lnSpc>
                <a:spcPct val="100000"/>
              </a:lnSpc>
            </a:pPr>
            <a:r>
              <a:rPr lang="en-US" altLang="zh-CN" sz="2400" b="1">
                <a:latin typeface="仿宋" panose="02010609060101010101" pitchFamily="49" charset="-122"/>
                <a:ea typeface="仿宋" panose="02010609060101010101" pitchFamily="49" charset="-122"/>
                <a:sym typeface="+mn-ea"/>
              </a:rPr>
              <a:t>3.</a:t>
            </a:r>
            <a:r>
              <a:rPr lang="zh-CN" altLang="en-US" sz="2400" b="1">
                <a:latin typeface="仿宋" panose="02010609060101010101" pitchFamily="49" charset="-122"/>
                <a:ea typeface="仿宋" panose="02010609060101010101" pitchFamily="49" charset="-122"/>
                <a:sym typeface="+mn-ea"/>
              </a:rPr>
              <a:t>问题交流：如果第一粒扣子扣错了，结果会怎样？这个活动给你什么启示？</a:t>
            </a:r>
          </a:p>
        </p:txBody>
      </p:sp>
      <p:pic>
        <p:nvPicPr>
          <p:cNvPr id="7" name="图片 6"/>
          <p:cNvPicPr>
            <a:picLocks noChangeAspect="1"/>
          </p:cNvPicPr>
          <p:nvPr/>
        </p:nvPicPr>
        <p:blipFill>
          <a:blip r:embed="rId8" cstate="print"/>
          <a:stretch>
            <a:fillRect/>
          </a:stretch>
        </p:blipFill>
        <p:spPr>
          <a:xfrm>
            <a:off x="1388745" y="2776855"/>
            <a:ext cx="1718945" cy="2457450"/>
          </a:xfrm>
          <a:prstGeom prst="roundRect">
            <a:avLst/>
          </a:prstGeom>
        </p:spPr>
      </p:pic>
      <p:pic>
        <p:nvPicPr>
          <p:cNvPr id="8" name="图片 7"/>
          <p:cNvPicPr>
            <a:picLocks noChangeAspect="1"/>
          </p:cNvPicPr>
          <p:nvPr/>
        </p:nvPicPr>
        <p:blipFill>
          <a:blip r:embed="rId9" cstate="print"/>
          <a:stretch>
            <a:fillRect/>
          </a:stretch>
        </p:blipFill>
        <p:spPr>
          <a:xfrm>
            <a:off x="3354070" y="2776855"/>
            <a:ext cx="1842770" cy="2457450"/>
          </a:xfrm>
          <a:prstGeom prst="roundRect">
            <a:avLst/>
          </a:prstGeom>
        </p:spPr>
      </p:pic>
    </p:spTree>
  </p:cSld>
  <p:clrMapOvr>
    <a:masterClrMapping/>
  </p:clrMapOvr>
  <p:transition spd="slow"/>
</p:sld>
</file>

<file path=ppt/theme/theme1.xml><?xml version="1.0" encoding="utf-8"?>
<a:theme xmlns:a="http://schemas.openxmlformats.org/drawingml/2006/main" name="Office 主题">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1096</Words>
  <Application>Microsoft Office PowerPoint</Application>
  <PresentationFormat>宽屏</PresentationFormat>
  <Paragraphs>143</Paragraphs>
  <Slides>18</Slides>
  <Notes>18</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18</vt:i4>
      </vt:variant>
    </vt:vector>
  </HeadingPairs>
  <TitlesOfParts>
    <vt:vector size="27" baseType="lpstr">
      <vt:lpstr>方正小标宋_GBK</vt:lpstr>
      <vt:lpstr>仿宋</vt:lpstr>
      <vt:lpstr>华文楷体</vt:lpstr>
      <vt:lpstr>宋体</vt:lpstr>
      <vt:lpstr>微软雅黑</vt:lpstr>
      <vt:lpstr>Arial</vt:lpstr>
      <vt:lpstr>Calibri</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Nee</dc:creator>
  <cp:lastModifiedBy>李杏芳</cp:lastModifiedBy>
  <cp:revision>340</cp:revision>
  <dcterms:created xsi:type="dcterms:W3CDTF">2013-10-25T14:41:00Z</dcterms:created>
  <dcterms:modified xsi:type="dcterms:W3CDTF">2024-07-11T12:34:06Z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2052-11.1.0.10314</vt:lpwstr>
  </property>
  <property fmtid="{D5CDD505-2E9C-101B-9397-08002B2CF9AE}" pid="3" name="KSOSaveFontToCloudKey">
    <vt:lpwstr>302416666_cloud</vt:lpwstr>
  </property>
</Properties>
</file>