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theme/theme5.xml" ContentType="application/vnd.openxmlformats-officedocument.theme+xml"/>
  <Override PartName="/ppt/notesSlides/notesSlide2.xml" ContentType="application/vnd.openxmlformats-officedocument.presentationml.notesSlide+xml"/>
  <Override PartName="/ppt/tags/tag10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tags/tag96.xml" ContentType="application/vnd.openxmlformats-officedocument.presentationml.tags+xml"/>
  <Override PartName="/ppt/tags/tag100.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notesSlides/notesSlide23.xml" ContentType="application/vnd.openxmlformats-officedocument.presentationml.notesSlide+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70.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heme/theme6.xml" ContentType="application/vnd.openxmlformats-officedocument.theme+xml"/>
  <Override PartName="/ppt/tags/tag30.xml" ContentType="application/vnd.openxmlformats-officedocument.presentationml.tags+xml"/>
  <Override PartName="/ppt/tags/tag105.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notesSlides/notesSlide17.xml" ContentType="application/vnd.openxmlformats-officedocument.presentationml.notesSlide+xml"/>
  <Override PartName="/ppt/tags/tag97.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notesSlides/notesSlide13.xml" ContentType="application/vnd.openxmlformats-officedocument.presentationml.notesSlide+xml"/>
  <Override PartName="/ppt/tags/tag93.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tags/tag71.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theme/theme7.xml" ContentType="application/vnd.openxmlformats-officedocument.theme+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notesSlides/notesSlide9.xml" ContentType="application/vnd.openxmlformats-officedocument.presentationml.notesSlide+xml"/>
  <Override PartName="/ppt/tags/tag72.xml" ContentType="application/vnd.openxmlformats-officedocument.presentationml.tags+xml"/>
  <Override PartName="/ppt/tags/tag90.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notesSlides/notesSlide15.xml" ContentType="application/vnd.openxmlformats-officedocument.presentationml.notesSlide+xml"/>
  <Override PartName="/ppt/tags/tag95.xml" ContentType="application/vnd.openxmlformats-officedocument.presentationml.tags+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notesSlides/notesSlide11.xml" ContentType="application/vnd.openxmlformats-officedocument.presentationml.notesSlide+xml"/>
  <Override PartName="/ppt/tags/tag80.xml" ContentType="application/vnd.openxmlformats-officedocument.presentationml.tags+xml"/>
  <Override PartName="/ppt/tags/tag91.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2"/>
    <p:sldMasterId id="2147483659" r:id="rId3"/>
    <p:sldMasterId id="2147483662" r:id="rId4"/>
    <p:sldMasterId id="2147483665" r:id="rId5"/>
  </p:sldMasterIdLst>
  <p:notesMasterIdLst>
    <p:notesMasterId r:id="rId34"/>
  </p:notesMasterIdLst>
  <p:handoutMasterIdLst>
    <p:handoutMasterId r:id="rId35"/>
  </p:handoutMasterIdLst>
  <p:sldIdLst>
    <p:sldId id="729" r:id="rId6"/>
    <p:sldId id="735" r:id="rId7"/>
    <p:sldId id="868" r:id="rId8"/>
    <p:sldId id="814" r:id="rId9"/>
    <p:sldId id="565" r:id="rId10"/>
    <p:sldId id="746" r:id="rId11"/>
    <p:sldId id="796" r:id="rId12"/>
    <p:sldId id="747" r:id="rId13"/>
    <p:sldId id="568" r:id="rId14"/>
    <p:sldId id="597" r:id="rId15"/>
    <p:sldId id="598" r:id="rId16"/>
    <p:sldId id="734" r:id="rId17"/>
    <p:sldId id="733" r:id="rId18"/>
    <p:sldId id="836" r:id="rId19"/>
    <p:sldId id="750" r:id="rId20"/>
    <p:sldId id="751" r:id="rId21"/>
    <p:sldId id="759" r:id="rId22"/>
    <p:sldId id="848" r:id="rId23"/>
    <p:sldId id="858" r:id="rId24"/>
    <p:sldId id="753" r:id="rId25"/>
    <p:sldId id="755" r:id="rId26"/>
    <p:sldId id="849" r:id="rId27"/>
    <p:sldId id="756" r:id="rId28"/>
    <p:sldId id="762" r:id="rId29"/>
    <p:sldId id="777" r:id="rId30"/>
    <p:sldId id="776" r:id="rId31"/>
    <p:sldId id="742" r:id="rId32"/>
    <p:sldId id="270" r:id="rId33"/>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044">
          <p15:clr>
            <a:srgbClr val="A4A3A4"/>
          </p15:clr>
        </p15:guide>
        <p15:guide id="2" pos="398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李东生" initials="李东生" lastIdx="1" clrIdx="0"/>
  <p:cmAuthor id="2" name="作者" initials="A" lastIdx="0" clrIdx="1"/>
  <p:cmAuthor id="3" name="Administrator" initial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2E6CD"/>
    <a:srgbClr val="0170C1"/>
    <a:srgbClr val="0000CC"/>
    <a:srgbClr val="00724D"/>
    <a:srgbClr val="CAF6DF"/>
    <a:srgbClr val="5DEFA9"/>
    <a:srgbClr val="003300"/>
    <a:srgbClr val="006600"/>
    <a:srgbClr val="F2FCF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597" autoAdjust="0"/>
    <p:restoredTop sz="88296" autoAdjust="0"/>
  </p:normalViewPr>
  <p:slideViewPr>
    <p:cSldViewPr snapToGrid="0" showGuides="1">
      <p:cViewPr varScale="1">
        <p:scale>
          <a:sx n="78" d="100"/>
          <a:sy n="78" d="100"/>
        </p:scale>
        <p:origin x="-1026" y="-90"/>
      </p:cViewPr>
      <p:guideLst>
        <p:guide orient="horz" pos="2044"/>
        <p:guide pos="3989"/>
      </p:guideLst>
    </p:cSldViewPr>
  </p:slideViewPr>
  <p:notesTextViewPr>
    <p:cViewPr>
      <p:scale>
        <a:sx n="1" d="1"/>
        <a:sy n="1" d="1"/>
      </p:scale>
      <p:origin x="0" y="0"/>
    </p:cViewPr>
  </p:notesTextViewPr>
  <p:sorterViewPr>
    <p:cViewPr>
      <p:scale>
        <a:sx n="110" d="100"/>
        <a:sy n="110" d="100"/>
      </p:scale>
      <p:origin x="0" y="-141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2021/10/13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 xmlns:p14="http://schemas.microsoft.com/office/powerpoint/2010/main" val="4218440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2" name="幻灯片图像占位符 3"/>
          <p:cNvSpPr>
            <a:spLocks noGrp="1" noRot="1" noChangeAspect="1"/>
          </p:cNvSpPr>
          <p:nvPr>
            <p:ph type="sldImg"/>
          </p:nvPr>
        </p:nvSpPr>
        <p:spPr>
          <a:xfrm>
            <a:off x="685800" y="1143000"/>
            <a:ext cx="5486400" cy="3086100"/>
          </a:xfrm>
          <a:prstGeom prst="rect">
            <a:avLst/>
          </a:prstGeom>
          <a:noFill/>
          <a:ln w="12700">
            <a:noFill/>
          </a:ln>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2054" name="页脚占位符 5"/>
          <p:cNvSpPr>
            <a:spLocks noGrp="1" noChangeArrowheads="1"/>
          </p:cNvSpPr>
          <p:nvPr>
            <p:ph type="ftr" sz="quarter" idx="4"/>
          </p:nvPr>
        </p:nvSpPr>
        <p:spPr bwMode="auto">
          <a:xfrm>
            <a:off x="0" y="8685213"/>
            <a:ext cx="2971800" cy="458788"/>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8788"/>
          </a:xfrm>
          <a:prstGeom prst="rect">
            <a:avLst/>
          </a:prstGeom>
          <a:noFill/>
          <a:ln>
            <a:noFill/>
          </a:ln>
        </p:spPr>
        <p:txBody>
          <a:bodyPr vert="horz" wrap="square" lIns="91440" tIns="45720" rIns="91440" bIns="45720" numCol="1" anchor="b" anchorCtr="0" compatLnSpc="1"/>
          <a:lstStyle/>
          <a:p>
            <a:pPr lvl="0" algn="r" eaLnBrk="1" hangingPunct="1">
              <a:buNone/>
            </a:pPr>
            <a:fld id="{9A0DB2DC-4C9A-4742-B13C-FB6460FD3503}" type="slidenum">
              <a:rPr lang="zh-CN" altLang="en-US" dirty="0"/>
              <a:pPr lvl="0" algn="r" eaLnBrk="1" hangingPunct="1">
                <a:buNone/>
              </a:pPr>
              <a:t>‹#›</a:t>
            </a:fld>
            <a:endParaRPr lang="zh-CN" altLang="en-US" sz="1200" dirty="0"/>
          </a:p>
        </p:txBody>
      </p:sp>
    </p:spTree>
    <p:extLst>
      <p:ext uri="{BB962C8B-B14F-4D97-AF65-F5344CB8AC3E}">
        <p14:creationId xmlns="" xmlns:p14="http://schemas.microsoft.com/office/powerpoint/2010/main" val="3703123755"/>
      </p:ext>
    </p:extLst>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lvl="0" indent="0" algn="l" defTabSz="0" rtl="0" eaLnBrk="0" fontAlgn="base" latinLnBrk="0" hangingPunct="0">
              <a:lnSpc>
                <a:spcPct val="100000"/>
              </a:lnSpc>
              <a:spcBef>
                <a:spcPct val="30000"/>
              </a:spcBef>
              <a:spcAft>
                <a:spcPct val="0"/>
              </a:spcAft>
              <a:buClrTx/>
              <a:buSzTx/>
              <a:buFontTx/>
              <a:buNone/>
              <a:tabLst/>
              <a:defRPr/>
            </a:pPr>
            <a:endParaRPr lang="zh-CN" altLang="zh-CN" sz="1200" kern="1200" dirty="0" smtClean="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3668034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 xmlns:p14="http://schemas.microsoft.com/office/powerpoint/2010/main" val="3493602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zh-CN" sz="1200" kern="1200" dirty="0" smtClean="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3062600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4036455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zh-CN" sz="1200" kern="1200" dirty="0" smtClean="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1130116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1800604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449506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137840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2843256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4160536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2016844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193611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2942342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3792050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419502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2853757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3514435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1670205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3248285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613121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532651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798272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241247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905060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1757593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313057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292271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642602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cstate="print"/>
          <a:stretch>
            <a:fillRect/>
          </a:stretch>
        </p:blipFill>
        <p:spPr>
          <a:xfrm>
            <a:off x="-139700" y="0"/>
            <a:ext cx="12331700" cy="6935788"/>
          </a:xfrm>
          <a:prstGeom prst="rect">
            <a:avLst/>
          </a:prstGeom>
          <a:noFill/>
          <a:ln w="9525">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pPr/>
              <a:t>2021/10/13</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pPr/>
              <a:t>2021/10/13</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pPr/>
              <a:t>2021/10/13</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lvl1pPr>
              <a:defRPr>
                <a:solidFill>
                  <a:schemeClr val="tx1">
                    <a:lumMod val="85000"/>
                    <a:lumOff val="15000"/>
                  </a:schemeClr>
                </a:solidFill>
              </a:defRPr>
            </a:lvl1p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3075" name="图片 5" descr="01c"/>
          <p:cNvPicPr>
            <a:picLocks noChangeAspect="1"/>
          </p:cNvPicPr>
          <p:nvPr userDrawn="1"/>
        </p:nvPicPr>
        <p:blipFill>
          <a:blip r:embed="rId2" cstate="print"/>
          <a:stretch>
            <a:fillRect/>
          </a:stretch>
        </p:blipFill>
        <p:spPr>
          <a:xfrm>
            <a:off x="-111125" y="0"/>
            <a:ext cx="12303125" cy="6919913"/>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EA7A3100-DE3C-46DE-A901-464DE630C16B}" type="datetimeFigureOut">
              <a:rPr lang="zh-CN" altLang="en-US" smtClean="0"/>
              <a:pPr/>
              <a:t>2021/10/13</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A775A56D-B246-4D3E-BAE7-937263F86FD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矩形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8" name="眉头"/>
          <p:cNvSpPr txBox="1"/>
          <p:nvPr userDrawn="1"/>
        </p:nvSpPr>
        <p:spPr>
          <a:xfrm>
            <a:off x="648498"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章节标题一</a:t>
            </a:r>
          </a:p>
        </p:txBody>
      </p:sp>
      <p:sp>
        <p:nvSpPr>
          <p:cNvPr id="9" name="眉头"/>
          <p:cNvSpPr txBox="1"/>
          <p:nvPr userDrawn="1"/>
        </p:nvSpPr>
        <p:spPr>
          <a:xfrm>
            <a:off x="2478497"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章节标题二</a:t>
            </a:r>
          </a:p>
        </p:txBody>
      </p:sp>
      <p:sp>
        <p:nvSpPr>
          <p:cNvPr id="10" name="眉头"/>
          <p:cNvSpPr txBox="1"/>
          <p:nvPr userDrawn="1"/>
        </p:nvSpPr>
        <p:spPr>
          <a:xfrm>
            <a:off x="4324930"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章节标题三</a:t>
            </a:r>
          </a:p>
        </p:txBody>
      </p:sp>
      <p:sp>
        <p:nvSpPr>
          <p:cNvPr id="11" name="眉头"/>
          <p:cNvSpPr txBox="1"/>
          <p:nvPr userDrawn="1"/>
        </p:nvSpPr>
        <p:spPr>
          <a:xfrm>
            <a:off x="6145876"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章节标题四</a:t>
            </a:r>
          </a:p>
        </p:txBody>
      </p:sp>
      <p:sp>
        <p:nvSpPr>
          <p:cNvPr id="12" name="眉头"/>
          <p:cNvSpPr txBox="1"/>
          <p:nvPr userDrawn="1"/>
        </p:nvSpPr>
        <p:spPr>
          <a:xfrm>
            <a:off x="7966821"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章节标题五</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pPr/>
              <a:t>2021/10/13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cstate="print"/>
          <a:stretch>
            <a:fillRect/>
          </a:stretch>
        </p:blipFill>
        <p:spPr>
          <a:xfrm>
            <a:off x="-139700" y="0"/>
            <a:ext cx="12331700" cy="6935788"/>
          </a:xfrm>
          <a:prstGeom prst="rect">
            <a:avLst/>
          </a:prstGeom>
          <a:noFill/>
          <a:ln w="9525">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pPr/>
              <a:t>2021/10/13</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9"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4"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7" r:id="rId1"/>
    <p:sldLayoutId id="2147483658" r:id="rId2"/>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4"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4"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4"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6" r:id="rId1"/>
    <p:sldLayoutId id="2147483667" r:id="rId2"/>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notesSlide" Target="../notesSlides/notesSlide1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tags" Target="../tags/tag71.xml"/></Relationships>
</file>

<file path=ppt/slides/_rels/slide11.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notesSlide" Target="../notesSlides/notesSlide11.xml"/><Relationship Id="rId5" Type="http://schemas.openxmlformats.org/officeDocument/2006/relationships/slideLayout" Target="../slideLayouts/slideLayout14.xml"/><Relationship Id="rId4" Type="http://schemas.openxmlformats.org/officeDocument/2006/relationships/tags" Target="../tags/tag76.xml"/></Relationships>
</file>

<file path=ppt/slides/_rels/slide12.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tags" Target="../tags/tag88.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5" Type="http://schemas.openxmlformats.org/officeDocument/2006/relationships/tags" Target="../tags/tag81.xml"/><Relationship Id="rId15" Type="http://schemas.openxmlformats.org/officeDocument/2006/relationships/notesSlide" Target="../notesSlides/notesSlide12.xml"/><Relationship Id="rId10" Type="http://schemas.openxmlformats.org/officeDocument/2006/relationships/tags" Target="../tags/tag86.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90.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tags" Target="../tags/tag103.xml"/><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tags" Target="../tags/tag102.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tags" Target="../tags/tag101.xml"/><Relationship Id="rId5" Type="http://schemas.openxmlformats.org/officeDocument/2006/relationships/tags" Target="../tags/tag95.xml"/><Relationship Id="rId15" Type="http://schemas.openxmlformats.org/officeDocument/2006/relationships/notesSlide" Target="../notesSlides/notesSlide19.xml"/><Relationship Id="rId10" Type="http://schemas.openxmlformats.org/officeDocument/2006/relationships/tags" Target="../tags/tag100.xml"/><Relationship Id="rId4" Type="http://schemas.openxmlformats.org/officeDocument/2006/relationships/tags" Target="../tags/tag94.xml"/><Relationship Id="rId9" Type="http://schemas.openxmlformats.org/officeDocument/2006/relationships/tags" Target="../tags/tag99.xml"/><Relationship Id="rId1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notesSlide" Target="../notesSlides/notesSlide3.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tags" Target="../tags/tag44.xml"/><Relationship Id="rId26" Type="http://schemas.openxmlformats.org/officeDocument/2006/relationships/tags" Target="../tags/tag52.xml"/><Relationship Id="rId3" Type="http://schemas.openxmlformats.org/officeDocument/2006/relationships/tags" Target="../tags/tag29.xml"/><Relationship Id="rId21" Type="http://schemas.openxmlformats.org/officeDocument/2006/relationships/tags" Target="../tags/tag47.xml"/><Relationship Id="rId34" Type="http://schemas.openxmlformats.org/officeDocument/2006/relationships/slideLayout" Target="../slideLayouts/slideLayout9.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5" Type="http://schemas.openxmlformats.org/officeDocument/2006/relationships/tags" Target="../tags/tag51.xml"/><Relationship Id="rId33" Type="http://schemas.openxmlformats.org/officeDocument/2006/relationships/tags" Target="../tags/tag59.xml"/><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tags" Target="../tags/tag46.xml"/><Relationship Id="rId29" Type="http://schemas.openxmlformats.org/officeDocument/2006/relationships/tags" Target="../tags/tag55.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24" Type="http://schemas.openxmlformats.org/officeDocument/2006/relationships/tags" Target="../tags/tag50.xml"/><Relationship Id="rId32" Type="http://schemas.openxmlformats.org/officeDocument/2006/relationships/tags" Target="../tags/tag58.xml"/><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tags" Target="../tags/tag49.xml"/><Relationship Id="rId28" Type="http://schemas.openxmlformats.org/officeDocument/2006/relationships/tags" Target="../tags/tag54.xml"/><Relationship Id="rId10" Type="http://schemas.openxmlformats.org/officeDocument/2006/relationships/tags" Target="../tags/tag36.xml"/><Relationship Id="rId19" Type="http://schemas.openxmlformats.org/officeDocument/2006/relationships/tags" Target="../tags/tag45.xml"/><Relationship Id="rId31" Type="http://schemas.openxmlformats.org/officeDocument/2006/relationships/tags" Target="../tags/tag57.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tags" Target="../tags/tag48.xml"/><Relationship Id="rId27" Type="http://schemas.openxmlformats.org/officeDocument/2006/relationships/tags" Target="../tags/tag53.xml"/><Relationship Id="rId30" Type="http://schemas.openxmlformats.org/officeDocument/2006/relationships/tags" Target="../tags/tag56.xml"/><Relationship Id="rId3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6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6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直接连接符 17"/>
          <p:cNvSpPr/>
          <p:nvPr/>
        </p:nvSpPr>
        <p:spPr>
          <a:xfrm>
            <a:off x="4776788" y="4632325"/>
            <a:ext cx="2622550" cy="1588"/>
          </a:xfrm>
          <a:prstGeom prst="line">
            <a:avLst/>
          </a:prstGeom>
          <a:ln w="6350">
            <a:noFill/>
          </a:ln>
        </p:spPr>
      </p:sp>
      <p:sp>
        <p:nvSpPr>
          <p:cNvPr id="27650" name="文本框 24"/>
          <p:cNvSpPr/>
          <p:nvPr/>
        </p:nvSpPr>
        <p:spPr>
          <a:xfrm>
            <a:off x="3581400" y="5280025"/>
            <a:ext cx="6681788" cy="1200329"/>
          </a:xfrm>
          <a:prstGeom prst="rect">
            <a:avLst/>
          </a:prstGeom>
          <a:noFill/>
          <a:ln w="9525">
            <a:noFill/>
          </a:ln>
        </p:spPr>
        <p:txBody>
          <a:bodyPr anchor="t">
            <a:spAutoFit/>
          </a:bodyPr>
          <a:lstStyle/>
          <a:p>
            <a:pPr>
              <a:lnSpc>
                <a:spcPct val="150000"/>
              </a:lnSpc>
              <a:buFont typeface="Arial" panose="020B0604020202020204" pitchFamily="34" charset="0"/>
            </a:pPr>
            <a:r>
              <a:rPr lang="zh-CN" altLang="en-US" sz="2400" dirty="0">
                <a:latin typeface="微软雅黑" panose="020B0503020204020204" pitchFamily="34" charset="-122"/>
                <a:ea typeface="微软雅黑" panose="020B0503020204020204" pitchFamily="34" charset="-122"/>
                <a:sym typeface="Calibri" panose="020F0502020204030204" charset="0"/>
              </a:rPr>
              <a:t>报告人</a:t>
            </a:r>
            <a:r>
              <a:rPr lang="zh-CN" altLang="en-US" sz="2400" dirty="0" smtClean="0">
                <a:latin typeface="微软雅黑" panose="020B0503020204020204" pitchFamily="34" charset="-122"/>
                <a:ea typeface="微软雅黑" panose="020B0503020204020204" pitchFamily="34" charset="-122"/>
                <a:sym typeface="Calibri" panose="020F0502020204030204" charset="0"/>
              </a:rPr>
              <a:t>：孙淑红</a:t>
            </a:r>
            <a:endParaRPr lang="en-US" altLang="zh-CN" sz="2400" dirty="0" smtClean="0">
              <a:latin typeface="微软雅黑" panose="020B0503020204020204" pitchFamily="34" charset="-122"/>
              <a:ea typeface="微软雅黑" panose="020B0503020204020204" pitchFamily="34" charset="-122"/>
              <a:sym typeface="Calibri" panose="020F0502020204030204" charset="0"/>
            </a:endParaRPr>
          </a:p>
          <a:p>
            <a:pPr>
              <a:lnSpc>
                <a:spcPct val="150000"/>
              </a:lnSpc>
              <a:buFont typeface="Arial" panose="020B0604020202020204" pitchFamily="34" charset="0"/>
            </a:pPr>
            <a:r>
              <a:rPr lang="zh-CN" altLang="en-US" sz="2400" dirty="0" smtClean="0">
                <a:latin typeface="微软雅黑" panose="020B0503020204020204" pitchFamily="34" charset="-122"/>
                <a:ea typeface="微软雅黑" panose="020B0503020204020204" pitchFamily="34" charset="-122"/>
                <a:sym typeface="Calibri" panose="020F0502020204030204" charset="0"/>
              </a:rPr>
              <a:t>单   </a:t>
            </a:r>
            <a:r>
              <a:rPr lang="zh-CN" altLang="en-US" sz="2400" dirty="0">
                <a:latin typeface="微软雅黑" panose="020B0503020204020204" pitchFamily="34" charset="-122"/>
                <a:ea typeface="微软雅黑" panose="020B0503020204020204" pitchFamily="34" charset="-122"/>
                <a:sym typeface="Calibri" panose="020F0502020204030204" charset="0"/>
              </a:rPr>
              <a:t>位</a:t>
            </a:r>
            <a:r>
              <a:rPr lang="zh-CN" altLang="en-US" sz="2400" dirty="0" smtClean="0">
                <a:latin typeface="微软雅黑" panose="020B0503020204020204" pitchFamily="34" charset="-122"/>
                <a:ea typeface="微软雅黑" panose="020B0503020204020204" pitchFamily="34" charset="-122"/>
                <a:sym typeface="Calibri" panose="020F0502020204030204" charset="0"/>
              </a:rPr>
              <a:t>：北京市中关村中学</a:t>
            </a:r>
            <a:endParaRPr lang="zh-CN" altLang="en-US" sz="2400" dirty="0">
              <a:latin typeface="微软雅黑" panose="020B0503020204020204" pitchFamily="34" charset="-122"/>
              <a:ea typeface="微软雅黑" panose="020B0503020204020204" pitchFamily="34" charset="-122"/>
              <a:sym typeface="Calibri" panose="020F0502020204030204" charset="0"/>
            </a:endParaRPr>
          </a:p>
        </p:txBody>
      </p:sp>
      <p:sp>
        <p:nvSpPr>
          <p:cNvPr id="27651" name="矩形 2"/>
          <p:cNvSpPr/>
          <p:nvPr/>
        </p:nvSpPr>
        <p:spPr>
          <a:xfrm>
            <a:off x="1036638" y="1647825"/>
            <a:ext cx="11155362" cy="2011363"/>
          </a:xfrm>
          <a:prstGeom prst="rect">
            <a:avLst/>
          </a:prstGeom>
          <a:noFill/>
          <a:ln w="9525">
            <a:noFill/>
          </a:ln>
        </p:spPr>
        <p:txBody>
          <a:bodyPr anchor="t"/>
          <a:lstStyle/>
          <a:p>
            <a:pPr>
              <a:buFont typeface="Arial" panose="020B0604020202020204" pitchFamily="34" charset="0"/>
            </a:pPr>
            <a:endParaRPr lang="zh-CN" altLang="en-US" dirty="0">
              <a:latin typeface="Arial" panose="020B0604020202020204" pitchFamily="34" charset="0"/>
              <a:ea typeface="宋体" panose="02010600030101010101" pitchFamily="2" charset="-122"/>
              <a:sym typeface="Calibri" panose="020F0502020204030204" charset="0"/>
            </a:endParaRPr>
          </a:p>
        </p:txBody>
      </p:sp>
      <p:sp>
        <p:nvSpPr>
          <p:cNvPr id="27652" name="文本框 22"/>
          <p:cNvSpPr/>
          <p:nvPr/>
        </p:nvSpPr>
        <p:spPr>
          <a:xfrm>
            <a:off x="-152400" y="2336800"/>
            <a:ext cx="12344400" cy="2123658"/>
          </a:xfrm>
          <a:prstGeom prst="rect">
            <a:avLst/>
          </a:prstGeom>
          <a:noFill/>
          <a:ln w="9525">
            <a:noFill/>
          </a:ln>
        </p:spPr>
        <p:txBody>
          <a:bodyPr wrap="square" anchor="t">
            <a:spAutoFit/>
          </a:bodyPr>
          <a:lstStyle/>
          <a:p>
            <a:pPr algn="ctr">
              <a:buFont typeface="Arial" panose="020B0604020202020204" pitchFamily="34" charset="0"/>
            </a:pPr>
            <a:r>
              <a:rPr lang="zh-CN" altLang="en-US" sz="4400" b="1" dirty="0" smtClean="0">
                <a:latin typeface="微软雅黑" panose="020B0503020204020204" pitchFamily="34" charset="-122"/>
                <a:ea typeface="微软雅黑" panose="020B0503020204020204" pitchFamily="34" charset="-122"/>
                <a:sym typeface="微软雅黑" panose="020B0503020204020204" pitchFamily="34" charset="-122"/>
              </a:rPr>
              <a:t>第</a:t>
            </a:r>
            <a:r>
              <a:rPr lang="en-US" altLang="zh-CN" sz="4400" b="1" dirty="0" smtClean="0">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4400" b="1" dirty="0" smtClean="0">
                <a:latin typeface="微软雅黑" panose="020B0503020204020204" pitchFamily="34" charset="-122"/>
                <a:ea typeface="微软雅黑" panose="020B0503020204020204" pitchFamily="34" charset="-122"/>
                <a:sym typeface="微软雅黑" panose="020B0503020204020204" pitchFamily="34" charset="-122"/>
              </a:rPr>
              <a:t>讲  战略布局：协调推进“四个全面”</a:t>
            </a:r>
            <a:r>
              <a:rPr lang="en-US" altLang="zh-CN" sz="4400" b="1" dirty="0" smtClean="0">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44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buFont typeface="Arial" panose="020B0604020202020204" pitchFamily="34" charset="0"/>
            </a:pPr>
            <a:endParaRPr lang="en-US" altLang="zh-CN" sz="4400" b="1" dirty="0" smtClean="0">
              <a:latin typeface="微软雅黑" panose="020B0503020204020204" pitchFamily="34" charset="-122"/>
              <a:ea typeface="微软雅黑" panose="020B0503020204020204" pitchFamily="34" charset="-122"/>
              <a:sym typeface="微软雅黑" panose="020B0503020204020204" pitchFamily="34" charset="-122"/>
            </a:endParaRPr>
          </a:p>
          <a:p>
            <a:pPr algn="ctr">
              <a:buFont typeface="Arial" panose="020B0604020202020204" pitchFamily="34" charset="0"/>
            </a:pPr>
            <a:r>
              <a:rPr lang="zh-CN" altLang="en-US" sz="4400" b="1" dirty="0" smtClean="0">
                <a:latin typeface="微软雅黑" panose="020B0503020204020204" pitchFamily="34" charset="-122"/>
                <a:ea typeface="微软雅黑" panose="020B0503020204020204" pitchFamily="34" charset="-122"/>
                <a:sym typeface="微软雅黑" panose="020B0503020204020204" pitchFamily="34" charset="-122"/>
              </a:rPr>
              <a:t>说</a:t>
            </a:r>
            <a:r>
              <a:rPr lang="zh-CN" altLang="en-US" sz="4400" b="1" dirty="0">
                <a:latin typeface="微软雅黑" panose="020B0503020204020204" pitchFamily="34" charset="-122"/>
                <a:ea typeface="微软雅黑" panose="020B0503020204020204" pitchFamily="34" charset="-122"/>
                <a:sym typeface="微软雅黑" panose="020B0503020204020204" pitchFamily="34" charset="-122"/>
              </a:rPr>
              <a:t>课</a:t>
            </a: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800" b="1" dirty="0" smtClean="0">
                <a:latin typeface="微软雅黑" panose="020B0503020204020204" pitchFamily="34" charset="-122"/>
                <a:ea typeface="微软雅黑" panose="020B0503020204020204" pitchFamily="34" charset="-122"/>
                <a:sym typeface="微软雅黑" panose="020B0503020204020204" pitchFamily="34" charset="-122"/>
              </a:rPr>
              <a:t>第</a:t>
            </a:r>
            <a:r>
              <a:rPr lang="en-US" altLang="zh-CN" sz="2800" b="1" dirty="0" smtClean="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800" b="1" dirty="0" smtClean="0">
                <a:latin typeface="微软雅黑" panose="020B0503020204020204" pitchFamily="34" charset="-122"/>
                <a:ea typeface="微软雅黑" panose="020B0503020204020204" pitchFamily="34" charset="-122"/>
                <a:sym typeface="微软雅黑" panose="020B0503020204020204" pitchFamily="34" charset="-122"/>
              </a:rPr>
              <a:t>课时</a:t>
            </a: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4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4" name="文本框 99"/>
          <p:cNvSpPr txBox="1"/>
          <p:nvPr/>
        </p:nvSpPr>
        <p:spPr>
          <a:xfrm>
            <a:off x="23813" y="1290638"/>
            <a:ext cx="10739437" cy="523875"/>
          </a:xfrm>
          <a:prstGeom prst="rect">
            <a:avLst/>
          </a:prstGeom>
          <a:noFill/>
          <a:ln w="9525">
            <a:noFill/>
          </a:ln>
        </p:spPr>
        <p:txBody>
          <a:bodyPr wrap="square" anchor="t">
            <a:spAutoFit/>
          </a:bodyPr>
          <a:lstStyle/>
          <a:p>
            <a:r>
              <a:rPr lang="zh-CN" altLang="zh-CN" sz="2800" b="1" dirty="0">
                <a:solidFill>
                  <a:srgbClr val="264457"/>
                </a:solidFill>
                <a:latin typeface="黑体" panose="02010609060101010101" charset="-122"/>
                <a:ea typeface="黑体" panose="02010609060101010101" charset="-122"/>
              </a:rPr>
              <a:t>《习近平新时代中国特色社会主义思想学生读本》</a:t>
            </a:r>
            <a:r>
              <a:rPr lang="zh-CN" altLang="en-US" sz="2800" b="1" dirty="0">
                <a:solidFill>
                  <a:srgbClr val="264457"/>
                </a:solidFill>
                <a:latin typeface="黑体" panose="02010609060101010101" charset="-122"/>
                <a:ea typeface="黑体" panose="02010609060101010101" charset="-122"/>
              </a:rPr>
              <a:t>（高中）</a:t>
            </a: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766316" y="3333542"/>
            <a:ext cx="880125" cy="646331"/>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9" name="文本框 8"/>
          <p:cNvSpPr txBox="1"/>
          <p:nvPr/>
        </p:nvSpPr>
        <p:spPr>
          <a:xfrm>
            <a:off x="1893316" y="3530392"/>
            <a:ext cx="880125" cy="646331"/>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0" name="文本框 9"/>
          <p:cNvSpPr txBox="1"/>
          <p:nvPr>
            <p:custDataLst>
              <p:tags r:id="rId2"/>
            </p:custDataLst>
          </p:nvPr>
        </p:nvSpPr>
        <p:spPr>
          <a:xfrm>
            <a:off x="195072" y="17145"/>
            <a:ext cx="5824474" cy="601182"/>
          </a:xfrm>
          <a:prstGeom prst="rect">
            <a:avLst/>
          </a:prstGeom>
          <a:noFill/>
        </p:spPr>
        <p:txBody>
          <a:bodyPr wrap="square" lIns="63500" tIns="25400" rIns="63500" bIns="25400" rtlCol="0" anchor="b" anchorCtr="0">
            <a:noAutofit/>
          </a:bodyPr>
          <a:lstStyle/>
          <a:p>
            <a:pPr marL="0" indent="0" algn="l">
              <a:lnSpc>
                <a:spcPct val="100000"/>
              </a:lnSpc>
              <a:spcBef>
                <a:spcPts val="0"/>
              </a:spcBef>
              <a:spcAft>
                <a:spcPts val="0"/>
              </a:spcAft>
              <a:buSzPct val="100000"/>
              <a:buNone/>
            </a:pPr>
            <a:r>
              <a:rPr lang="zh-CN" altLang="en-US" sz="3600" b="1" spc="220" dirty="0" smtClean="0">
                <a:solidFill>
                  <a:schemeClr val="accent1">
                    <a:lumMod val="75000"/>
                  </a:schemeClr>
                </a:solidFill>
                <a:latin typeface="微软雅黑" panose="020B0503020204020204" pitchFamily="34" charset="-122"/>
                <a:ea typeface="微软雅黑" panose="020B0503020204020204" pitchFamily="34" charset="-122"/>
              </a:rPr>
              <a:t>三、教学目标</a:t>
            </a:r>
          </a:p>
        </p:txBody>
      </p:sp>
      <p:sp>
        <p:nvSpPr>
          <p:cNvPr id="17" name="任意多边形 8"/>
          <p:cNvSpPr/>
          <p:nvPr/>
        </p:nvSpPr>
        <p:spPr>
          <a:xfrm>
            <a:off x="1464906" y="1502231"/>
            <a:ext cx="2895444" cy="3937515"/>
          </a:xfrm>
          <a:custGeom>
            <a:avLst/>
            <a:gdLst>
              <a:gd name="txL" fmla="*/ 0 w 4506439"/>
              <a:gd name="txT" fmla="*/ 0 h 3710895"/>
              <a:gd name="txR" fmla="*/ 4506439 w 4506439"/>
              <a:gd name="txB" fmla="*/ 3710895 h 3710895"/>
            </a:gdLst>
            <a:ahLst/>
            <a:cxnLst>
              <a:cxn ang="0">
                <a:pos x="1812225" y="0"/>
              </a:cxn>
              <a:cxn ang="0">
                <a:pos x="2650992" y="0"/>
              </a:cxn>
              <a:cxn ang="0">
                <a:pos x="4506439" y="0"/>
              </a:cxn>
              <a:cxn ang="0">
                <a:pos x="4506439" y="1855447"/>
              </a:cxn>
              <a:cxn ang="0">
                <a:pos x="4506439" y="1921383"/>
              </a:cxn>
              <a:cxn ang="0">
                <a:pos x="4503110" y="1921383"/>
              </a:cxn>
              <a:cxn ang="0">
                <a:pos x="4496860" y="2045156"/>
              </a:cxn>
              <a:cxn ang="0">
                <a:pos x="2828995" y="3702466"/>
              </a:cxn>
              <a:cxn ang="0">
                <a:pos x="2800124" y="3703833"/>
              </a:cxn>
              <a:cxn ang="0">
                <a:pos x="2800124" y="3710894"/>
              </a:cxn>
              <a:cxn ang="0">
                <a:pos x="2650992" y="3710894"/>
              </a:cxn>
              <a:cxn ang="0">
                <a:pos x="1855467" y="3710894"/>
              </a:cxn>
              <a:cxn ang="0">
                <a:pos x="1855447" y="3710895"/>
              </a:cxn>
              <a:cxn ang="0">
                <a:pos x="1855427" y="3710894"/>
              </a:cxn>
              <a:cxn ang="0">
                <a:pos x="0" y="3710894"/>
              </a:cxn>
              <a:cxn ang="0">
                <a:pos x="0" y="1921385"/>
              </a:cxn>
              <a:cxn ang="0">
                <a:pos x="3330" y="1921385"/>
              </a:cxn>
              <a:cxn ang="0">
                <a:pos x="0" y="1855448"/>
              </a:cxn>
              <a:cxn ang="0">
                <a:pos x="1665738" y="9581"/>
              </a:cxn>
              <a:cxn ang="0">
                <a:pos x="1812225" y="2184"/>
              </a:cxn>
            </a:cxnLst>
            <a:rect l="txL" t="txT" r="txR" b="txB"/>
            <a:pathLst>
              <a:path w="4506439" h="3710895">
                <a:moveTo>
                  <a:pt x="1812225" y="0"/>
                </a:moveTo>
                <a:lnTo>
                  <a:pt x="2650992" y="0"/>
                </a:lnTo>
                <a:lnTo>
                  <a:pt x="4506439" y="0"/>
                </a:lnTo>
                <a:lnTo>
                  <a:pt x="4506439" y="1855447"/>
                </a:lnTo>
                <a:lnTo>
                  <a:pt x="4506439" y="1921383"/>
                </a:lnTo>
                <a:lnTo>
                  <a:pt x="4503110" y="1921383"/>
                </a:lnTo>
                <a:lnTo>
                  <a:pt x="4496860" y="2045156"/>
                </a:lnTo>
                <a:cubicBezTo>
                  <a:pt x="4407781" y="2922300"/>
                  <a:pt x="3707736" y="3618827"/>
                  <a:pt x="2828995" y="3702466"/>
                </a:cubicBezTo>
                <a:lnTo>
                  <a:pt x="2800124" y="3703833"/>
                </a:lnTo>
                <a:lnTo>
                  <a:pt x="2800124" y="3710894"/>
                </a:lnTo>
                <a:lnTo>
                  <a:pt x="2650992" y="3710894"/>
                </a:lnTo>
                <a:lnTo>
                  <a:pt x="1855467" y="3710894"/>
                </a:lnTo>
                <a:lnTo>
                  <a:pt x="1855447" y="3710895"/>
                </a:lnTo>
                <a:lnTo>
                  <a:pt x="1855427" y="3710894"/>
                </a:lnTo>
                <a:lnTo>
                  <a:pt x="0" y="3710894"/>
                </a:lnTo>
                <a:lnTo>
                  <a:pt x="0" y="1921385"/>
                </a:lnTo>
                <a:lnTo>
                  <a:pt x="3330" y="1921385"/>
                </a:lnTo>
                <a:lnTo>
                  <a:pt x="0" y="1855448"/>
                </a:lnTo>
                <a:cubicBezTo>
                  <a:pt x="0" y="894759"/>
                  <a:pt x="730118" y="104598"/>
                  <a:pt x="1665738" y="9581"/>
                </a:cubicBezTo>
                <a:lnTo>
                  <a:pt x="1812225" y="2184"/>
                </a:lnTo>
                <a:close/>
              </a:path>
            </a:pathLst>
          </a:custGeom>
          <a:solidFill>
            <a:srgbClr val="0170C1"/>
          </a:solidFill>
          <a:ln w="12700">
            <a:solidFill>
              <a:schemeClr val="bg1"/>
            </a:solidFill>
          </a:ln>
        </p:spPr>
        <p:txBody>
          <a:bodyPr anchor="ctr"/>
          <a:lstStyle/>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 name="任意多边形 9"/>
          <p:cNvSpPr/>
          <p:nvPr/>
        </p:nvSpPr>
        <p:spPr>
          <a:xfrm>
            <a:off x="4546561" y="1502231"/>
            <a:ext cx="2895444" cy="3937515"/>
          </a:xfrm>
          <a:custGeom>
            <a:avLst/>
            <a:gdLst>
              <a:gd name="txL" fmla="*/ 0 w 4506439"/>
              <a:gd name="txT" fmla="*/ 0 h 3710895"/>
              <a:gd name="txR" fmla="*/ 4506439 w 4506439"/>
              <a:gd name="txB" fmla="*/ 3710895 h 3710895"/>
            </a:gdLst>
            <a:ahLst/>
            <a:cxnLst>
              <a:cxn ang="0">
                <a:pos x="1812225" y="0"/>
              </a:cxn>
              <a:cxn ang="0">
                <a:pos x="2650992" y="0"/>
              </a:cxn>
              <a:cxn ang="0">
                <a:pos x="4506439" y="0"/>
              </a:cxn>
              <a:cxn ang="0">
                <a:pos x="4506439" y="1855447"/>
              </a:cxn>
              <a:cxn ang="0">
                <a:pos x="4506439" y="1921383"/>
              </a:cxn>
              <a:cxn ang="0">
                <a:pos x="4503110" y="1921383"/>
              </a:cxn>
              <a:cxn ang="0">
                <a:pos x="4496860" y="2045156"/>
              </a:cxn>
              <a:cxn ang="0">
                <a:pos x="2828995" y="3702466"/>
              </a:cxn>
              <a:cxn ang="0">
                <a:pos x="2800124" y="3703833"/>
              </a:cxn>
              <a:cxn ang="0">
                <a:pos x="2800124" y="3710894"/>
              </a:cxn>
              <a:cxn ang="0">
                <a:pos x="2650992" y="3710894"/>
              </a:cxn>
              <a:cxn ang="0">
                <a:pos x="1855467" y="3710894"/>
              </a:cxn>
              <a:cxn ang="0">
                <a:pos x="1855447" y="3710895"/>
              </a:cxn>
              <a:cxn ang="0">
                <a:pos x="1855427" y="3710894"/>
              </a:cxn>
              <a:cxn ang="0">
                <a:pos x="0" y="3710894"/>
              </a:cxn>
              <a:cxn ang="0">
                <a:pos x="0" y="1921385"/>
              </a:cxn>
              <a:cxn ang="0">
                <a:pos x="3330" y="1921385"/>
              </a:cxn>
              <a:cxn ang="0">
                <a:pos x="0" y="1855448"/>
              </a:cxn>
              <a:cxn ang="0">
                <a:pos x="1665738" y="9581"/>
              </a:cxn>
              <a:cxn ang="0">
                <a:pos x="1812225" y="2184"/>
              </a:cxn>
            </a:cxnLst>
            <a:rect l="txL" t="txT" r="txR" b="txB"/>
            <a:pathLst>
              <a:path w="4506439" h="3710895">
                <a:moveTo>
                  <a:pt x="1812225" y="0"/>
                </a:moveTo>
                <a:lnTo>
                  <a:pt x="2650992" y="0"/>
                </a:lnTo>
                <a:lnTo>
                  <a:pt x="4506439" y="0"/>
                </a:lnTo>
                <a:lnTo>
                  <a:pt x="4506439" y="1855447"/>
                </a:lnTo>
                <a:lnTo>
                  <a:pt x="4506439" y="1921383"/>
                </a:lnTo>
                <a:lnTo>
                  <a:pt x="4503110" y="1921383"/>
                </a:lnTo>
                <a:lnTo>
                  <a:pt x="4496860" y="2045156"/>
                </a:lnTo>
                <a:cubicBezTo>
                  <a:pt x="4407781" y="2922300"/>
                  <a:pt x="3707736" y="3618827"/>
                  <a:pt x="2828995" y="3702466"/>
                </a:cubicBezTo>
                <a:lnTo>
                  <a:pt x="2800124" y="3703833"/>
                </a:lnTo>
                <a:lnTo>
                  <a:pt x="2800124" y="3710894"/>
                </a:lnTo>
                <a:lnTo>
                  <a:pt x="2650992" y="3710894"/>
                </a:lnTo>
                <a:lnTo>
                  <a:pt x="1855467" y="3710894"/>
                </a:lnTo>
                <a:lnTo>
                  <a:pt x="1855447" y="3710895"/>
                </a:lnTo>
                <a:lnTo>
                  <a:pt x="1855427" y="3710894"/>
                </a:lnTo>
                <a:lnTo>
                  <a:pt x="0" y="3710894"/>
                </a:lnTo>
                <a:lnTo>
                  <a:pt x="0" y="1921385"/>
                </a:lnTo>
                <a:lnTo>
                  <a:pt x="3330" y="1921385"/>
                </a:lnTo>
                <a:lnTo>
                  <a:pt x="0" y="1855448"/>
                </a:lnTo>
                <a:cubicBezTo>
                  <a:pt x="0" y="894759"/>
                  <a:pt x="730118" y="104598"/>
                  <a:pt x="1665738" y="9581"/>
                </a:cubicBezTo>
                <a:lnTo>
                  <a:pt x="1812225" y="2184"/>
                </a:lnTo>
                <a:close/>
              </a:path>
            </a:pathLst>
          </a:custGeom>
          <a:solidFill>
            <a:srgbClr val="0170C1"/>
          </a:solidFill>
          <a:ln w="12700">
            <a:solidFill>
              <a:schemeClr val="bg1"/>
            </a:solidFill>
          </a:ln>
        </p:spPr>
        <p:txBody>
          <a:bodyPr anchor="ctr"/>
          <a:lstStyle/>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 name="任意多边形 10"/>
          <p:cNvSpPr/>
          <p:nvPr/>
        </p:nvSpPr>
        <p:spPr>
          <a:xfrm>
            <a:off x="7629486" y="1502231"/>
            <a:ext cx="2895444" cy="3937515"/>
          </a:xfrm>
          <a:custGeom>
            <a:avLst/>
            <a:gdLst>
              <a:gd name="txL" fmla="*/ 0 w 4506439"/>
              <a:gd name="txT" fmla="*/ 0 h 3710895"/>
              <a:gd name="txR" fmla="*/ 4506439 w 4506439"/>
              <a:gd name="txB" fmla="*/ 3710895 h 3710895"/>
            </a:gdLst>
            <a:ahLst/>
            <a:cxnLst>
              <a:cxn ang="0">
                <a:pos x="1812225" y="0"/>
              </a:cxn>
              <a:cxn ang="0">
                <a:pos x="2650992" y="0"/>
              </a:cxn>
              <a:cxn ang="0">
                <a:pos x="4506439" y="0"/>
              </a:cxn>
              <a:cxn ang="0">
                <a:pos x="4506439" y="1855447"/>
              </a:cxn>
              <a:cxn ang="0">
                <a:pos x="4506439" y="1921383"/>
              </a:cxn>
              <a:cxn ang="0">
                <a:pos x="4503110" y="1921383"/>
              </a:cxn>
              <a:cxn ang="0">
                <a:pos x="4496860" y="2045156"/>
              </a:cxn>
              <a:cxn ang="0">
                <a:pos x="2828995" y="3702466"/>
              </a:cxn>
              <a:cxn ang="0">
                <a:pos x="2800124" y="3703833"/>
              </a:cxn>
              <a:cxn ang="0">
                <a:pos x="2800124" y="3710894"/>
              </a:cxn>
              <a:cxn ang="0">
                <a:pos x="2650992" y="3710894"/>
              </a:cxn>
              <a:cxn ang="0">
                <a:pos x="1855467" y="3710894"/>
              </a:cxn>
              <a:cxn ang="0">
                <a:pos x="1855447" y="3710895"/>
              </a:cxn>
              <a:cxn ang="0">
                <a:pos x="1855427" y="3710894"/>
              </a:cxn>
              <a:cxn ang="0">
                <a:pos x="0" y="3710894"/>
              </a:cxn>
              <a:cxn ang="0">
                <a:pos x="0" y="1921385"/>
              </a:cxn>
              <a:cxn ang="0">
                <a:pos x="3330" y="1921385"/>
              </a:cxn>
              <a:cxn ang="0">
                <a:pos x="0" y="1855448"/>
              </a:cxn>
              <a:cxn ang="0">
                <a:pos x="1665738" y="9581"/>
              </a:cxn>
              <a:cxn ang="0">
                <a:pos x="1812225" y="2184"/>
              </a:cxn>
            </a:cxnLst>
            <a:rect l="txL" t="txT" r="txR" b="txB"/>
            <a:pathLst>
              <a:path w="4506439" h="3710895">
                <a:moveTo>
                  <a:pt x="1812225" y="0"/>
                </a:moveTo>
                <a:lnTo>
                  <a:pt x="2650992" y="0"/>
                </a:lnTo>
                <a:lnTo>
                  <a:pt x="4506439" y="0"/>
                </a:lnTo>
                <a:lnTo>
                  <a:pt x="4506439" y="1855447"/>
                </a:lnTo>
                <a:lnTo>
                  <a:pt x="4506439" y="1921383"/>
                </a:lnTo>
                <a:lnTo>
                  <a:pt x="4503110" y="1921383"/>
                </a:lnTo>
                <a:lnTo>
                  <a:pt x="4496860" y="2045156"/>
                </a:lnTo>
                <a:cubicBezTo>
                  <a:pt x="4407781" y="2922300"/>
                  <a:pt x="3707736" y="3618827"/>
                  <a:pt x="2828995" y="3702466"/>
                </a:cubicBezTo>
                <a:lnTo>
                  <a:pt x="2800124" y="3703833"/>
                </a:lnTo>
                <a:lnTo>
                  <a:pt x="2800124" y="3710894"/>
                </a:lnTo>
                <a:lnTo>
                  <a:pt x="2650992" y="3710894"/>
                </a:lnTo>
                <a:lnTo>
                  <a:pt x="1855467" y="3710894"/>
                </a:lnTo>
                <a:lnTo>
                  <a:pt x="1855447" y="3710895"/>
                </a:lnTo>
                <a:lnTo>
                  <a:pt x="1855427" y="3710894"/>
                </a:lnTo>
                <a:lnTo>
                  <a:pt x="0" y="3710894"/>
                </a:lnTo>
                <a:lnTo>
                  <a:pt x="0" y="1921385"/>
                </a:lnTo>
                <a:lnTo>
                  <a:pt x="3330" y="1921385"/>
                </a:lnTo>
                <a:lnTo>
                  <a:pt x="0" y="1855448"/>
                </a:lnTo>
                <a:cubicBezTo>
                  <a:pt x="0" y="894759"/>
                  <a:pt x="730118" y="104598"/>
                  <a:pt x="1665738" y="9581"/>
                </a:cubicBezTo>
                <a:lnTo>
                  <a:pt x="1812225" y="2184"/>
                </a:lnTo>
                <a:close/>
              </a:path>
            </a:pathLst>
          </a:custGeom>
          <a:solidFill>
            <a:srgbClr val="0170C1"/>
          </a:solidFill>
          <a:ln w="12700">
            <a:solidFill>
              <a:schemeClr val="bg1"/>
            </a:solidFill>
          </a:ln>
        </p:spPr>
        <p:txBody>
          <a:bodyPr anchor="ctr"/>
          <a:lstStyle/>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 name="任意多边形 11"/>
          <p:cNvSpPr/>
          <p:nvPr/>
        </p:nvSpPr>
        <p:spPr>
          <a:xfrm>
            <a:off x="1650646" y="1502231"/>
            <a:ext cx="2542273" cy="3937515"/>
          </a:xfrm>
          <a:custGeom>
            <a:avLst/>
            <a:gdLst>
              <a:gd name="txL" fmla="*/ 0 w 4506439"/>
              <a:gd name="txT" fmla="*/ 0 h 3710895"/>
              <a:gd name="txR" fmla="*/ 4506439 w 4506439"/>
              <a:gd name="txB" fmla="*/ 3710895 h 3710895"/>
            </a:gdLst>
            <a:ahLst/>
            <a:cxnLst>
              <a:cxn ang="0">
                <a:pos x="1812225" y="0"/>
              </a:cxn>
              <a:cxn ang="0">
                <a:pos x="2650992" y="0"/>
              </a:cxn>
              <a:cxn ang="0">
                <a:pos x="4506439" y="0"/>
              </a:cxn>
              <a:cxn ang="0">
                <a:pos x="4506439" y="1855447"/>
              </a:cxn>
              <a:cxn ang="0">
                <a:pos x="4506439" y="1921383"/>
              </a:cxn>
              <a:cxn ang="0">
                <a:pos x="4503110" y="1921383"/>
              </a:cxn>
              <a:cxn ang="0">
                <a:pos x="4496860" y="2045156"/>
              </a:cxn>
              <a:cxn ang="0">
                <a:pos x="2828995" y="3702466"/>
              </a:cxn>
              <a:cxn ang="0">
                <a:pos x="2800124" y="3703833"/>
              </a:cxn>
              <a:cxn ang="0">
                <a:pos x="2800124" y="3710894"/>
              </a:cxn>
              <a:cxn ang="0">
                <a:pos x="2650992" y="3710894"/>
              </a:cxn>
              <a:cxn ang="0">
                <a:pos x="1855467" y="3710894"/>
              </a:cxn>
              <a:cxn ang="0">
                <a:pos x="1855447" y="3710895"/>
              </a:cxn>
              <a:cxn ang="0">
                <a:pos x="1855427" y="3710894"/>
              </a:cxn>
              <a:cxn ang="0">
                <a:pos x="0" y="3710894"/>
              </a:cxn>
              <a:cxn ang="0">
                <a:pos x="0" y="1921385"/>
              </a:cxn>
              <a:cxn ang="0">
                <a:pos x="3330" y="1921385"/>
              </a:cxn>
              <a:cxn ang="0">
                <a:pos x="0" y="1855448"/>
              </a:cxn>
              <a:cxn ang="0">
                <a:pos x="1665738" y="9581"/>
              </a:cxn>
              <a:cxn ang="0">
                <a:pos x="1812225" y="2184"/>
              </a:cxn>
            </a:cxnLst>
            <a:rect l="txL" t="txT" r="txR" b="txB"/>
            <a:pathLst>
              <a:path w="4506439" h="3710895">
                <a:moveTo>
                  <a:pt x="1812225" y="0"/>
                </a:moveTo>
                <a:lnTo>
                  <a:pt x="2650992" y="0"/>
                </a:lnTo>
                <a:lnTo>
                  <a:pt x="4506439" y="0"/>
                </a:lnTo>
                <a:lnTo>
                  <a:pt x="4506439" y="1855447"/>
                </a:lnTo>
                <a:lnTo>
                  <a:pt x="4506439" y="1921383"/>
                </a:lnTo>
                <a:lnTo>
                  <a:pt x="4503110" y="1921383"/>
                </a:lnTo>
                <a:lnTo>
                  <a:pt x="4496860" y="2045156"/>
                </a:lnTo>
                <a:cubicBezTo>
                  <a:pt x="4407781" y="2922300"/>
                  <a:pt x="3707736" y="3618827"/>
                  <a:pt x="2828995" y="3702466"/>
                </a:cubicBezTo>
                <a:lnTo>
                  <a:pt x="2800124" y="3703833"/>
                </a:lnTo>
                <a:lnTo>
                  <a:pt x="2800124" y="3710894"/>
                </a:lnTo>
                <a:lnTo>
                  <a:pt x="2650992" y="3710894"/>
                </a:lnTo>
                <a:lnTo>
                  <a:pt x="1855467" y="3710894"/>
                </a:lnTo>
                <a:lnTo>
                  <a:pt x="1855447" y="3710895"/>
                </a:lnTo>
                <a:lnTo>
                  <a:pt x="1855427" y="3710894"/>
                </a:lnTo>
                <a:lnTo>
                  <a:pt x="0" y="3710894"/>
                </a:lnTo>
                <a:lnTo>
                  <a:pt x="0" y="1921385"/>
                </a:lnTo>
                <a:lnTo>
                  <a:pt x="3330" y="1921385"/>
                </a:lnTo>
                <a:lnTo>
                  <a:pt x="0" y="1855448"/>
                </a:lnTo>
                <a:cubicBezTo>
                  <a:pt x="0" y="894759"/>
                  <a:pt x="730118" y="104598"/>
                  <a:pt x="1665738" y="9581"/>
                </a:cubicBezTo>
                <a:lnTo>
                  <a:pt x="1812225" y="2184"/>
                </a:lnTo>
                <a:close/>
              </a:path>
            </a:pathLst>
          </a:custGeom>
          <a:solidFill>
            <a:schemeClr val="bg1"/>
          </a:solidFill>
          <a:ln w="12700">
            <a:noFill/>
          </a:ln>
        </p:spPr>
        <p:txBody>
          <a:bodyPr anchor="ctr"/>
          <a:lstStyle/>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 name="任意多边形 12"/>
          <p:cNvSpPr/>
          <p:nvPr/>
        </p:nvSpPr>
        <p:spPr>
          <a:xfrm>
            <a:off x="4731031" y="1502231"/>
            <a:ext cx="2542273" cy="3937515"/>
          </a:xfrm>
          <a:custGeom>
            <a:avLst/>
            <a:gdLst>
              <a:gd name="txL" fmla="*/ 0 w 4506439"/>
              <a:gd name="txT" fmla="*/ 0 h 3710895"/>
              <a:gd name="txR" fmla="*/ 4506439 w 4506439"/>
              <a:gd name="txB" fmla="*/ 3710895 h 3710895"/>
            </a:gdLst>
            <a:ahLst/>
            <a:cxnLst>
              <a:cxn ang="0">
                <a:pos x="1812225" y="0"/>
              </a:cxn>
              <a:cxn ang="0">
                <a:pos x="2650992" y="0"/>
              </a:cxn>
              <a:cxn ang="0">
                <a:pos x="4506439" y="0"/>
              </a:cxn>
              <a:cxn ang="0">
                <a:pos x="4506439" y="1855447"/>
              </a:cxn>
              <a:cxn ang="0">
                <a:pos x="4506439" y="1921383"/>
              </a:cxn>
              <a:cxn ang="0">
                <a:pos x="4503110" y="1921383"/>
              </a:cxn>
              <a:cxn ang="0">
                <a:pos x="4496860" y="2045156"/>
              </a:cxn>
              <a:cxn ang="0">
                <a:pos x="2828995" y="3702466"/>
              </a:cxn>
              <a:cxn ang="0">
                <a:pos x="2800124" y="3703833"/>
              </a:cxn>
              <a:cxn ang="0">
                <a:pos x="2800124" y="3710894"/>
              </a:cxn>
              <a:cxn ang="0">
                <a:pos x="2650992" y="3710894"/>
              </a:cxn>
              <a:cxn ang="0">
                <a:pos x="1855467" y="3710894"/>
              </a:cxn>
              <a:cxn ang="0">
                <a:pos x="1855447" y="3710895"/>
              </a:cxn>
              <a:cxn ang="0">
                <a:pos x="1855427" y="3710894"/>
              </a:cxn>
              <a:cxn ang="0">
                <a:pos x="0" y="3710894"/>
              </a:cxn>
              <a:cxn ang="0">
                <a:pos x="0" y="1921385"/>
              </a:cxn>
              <a:cxn ang="0">
                <a:pos x="3330" y="1921385"/>
              </a:cxn>
              <a:cxn ang="0">
                <a:pos x="0" y="1855448"/>
              </a:cxn>
              <a:cxn ang="0">
                <a:pos x="1665738" y="9581"/>
              </a:cxn>
              <a:cxn ang="0">
                <a:pos x="1812225" y="2184"/>
              </a:cxn>
            </a:cxnLst>
            <a:rect l="txL" t="txT" r="txR" b="txB"/>
            <a:pathLst>
              <a:path w="4506439" h="3710895">
                <a:moveTo>
                  <a:pt x="1812225" y="0"/>
                </a:moveTo>
                <a:lnTo>
                  <a:pt x="2650992" y="0"/>
                </a:lnTo>
                <a:lnTo>
                  <a:pt x="4506439" y="0"/>
                </a:lnTo>
                <a:lnTo>
                  <a:pt x="4506439" y="1855447"/>
                </a:lnTo>
                <a:lnTo>
                  <a:pt x="4506439" y="1921383"/>
                </a:lnTo>
                <a:lnTo>
                  <a:pt x="4503110" y="1921383"/>
                </a:lnTo>
                <a:lnTo>
                  <a:pt x="4496860" y="2045156"/>
                </a:lnTo>
                <a:cubicBezTo>
                  <a:pt x="4407781" y="2922300"/>
                  <a:pt x="3707736" y="3618827"/>
                  <a:pt x="2828995" y="3702466"/>
                </a:cubicBezTo>
                <a:lnTo>
                  <a:pt x="2800124" y="3703833"/>
                </a:lnTo>
                <a:lnTo>
                  <a:pt x="2800124" y="3710894"/>
                </a:lnTo>
                <a:lnTo>
                  <a:pt x="2650992" y="3710894"/>
                </a:lnTo>
                <a:lnTo>
                  <a:pt x="1855467" y="3710894"/>
                </a:lnTo>
                <a:lnTo>
                  <a:pt x="1855447" y="3710895"/>
                </a:lnTo>
                <a:lnTo>
                  <a:pt x="1855427" y="3710894"/>
                </a:lnTo>
                <a:lnTo>
                  <a:pt x="0" y="3710894"/>
                </a:lnTo>
                <a:lnTo>
                  <a:pt x="0" y="1921385"/>
                </a:lnTo>
                <a:lnTo>
                  <a:pt x="3330" y="1921385"/>
                </a:lnTo>
                <a:lnTo>
                  <a:pt x="0" y="1855448"/>
                </a:lnTo>
                <a:cubicBezTo>
                  <a:pt x="0" y="894759"/>
                  <a:pt x="730118" y="104598"/>
                  <a:pt x="1665738" y="9581"/>
                </a:cubicBezTo>
                <a:lnTo>
                  <a:pt x="1812225" y="2184"/>
                </a:lnTo>
                <a:close/>
              </a:path>
            </a:pathLst>
          </a:custGeom>
          <a:solidFill>
            <a:schemeClr val="bg1"/>
          </a:solidFill>
          <a:ln w="12700">
            <a:noFill/>
          </a:ln>
        </p:spPr>
        <p:txBody>
          <a:bodyPr anchor="ctr"/>
          <a:lstStyle/>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 name="任意多边形 13"/>
          <p:cNvSpPr/>
          <p:nvPr/>
        </p:nvSpPr>
        <p:spPr>
          <a:xfrm>
            <a:off x="7826021" y="1502231"/>
            <a:ext cx="2542273" cy="3937515"/>
          </a:xfrm>
          <a:custGeom>
            <a:avLst/>
            <a:gdLst>
              <a:gd name="txL" fmla="*/ 0 w 4506439"/>
              <a:gd name="txT" fmla="*/ 0 h 3710895"/>
              <a:gd name="txR" fmla="*/ 4506439 w 4506439"/>
              <a:gd name="txB" fmla="*/ 3710895 h 3710895"/>
            </a:gdLst>
            <a:ahLst/>
            <a:cxnLst>
              <a:cxn ang="0">
                <a:pos x="1812225" y="0"/>
              </a:cxn>
              <a:cxn ang="0">
                <a:pos x="2650992" y="0"/>
              </a:cxn>
              <a:cxn ang="0">
                <a:pos x="4506439" y="0"/>
              </a:cxn>
              <a:cxn ang="0">
                <a:pos x="4506439" y="1855447"/>
              </a:cxn>
              <a:cxn ang="0">
                <a:pos x="4506439" y="1921383"/>
              </a:cxn>
              <a:cxn ang="0">
                <a:pos x="4503110" y="1921383"/>
              </a:cxn>
              <a:cxn ang="0">
                <a:pos x="4496860" y="2045156"/>
              </a:cxn>
              <a:cxn ang="0">
                <a:pos x="2828995" y="3702466"/>
              </a:cxn>
              <a:cxn ang="0">
                <a:pos x="2800124" y="3703833"/>
              </a:cxn>
              <a:cxn ang="0">
                <a:pos x="2800124" y="3710894"/>
              </a:cxn>
              <a:cxn ang="0">
                <a:pos x="2650992" y="3710894"/>
              </a:cxn>
              <a:cxn ang="0">
                <a:pos x="1855467" y="3710894"/>
              </a:cxn>
              <a:cxn ang="0">
                <a:pos x="1855447" y="3710895"/>
              </a:cxn>
              <a:cxn ang="0">
                <a:pos x="1855427" y="3710894"/>
              </a:cxn>
              <a:cxn ang="0">
                <a:pos x="0" y="3710894"/>
              </a:cxn>
              <a:cxn ang="0">
                <a:pos x="0" y="1921385"/>
              </a:cxn>
              <a:cxn ang="0">
                <a:pos x="3330" y="1921385"/>
              </a:cxn>
              <a:cxn ang="0">
                <a:pos x="0" y="1855448"/>
              </a:cxn>
              <a:cxn ang="0">
                <a:pos x="1665738" y="9581"/>
              </a:cxn>
              <a:cxn ang="0">
                <a:pos x="1812225" y="2184"/>
              </a:cxn>
            </a:cxnLst>
            <a:rect l="txL" t="txT" r="txR" b="txB"/>
            <a:pathLst>
              <a:path w="4506439" h="3710895">
                <a:moveTo>
                  <a:pt x="1812225" y="0"/>
                </a:moveTo>
                <a:lnTo>
                  <a:pt x="2650992" y="0"/>
                </a:lnTo>
                <a:lnTo>
                  <a:pt x="4506439" y="0"/>
                </a:lnTo>
                <a:lnTo>
                  <a:pt x="4506439" y="1855447"/>
                </a:lnTo>
                <a:lnTo>
                  <a:pt x="4506439" y="1921383"/>
                </a:lnTo>
                <a:lnTo>
                  <a:pt x="4503110" y="1921383"/>
                </a:lnTo>
                <a:lnTo>
                  <a:pt x="4496860" y="2045156"/>
                </a:lnTo>
                <a:cubicBezTo>
                  <a:pt x="4407781" y="2922300"/>
                  <a:pt x="3707736" y="3618827"/>
                  <a:pt x="2828995" y="3702466"/>
                </a:cubicBezTo>
                <a:lnTo>
                  <a:pt x="2800124" y="3703833"/>
                </a:lnTo>
                <a:lnTo>
                  <a:pt x="2800124" y="3710894"/>
                </a:lnTo>
                <a:lnTo>
                  <a:pt x="2650992" y="3710894"/>
                </a:lnTo>
                <a:lnTo>
                  <a:pt x="1855467" y="3710894"/>
                </a:lnTo>
                <a:lnTo>
                  <a:pt x="1855447" y="3710895"/>
                </a:lnTo>
                <a:lnTo>
                  <a:pt x="1855427" y="3710894"/>
                </a:lnTo>
                <a:lnTo>
                  <a:pt x="0" y="3710894"/>
                </a:lnTo>
                <a:lnTo>
                  <a:pt x="0" y="1921385"/>
                </a:lnTo>
                <a:lnTo>
                  <a:pt x="3330" y="1921385"/>
                </a:lnTo>
                <a:lnTo>
                  <a:pt x="0" y="1855448"/>
                </a:lnTo>
                <a:cubicBezTo>
                  <a:pt x="0" y="894759"/>
                  <a:pt x="730118" y="104598"/>
                  <a:pt x="1665738" y="9581"/>
                </a:cubicBezTo>
                <a:lnTo>
                  <a:pt x="1812225" y="2184"/>
                </a:lnTo>
                <a:close/>
              </a:path>
            </a:pathLst>
          </a:custGeom>
          <a:solidFill>
            <a:schemeClr val="bg1"/>
          </a:solidFill>
          <a:ln w="12700">
            <a:noFill/>
          </a:ln>
        </p:spPr>
        <p:txBody>
          <a:bodyPr anchor="ctr"/>
          <a:lstStyle/>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 name="直接连接符 14"/>
          <p:cNvSpPr/>
          <p:nvPr/>
        </p:nvSpPr>
        <p:spPr>
          <a:xfrm>
            <a:off x="2126046" y="2111068"/>
            <a:ext cx="1753243" cy="0"/>
          </a:xfrm>
          <a:prstGeom prst="line">
            <a:avLst/>
          </a:prstGeom>
          <a:ln w="22225" cap="flat" cmpd="sng">
            <a:solidFill>
              <a:schemeClr val="tx1"/>
            </a:solidFill>
            <a:prstDash val="solid"/>
            <a:bevel/>
            <a:headEnd type="none" w="med" len="med"/>
            <a:tailEnd type="none" w="med" len="med"/>
          </a:ln>
        </p:spPr>
      </p:sp>
      <p:sp>
        <p:nvSpPr>
          <p:cNvPr id="24" name="直接连接符 29"/>
          <p:cNvSpPr/>
          <p:nvPr/>
        </p:nvSpPr>
        <p:spPr>
          <a:xfrm>
            <a:off x="5314352" y="2135888"/>
            <a:ext cx="1753243" cy="0"/>
          </a:xfrm>
          <a:prstGeom prst="line">
            <a:avLst/>
          </a:prstGeom>
          <a:ln w="22225" cap="flat" cmpd="sng">
            <a:solidFill>
              <a:schemeClr val="tx1"/>
            </a:solidFill>
            <a:prstDash val="solid"/>
            <a:bevel/>
            <a:headEnd type="none" w="med" len="med"/>
            <a:tailEnd type="none" w="med" len="med"/>
          </a:ln>
        </p:spPr>
      </p:sp>
      <p:sp>
        <p:nvSpPr>
          <p:cNvPr id="25" name="直接连接符 30"/>
          <p:cNvSpPr/>
          <p:nvPr/>
        </p:nvSpPr>
        <p:spPr>
          <a:xfrm>
            <a:off x="8390635" y="2144976"/>
            <a:ext cx="1753243" cy="0"/>
          </a:xfrm>
          <a:prstGeom prst="line">
            <a:avLst/>
          </a:prstGeom>
          <a:ln w="22225" cap="flat" cmpd="sng">
            <a:solidFill>
              <a:schemeClr val="tx1"/>
            </a:solidFill>
            <a:prstDash val="solid"/>
            <a:bevel/>
            <a:headEnd type="none" w="med" len="med"/>
            <a:tailEnd type="none" w="med" len="med"/>
          </a:ln>
        </p:spPr>
      </p:sp>
      <p:sp>
        <p:nvSpPr>
          <p:cNvPr id="43" name="TextBox 76"/>
          <p:cNvSpPr txBox="1"/>
          <p:nvPr/>
        </p:nvSpPr>
        <p:spPr>
          <a:xfrm>
            <a:off x="1874110" y="2228981"/>
            <a:ext cx="2169290" cy="3170099"/>
          </a:xfrm>
          <a:prstGeom prst="rect">
            <a:avLst/>
          </a:prstGeom>
          <a:noFill/>
          <a:effectLst/>
        </p:spPr>
        <p:txBody>
          <a:bodyPr wrap="square" rtlCol="0">
            <a:spAutoFit/>
          </a:bodyPr>
          <a:lstStyle/>
          <a:p>
            <a:pPr>
              <a:lnSpc>
                <a:spcPct val="125000"/>
              </a:lnSpc>
              <a:spcBef>
                <a:spcPts val="600"/>
              </a:spcBef>
            </a:pPr>
            <a:r>
              <a:rPr lang="zh-CN" altLang="en-US" sz="2000" dirty="0">
                <a:ln w="0"/>
                <a:solidFill>
                  <a:schemeClr val="tx1"/>
                </a:solidFill>
                <a:latin typeface="微软雅黑" panose="020B0503020204020204" pitchFamily="34" charset="-122"/>
                <a:ea typeface="微软雅黑" panose="020B0503020204020204" pitchFamily="34" charset="-122"/>
              </a:rPr>
              <a:t>结合民法典颁布与实施的重大意义，引导</a:t>
            </a:r>
            <a:r>
              <a:rPr lang="zh-CN" altLang="en-US" sz="2000" dirty="0" smtClean="0">
                <a:ln w="0"/>
                <a:solidFill>
                  <a:schemeClr val="tx1"/>
                </a:solidFill>
                <a:latin typeface="微软雅黑" panose="020B0503020204020204" pitchFamily="34" charset="-122"/>
                <a:ea typeface="微软雅黑" panose="020B0503020204020204" pitchFamily="34" charset="-122"/>
              </a:rPr>
              <a:t>学生理解</a:t>
            </a:r>
            <a:r>
              <a:rPr lang="zh-CN" altLang="en-US" sz="2000" dirty="0">
                <a:ln w="0"/>
                <a:solidFill>
                  <a:schemeClr val="tx1"/>
                </a:solidFill>
                <a:latin typeface="微软雅黑" panose="020B0503020204020204" pitchFamily="34" charset="-122"/>
                <a:ea typeface="微软雅黑" panose="020B0503020204020204" pitchFamily="34" charset="-122"/>
              </a:rPr>
              <a:t>全面依法治国是国家治理的一场深刻革命，深入理解习近平法治思想；</a:t>
            </a:r>
          </a:p>
        </p:txBody>
      </p:sp>
      <p:sp>
        <p:nvSpPr>
          <p:cNvPr id="45" name="TextBox 76"/>
          <p:cNvSpPr txBox="1"/>
          <p:nvPr/>
        </p:nvSpPr>
        <p:spPr>
          <a:xfrm>
            <a:off x="5002011" y="2264018"/>
            <a:ext cx="1985814" cy="2785378"/>
          </a:xfrm>
          <a:prstGeom prst="rect">
            <a:avLst/>
          </a:prstGeom>
          <a:noFill/>
          <a:effectLst/>
        </p:spPr>
        <p:txBody>
          <a:bodyPr wrap="square" rtlCol="0">
            <a:spAutoFit/>
          </a:bodyPr>
          <a:lstStyle/>
          <a:p>
            <a:pPr>
              <a:lnSpc>
                <a:spcPct val="125000"/>
              </a:lnSpc>
              <a:spcBef>
                <a:spcPts val="600"/>
              </a:spcBef>
            </a:pPr>
            <a:r>
              <a:rPr lang="zh-CN" altLang="en-US" sz="2000" dirty="0">
                <a:ln w="0"/>
                <a:solidFill>
                  <a:schemeClr val="tx1"/>
                </a:solidFill>
                <a:latin typeface="微软雅黑" panose="020B0503020204020204" pitchFamily="34" charset="-122"/>
                <a:ea typeface="微软雅黑" panose="020B0503020204020204" pitchFamily="34" charset="-122"/>
              </a:rPr>
              <a:t>通过诵读金句，引导学生理解公正司法是维护社会公平正义的最后防线，坚决维护社会公平正义、司法公正；</a:t>
            </a:r>
          </a:p>
        </p:txBody>
      </p:sp>
      <p:sp>
        <p:nvSpPr>
          <p:cNvPr id="46" name="TextBox 76"/>
          <p:cNvSpPr txBox="1"/>
          <p:nvPr/>
        </p:nvSpPr>
        <p:spPr>
          <a:xfrm>
            <a:off x="7956528" y="2264018"/>
            <a:ext cx="2281258" cy="2785378"/>
          </a:xfrm>
          <a:prstGeom prst="rect">
            <a:avLst/>
          </a:prstGeom>
          <a:noFill/>
          <a:effectLst/>
        </p:spPr>
        <p:txBody>
          <a:bodyPr wrap="square" rtlCol="0">
            <a:spAutoFit/>
          </a:bodyPr>
          <a:lstStyle/>
          <a:p>
            <a:pPr>
              <a:lnSpc>
                <a:spcPct val="125000"/>
              </a:lnSpc>
              <a:spcBef>
                <a:spcPts val="600"/>
              </a:spcBef>
            </a:pPr>
            <a:r>
              <a:rPr lang="zh-CN" altLang="en-US" sz="2000" dirty="0">
                <a:ln w="0"/>
                <a:solidFill>
                  <a:schemeClr val="tx1"/>
                </a:solidFill>
                <a:latin typeface="微软雅黑" panose="020B0503020204020204" pitchFamily="34" charset="-122"/>
                <a:ea typeface="微软雅黑" panose="020B0503020204020204" pitchFamily="34" charset="-122"/>
              </a:rPr>
              <a:t>通过问题探究为什么党要以雷霆万钧之势推进全面从严治党，引导同学理解中国共产党最鲜明的品格是勇于自我</a:t>
            </a:r>
            <a:r>
              <a:rPr lang="zh-CN" altLang="en-US" sz="2000" dirty="0" smtClean="0">
                <a:ln w="0"/>
                <a:solidFill>
                  <a:schemeClr val="tx1"/>
                </a:solidFill>
                <a:latin typeface="微软雅黑" panose="020B0503020204020204" pitchFamily="34" charset="-122"/>
                <a:ea typeface="微软雅黑" panose="020B0503020204020204" pitchFamily="34" charset="-122"/>
              </a:rPr>
              <a:t>革命。</a:t>
            </a:r>
          </a:p>
        </p:txBody>
      </p:sp>
      <p:sp>
        <p:nvSpPr>
          <p:cNvPr id="47" name="文本框 46"/>
          <p:cNvSpPr txBox="1"/>
          <p:nvPr>
            <p:custDataLst>
              <p:tags r:id="rId3"/>
            </p:custDataLst>
          </p:nvPr>
        </p:nvSpPr>
        <p:spPr>
          <a:xfrm>
            <a:off x="2858163" y="1543793"/>
            <a:ext cx="505539" cy="567275"/>
          </a:xfrm>
          <a:prstGeom prst="rect">
            <a:avLst/>
          </a:prstGeom>
          <a:noFill/>
        </p:spPr>
        <p:txBody>
          <a:bodyPr wrap="square" lIns="63500" tIns="25400" rIns="63500" bIns="25400" rtlCol="0" anchor="b" anchorCtr="0">
            <a:normAutofit fontScale="92500" lnSpcReduction="10000"/>
          </a:bodyPr>
          <a:lstStyle/>
          <a:p>
            <a:pPr marL="0" indent="0" algn="l">
              <a:lnSpc>
                <a:spcPct val="100000"/>
              </a:lnSpc>
              <a:spcBef>
                <a:spcPts val="0"/>
              </a:spcBef>
              <a:spcAft>
                <a:spcPts val="0"/>
              </a:spcAft>
              <a:buSzPct val="100000"/>
              <a:buNone/>
            </a:pPr>
            <a:r>
              <a:rPr lang="en-US" altLang="zh-CN" sz="3800" b="1" spc="220" dirty="0" smtClean="0">
                <a:solidFill>
                  <a:schemeClr val="tx1"/>
                </a:solidFill>
                <a:latin typeface="微软雅黑" panose="020B0503020204020204" pitchFamily="34" charset="-122"/>
                <a:ea typeface="微软雅黑" panose="020B0503020204020204" pitchFamily="34" charset="-122"/>
              </a:rPr>
              <a:t>1</a:t>
            </a:r>
          </a:p>
        </p:txBody>
      </p:sp>
      <p:sp>
        <p:nvSpPr>
          <p:cNvPr id="49" name="文本框 48"/>
          <p:cNvSpPr txBox="1"/>
          <p:nvPr>
            <p:custDataLst>
              <p:tags r:id="rId4"/>
            </p:custDataLst>
          </p:nvPr>
        </p:nvSpPr>
        <p:spPr>
          <a:xfrm>
            <a:off x="5938766" y="1506041"/>
            <a:ext cx="505539" cy="642745"/>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en-US" altLang="zh-CN" sz="3800" b="1" spc="220" dirty="0">
                <a:solidFill>
                  <a:schemeClr val="tx1"/>
                </a:solidFill>
                <a:latin typeface="微软雅黑" panose="020B0503020204020204" pitchFamily="34" charset="-122"/>
                <a:ea typeface="微软雅黑" panose="020B0503020204020204" pitchFamily="34" charset="-122"/>
              </a:rPr>
              <a:t>2</a:t>
            </a:r>
          </a:p>
        </p:txBody>
      </p:sp>
      <p:sp>
        <p:nvSpPr>
          <p:cNvPr id="50" name="文本框 49"/>
          <p:cNvSpPr txBox="1"/>
          <p:nvPr>
            <p:custDataLst>
              <p:tags r:id="rId5"/>
            </p:custDataLst>
          </p:nvPr>
        </p:nvSpPr>
        <p:spPr>
          <a:xfrm>
            <a:off x="9077208" y="1515804"/>
            <a:ext cx="505539" cy="695065"/>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en-US" altLang="zh-CN" sz="3800" b="1" spc="220" dirty="0" smtClean="0">
                <a:solidFill>
                  <a:schemeClr val="tx1"/>
                </a:solidFill>
                <a:latin typeface="微软雅黑" panose="020B0503020204020204" pitchFamily="34" charset="-122"/>
                <a:ea typeface="微软雅黑" panose="020B0503020204020204" pitchFamily="34" charset="-122"/>
              </a:rPr>
              <a:t>3</a:t>
            </a:r>
          </a:p>
        </p:txBody>
      </p:sp>
    </p:spTree>
    <p:custDataLst>
      <p:tags r:id="rId1"/>
    </p:custDataLst>
  </p:cSld>
  <p:clrMapOvr>
    <a:masterClrMapping/>
  </p:clrMapOvr>
  <p:transition spd="slow">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2"/>
            </p:custDataLst>
          </p:nvPr>
        </p:nvSpPr>
        <p:spPr>
          <a:xfrm>
            <a:off x="3896687" y="1490873"/>
            <a:ext cx="880270" cy="784639"/>
          </a:xfrm>
          <a:prstGeom prst="rect">
            <a:avLst/>
          </a:prstGeom>
          <a:noFill/>
        </p:spPr>
        <p:txBody>
          <a:bodyPr wrap="square" rtlCol="0" anchor="ctr">
            <a:normAutofit/>
          </a:bodyPr>
          <a:lstStyle/>
          <a:p>
            <a:pPr marL="0">
              <a:lnSpc>
                <a:spcPct val="100000"/>
              </a:lnSpc>
              <a:spcBef>
                <a:spcPts val="0"/>
              </a:spcBef>
              <a:spcAft>
                <a:spcPts val="800"/>
              </a:spcAft>
            </a:pPr>
            <a:endParaRPr lang="en-US" sz="4200" b="1" spc="340" dirty="0">
              <a:solidFill>
                <a:schemeClr val="dk1"/>
              </a:solidFill>
              <a:latin typeface="Arial" panose="020B0604020202020204" pitchFamily="34" charset="0"/>
              <a:ea typeface="微软雅黑" panose="020B0503020204020204" pitchFamily="34" charset="-122"/>
              <a:cs typeface="Montserrat Black"/>
            </a:endParaRPr>
          </a:p>
        </p:txBody>
      </p:sp>
      <p:sp>
        <p:nvSpPr>
          <p:cNvPr id="8" name="文本框 7"/>
          <p:cNvSpPr txBox="1"/>
          <p:nvPr>
            <p:custDataLst>
              <p:tags r:id="rId3"/>
            </p:custDataLst>
          </p:nvPr>
        </p:nvSpPr>
        <p:spPr>
          <a:xfrm>
            <a:off x="195072" y="5552"/>
            <a:ext cx="5824474" cy="601182"/>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600" b="1" spc="220" dirty="0" smtClean="0">
                <a:solidFill>
                  <a:schemeClr val="accent1">
                    <a:lumMod val="75000"/>
                  </a:schemeClr>
                </a:solidFill>
                <a:latin typeface="微软雅黑" panose="020B0503020204020204" pitchFamily="34" charset="-122"/>
                <a:ea typeface="微软雅黑" panose="020B0503020204020204" pitchFamily="34" charset="-122"/>
              </a:rPr>
              <a:t>四、教学重点</a:t>
            </a:r>
            <a:endParaRPr lang="zh-CN" altLang="en-US" sz="3600" b="1" spc="22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9" name="圆角矩形 8"/>
          <p:cNvSpPr/>
          <p:nvPr/>
        </p:nvSpPr>
        <p:spPr>
          <a:xfrm>
            <a:off x="1352910" y="1684745"/>
            <a:ext cx="1721136" cy="548848"/>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374385" y="1562658"/>
            <a:ext cx="7888945" cy="653686"/>
          </a:xfrm>
          <a:prstGeom prst="roundRect">
            <a:avLst/>
          </a:prstGeom>
          <a:solidFill>
            <a:srgbClr val="0170C1"/>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482947" y="1743024"/>
            <a:ext cx="279463" cy="279463"/>
          </a:xfrm>
          <a:prstGeom prst="ellipse">
            <a:avLst/>
          </a:prstGeom>
          <a:solidFill>
            <a:schemeClr val="bg1"/>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32"/>
          <p:cNvSpPr txBox="1"/>
          <p:nvPr/>
        </p:nvSpPr>
        <p:spPr>
          <a:xfrm>
            <a:off x="1783885" y="1487277"/>
            <a:ext cx="7366119" cy="662554"/>
          </a:xfrm>
          <a:prstGeom prst="rect">
            <a:avLst/>
          </a:prstGeom>
          <a:noFill/>
          <a:effectLst/>
        </p:spPr>
        <p:txBody>
          <a:bodyPr wrap="none" rtlCol="0">
            <a:spAutoFit/>
          </a:bodyPr>
          <a:lstStyle/>
          <a:p>
            <a:pPr>
              <a:lnSpc>
                <a:spcPct val="150000"/>
              </a:lnSpc>
              <a:spcBef>
                <a:spcPts val="600"/>
              </a:spcBef>
            </a:pPr>
            <a:r>
              <a:rPr lang="zh-CN" altLang="en-US" sz="2800" dirty="0">
                <a:ln w="0"/>
                <a:solidFill>
                  <a:schemeClr val="bg1"/>
                </a:solidFill>
                <a:latin typeface="微软雅黑" panose="020B0503020204020204" pitchFamily="34" charset="-122"/>
                <a:ea typeface="微软雅黑" panose="020B0503020204020204" pitchFamily="34" charset="-122"/>
              </a:rPr>
              <a:t>理解全面依法治国是国家治理的一场深刻革命</a:t>
            </a:r>
            <a:endParaRPr lang="en-US" altLang="zh-CN" sz="2800" dirty="0">
              <a:ln w="0"/>
              <a:solidFill>
                <a:schemeClr val="bg1"/>
              </a:solidFill>
              <a:latin typeface="微软雅黑" panose="020B0503020204020204" pitchFamily="34" charset="-122"/>
              <a:ea typeface="微软雅黑" panose="020B0503020204020204" pitchFamily="34" charset="-122"/>
            </a:endParaRPr>
          </a:p>
        </p:txBody>
      </p:sp>
      <p:sp>
        <p:nvSpPr>
          <p:cNvPr id="14"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4"/>
            </p:custDataLst>
          </p:nvPr>
        </p:nvSpPr>
        <p:spPr>
          <a:xfrm>
            <a:off x="3874428" y="2804252"/>
            <a:ext cx="880270" cy="784639"/>
          </a:xfrm>
          <a:prstGeom prst="rect">
            <a:avLst/>
          </a:prstGeom>
          <a:noFill/>
        </p:spPr>
        <p:txBody>
          <a:bodyPr wrap="square" rtlCol="0" anchor="ctr">
            <a:normAutofit/>
          </a:bodyPr>
          <a:lstStyle/>
          <a:p>
            <a:pPr marL="0">
              <a:lnSpc>
                <a:spcPct val="100000"/>
              </a:lnSpc>
              <a:spcBef>
                <a:spcPts val="0"/>
              </a:spcBef>
              <a:spcAft>
                <a:spcPts val="800"/>
              </a:spcAft>
            </a:pPr>
            <a:endParaRPr lang="en-US" sz="4200" b="1" spc="340" dirty="0">
              <a:solidFill>
                <a:schemeClr val="dk1"/>
              </a:solidFill>
              <a:latin typeface="Arial" panose="020B0604020202020204" pitchFamily="34" charset="0"/>
              <a:ea typeface="微软雅黑" panose="020B0503020204020204" pitchFamily="34" charset="-122"/>
              <a:cs typeface="Montserrat Black"/>
            </a:endParaRPr>
          </a:p>
        </p:txBody>
      </p:sp>
      <p:sp>
        <p:nvSpPr>
          <p:cNvPr id="16" name="圆角矩形 15"/>
          <p:cNvSpPr/>
          <p:nvPr/>
        </p:nvSpPr>
        <p:spPr>
          <a:xfrm>
            <a:off x="1330651" y="2998124"/>
            <a:ext cx="1721136" cy="548848"/>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1355090" y="2852420"/>
            <a:ext cx="7797800" cy="1227455"/>
          </a:xfrm>
          <a:prstGeom prst="roundRect">
            <a:avLst/>
          </a:prstGeom>
          <a:solidFill>
            <a:srgbClr val="0170C1"/>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460688" y="3056403"/>
            <a:ext cx="279463" cy="279463"/>
          </a:xfrm>
          <a:prstGeom prst="ellipse">
            <a:avLst/>
          </a:prstGeom>
          <a:solidFill>
            <a:schemeClr val="bg1"/>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762124" y="2852420"/>
            <a:ext cx="7320916" cy="1168400"/>
          </a:xfrm>
          <a:prstGeom prst="rect">
            <a:avLst/>
          </a:prstGeom>
        </p:spPr>
        <p:txBody>
          <a:bodyPr wrap="square">
            <a:spAutoFit/>
          </a:bodyPr>
          <a:lstStyle/>
          <a:p>
            <a:pPr>
              <a:lnSpc>
                <a:spcPct val="125000"/>
              </a:lnSpc>
              <a:spcBef>
                <a:spcPts val="600"/>
              </a:spcBef>
              <a:spcAft>
                <a:spcPts val="0"/>
              </a:spcAft>
            </a:pPr>
            <a:r>
              <a:rPr lang="zh-CN" altLang="en-US" sz="2800" dirty="0" smtClean="0">
                <a:ln w="0"/>
                <a:solidFill>
                  <a:schemeClr val="bg1"/>
                </a:solidFill>
                <a:latin typeface="微软雅黑" panose="020B0503020204020204" pitchFamily="34" charset="-122"/>
                <a:ea typeface="微软雅黑" panose="020B0503020204020204" pitchFamily="34" charset="-122"/>
              </a:rPr>
              <a:t>理解</a:t>
            </a:r>
            <a:r>
              <a:rPr lang="zh-CN" sz="2800" dirty="0">
                <a:ln w="0"/>
                <a:solidFill>
                  <a:schemeClr val="bg1"/>
                </a:solidFill>
                <a:latin typeface="微软雅黑" panose="020B0503020204020204" pitchFamily="34" charset="-122"/>
                <a:ea typeface="微软雅黑" panose="020B0503020204020204" pitchFamily="34" charset="-122"/>
              </a:rPr>
              <a:t>勇于自我革命、从严管党治</a:t>
            </a:r>
            <a:r>
              <a:rPr lang="zh-CN" sz="2800" dirty="0" smtClean="0">
                <a:ln w="0"/>
                <a:solidFill>
                  <a:schemeClr val="bg1"/>
                </a:solidFill>
                <a:latin typeface="微软雅黑" panose="020B0503020204020204" pitchFamily="34" charset="-122"/>
                <a:ea typeface="微软雅黑" panose="020B0503020204020204" pitchFamily="34" charset="-122"/>
              </a:rPr>
              <a:t>党是</a:t>
            </a:r>
            <a:r>
              <a:rPr lang="zh-CN" sz="2800" dirty="0">
                <a:ln w="0"/>
                <a:solidFill>
                  <a:schemeClr val="bg1"/>
                </a:solidFill>
                <a:latin typeface="微软雅黑" panose="020B0503020204020204" pitchFamily="34" charset="-122"/>
                <a:ea typeface="微软雅黑" panose="020B0503020204020204" pitchFamily="34" charset="-122"/>
              </a:rPr>
              <a:t>中国共产党最鲜明的品格</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2"/>
            </p:custDataLst>
          </p:nvPr>
        </p:nvSpPr>
        <p:spPr>
          <a:xfrm>
            <a:off x="3043934" y="2964476"/>
            <a:ext cx="880270" cy="784639"/>
          </a:xfrm>
          <a:prstGeom prst="rect">
            <a:avLst/>
          </a:prstGeom>
          <a:noFill/>
        </p:spPr>
        <p:txBody>
          <a:bodyPr wrap="square" rtlCol="0" anchor="ctr">
            <a:normAutofit/>
          </a:bodyPr>
          <a:lstStyle/>
          <a:p>
            <a:pPr marL="0">
              <a:lnSpc>
                <a:spcPct val="100000"/>
              </a:lnSpc>
              <a:spcBef>
                <a:spcPts val="0"/>
              </a:spcBef>
              <a:spcAft>
                <a:spcPts val="800"/>
              </a:spcAft>
            </a:pPr>
            <a:endParaRPr lang="en-US" sz="4200" b="1" spc="340" dirty="0">
              <a:solidFill>
                <a:schemeClr val="dk1"/>
              </a:solidFill>
              <a:latin typeface="Arial" panose="020B0604020202020204" pitchFamily="34" charset="0"/>
              <a:ea typeface="微软雅黑" panose="020B0503020204020204" pitchFamily="34" charset="-122"/>
              <a:cs typeface="Montserrat Black"/>
            </a:endParaRPr>
          </a:p>
        </p:txBody>
      </p:sp>
      <p:sp>
        <p:nvSpPr>
          <p:cNvPr id="17" name="TextBox 21"/>
          <p:cNvSpPr txBox="1"/>
          <p:nvPr>
            <p:custDataLst>
              <p:tags r:id="rId3"/>
            </p:custDataLst>
          </p:nvPr>
        </p:nvSpPr>
        <p:spPr>
          <a:xfrm>
            <a:off x="1656080" y="4341495"/>
            <a:ext cx="4356735" cy="1882775"/>
          </a:xfrm>
          <a:prstGeom prst="rect">
            <a:avLst/>
          </a:prstGeom>
          <a:noFill/>
        </p:spPr>
        <p:txBody>
          <a:bodyPr wrap="square" rtlCol="0" anchor="ctr"/>
          <a:lstStyle/>
          <a:p>
            <a:pPr>
              <a:lnSpc>
                <a:spcPct val="100000"/>
              </a:lnSpc>
            </a:pPr>
            <a:r>
              <a:rPr lang="en-US" altLang="zh-CN" sz="1800" b="1" dirty="0">
                <a:gradFill>
                  <a:gsLst>
                    <a:gs pos="0">
                      <a:srgbClr val="007BD3"/>
                    </a:gs>
                    <a:gs pos="100000">
                      <a:srgbClr val="034373"/>
                    </a:gs>
                  </a:gsLst>
                  <a:lin scaled="0"/>
                </a:gradFill>
                <a:uFillTx/>
                <a:latin typeface="楷体" panose="02010609060101010101" pitchFamily="49" charset="-122"/>
                <a:ea typeface="楷体" panose="02010609060101010101" pitchFamily="49" charset="-122"/>
                <a:sym typeface="+mn-ea"/>
              </a:rPr>
              <a:t>    </a:t>
            </a:r>
            <a:endParaRPr lang="zh-CN" altLang="en-US" sz="2800" b="1" dirty="0">
              <a:gradFill>
                <a:gsLst>
                  <a:gs pos="0">
                    <a:srgbClr val="007BD3"/>
                  </a:gs>
                  <a:gs pos="100000">
                    <a:srgbClr val="034373"/>
                  </a:gs>
                </a:gsLst>
                <a:lin scaled="0"/>
              </a:gradFill>
              <a:latin typeface="楷体" panose="02010609060101010101" pitchFamily="49" charset="-122"/>
              <a:ea typeface="楷体" panose="02010609060101010101" pitchFamily="49" charset="-122"/>
              <a:sym typeface="+mn-ea"/>
            </a:endParaRPr>
          </a:p>
        </p:txBody>
      </p:sp>
      <p:sp>
        <p:nvSpPr>
          <p:cNvPr id="18" name="Rectangle 29"/>
          <p:cNvSpPr/>
          <p:nvPr>
            <p:custDataLst>
              <p:tags r:id="rId4"/>
            </p:custDataLst>
          </p:nvPr>
        </p:nvSpPr>
        <p:spPr>
          <a:xfrm>
            <a:off x="2188411" y="3767868"/>
            <a:ext cx="2592873" cy="573522"/>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00000"/>
              </a:lnSpc>
              <a:spcBef>
                <a:spcPts val="0"/>
              </a:spcBef>
              <a:spcAft>
                <a:spcPts val="0"/>
              </a:spcAft>
              <a:buSzPct val="100000"/>
            </a:pPr>
            <a:endParaRPr lang="zh-CN" altLang="en-US" sz="2800" b="1" spc="200" dirty="0">
              <a:solidFill>
                <a:schemeClr val="tx1">
                  <a:lumMod val="75000"/>
                  <a:lumOff val="25000"/>
                </a:schemeClr>
              </a:solidFill>
              <a:uFillTx/>
              <a:latin typeface="Arial" panose="020B0604020202020204" pitchFamily="34" charset="0"/>
              <a:ea typeface="微软雅黑" panose="020B0503020204020204" pitchFamily="34" charset="-122"/>
            </a:endParaRPr>
          </a:p>
        </p:txBody>
      </p:sp>
      <p:sp>
        <p:nvSpPr>
          <p:cNvPr id="30"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5"/>
            </p:custDataLst>
          </p:nvPr>
        </p:nvSpPr>
        <p:spPr>
          <a:xfrm>
            <a:off x="7725518" y="1972510"/>
            <a:ext cx="880270" cy="784639"/>
          </a:xfrm>
          <a:prstGeom prst="rect">
            <a:avLst/>
          </a:prstGeom>
          <a:noFill/>
        </p:spPr>
        <p:txBody>
          <a:bodyPr wrap="square" rtlCol="0" anchor="ctr">
            <a:normAutofit/>
          </a:bodyPr>
          <a:lstStyle/>
          <a:p>
            <a:pPr marL="0">
              <a:lnSpc>
                <a:spcPct val="100000"/>
              </a:lnSpc>
              <a:spcBef>
                <a:spcPts val="0"/>
              </a:spcBef>
              <a:spcAft>
                <a:spcPts val="800"/>
              </a:spcAft>
            </a:pPr>
            <a:endParaRPr lang="en-US" sz="4200" b="1" spc="340" dirty="0">
              <a:solidFill>
                <a:schemeClr val="bg1"/>
              </a:solidFill>
              <a:latin typeface="Arial" panose="020B0604020202020204" pitchFamily="34" charset="0"/>
              <a:ea typeface="微软雅黑" panose="020B0503020204020204" pitchFamily="34" charset="-122"/>
              <a:cs typeface="Montserrat Black"/>
            </a:endParaRPr>
          </a:p>
        </p:txBody>
      </p:sp>
      <p:sp>
        <p:nvSpPr>
          <p:cNvPr id="32" name="TextBox 21"/>
          <p:cNvSpPr txBox="1"/>
          <p:nvPr>
            <p:custDataLst>
              <p:tags r:id="rId6"/>
            </p:custDataLst>
          </p:nvPr>
        </p:nvSpPr>
        <p:spPr>
          <a:xfrm>
            <a:off x="6515100" y="3435350"/>
            <a:ext cx="4493260" cy="2484755"/>
          </a:xfrm>
          <a:prstGeom prst="rect">
            <a:avLst/>
          </a:prstGeom>
          <a:noFill/>
        </p:spPr>
        <p:txBody>
          <a:bodyPr wrap="square" rtlCol="0" anchor="ctr"/>
          <a:lstStyle/>
          <a:p>
            <a:pPr>
              <a:lnSpc>
                <a:spcPct val="150000"/>
              </a:lnSpc>
            </a:pPr>
            <a:endParaRPr lang="zh-CN" altLang="en-US" sz="2800" b="1" dirty="0">
              <a:gradFill>
                <a:gsLst>
                  <a:gs pos="0">
                    <a:srgbClr val="007BD3"/>
                  </a:gs>
                  <a:gs pos="100000">
                    <a:srgbClr val="034373"/>
                  </a:gs>
                </a:gsLst>
                <a:lin scaled="0"/>
              </a:gradFill>
              <a:latin typeface="楷体" panose="02010609060101010101" pitchFamily="49" charset="-122"/>
              <a:ea typeface="楷体" panose="02010609060101010101" pitchFamily="49" charset="-122"/>
              <a:sym typeface="+mn-ea"/>
            </a:endParaRPr>
          </a:p>
        </p:txBody>
      </p:sp>
      <p:sp>
        <p:nvSpPr>
          <p:cNvPr id="33" name="Rectangle 29"/>
          <p:cNvSpPr/>
          <p:nvPr>
            <p:custDataLst>
              <p:tags r:id="rId7"/>
            </p:custDataLst>
          </p:nvPr>
        </p:nvSpPr>
        <p:spPr>
          <a:xfrm>
            <a:off x="6515030" y="2964497"/>
            <a:ext cx="2592873" cy="573522"/>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00000"/>
              </a:lnSpc>
              <a:spcBef>
                <a:spcPts val="0"/>
              </a:spcBef>
              <a:spcAft>
                <a:spcPts val="0"/>
              </a:spcAft>
              <a:buSzPct val="100000"/>
            </a:pPr>
            <a:r>
              <a:rPr lang="en-US" altLang="zh-CN" sz="2800" b="1" spc="200" dirty="0">
                <a:solidFill>
                  <a:schemeClr val="tx1">
                    <a:lumMod val="75000"/>
                    <a:lumOff val="25000"/>
                  </a:schemeClr>
                </a:solidFill>
                <a:latin typeface="Arial" panose="020B0604020202020204" pitchFamily="34" charset="0"/>
                <a:ea typeface="微软雅黑" panose="020B0503020204020204" pitchFamily="34" charset="-122"/>
              </a:rPr>
              <a:t>    </a:t>
            </a:r>
            <a:endParaRPr lang="zh-CN" altLang="en-US" sz="2800" b="1" spc="200" dirty="0">
              <a:solidFill>
                <a:schemeClr val="tx1">
                  <a:lumMod val="75000"/>
                  <a:lumOff val="25000"/>
                </a:schemeClr>
              </a:solidFill>
              <a:uFillTx/>
              <a:latin typeface="Arial" panose="020B0604020202020204" pitchFamily="34" charset="0"/>
              <a:ea typeface="微软雅黑" panose="020B0503020204020204" pitchFamily="34" charset="-122"/>
            </a:endParaRPr>
          </a:p>
        </p:txBody>
      </p:sp>
      <p:sp>
        <p:nvSpPr>
          <p:cNvPr id="9" name="文本框 8"/>
          <p:cNvSpPr txBox="1"/>
          <p:nvPr>
            <p:custDataLst>
              <p:tags r:id="rId8"/>
            </p:custDataLst>
          </p:nvPr>
        </p:nvSpPr>
        <p:spPr>
          <a:xfrm>
            <a:off x="188341" y="0"/>
            <a:ext cx="5824474" cy="601182"/>
          </a:xfrm>
          <a:prstGeom prst="rect">
            <a:avLst/>
          </a:prstGeom>
          <a:noFill/>
        </p:spPr>
        <p:txBody>
          <a:bodyPr wrap="square" lIns="63500" tIns="25400" rIns="63500" bIns="25400" rtlCol="0" anchor="b" anchorCtr="0">
            <a:normAutofit fontScale="97500"/>
          </a:bodyPr>
          <a:lstStyle/>
          <a:p>
            <a:pPr marL="0" indent="0" algn="l">
              <a:lnSpc>
                <a:spcPct val="100000"/>
              </a:lnSpc>
              <a:spcBef>
                <a:spcPts val="0"/>
              </a:spcBef>
              <a:spcAft>
                <a:spcPts val="0"/>
              </a:spcAft>
              <a:buSzPct val="100000"/>
              <a:buNone/>
            </a:pPr>
            <a:r>
              <a:rPr lang="zh-CN" altLang="en-US" sz="3600" b="1" spc="220" dirty="0" smtClean="0">
                <a:solidFill>
                  <a:schemeClr val="accent1">
                    <a:lumMod val="75000"/>
                  </a:schemeClr>
                </a:solidFill>
                <a:latin typeface="微软雅黑" panose="020B0503020204020204" pitchFamily="34" charset="-122"/>
                <a:ea typeface="微软雅黑" panose="020B0503020204020204" pitchFamily="34" charset="-122"/>
              </a:rPr>
              <a:t>五、教学过程</a:t>
            </a:r>
            <a:endParaRPr lang="zh-CN" altLang="en-US" sz="3600" b="1" spc="220" dirty="0">
              <a:solidFill>
                <a:schemeClr val="accent1">
                  <a:lumMod val="75000"/>
                </a:schemeClr>
              </a:solidFill>
              <a:latin typeface="微软雅黑" panose="020B0503020204020204" pitchFamily="34" charset="-122"/>
              <a:ea typeface="微软雅黑" panose="020B0503020204020204" pitchFamily="34" charset="-122"/>
            </a:endParaRPr>
          </a:p>
        </p:txBody>
      </p:sp>
      <p:grpSp>
        <p:nvGrpSpPr>
          <p:cNvPr id="4" name="组合 3"/>
          <p:cNvGrpSpPr/>
          <p:nvPr>
            <p:custDataLst>
              <p:tags r:id="rId9"/>
            </p:custDataLst>
          </p:nvPr>
        </p:nvGrpSpPr>
        <p:grpSpPr>
          <a:xfrm>
            <a:off x="3586596" y="1242999"/>
            <a:ext cx="4735999" cy="4692851"/>
            <a:chOff x="2647622" y="1830012"/>
            <a:chExt cx="4375747" cy="2686146"/>
          </a:xfrm>
        </p:grpSpPr>
        <p:sp>
          <p:nvSpPr>
            <p:cNvPr id="6" name="矩形 5"/>
            <p:cNvSpPr/>
            <p:nvPr>
              <p:custDataLst>
                <p:tags r:id="rId10"/>
              </p:custDataLst>
            </p:nvPr>
          </p:nvSpPr>
          <p:spPr>
            <a:xfrm>
              <a:off x="2647622" y="4386260"/>
              <a:ext cx="4375747" cy="129898"/>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5000" lnSpcReduction="20000"/>
            </a:bodyPr>
            <a:lstStyle/>
            <a:p>
              <a:pPr algn="ctr">
                <a:defRPr/>
              </a:pPr>
              <a:endParaRPr lang="zh-CN" altLang="en-US" sz="1400">
                <a:solidFill>
                  <a:srgbClr val="61972B"/>
                </a:solidFill>
              </a:endParaRPr>
            </a:p>
          </p:txBody>
        </p:sp>
        <p:sp>
          <p:nvSpPr>
            <p:cNvPr id="7" name="任意多边形 6"/>
            <p:cNvSpPr/>
            <p:nvPr>
              <p:custDataLst>
                <p:tags r:id="rId11"/>
              </p:custDataLst>
            </p:nvPr>
          </p:nvSpPr>
          <p:spPr>
            <a:xfrm>
              <a:off x="2647622" y="2039049"/>
              <a:ext cx="4375747" cy="2477109"/>
            </a:xfrm>
            <a:custGeom>
              <a:avLst/>
              <a:gdLst>
                <a:gd name="connsiteX0" fmla="*/ 0 w 3024000"/>
                <a:gd name="connsiteY0" fmla="*/ 0 h 1673225"/>
                <a:gd name="connsiteX1" fmla="*/ 3024000 w 3024000"/>
                <a:gd name="connsiteY1" fmla="*/ 0 h 1673225"/>
                <a:gd name="connsiteX2" fmla="*/ 3024000 w 3024000"/>
                <a:gd name="connsiteY2" fmla="*/ 1584325 h 1673225"/>
                <a:gd name="connsiteX3" fmla="*/ 1580797 w 3024000"/>
                <a:gd name="connsiteY3" fmla="*/ 1584325 h 1673225"/>
                <a:gd name="connsiteX4" fmla="*/ 1524000 w 3024000"/>
                <a:gd name="connsiteY4" fmla="*/ 1673225 h 1673225"/>
                <a:gd name="connsiteX5" fmla="*/ 1467203 w 3024000"/>
                <a:gd name="connsiteY5" fmla="*/ 1584325 h 1673225"/>
                <a:gd name="connsiteX6" fmla="*/ 0 w 3024000"/>
                <a:gd name="connsiteY6" fmla="*/ 1584325 h 167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000" h="1673225">
                  <a:moveTo>
                    <a:pt x="0" y="0"/>
                  </a:moveTo>
                  <a:lnTo>
                    <a:pt x="3024000" y="0"/>
                  </a:lnTo>
                  <a:lnTo>
                    <a:pt x="3024000" y="1584325"/>
                  </a:lnTo>
                  <a:lnTo>
                    <a:pt x="1580797" y="1584325"/>
                  </a:lnTo>
                  <a:lnTo>
                    <a:pt x="1524000" y="1673225"/>
                  </a:lnTo>
                  <a:lnTo>
                    <a:pt x="1467203" y="1584325"/>
                  </a:lnTo>
                  <a:lnTo>
                    <a:pt x="0" y="158432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da-DK" altLang="zh-CN" kern="0" dirty="0">
                <a:solidFill>
                  <a:srgbClr val="D34817"/>
                </a:solidFill>
              </a:endParaRPr>
            </a:p>
          </p:txBody>
        </p:sp>
        <p:grpSp>
          <p:nvGrpSpPr>
            <p:cNvPr id="8" name="组合 7"/>
            <p:cNvGrpSpPr/>
            <p:nvPr/>
          </p:nvGrpSpPr>
          <p:grpSpPr>
            <a:xfrm>
              <a:off x="2936107" y="1830012"/>
              <a:ext cx="3754253" cy="460073"/>
              <a:chOff x="2898008" y="1830012"/>
              <a:chExt cx="1690682" cy="460073"/>
            </a:xfrm>
          </p:grpSpPr>
          <p:sp>
            <p:nvSpPr>
              <p:cNvPr id="2" name="任意多边形 1"/>
              <p:cNvSpPr/>
              <p:nvPr>
                <p:custDataLst>
                  <p:tags r:id="rId12"/>
                </p:custDataLst>
              </p:nvPr>
            </p:nvSpPr>
            <p:spPr>
              <a:xfrm>
                <a:off x="4501399" y="1830012"/>
                <a:ext cx="87291" cy="220524"/>
              </a:xfrm>
              <a:custGeom>
                <a:avLst/>
                <a:gdLst>
                  <a:gd name="connsiteX0" fmla="*/ 59531 w 59531"/>
                  <a:gd name="connsiteY0" fmla="*/ 0 h 152400"/>
                  <a:gd name="connsiteX1" fmla="*/ 0 w 59531"/>
                  <a:gd name="connsiteY1" fmla="*/ 152400 h 152400"/>
                  <a:gd name="connsiteX2" fmla="*/ 54768 w 59531"/>
                  <a:gd name="connsiteY2" fmla="*/ 142875 h 152400"/>
                  <a:gd name="connsiteX3" fmla="*/ 59531 w 59531"/>
                  <a:gd name="connsiteY3" fmla="*/ 0 h 152400"/>
                </a:gdLst>
                <a:ahLst/>
                <a:cxnLst>
                  <a:cxn ang="0">
                    <a:pos x="connsiteX0" y="connsiteY0"/>
                  </a:cxn>
                  <a:cxn ang="0">
                    <a:pos x="connsiteX1" y="connsiteY1"/>
                  </a:cxn>
                  <a:cxn ang="0">
                    <a:pos x="connsiteX2" y="connsiteY2"/>
                  </a:cxn>
                  <a:cxn ang="0">
                    <a:pos x="connsiteX3" y="connsiteY3"/>
                  </a:cxn>
                </a:cxnLst>
                <a:rect l="l" t="t" r="r" b="b"/>
                <a:pathLst>
                  <a:path w="59531" h="152400">
                    <a:moveTo>
                      <a:pt x="59531" y="0"/>
                    </a:moveTo>
                    <a:lnTo>
                      <a:pt x="0" y="152400"/>
                    </a:lnTo>
                    <a:lnTo>
                      <a:pt x="54768" y="142875"/>
                    </a:lnTo>
                    <a:lnTo>
                      <a:pt x="59531"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a:solidFill>
                    <a:prstClr val="white"/>
                  </a:solidFill>
                </a:endParaRPr>
              </a:p>
            </p:txBody>
          </p:sp>
          <p:sp>
            <p:nvSpPr>
              <p:cNvPr id="10" name="平行四边形 9"/>
              <p:cNvSpPr/>
              <p:nvPr>
                <p:custDataLst>
                  <p:tags r:id="rId13"/>
                </p:custDataLst>
              </p:nvPr>
            </p:nvSpPr>
            <p:spPr>
              <a:xfrm>
                <a:off x="2898008" y="1830012"/>
                <a:ext cx="1690682" cy="460073"/>
              </a:xfrm>
              <a:prstGeom prst="parallelogram">
                <a:avLst/>
              </a:prstGeom>
              <a:solidFill>
                <a:srgbClr val="0170C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zh-CN" altLang="en-US" sz="4400" dirty="0" smtClean="0">
                    <a:solidFill>
                      <a:srgbClr val="FFFFFF"/>
                    </a:solidFill>
                    <a:latin typeface="微软雅黑" panose="020B0503020204020204" pitchFamily="34" charset="-122"/>
                    <a:ea typeface="微软雅黑" panose="020B0503020204020204" pitchFamily="34" charset="-122"/>
                  </a:rPr>
                  <a:t>第二课时</a:t>
                </a:r>
                <a:endParaRPr lang="zh-CN" altLang="en-US" sz="4400" dirty="0">
                  <a:solidFill>
                    <a:srgbClr val="FFFFFF"/>
                  </a:solidFill>
                  <a:latin typeface="微软雅黑" panose="020B0503020204020204" pitchFamily="34" charset="-122"/>
                  <a:ea typeface="微软雅黑" panose="020B0503020204020204" pitchFamily="34" charset="-122"/>
                </a:endParaRPr>
              </a:p>
            </p:txBody>
          </p:sp>
        </p:grpSp>
      </p:grpSp>
      <p:sp>
        <p:nvSpPr>
          <p:cNvPr id="5" name="文本框 4"/>
          <p:cNvSpPr txBox="1"/>
          <p:nvPr/>
        </p:nvSpPr>
        <p:spPr>
          <a:xfrm>
            <a:off x="3991508" y="2764771"/>
            <a:ext cx="3840480" cy="1753235"/>
          </a:xfrm>
          <a:prstGeom prst="rect">
            <a:avLst/>
          </a:prstGeom>
          <a:noFill/>
        </p:spPr>
        <p:txBody>
          <a:bodyPr wrap="none" rtlCol="0">
            <a:spAutoFit/>
          </a:bodyPr>
          <a:lstStyle/>
          <a:p>
            <a:pPr>
              <a:lnSpc>
                <a:spcPct val="150000"/>
              </a:lnSpc>
            </a:pPr>
            <a:r>
              <a:rPr lang="zh-CN" altLang="en-US" sz="3600" dirty="0" smtClean="0">
                <a:solidFill>
                  <a:srgbClr val="FF0000"/>
                </a:solidFill>
                <a:latin typeface="微软雅黑" panose="020B0503020204020204" pitchFamily="34" charset="-122"/>
                <a:ea typeface="微软雅黑" panose="020B0503020204020204" pitchFamily="34" charset="-122"/>
              </a:rPr>
              <a:t>三、全面依法治国</a:t>
            </a:r>
            <a:endParaRPr lang="en-US" altLang="zh-CN" sz="3600" dirty="0" smtClean="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3600" dirty="0" smtClean="0">
                <a:latin typeface="微软雅黑" panose="020B0503020204020204" pitchFamily="34" charset="-122"/>
                <a:ea typeface="微软雅黑" panose="020B0503020204020204" pitchFamily="34" charset="-122"/>
              </a:rPr>
              <a:t>四、全面从严治党</a:t>
            </a:r>
            <a:endParaRPr lang="zh-CN" altLang="en-US" sz="36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5049" y="6711"/>
            <a:ext cx="3434080" cy="583565"/>
          </a:xfrm>
          <a:prstGeom prst="rect">
            <a:avLst/>
          </a:prstGeom>
          <a:noFill/>
        </p:spPr>
        <p:txBody>
          <a:bodyPr wrap="none" rtlCol="0">
            <a:spAutoFit/>
          </a:bodyPr>
          <a:lstStyle/>
          <a:p>
            <a:r>
              <a:rPr lang="zh-CN" altLang="en-US" sz="3200" dirty="0">
                <a:latin typeface="微软雅黑" panose="020B0503020204020204" pitchFamily="34" charset="-122"/>
                <a:ea typeface="微软雅黑" panose="020B0503020204020204" pitchFamily="34" charset="-122"/>
              </a:rPr>
              <a:t>三</a:t>
            </a:r>
            <a:r>
              <a:rPr lang="zh-CN" altLang="en-US" sz="3200" dirty="0" smtClean="0">
                <a:latin typeface="微软雅黑" panose="020B0503020204020204" pitchFamily="34" charset="-122"/>
                <a:ea typeface="微软雅黑" panose="020B0503020204020204" pitchFamily="34" charset="-122"/>
              </a:rPr>
              <a:t>、全面依法治国</a:t>
            </a:r>
            <a:endParaRPr lang="zh-CN" altLang="en-US" sz="3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667643" y="637309"/>
            <a:ext cx="6944530" cy="523220"/>
          </a:xfrm>
          <a:prstGeom prst="rect">
            <a:avLst/>
          </a:prstGeom>
          <a:noFill/>
        </p:spPr>
        <p:txBody>
          <a:bodyPr wrap="none" rtlCol="0">
            <a:spAutoFit/>
          </a:bodyPr>
          <a:lstStyle/>
          <a:p>
            <a:r>
              <a:rPr lang="en-US" altLang="zh-CN" sz="2800" dirty="0">
                <a:latin typeface="微软雅黑" panose="020B0503020204020204" pitchFamily="34" charset="-122"/>
                <a:ea typeface="微软雅黑" panose="020B0503020204020204" pitchFamily="34" charset="-122"/>
              </a:rPr>
              <a:t>1</a:t>
            </a:r>
            <a:r>
              <a:rPr lang="en-US" altLang="zh-CN"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全面依法治国是国家治理的一场深刻革命</a:t>
            </a:r>
            <a:endParaRPr lang="zh-CN" altLang="en-US" sz="2800" dirty="0">
              <a:latin typeface="微软雅黑" panose="020B0503020204020204" pitchFamily="34" charset="-122"/>
              <a:ea typeface="微软雅黑" panose="020B0503020204020204" pitchFamily="34" charset="-122"/>
            </a:endParaRPr>
          </a:p>
        </p:txBody>
      </p:sp>
      <p:pic>
        <p:nvPicPr>
          <p:cNvPr id="4" name="Picture 4" descr="https://gimg2.baidu.com/image_search/src=http%3A%2F%2Fshqa.hljcourt.gov.cn%2Fupload%2Fimage%2F20200615%2F20200615104605_72999.png&amp;refer=http%3A%2F%2Fshqa.hljcourt.gov.cn&amp;app=2002&amp;size=f9999,10000&amp;q=a80&amp;n=0&amp;g=0n&amp;fmt=jpeg?sec=1631922012&amp;t=338f8c9ccb1fabb8e3f1d33c6fb3346d"/>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5971" y="1412954"/>
            <a:ext cx="1963250" cy="2714201"/>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矩形 12"/>
          <p:cNvSpPr/>
          <p:nvPr/>
        </p:nvSpPr>
        <p:spPr>
          <a:xfrm>
            <a:off x="2608093" y="1454004"/>
            <a:ext cx="1562986" cy="287079"/>
          </a:xfrm>
          <a:prstGeom prst="rect">
            <a:avLst/>
          </a:prstGeom>
          <a:noFill/>
          <a:ln w="12700" cap="flat" cmpd="sng" algn="ctr">
            <a:solidFill>
              <a:srgbClr val="304371">
                <a:shade val="50000"/>
              </a:srgbClr>
            </a:solidFill>
            <a:prstDash val="dashDot"/>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0" dirty="0" smtClean="0">
                <a:ln>
                  <a:noFill/>
                </a:ln>
                <a:solidFill>
                  <a:srgbClr val="304371"/>
                </a:solidFill>
                <a:effectLst/>
                <a:uLnTx/>
                <a:uFillTx/>
                <a:latin typeface="Calibri Light" panose="020F0302020204030204"/>
                <a:ea typeface="微软雅黑 Light" panose="020B0502040204020203" pitchFamily="34" charset="-122"/>
                <a:cs typeface="+mn-cs"/>
              </a:rPr>
              <a:t>第一编：总则</a:t>
            </a:r>
          </a:p>
        </p:txBody>
      </p:sp>
      <p:sp>
        <p:nvSpPr>
          <p:cNvPr id="14" name="矩形 13"/>
          <p:cNvSpPr/>
          <p:nvPr/>
        </p:nvSpPr>
        <p:spPr>
          <a:xfrm>
            <a:off x="2605396" y="2117425"/>
            <a:ext cx="1565683" cy="287079"/>
          </a:xfrm>
          <a:prstGeom prst="rect">
            <a:avLst/>
          </a:prstGeom>
          <a:noFill/>
          <a:ln w="12700" cap="flat" cmpd="sng" algn="ctr">
            <a:solidFill>
              <a:srgbClr val="304371">
                <a:shade val="50000"/>
              </a:srgbClr>
            </a:solidFill>
            <a:prstDash val="dashDot"/>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0" dirty="0" smtClean="0">
                <a:ln>
                  <a:noFill/>
                </a:ln>
                <a:solidFill>
                  <a:srgbClr val="304371"/>
                </a:solidFill>
                <a:effectLst/>
                <a:uLnTx/>
                <a:uFillTx/>
                <a:latin typeface="Calibri Light" panose="020F0302020204030204"/>
                <a:ea typeface="微软雅黑 Light" panose="020B0502040204020203" pitchFamily="34" charset="-122"/>
                <a:cs typeface="+mn-cs"/>
              </a:rPr>
              <a:t>第三编：合同</a:t>
            </a:r>
          </a:p>
        </p:txBody>
      </p:sp>
      <p:sp>
        <p:nvSpPr>
          <p:cNvPr id="15" name="矩形 14"/>
          <p:cNvSpPr/>
          <p:nvPr/>
        </p:nvSpPr>
        <p:spPr>
          <a:xfrm>
            <a:off x="2613802" y="2439164"/>
            <a:ext cx="1565683" cy="287079"/>
          </a:xfrm>
          <a:prstGeom prst="rect">
            <a:avLst/>
          </a:prstGeom>
          <a:noFill/>
          <a:ln w="12700" cap="flat" cmpd="sng" algn="ctr">
            <a:solidFill>
              <a:srgbClr val="304371">
                <a:shade val="50000"/>
              </a:srgbClr>
            </a:solidFill>
            <a:prstDash val="dashDot"/>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0" dirty="0" smtClean="0">
                <a:ln>
                  <a:noFill/>
                </a:ln>
                <a:solidFill>
                  <a:srgbClr val="304371"/>
                </a:solidFill>
                <a:effectLst/>
                <a:uLnTx/>
                <a:uFillTx/>
                <a:latin typeface="Calibri Light" panose="020F0302020204030204"/>
                <a:ea typeface="微软雅黑 Light" panose="020B0502040204020203" pitchFamily="34" charset="-122"/>
                <a:cs typeface="+mn-cs"/>
              </a:rPr>
              <a:t>第四编：人格权</a:t>
            </a:r>
          </a:p>
        </p:txBody>
      </p:sp>
      <p:sp>
        <p:nvSpPr>
          <p:cNvPr id="16" name="矩形 15"/>
          <p:cNvSpPr/>
          <p:nvPr/>
        </p:nvSpPr>
        <p:spPr>
          <a:xfrm>
            <a:off x="2611137" y="1784895"/>
            <a:ext cx="1562986" cy="287079"/>
          </a:xfrm>
          <a:prstGeom prst="rect">
            <a:avLst/>
          </a:prstGeom>
          <a:noFill/>
          <a:ln w="12700" cap="flat" cmpd="sng" algn="ctr">
            <a:solidFill>
              <a:srgbClr val="304371">
                <a:shade val="50000"/>
              </a:srgbClr>
            </a:solidFill>
            <a:prstDash val="dashDot"/>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0" dirty="0" smtClean="0">
                <a:ln>
                  <a:noFill/>
                </a:ln>
                <a:solidFill>
                  <a:srgbClr val="304371"/>
                </a:solidFill>
                <a:effectLst/>
                <a:uLnTx/>
                <a:uFillTx/>
                <a:latin typeface="Calibri Light" panose="020F0302020204030204"/>
                <a:ea typeface="微软雅黑 Light" panose="020B0502040204020203" pitchFamily="34" charset="-122"/>
                <a:cs typeface="+mn-cs"/>
              </a:rPr>
              <a:t>第二编：物权</a:t>
            </a:r>
          </a:p>
        </p:txBody>
      </p:sp>
      <p:sp>
        <p:nvSpPr>
          <p:cNvPr id="17" name="矩形 16"/>
          <p:cNvSpPr/>
          <p:nvPr/>
        </p:nvSpPr>
        <p:spPr>
          <a:xfrm>
            <a:off x="2613802" y="2770055"/>
            <a:ext cx="1565683" cy="287079"/>
          </a:xfrm>
          <a:prstGeom prst="rect">
            <a:avLst/>
          </a:prstGeom>
          <a:noFill/>
          <a:ln w="12700" cap="flat" cmpd="sng" algn="ctr">
            <a:solidFill>
              <a:srgbClr val="304371">
                <a:shade val="50000"/>
              </a:srgbClr>
            </a:solidFill>
            <a:prstDash val="dashDot"/>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0" dirty="0" smtClean="0">
                <a:ln>
                  <a:noFill/>
                </a:ln>
                <a:solidFill>
                  <a:srgbClr val="304371"/>
                </a:solidFill>
                <a:effectLst/>
                <a:uLnTx/>
                <a:uFillTx/>
                <a:latin typeface="Calibri Light" panose="020F0302020204030204"/>
                <a:ea typeface="微软雅黑 Light" panose="020B0502040204020203" pitchFamily="34" charset="-122"/>
                <a:cs typeface="+mn-cs"/>
              </a:rPr>
              <a:t>第五编：婚姻家庭</a:t>
            </a:r>
          </a:p>
        </p:txBody>
      </p:sp>
      <p:sp>
        <p:nvSpPr>
          <p:cNvPr id="18" name="矩形 17"/>
          <p:cNvSpPr/>
          <p:nvPr/>
        </p:nvSpPr>
        <p:spPr>
          <a:xfrm>
            <a:off x="2605395" y="3102491"/>
            <a:ext cx="1565683" cy="287079"/>
          </a:xfrm>
          <a:prstGeom prst="rect">
            <a:avLst/>
          </a:prstGeom>
          <a:noFill/>
          <a:ln w="12700" cap="flat" cmpd="sng" algn="ctr">
            <a:solidFill>
              <a:srgbClr val="304371">
                <a:shade val="50000"/>
              </a:srgbClr>
            </a:solidFill>
            <a:prstDash val="dashDot"/>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0" dirty="0" smtClean="0">
                <a:ln>
                  <a:noFill/>
                </a:ln>
                <a:solidFill>
                  <a:srgbClr val="304371"/>
                </a:solidFill>
                <a:effectLst/>
                <a:uLnTx/>
                <a:uFillTx/>
                <a:latin typeface="Calibri Light" panose="020F0302020204030204"/>
                <a:ea typeface="微软雅黑 Light" panose="020B0502040204020203" pitchFamily="34" charset="-122"/>
                <a:cs typeface="+mn-cs"/>
              </a:rPr>
              <a:t>第六编：继承</a:t>
            </a:r>
          </a:p>
        </p:txBody>
      </p:sp>
      <p:sp>
        <p:nvSpPr>
          <p:cNvPr id="19" name="矩形 18"/>
          <p:cNvSpPr/>
          <p:nvPr/>
        </p:nvSpPr>
        <p:spPr>
          <a:xfrm>
            <a:off x="2601182" y="3438809"/>
            <a:ext cx="1565683" cy="287079"/>
          </a:xfrm>
          <a:prstGeom prst="rect">
            <a:avLst/>
          </a:prstGeom>
          <a:noFill/>
          <a:ln w="12700" cap="flat" cmpd="sng" algn="ctr">
            <a:solidFill>
              <a:srgbClr val="304371">
                <a:shade val="50000"/>
              </a:srgbClr>
            </a:solidFill>
            <a:prstDash val="dashDot"/>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0" dirty="0" smtClean="0">
                <a:ln>
                  <a:noFill/>
                </a:ln>
                <a:solidFill>
                  <a:srgbClr val="304371"/>
                </a:solidFill>
                <a:effectLst/>
                <a:uLnTx/>
                <a:uFillTx/>
                <a:latin typeface="Calibri Light" panose="020F0302020204030204"/>
                <a:ea typeface="微软雅黑 Light" panose="020B0502040204020203" pitchFamily="34" charset="-122"/>
                <a:cs typeface="+mn-cs"/>
              </a:rPr>
              <a:t>第七编：侵权责任</a:t>
            </a:r>
          </a:p>
        </p:txBody>
      </p:sp>
      <p:sp>
        <p:nvSpPr>
          <p:cNvPr id="20" name="矩形 19"/>
          <p:cNvSpPr/>
          <p:nvPr/>
        </p:nvSpPr>
        <p:spPr>
          <a:xfrm>
            <a:off x="2601182" y="3771647"/>
            <a:ext cx="1565683" cy="287079"/>
          </a:xfrm>
          <a:prstGeom prst="rect">
            <a:avLst/>
          </a:prstGeom>
          <a:noFill/>
          <a:ln w="12700" cap="flat" cmpd="sng" algn="ctr">
            <a:solidFill>
              <a:srgbClr val="304371">
                <a:shade val="50000"/>
              </a:srgbClr>
            </a:solidFill>
            <a:prstDash val="dashDot"/>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0" dirty="0" smtClean="0">
                <a:ln>
                  <a:noFill/>
                </a:ln>
                <a:solidFill>
                  <a:srgbClr val="304371"/>
                </a:solidFill>
                <a:effectLst/>
                <a:uLnTx/>
                <a:uFillTx/>
                <a:latin typeface="Calibri Light" panose="020F0302020204030204"/>
                <a:ea typeface="微软雅黑 Light" panose="020B0502040204020203" pitchFamily="34" charset="-122"/>
                <a:cs typeface="+mn-cs"/>
              </a:rPr>
              <a:t>附则</a:t>
            </a:r>
          </a:p>
        </p:txBody>
      </p:sp>
      <p:sp>
        <p:nvSpPr>
          <p:cNvPr id="24" name="文本框 23"/>
          <p:cNvSpPr txBox="1"/>
          <p:nvPr/>
        </p:nvSpPr>
        <p:spPr>
          <a:xfrm>
            <a:off x="222885" y="4504690"/>
            <a:ext cx="4229100" cy="1915160"/>
          </a:xfrm>
          <a:prstGeom prst="rect">
            <a:avLst/>
          </a:prstGeom>
          <a:noFill/>
        </p:spPr>
        <p:txBody>
          <a:bodyPr wrap="square" lIns="68580" tIns="34290" rIns="68580" bIns="34290" rtlCol="0">
            <a:spAutoFit/>
          </a:bodyPr>
          <a:lstStyle/>
          <a:p>
            <a:pPr defTabSz="685800" fontAlgn="auto">
              <a:lnSpc>
                <a:spcPct val="100000"/>
              </a:lnSpc>
              <a:spcBef>
                <a:spcPts val="0"/>
              </a:spcBef>
              <a:spcAft>
                <a:spcPts val="0"/>
              </a:spcAft>
              <a:defRPr/>
            </a:pPr>
            <a:r>
              <a:rPr lang="en-US" altLang="zh-CN" sz="2400" kern="100" dirty="0">
                <a:solidFill>
                  <a:srgbClr val="304371"/>
                </a:solidFill>
                <a:latin typeface="楷体" panose="02010609060101010101" pitchFamily="49" charset="-122"/>
                <a:ea typeface="楷体" panose="02010609060101010101" pitchFamily="49" charset="-122"/>
                <a:cs typeface="楷体" panose="02010609060101010101" pitchFamily="49" charset="-122"/>
              </a:rPr>
              <a:t>《</a:t>
            </a:r>
            <a:r>
              <a:rPr lang="zh-CN" altLang="en-US" sz="2400" kern="100" dirty="0">
                <a:solidFill>
                  <a:srgbClr val="304371"/>
                </a:solidFill>
                <a:latin typeface="楷体" panose="02010609060101010101" pitchFamily="49" charset="-122"/>
                <a:ea typeface="楷体" panose="02010609060101010101" pitchFamily="49" charset="-122"/>
                <a:cs typeface="楷体" panose="02010609060101010101" pitchFamily="49" charset="-122"/>
              </a:rPr>
              <a:t>中华人民共和国民法典</a:t>
            </a:r>
            <a:r>
              <a:rPr lang="en-US" altLang="zh-CN" sz="2400" kern="100" dirty="0">
                <a:solidFill>
                  <a:srgbClr val="304371"/>
                </a:solidFill>
                <a:latin typeface="楷体" panose="02010609060101010101" pitchFamily="49" charset="-122"/>
                <a:ea typeface="楷体" panose="02010609060101010101" pitchFamily="49" charset="-122"/>
                <a:cs typeface="楷体" panose="02010609060101010101" pitchFamily="49" charset="-122"/>
              </a:rPr>
              <a:t>》</a:t>
            </a:r>
            <a:r>
              <a:rPr lang="zh-CN" altLang="en-US" sz="2400" kern="100" dirty="0">
                <a:solidFill>
                  <a:srgbClr val="304371"/>
                </a:solidFill>
                <a:latin typeface="楷体" panose="02010609060101010101" pitchFamily="49" charset="-122"/>
                <a:ea typeface="楷体" panose="02010609060101010101" pitchFamily="49" charset="-122"/>
                <a:cs typeface="楷体" panose="02010609060101010101" pitchFamily="49" charset="-122"/>
              </a:rPr>
              <a:t>被称为“社会生活的百科全书”，体现了对人民权利的充分保障，被誉为“新时代人民权利的宣言书</a:t>
            </a:r>
            <a:r>
              <a:rPr lang="zh-CN" altLang="en-US" sz="2400" kern="100" dirty="0" smtClean="0">
                <a:solidFill>
                  <a:srgbClr val="304371"/>
                </a:solidFill>
                <a:latin typeface="楷体" panose="02010609060101010101" pitchFamily="49" charset="-122"/>
                <a:ea typeface="楷体" panose="02010609060101010101" pitchFamily="49" charset="-122"/>
                <a:cs typeface="楷体" panose="02010609060101010101" pitchFamily="49" charset="-122"/>
              </a:rPr>
              <a:t>”。</a:t>
            </a:r>
            <a:endParaRPr lang="zh-CN" altLang="en-US" sz="2400" kern="100" dirty="0">
              <a:solidFill>
                <a:srgbClr val="304371"/>
              </a:solidFill>
              <a:latin typeface="楷体" panose="02010609060101010101" pitchFamily="49" charset="-122"/>
              <a:ea typeface="楷体" panose="02010609060101010101" pitchFamily="49" charset="-122"/>
              <a:cs typeface="楷体" panose="02010609060101010101" pitchFamily="49" charset="-122"/>
            </a:endParaRPr>
          </a:p>
        </p:txBody>
      </p:sp>
      <p:sp>
        <p:nvSpPr>
          <p:cNvPr id="9" name="矩形 8" descr="e7d195523061f1c09e9d68d7cf438b91ef959ecb14fc25d26BBA7F7DBC18E55DFF4014AF651F0BF2569D4B6C1DA7F1A4683A481403BD872FC687266AD13265C1DE7C373772FD8728ABDD69ADD03BFF5BE2862BC891DBB79ED9A64E36B760F047242DA6CEBD57752E2D8380B9776A94FF1AA390A057932998756F4633FD36D01F11C8C09C8E0E14D0D9FC1FE1EC10F6F9"/>
          <p:cNvSpPr/>
          <p:nvPr/>
        </p:nvSpPr>
        <p:spPr>
          <a:xfrm>
            <a:off x="4624705" y="1255395"/>
            <a:ext cx="7326630" cy="3415030"/>
          </a:xfrm>
          <a:prstGeom prst="rect">
            <a:avLst/>
          </a:prstGeom>
          <a:gradFill>
            <a:gsLst>
              <a:gs pos="3896">
                <a:srgbClr val="F2E6CD"/>
              </a:gs>
              <a:gs pos="97000">
                <a:srgbClr val="E3B84B"/>
              </a:gs>
            </a:gsLst>
            <a:lin scaled="1"/>
          </a:gradFill>
          <a:ln w="19050">
            <a:solidFill>
              <a:srgbClr val="FFC000"/>
            </a:solidFill>
          </a:ln>
        </p:spPr>
        <p:txBody>
          <a:bodyPr wrap="square">
            <a:spAutoFit/>
          </a:bodyPr>
          <a:lstStyle/>
          <a:p>
            <a:pPr defTabSz="685800" fontAlgn="auto">
              <a:spcBef>
                <a:spcPts val="0"/>
              </a:spcBef>
              <a:spcAft>
                <a:spcPts val="0"/>
              </a:spcAft>
              <a:defRPr/>
            </a:pPr>
            <a:r>
              <a:rPr lang="zh-CN" altLang="en-US" sz="2400" dirty="0" smtClean="0">
                <a:solidFill>
                  <a:prstClr val="black"/>
                </a:solidFill>
                <a:latin typeface="Calibri Light" panose="020F0302020204030204"/>
                <a:ea typeface="微软雅黑 Light" panose="020B0502040204020203" pitchFamily="34" charset="-122"/>
              </a:rPr>
              <a:t>        </a:t>
            </a:r>
            <a:r>
              <a:rPr lang="zh-CN" altLang="en-US" sz="2400" dirty="0">
                <a:latin typeface="微软雅黑" panose="020B0503020204020204" pitchFamily="34" charset="-122"/>
                <a:ea typeface="微软雅黑" panose="020B0503020204020204" pitchFamily="34" charset="-122"/>
              </a:rPr>
              <a:t>民法典在中国特色社会主义法律体系中具有重要地位，是一部固根本、稳预期、利长远的基础性法律，对推进全面依法治国、加快建设社会主义法治国家，对发展社会主义市场经济、巩固社会主义基本经济制度，对坚持以人民为中心的发展思想、依法维护人民权益、推动我国人权事业发展，对推进国家治理体系和治理能力现代化，都具有重大意义。</a:t>
            </a:r>
            <a:endParaRPr lang="en-US" altLang="zh-CN" sz="2400" dirty="0">
              <a:latin typeface="微软雅黑" panose="020B0503020204020204" pitchFamily="34" charset="-122"/>
              <a:ea typeface="微软雅黑" panose="020B0503020204020204" pitchFamily="34" charset="-122"/>
            </a:endParaRPr>
          </a:p>
          <a:p>
            <a:pPr algn="r" defTabSz="685800" fontAlgn="auto">
              <a:spcBef>
                <a:spcPts val="0"/>
              </a:spcBef>
              <a:spcAft>
                <a:spcPts val="0"/>
              </a:spcAft>
              <a:defRPr/>
            </a:pPr>
            <a:r>
              <a:rPr lang="en-US" altLang="zh-CN" sz="2400" dirty="0">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习近平</a:t>
            </a:r>
            <a:r>
              <a:rPr lang="en-US" altLang="zh-CN" sz="2000" dirty="0">
                <a:latin typeface="微软雅黑" panose="020B0503020204020204" pitchFamily="34" charset="-122"/>
                <a:ea typeface="微软雅黑" panose="020B0503020204020204" pitchFamily="34" charset="-122"/>
              </a:rPr>
              <a:t>2020</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29</a:t>
            </a:r>
            <a:r>
              <a:rPr lang="zh-CN" altLang="en-US" sz="2000" dirty="0">
                <a:latin typeface="微软雅黑" panose="020B0503020204020204" pitchFamily="34" charset="-122"/>
                <a:ea typeface="微软雅黑" panose="020B0503020204020204" pitchFamily="34" charset="-122"/>
              </a:rPr>
              <a:t>日在十九届中央政治局第二十次集体学习时的讲话</a:t>
            </a:r>
          </a:p>
        </p:txBody>
      </p:sp>
      <p:sp>
        <p:nvSpPr>
          <p:cNvPr id="6" name="矩形 5"/>
          <p:cNvSpPr/>
          <p:nvPr/>
        </p:nvSpPr>
        <p:spPr>
          <a:xfrm>
            <a:off x="4910455" y="4774565"/>
            <a:ext cx="3506470" cy="1868805"/>
          </a:xfrm>
          <a:prstGeom prst="rect">
            <a:avLst/>
          </a:prstGeom>
          <a:solidFill>
            <a:srgbClr val="013F9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学生活动：诵读金句</a:t>
            </a:r>
            <a:endParaRPr kumimoji="0" lang="en-US" altLang="zh-CN"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p:txBody>
      </p:sp>
      <p:sp>
        <p:nvSpPr>
          <p:cNvPr id="7" name="矩形 6"/>
          <p:cNvSpPr/>
          <p:nvPr/>
        </p:nvSpPr>
        <p:spPr>
          <a:xfrm>
            <a:off x="4968240" y="5255895"/>
            <a:ext cx="3372485" cy="1325880"/>
          </a:xfrm>
          <a:prstGeom prst="rect">
            <a:avLst/>
          </a:prstGeom>
          <a:solidFill>
            <a:srgbClr val="FFFFFF"/>
          </a:solidFill>
          <a:ln w="12700" cap="flat" cmpd="sng" algn="ctr">
            <a:noFill/>
            <a:prstDash val="solid"/>
            <a:miter lim="800000"/>
          </a:ln>
          <a:effectLst>
            <a:outerShdw blurRad="152400" dist="38100" dir="2700000" algn="tl" rotWithShape="0">
              <a:prstClr val="black">
                <a:alpha val="50000"/>
              </a:prstClr>
            </a:outerShdw>
          </a:effectLst>
        </p:spPr>
        <p:txBody>
          <a:bodyPr rtlCol="0" anchor="ctr"/>
          <a:lstStyle/>
          <a:p>
            <a:pPr lvl="0" defTabSz="685800" fontAlgn="auto">
              <a:spcBef>
                <a:spcPts val="0"/>
              </a:spcBef>
              <a:spcAft>
                <a:spcPts val="0"/>
              </a:spcAft>
              <a:defRPr/>
            </a:pPr>
            <a:r>
              <a:rPr lang="zh-CN" altLang="en-US"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思考回答：民</a:t>
            </a:r>
            <a:r>
              <a:rPr lang="zh-CN" altLang="en-US" sz="2400" kern="100" dirty="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法典的颁布和实施有哪些重要的意义？</a:t>
            </a:r>
          </a:p>
        </p:txBody>
      </p:sp>
      <p:sp>
        <p:nvSpPr>
          <p:cNvPr id="8" name="矩形 7"/>
          <p:cNvSpPr/>
          <p:nvPr/>
        </p:nvSpPr>
        <p:spPr>
          <a:xfrm>
            <a:off x="8808085" y="4774565"/>
            <a:ext cx="2467610" cy="1868805"/>
          </a:xfrm>
          <a:prstGeom prst="rect">
            <a:avLst/>
          </a:prstGeom>
          <a:solidFill>
            <a:srgbClr val="0170C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设计意图</a:t>
            </a: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p:txBody>
      </p:sp>
      <p:sp>
        <p:nvSpPr>
          <p:cNvPr id="10" name="矩形 9"/>
          <p:cNvSpPr/>
          <p:nvPr/>
        </p:nvSpPr>
        <p:spPr>
          <a:xfrm>
            <a:off x="8866505" y="5255895"/>
            <a:ext cx="2341880" cy="1326515"/>
          </a:xfrm>
          <a:prstGeom prst="rect">
            <a:avLst/>
          </a:prstGeom>
          <a:solidFill>
            <a:srgbClr val="FFFFFF"/>
          </a:solidFill>
          <a:ln w="12700" cap="flat" cmpd="sng" algn="ctr">
            <a:noFill/>
            <a:prstDash val="solid"/>
            <a:miter lim="800000"/>
          </a:ln>
          <a:effectLst>
            <a:outerShdw blurRad="152400" dist="38100" dir="2700000" algn="tl" rotWithShape="0">
              <a:prstClr val="black">
                <a:alpha val="50000"/>
              </a:prstClr>
            </a:outerShdw>
          </a:effectLst>
        </p:spPr>
        <p:txBody>
          <a:bodyPr rtlCol="0" anchor="ctr"/>
          <a:lstStyle/>
          <a:p>
            <a:pPr lvl="0" defTabSz="685800" fontAlgn="auto">
              <a:spcBef>
                <a:spcPts val="0"/>
              </a:spcBef>
              <a:spcAft>
                <a:spcPts val="0"/>
              </a:spcAft>
              <a:defRPr/>
            </a:pPr>
            <a:r>
              <a:rPr lang="zh-CN" altLang="en-US"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引导学生理解法治建设的重要性。</a:t>
            </a:r>
            <a:endParaRPr lang="zh-CN" altLang="en-US" sz="2400" kern="100" dirty="0">
              <a:solidFill>
                <a:srgbClr val="30437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5049" y="6711"/>
            <a:ext cx="3434080" cy="583565"/>
          </a:xfrm>
          <a:prstGeom prst="rect">
            <a:avLst/>
          </a:prstGeom>
          <a:noFill/>
        </p:spPr>
        <p:txBody>
          <a:bodyPr wrap="none" rtlCol="0">
            <a:spAutoFit/>
          </a:bodyPr>
          <a:lstStyle/>
          <a:p>
            <a:r>
              <a:rPr lang="zh-CN" altLang="en-US" sz="3200" dirty="0">
                <a:latin typeface="微软雅黑" panose="020B0503020204020204" pitchFamily="34" charset="-122"/>
                <a:ea typeface="微软雅黑" panose="020B0503020204020204" pitchFamily="34" charset="-122"/>
              </a:rPr>
              <a:t>三</a:t>
            </a:r>
            <a:r>
              <a:rPr lang="zh-CN" altLang="en-US" sz="3200" dirty="0" smtClean="0">
                <a:latin typeface="微软雅黑" panose="020B0503020204020204" pitchFamily="34" charset="-122"/>
                <a:ea typeface="微软雅黑" panose="020B0503020204020204" pitchFamily="34" charset="-122"/>
              </a:rPr>
              <a:t>、全面依法治国</a:t>
            </a:r>
            <a:endParaRPr lang="zh-CN" altLang="en-US" sz="3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667643" y="637309"/>
            <a:ext cx="6944530" cy="523220"/>
          </a:xfrm>
          <a:prstGeom prst="rect">
            <a:avLst/>
          </a:prstGeom>
          <a:noFill/>
        </p:spPr>
        <p:txBody>
          <a:bodyPr wrap="none" rtlCol="0">
            <a:spAutoFit/>
          </a:bodyPr>
          <a:lstStyle/>
          <a:p>
            <a:r>
              <a:rPr lang="en-US" altLang="zh-CN" sz="2800" dirty="0">
                <a:latin typeface="微软雅黑" panose="020B0503020204020204" pitchFamily="34" charset="-122"/>
                <a:ea typeface="微软雅黑" panose="020B0503020204020204" pitchFamily="34" charset="-122"/>
              </a:rPr>
              <a:t>1</a:t>
            </a:r>
            <a:r>
              <a:rPr lang="en-US" altLang="zh-CN"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全面依法治国是国家治理的一场深刻革命</a:t>
            </a:r>
            <a:endParaRPr lang="zh-CN" altLang="en-US" sz="2800" dirty="0">
              <a:latin typeface="微软雅黑" panose="020B0503020204020204" pitchFamily="34" charset="-122"/>
              <a:ea typeface="微软雅黑" panose="020B0503020204020204" pitchFamily="34" charset="-122"/>
            </a:endParaRPr>
          </a:p>
        </p:txBody>
      </p:sp>
      <p:sp>
        <p:nvSpPr>
          <p:cNvPr id="6" name="矩形 5"/>
          <p:cNvSpPr/>
          <p:nvPr/>
        </p:nvSpPr>
        <p:spPr>
          <a:xfrm>
            <a:off x="463550" y="1374775"/>
            <a:ext cx="7921625" cy="529590"/>
          </a:xfrm>
          <a:prstGeom prst="rect">
            <a:avLst/>
          </a:prstGeom>
          <a:noFill/>
          <a:ln w="19050" cap="flat" cmpd="sng" algn="ctr">
            <a:solidFill>
              <a:schemeClr val="bg2"/>
            </a:solidFill>
            <a:prstDash val="solid"/>
            <a:round/>
            <a:headEnd type="none" w="med" len="med"/>
            <a:tailEnd type="none" w="med" len="med"/>
          </a:ln>
          <a:effectLst>
            <a:outerShdw blurRad="50800" dist="38100" dir="5400000" algn="t" rotWithShape="0">
              <a:prstClr val="black">
                <a:alpha val="40000"/>
              </a:prstClr>
            </a:outerShdw>
          </a:effectLst>
          <a:scene3d>
            <a:camera prst="perspectiveFront"/>
            <a:lightRig rig="threePt" dir="t"/>
          </a:scene3d>
          <a:extLst>
            <a:ext uri="{909E8E84-426E-40DD-AFC4-6F175D3DCCD1}">
              <a14:hiddenFill xmlns=""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矩形 6"/>
          <p:cNvSpPr/>
          <p:nvPr/>
        </p:nvSpPr>
        <p:spPr>
          <a:xfrm>
            <a:off x="463550" y="2026920"/>
            <a:ext cx="7921625" cy="786765"/>
          </a:xfrm>
          <a:prstGeom prst="rect">
            <a:avLst/>
          </a:prstGeom>
          <a:noFill/>
          <a:ln w="19050" cap="flat" cmpd="sng" algn="ctr">
            <a:solidFill>
              <a:schemeClr val="bg2"/>
            </a:solidFill>
            <a:prstDash val="solid"/>
            <a:round/>
            <a:headEnd type="none" w="med" len="med"/>
            <a:tailEnd type="none" w="med" len="med"/>
          </a:ln>
          <a:effectLst>
            <a:outerShdw blurRad="50800" dist="38100" dir="5400000" algn="t" rotWithShape="0">
              <a:prstClr val="black">
                <a:alpha val="40000"/>
              </a:prstClr>
            </a:outerShdw>
          </a:effectLst>
          <a:scene3d>
            <a:camera prst="perspectiveFront"/>
            <a:lightRig rig="threePt" dir="t"/>
          </a:scene3d>
          <a:extLst>
            <a:ext uri="{909E8E84-426E-40DD-AFC4-6F175D3DCCD1}">
              <a14:hiddenFill xmlns=""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2" name="文本框 11"/>
          <p:cNvSpPr txBox="1"/>
          <p:nvPr/>
        </p:nvSpPr>
        <p:spPr>
          <a:xfrm>
            <a:off x="671830" y="1455420"/>
            <a:ext cx="2303780" cy="398780"/>
          </a:xfrm>
          <a:prstGeom prst="rect">
            <a:avLst/>
          </a:prstGeom>
          <a:solidFill>
            <a:srgbClr val="0070C0"/>
          </a:solidFill>
        </p:spPr>
        <p:txBody>
          <a:bodyPr wrap="none" rtlCol="0">
            <a:spAutoFit/>
          </a:bodyPr>
          <a:lstStyle/>
          <a:p>
            <a:r>
              <a:rPr lang="en-US" altLang="zh-CN" sz="20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1977</a:t>
            </a:r>
            <a:r>
              <a:rPr lang="zh-CN" altLang="en-US" sz="20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年党的十五大</a:t>
            </a:r>
          </a:p>
        </p:txBody>
      </p:sp>
      <p:sp>
        <p:nvSpPr>
          <p:cNvPr id="21" name="文本框 20"/>
          <p:cNvSpPr txBox="1"/>
          <p:nvPr/>
        </p:nvSpPr>
        <p:spPr>
          <a:xfrm>
            <a:off x="671830" y="2107565"/>
            <a:ext cx="2303780" cy="655320"/>
          </a:xfrm>
          <a:prstGeom prst="rect">
            <a:avLst/>
          </a:prstGeom>
          <a:solidFill>
            <a:srgbClr val="0070C0"/>
          </a:solidFill>
        </p:spPr>
        <p:txBody>
          <a:bodyPr wrap="square" rtlCol="0">
            <a:spAutoFit/>
          </a:bodyPr>
          <a:lstStyle/>
          <a:p>
            <a:pPr algn="ctr">
              <a:lnSpc>
                <a:spcPts val="2200"/>
              </a:lnSpc>
            </a:pPr>
            <a:r>
              <a:rPr lang="en-US" sz="20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2011</a:t>
            </a:r>
            <a:r>
              <a:rPr lang="zh-CN" altLang="en-US" sz="20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年十一届全国人大四次会议</a:t>
            </a:r>
          </a:p>
        </p:txBody>
      </p:sp>
      <p:sp>
        <p:nvSpPr>
          <p:cNvPr id="22" name="矩形 21"/>
          <p:cNvSpPr/>
          <p:nvPr/>
        </p:nvSpPr>
        <p:spPr>
          <a:xfrm>
            <a:off x="436245" y="2936240"/>
            <a:ext cx="7948930" cy="786765"/>
          </a:xfrm>
          <a:prstGeom prst="rect">
            <a:avLst/>
          </a:prstGeom>
          <a:noFill/>
          <a:ln w="19050" cap="flat" cmpd="sng" algn="ctr">
            <a:solidFill>
              <a:schemeClr val="bg2"/>
            </a:solidFill>
            <a:prstDash val="solid"/>
            <a:round/>
            <a:headEnd type="none" w="med" len="med"/>
            <a:tailEnd type="none" w="med" len="med"/>
          </a:ln>
          <a:effectLst>
            <a:outerShdw blurRad="50800" dist="38100" dir="5400000" algn="t" rotWithShape="0">
              <a:prstClr val="black">
                <a:alpha val="40000"/>
              </a:prstClr>
            </a:outerShdw>
          </a:effectLst>
          <a:scene3d>
            <a:camera prst="perspectiveFront"/>
            <a:lightRig rig="threePt" dir="t"/>
          </a:scene3d>
          <a:extLst>
            <a:ext uri="{909E8E84-426E-40DD-AFC4-6F175D3DCCD1}">
              <a14:hiddenFill xmlns=""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3" name="文本框 22"/>
          <p:cNvSpPr txBox="1"/>
          <p:nvPr/>
        </p:nvSpPr>
        <p:spPr>
          <a:xfrm>
            <a:off x="671830" y="3018790"/>
            <a:ext cx="2303780" cy="655320"/>
          </a:xfrm>
          <a:prstGeom prst="rect">
            <a:avLst/>
          </a:prstGeom>
          <a:solidFill>
            <a:srgbClr val="0070C0"/>
          </a:solidFill>
        </p:spPr>
        <p:txBody>
          <a:bodyPr wrap="square" rtlCol="0">
            <a:spAutoFit/>
          </a:bodyPr>
          <a:lstStyle/>
          <a:p>
            <a:pPr algn="ctr">
              <a:lnSpc>
                <a:spcPts val="2200"/>
              </a:lnSpc>
            </a:pPr>
            <a:r>
              <a:rPr lang="en-US" sz="20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2014</a:t>
            </a:r>
            <a:r>
              <a:rPr lang="zh-CN" altLang="en-US" sz="20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年党的十八届四中全会</a:t>
            </a:r>
          </a:p>
        </p:txBody>
      </p:sp>
      <p:sp>
        <p:nvSpPr>
          <p:cNvPr id="26" name="文本框 25"/>
          <p:cNvSpPr txBox="1"/>
          <p:nvPr/>
        </p:nvSpPr>
        <p:spPr>
          <a:xfrm>
            <a:off x="671830" y="4059555"/>
            <a:ext cx="2303780" cy="398780"/>
          </a:xfrm>
          <a:prstGeom prst="rect">
            <a:avLst/>
          </a:prstGeom>
          <a:solidFill>
            <a:srgbClr val="0070C0"/>
          </a:solidFill>
        </p:spPr>
        <p:txBody>
          <a:bodyPr wrap="none" rtlCol="0">
            <a:spAutoFit/>
          </a:bodyPr>
          <a:lstStyle/>
          <a:p>
            <a:r>
              <a:rPr lang="en-US" sz="20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2017</a:t>
            </a:r>
            <a:r>
              <a:rPr lang="zh-CN" altLang="en-US" sz="20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年党的十九大</a:t>
            </a:r>
          </a:p>
        </p:txBody>
      </p:sp>
      <p:sp>
        <p:nvSpPr>
          <p:cNvPr id="27" name="矩形 26"/>
          <p:cNvSpPr/>
          <p:nvPr/>
        </p:nvSpPr>
        <p:spPr>
          <a:xfrm>
            <a:off x="436245" y="4754245"/>
            <a:ext cx="7947660" cy="786765"/>
          </a:xfrm>
          <a:prstGeom prst="rect">
            <a:avLst/>
          </a:prstGeom>
          <a:noFill/>
          <a:ln w="19050" cap="flat" cmpd="sng" algn="ctr">
            <a:solidFill>
              <a:schemeClr val="bg2"/>
            </a:solidFill>
            <a:prstDash val="solid"/>
            <a:round/>
            <a:headEnd type="none" w="med" len="med"/>
            <a:tailEnd type="none" w="med" len="med"/>
          </a:ln>
          <a:effectLst>
            <a:outerShdw blurRad="50800" dist="38100" dir="5400000" algn="t" rotWithShape="0">
              <a:prstClr val="black">
                <a:alpha val="40000"/>
              </a:prstClr>
            </a:outerShdw>
          </a:effectLst>
          <a:scene3d>
            <a:camera prst="perspectiveFront"/>
            <a:lightRig rig="threePt" dir="t"/>
          </a:scene3d>
          <a:extLst>
            <a:ext uri="{909E8E84-426E-40DD-AFC4-6F175D3DCCD1}">
              <a14:hiddenFill xmlns=""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8" name="文本框 27"/>
          <p:cNvSpPr txBox="1"/>
          <p:nvPr/>
        </p:nvSpPr>
        <p:spPr>
          <a:xfrm>
            <a:off x="671830" y="4836795"/>
            <a:ext cx="2303780" cy="655320"/>
          </a:xfrm>
          <a:prstGeom prst="rect">
            <a:avLst/>
          </a:prstGeom>
          <a:solidFill>
            <a:srgbClr val="0070C0"/>
          </a:solidFill>
        </p:spPr>
        <p:txBody>
          <a:bodyPr wrap="square" rtlCol="0">
            <a:spAutoFit/>
          </a:bodyPr>
          <a:lstStyle/>
          <a:p>
            <a:pPr algn="ctr">
              <a:lnSpc>
                <a:spcPts val="2200"/>
              </a:lnSpc>
            </a:pPr>
            <a:r>
              <a:rPr lang="en-US" sz="20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2018</a:t>
            </a:r>
            <a:r>
              <a:rPr lang="zh-CN" altLang="en-US" sz="20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年党的十九届三中全会</a:t>
            </a:r>
          </a:p>
        </p:txBody>
      </p:sp>
      <p:sp>
        <p:nvSpPr>
          <p:cNvPr id="29" name="矩形 28"/>
          <p:cNvSpPr/>
          <p:nvPr/>
        </p:nvSpPr>
        <p:spPr>
          <a:xfrm>
            <a:off x="436245" y="5697220"/>
            <a:ext cx="7947660" cy="786765"/>
          </a:xfrm>
          <a:prstGeom prst="rect">
            <a:avLst/>
          </a:prstGeom>
          <a:noFill/>
          <a:ln w="19050" cap="flat" cmpd="sng" algn="ctr">
            <a:solidFill>
              <a:schemeClr val="bg2"/>
            </a:solidFill>
            <a:prstDash val="solid"/>
            <a:round/>
            <a:headEnd type="none" w="med" len="med"/>
            <a:tailEnd type="none" w="med" len="med"/>
          </a:ln>
          <a:effectLst>
            <a:outerShdw blurRad="50800" dist="38100" dir="5400000" algn="t" rotWithShape="0">
              <a:prstClr val="black">
                <a:alpha val="40000"/>
              </a:prstClr>
            </a:outerShdw>
          </a:effectLst>
          <a:scene3d>
            <a:camera prst="perspectiveFront"/>
            <a:lightRig rig="threePt" dir="t"/>
          </a:scene3d>
          <a:extLst>
            <a:ext uri="{909E8E84-426E-40DD-AFC4-6F175D3DCCD1}">
              <a14:hiddenFill xmlns=""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0" name="文本框 29"/>
          <p:cNvSpPr txBox="1"/>
          <p:nvPr/>
        </p:nvSpPr>
        <p:spPr>
          <a:xfrm>
            <a:off x="671830" y="5770880"/>
            <a:ext cx="2303780" cy="655320"/>
          </a:xfrm>
          <a:prstGeom prst="rect">
            <a:avLst/>
          </a:prstGeom>
          <a:solidFill>
            <a:srgbClr val="0070C0"/>
          </a:solidFill>
        </p:spPr>
        <p:txBody>
          <a:bodyPr wrap="square" rtlCol="0">
            <a:spAutoFit/>
          </a:bodyPr>
          <a:lstStyle/>
          <a:p>
            <a:pPr algn="ctr">
              <a:lnSpc>
                <a:spcPts val="2200"/>
              </a:lnSpc>
            </a:pPr>
            <a:r>
              <a:rPr lang="en-US" sz="20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sz="20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年中央全面</a:t>
            </a:r>
          </a:p>
          <a:p>
            <a:pPr algn="ctr">
              <a:lnSpc>
                <a:spcPts val="2200"/>
              </a:lnSpc>
            </a:pPr>
            <a:r>
              <a:rPr lang="zh-CN" altLang="en-US" sz="20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依法治国工作会议</a:t>
            </a:r>
          </a:p>
        </p:txBody>
      </p:sp>
      <p:sp>
        <p:nvSpPr>
          <p:cNvPr id="31" name="文本框 30"/>
          <p:cNvSpPr txBox="1"/>
          <p:nvPr/>
        </p:nvSpPr>
        <p:spPr>
          <a:xfrm>
            <a:off x="2960370" y="1455420"/>
            <a:ext cx="2976880" cy="398780"/>
          </a:xfrm>
          <a:prstGeom prst="rect">
            <a:avLst/>
          </a:prstGeom>
          <a:noFill/>
        </p:spPr>
        <p:txBody>
          <a:bodyPr wrap="none" rtlCol="0">
            <a:spAutoFit/>
          </a:bodyPr>
          <a:lstStyle/>
          <a:p>
            <a:r>
              <a:rPr lang="zh-CN" altLang="en-US" sz="2000">
                <a:solidFill>
                  <a:schemeClr val="accent1">
                    <a:lumMod val="50000"/>
                  </a:schemeClr>
                </a:solidFill>
                <a:latin typeface="楷体" panose="02010609060101010101" pitchFamily="49" charset="-122"/>
                <a:ea typeface="楷体" panose="02010609060101010101" pitchFamily="49" charset="-122"/>
              </a:rPr>
              <a:t>提出依法治国基本方略。</a:t>
            </a:r>
          </a:p>
        </p:txBody>
      </p:sp>
      <p:sp>
        <p:nvSpPr>
          <p:cNvPr id="32" name="文本框 31"/>
          <p:cNvSpPr txBox="1"/>
          <p:nvPr/>
        </p:nvSpPr>
        <p:spPr>
          <a:xfrm>
            <a:off x="2975610" y="2235835"/>
            <a:ext cx="5008880" cy="398780"/>
          </a:xfrm>
          <a:prstGeom prst="rect">
            <a:avLst/>
          </a:prstGeom>
          <a:noFill/>
        </p:spPr>
        <p:txBody>
          <a:bodyPr wrap="none" rtlCol="0">
            <a:spAutoFit/>
          </a:bodyPr>
          <a:lstStyle/>
          <a:p>
            <a:r>
              <a:rPr lang="zh-CN" altLang="en-US" sz="2000">
                <a:solidFill>
                  <a:schemeClr val="accent1">
                    <a:lumMod val="50000"/>
                  </a:schemeClr>
                </a:solidFill>
                <a:latin typeface="楷体" panose="02010609060101010101" pitchFamily="49" charset="-122"/>
                <a:ea typeface="楷体" panose="02010609060101010101" pitchFamily="49" charset="-122"/>
              </a:rPr>
              <a:t>宣布中国特色社会主义法律体系已经形成。</a:t>
            </a:r>
          </a:p>
        </p:txBody>
      </p:sp>
      <p:sp>
        <p:nvSpPr>
          <p:cNvPr id="33" name="文本框 32"/>
          <p:cNvSpPr txBox="1"/>
          <p:nvPr/>
        </p:nvSpPr>
        <p:spPr>
          <a:xfrm>
            <a:off x="2975610" y="3018790"/>
            <a:ext cx="5305425" cy="706755"/>
          </a:xfrm>
          <a:prstGeom prst="rect">
            <a:avLst/>
          </a:prstGeom>
          <a:noFill/>
        </p:spPr>
        <p:txBody>
          <a:bodyPr wrap="square" rtlCol="0">
            <a:spAutoFit/>
          </a:bodyPr>
          <a:lstStyle/>
          <a:p>
            <a:r>
              <a:rPr lang="zh-CN" altLang="en-US" sz="2000">
                <a:solidFill>
                  <a:schemeClr val="accent1">
                    <a:lumMod val="50000"/>
                  </a:schemeClr>
                </a:solidFill>
                <a:latin typeface="楷体" panose="02010609060101010101" pitchFamily="49" charset="-122"/>
                <a:ea typeface="楷体" panose="02010609060101010101" pitchFamily="49" charset="-122"/>
              </a:rPr>
              <a:t>提出</a:t>
            </a:r>
            <a:r>
              <a:rPr lang="zh-CN" altLang="en-US" sz="2000">
                <a:solidFill>
                  <a:schemeClr val="accent1">
                    <a:lumMod val="50000"/>
                  </a:schemeClr>
                </a:solidFill>
                <a:latin typeface="楷体" panose="02010609060101010101" pitchFamily="49" charset="-122"/>
                <a:ea typeface="楷体" panose="02010609060101010101" pitchFamily="49" charset="-122"/>
                <a:sym typeface="+mn-ea"/>
              </a:rPr>
              <a:t>全面</a:t>
            </a:r>
            <a:r>
              <a:rPr lang="zh-CN" altLang="en-US" sz="2000">
                <a:solidFill>
                  <a:schemeClr val="accent1">
                    <a:lumMod val="50000"/>
                  </a:schemeClr>
                </a:solidFill>
                <a:latin typeface="楷体" panose="02010609060101010101" pitchFamily="49" charset="-122"/>
                <a:ea typeface="楷体" panose="02010609060101010101" pitchFamily="49" charset="-122"/>
              </a:rPr>
              <a:t>推进依法治国总目标是建设中国特色社会主义法治体系，建设社会主义法治国家。</a:t>
            </a:r>
          </a:p>
        </p:txBody>
      </p:sp>
      <p:sp>
        <p:nvSpPr>
          <p:cNvPr id="36" name="文本框 35"/>
          <p:cNvSpPr txBox="1"/>
          <p:nvPr/>
        </p:nvSpPr>
        <p:spPr>
          <a:xfrm>
            <a:off x="2975610" y="3928110"/>
            <a:ext cx="5409565" cy="706755"/>
          </a:xfrm>
          <a:prstGeom prst="rect">
            <a:avLst/>
          </a:prstGeom>
          <a:noFill/>
        </p:spPr>
        <p:txBody>
          <a:bodyPr wrap="square" rtlCol="0">
            <a:spAutoFit/>
          </a:bodyPr>
          <a:lstStyle/>
          <a:p>
            <a:r>
              <a:rPr lang="zh-CN" altLang="en-US" sz="2000">
                <a:solidFill>
                  <a:schemeClr val="accent1">
                    <a:lumMod val="50000"/>
                  </a:schemeClr>
                </a:solidFill>
                <a:latin typeface="楷体" panose="02010609060101010101" pitchFamily="49" charset="-122"/>
                <a:ea typeface="楷体" panose="02010609060101010101" pitchFamily="49" charset="-122"/>
              </a:rPr>
              <a:t>描绘了到</a:t>
            </a:r>
            <a:r>
              <a:rPr lang="en-US" altLang="zh-CN" sz="2000">
                <a:solidFill>
                  <a:schemeClr val="accent1">
                    <a:lumMod val="50000"/>
                  </a:schemeClr>
                </a:solidFill>
                <a:latin typeface="楷体" panose="02010609060101010101" pitchFamily="49" charset="-122"/>
                <a:ea typeface="楷体" panose="02010609060101010101" pitchFamily="49" charset="-122"/>
              </a:rPr>
              <a:t>2035</a:t>
            </a:r>
            <a:r>
              <a:rPr lang="zh-CN" altLang="en-US" sz="2000">
                <a:solidFill>
                  <a:schemeClr val="accent1">
                    <a:lumMod val="50000"/>
                  </a:schemeClr>
                </a:solidFill>
                <a:latin typeface="楷体" panose="02010609060101010101" pitchFamily="49" charset="-122"/>
                <a:ea typeface="楷体" panose="02010609060101010101" pitchFamily="49" charset="-122"/>
              </a:rPr>
              <a:t>年基本建成法治国家、法治政府、法治社会的宏伟蓝图。</a:t>
            </a:r>
          </a:p>
        </p:txBody>
      </p:sp>
      <p:sp>
        <p:nvSpPr>
          <p:cNvPr id="37" name="矩形 36"/>
          <p:cNvSpPr/>
          <p:nvPr/>
        </p:nvSpPr>
        <p:spPr>
          <a:xfrm>
            <a:off x="434975" y="3856355"/>
            <a:ext cx="7948930" cy="786765"/>
          </a:xfrm>
          <a:prstGeom prst="rect">
            <a:avLst/>
          </a:prstGeom>
          <a:noFill/>
          <a:ln w="19050" cap="flat" cmpd="sng" algn="ctr">
            <a:solidFill>
              <a:schemeClr val="bg2"/>
            </a:solidFill>
            <a:prstDash val="solid"/>
            <a:round/>
            <a:headEnd type="none" w="med" len="med"/>
            <a:tailEnd type="none" w="med" len="med"/>
          </a:ln>
          <a:effectLst>
            <a:outerShdw blurRad="50800" dist="38100" dir="5400000" algn="t" rotWithShape="0">
              <a:prstClr val="black">
                <a:alpha val="40000"/>
              </a:prstClr>
            </a:outerShdw>
          </a:effectLst>
          <a:scene3d>
            <a:camera prst="perspectiveFront"/>
            <a:lightRig rig="threePt" dir="t"/>
          </a:scene3d>
          <a:extLst>
            <a:ext uri="{909E8E84-426E-40DD-AFC4-6F175D3DCCD1}">
              <a14:hiddenFill xmlns=""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8" name="文本框 37"/>
          <p:cNvSpPr txBox="1"/>
          <p:nvPr/>
        </p:nvSpPr>
        <p:spPr>
          <a:xfrm>
            <a:off x="2975610" y="4966335"/>
            <a:ext cx="4246880" cy="398780"/>
          </a:xfrm>
          <a:prstGeom prst="rect">
            <a:avLst/>
          </a:prstGeom>
          <a:noFill/>
        </p:spPr>
        <p:txBody>
          <a:bodyPr wrap="none" rtlCol="0">
            <a:spAutoFit/>
          </a:bodyPr>
          <a:lstStyle/>
          <a:p>
            <a:r>
              <a:rPr lang="zh-CN" altLang="en-US" sz="2000">
                <a:solidFill>
                  <a:schemeClr val="accent1">
                    <a:lumMod val="50000"/>
                  </a:schemeClr>
                </a:solidFill>
                <a:latin typeface="楷体" panose="02010609060101010101" pitchFamily="49" charset="-122"/>
                <a:ea typeface="楷体" panose="02010609060101010101" pitchFamily="49" charset="-122"/>
              </a:rPr>
              <a:t>决定组建中央全面依法治国委员会。</a:t>
            </a:r>
          </a:p>
        </p:txBody>
      </p:sp>
      <p:sp>
        <p:nvSpPr>
          <p:cNvPr id="39" name="文本框 38"/>
          <p:cNvSpPr txBox="1"/>
          <p:nvPr/>
        </p:nvSpPr>
        <p:spPr>
          <a:xfrm>
            <a:off x="2975610" y="5899150"/>
            <a:ext cx="2722880" cy="398780"/>
          </a:xfrm>
          <a:prstGeom prst="rect">
            <a:avLst/>
          </a:prstGeom>
          <a:noFill/>
        </p:spPr>
        <p:txBody>
          <a:bodyPr wrap="none" rtlCol="0">
            <a:spAutoFit/>
          </a:bodyPr>
          <a:lstStyle/>
          <a:p>
            <a:r>
              <a:rPr lang="zh-CN" altLang="en-US" sz="2000">
                <a:solidFill>
                  <a:schemeClr val="accent1">
                    <a:lumMod val="50000"/>
                  </a:schemeClr>
                </a:solidFill>
                <a:latin typeface="楷体" panose="02010609060101010101" pitchFamily="49" charset="-122"/>
                <a:ea typeface="楷体" panose="02010609060101010101" pitchFamily="49" charset="-122"/>
              </a:rPr>
              <a:t>提出习近平法治思想。</a:t>
            </a:r>
          </a:p>
        </p:txBody>
      </p:sp>
      <p:sp>
        <p:nvSpPr>
          <p:cNvPr id="40" name="矩形 39"/>
          <p:cNvSpPr/>
          <p:nvPr/>
        </p:nvSpPr>
        <p:spPr>
          <a:xfrm>
            <a:off x="8571865" y="1501140"/>
            <a:ext cx="3506470" cy="1868805"/>
          </a:xfrm>
          <a:prstGeom prst="rect">
            <a:avLst/>
          </a:prstGeom>
          <a:solidFill>
            <a:srgbClr val="013F9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学生活动：</a:t>
            </a:r>
            <a:r>
              <a:rPr kumimoji="0" lang="zh-CN"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探究分享</a:t>
            </a: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p:txBody>
      </p:sp>
      <p:sp>
        <p:nvSpPr>
          <p:cNvPr id="41" name="矩形 40"/>
          <p:cNvSpPr/>
          <p:nvPr/>
        </p:nvSpPr>
        <p:spPr>
          <a:xfrm>
            <a:off x="8629650" y="1982470"/>
            <a:ext cx="3372485" cy="1325880"/>
          </a:xfrm>
          <a:prstGeom prst="rect">
            <a:avLst/>
          </a:prstGeom>
          <a:solidFill>
            <a:srgbClr val="FFFFFF"/>
          </a:solidFill>
          <a:ln w="12700" cap="flat" cmpd="sng" algn="ctr">
            <a:noFill/>
            <a:prstDash val="solid"/>
            <a:miter lim="800000"/>
          </a:ln>
          <a:effectLst>
            <a:outerShdw blurRad="152400" dist="38100" dir="2700000" algn="tl" rotWithShape="0">
              <a:prstClr val="black">
                <a:alpha val="50000"/>
              </a:prstClr>
            </a:outerShdw>
          </a:effectLst>
        </p:spPr>
        <p:txBody>
          <a:bodyPr rtlCol="0" anchor="ctr"/>
          <a:lstStyle/>
          <a:p>
            <a:pPr lvl="0" defTabSz="685800" fontAlgn="auto">
              <a:spcBef>
                <a:spcPts val="0"/>
              </a:spcBef>
              <a:spcAft>
                <a:spcPts val="0"/>
              </a:spcAft>
              <a:defRPr/>
            </a:pPr>
            <a:r>
              <a:rPr lang="zh-CN" altLang="en-US" sz="2400" kern="100" dirty="0">
                <a:solidFill>
                  <a:srgbClr val="304371"/>
                </a:solidFill>
                <a:latin typeface="微软雅黑" panose="020B0503020204020204" pitchFamily="34" charset="-122"/>
                <a:ea typeface="微软雅黑" panose="020B0503020204020204" pitchFamily="34" charset="-122"/>
                <a:cs typeface="Times New Roman" panose="02020603050405020304" pitchFamily="18" charset="0"/>
                <a:sym typeface="+mn-ea"/>
              </a:rPr>
              <a:t>如何</a:t>
            </a:r>
            <a:r>
              <a:rPr lang="zh-CN" altLang="en-US"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sym typeface="+mn-ea"/>
              </a:rPr>
              <a:t>理解</a:t>
            </a:r>
            <a:r>
              <a:rPr lang="zh-CN" altLang="en-US" sz="2400" kern="100" dirty="0">
                <a:solidFill>
                  <a:srgbClr val="304371"/>
                </a:solidFill>
                <a:latin typeface="微软雅黑" panose="020B0503020204020204" pitchFamily="34" charset="-122"/>
                <a:ea typeface="微软雅黑" panose="020B0503020204020204" pitchFamily="34" charset="-122"/>
                <a:cs typeface="Times New Roman" panose="02020603050405020304" pitchFamily="18" charset="0"/>
                <a:sym typeface="+mn-ea"/>
              </a:rPr>
              <a:t>全面依法治国是国家治理的一场深刻</a:t>
            </a:r>
            <a:r>
              <a:rPr lang="zh-CN" altLang="en-US"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sym typeface="+mn-ea"/>
              </a:rPr>
              <a:t>革命？</a:t>
            </a:r>
            <a:endParaRPr lang="zh-CN" altLang="en-US" sz="2400" kern="100" dirty="0">
              <a:solidFill>
                <a:srgbClr val="30437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2" name="矩形 41"/>
          <p:cNvSpPr/>
          <p:nvPr/>
        </p:nvSpPr>
        <p:spPr>
          <a:xfrm>
            <a:off x="8559165" y="3820160"/>
            <a:ext cx="3513455" cy="1811655"/>
          </a:xfrm>
          <a:prstGeom prst="rect">
            <a:avLst/>
          </a:prstGeom>
          <a:solidFill>
            <a:srgbClr val="0170C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设计意图</a:t>
            </a: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p:txBody>
      </p:sp>
      <p:sp>
        <p:nvSpPr>
          <p:cNvPr id="43" name="矩形 42"/>
          <p:cNvSpPr/>
          <p:nvPr/>
        </p:nvSpPr>
        <p:spPr>
          <a:xfrm>
            <a:off x="8641715" y="4279900"/>
            <a:ext cx="3374390" cy="1291590"/>
          </a:xfrm>
          <a:prstGeom prst="rect">
            <a:avLst/>
          </a:prstGeom>
          <a:solidFill>
            <a:srgbClr val="FFFFFF"/>
          </a:solidFill>
          <a:ln w="12700" cap="flat" cmpd="sng" algn="ctr">
            <a:noFill/>
            <a:prstDash val="solid"/>
            <a:miter lim="800000"/>
          </a:ln>
          <a:effectLst>
            <a:outerShdw blurRad="152400" dist="38100" dir="2700000" algn="tl" rotWithShape="0">
              <a:prstClr val="black">
                <a:alpha val="50000"/>
              </a:prstClr>
            </a:outerShdw>
          </a:effectLst>
        </p:spPr>
        <p:txBody>
          <a:bodyPr rtlCol="0" anchor="ctr"/>
          <a:lstStyle/>
          <a:p>
            <a:pPr lvl="0" defTabSz="685800" fontAlgn="auto">
              <a:spcBef>
                <a:spcPts val="0"/>
              </a:spcBef>
              <a:spcAft>
                <a:spcPts val="0"/>
              </a:spcAft>
              <a:defRPr/>
            </a:pPr>
            <a:r>
              <a:rPr lang="zh-CN" altLang="en-US"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引导学生理解</a:t>
            </a:r>
            <a:r>
              <a:rPr lang="zh-CN" altLang="en-US" sz="2400" kern="100" dirty="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全面推进依法治国是国家治理的一场深刻</a:t>
            </a:r>
            <a:r>
              <a:rPr lang="zh-CN" altLang="en-US"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革命。</a:t>
            </a:r>
            <a:endParaRPr lang="zh-CN" altLang="en-US" sz="2400" kern="100" dirty="0">
              <a:solidFill>
                <a:srgbClr val="30437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667643" y="637309"/>
            <a:ext cx="5508239" cy="523220"/>
          </a:xfrm>
          <a:prstGeom prst="rect">
            <a:avLst/>
          </a:prstGeom>
          <a:noFill/>
        </p:spPr>
        <p:txBody>
          <a:bodyPr wrap="none" rtlCol="0">
            <a:spAutoFit/>
          </a:bodyPr>
          <a:lstStyle/>
          <a:p>
            <a:r>
              <a:rPr lang="en-US" altLang="zh-CN" sz="2800" dirty="0">
                <a:latin typeface="微软雅黑" panose="020B0503020204020204" pitchFamily="34" charset="-122"/>
                <a:ea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rPr>
              <a:t>建设中国特色社会主义法治体系</a:t>
            </a:r>
          </a:p>
        </p:txBody>
      </p:sp>
      <p:sp>
        <p:nvSpPr>
          <p:cNvPr id="9" name="矩形 8" descr="e7d195523061f1c09e9d68d7cf438b91ef959ecb14fc25d26BBA7F7DBC18E55DFF4014AF651F0BF2569D4B6C1DA7F1A4683A481403BD872FC687266AD13265C1DE7C373772FD8728ABDD69ADD03BFF5BE2862BC891DBB79ED9A64E36B760F047242DA6CEBD57752E2D8380B9776A94FF1AA390A057932998756F4633FD36D01F11C8C09C8E0E14D0D9FC1FE1EC10F6F9"/>
          <p:cNvSpPr/>
          <p:nvPr/>
        </p:nvSpPr>
        <p:spPr>
          <a:xfrm>
            <a:off x="667385" y="1160780"/>
            <a:ext cx="11121390" cy="2676525"/>
          </a:xfrm>
          <a:prstGeom prst="rect">
            <a:avLst/>
          </a:prstGeom>
          <a:gradFill>
            <a:gsLst>
              <a:gs pos="3896">
                <a:srgbClr val="F2E6CD"/>
              </a:gs>
              <a:gs pos="97000">
                <a:srgbClr val="E3B84B"/>
              </a:gs>
            </a:gsLst>
            <a:lin scaled="1"/>
          </a:gradFill>
          <a:ln w="19050">
            <a:solidFill>
              <a:srgbClr val="F2E6CD"/>
            </a:solidFill>
          </a:ln>
        </p:spPr>
        <p:txBody>
          <a:bodyPr wrap="square">
            <a:spAutoFit/>
          </a:bodyPr>
          <a:lstStyle/>
          <a:p>
            <a:pPr defTabSz="685800" fontAlgn="auto">
              <a:spcBef>
                <a:spcPts val="0"/>
              </a:spcBef>
              <a:spcAft>
                <a:spcPts val="0"/>
              </a:spcAft>
              <a:defRPr/>
            </a:pPr>
            <a:r>
              <a:rPr lang="zh-CN" altLang="en-US" sz="2800" dirty="0" smtClean="0">
                <a:solidFill>
                  <a:prstClr val="black"/>
                </a:solidFill>
                <a:latin typeface="Calibri Light" panose="020F0302020204030204"/>
                <a:ea typeface="微软雅黑 Light" panose="020B0502040204020203" pitchFamily="34" charset="-122"/>
              </a:rPr>
              <a:t>        </a:t>
            </a:r>
            <a:r>
              <a:rPr lang="zh-CN" altLang="en-US" sz="2800" dirty="0">
                <a:latin typeface="微软雅黑" panose="020B0503020204020204" pitchFamily="34" charset="-122"/>
                <a:ea typeface="微软雅黑" panose="020B0503020204020204" pitchFamily="34" charset="-122"/>
              </a:rPr>
              <a:t> 我们要坚持的中国特色社会主义法治道路，本质上是中国特色社会主义道路在法治领域的具体体现；我们要发展的中国特色社会主义法治理论，本质上是中国特色社会主义理论体系在法治问题上的理论成果；我们要建设的中国特色社会主义法治体系，本质上是中国特色社会主义制度的法律表现形式。</a:t>
            </a:r>
          </a:p>
          <a:p>
            <a:pPr algn="r" defTabSz="685800" fontAlgn="auto">
              <a:spcBef>
                <a:spcPts val="0"/>
              </a:spcBef>
              <a:spcAft>
                <a:spcPts val="0"/>
              </a:spcAft>
              <a:buClrTx/>
              <a:buSzTx/>
              <a:buFontTx/>
              <a:defRPr/>
            </a:pPr>
            <a:r>
              <a:rPr lang="en-US" altLang="zh-CN" sz="2800" b="1" dirty="0">
                <a:solidFill>
                  <a:prstClr val="black"/>
                </a:solidFill>
                <a:latin typeface="Calibri Light" panose="020F0302020204030204"/>
                <a:ea typeface="微软雅黑 Light" panose="020B0502040204020203" pitchFamily="34" charset="-122"/>
              </a:rPr>
              <a:t> </a:t>
            </a:r>
            <a:r>
              <a:rPr lang="en-US" altLang="zh-CN" sz="2800" b="1" dirty="0" smtClean="0">
                <a:solidFill>
                  <a:prstClr val="black"/>
                </a:solidFill>
                <a:latin typeface="Calibri Light" panose="020F0302020204030204"/>
                <a:ea typeface="微软雅黑 Light" panose="020B0502040204020203" pitchFamily="34" charset="-122"/>
              </a:rPr>
              <a:t>        </a:t>
            </a:r>
            <a:r>
              <a:rPr lang="zh-CN" altLang="en-US" sz="2400" dirty="0">
                <a:latin typeface="微软雅黑" panose="020B0503020204020204" pitchFamily="34" charset="-122"/>
                <a:ea typeface="微软雅黑" panose="020B0503020204020204" pitchFamily="34" charset="-122"/>
              </a:rPr>
              <a:t>——习近平2020年11月16日在中央全面依法治国工作会议上的讲话</a:t>
            </a:r>
          </a:p>
        </p:txBody>
      </p:sp>
      <p:sp>
        <p:nvSpPr>
          <p:cNvPr id="29" name="矩形 28"/>
          <p:cNvSpPr/>
          <p:nvPr/>
        </p:nvSpPr>
        <p:spPr>
          <a:xfrm>
            <a:off x="1304925" y="4385945"/>
            <a:ext cx="4381500" cy="2083435"/>
          </a:xfrm>
          <a:prstGeom prst="rect">
            <a:avLst/>
          </a:prstGeom>
          <a:solidFill>
            <a:srgbClr val="013F9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学生活动：诵读金句</a:t>
            </a:r>
            <a:endParaRPr kumimoji="0" lang="en-US" altLang="zh-CN"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p:txBody>
      </p:sp>
      <p:sp>
        <p:nvSpPr>
          <p:cNvPr id="31" name="矩形 30"/>
          <p:cNvSpPr/>
          <p:nvPr/>
        </p:nvSpPr>
        <p:spPr>
          <a:xfrm>
            <a:off x="1393190" y="4850130"/>
            <a:ext cx="4205605" cy="1557655"/>
          </a:xfrm>
          <a:prstGeom prst="rect">
            <a:avLst/>
          </a:prstGeom>
          <a:solidFill>
            <a:srgbClr val="FFFFFF"/>
          </a:solidFill>
          <a:ln w="12700" cap="flat" cmpd="sng" algn="ctr">
            <a:noFill/>
            <a:prstDash val="solid"/>
            <a:miter lim="800000"/>
          </a:ln>
          <a:effectLst>
            <a:outerShdw blurRad="152400" dist="38100" dir="2700000" algn="tl" rotWithShape="0">
              <a:prstClr val="black">
                <a:alpha val="50000"/>
              </a:prstClr>
            </a:outerShdw>
          </a:effectLst>
        </p:spPr>
        <p:txBody>
          <a:bodyPr rtlCol="0" anchor="ctr"/>
          <a:lstStyle/>
          <a:p>
            <a:pPr lvl="0" defTabSz="685800" fontAlgn="auto">
              <a:spcBef>
                <a:spcPts val="0"/>
              </a:spcBef>
              <a:spcAft>
                <a:spcPts val="0"/>
              </a:spcAft>
              <a:defRPr/>
            </a:pPr>
            <a:r>
              <a:rPr lang="zh-CN" altLang="en-US"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回答：</a:t>
            </a:r>
            <a:r>
              <a:rPr lang="en-US" altLang="zh-CN"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全面推进依法治国的总抓手是什么？</a:t>
            </a:r>
            <a:endParaRPr lang="zh-CN"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endParaRPr>
          </a:p>
          <a:p>
            <a:pPr lvl="0" defTabSz="685800" fontAlgn="auto">
              <a:spcBef>
                <a:spcPts val="0"/>
              </a:spcBef>
              <a:spcAft>
                <a:spcPts val="0"/>
              </a:spcAft>
              <a:defRPr/>
            </a:pPr>
            <a:r>
              <a:rPr lang="en-US" altLang="zh-CN" sz="2400" kern="100" dirty="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400" kern="100" dirty="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中国特色社会主义法治道路最核心的内容是什么？</a:t>
            </a:r>
          </a:p>
        </p:txBody>
      </p:sp>
      <p:sp>
        <p:nvSpPr>
          <p:cNvPr id="35" name="矩形 34"/>
          <p:cNvSpPr/>
          <p:nvPr/>
        </p:nvSpPr>
        <p:spPr>
          <a:xfrm>
            <a:off x="6593865" y="4373896"/>
            <a:ext cx="4124012" cy="2083592"/>
          </a:xfrm>
          <a:prstGeom prst="rect">
            <a:avLst/>
          </a:prstGeom>
          <a:solidFill>
            <a:srgbClr val="0170C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设计意图</a:t>
            </a:r>
            <a:endParaRPr kumimoji="0" lang="en-US" altLang="zh-CN"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p:txBody>
      </p:sp>
      <p:sp>
        <p:nvSpPr>
          <p:cNvPr id="36" name="矩形 35"/>
          <p:cNvSpPr/>
          <p:nvPr/>
        </p:nvSpPr>
        <p:spPr>
          <a:xfrm>
            <a:off x="6663604" y="4833444"/>
            <a:ext cx="3961806" cy="1557741"/>
          </a:xfrm>
          <a:prstGeom prst="rect">
            <a:avLst/>
          </a:prstGeom>
          <a:solidFill>
            <a:srgbClr val="FFFFFF"/>
          </a:solidFill>
          <a:ln w="12700" cap="flat" cmpd="sng" algn="ctr">
            <a:noFill/>
            <a:prstDash val="solid"/>
            <a:miter lim="800000"/>
          </a:ln>
          <a:effectLst>
            <a:outerShdw blurRad="152400" dist="38100" dir="2700000" algn="tl" rotWithShape="0">
              <a:prstClr val="black">
                <a:alpha val="50000"/>
              </a:prstClr>
            </a:outerShdw>
          </a:effectLst>
        </p:spPr>
        <p:txBody>
          <a:bodyPr rtlCol="0" anchor="ctr"/>
          <a:lstStyle/>
          <a:p>
            <a:pPr lvl="0" defTabSz="685800" fontAlgn="auto">
              <a:spcBef>
                <a:spcPts val="0"/>
              </a:spcBef>
              <a:spcAft>
                <a:spcPts val="0"/>
              </a:spcAft>
              <a:defRPr/>
            </a:pPr>
            <a:r>
              <a:rPr lang="zh-CN" altLang="en-US"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引导学生理解</a:t>
            </a:r>
            <a:r>
              <a:rPr lang="zh-CN" altLang="en-US" sz="2400" kern="100" dirty="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全面推进依法治国必须走中国特色社会主义法治道路，建设中国特色社会主义法治体系。</a:t>
            </a:r>
          </a:p>
        </p:txBody>
      </p:sp>
      <p:sp>
        <p:nvSpPr>
          <p:cNvPr id="2" name="文本框 1"/>
          <p:cNvSpPr txBox="1"/>
          <p:nvPr/>
        </p:nvSpPr>
        <p:spPr>
          <a:xfrm>
            <a:off x="275049" y="6711"/>
            <a:ext cx="3434080" cy="583565"/>
          </a:xfrm>
          <a:prstGeom prst="rect">
            <a:avLst/>
          </a:prstGeom>
          <a:noFill/>
        </p:spPr>
        <p:txBody>
          <a:bodyPr wrap="none" rtlCol="0">
            <a:spAutoFit/>
          </a:bodyPr>
          <a:lstStyle/>
          <a:p>
            <a:r>
              <a:rPr lang="zh-CN" altLang="en-US" sz="3200" dirty="0">
                <a:latin typeface="微软雅黑" panose="020B0503020204020204" pitchFamily="34" charset="-122"/>
                <a:ea typeface="微软雅黑" panose="020B0503020204020204" pitchFamily="34" charset="-122"/>
              </a:rPr>
              <a:t>三</a:t>
            </a:r>
            <a:r>
              <a:rPr lang="zh-CN" altLang="en-US" sz="3200" dirty="0" smtClean="0">
                <a:latin typeface="微软雅黑" panose="020B0503020204020204" pitchFamily="34" charset="-122"/>
                <a:ea typeface="微软雅黑" panose="020B0503020204020204" pitchFamily="34" charset="-122"/>
              </a:rPr>
              <a:t>、全面依法治国</a:t>
            </a:r>
            <a:endParaRPr lang="zh-CN" altLang="en-US" sz="32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67643" y="637309"/>
            <a:ext cx="5149167" cy="523220"/>
          </a:xfrm>
          <a:prstGeom prst="rect">
            <a:avLst/>
          </a:prstGeom>
          <a:noFill/>
        </p:spPr>
        <p:txBody>
          <a:bodyPr wrap="none" rtlCol="0">
            <a:spAutoFit/>
          </a:bodyPr>
          <a:lstStyle/>
          <a:p>
            <a:r>
              <a:rPr lang="en-US" altLang="zh-CN" sz="2800" dirty="0">
                <a:latin typeface="微软雅黑" panose="020B0503020204020204" pitchFamily="34" charset="-122"/>
                <a:ea typeface="微软雅黑" panose="020B0503020204020204" pitchFamily="34" charset="-122"/>
              </a:rPr>
              <a:t>3.</a:t>
            </a:r>
            <a:r>
              <a:rPr lang="zh-CN" altLang="en-US" sz="2800" dirty="0">
                <a:latin typeface="微软雅黑" panose="020B0503020204020204" pitchFamily="34" charset="-122"/>
                <a:ea typeface="微软雅黑" panose="020B0503020204020204" pitchFamily="34" charset="-122"/>
              </a:rPr>
              <a:t>维护社会公平正义、司法公正</a:t>
            </a:r>
          </a:p>
        </p:txBody>
      </p:sp>
      <p:sp>
        <p:nvSpPr>
          <p:cNvPr id="6" name="文本框 5"/>
          <p:cNvSpPr txBox="1"/>
          <p:nvPr/>
        </p:nvSpPr>
        <p:spPr>
          <a:xfrm>
            <a:off x="4517390" y="1241425"/>
            <a:ext cx="6930390" cy="2592070"/>
          </a:xfrm>
          <a:prstGeom prst="rect">
            <a:avLst/>
          </a:prstGeom>
          <a:gradFill>
            <a:gsLst>
              <a:gs pos="3896">
                <a:srgbClr val="F2E6CD"/>
              </a:gs>
              <a:gs pos="97000">
                <a:srgbClr val="E3B84B"/>
              </a:gs>
            </a:gsLst>
            <a:lin scaled="1"/>
          </a:gradFill>
          <a:ln w="19050">
            <a:solidFill>
              <a:srgbClr val="F2E6CD"/>
            </a:solidFill>
          </a:ln>
        </p:spPr>
        <p:txBody>
          <a:bodyPr wrap="square" lIns="68580" tIns="34290" rIns="68580" bIns="34290" rtlCol="0">
            <a:spAutoFit/>
          </a:bodyPr>
          <a:lstStyle/>
          <a:p>
            <a:pPr defTabSz="685800" fontAlgn="auto">
              <a:spcBef>
                <a:spcPts val="0"/>
              </a:spcBef>
              <a:spcAft>
                <a:spcPts val="0"/>
              </a:spcAft>
              <a:defRPr/>
            </a:pPr>
            <a:r>
              <a:rPr lang="zh-CN" altLang="en-US" sz="28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       要懂得“</a:t>
            </a:r>
            <a:r>
              <a:rPr lang="en-US" altLang="zh-CN" sz="28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100-1=0</a:t>
            </a:r>
            <a:r>
              <a:rPr lang="zh-CN" altLang="en-US" sz="28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”的道理，一个错案的负面影响足以摧毁九十九个公正裁判积累起来的良好形象。执法司法中万分之一的失误，对当事人就是百分之百的伤害。</a:t>
            </a:r>
          </a:p>
          <a:p>
            <a:pPr algn="r" defTabSz="685800" fontAlgn="auto">
              <a:spcBef>
                <a:spcPts val="0"/>
              </a:spcBef>
              <a:spcAft>
                <a:spcPts val="0"/>
              </a:spcAft>
              <a:defRPr/>
            </a:pPr>
            <a:r>
              <a:rPr lang="en-US" altLang="zh-CN" sz="2800" kern="100" dirty="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8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习近平</a:t>
            </a:r>
            <a:r>
              <a:rPr lang="en-US" altLang="zh-CN"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2014</a:t>
            </a:r>
            <a:r>
              <a:rPr lang="zh-CN" altLang="en-US"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7</a:t>
            </a:r>
            <a:r>
              <a:rPr lang="zh-CN" altLang="en-US"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日在中央政法工作会议上的讲话</a:t>
            </a:r>
          </a:p>
        </p:txBody>
      </p:sp>
      <p:pic>
        <p:nvPicPr>
          <p:cNvPr id="2" name="图片 1"/>
          <p:cNvPicPr>
            <a:picLocks noChangeAspect="1"/>
          </p:cNvPicPr>
          <p:nvPr>
            <p:custDataLst>
              <p:tags r:id="rId1"/>
            </p:custDataLst>
          </p:nvPr>
        </p:nvPicPr>
        <p:blipFill>
          <a:blip r:embed="rId4" cstate="print"/>
          <a:stretch>
            <a:fillRect/>
          </a:stretch>
        </p:blipFill>
        <p:spPr>
          <a:xfrm>
            <a:off x="667385" y="1241425"/>
            <a:ext cx="2898140" cy="3193415"/>
          </a:xfrm>
          <a:prstGeom prst="rect">
            <a:avLst/>
          </a:prstGeom>
        </p:spPr>
      </p:pic>
      <p:sp>
        <p:nvSpPr>
          <p:cNvPr id="3" name="文本框 2"/>
          <p:cNvSpPr txBox="1"/>
          <p:nvPr/>
        </p:nvSpPr>
        <p:spPr>
          <a:xfrm>
            <a:off x="508635" y="4627880"/>
            <a:ext cx="3000375" cy="1476375"/>
          </a:xfrm>
          <a:prstGeom prst="rect">
            <a:avLst/>
          </a:prstGeom>
          <a:noFill/>
        </p:spPr>
        <p:txBody>
          <a:bodyPr wrap="square" rtlCol="0" anchor="t">
            <a:spAutoFit/>
          </a:bodyPr>
          <a:lstStyle/>
          <a:p>
            <a:r>
              <a:rPr lang="zh-CN" altLang="en-US">
                <a:latin typeface="楷体" panose="02010609060101010101" pitchFamily="49" charset="-122"/>
                <a:ea typeface="楷体" panose="02010609060101010101" pitchFamily="49" charset="-122"/>
                <a:cs typeface="楷体" panose="02010609060101010101" pitchFamily="49" charset="-122"/>
              </a:rPr>
              <a:t>獬豸是中国古代神话传说中的神兽，能辨别是非曲直，检视忠奸贤良，象征着勇猛、公正，喻义“正大光明” “清平公正”“光明天下”。</a:t>
            </a:r>
          </a:p>
        </p:txBody>
      </p:sp>
      <p:sp>
        <p:nvSpPr>
          <p:cNvPr id="29" name="矩形 28"/>
          <p:cNvSpPr/>
          <p:nvPr/>
        </p:nvSpPr>
        <p:spPr>
          <a:xfrm>
            <a:off x="3946525" y="4328160"/>
            <a:ext cx="4381500" cy="2083435"/>
          </a:xfrm>
          <a:prstGeom prst="rect">
            <a:avLst/>
          </a:prstGeom>
          <a:solidFill>
            <a:srgbClr val="013F9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学生活动：诵读金句</a:t>
            </a:r>
            <a:endParaRPr kumimoji="0" lang="en-US" altLang="zh-CN"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p:txBody>
      </p:sp>
      <p:sp>
        <p:nvSpPr>
          <p:cNvPr id="31" name="矩形 30"/>
          <p:cNvSpPr/>
          <p:nvPr/>
        </p:nvSpPr>
        <p:spPr>
          <a:xfrm>
            <a:off x="4034155" y="4772025"/>
            <a:ext cx="4205605" cy="1557655"/>
          </a:xfrm>
          <a:prstGeom prst="rect">
            <a:avLst/>
          </a:prstGeom>
          <a:solidFill>
            <a:srgbClr val="FFFFFF"/>
          </a:solidFill>
          <a:ln w="12700" cap="flat" cmpd="sng" algn="ctr">
            <a:noFill/>
            <a:prstDash val="solid"/>
            <a:miter lim="800000"/>
          </a:ln>
          <a:effectLst>
            <a:outerShdw blurRad="152400" dist="38100" dir="2700000" algn="tl" rotWithShape="0">
              <a:prstClr val="black">
                <a:alpha val="50000"/>
              </a:prstClr>
            </a:outerShdw>
          </a:effectLst>
        </p:spPr>
        <p:txBody>
          <a:bodyPr rtlCol="0" anchor="ctr"/>
          <a:lstStyle/>
          <a:p>
            <a:pPr lvl="0" defTabSz="685800" fontAlgn="auto">
              <a:spcBef>
                <a:spcPts val="0"/>
              </a:spcBef>
              <a:spcAft>
                <a:spcPts val="0"/>
              </a:spcAft>
              <a:defRPr/>
            </a:pPr>
            <a:r>
              <a:rPr lang="zh-CN"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回答：</a:t>
            </a:r>
            <a:r>
              <a:rPr lang="en-US" altLang="zh-CN"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1.</a:t>
            </a:r>
            <a:r>
              <a:rPr lang="zh-CN"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谈谈社会公平正义的重要性及决定因素。</a:t>
            </a:r>
          </a:p>
          <a:p>
            <a:pPr lvl="0" defTabSz="685800" fontAlgn="auto">
              <a:spcBef>
                <a:spcPts val="0"/>
              </a:spcBef>
              <a:spcAft>
                <a:spcPts val="0"/>
              </a:spcAft>
              <a:defRPr/>
            </a:pPr>
            <a:r>
              <a:rPr lang="en-US" altLang="zh-CN"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2.</a:t>
            </a:r>
            <a:r>
              <a:rPr lang="zh-CN"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如何理解</a:t>
            </a:r>
            <a:r>
              <a:rPr lang="zh-CN" altLang="en-US"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sym typeface="+mn-ea"/>
              </a:rPr>
              <a:t>公正司法是维护社会公平正义的最后防线？</a:t>
            </a:r>
            <a:endParaRPr lang="zh-CN" sz="2400" kern="100" dirty="0">
              <a:solidFill>
                <a:srgbClr val="30437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矩形 34"/>
          <p:cNvSpPr/>
          <p:nvPr/>
        </p:nvSpPr>
        <p:spPr>
          <a:xfrm>
            <a:off x="8606155" y="4324350"/>
            <a:ext cx="3169285" cy="2083435"/>
          </a:xfrm>
          <a:prstGeom prst="rect">
            <a:avLst/>
          </a:prstGeom>
          <a:solidFill>
            <a:srgbClr val="0170C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设计意图</a:t>
            </a:r>
            <a:endParaRPr kumimoji="0" lang="en-US" altLang="zh-CN"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p:txBody>
      </p:sp>
      <p:sp>
        <p:nvSpPr>
          <p:cNvPr id="36" name="矩形 35"/>
          <p:cNvSpPr/>
          <p:nvPr/>
        </p:nvSpPr>
        <p:spPr>
          <a:xfrm>
            <a:off x="8707755" y="4755515"/>
            <a:ext cx="2986405" cy="1557655"/>
          </a:xfrm>
          <a:prstGeom prst="rect">
            <a:avLst/>
          </a:prstGeom>
          <a:solidFill>
            <a:srgbClr val="FFFFFF"/>
          </a:solidFill>
          <a:ln w="12700" cap="flat" cmpd="sng" algn="ctr">
            <a:noFill/>
            <a:prstDash val="solid"/>
            <a:miter lim="800000"/>
          </a:ln>
          <a:effectLst>
            <a:outerShdw blurRad="152400" dist="38100" dir="2700000" algn="tl" rotWithShape="0">
              <a:prstClr val="black">
                <a:alpha val="50000"/>
              </a:prstClr>
            </a:outerShdw>
          </a:effectLst>
        </p:spPr>
        <p:txBody>
          <a:bodyPr rtlCol="0" anchor="ctr"/>
          <a:lstStyle/>
          <a:p>
            <a:pPr lvl="0" defTabSz="685800" fontAlgn="auto">
              <a:spcBef>
                <a:spcPts val="0"/>
              </a:spcBef>
              <a:spcAft>
                <a:spcPts val="0"/>
              </a:spcAft>
              <a:defRPr/>
            </a:pPr>
            <a:r>
              <a:rPr lang="zh-CN" altLang="en-US" sz="2400" dirty="0" smtClean="0">
                <a:solidFill>
                  <a:srgbClr val="304371"/>
                </a:solidFill>
                <a:latin typeface="微软雅黑" panose="020B0503020204020204" pitchFamily="34" charset="-122"/>
                <a:ea typeface="微软雅黑" panose="020B0503020204020204" pitchFamily="34" charset="-122"/>
                <a:sym typeface="+mn-ea"/>
              </a:rPr>
              <a:t>引导学生理解公正司法对全社会的重要意义，坚决维护社会公平正义、司法公正。</a:t>
            </a:r>
            <a:endParaRPr lang="zh-CN" altLang="en-US" sz="2400" kern="100" dirty="0">
              <a:solidFill>
                <a:srgbClr val="30437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文本框 3"/>
          <p:cNvSpPr txBox="1"/>
          <p:nvPr/>
        </p:nvSpPr>
        <p:spPr>
          <a:xfrm>
            <a:off x="275049" y="6711"/>
            <a:ext cx="3434080" cy="583565"/>
          </a:xfrm>
          <a:prstGeom prst="rect">
            <a:avLst/>
          </a:prstGeom>
          <a:noFill/>
        </p:spPr>
        <p:txBody>
          <a:bodyPr wrap="none" rtlCol="0">
            <a:spAutoFit/>
          </a:bodyPr>
          <a:lstStyle/>
          <a:p>
            <a:r>
              <a:rPr lang="zh-CN" altLang="en-US" sz="3200" dirty="0">
                <a:latin typeface="微软雅黑" panose="020B0503020204020204" pitchFamily="34" charset="-122"/>
                <a:ea typeface="微软雅黑" panose="020B0503020204020204" pitchFamily="34" charset="-122"/>
              </a:rPr>
              <a:t>三</a:t>
            </a:r>
            <a:r>
              <a:rPr lang="zh-CN" altLang="en-US" sz="3200" dirty="0" smtClean="0">
                <a:latin typeface="微软雅黑" panose="020B0503020204020204" pitchFamily="34" charset="-122"/>
                <a:ea typeface="微软雅黑" panose="020B0503020204020204" pitchFamily="34" charset="-122"/>
              </a:rPr>
              <a:t>、全面依法治国</a:t>
            </a:r>
            <a:endParaRPr lang="zh-CN" altLang="en-US" sz="32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67643" y="637309"/>
            <a:ext cx="5867312" cy="523220"/>
          </a:xfrm>
          <a:prstGeom prst="rect">
            <a:avLst/>
          </a:prstGeom>
          <a:noFill/>
        </p:spPr>
        <p:txBody>
          <a:bodyPr wrap="none" rtlCol="0">
            <a:spAutoFit/>
          </a:bodyPr>
          <a:lstStyle/>
          <a:p>
            <a:r>
              <a:rPr lang="en-US" altLang="zh-CN" sz="2800" dirty="0">
                <a:latin typeface="微软雅黑" panose="020B0503020204020204" pitchFamily="34" charset="-122"/>
                <a:ea typeface="微软雅黑" panose="020B0503020204020204" pitchFamily="34" charset="-122"/>
              </a:rPr>
              <a:t>4.</a:t>
            </a:r>
            <a:r>
              <a:rPr lang="zh-CN" altLang="en-US" sz="2800" dirty="0">
                <a:latin typeface="微软雅黑" panose="020B0503020204020204" pitchFamily="34" charset="-122"/>
                <a:ea typeface="微软雅黑" panose="020B0503020204020204" pitchFamily="34" charset="-122"/>
              </a:rPr>
              <a:t>在党的领导下依法治国、厉行法治</a:t>
            </a:r>
          </a:p>
        </p:txBody>
      </p:sp>
      <p:pic>
        <p:nvPicPr>
          <p:cNvPr id="6" name="图片 5"/>
          <p:cNvPicPr>
            <a:picLocks noChangeAspect="1"/>
          </p:cNvPicPr>
          <p:nvPr/>
        </p:nvPicPr>
        <p:blipFill>
          <a:blip r:embed="rId3"/>
          <a:stretch>
            <a:fillRect/>
          </a:stretch>
        </p:blipFill>
        <p:spPr>
          <a:xfrm>
            <a:off x="274955" y="1160780"/>
            <a:ext cx="7623810" cy="5302250"/>
          </a:xfrm>
          <a:prstGeom prst="rect">
            <a:avLst/>
          </a:prstGeom>
        </p:spPr>
      </p:pic>
      <p:sp>
        <p:nvSpPr>
          <p:cNvPr id="29" name="矩形 28"/>
          <p:cNvSpPr/>
          <p:nvPr/>
        </p:nvSpPr>
        <p:spPr>
          <a:xfrm>
            <a:off x="7941310" y="1474470"/>
            <a:ext cx="4184650" cy="2083435"/>
          </a:xfrm>
          <a:prstGeom prst="rect">
            <a:avLst/>
          </a:prstGeom>
          <a:solidFill>
            <a:srgbClr val="013F9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学生活动：学习习近平法治思想</a:t>
            </a:r>
            <a:endParaRPr kumimoji="0" lang="en-US" altLang="zh-CN" sz="20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p:txBody>
      </p:sp>
      <p:sp>
        <p:nvSpPr>
          <p:cNvPr id="31" name="矩形 30"/>
          <p:cNvSpPr/>
          <p:nvPr/>
        </p:nvSpPr>
        <p:spPr>
          <a:xfrm>
            <a:off x="8021955" y="1937385"/>
            <a:ext cx="4041775" cy="1557655"/>
          </a:xfrm>
          <a:prstGeom prst="rect">
            <a:avLst/>
          </a:prstGeom>
          <a:solidFill>
            <a:srgbClr val="FFFFFF"/>
          </a:solidFill>
          <a:ln w="12700" cap="flat" cmpd="sng" algn="ctr">
            <a:noFill/>
            <a:prstDash val="solid"/>
            <a:miter lim="800000"/>
          </a:ln>
          <a:effectLst>
            <a:outerShdw blurRad="152400" dist="38100" dir="2700000" algn="tl" rotWithShape="0">
              <a:prstClr val="black">
                <a:alpha val="50000"/>
              </a:prstClr>
            </a:outerShdw>
          </a:effectLst>
        </p:spPr>
        <p:txBody>
          <a:bodyPr rtlCol="0" anchor="ctr"/>
          <a:lstStyle/>
          <a:p>
            <a:pPr lvl="0" defTabSz="685800" fontAlgn="auto">
              <a:spcBef>
                <a:spcPts val="0"/>
              </a:spcBef>
              <a:spcAft>
                <a:spcPts val="0"/>
              </a:spcAft>
              <a:defRPr/>
            </a:pPr>
            <a:r>
              <a:rPr lang="en-US" altLang="zh-CN"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sym typeface="+mn-ea"/>
              </a:rPr>
              <a:t>1.</a:t>
            </a:r>
            <a:r>
              <a:rPr lang="zh-CN" altLang="en-US"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sym typeface="+mn-ea"/>
              </a:rPr>
              <a:t>如何理解党和法、党的领导和依法治国是高度统一的？</a:t>
            </a:r>
          </a:p>
          <a:p>
            <a:pPr lvl="0" defTabSz="685800" fontAlgn="auto">
              <a:spcBef>
                <a:spcPts val="0"/>
              </a:spcBef>
              <a:spcAft>
                <a:spcPts val="0"/>
              </a:spcAft>
              <a:defRPr/>
            </a:pPr>
            <a:r>
              <a:rPr lang="en-US" altLang="zh-CN"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sym typeface="+mn-ea"/>
              </a:rPr>
              <a:t>2.</a:t>
            </a:r>
            <a:r>
              <a:rPr lang="zh-CN" altLang="en-US"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sym typeface="+mn-ea"/>
              </a:rPr>
              <a:t>系统深入学习习近平法治思想，开展读书会。</a:t>
            </a:r>
            <a:endParaRPr lang="zh-CN" sz="2400" kern="100" dirty="0">
              <a:solidFill>
                <a:srgbClr val="30437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矩形 34"/>
          <p:cNvSpPr/>
          <p:nvPr/>
        </p:nvSpPr>
        <p:spPr>
          <a:xfrm>
            <a:off x="7940675" y="3962400"/>
            <a:ext cx="4185285" cy="2083435"/>
          </a:xfrm>
          <a:prstGeom prst="rect">
            <a:avLst/>
          </a:prstGeom>
          <a:solidFill>
            <a:srgbClr val="0170C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设计意图</a:t>
            </a:r>
            <a:endParaRPr kumimoji="0" lang="en-US" altLang="zh-CN" sz="20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p:txBody>
      </p:sp>
      <p:sp>
        <p:nvSpPr>
          <p:cNvPr id="36" name="矩形 35"/>
          <p:cNvSpPr/>
          <p:nvPr/>
        </p:nvSpPr>
        <p:spPr>
          <a:xfrm>
            <a:off x="8021955" y="4393565"/>
            <a:ext cx="4042410" cy="1557655"/>
          </a:xfrm>
          <a:prstGeom prst="rect">
            <a:avLst/>
          </a:prstGeom>
          <a:solidFill>
            <a:srgbClr val="FFFFFF"/>
          </a:solidFill>
          <a:ln w="12700" cap="flat" cmpd="sng" algn="ctr">
            <a:noFill/>
            <a:prstDash val="solid"/>
            <a:miter lim="800000"/>
          </a:ln>
          <a:effectLst>
            <a:outerShdw blurRad="152400" dist="38100" dir="2700000" algn="tl" rotWithShape="0">
              <a:prstClr val="black">
                <a:alpha val="50000"/>
              </a:prstClr>
            </a:outerShdw>
          </a:effectLst>
        </p:spPr>
        <p:txBody>
          <a:bodyPr rtlCol="0" anchor="ctr"/>
          <a:lstStyle/>
          <a:p>
            <a:pPr lvl="0" defTabSz="685800" fontAlgn="auto">
              <a:spcBef>
                <a:spcPts val="0"/>
              </a:spcBef>
              <a:spcAft>
                <a:spcPts val="0"/>
              </a:spcAft>
              <a:defRPr/>
            </a:pPr>
            <a:r>
              <a:rPr lang="zh-CN" altLang="en-US" sz="2400" dirty="0" smtClean="0">
                <a:solidFill>
                  <a:srgbClr val="304371"/>
                </a:solidFill>
                <a:latin typeface="微软雅黑" panose="020B0503020204020204" pitchFamily="34" charset="-122"/>
                <a:ea typeface="微软雅黑" panose="020B0503020204020204" pitchFamily="34" charset="-122"/>
                <a:sym typeface="+mn-ea"/>
              </a:rPr>
              <a:t>引导学生深刻领会习近平法治思想的深刻内涵，不仅入脑，更要入心。</a:t>
            </a:r>
            <a:endParaRPr lang="zh-CN" altLang="en-US" sz="2400" kern="100" dirty="0">
              <a:solidFill>
                <a:srgbClr val="30437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文本框 1"/>
          <p:cNvSpPr txBox="1"/>
          <p:nvPr/>
        </p:nvSpPr>
        <p:spPr>
          <a:xfrm>
            <a:off x="275049" y="6711"/>
            <a:ext cx="3434080" cy="583565"/>
          </a:xfrm>
          <a:prstGeom prst="rect">
            <a:avLst/>
          </a:prstGeom>
          <a:noFill/>
        </p:spPr>
        <p:txBody>
          <a:bodyPr wrap="none" rtlCol="0">
            <a:spAutoFit/>
          </a:bodyPr>
          <a:lstStyle/>
          <a:p>
            <a:r>
              <a:rPr lang="zh-CN" altLang="en-US" sz="3200" dirty="0">
                <a:latin typeface="微软雅黑" panose="020B0503020204020204" pitchFamily="34" charset="-122"/>
                <a:ea typeface="微软雅黑" panose="020B0503020204020204" pitchFamily="34" charset="-122"/>
              </a:rPr>
              <a:t>三</a:t>
            </a:r>
            <a:r>
              <a:rPr lang="zh-CN" altLang="en-US" sz="3200" dirty="0" smtClean="0">
                <a:latin typeface="微软雅黑" panose="020B0503020204020204" pitchFamily="34" charset="-122"/>
                <a:ea typeface="微软雅黑" panose="020B0503020204020204" pitchFamily="34" charset="-122"/>
              </a:rPr>
              <a:t>、全面依法治国</a:t>
            </a:r>
            <a:endParaRPr lang="zh-CN" altLang="en-US" sz="32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67643" y="637309"/>
            <a:ext cx="5867312" cy="523220"/>
          </a:xfrm>
          <a:prstGeom prst="rect">
            <a:avLst/>
          </a:prstGeom>
          <a:noFill/>
        </p:spPr>
        <p:txBody>
          <a:bodyPr wrap="none" rtlCol="0">
            <a:spAutoFit/>
          </a:bodyPr>
          <a:lstStyle/>
          <a:p>
            <a:r>
              <a:rPr lang="en-US" altLang="zh-CN" sz="2800" dirty="0">
                <a:latin typeface="微软雅黑" panose="020B0503020204020204" pitchFamily="34" charset="-122"/>
                <a:ea typeface="微软雅黑" panose="020B0503020204020204" pitchFamily="34" charset="-122"/>
              </a:rPr>
              <a:t>4.</a:t>
            </a:r>
            <a:r>
              <a:rPr lang="zh-CN" altLang="en-US" sz="2800" dirty="0">
                <a:latin typeface="微软雅黑" panose="020B0503020204020204" pitchFamily="34" charset="-122"/>
                <a:ea typeface="微软雅黑" panose="020B0503020204020204" pitchFamily="34" charset="-122"/>
              </a:rPr>
              <a:t>在党的领导下依法治国、厉行法治</a:t>
            </a:r>
          </a:p>
        </p:txBody>
      </p:sp>
      <p:sp>
        <p:nvSpPr>
          <p:cNvPr id="2" name="文本框 1"/>
          <p:cNvSpPr txBox="1"/>
          <p:nvPr/>
        </p:nvSpPr>
        <p:spPr>
          <a:xfrm>
            <a:off x="275049" y="6711"/>
            <a:ext cx="3434080" cy="583565"/>
          </a:xfrm>
          <a:prstGeom prst="rect">
            <a:avLst/>
          </a:prstGeom>
          <a:noFill/>
        </p:spPr>
        <p:txBody>
          <a:bodyPr wrap="none" rtlCol="0">
            <a:spAutoFit/>
          </a:bodyPr>
          <a:lstStyle/>
          <a:p>
            <a:r>
              <a:rPr lang="zh-CN" altLang="en-US" sz="3200" dirty="0">
                <a:latin typeface="微软雅黑" panose="020B0503020204020204" pitchFamily="34" charset="-122"/>
                <a:ea typeface="微软雅黑" panose="020B0503020204020204" pitchFamily="34" charset="-122"/>
              </a:rPr>
              <a:t>三</a:t>
            </a:r>
            <a:r>
              <a:rPr lang="zh-CN" altLang="en-US" sz="3200" dirty="0" smtClean="0">
                <a:latin typeface="微软雅黑" panose="020B0503020204020204" pitchFamily="34" charset="-122"/>
                <a:ea typeface="微软雅黑" panose="020B0503020204020204" pitchFamily="34" charset="-122"/>
              </a:rPr>
              <a:t>、全面依法治国</a:t>
            </a:r>
            <a:endParaRPr lang="zh-CN" altLang="en-US" sz="3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923925" y="3666490"/>
            <a:ext cx="10373360" cy="2245360"/>
          </a:xfrm>
          <a:prstGeom prst="rect">
            <a:avLst/>
          </a:prstGeom>
          <a:noFill/>
          <a:ln w="9525">
            <a:noFill/>
          </a:ln>
        </p:spPr>
        <p:txBody>
          <a:bodyPr wrap="square">
            <a:spAutoFit/>
          </a:bodyPr>
          <a:lstStyle/>
          <a:p>
            <a:r>
              <a:rPr lang="en-US" altLang="zh-CN" sz="2800" dirty="0">
                <a:latin typeface="微软雅黑" panose="020B0503020204020204" pitchFamily="34" charset="-122"/>
                <a:ea typeface="微软雅黑" panose="020B0503020204020204" pitchFamily="34" charset="-122"/>
                <a:cs typeface="微软雅黑" panose="020B0503020204020204" pitchFamily="34" charset="-122"/>
              </a:rPr>
              <a:t>       </a:t>
            </a:r>
            <a:r>
              <a:rPr lang="zh-CN" sz="2800" dirty="0" smtClean="0">
                <a:latin typeface="微软雅黑" panose="020B0503020204020204" pitchFamily="34" charset="-122"/>
                <a:ea typeface="微软雅黑" panose="020B0503020204020204" pitchFamily="34" charset="-122"/>
                <a:cs typeface="微软雅黑" panose="020B0503020204020204" pitchFamily="34" charset="-122"/>
              </a:rPr>
              <a:t>全面</a:t>
            </a:r>
            <a:r>
              <a:rPr lang="zh-CN" sz="2800" dirty="0">
                <a:latin typeface="微软雅黑" panose="020B0503020204020204" pitchFamily="34" charset="-122"/>
                <a:ea typeface="微软雅黑" panose="020B0503020204020204" pitchFamily="34" charset="-122"/>
                <a:cs typeface="微软雅黑" panose="020B0503020204020204" pitchFamily="34" charset="-122"/>
              </a:rPr>
              <a:t>推进依法治国，必须要有利于加强和改进党的领导，有利于巩固党的执政地位、改善党的执政方式、提高党的执政能力、完成党的执政使命，而决不是要虚化、弱化甚至动摇、否定党的领导。只有在党的领导下依法治国、厉行法治，人民当家作主才能充分实现，国家和社会生活法治化才能有序推进。</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descr="e7d195523061f1c09e9d68d7cf438b91ef959ecb14fc25d26BBA7F7DBC18E55DFF4014AF651F0BF2569D4B6C1DA7F1A4683A481403BD872FC687266AD13265C1DE7C373772FD8728ABDD69ADD03BFF5BE2862BC891DBB79ED9A64E36B760F047242DA6CEBD57752E2D8380B9776A94FF1AA390A057932998756F4633FD36D01F11C8C09C8E0E14D0D9FC1FE1EC10F6F9"/>
          <p:cNvSpPr/>
          <p:nvPr/>
        </p:nvSpPr>
        <p:spPr>
          <a:xfrm>
            <a:off x="756920" y="1226185"/>
            <a:ext cx="10707370" cy="2183765"/>
          </a:xfrm>
          <a:prstGeom prst="rect">
            <a:avLst/>
          </a:prstGeom>
          <a:gradFill>
            <a:gsLst>
              <a:gs pos="3896">
                <a:srgbClr val="F2E6CD"/>
              </a:gs>
              <a:gs pos="97000">
                <a:srgbClr val="E3B84B"/>
              </a:gs>
            </a:gsLst>
            <a:lin scaled="1"/>
          </a:gradFill>
          <a:ln>
            <a:solidFill>
              <a:srgbClr val="FFC000"/>
            </a:solidFill>
          </a:ln>
        </p:spPr>
        <p:txBody>
          <a:bodyPr wrap="square">
            <a:spAutoFit/>
          </a:bodyPr>
          <a:lstStyle/>
          <a:p>
            <a:pPr lvl="0">
              <a:defRPr/>
            </a:pPr>
            <a:r>
              <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rPr>
              <a:t>       党和法的关系是一个根本问题，处理得好，则法治兴、党兴、国家兴；处理得不好，则法治衰、党衰、国家衰。</a:t>
            </a:r>
            <a:endParaRPr lang="en-US" altLang="zh-CN" sz="2800" dirty="0" smtClean="0">
              <a:latin typeface="微软雅黑" panose="020B0503020204020204" pitchFamily="34" charset="-122"/>
              <a:ea typeface="微软雅黑" panose="020B0503020204020204" pitchFamily="34" charset="-122"/>
              <a:cs typeface="微软雅黑" panose="020B0503020204020204" pitchFamily="34" charset="-122"/>
            </a:endParaRPr>
          </a:p>
          <a:p>
            <a:pPr lvl="0">
              <a:defRPr/>
            </a:pPr>
            <a:r>
              <a:rPr lang="en-US" altLang="zh-CN" sz="2800" b="1" dirty="0" smtClean="0">
                <a:latin typeface="微软雅黑" panose="020B0503020204020204" pitchFamily="34" charset="-122"/>
                <a:ea typeface="微软雅黑" panose="020B0503020204020204" pitchFamily="34" charset="-122"/>
                <a:cs typeface="微软雅黑" panose="020B0503020204020204" pitchFamily="34" charset="-122"/>
              </a:rPr>
              <a:t>          </a:t>
            </a:r>
          </a:p>
          <a:p>
            <a:pPr lvl="0" algn="r">
              <a:defRPr/>
            </a:pP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b="1"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rPr>
              <a:t>习近平</a:t>
            </a:r>
            <a:r>
              <a:rPr lang="en-US" altLang="zh-CN" sz="2400" dirty="0" smtClean="0">
                <a:latin typeface="微软雅黑" panose="020B0503020204020204" pitchFamily="34" charset="-122"/>
                <a:ea typeface="微软雅黑" panose="020B0503020204020204" pitchFamily="34" charset="-122"/>
                <a:cs typeface="微软雅黑" panose="020B0503020204020204" pitchFamily="34" charset="-122"/>
              </a:rPr>
              <a:t>2015</a:t>
            </a: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400" dirty="0" smtClean="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2400" dirty="0" smtClean="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rPr>
              <a:t>日在省部级主要领导干部学习贯彻党的十八届四中全会精神全面推进依法治国专题研讨班上的讲话</a:t>
            </a:r>
            <a:endPar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2"/>
            </p:custDataLst>
          </p:nvPr>
        </p:nvSpPr>
        <p:spPr>
          <a:xfrm>
            <a:off x="3043934" y="2964476"/>
            <a:ext cx="880270" cy="784639"/>
          </a:xfrm>
          <a:prstGeom prst="rect">
            <a:avLst/>
          </a:prstGeom>
          <a:noFill/>
        </p:spPr>
        <p:txBody>
          <a:bodyPr wrap="square" rtlCol="0" anchor="ctr">
            <a:normAutofit/>
          </a:bodyPr>
          <a:lstStyle/>
          <a:p>
            <a:pPr marL="0">
              <a:lnSpc>
                <a:spcPct val="100000"/>
              </a:lnSpc>
              <a:spcBef>
                <a:spcPts val="0"/>
              </a:spcBef>
              <a:spcAft>
                <a:spcPts val="800"/>
              </a:spcAft>
            </a:pPr>
            <a:endParaRPr lang="en-US" sz="4200" b="1" spc="340" dirty="0">
              <a:solidFill>
                <a:schemeClr val="dk1"/>
              </a:solidFill>
              <a:latin typeface="Arial" panose="020B0604020202020204" pitchFamily="34" charset="0"/>
              <a:ea typeface="微软雅黑" panose="020B0503020204020204" pitchFamily="34" charset="-122"/>
              <a:cs typeface="Montserrat Black"/>
            </a:endParaRPr>
          </a:p>
        </p:txBody>
      </p:sp>
      <p:sp>
        <p:nvSpPr>
          <p:cNvPr id="17" name="TextBox 21"/>
          <p:cNvSpPr txBox="1"/>
          <p:nvPr>
            <p:custDataLst>
              <p:tags r:id="rId3"/>
            </p:custDataLst>
          </p:nvPr>
        </p:nvSpPr>
        <p:spPr>
          <a:xfrm>
            <a:off x="1656080" y="4341495"/>
            <a:ext cx="4356735" cy="1882775"/>
          </a:xfrm>
          <a:prstGeom prst="rect">
            <a:avLst/>
          </a:prstGeom>
          <a:noFill/>
        </p:spPr>
        <p:txBody>
          <a:bodyPr wrap="square" rtlCol="0" anchor="ctr"/>
          <a:lstStyle/>
          <a:p>
            <a:pPr>
              <a:lnSpc>
                <a:spcPct val="100000"/>
              </a:lnSpc>
            </a:pPr>
            <a:r>
              <a:rPr lang="en-US" altLang="zh-CN" sz="1800" b="1" dirty="0">
                <a:gradFill>
                  <a:gsLst>
                    <a:gs pos="0">
                      <a:srgbClr val="007BD3"/>
                    </a:gs>
                    <a:gs pos="100000">
                      <a:srgbClr val="034373"/>
                    </a:gs>
                  </a:gsLst>
                  <a:lin scaled="0"/>
                </a:gradFill>
                <a:uFillTx/>
                <a:latin typeface="楷体" panose="02010609060101010101" pitchFamily="49" charset="-122"/>
                <a:ea typeface="楷体" panose="02010609060101010101" pitchFamily="49" charset="-122"/>
                <a:sym typeface="+mn-ea"/>
              </a:rPr>
              <a:t>    </a:t>
            </a:r>
            <a:endParaRPr lang="zh-CN" altLang="en-US" sz="2800" b="1" dirty="0">
              <a:gradFill>
                <a:gsLst>
                  <a:gs pos="0">
                    <a:srgbClr val="007BD3"/>
                  </a:gs>
                  <a:gs pos="100000">
                    <a:srgbClr val="034373"/>
                  </a:gs>
                </a:gsLst>
                <a:lin scaled="0"/>
              </a:gradFill>
              <a:latin typeface="楷体" panose="02010609060101010101" pitchFamily="49" charset="-122"/>
              <a:ea typeface="楷体" panose="02010609060101010101" pitchFamily="49" charset="-122"/>
              <a:sym typeface="+mn-ea"/>
            </a:endParaRPr>
          </a:p>
        </p:txBody>
      </p:sp>
      <p:sp>
        <p:nvSpPr>
          <p:cNvPr id="18" name="Rectangle 29"/>
          <p:cNvSpPr/>
          <p:nvPr>
            <p:custDataLst>
              <p:tags r:id="rId4"/>
            </p:custDataLst>
          </p:nvPr>
        </p:nvSpPr>
        <p:spPr>
          <a:xfrm>
            <a:off x="2188411" y="3767868"/>
            <a:ext cx="2592873" cy="573522"/>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00000"/>
              </a:lnSpc>
              <a:spcBef>
                <a:spcPts val="0"/>
              </a:spcBef>
              <a:spcAft>
                <a:spcPts val="0"/>
              </a:spcAft>
              <a:buSzPct val="100000"/>
            </a:pPr>
            <a:endParaRPr lang="zh-CN" altLang="en-US" sz="2800" b="1" spc="200" dirty="0">
              <a:solidFill>
                <a:schemeClr val="tx1">
                  <a:lumMod val="75000"/>
                  <a:lumOff val="25000"/>
                </a:schemeClr>
              </a:solidFill>
              <a:uFillTx/>
              <a:latin typeface="Arial" panose="020B0604020202020204" pitchFamily="34" charset="0"/>
              <a:ea typeface="微软雅黑" panose="020B0503020204020204" pitchFamily="34" charset="-122"/>
            </a:endParaRPr>
          </a:p>
        </p:txBody>
      </p:sp>
      <p:sp>
        <p:nvSpPr>
          <p:cNvPr id="30"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5"/>
            </p:custDataLst>
          </p:nvPr>
        </p:nvSpPr>
        <p:spPr>
          <a:xfrm>
            <a:off x="7725518" y="1972510"/>
            <a:ext cx="880270" cy="784639"/>
          </a:xfrm>
          <a:prstGeom prst="rect">
            <a:avLst/>
          </a:prstGeom>
          <a:noFill/>
        </p:spPr>
        <p:txBody>
          <a:bodyPr wrap="square" rtlCol="0" anchor="ctr">
            <a:normAutofit/>
          </a:bodyPr>
          <a:lstStyle/>
          <a:p>
            <a:pPr marL="0">
              <a:lnSpc>
                <a:spcPct val="100000"/>
              </a:lnSpc>
              <a:spcBef>
                <a:spcPts val="0"/>
              </a:spcBef>
              <a:spcAft>
                <a:spcPts val="800"/>
              </a:spcAft>
            </a:pPr>
            <a:endParaRPr lang="en-US" sz="4200" b="1" spc="340" dirty="0">
              <a:solidFill>
                <a:schemeClr val="bg1"/>
              </a:solidFill>
              <a:latin typeface="Arial" panose="020B0604020202020204" pitchFamily="34" charset="0"/>
              <a:ea typeface="微软雅黑" panose="020B0503020204020204" pitchFamily="34" charset="-122"/>
              <a:cs typeface="Montserrat Black"/>
            </a:endParaRPr>
          </a:p>
        </p:txBody>
      </p:sp>
      <p:sp>
        <p:nvSpPr>
          <p:cNvPr id="32" name="TextBox 21"/>
          <p:cNvSpPr txBox="1"/>
          <p:nvPr>
            <p:custDataLst>
              <p:tags r:id="rId6"/>
            </p:custDataLst>
          </p:nvPr>
        </p:nvSpPr>
        <p:spPr>
          <a:xfrm>
            <a:off x="6515100" y="3435350"/>
            <a:ext cx="4493260" cy="2484755"/>
          </a:xfrm>
          <a:prstGeom prst="rect">
            <a:avLst/>
          </a:prstGeom>
          <a:noFill/>
        </p:spPr>
        <p:txBody>
          <a:bodyPr wrap="square" rtlCol="0" anchor="ctr"/>
          <a:lstStyle/>
          <a:p>
            <a:pPr>
              <a:lnSpc>
                <a:spcPct val="150000"/>
              </a:lnSpc>
            </a:pPr>
            <a:endParaRPr lang="zh-CN" altLang="en-US" sz="2800" b="1" dirty="0">
              <a:gradFill>
                <a:gsLst>
                  <a:gs pos="0">
                    <a:srgbClr val="007BD3"/>
                  </a:gs>
                  <a:gs pos="100000">
                    <a:srgbClr val="034373"/>
                  </a:gs>
                </a:gsLst>
                <a:lin scaled="0"/>
              </a:gradFill>
              <a:latin typeface="楷体" panose="02010609060101010101" pitchFamily="49" charset="-122"/>
              <a:ea typeface="楷体" panose="02010609060101010101" pitchFamily="49" charset="-122"/>
              <a:sym typeface="+mn-ea"/>
            </a:endParaRPr>
          </a:p>
        </p:txBody>
      </p:sp>
      <p:sp>
        <p:nvSpPr>
          <p:cNvPr id="33" name="Rectangle 29"/>
          <p:cNvSpPr/>
          <p:nvPr>
            <p:custDataLst>
              <p:tags r:id="rId7"/>
            </p:custDataLst>
          </p:nvPr>
        </p:nvSpPr>
        <p:spPr>
          <a:xfrm>
            <a:off x="6515030" y="2964497"/>
            <a:ext cx="2592873" cy="573522"/>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00000"/>
              </a:lnSpc>
              <a:spcBef>
                <a:spcPts val="0"/>
              </a:spcBef>
              <a:spcAft>
                <a:spcPts val="0"/>
              </a:spcAft>
              <a:buSzPct val="100000"/>
            </a:pPr>
            <a:r>
              <a:rPr lang="en-US" altLang="zh-CN" sz="2800" b="1" spc="200" dirty="0">
                <a:solidFill>
                  <a:schemeClr val="tx1">
                    <a:lumMod val="75000"/>
                    <a:lumOff val="25000"/>
                  </a:schemeClr>
                </a:solidFill>
                <a:latin typeface="Arial" panose="020B0604020202020204" pitchFamily="34" charset="0"/>
                <a:ea typeface="微软雅黑" panose="020B0503020204020204" pitchFamily="34" charset="-122"/>
              </a:rPr>
              <a:t>    </a:t>
            </a:r>
            <a:endParaRPr lang="zh-CN" altLang="en-US" sz="2800" b="1" spc="200" dirty="0">
              <a:solidFill>
                <a:schemeClr val="tx1">
                  <a:lumMod val="75000"/>
                  <a:lumOff val="25000"/>
                </a:schemeClr>
              </a:solidFill>
              <a:uFillTx/>
              <a:latin typeface="Arial" panose="020B0604020202020204" pitchFamily="34" charset="0"/>
              <a:ea typeface="微软雅黑" panose="020B0503020204020204" pitchFamily="34" charset="-122"/>
            </a:endParaRPr>
          </a:p>
        </p:txBody>
      </p:sp>
      <p:sp>
        <p:nvSpPr>
          <p:cNvPr id="9" name="文本框 8"/>
          <p:cNvSpPr txBox="1"/>
          <p:nvPr>
            <p:custDataLst>
              <p:tags r:id="rId8"/>
            </p:custDataLst>
          </p:nvPr>
        </p:nvSpPr>
        <p:spPr>
          <a:xfrm>
            <a:off x="188341" y="0"/>
            <a:ext cx="5824474" cy="601182"/>
          </a:xfrm>
          <a:prstGeom prst="rect">
            <a:avLst/>
          </a:prstGeom>
          <a:noFill/>
        </p:spPr>
        <p:txBody>
          <a:bodyPr wrap="square" lIns="63500" tIns="25400" rIns="63500" bIns="25400" rtlCol="0" anchor="b" anchorCtr="0">
            <a:normAutofit fontScale="97500"/>
          </a:bodyPr>
          <a:lstStyle/>
          <a:p>
            <a:pPr marL="0" indent="0" algn="l">
              <a:lnSpc>
                <a:spcPct val="100000"/>
              </a:lnSpc>
              <a:spcBef>
                <a:spcPts val="0"/>
              </a:spcBef>
              <a:spcAft>
                <a:spcPts val="0"/>
              </a:spcAft>
              <a:buSzPct val="100000"/>
              <a:buNone/>
            </a:pPr>
            <a:r>
              <a:rPr lang="zh-CN" altLang="en-US" sz="3600" b="1" spc="220" dirty="0" smtClean="0">
                <a:solidFill>
                  <a:schemeClr val="accent1">
                    <a:lumMod val="75000"/>
                  </a:schemeClr>
                </a:solidFill>
                <a:latin typeface="微软雅黑" panose="020B0503020204020204" pitchFamily="34" charset="-122"/>
                <a:ea typeface="微软雅黑" panose="020B0503020204020204" pitchFamily="34" charset="-122"/>
              </a:rPr>
              <a:t>五、教学过程</a:t>
            </a:r>
            <a:endParaRPr lang="zh-CN" altLang="en-US" sz="3600" b="1" spc="220" dirty="0">
              <a:solidFill>
                <a:schemeClr val="accent1">
                  <a:lumMod val="75000"/>
                </a:schemeClr>
              </a:solidFill>
              <a:latin typeface="微软雅黑" panose="020B0503020204020204" pitchFamily="34" charset="-122"/>
              <a:ea typeface="微软雅黑" panose="020B0503020204020204" pitchFamily="34" charset="-122"/>
            </a:endParaRPr>
          </a:p>
        </p:txBody>
      </p:sp>
      <p:grpSp>
        <p:nvGrpSpPr>
          <p:cNvPr id="4" name="组合 3"/>
          <p:cNvGrpSpPr/>
          <p:nvPr>
            <p:custDataLst>
              <p:tags r:id="rId9"/>
            </p:custDataLst>
          </p:nvPr>
        </p:nvGrpSpPr>
        <p:grpSpPr>
          <a:xfrm>
            <a:off x="3586596" y="1242999"/>
            <a:ext cx="4735999" cy="4692851"/>
            <a:chOff x="2647622" y="1830012"/>
            <a:chExt cx="4375747" cy="2686146"/>
          </a:xfrm>
        </p:grpSpPr>
        <p:sp>
          <p:nvSpPr>
            <p:cNvPr id="6" name="矩形 5"/>
            <p:cNvSpPr/>
            <p:nvPr>
              <p:custDataLst>
                <p:tags r:id="rId10"/>
              </p:custDataLst>
            </p:nvPr>
          </p:nvSpPr>
          <p:spPr>
            <a:xfrm>
              <a:off x="2647622" y="4386260"/>
              <a:ext cx="4375747" cy="129898"/>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5000" lnSpcReduction="20000"/>
            </a:bodyPr>
            <a:lstStyle/>
            <a:p>
              <a:pPr algn="ctr">
                <a:defRPr/>
              </a:pPr>
              <a:endParaRPr lang="zh-CN" altLang="en-US" sz="1400">
                <a:solidFill>
                  <a:srgbClr val="61972B"/>
                </a:solidFill>
              </a:endParaRPr>
            </a:p>
          </p:txBody>
        </p:sp>
        <p:sp>
          <p:nvSpPr>
            <p:cNvPr id="7" name="任意多边形 6"/>
            <p:cNvSpPr/>
            <p:nvPr>
              <p:custDataLst>
                <p:tags r:id="rId11"/>
              </p:custDataLst>
            </p:nvPr>
          </p:nvSpPr>
          <p:spPr>
            <a:xfrm>
              <a:off x="2647622" y="2039049"/>
              <a:ext cx="4375747" cy="2477109"/>
            </a:xfrm>
            <a:custGeom>
              <a:avLst/>
              <a:gdLst>
                <a:gd name="connsiteX0" fmla="*/ 0 w 3024000"/>
                <a:gd name="connsiteY0" fmla="*/ 0 h 1673225"/>
                <a:gd name="connsiteX1" fmla="*/ 3024000 w 3024000"/>
                <a:gd name="connsiteY1" fmla="*/ 0 h 1673225"/>
                <a:gd name="connsiteX2" fmla="*/ 3024000 w 3024000"/>
                <a:gd name="connsiteY2" fmla="*/ 1584325 h 1673225"/>
                <a:gd name="connsiteX3" fmla="*/ 1580797 w 3024000"/>
                <a:gd name="connsiteY3" fmla="*/ 1584325 h 1673225"/>
                <a:gd name="connsiteX4" fmla="*/ 1524000 w 3024000"/>
                <a:gd name="connsiteY4" fmla="*/ 1673225 h 1673225"/>
                <a:gd name="connsiteX5" fmla="*/ 1467203 w 3024000"/>
                <a:gd name="connsiteY5" fmla="*/ 1584325 h 1673225"/>
                <a:gd name="connsiteX6" fmla="*/ 0 w 3024000"/>
                <a:gd name="connsiteY6" fmla="*/ 1584325 h 167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000" h="1673225">
                  <a:moveTo>
                    <a:pt x="0" y="0"/>
                  </a:moveTo>
                  <a:lnTo>
                    <a:pt x="3024000" y="0"/>
                  </a:lnTo>
                  <a:lnTo>
                    <a:pt x="3024000" y="1584325"/>
                  </a:lnTo>
                  <a:lnTo>
                    <a:pt x="1580797" y="1584325"/>
                  </a:lnTo>
                  <a:lnTo>
                    <a:pt x="1524000" y="1673225"/>
                  </a:lnTo>
                  <a:lnTo>
                    <a:pt x="1467203" y="1584325"/>
                  </a:lnTo>
                  <a:lnTo>
                    <a:pt x="0" y="158432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da-DK" altLang="zh-CN" kern="0" dirty="0">
                <a:solidFill>
                  <a:srgbClr val="D34817"/>
                </a:solidFill>
              </a:endParaRPr>
            </a:p>
          </p:txBody>
        </p:sp>
        <p:grpSp>
          <p:nvGrpSpPr>
            <p:cNvPr id="8" name="组合 7"/>
            <p:cNvGrpSpPr/>
            <p:nvPr/>
          </p:nvGrpSpPr>
          <p:grpSpPr>
            <a:xfrm>
              <a:off x="2936107" y="1830012"/>
              <a:ext cx="3754253" cy="460073"/>
              <a:chOff x="2898008" y="1830012"/>
              <a:chExt cx="1690682" cy="460073"/>
            </a:xfrm>
          </p:grpSpPr>
          <p:sp>
            <p:nvSpPr>
              <p:cNvPr id="2" name="任意多边形 1"/>
              <p:cNvSpPr/>
              <p:nvPr>
                <p:custDataLst>
                  <p:tags r:id="rId12"/>
                </p:custDataLst>
              </p:nvPr>
            </p:nvSpPr>
            <p:spPr>
              <a:xfrm>
                <a:off x="4501399" y="1830012"/>
                <a:ext cx="87291" cy="220524"/>
              </a:xfrm>
              <a:custGeom>
                <a:avLst/>
                <a:gdLst>
                  <a:gd name="connsiteX0" fmla="*/ 59531 w 59531"/>
                  <a:gd name="connsiteY0" fmla="*/ 0 h 152400"/>
                  <a:gd name="connsiteX1" fmla="*/ 0 w 59531"/>
                  <a:gd name="connsiteY1" fmla="*/ 152400 h 152400"/>
                  <a:gd name="connsiteX2" fmla="*/ 54768 w 59531"/>
                  <a:gd name="connsiteY2" fmla="*/ 142875 h 152400"/>
                  <a:gd name="connsiteX3" fmla="*/ 59531 w 59531"/>
                  <a:gd name="connsiteY3" fmla="*/ 0 h 152400"/>
                </a:gdLst>
                <a:ahLst/>
                <a:cxnLst>
                  <a:cxn ang="0">
                    <a:pos x="connsiteX0" y="connsiteY0"/>
                  </a:cxn>
                  <a:cxn ang="0">
                    <a:pos x="connsiteX1" y="connsiteY1"/>
                  </a:cxn>
                  <a:cxn ang="0">
                    <a:pos x="connsiteX2" y="connsiteY2"/>
                  </a:cxn>
                  <a:cxn ang="0">
                    <a:pos x="connsiteX3" y="connsiteY3"/>
                  </a:cxn>
                </a:cxnLst>
                <a:rect l="l" t="t" r="r" b="b"/>
                <a:pathLst>
                  <a:path w="59531" h="152400">
                    <a:moveTo>
                      <a:pt x="59531" y="0"/>
                    </a:moveTo>
                    <a:lnTo>
                      <a:pt x="0" y="152400"/>
                    </a:lnTo>
                    <a:lnTo>
                      <a:pt x="54768" y="142875"/>
                    </a:lnTo>
                    <a:lnTo>
                      <a:pt x="59531"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a:solidFill>
                    <a:prstClr val="white"/>
                  </a:solidFill>
                </a:endParaRPr>
              </a:p>
            </p:txBody>
          </p:sp>
          <p:sp>
            <p:nvSpPr>
              <p:cNvPr id="10" name="平行四边形 9"/>
              <p:cNvSpPr/>
              <p:nvPr>
                <p:custDataLst>
                  <p:tags r:id="rId13"/>
                </p:custDataLst>
              </p:nvPr>
            </p:nvSpPr>
            <p:spPr>
              <a:xfrm>
                <a:off x="2898008" y="1830012"/>
                <a:ext cx="1690682" cy="460073"/>
              </a:xfrm>
              <a:prstGeom prst="parallelogram">
                <a:avLst/>
              </a:prstGeom>
              <a:solidFill>
                <a:srgbClr val="0170C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zh-CN" altLang="en-US" sz="4400" dirty="0" smtClean="0">
                    <a:solidFill>
                      <a:srgbClr val="FFFFFF"/>
                    </a:solidFill>
                    <a:latin typeface="微软雅黑" panose="020B0503020204020204" pitchFamily="34" charset="-122"/>
                    <a:ea typeface="微软雅黑" panose="020B0503020204020204" pitchFamily="34" charset="-122"/>
                  </a:rPr>
                  <a:t>第二课时</a:t>
                </a:r>
                <a:endParaRPr lang="zh-CN" altLang="en-US" sz="4400" dirty="0">
                  <a:solidFill>
                    <a:srgbClr val="FFFFFF"/>
                  </a:solidFill>
                  <a:latin typeface="微软雅黑" panose="020B0503020204020204" pitchFamily="34" charset="-122"/>
                  <a:ea typeface="微软雅黑" panose="020B0503020204020204" pitchFamily="34" charset="-122"/>
                </a:endParaRPr>
              </a:p>
            </p:txBody>
          </p:sp>
        </p:grpSp>
      </p:grpSp>
      <p:sp>
        <p:nvSpPr>
          <p:cNvPr id="5" name="文本框 4"/>
          <p:cNvSpPr txBox="1"/>
          <p:nvPr/>
        </p:nvSpPr>
        <p:spPr>
          <a:xfrm>
            <a:off x="3991508" y="2764771"/>
            <a:ext cx="3840480" cy="1753235"/>
          </a:xfrm>
          <a:prstGeom prst="rect">
            <a:avLst/>
          </a:prstGeom>
          <a:noFill/>
        </p:spPr>
        <p:txBody>
          <a:bodyPr wrap="none" rtlCol="0">
            <a:spAutoFit/>
          </a:bodyPr>
          <a:lstStyle/>
          <a:p>
            <a:pPr>
              <a:lnSpc>
                <a:spcPct val="150000"/>
              </a:lnSpc>
            </a:pPr>
            <a:r>
              <a:rPr lang="zh-CN" altLang="en-US" sz="3600" dirty="0" smtClean="0">
                <a:latin typeface="微软雅黑" panose="020B0503020204020204" pitchFamily="34" charset="-122"/>
                <a:ea typeface="微软雅黑" panose="020B0503020204020204" pitchFamily="34" charset="-122"/>
              </a:rPr>
              <a:t>三、全面依法治国</a:t>
            </a:r>
            <a:endParaRPr lang="en-US" altLang="zh-CN" sz="3600" dirty="0" smtClean="0">
              <a:latin typeface="微软雅黑" panose="020B0503020204020204" pitchFamily="34" charset="-122"/>
              <a:ea typeface="微软雅黑" panose="020B0503020204020204" pitchFamily="34" charset="-122"/>
            </a:endParaRPr>
          </a:p>
          <a:p>
            <a:pPr>
              <a:lnSpc>
                <a:spcPct val="150000"/>
              </a:lnSpc>
            </a:pPr>
            <a:r>
              <a:rPr lang="zh-CN" altLang="en-US" sz="3600" dirty="0" smtClean="0">
                <a:solidFill>
                  <a:srgbClr val="FF0000"/>
                </a:solidFill>
                <a:latin typeface="微软雅黑" panose="020B0503020204020204" pitchFamily="34" charset="-122"/>
                <a:ea typeface="微软雅黑" panose="020B0503020204020204" pitchFamily="34" charset="-122"/>
              </a:rPr>
              <a:t>四、全面从严治党</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495550" y="1358265"/>
            <a:ext cx="6708140" cy="655955"/>
          </a:xfrm>
          <a:prstGeom prst="rect">
            <a:avLst/>
          </a:prstGeom>
          <a:solidFill>
            <a:schemeClr val="bg2">
              <a:lumMod val="90000"/>
            </a:schemeClr>
          </a:solidFill>
          <a:ln>
            <a:noFill/>
          </a:ln>
          <a:effectLst>
            <a:outerShdw blurRad="381000" dist="152400" dir="5400000" algn="t" rotWithShape="0">
              <a:prstClr val="black">
                <a:alpha val="2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3200" dirty="0" smtClean="0">
                <a:ln w="0"/>
                <a:solidFill>
                  <a:schemeClr val="tx1"/>
                </a:solidFill>
                <a:latin typeface="微软雅黑" panose="020B0503020204020204" pitchFamily="34" charset="-122"/>
                <a:ea typeface="微软雅黑" panose="020B0503020204020204" pitchFamily="34" charset="-122"/>
              </a:rPr>
              <a:t>战略布局：协调推进“四个全面”</a:t>
            </a:r>
          </a:p>
        </p:txBody>
      </p:sp>
      <p:sp>
        <p:nvSpPr>
          <p:cNvPr id="71" name="圆角矩形 70"/>
          <p:cNvSpPr/>
          <p:nvPr/>
        </p:nvSpPr>
        <p:spPr>
          <a:xfrm>
            <a:off x="8568055" y="2952115"/>
            <a:ext cx="1929765" cy="2322830"/>
          </a:xfrm>
          <a:prstGeom prst="roundRect">
            <a:avLst>
              <a:gd name="adj" fmla="val 12119"/>
            </a:avLst>
          </a:prstGeom>
          <a:noFill/>
          <a:ln w="31750">
            <a:solidFill>
              <a:schemeClr val="bg2">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Impact" panose="020B0806030902050204" pitchFamily="34" charset="0"/>
            </a:endParaRPr>
          </a:p>
        </p:txBody>
      </p:sp>
      <p:grpSp>
        <p:nvGrpSpPr>
          <p:cNvPr id="53" name="组合 52"/>
          <p:cNvGrpSpPr/>
          <p:nvPr/>
        </p:nvGrpSpPr>
        <p:grpSpPr>
          <a:xfrm>
            <a:off x="3853179" y="2944495"/>
            <a:ext cx="1929764" cy="2323138"/>
            <a:chOff x="7212089" y="2200274"/>
            <a:chExt cx="1605757" cy="2419351"/>
          </a:xfrm>
        </p:grpSpPr>
        <p:sp>
          <p:nvSpPr>
            <p:cNvPr id="54" name="圆角矩形 53"/>
            <p:cNvSpPr/>
            <p:nvPr/>
          </p:nvSpPr>
          <p:spPr>
            <a:xfrm>
              <a:off x="7212089" y="2200274"/>
              <a:ext cx="1605757" cy="2419351"/>
            </a:xfrm>
            <a:prstGeom prst="roundRect">
              <a:avLst>
                <a:gd name="adj" fmla="val 12119"/>
              </a:avLst>
            </a:prstGeom>
            <a:noFill/>
            <a:ln w="31750">
              <a:solidFill>
                <a:schemeClr val="bg2">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Impact" panose="020B0806030902050204" pitchFamily="34" charset="0"/>
              </a:endParaRPr>
            </a:p>
          </p:txBody>
        </p:sp>
        <p:sp>
          <p:nvSpPr>
            <p:cNvPr id="55" name="文本框 54"/>
            <p:cNvSpPr txBox="1"/>
            <p:nvPr/>
          </p:nvSpPr>
          <p:spPr>
            <a:xfrm>
              <a:off x="7374304" y="2642021"/>
              <a:ext cx="1295596" cy="864317"/>
            </a:xfrm>
            <a:prstGeom prst="rect">
              <a:avLst/>
            </a:prstGeom>
            <a:noFill/>
          </p:spPr>
          <p:txBody>
            <a:bodyPr wrap="square" rtlCol="0">
              <a:spAutoFit/>
            </a:bodyPr>
            <a:lstStyle/>
            <a:p>
              <a:pPr algn="ctr"/>
              <a:r>
                <a:rPr lang="zh-CN" altLang="en-US" sz="2400" spc="300">
                  <a:solidFill>
                    <a:schemeClr val="tx1"/>
                  </a:solidFill>
                  <a:latin typeface="微软雅黑" panose="020B0503020204020204" pitchFamily="34" charset="-122"/>
                  <a:ea typeface="微软雅黑" panose="020B0503020204020204" pitchFamily="34" charset="-122"/>
                </a:rPr>
                <a:t>全面深化改革</a:t>
              </a:r>
              <a:endParaRPr lang="zh-CN" altLang="en-US" sz="2400" spc="300" dirty="0">
                <a:solidFill>
                  <a:schemeClr val="tx1"/>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4475241" y="2421372"/>
            <a:ext cx="702072" cy="702072"/>
            <a:chOff x="7672466" y="1849237"/>
            <a:chExt cx="702072" cy="702072"/>
          </a:xfrm>
        </p:grpSpPr>
        <p:sp>
          <p:nvSpPr>
            <p:cNvPr id="57" name="椭圆 56"/>
            <p:cNvSpPr/>
            <p:nvPr/>
          </p:nvSpPr>
          <p:spPr>
            <a:xfrm>
              <a:off x="7672466" y="1849237"/>
              <a:ext cx="702072" cy="702072"/>
            </a:xfrm>
            <a:prstGeom prst="ellipse">
              <a:avLst/>
            </a:prstGeom>
            <a:gradFill flip="none" rotWithShape="1">
              <a:gsLst>
                <a:gs pos="0">
                  <a:schemeClr val="bg1">
                    <a:lumMod val="85000"/>
                  </a:schemeClr>
                </a:gs>
                <a:gs pos="100000">
                  <a:schemeClr val="bg1"/>
                </a:gs>
              </a:gsLst>
              <a:lin ang="16200000" scaled="1"/>
              <a:tileRect/>
            </a:gra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Impact" panose="020B0806030902050204" pitchFamily="34" charset="0"/>
              </a:endParaRPr>
            </a:p>
          </p:txBody>
        </p:sp>
        <p:sp>
          <p:nvSpPr>
            <p:cNvPr id="58" name="椭圆 57"/>
            <p:cNvSpPr/>
            <p:nvPr/>
          </p:nvSpPr>
          <p:spPr>
            <a:xfrm>
              <a:off x="7775259" y="1952031"/>
              <a:ext cx="496488" cy="496486"/>
            </a:xfrm>
            <a:prstGeom prst="ellipse">
              <a:avLst/>
            </a:prstGeom>
            <a:gradFill>
              <a:gsLst>
                <a:gs pos="0">
                  <a:schemeClr val="accent5">
                    <a:lumMod val="60000"/>
                    <a:lumOff val="40000"/>
                  </a:schemeClr>
                </a:gs>
                <a:gs pos="100000">
                  <a:schemeClr val="accent4"/>
                </a:gs>
              </a:gsLst>
              <a:lin ang="16200000" scaled="1"/>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Impact" panose="020B0806030902050204" pitchFamily="34" charset="0"/>
              </a:endParaRPr>
            </a:p>
          </p:txBody>
        </p:sp>
        <p:sp>
          <p:nvSpPr>
            <p:cNvPr id="59" name="文本框 58"/>
            <p:cNvSpPr txBox="1"/>
            <p:nvPr/>
          </p:nvSpPr>
          <p:spPr>
            <a:xfrm>
              <a:off x="7771128" y="1953948"/>
              <a:ext cx="487680" cy="460375"/>
            </a:xfrm>
            <a:prstGeom prst="rect">
              <a:avLst/>
            </a:prstGeom>
            <a:noFill/>
          </p:spPr>
          <p:txBody>
            <a:bodyPr wrap="none" rtlCol="0">
              <a:spAutoFit/>
            </a:bodyPr>
            <a:lstStyle/>
            <a:p>
              <a:pPr algn="ctr"/>
              <a:r>
                <a:rPr lang="zh-CN" sz="2400" b="1" dirty="0">
                  <a:solidFill>
                    <a:schemeClr val="bg1"/>
                  </a:solidFill>
                  <a:latin typeface="微软雅黑" panose="020B0503020204020204" pitchFamily="34" charset="-122"/>
                  <a:ea typeface="微软雅黑" panose="020B0503020204020204" pitchFamily="34" charset="-122"/>
                </a:rPr>
                <a:t>二</a:t>
              </a:r>
            </a:p>
          </p:txBody>
        </p:sp>
      </p:grpSp>
      <p:sp>
        <p:nvSpPr>
          <p:cNvPr id="68" name="圆角矩形 67"/>
          <p:cNvSpPr/>
          <p:nvPr/>
        </p:nvSpPr>
        <p:spPr>
          <a:xfrm>
            <a:off x="6212205" y="2952115"/>
            <a:ext cx="1929765" cy="2322830"/>
          </a:xfrm>
          <a:prstGeom prst="roundRect">
            <a:avLst>
              <a:gd name="adj" fmla="val 12119"/>
            </a:avLst>
          </a:prstGeom>
          <a:noFill/>
          <a:ln w="31750">
            <a:solidFill>
              <a:schemeClr val="bg2">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Impact" panose="020B0806030902050204" pitchFamily="34" charset="0"/>
            </a:endParaRPr>
          </a:p>
        </p:txBody>
      </p:sp>
      <p:grpSp>
        <p:nvGrpSpPr>
          <p:cNvPr id="72" name="组合 71"/>
          <p:cNvGrpSpPr/>
          <p:nvPr/>
        </p:nvGrpSpPr>
        <p:grpSpPr>
          <a:xfrm>
            <a:off x="6803786" y="2421372"/>
            <a:ext cx="702072" cy="702072"/>
            <a:chOff x="7672466" y="1849237"/>
            <a:chExt cx="702072" cy="702072"/>
          </a:xfrm>
        </p:grpSpPr>
        <p:sp>
          <p:nvSpPr>
            <p:cNvPr id="73" name="椭圆 72"/>
            <p:cNvSpPr/>
            <p:nvPr/>
          </p:nvSpPr>
          <p:spPr>
            <a:xfrm>
              <a:off x="7672466" y="1849237"/>
              <a:ext cx="702072" cy="702072"/>
            </a:xfrm>
            <a:prstGeom prst="ellipse">
              <a:avLst/>
            </a:prstGeom>
            <a:gradFill flip="none" rotWithShape="1">
              <a:gsLst>
                <a:gs pos="0">
                  <a:schemeClr val="bg1">
                    <a:lumMod val="85000"/>
                  </a:schemeClr>
                </a:gs>
                <a:gs pos="100000">
                  <a:schemeClr val="bg1"/>
                </a:gs>
              </a:gsLst>
              <a:lin ang="16200000" scaled="1"/>
              <a:tileRect/>
            </a:gra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Impact" panose="020B0806030902050204" pitchFamily="34" charset="0"/>
              </a:endParaRPr>
            </a:p>
          </p:txBody>
        </p:sp>
        <p:sp>
          <p:nvSpPr>
            <p:cNvPr id="74" name="椭圆 73"/>
            <p:cNvSpPr/>
            <p:nvPr/>
          </p:nvSpPr>
          <p:spPr>
            <a:xfrm>
              <a:off x="7775259" y="1952031"/>
              <a:ext cx="496488" cy="496486"/>
            </a:xfrm>
            <a:prstGeom prst="ellipse">
              <a:avLst/>
            </a:prstGeom>
            <a:gradFill>
              <a:gsLst>
                <a:gs pos="0">
                  <a:schemeClr val="accent5">
                    <a:lumMod val="60000"/>
                    <a:lumOff val="40000"/>
                  </a:schemeClr>
                </a:gs>
                <a:gs pos="100000">
                  <a:schemeClr val="accent4"/>
                </a:gs>
              </a:gsLst>
              <a:lin ang="16200000" scaled="1"/>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Impact" panose="020B0806030902050204" pitchFamily="34" charset="0"/>
              </a:endParaRPr>
            </a:p>
          </p:txBody>
        </p:sp>
        <p:sp>
          <p:nvSpPr>
            <p:cNvPr id="75" name="文本框 74"/>
            <p:cNvSpPr txBox="1"/>
            <p:nvPr/>
          </p:nvSpPr>
          <p:spPr>
            <a:xfrm>
              <a:off x="7771128" y="1953948"/>
              <a:ext cx="487680" cy="460375"/>
            </a:xfrm>
            <a:prstGeom prst="rect">
              <a:avLst/>
            </a:prstGeom>
            <a:noFill/>
          </p:spPr>
          <p:txBody>
            <a:bodyPr wrap="none" rtlCol="0">
              <a:spAutoFit/>
            </a:bodyPr>
            <a:lstStyle/>
            <a:p>
              <a:pPr algn="ctr"/>
              <a:r>
                <a:rPr lang="zh-CN" sz="2400" b="1" dirty="0">
                  <a:solidFill>
                    <a:schemeClr val="bg1"/>
                  </a:solidFill>
                  <a:latin typeface="微软雅黑" panose="020B0503020204020204" pitchFamily="34" charset="-122"/>
                  <a:ea typeface="微软雅黑" panose="020B0503020204020204" pitchFamily="34" charset="-122"/>
                </a:rPr>
                <a:t>三</a:t>
              </a:r>
            </a:p>
          </p:txBody>
        </p:sp>
      </p:grpSp>
      <p:grpSp>
        <p:nvGrpSpPr>
          <p:cNvPr id="76" name="组合 75"/>
          <p:cNvGrpSpPr/>
          <p:nvPr/>
        </p:nvGrpSpPr>
        <p:grpSpPr>
          <a:xfrm>
            <a:off x="1405255" y="2913380"/>
            <a:ext cx="2131060" cy="2323138"/>
            <a:chOff x="7128077" y="2200274"/>
            <a:chExt cx="1773255" cy="2419351"/>
          </a:xfrm>
        </p:grpSpPr>
        <p:sp>
          <p:nvSpPr>
            <p:cNvPr id="77" name="圆角矩形 76"/>
            <p:cNvSpPr/>
            <p:nvPr/>
          </p:nvSpPr>
          <p:spPr>
            <a:xfrm>
              <a:off x="7212089" y="2200274"/>
              <a:ext cx="1605757" cy="2419351"/>
            </a:xfrm>
            <a:prstGeom prst="roundRect">
              <a:avLst>
                <a:gd name="adj" fmla="val 12119"/>
              </a:avLst>
            </a:prstGeom>
            <a:noFill/>
            <a:ln w="31750">
              <a:solidFill>
                <a:schemeClr val="bg2">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Impact" panose="020B0806030902050204" pitchFamily="34" charset="0"/>
              </a:endParaRPr>
            </a:p>
          </p:txBody>
        </p:sp>
        <p:sp>
          <p:nvSpPr>
            <p:cNvPr id="78" name="文本框 77"/>
            <p:cNvSpPr txBox="1"/>
            <p:nvPr/>
          </p:nvSpPr>
          <p:spPr>
            <a:xfrm>
              <a:off x="7128077" y="2501607"/>
              <a:ext cx="1773255" cy="2018283"/>
            </a:xfrm>
            <a:prstGeom prst="rect">
              <a:avLst/>
            </a:prstGeom>
            <a:noFill/>
          </p:spPr>
          <p:txBody>
            <a:bodyPr wrap="square" rtlCol="0">
              <a:spAutoFit/>
            </a:bodyPr>
            <a:lstStyle/>
            <a:p>
              <a:pPr algn="ctr"/>
              <a:r>
                <a:rPr lang="zh-CN" altLang="en-US" sz="2400" spc="300">
                  <a:solidFill>
                    <a:schemeClr val="tx1"/>
                  </a:solidFill>
                  <a:latin typeface="微软雅黑" panose="020B0503020204020204" pitchFamily="34" charset="-122"/>
                  <a:ea typeface="微软雅黑" panose="020B0503020204020204" pitchFamily="34" charset="-122"/>
                </a:rPr>
                <a:t>从全面建成小康社会到全面建设社会主义现代化国家</a:t>
              </a:r>
              <a:endParaRPr lang="zh-CN" altLang="en-US" sz="2400" spc="300" dirty="0">
                <a:solidFill>
                  <a:schemeClr val="tx1"/>
                </a:solidFill>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9174876" y="2421372"/>
            <a:ext cx="702072" cy="702072"/>
            <a:chOff x="7672466" y="1849237"/>
            <a:chExt cx="702072" cy="702072"/>
          </a:xfrm>
        </p:grpSpPr>
        <p:sp>
          <p:nvSpPr>
            <p:cNvPr id="80" name="椭圆 79"/>
            <p:cNvSpPr/>
            <p:nvPr/>
          </p:nvSpPr>
          <p:spPr>
            <a:xfrm>
              <a:off x="7672466" y="1849237"/>
              <a:ext cx="702072" cy="702072"/>
            </a:xfrm>
            <a:prstGeom prst="ellipse">
              <a:avLst/>
            </a:prstGeom>
            <a:gradFill flip="none" rotWithShape="1">
              <a:gsLst>
                <a:gs pos="0">
                  <a:schemeClr val="bg1">
                    <a:lumMod val="85000"/>
                  </a:schemeClr>
                </a:gs>
                <a:gs pos="100000">
                  <a:schemeClr val="bg1"/>
                </a:gs>
              </a:gsLst>
              <a:lin ang="16200000" scaled="1"/>
              <a:tileRect/>
            </a:gra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Impact" panose="020B0806030902050204" pitchFamily="34" charset="0"/>
              </a:endParaRPr>
            </a:p>
          </p:txBody>
        </p:sp>
        <p:sp>
          <p:nvSpPr>
            <p:cNvPr id="81" name="椭圆 80"/>
            <p:cNvSpPr/>
            <p:nvPr/>
          </p:nvSpPr>
          <p:spPr>
            <a:xfrm>
              <a:off x="7775259" y="1952031"/>
              <a:ext cx="496488" cy="496486"/>
            </a:xfrm>
            <a:prstGeom prst="ellipse">
              <a:avLst/>
            </a:prstGeom>
            <a:gradFill>
              <a:gsLst>
                <a:gs pos="0">
                  <a:schemeClr val="accent5">
                    <a:lumMod val="60000"/>
                    <a:lumOff val="40000"/>
                  </a:schemeClr>
                </a:gs>
                <a:gs pos="100000">
                  <a:schemeClr val="accent4"/>
                </a:gs>
              </a:gsLst>
              <a:lin ang="16200000" scaled="1"/>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Impact" panose="020B0806030902050204" pitchFamily="34" charset="0"/>
              </a:endParaRPr>
            </a:p>
          </p:txBody>
        </p:sp>
        <p:sp>
          <p:nvSpPr>
            <p:cNvPr id="82" name="文本框 81"/>
            <p:cNvSpPr txBox="1"/>
            <p:nvPr/>
          </p:nvSpPr>
          <p:spPr>
            <a:xfrm>
              <a:off x="7771128" y="1953948"/>
              <a:ext cx="487680" cy="460375"/>
            </a:xfrm>
            <a:prstGeom prst="rect">
              <a:avLst/>
            </a:prstGeom>
            <a:noFill/>
          </p:spPr>
          <p:txBody>
            <a:bodyPr wrap="none" rtlCol="0">
              <a:spAutoFit/>
            </a:bodyPr>
            <a:lstStyle/>
            <a:p>
              <a:pPr algn="ctr"/>
              <a:r>
                <a:rPr lang="zh-CN" sz="2400" b="1" dirty="0">
                  <a:solidFill>
                    <a:schemeClr val="bg1"/>
                  </a:solidFill>
                  <a:latin typeface="微软雅黑" panose="020B0503020204020204" pitchFamily="34" charset="-122"/>
                  <a:ea typeface="微软雅黑" panose="020B0503020204020204" pitchFamily="34" charset="-122"/>
                </a:rPr>
                <a:t>四</a:t>
              </a:r>
            </a:p>
          </p:txBody>
        </p:sp>
      </p:grpSp>
      <p:grpSp>
        <p:nvGrpSpPr>
          <p:cNvPr id="83" name="组合 82"/>
          <p:cNvGrpSpPr/>
          <p:nvPr/>
        </p:nvGrpSpPr>
        <p:grpSpPr>
          <a:xfrm>
            <a:off x="2128281" y="2387082"/>
            <a:ext cx="702072" cy="702072"/>
            <a:chOff x="7672466" y="1849237"/>
            <a:chExt cx="702072" cy="702072"/>
          </a:xfrm>
        </p:grpSpPr>
        <p:sp>
          <p:nvSpPr>
            <p:cNvPr id="84" name="椭圆 83"/>
            <p:cNvSpPr/>
            <p:nvPr/>
          </p:nvSpPr>
          <p:spPr>
            <a:xfrm>
              <a:off x="7672466" y="1849237"/>
              <a:ext cx="702072" cy="702072"/>
            </a:xfrm>
            <a:prstGeom prst="ellipse">
              <a:avLst/>
            </a:prstGeom>
            <a:gradFill flip="none" rotWithShape="1">
              <a:gsLst>
                <a:gs pos="0">
                  <a:schemeClr val="bg1">
                    <a:lumMod val="85000"/>
                  </a:schemeClr>
                </a:gs>
                <a:gs pos="100000">
                  <a:schemeClr val="bg1"/>
                </a:gs>
              </a:gsLst>
              <a:lin ang="16200000" scaled="1"/>
              <a:tileRect/>
            </a:gra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Impact" panose="020B0806030902050204" pitchFamily="34" charset="0"/>
              </a:endParaRPr>
            </a:p>
          </p:txBody>
        </p:sp>
        <p:sp>
          <p:nvSpPr>
            <p:cNvPr id="85" name="椭圆 84"/>
            <p:cNvSpPr/>
            <p:nvPr/>
          </p:nvSpPr>
          <p:spPr>
            <a:xfrm>
              <a:off x="7775259" y="1952031"/>
              <a:ext cx="496488" cy="496486"/>
            </a:xfrm>
            <a:prstGeom prst="ellipse">
              <a:avLst/>
            </a:prstGeom>
            <a:gradFill>
              <a:gsLst>
                <a:gs pos="0">
                  <a:schemeClr val="accent5">
                    <a:lumMod val="60000"/>
                    <a:lumOff val="40000"/>
                  </a:schemeClr>
                </a:gs>
                <a:gs pos="100000">
                  <a:schemeClr val="accent4"/>
                </a:gs>
              </a:gsLst>
              <a:lin ang="16200000" scaled="1"/>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Impact" panose="020B0806030902050204" pitchFamily="34" charset="0"/>
              </a:endParaRPr>
            </a:p>
          </p:txBody>
        </p:sp>
        <p:sp>
          <p:nvSpPr>
            <p:cNvPr id="86" name="文本框 85"/>
            <p:cNvSpPr txBox="1"/>
            <p:nvPr/>
          </p:nvSpPr>
          <p:spPr>
            <a:xfrm>
              <a:off x="7771128" y="1953948"/>
              <a:ext cx="487680" cy="460375"/>
            </a:xfrm>
            <a:prstGeom prst="rect">
              <a:avLst/>
            </a:prstGeom>
            <a:noFill/>
          </p:spPr>
          <p:txBody>
            <a:bodyPr wrap="none" rtlCol="0">
              <a:spAutoFit/>
            </a:bodyPr>
            <a:lstStyle/>
            <a:p>
              <a:pPr algn="ctr"/>
              <a:r>
                <a:rPr lang="zh-CN" sz="2400" b="1" dirty="0">
                  <a:solidFill>
                    <a:schemeClr val="bg1"/>
                  </a:solidFill>
                  <a:latin typeface="微软雅黑" panose="020B0503020204020204" pitchFamily="34" charset="-122"/>
                  <a:ea typeface="微软雅黑" panose="020B0503020204020204" pitchFamily="34" charset="-122"/>
                </a:rPr>
                <a:t>一</a:t>
              </a:r>
            </a:p>
          </p:txBody>
        </p:sp>
      </p:grpSp>
      <p:sp>
        <p:nvSpPr>
          <p:cNvPr id="87" name="文本框 86"/>
          <p:cNvSpPr txBox="1"/>
          <p:nvPr/>
        </p:nvSpPr>
        <p:spPr>
          <a:xfrm>
            <a:off x="6407150" y="3368675"/>
            <a:ext cx="1557020" cy="829945"/>
          </a:xfrm>
          <a:prstGeom prst="rect">
            <a:avLst/>
          </a:prstGeom>
          <a:noFill/>
        </p:spPr>
        <p:txBody>
          <a:bodyPr wrap="square" rtlCol="0">
            <a:spAutoFit/>
          </a:bodyPr>
          <a:lstStyle/>
          <a:p>
            <a:pPr algn="ctr"/>
            <a:r>
              <a:rPr lang="zh-CN" altLang="en-US" sz="2400" spc="300">
                <a:solidFill>
                  <a:schemeClr val="tx1"/>
                </a:solidFill>
                <a:latin typeface="微软雅黑" panose="020B0503020204020204" pitchFamily="34" charset="-122"/>
                <a:ea typeface="微软雅黑" panose="020B0503020204020204" pitchFamily="34" charset="-122"/>
              </a:rPr>
              <a:t>全面依法治国</a:t>
            </a:r>
            <a:endParaRPr lang="zh-CN" altLang="en-US" sz="2400" spc="300" dirty="0">
              <a:solidFill>
                <a:schemeClr val="tx1"/>
              </a:solidFill>
              <a:latin typeface="微软雅黑" panose="020B0503020204020204" pitchFamily="34" charset="-122"/>
              <a:ea typeface="微软雅黑" panose="020B0503020204020204" pitchFamily="34" charset="-122"/>
            </a:endParaRPr>
          </a:p>
        </p:txBody>
      </p:sp>
      <p:sp>
        <p:nvSpPr>
          <p:cNvPr id="88" name="文本框 87"/>
          <p:cNvSpPr txBox="1"/>
          <p:nvPr/>
        </p:nvSpPr>
        <p:spPr>
          <a:xfrm>
            <a:off x="8754745" y="3368675"/>
            <a:ext cx="1557020" cy="829945"/>
          </a:xfrm>
          <a:prstGeom prst="rect">
            <a:avLst/>
          </a:prstGeom>
          <a:noFill/>
        </p:spPr>
        <p:txBody>
          <a:bodyPr wrap="square" rtlCol="0">
            <a:spAutoFit/>
          </a:bodyPr>
          <a:lstStyle/>
          <a:p>
            <a:pPr algn="ctr"/>
            <a:r>
              <a:rPr lang="zh-CN" altLang="en-US" sz="2400" spc="300">
                <a:solidFill>
                  <a:schemeClr val="tx1"/>
                </a:solidFill>
                <a:latin typeface="微软雅黑" panose="020B0503020204020204" pitchFamily="34" charset="-122"/>
                <a:ea typeface="微软雅黑" panose="020B0503020204020204" pitchFamily="34" charset="-122"/>
              </a:rPr>
              <a:t>全面从严治党</a:t>
            </a:r>
            <a:endParaRPr lang="zh-CN" altLang="en-US" sz="2400" spc="300" dirty="0">
              <a:solidFill>
                <a:schemeClr val="tx1"/>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7620" y="-30480"/>
            <a:ext cx="3616960" cy="645160"/>
          </a:xfrm>
          <a:prstGeom prst="rect">
            <a:avLst/>
          </a:prstGeom>
          <a:noFill/>
        </p:spPr>
        <p:txBody>
          <a:bodyPr wrap="square" rtlCol="0">
            <a:spAutoFit/>
          </a:bodyPr>
          <a:lstStyle/>
          <a:p>
            <a:pPr algn="ctr"/>
            <a:r>
              <a:rPr lang="zh-CN" altLang="en-US" sz="3600" b="1" spc="300">
                <a:solidFill>
                  <a:schemeClr val="accent1">
                    <a:lumMod val="75000"/>
                  </a:schemeClr>
                </a:solidFill>
                <a:latin typeface="微软雅黑" panose="020B0503020204020204" pitchFamily="34" charset="-122"/>
                <a:ea typeface="微软雅黑" panose="020B0503020204020204" pitchFamily="34" charset="-122"/>
              </a:rPr>
              <a:t>本讲内容框架</a:t>
            </a:r>
            <a:endParaRPr lang="zh-CN" altLang="en-US" sz="3600" b="1" spc="300"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44107" y="637309"/>
            <a:ext cx="3712876" cy="523220"/>
          </a:xfrm>
          <a:prstGeom prst="rect">
            <a:avLst/>
          </a:prstGeom>
          <a:noFill/>
        </p:spPr>
        <p:txBody>
          <a:bodyPr wrap="none" rtlCol="0">
            <a:spAutoFit/>
          </a:bodyPr>
          <a:lstStyle/>
          <a:p>
            <a:r>
              <a:rPr lang="en-US" altLang="zh-CN" sz="2800" dirty="0" smtClean="0">
                <a:latin typeface="微软雅黑" panose="020B0503020204020204" pitchFamily="34" charset="-122"/>
                <a:ea typeface="微软雅黑" panose="020B0503020204020204" pitchFamily="34" charset="-122"/>
              </a:rPr>
              <a:t>1.</a:t>
            </a:r>
            <a:r>
              <a:rPr lang="zh-CN" altLang="en-US" sz="2800" dirty="0" smtClean="0">
                <a:latin typeface="微软雅黑" panose="020B0503020204020204" pitchFamily="34" charset="-122"/>
                <a:ea typeface="微软雅黑" panose="020B0503020204020204" pitchFamily="34" charset="-122"/>
              </a:rPr>
              <a:t>不忘初心，牢记使命</a:t>
            </a:r>
            <a:endParaRPr lang="zh-CN" altLang="en-US" sz="280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275049" y="6711"/>
            <a:ext cx="3434080" cy="583565"/>
          </a:xfrm>
          <a:prstGeom prst="rect">
            <a:avLst/>
          </a:prstGeom>
          <a:noFill/>
        </p:spPr>
        <p:txBody>
          <a:bodyPr wrap="none" rtlCol="0">
            <a:spAutoFit/>
          </a:bodyPr>
          <a:lstStyle/>
          <a:p>
            <a:r>
              <a:rPr lang="zh-CN" altLang="en-US" sz="3200" dirty="0">
                <a:latin typeface="微软雅黑" panose="020B0503020204020204" pitchFamily="34" charset="-122"/>
                <a:ea typeface="微软雅黑" panose="020B0503020204020204" pitchFamily="34" charset="-122"/>
              </a:rPr>
              <a:t>四、全面从严治党</a:t>
            </a:r>
          </a:p>
        </p:txBody>
      </p:sp>
      <p:pic>
        <p:nvPicPr>
          <p:cNvPr id="6" name="Picture 2" descr="https://gimg2.baidu.com/image_search/src=http%3A%2F%2Fwww.bjd.com.cn%2Fimages%2F201910%2F02%2F5d9458c5e4b06319e8517792.jpeg&amp;refer=http%3A%2F%2Fwww.bjd.com.cn&amp;app=2002&amp;size=f9999,10000&amp;q=a80&amp;n=0&amp;g=0n&amp;fmt=jpeg?sec=1631929641&amp;t=a214b5dec57d69bed496f0162a3d8e4c"/>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21360" y="1243330"/>
            <a:ext cx="4242435" cy="281432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文本框 6"/>
          <p:cNvSpPr txBox="1"/>
          <p:nvPr/>
        </p:nvSpPr>
        <p:spPr>
          <a:xfrm>
            <a:off x="215265" y="4324350"/>
            <a:ext cx="5073015" cy="1915160"/>
          </a:xfrm>
          <a:prstGeom prst="rect">
            <a:avLst/>
          </a:prstGeom>
          <a:noFill/>
        </p:spPr>
        <p:txBody>
          <a:bodyPr wrap="square" lIns="68580" tIns="34290" rIns="68580" bIns="34290" rtlCol="0">
            <a:spAutoFit/>
          </a:bodyPr>
          <a:lstStyle/>
          <a:p>
            <a:pPr defTabSz="685800" fontAlgn="auto">
              <a:spcBef>
                <a:spcPts val="0"/>
              </a:spcBef>
              <a:spcAft>
                <a:spcPts val="0"/>
              </a:spcAft>
              <a:defRPr/>
            </a:pPr>
            <a:r>
              <a:rPr lang="en-US" altLang="zh-CN" sz="2400" dirty="0" smtClean="0">
                <a:latin typeface="楷体" panose="02010609060101010101" pitchFamily="49" charset="-122"/>
                <a:ea typeface="楷体" panose="02010609060101010101" pitchFamily="49" charset="-122"/>
                <a:cs typeface="楷体" panose="02010609060101010101" pitchFamily="49" charset="-122"/>
              </a:rPr>
              <a:t>    2019</a:t>
            </a:r>
            <a:r>
              <a:rPr lang="zh-CN" altLang="en-US" sz="2400" dirty="0" smtClean="0">
                <a:latin typeface="楷体" panose="02010609060101010101" pitchFamily="49" charset="-122"/>
                <a:ea typeface="楷体" panose="02010609060101010101" pitchFamily="49" charset="-122"/>
                <a:cs typeface="楷体" panose="02010609060101010101" pitchFamily="49" charset="-122"/>
              </a:rPr>
              <a:t>年</a:t>
            </a:r>
            <a:r>
              <a:rPr lang="en-US" altLang="zh-CN" sz="2400" dirty="0" smtClean="0">
                <a:latin typeface="楷体" panose="02010609060101010101" pitchFamily="49" charset="-122"/>
                <a:ea typeface="楷体" panose="02010609060101010101" pitchFamily="49" charset="-122"/>
                <a:cs typeface="楷体" panose="02010609060101010101" pitchFamily="49" charset="-122"/>
              </a:rPr>
              <a:t>10</a:t>
            </a:r>
            <a:r>
              <a:rPr lang="zh-CN" altLang="en-US" sz="2400" dirty="0">
                <a:latin typeface="楷体" panose="02010609060101010101" pitchFamily="49" charset="-122"/>
                <a:ea typeface="楷体" panose="02010609060101010101" pitchFamily="49" charset="-122"/>
                <a:cs typeface="楷体" panose="02010609060101010101" pitchFamily="49" charset="-122"/>
              </a:rPr>
              <a:t>月</a:t>
            </a:r>
            <a:r>
              <a:rPr lang="en-US" altLang="zh-CN" sz="2400" dirty="0">
                <a:latin typeface="楷体" panose="02010609060101010101" pitchFamily="49" charset="-122"/>
                <a:ea typeface="楷体" panose="02010609060101010101" pitchFamily="49" charset="-122"/>
                <a:cs typeface="楷体" panose="02010609060101010101" pitchFamily="49" charset="-122"/>
              </a:rPr>
              <a:t>1</a:t>
            </a:r>
            <a:r>
              <a:rPr lang="zh-CN" altLang="en-US" sz="2400" dirty="0">
                <a:latin typeface="楷体" panose="02010609060101010101" pitchFamily="49" charset="-122"/>
                <a:ea typeface="楷体" panose="02010609060101010101" pitchFamily="49" charset="-122"/>
                <a:cs typeface="楷体" panose="02010609060101010101" pitchFamily="49" charset="-122"/>
              </a:rPr>
              <a:t>日，庆祝中华人民共和国成立</a:t>
            </a:r>
            <a:r>
              <a:rPr lang="en-US" altLang="zh-CN" sz="2400" dirty="0">
                <a:latin typeface="楷体" panose="02010609060101010101" pitchFamily="49" charset="-122"/>
                <a:ea typeface="楷体" panose="02010609060101010101" pitchFamily="49" charset="-122"/>
                <a:cs typeface="楷体" panose="02010609060101010101" pitchFamily="49" charset="-122"/>
              </a:rPr>
              <a:t>70</a:t>
            </a:r>
            <a:r>
              <a:rPr lang="zh-CN" altLang="en-US" sz="2400" dirty="0">
                <a:latin typeface="楷体" panose="02010609060101010101" pitchFamily="49" charset="-122"/>
                <a:ea typeface="楷体" panose="02010609060101010101" pitchFamily="49" charset="-122"/>
                <a:cs typeface="楷体" panose="02010609060101010101" pitchFamily="49" charset="-122"/>
              </a:rPr>
              <a:t>周年大会在京隆重举行</a:t>
            </a:r>
            <a:r>
              <a:rPr lang="zh-CN" altLang="en-US" sz="2400" dirty="0" smtClean="0">
                <a:latin typeface="楷体" panose="02010609060101010101" pitchFamily="49" charset="-122"/>
                <a:ea typeface="楷体" panose="02010609060101010101" pitchFamily="49" charset="-122"/>
                <a:cs typeface="楷体" panose="02010609060101010101" pitchFamily="49" charset="-122"/>
              </a:rPr>
              <a:t>。</a:t>
            </a:r>
            <a:r>
              <a:rPr lang="zh-CN" altLang="en-US" sz="2400" dirty="0">
                <a:latin typeface="楷体" panose="02010609060101010101" pitchFamily="49" charset="-122"/>
                <a:ea typeface="楷体" panose="02010609060101010101" pitchFamily="49" charset="-122"/>
                <a:cs typeface="楷体" panose="02010609060101010101" pitchFamily="49" charset="-122"/>
              </a:rPr>
              <a:t>“从严治党”主题</a:t>
            </a:r>
            <a:r>
              <a:rPr lang="zh-CN" altLang="en-US" sz="2400" dirty="0" smtClean="0">
                <a:latin typeface="楷体" panose="02010609060101010101" pitchFamily="49" charset="-122"/>
                <a:ea typeface="楷体" panose="02010609060101010101" pitchFamily="49" charset="-122"/>
                <a:cs typeface="楷体" panose="02010609060101010101" pitchFamily="49" charset="-122"/>
              </a:rPr>
              <a:t>彩车融入了“党章”“</a:t>
            </a:r>
            <a:r>
              <a:rPr lang="zh-CN" altLang="en-US" sz="2400" dirty="0">
                <a:latin typeface="楷体" panose="02010609060101010101" pitchFamily="49" charset="-122"/>
                <a:ea typeface="楷体" panose="02010609060101010101" pitchFamily="49" charset="-122"/>
                <a:cs typeface="楷体" panose="02010609060101010101" pitchFamily="49" charset="-122"/>
              </a:rPr>
              <a:t>中央八项规定精神</a:t>
            </a:r>
            <a:r>
              <a:rPr lang="zh-CN" altLang="en-US" sz="2400" dirty="0" smtClean="0">
                <a:latin typeface="楷体" panose="02010609060101010101" pitchFamily="49" charset="-122"/>
                <a:ea typeface="楷体" panose="02010609060101010101" pitchFamily="49" charset="-122"/>
                <a:cs typeface="楷体" panose="02010609060101010101" pitchFamily="49" charset="-122"/>
              </a:rPr>
              <a:t>”“学习强国”“不忘初心、牢记使命” 设计。</a:t>
            </a:r>
          </a:p>
        </p:txBody>
      </p:sp>
      <p:sp>
        <p:nvSpPr>
          <p:cNvPr id="29" name="矩形 28"/>
          <p:cNvSpPr/>
          <p:nvPr/>
        </p:nvSpPr>
        <p:spPr>
          <a:xfrm>
            <a:off x="5413375" y="4043680"/>
            <a:ext cx="4057015" cy="2719705"/>
          </a:xfrm>
          <a:prstGeom prst="rect">
            <a:avLst/>
          </a:prstGeom>
          <a:solidFill>
            <a:srgbClr val="013F9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学生活动：诵读金句</a:t>
            </a:r>
          </a:p>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20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sz="1400"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4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sz="1600"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sz="1600"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6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sz="1600"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6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p:txBody>
      </p:sp>
      <p:sp>
        <p:nvSpPr>
          <p:cNvPr id="31" name="矩形 30"/>
          <p:cNvSpPr/>
          <p:nvPr/>
        </p:nvSpPr>
        <p:spPr>
          <a:xfrm>
            <a:off x="5543550" y="4477385"/>
            <a:ext cx="3796665" cy="2167255"/>
          </a:xfrm>
          <a:prstGeom prst="rect">
            <a:avLst/>
          </a:prstGeom>
          <a:solidFill>
            <a:srgbClr val="FFFFFF"/>
          </a:solidFill>
          <a:ln w="12700" cap="flat" cmpd="sng" algn="ctr">
            <a:noFill/>
            <a:prstDash val="solid"/>
            <a:miter lim="800000"/>
          </a:ln>
          <a:effectLst>
            <a:outerShdw blurRad="152400" dist="38100" dir="2700000" algn="tl" rotWithShape="0">
              <a:prstClr val="black">
                <a:alpha val="50000"/>
              </a:prstClr>
            </a:outerShdw>
          </a:effectLst>
        </p:spPr>
        <p:txBody>
          <a:bodyPr rtlCol="0" anchor="ctr"/>
          <a:lstStyle/>
          <a:p>
            <a:pPr defTabSz="685800" fontAlgn="auto">
              <a:spcBef>
                <a:spcPts val="0"/>
              </a:spcBef>
              <a:spcAft>
                <a:spcPts val="0"/>
              </a:spcAft>
              <a:defRPr/>
            </a:pPr>
            <a:r>
              <a:rPr lang="zh-CN" altLang="en-US" sz="24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阅读思考：</a:t>
            </a:r>
          </a:p>
          <a:p>
            <a:pPr defTabSz="685800" fontAlgn="auto">
              <a:spcBef>
                <a:spcPts val="0"/>
              </a:spcBef>
              <a:spcAft>
                <a:spcPts val="0"/>
              </a:spcAft>
              <a:defRPr/>
            </a:pPr>
            <a:r>
              <a:rPr lang="en-US" altLang="zh-CN" sz="24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1.</a:t>
            </a:r>
            <a:r>
              <a:rPr lang="zh-CN" altLang="en-US" sz="24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中国共产党人的初心和使命是什么？</a:t>
            </a:r>
            <a:endParaRPr lang="en-US" altLang="zh-CN" sz="2400"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defTabSz="685800" fontAlgn="auto">
              <a:spcBef>
                <a:spcPts val="0"/>
              </a:spcBef>
              <a:spcAft>
                <a:spcPts val="0"/>
              </a:spcAft>
              <a:defRPr/>
            </a:pPr>
            <a:r>
              <a:rPr lang="en-US" altLang="zh-CN" sz="24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2.</a:t>
            </a:r>
            <a:r>
              <a:rPr lang="zh-CN" altLang="en-US" sz="24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不忘初心、牢记使命制度的内容有哪些？</a:t>
            </a:r>
            <a:endParaRPr lang="zh-CN" altLang="en-US" sz="2400" kern="100" dirty="0">
              <a:solidFill>
                <a:srgbClr val="30437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矩形 34"/>
          <p:cNvSpPr/>
          <p:nvPr/>
        </p:nvSpPr>
        <p:spPr>
          <a:xfrm>
            <a:off x="9595485" y="4043680"/>
            <a:ext cx="2371725" cy="2684780"/>
          </a:xfrm>
          <a:prstGeom prst="rect">
            <a:avLst/>
          </a:prstGeom>
          <a:solidFill>
            <a:srgbClr val="0170C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设计意图</a:t>
            </a:r>
          </a:p>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2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sz="1600"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6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sz="1600"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p:txBody>
      </p:sp>
      <p:sp>
        <p:nvSpPr>
          <p:cNvPr id="36" name="矩形 35"/>
          <p:cNvSpPr/>
          <p:nvPr/>
        </p:nvSpPr>
        <p:spPr>
          <a:xfrm>
            <a:off x="9681210" y="4477385"/>
            <a:ext cx="2183765" cy="2167255"/>
          </a:xfrm>
          <a:prstGeom prst="rect">
            <a:avLst/>
          </a:prstGeom>
          <a:solidFill>
            <a:srgbClr val="FFFFFF"/>
          </a:solidFill>
          <a:ln w="12700" cap="flat" cmpd="sng" algn="ctr">
            <a:noFill/>
            <a:prstDash val="solid"/>
            <a:miter lim="800000"/>
          </a:ln>
          <a:effectLst>
            <a:outerShdw blurRad="152400" dist="38100" dir="2700000" algn="tl" rotWithShape="0">
              <a:prstClr val="black">
                <a:alpha val="50000"/>
              </a:prstClr>
            </a:outerShdw>
          </a:effectLst>
        </p:spPr>
        <p:txBody>
          <a:bodyPr rtlCol="0" anchor="ctr"/>
          <a:lstStyle/>
          <a:p>
            <a:pPr defTabSz="685800" fontAlgn="auto">
              <a:spcBef>
                <a:spcPts val="0"/>
              </a:spcBef>
              <a:spcAft>
                <a:spcPts val="0"/>
              </a:spcAft>
            </a:pPr>
            <a:r>
              <a:rPr lang="zh-CN" altLang="en-US" sz="2400" dirty="0" smtClean="0">
                <a:latin typeface="微软雅黑" panose="020B0503020204020204" pitchFamily="34" charset="-122"/>
                <a:ea typeface="微软雅黑" panose="020B0503020204020204" pitchFamily="34" charset="-122"/>
                <a:sym typeface="+mn-ea"/>
              </a:rPr>
              <a:t>引导学生理解中国共产党人的初心和使命，并建立系统的不忘初心、牢记使命制度。</a:t>
            </a:r>
            <a:endParaRPr lang="zh-CN" altLang="en-US" sz="2400" kern="100" dirty="0">
              <a:solidFill>
                <a:srgbClr val="30437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矩形 7" descr="e7d195523061f1c09e9d68d7cf438b91ef959ecb14fc25d26BBA7F7DBC18E55DFF4014AF651F0BF2569D4B6C1DA7F1A4683A481403BD872FC687266AD13265C1DE7C373772FD8728ABDD69ADD03BFF5BE2862BC891DBB79ED9A64E36B760F047242DA6CEBD57752E2D8380B9776A94FF1AA390A057932998756F4633FD36D01F11C8C09C8E0E14D0D9FC1FE1EC10F6F9"/>
          <p:cNvSpPr/>
          <p:nvPr/>
        </p:nvSpPr>
        <p:spPr>
          <a:xfrm>
            <a:off x="5236845" y="785495"/>
            <a:ext cx="6888480" cy="3046095"/>
          </a:xfrm>
          <a:prstGeom prst="rect">
            <a:avLst/>
          </a:prstGeom>
          <a:gradFill>
            <a:gsLst>
              <a:gs pos="3896">
                <a:srgbClr val="F2E6CD"/>
              </a:gs>
              <a:gs pos="97000">
                <a:srgbClr val="E3B84B"/>
              </a:gs>
            </a:gsLst>
            <a:lin scaled="1"/>
          </a:gradFill>
          <a:ln>
            <a:solidFill>
              <a:srgbClr val="FFC000"/>
            </a:solidFill>
          </a:ln>
        </p:spPr>
        <p:txBody>
          <a:bodyPr wrap="square">
            <a:spAutoFit/>
          </a:bodyPr>
          <a:lstStyle/>
          <a:p>
            <a:pPr defTabSz="685800" fontAlgn="auto">
              <a:spcBef>
                <a:spcPts val="0"/>
              </a:spcBef>
              <a:spcAft>
                <a:spcPts val="0"/>
              </a:spcAft>
              <a:defRPr/>
            </a:pPr>
            <a:r>
              <a:rPr lang="zh-CN" altLang="en-US" sz="28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只有不忘初心、牢记使命、永远奋斗，才能让中国共产党永远年轻。只要全党全国各族人民团结一心、苦干实干，中华民族伟大复兴的巨轮就一定能够乘风破浪、胜利驶向光辉的彼岸。</a:t>
            </a:r>
            <a:endParaRPr lang="en-US" altLang="zh-CN" sz="2800" b="1"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a:p>
            <a:pPr algn="r" defTabSz="685800" fontAlgn="auto">
              <a:spcBef>
                <a:spcPts val="0"/>
              </a:spcBef>
              <a:spcAft>
                <a:spcPts val="0"/>
              </a:spcAft>
              <a:defRPr/>
            </a:pPr>
            <a:r>
              <a:rPr lang="en-US" altLang="zh-CN" sz="2800" b="1" dirty="0">
                <a:solidFill>
                  <a:prstClr val="black"/>
                </a:solidFill>
                <a:latin typeface="Calibri Light" panose="020F0302020204030204"/>
                <a:ea typeface="微软雅黑 Light" panose="020B0502040204020203" pitchFamily="34" charset="-122"/>
              </a:rPr>
              <a:t> </a:t>
            </a:r>
            <a:r>
              <a:rPr lang="en-US" altLang="zh-CN" sz="2800" b="1" dirty="0" smtClean="0">
                <a:solidFill>
                  <a:prstClr val="black"/>
                </a:solidFill>
                <a:latin typeface="Calibri Light" panose="020F0302020204030204"/>
                <a:ea typeface="微软雅黑 Light" panose="020B0502040204020203" pitchFamily="34" charset="-122"/>
              </a:rPr>
              <a:t>    </a:t>
            </a:r>
            <a:r>
              <a:rPr lang="en-US" altLang="zh-CN" sz="28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习近平</a:t>
            </a:r>
            <a:r>
              <a:rPr lang="en-US" altLang="zh-CN" sz="24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2017</a:t>
            </a:r>
            <a:r>
              <a:rPr lang="zh-CN" altLang="en-US" sz="24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4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24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24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31</a:t>
            </a:r>
            <a:r>
              <a:rPr lang="zh-CN" altLang="en-US" sz="24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日在瞻仰上海中共一大会址和浙江嘉兴南湖红船时的讲话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37" presetClass="entr" presetSubtype="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900" decel="100000" fill="hold"/>
                                        <p:tgtEl>
                                          <p:spTgt spid="2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6" fill="hold">
                            <p:stCondLst>
                              <p:cond delay="2500"/>
                            </p:stCondLst>
                            <p:childTnLst>
                              <p:par>
                                <p:cTn id="17" presetID="49" presetClass="entr" presetSubtype="0" decel="10000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 calcmode="lin" valueType="num">
                                      <p:cBhvr>
                                        <p:cTn id="21" dur="500" fill="hold"/>
                                        <p:tgtEl>
                                          <p:spTgt spid="31"/>
                                        </p:tgtEl>
                                        <p:attrNameLst>
                                          <p:attrName>style.rotation</p:attrName>
                                        </p:attrNameLst>
                                      </p:cBhvr>
                                      <p:tavLst>
                                        <p:tav tm="0">
                                          <p:val>
                                            <p:fltVal val="360"/>
                                          </p:val>
                                        </p:tav>
                                        <p:tav tm="100000">
                                          <p:val>
                                            <p:fltVal val="0"/>
                                          </p:val>
                                        </p:tav>
                                      </p:tavLst>
                                    </p:anim>
                                    <p:animEffect transition="in" filter="fade">
                                      <p:cBhvr>
                                        <p:cTn id="22" dur="500"/>
                                        <p:tgtEl>
                                          <p:spTgt spid="31"/>
                                        </p:tgtEl>
                                      </p:cBhvr>
                                    </p:animEffect>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900" decel="100000" fill="hold"/>
                                        <p:tgtEl>
                                          <p:spTgt spid="3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49" presetClass="entr" presetSubtype="0" decel="10000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p:cTn id="33" dur="500" fill="hold"/>
                                        <p:tgtEl>
                                          <p:spTgt spid="36"/>
                                        </p:tgtEl>
                                        <p:attrNameLst>
                                          <p:attrName>ppt_w</p:attrName>
                                        </p:attrNameLst>
                                      </p:cBhvr>
                                      <p:tavLst>
                                        <p:tav tm="0">
                                          <p:val>
                                            <p:fltVal val="0"/>
                                          </p:val>
                                        </p:tav>
                                        <p:tav tm="100000">
                                          <p:val>
                                            <p:strVal val="#ppt_w"/>
                                          </p:val>
                                        </p:tav>
                                      </p:tavLst>
                                    </p:anim>
                                    <p:anim calcmode="lin" valueType="num">
                                      <p:cBhvr>
                                        <p:cTn id="34" dur="500" fill="hold"/>
                                        <p:tgtEl>
                                          <p:spTgt spid="36"/>
                                        </p:tgtEl>
                                        <p:attrNameLst>
                                          <p:attrName>ppt_h</p:attrName>
                                        </p:attrNameLst>
                                      </p:cBhvr>
                                      <p:tavLst>
                                        <p:tav tm="0">
                                          <p:val>
                                            <p:fltVal val="0"/>
                                          </p:val>
                                        </p:tav>
                                        <p:tav tm="100000">
                                          <p:val>
                                            <p:strVal val="#ppt_h"/>
                                          </p:val>
                                        </p:tav>
                                      </p:tavLst>
                                    </p:anim>
                                    <p:anim calcmode="lin" valueType="num">
                                      <p:cBhvr>
                                        <p:cTn id="35" dur="500" fill="hold"/>
                                        <p:tgtEl>
                                          <p:spTgt spid="36"/>
                                        </p:tgtEl>
                                        <p:attrNameLst>
                                          <p:attrName>style.rotation</p:attrName>
                                        </p:attrNameLst>
                                      </p:cBhvr>
                                      <p:tavLst>
                                        <p:tav tm="0">
                                          <p:val>
                                            <p:fltVal val="360"/>
                                          </p:val>
                                        </p:tav>
                                        <p:tav tm="100000">
                                          <p:val>
                                            <p:fltVal val="0"/>
                                          </p:val>
                                        </p:tav>
                                      </p:tavLst>
                                    </p:anim>
                                    <p:animEffect transition="in" filter="fade">
                                      <p:cBhvr>
                                        <p:cTn id="3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9" grpId="0" bldLvl="0" animBg="1"/>
      <p:bldP spid="31" grpId="0" bldLvl="0" animBg="1"/>
      <p:bldP spid="35" grpId="0" bldLvl="0" animBg="1"/>
      <p:bldP spid="36"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44107" y="637309"/>
            <a:ext cx="4431021" cy="523220"/>
          </a:xfrm>
          <a:prstGeom prst="rect">
            <a:avLst/>
          </a:prstGeom>
          <a:noFill/>
        </p:spPr>
        <p:txBody>
          <a:bodyPr wrap="none" rtlCol="0">
            <a:spAutoFit/>
          </a:bodyPr>
          <a:lstStyle/>
          <a:p>
            <a:r>
              <a:rPr lang="en-US" altLang="zh-CN" sz="2800" dirty="0">
                <a:latin typeface="微软雅黑" panose="020B0503020204020204" pitchFamily="34" charset="-122"/>
                <a:ea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rPr>
              <a:t>新时代党的建设的总要求</a:t>
            </a:r>
          </a:p>
        </p:txBody>
      </p:sp>
      <p:sp>
        <p:nvSpPr>
          <p:cNvPr id="2" name="文本框 1"/>
          <p:cNvSpPr txBox="1"/>
          <p:nvPr/>
        </p:nvSpPr>
        <p:spPr>
          <a:xfrm>
            <a:off x="4347210" y="1189990"/>
            <a:ext cx="7124700" cy="2654573"/>
          </a:xfrm>
          <a:prstGeom prst="rect">
            <a:avLst/>
          </a:prstGeom>
          <a:noFill/>
        </p:spPr>
        <p:txBody>
          <a:bodyPr wrap="square" lIns="68580" tIns="34290" rIns="68580" bIns="34290" rtlCol="0">
            <a:spAutoFit/>
          </a:bodyPr>
          <a:lstStyle/>
          <a:p>
            <a:pPr defTabSz="685800" fontAlgn="auto">
              <a:spcBef>
                <a:spcPts val="0"/>
              </a:spcBef>
              <a:spcAft>
                <a:spcPts val="0"/>
              </a:spcAft>
              <a:defRPr/>
            </a:pPr>
            <a:r>
              <a:rPr lang="en-US" sz="2800" kern="100" dirty="0" smtClean="0">
                <a:solidFill>
                  <a:srgbClr val="304371"/>
                </a:solidFill>
                <a:latin typeface="楷体" panose="02010609060101010101" pitchFamily="49" charset="-122"/>
                <a:ea typeface="楷体" panose="02010609060101010101" pitchFamily="49" charset="-122"/>
                <a:cs typeface="楷体" panose="02010609060101010101" pitchFamily="49" charset="-122"/>
              </a:rPr>
              <a:t>    </a:t>
            </a:r>
            <a:r>
              <a:rPr sz="2800" kern="100" dirty="0" smtClean="0">
                <a:solidFill>
                  <a:srgbClr val="304371"/>
                </a:solidFill>
                <a:latin typeface="楷体" panose="02010609060101010101" pitchFamily="49" charset="-122"/>
                <a:ea typeface="楷体" panose="02010609060101010101" pitchFamily="49" charset="-122"/>
                <a:cs typeface="楷体" panose="02010609060101010101" pitchFamily="49" charset="-122"/>
              </a:rPr>
              <a:t>1939年10月，毛泽东深入分析了党的建设状况和党所面临的形势任务，在《&lt;</a:t>
            </a:r>
            <a:r>
              <a:rPr sz="2800" kern="100" spc="-160" dirty="0" smtClean="0">
                <a:solidFill>
                  <a:srgbClr val="304371"/>
                </a:solidFill>
                <a:latin typeface="楷体" panose="02010609060101010101" pitchFamily="49" charset="-122"/>
                <a:ea typeface="楷体" panose="02010609060101010101" pitchFamily="49" charset="-122"/>
                <a:cs typeface="楷体" panose="02010609060101010101" pitchFamily="49" charset="-122"/>
              </a:rPr>
              <a:t>共产党人&gt;发刊词》中提出要“建设一个全国范围的</a:t>
            </a:r>
            <a:r>
              <a:rPr sz="2800" kern="100" dirty="0" smtClean="0">
                <a:solidFill>
                  <a:srgbClr val="304371"/>
                </a:solidFill>
                <a:latin typeface="楷体" panose="02010609060101010101" pitchFamily="49" charset="-122"/>
                <a:ea typeface="楷体" panose="02010609060101010101" pitchFamily="49" charset="-122"/>
                <a:cs typeface="楷体" panose="02010609060101010101" pitchFamily="49" charset="-122"/>
              </a:rPr>
              <a:t>、广大群众性的、思想上政治上组织上完全巩固的布尔什维克化的中国共产党”，并把建设这样一个党称为一个“伟大的工程”。</a:t>
            </a:r>
          </a:p>
        </p:txBody>
      </p:sp>
      <p:pic>
        <p:nvPicPr>
          <p:cNvPr id="4" name="图片 3"/>
          <p:cNvPicPr>
            <a:picLocks noChangeAspect="1"/>
          </p:cNvPicPr>
          <p:nvPr/>
        </p:nvPicPr>
        <p:blipFill>
          <a:blip r:embed="rId3"/>
          <a:stretch>
            <a:fillRect/>
          </a:stretch>
        </p:blipFill>
        <p:spPr>
          <a:xfrm>
            <a:off x="321945" y="1189990"/>
            <a:ext cx="3420745" cy="4810125"/>
          </a:xfrm>
          <a:prstGeom prst="rect">
            <a:avLst/>
          </a:prstGeom>
        </p:spPr>
      </p:pic>
      <p:sp>
        <p:nvSpPr>
          <p:cNvPr id="29" name="矩形 28"/>
          <p:cNvSpPr/>
          <p:nvPr/>
        </p:nvSpPr>
        <p:spPr>
          <a:xfrm>
            <a:off x="4268470" y="4192270"/>
            <a:ext cx="4045585" cy="2366645"/>
          </a:xfrm>
          <a:prstGeom prst="rect">
            <a:avLst/>
          </a:prstGeom>
          <a:solidFill>
            <a:srgbClr val="013F9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学生活动：</a:t>
            </a:r>
            <a:r>
              <a:rPr lang="zh-CN" altLang="en-US" sz="2800" kern="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ea"/>
              </a:rPr>
              <a:t>阅读思考</a:t>
            </a: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2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sz="1600"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6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sz="1600"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6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sz="1600"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6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p:txBody>
      </p:sp>
      <p:sp>
        <p:nvSpPr>
          <p:cNvPr id="31" name="矩形 30"/>
          <p:cNvSpPr/>
          <p:nvPr/>
        </p:nvSpPr>
        <p:spPr>
          <a:xfrm>
            <a:off x="4347210" y="4715510"/>
            <a:ext cx="3888105" cy="1783715"/>
          </a:xfrm>
          <a:prstGeom prst="rect">
            <a:avLst/>
          </a:prstGeom>
          <a:solidFill>
            <a:srgbClr val="FFFFFF"/>
          </a:solidFill>
          <a:ln w="12700" cap="flat" cmpd="sng" algn="ctr">
            <a:noFill/>
            <a:prstDash val="solid"/>
            <a:miter lim="800000"/>
          </a:ln>
          <a:effectLst>
            <a:outerShdw blurRad="152400" dist="38100" dir="2700000" algn="tl" rotWithShape="0">
              <a:prstClr val="black">
                <a:alpha val="50000"/>
              </a:prstClr>
            </a:outerShdw>
          </a:effectLst>
        </p:spPr>
        <p:txBody>
          <a:bodyPr rtlCol="0" anchor="ctr"/>
          <a:lstStyle/>
          <a:p>
            <a:pPr defTabSz="685800" fontAlgn="auto">
              <a:spcBef>
                <a:spcPts val="0"/>
              </a:spcBef>
              <a:spcAft>
                <a:spcPts val="0"/>
              </a:spcAft>
              <a:defRPr/>
            </a:pPr>
            <a:r>
              <a:rPr lang="zh-CN" altLang="en-US"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sym typeface="+mn-ea"/>
              </a:rPr>
              <a:t>回答：</a:t>
            </a:r>
          </a:p>
          <a:p>
            <a:pPr defTabSz="685800" fontAlgn="auto">
              <a:spcBef>
                <a:spcPts val="0"/>
              </a:spcBef>
              <a:spcAft>
                <a:spcPts val="0"/>
              </a:spcAft>
              <a:defRPr/>
            </a:pPr>
            <a:r>
              <a:rPr lang="en-US" altLang="zh-CN"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sym typeface="+mn-ea"/>
              </a:rPr>
              <a:t>1.</a:t>
            </a:r>
            <a:r>
              <a:rPr lang="zh-CN" altLang="en-US"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sym typeface="+mn-ea"/>
              </a:rPr>
              <a:t>党的建设新的伟大工程的</a:t>
            </a:r>
            <a:r>
              <a:rPr lang="zh-CN" altLang="en-US"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sym typeface="+mn-ea"/>
              </a:rPr>
              <a:t>地位</a:t>
            </a:r>
            <a:r>
              <a:rPr lang="zh-CN" altLang="en-US"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en-US" altLang="zh-CN"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endParaRPr>
          </a:p>
          <a:p>
            <a:pPr defTabSz="685800" fontAlgn="auto">
              <a:spcBef>
                <a:spcPts val="0"/>
              </a:spcBef>
              <a:spcAft>
                <a:spcPts val="0"/>
              </a:spcAft>
              <a:defRPr/>
            </a:pPr>
            <a:r>
              <a:rPr lang="en-US" altLang="zh-CN"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sym typeface="+mn-ea"/>
              </a:rPr>
              <a:t>2.</a:t>
            </a:r>
            <a:r>
              <a:rPr lang="zh-CN" altLang="en-US"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sym typeface="+mn-ea"/>
              </a:rPr>
              <a:t>新时代党的建设的总要求是什么？</a:t>
            </a:r>
            <a:endParaRPr lang="zh-CN" altLang="en-US" sz="2400" kern="100" dirty="0">
              <a:solidFill>
                <a:srgbClr val="30437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矩形 14"/>
          <p:cNvSpPr/>
          <p:nvPr/>
        </p:nvSpPr>
        <p:spPr>
          <a:xfrm>
            <a:off x="8839835" y="4192270"/>
            <a:ext cx="3119120" cy="2367280"/>
          </a:xfrm>
          <a:prstGeom prst="rect">
            <a:avLst/>
          </a:prstGeom>
          <a:solidFill>
            <a:srgbClr val="0170C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设计意图</a:t>
            </a: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2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sz="1600"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6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sz="1600"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6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sz="1600"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6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p:txBody>
      </p:sp>
      <p:sp>
        <p:nvSpPr>
          <p:cNvPr id="16" name="矩形 15"/>
          <p:cNvSpPr/>
          <p:nvPr/>
        </p:nvSpPr>
        <p:spPr>
          <a:xfrm>
            <a:off x="8912225" y="4715510"/>
            <a:ext cx="2974975" cy="1783715"/>
          </a:xfrm>
          <a:prstGeom prst="rect">
            <a:avLst/>
          </a:prstGeom>
          <a:solidFill>
            <a:srgbClr val="FFFFFF"/>
          </a:solidFill>
          <a:ln w="12700" cap="flat" cmpd="sng" algn="ctr">
            <a:noFill/>
            <a:prstDash val="solid"/>
            <a:miter lim="800000"/>
          </a:ln>
          <a:effectLst>
            <a:outerShdw blurRad="152400" dist="38100" dir="2700000" algn="tl" rotWithShape="0">
              <a:prstClr val="black">
                <a:alpha val="50000"/>
              </a:prstClr>
            </a:outerShdw>
          </a:effectLst>
        </p:spPr>
        <p:txBody>
          <a:bodyPr rtlCol="0" anchor="ctr"/>
          <a:lstStyle/>
          <a:p>
            <a:pPr defTabSz="685800" fontAlgn="auto">
              <a:spcBef>
                <a:spcPts val="0"/>
              </a:spcBef>
              <a:spcAft>
                <a:spcPts val="0"/>
              </a:spcAft>
            </a:pPr>
            <a:r>
              <a:rPr lang="zh-CN" altLang="en-US" sz="2400" dirty="0" smtClean="0">
                <a:solidFill>
                  <a:srgbClr val="304371"/>
                </a:solidFill>
                <a:latin typeface="微软雅黑" panose="020B0503020204020204" pitchFamily="34" charset="-122"/>
                <a:ea typeface="微软雅黑" panose="020B0503020204020204" pitchFamily="34" charset="-122"/>
                <a:sym typeface="+mn-ea"/>
              </a:rPr>
              <a:t>引导同学理解党的建设新的伟大工程的意义，理解新时代党的建设的总要求。</a:t>
            </a:r>
            <a:endParaRPr lang="zh-CN" altLang="en-US" sz="2400" kern="100" dirty="0">
              <a:solidFill>
                <a:srgbClr val="30437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文本框 9"/>
          <p:cNvSpPr txBox="1"/>
          <p:nvPr/>
        </p:nvSpPr>
        <p:spPr>
          <a:xfrm>
            <a:off x="648335" y="6061710"/>
            <a:ext cx="2610485" cy="375920"/>
          </a:xfrm>
          <a:prstGeom prst="rect">
            <a:avLst/>
          </a:prstGeom>
          <a:noFill/>
        </p:spPr>
        <p:txBody>
          <a:bodyPr wrap="square" lIns="68580" tIns="34290" rIns="68580" bIns="34290" rtlCol="0">
            <a:spAutoFit/>
          </a:bodyPr>
          <a:lstStyle/>
          <a:p>
            <a:pPr algn="ctr" defTabSz="685800" fontAlgn="auto">
              <a:spcBef>
                <a:spcPts val="0"/>
              </a:spcBef>
              <a:spcAft>
                <a:spcPts val="0"/>
              </a:spcAft>
              <a:defRPr/>
            </a:pPr>
            <a:r>
              <a:rPr lang="zh-CN" sz="2000" kern="100" dirty="0" smtClean="0">
                <a:solidFill>
                  <a:srgbClr val="304371"/>
                </a:solidFill>
                <a:latin typeface="楷体" panose="02010609060101010101" pitchFamily="49" charset="-122"/>
                <a:ea typeface="楷体" panose="02010609060101010101" pitchFamily="49" charset="-122"/>
                <a:cs typeface="楷体" panose="02010609060101010101" pitchFamily="49" charset="-122"/>
              </a:rPr>
              <a:t>《共产党人》发刊词</a:t>
            </a:r>
          </a:p>
        </p:txBody>
      </p:sp>
      <p:sp>
        <p:nvSpPr>
          <p:cNvPr id="6" name="文本框 5"/>
          <p:cNvSpPr txBox="1"/>
          <p:nvPr/>
        </p:nvSpPr>
        <p:spPr>
          <a:xfrm>
            <a:off x="275049" y="6711"/>
            <a:ext cx="3434080" cy="583565"/>
          </a:xfrm>
          <a:prstGeom prst="rect">
            <a:avLst/>
          </a:prstGeom>
          <a:noFill/>
        </p:spPr>
        <p:txBody>
          <a:bodyPr wrap="none" rtlCol="0">
            <a:spAutoFit/>
          </a:bodyPr>
          <a:lstStyle/>
          <a:p>
            <a:r>
              <a:rPr lang="zh-CN" altLang="en-US" sz="3200" dirty="0">
                <a:latin typeface="微软雅黑" panose="020B0503020204020204" pitchFamily="34" charset="-122"/>
                <a:ea typeface="微软雅黑" panose="020B0503020204020204" pitchFamily="34" charset="-122"/>
              </a:rPr>
              <a:t>四、全面从严治党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37" presetClass="entr" presetSubtype="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900" decel="100000" fill="hold"/>
                                        <p:tgtEl>
                                          <p:spTgt spid="2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6" fill="hold">
                            <p:stCondLst>
                              <p:cond delay="1750"/>
                            </p:stCondLst>
                            <p:childTnLst>
                              <p:par>
                                <p:cTn id="17" presetID="49" presetClass="entr" presetSubtype="0" decel="10000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 calcmode="lin" valueType="num">
                                      <p:cBhvr>
                                        <p:cTn id="21" dur="500" fill="hold"/>
                                        <p:tgtEl>
                                          <p:spTgt spid="31"/>
                                        </p:tgtEl>
                                        <p:attrNameLst>
                                          <p:attrName>style.rotation</p:attrName>
                                        </p:attrNameLst>
                                      </p:cBhvr>
                                      <p:tavLst>
                                        <p:tav tm="0">
                                          <p:val>
                                            <p:fltVal val="360"/>
                                          </p:val>
                                        </p:tav>
                                        <p:tav tm="100000">
                                          <p:val>
                                            <p:fltVal val="0"/>
                                          </p:val>
                                        </p:tav>
                                      </p:tavLst>
                                    </p:anim>
                                    <p:animEffect transition="in" filter="fade">
                                      <p:cBhvr>
                                        <p:cTn id="22" dur="500"/>
                                        <p:tgtEl>
                                          <p:spTgt spid="31"/>
                                        </p:tgtEl>
                                      </p:cBhvr>
                                    </p:animEffect>
                                  </p:childTnLst>
                                </p:cTn>
                              </p:par>
                            </p:childTnLst>
                          </p:cTn>
                        </p:par>
                        <p:par>
                          <p:cTn id="23" fill="hold">
                            <p:stCondLst>
                              <p:cond delay="2250"/>
                            </p:stCondLst>
                            <p:childTnLst>
                              <p:par>
                                <p:cTn id="24" presetID="37"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900" decel="100000" fill="hold"/>
                                        <p:tgtEl>
                                          <p:spTgt spid="1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0" fill="hold">
                            <p:stCondLst>
                              <p:cond delay="3250"/>
                            </p:stCondLst>
                            <p:childTnLst>
                              <p:par>
                                <p:cTn id="31" presetID="49" presetClass="entr" presetSubtype="0" decel="10000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 calcmode="lin" valueType="num">
                                      <p:cBhvr>
                                        <p:cTn id="35" dur="500" fill="hold"/>
                                        <p:tgtEl>
                                          <p:spTgt spid="16"/>
                                        </p:tgtEl>
                                        <p:attrNameLst>
                                          <p:attrName>style.rotation</p:attrName>
                                        </p:attrNameLst>
                                      </p:cBhvr>
                                      <p:tavLst>
                                        <p:tav tm="0">
                                          <p:val>
                                            <p:fltVal val="360"/>
                                          </p:val>
                                        </p:tav>
                                        <p:tav tm="100000">
                                          <p:val>
                                            <p:fltVal val="0"/>
                                          </p:val>
                                        </p:tav>
                                      </p:tavLst>
                                    </p:anim>
                                    <p:animEffect transition="in" filter="fade">
                                      <p:cBhvr>
                                        <p:cTn id="36" dur="500"/>
                                        <p:tgtEl>
                                          <p:spTgt spid="16"/>
                                        </p:tgtEl>
                                      </p:cBhvr>
                                    </p:animEffect>
                                  </p:childTnLst>
                                </p:cTn>
                              </p:par>
                              <p:par>
                                <p:cTn id="37" presetID="2" presetClass="entr" presetSubtype="4" fill="hold" grpId="0" nodeType="withEffect">
                                  <p:stCondLst>
                                    <p:cond delay="25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bldLvl="0" animBg="1"/>
      <p:bldP spid="31" grpId="0" bldLvl="0" animBg="1"/>
      <p:bldP spid="15" grpId="0" bldLvl="0" animBg="1"/>
      <p:bldP spid="16" grpId="0" bldLvl="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44107" y="637309"/>
            <a:ext cx="4431021" cy="523220"/>
          </a:xfrm>
          <a:prstGeom prst="rect">
            <a:avLst/>
          </a:prstGeom>
          <a:noFill/>
        </p:spPr>
        <p:txBody>
          <a:bodyPr wrap="none" rtlCol="0">
            <a:spAutoFit/>
          </a:bodyPr>
          <a:lstStyle/>
          <a:p>
            <a:r>
              <a:rPr lang="en-US" altLang="zh-CN" sz="2800" dirty="0">
                <a:latin typeface="微软雅黑" panose="020B0503020204020204" pitchFamily="34" charset="-122"/>
                <a:ea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rPr>
              <a:t>新时代党的建设的总要求</a:t>
            </a:r>
          </a:p>
        </p:txBody>
      </p:sp>
      <p:sp>
        <p:nvSpPr>
          <p:cNvPr id="6" name="文本框 5"/>
          <p:cNvSpPr txBox="1"/>
          <p:nvPr/>
        </p:nvSpPr>
        <p:spPr>
          <a:xfrm>
            <a:off x="275049" y="6711"/>
            <a:ext cx="3434080" cy="583565"/>
          </a:xfrm>
          <a:prstGeom prst="rect">
            <a:avLst/>
          </a:prstGeom>
          <a:noFill/>
        </p:spPr>
        <p:txBody>
          <a:bodyPr wrap="none" rtlCol="0">
            <a:spAutoFit/>
          </a:bodyPr>
          <a:lstStyle/>
          <a:p>
            <a:r>
              <a:rPr lang="zh-CN" altLang="en-US" sz="3200" dirty="0">
                <a:latin typeface="微软雅黑" panose="020B0503020204020204" pitchFamily="34" charset="-122"/>
                <a:ea typeface="微软雅黑" panose="020B0503020204020204" pitchFamily="34" charset="-122"/>
              </a:rPr>
              <a:t>四、全面从严治党</a:t>
            </a:r>
          </a:p>
        </p:txBody>
      </p:sp>
      <p:sp>
        <p:nvSpPr>
          <p:cNvPr id="100" name="文本框 99"/>
          <p:cNvSpPr txBox="1"/>
          <p:nvPr/>
        </p:nvSpPr>
        <p:spPr>
          <a:xfrm>
            <a:off x="748030" y="1804035"/>
            <a:ext cx="10696575" cy="3538220"/>
          </a:xfrm>
          <a:prstGeom prst="rect">
            <a:avLst/>
          </a:prstGeom>
          <a:noFill/>
          <a:ln w="9525">
            <a:noFill/>
          </a:ln>
        </p:spPr>
        <p:txBody>
          <a:bodyPr wrap="square">
            <a:spAutoFit/>
          </a:bodyPr>
          <a:lstStyle/>
          <a:p>
            <a:r>
              <a:rPr lang="en-US" altLang="zh-CN" sz="2800">
                <a:latin typeface="微软雅黑" panose="020B0503020204020204" pitchFamily="34" charset="-122"/>
                <a:ea typeface="微软雅黑" panose="020B0503020204020204" pitchFamily="34" charset="-122"/>
                <a:cs typeface="微软雅黑" panose="020B0503020204020204" pitchFamily="34" charset="-122"/>
              </a:rPr>
              <a:t>        </a:t>
            </a:r>
            <a:r>
              <a:rPr lang="zh-CN" sz="2800">
                <a:latin typeface="微软雅黑" panose="020B0503020204020204" pitchFamily="34" charset="-122"/>
                <a:ea typeface="微软雅黑" panose="020B0503020204020204" pitchFamily="34" charset="-122"/>
                <a:cs typeface="微软雅黑" panose="020B0503020204020204" pitchFamily="34" charset="-122"/>
              </a:rPr>
              <a:t>新时代党的建设总要求是：坚持和加强党的全面领导，坚持党要管党、全面从严治党，以加强党的长期执政能力建设、先进性和纯洁性建设为主线，以党的政治建设为统领，以坚定理想信念宗旨为根基，以调动全党积极性、主动性、创造性为着力点，全面推进党的政治建设、思想建设、组织建设、作风建设、纪律建设，把制度建设贯穿其中，深入推进反腐败斗争，不断提高党的建设质量，把党建设成为始终走在时代前列、人民衷心拥护、勇于自我革命、经得起各种风浪考验、朝气蓬勃的马克思主义执政党。</a:t>
            </a:r>
            <a:endParaRPr lang="zh-CN" altLang="en-US" sz="28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680912" y="637309"/>
            <a:ext cx="9366885" cy="521970"/>
          </a:xfrm>
          <a:prstGeom prst="rect">
            <a:avLst/>
          </a:prstGeom>
          <a:noFill/>
        </p:spPr>
        <p:txBody>
          <a:bodyPr wrap="none" rtlCol="0">
            <a:spAutoFit/>
          </a:bodyPr>
          <a:lstStyle/>
          <a:p>
            <a:pPr algn="l"/>
            <a:r>
              <a:rPr lang="en-US" altLang="zh-CN" sz="2800" dirty="0">
                <a:latin typeface="微软雅黑" panose="020B0503020204020204" pitchFamily="34" charset="-122"/>
                <a:ea typeface="微软雅黑" panose="020B0503020204020204" pitchFamily="34" charset="-122"/>
              </a:rPr>
              <a:t>3.</a:t>
            </a:r>
            <a:r>
              <a:rPr lang="zh-CN" altLang="en-US" sz="2800" dirty="0">
                <a:latin typeface="微软雅黑" panose="020B0503020204020204" pitchFamily="34" charset="-122"/>
                <a:ea typeface="微软雅黑" panose="020B0503020204020204" pitchFamily="34" charset="-122"/>
                <a:sym typeface="+mn-ea"/>
              </a:rPr>
              <a:t>勇于自我革命、从严管党治党是中国共产党最鲜明的品格</a:t>
            </a:r>
            <a:endParaRPr lang="zh-CN" altLang="en-US" sz="28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408305" y="1159510"/>
            <a:ext cx="2599690" cy="2526665"/>
          </a:xfrm>
          <a:prstGeom prst="rect">
            <a:avLst/>
          </a:prstGeom>
        </p:spPr>
      </p:pic>
      <p:pic>
        <p:nvPicPr>
          <p:cNvPr id="5" name="图片 4"/>
          <p:cNvPicPr>
            <a:picLocks noChangeAspect="1"/>
          </p:cNvPicPr>
          <p:nvPr/>
        </p:nvPicPr>
        <p:blipFill>
          <a:blip r:embed="rId4"/>
          <a:stretch>
            <a:fillRect/>
          </a:stretch>
        </p:blipFill>
        <p:spPr>
          <a:xfrm>
            <a:off x="3274060" y="1266825"/>
            <a:ext cx="3228340" cy="2615565"/>
          </a:xfrm>
          <a:prstGeom prst="rect">
            <a:avLst/>
          </a:prstGeom>
        </p:spPr>
      </p:pic>
      <p:sp>
        <p:nvSpPr>
          <p:cNvPr id="6" name="文本框 5"/>
          <p:cNvSpPr txBox="1"/>
          <p:nvPr/>
        </p:nvSpPr>
        <p:spPr>
          <a:xfrm>
            <a:off x="843915" y="3882390"/>
            <a:ext cx="1728470" cy="375920"/>
          </a:xfrm>
          <a:prstGeom prst="rect">
            <a:avLst/>
          </a:prstGeom>
          <a:noFill/>
        </p:spPr>
        <p:txBody>
          <a:bodyPr wrap="square" lIns="68580" tIns="34290" rIns="68580" bIns="34290" rtlCol="0">
            <a:spAutoFit/>
          </a:bodyPr>
          <a:lstStyle/>
          <a:p>
            <a:pPr algn="ctr" defTabSz="685800" fontAlgn="auto">
              <a:spcBef>
                <a:spcPts val="0"/>
              </a:spcBef>
              <a:spcAft>
                <a:spcPts val="0"/>
              </a:spcAft>
              <a:defRPr/>
            </a:pPr>
            <a:r>
              <a:rPr lang="zh-CN" sz="2000" kern="100" dirty="0" smtClean="0">
                <a:solidFill>
                  <a:srgbClr val="304371"/>
                </a:solidFill>
                <a:latin typeface="楷体" panose="02010609060101010101" pitchFamily="49" charset="-122"/>
                <a:ea typeface="楷体" panose="02010609060101010101" pitchFamily="49" charset="-122"/>
                <a:cs typeface="楷体" panose="02010609060101010101" pitchFamily="49" charset="-122"/>
              </a:rPr>
              <a:t>晒</a:t>
            </a:r>
            <a:r>
              <a:rPr lang="en-US" altLang="zh-CN" sz="2000" kern="100" dirty="0" smtClean="0">
                <a:solidFill>
                  <a:srgbClr val="304371"/>
                </a:solidFill>
                <a:latin typeface="楷体" panose="02010609060101010101" pitchFamily="49" charset="-122"/>
                <a:ea typeface="楷体" panose="02010609060101010101" pitchFamily="49" charset="-122"/>
                <a:cs typeface="楷体" panose="02010609060101010101" pitchFamily="49" charset="-122"/>
              </a:rPr>
              <a:t>“</a:t>
            </a:r>
            <a:r>
              <a:rPr lang="zh-CN" altLang="en-US" sz="2000" kern="100" dirty="0" smtClean="0">
                <a:solidFill>
                  <a:srgbClr val="304371"/>
                </a:solidFill>
                <a:latin typeface="楷体" panose="02010609060101010101" pitchFamily="49" charset="-122"/>
                <a:ea typeface="楷体" panose="02010609060101010101" pitchFamily="49" charset="-122"/>
                <a:cs typeface="楷体" panose="02010609060101010101" pitchFamily="49" charset="-122"/>
              </a:rPr>
              <a:t>清单</a:t>
            </a:r>
            <a:r>
              <a:rPr lang="en-US" altLang="zh-CN" sz="2000" kern="100" dirty="0" smtClean="0">
                <a:solidFill>
                  <a:srgbClr val="304371"/>
                </a:solidFill>
                <a:latin typeface="楷体" panose="02010609060101010101" pitchFamily="49" charset="-122"/>
                <a:ea typeface="楷体" panose="02010609060101010101" pitchFamily="49" charset="-122"/>
                <a:cs typeface="楷体" panose="02010609060101010101" pitchFamily="49" charset="-122"/>
              </a:rPr>
              <a:t>”</a:t>
            </a:r>
          </a:p>
        </p:txBody>
      </p:sp>
      <p:sp>
        <p:nvSpPr>
          <p:cNvPr id="11" name="文本框 10"/>
          <p:cNvSpPr txBox="1"/>
          <p:nvPr/>
        </p:nvSpPr>
        <p:spPr>
          <a:xfrm>
            <a:off x="4095750" y="3882390"/>
            <a:ext cx="1728470" cy="375920"/>
          </a:xfrm>
          <a:prstGeom prst="rect">
            <a:avLst/>
          </a:prstGeom>
          <a:noFill/>
        </p:spPr>
        <p:txBody>
          <a:bodyPr wrap="square" lIns="68580" tIns="34290" rIns="68580" bIns="34290" rtlCol="0">
            <a:spAutoFit/>
          </a:bodyPr>
          <a:lstStyle/>
          <a:p>
            <a:pPr algn="ctr" defTabSz="685800" fontAlgn="auto">
              <a:spcBef>
                <a:spcPts val="0"/>
              </a:spcBef>
              <a:spcAft>
                <a:spcPts val="0"/>
              </a:spcAft>
              <a:defRPr/>
            </a:pPr>
            <a:r>
              <a:rPr lang="zh-CN" altLang="en-US" sz="2000" kern="100" dirty="0" smtClean="0">
                <a:solidFill>
                  <a:srgbClr val="304371"/>
                </a:solidFill>
                <a:latin typeface="楷体" panose="02010609060101010101" pitchFamily="49" charset="-122"/>
                <a:ea typeface="楷体" panose="02010609060101010101" pitchFamily="49" charset="-122"/>
                <a:cs typeface="楷体" panose="02010609060101010101" pitchFamily="49" charset="-122"/>
              </a:rPr>
              <a:t>划</a:t>
            </a:r>
            <a:r>
              <a:rPr lang="en-US" altLang="zh-CN" sz="2000" kern="100" dirty="0" smtClean="0">
                <a:solidFill>
                  <a:srgbClr val="304371"/>
                </a:solidFill>
                <a:latin typeface="楷体" panose="02010609060101010101" pitchFamily="49" charset="-122"/>
                <a:ea typeface="楷体" panose="02010609060101010101" pitchFamily="49" charset="-122"/>
                <a:cs typeface="楷体" panose="02010609060101010101" pitchFamily="49" charset="-122"/>
              </a:rPr>
              <a:t>“</a:t>
            </a:r>
            <a:r>
              <a:rPr lang="zh-CN" altLang="en-US" sz="2000" kern="100" dirty="0" smtClean="0">
                <a:solidFill>
                  <a:srgbClr val="304371"/>
                </a:solidFill>
                <a:latin typeface="楷体" panose="02010609060101010101" pitchFamily="49" charset="-122"/>
                <a:ea typeface="楷体" panose="02010609060101010101" pitchFamily="49" charset="-122"/>
                <a:cs typeface="楷体" panose="02010609060101010101" pitchFamily="49" charset="-122"/>
              </a:rPr>
              <a:t>红线</a:t>
            </a:r>
            <a:r>
              <a:rPr lang="en-US" altLang="zh-CN" sz="2000" kern="100" dirty="0" smtClean="0">
                <a:solidFill>
                  <a:srgbClr val="304371"/>
                </a:solidFill>
                <a:latin typeface="楷体" panose="02010609060101010101" pitchFamily="49" charset="-122"/>
                <a:ea typeface="楷体" panose="02010609060101010101" pitchFamily="49" charset="-122"/>
                <a:cs typeface="楷体" panose="02010609060101010101" pitchFamily="49" charset="-122"/>
              </a:rPr>
              <a:t>”</a:t>
            </a:r>
          </a:p>
        </p:txBody>
      </p:sp>
      <p:sp>
        <p:nvSpPr>
          <p:cNvPr id="29" name="矩形 28"/>
          <p:cNvSpPr/>
          <p:nvPr/>
        </p:nvSpPr>
        <p:spPr>
          <a:xfrm>
            <a:off x="880745" y="4625340"/>
            <a:ext cx="4381500" cy="2083435"/>
          </a:xfrm>
          <a:prstGeom prst="rect">
            <a:avLst/>
          </a:prstGeom>
          <a:solidFill>
            <a:srgbClr val="013F9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学生活动：</a:t>
            </a:r>
            <a:r>
              <a:rPr lang="zh-CN" altLang="en-US" sz="2800" kern="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ea"/>
              </a:rPr>
              <a:t>诵读金句</a:t>
            </a:r>
            <a:endParaRPr kumimoji="0" lang="en-US" altLang="zh-CN"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p:txBody>
      </p:sp>
      <p:sp>
        <p:nvSpPr>
          <p:cNvPr id="31" name="矩形 30"/>
          <p:cNvSpPr/>
          <p:nvPr/>
        </p:nvSpPr>
        <p:spPr>
          <a:xfrm>
            <a:off x="969010" y="5089525"/>
            <a:ext cx="4205605" cy="1557655"/>
          </a:xfrm>
          <a:prstGeom prst="rect">
            <a:avLst/>
          </a:prstGeom>
          <a:solidFill>
            <a:srgbClr val="FFFFFF"/>
          </a:solidFill>
          <a:ln w="12700" cap="flat" cmpd="sng" algn="ctr">
            <a:noFill/>
            <a:prstDash val="solid"/>
            <a:miter lim="800000"/>
          </a:ln>
          <a:effectLst>
            <a:outerShdw blurRad="152400" dist="38100" dir="2700000" algn="tl" rotWithShape="0">
              <a:prstClr val="black">
                <a:alpha val="50000"/>
              </a:prstClr>
            </a:outerShdw>
          </a:effectLst>
        </p:spPr>
        <p:txBody>
          <a:bodyPr rtlCol="0" anchor="ctr"/>
          <a:lstStyle/>
          <a:p>
            <a:pPr defTabSz="685800" fontAlgn="auto">
              <a:spcBef>
                <a:spcPts val="0"/>
              </a:spcBef>
              <a:spcAft>
                <a:spcPts val="0"/>
              </a:spcAft>
              <a:defRPr/>
            </a:pPr>
            <a:r>
              <a:rPr lang="zh-CN" altLang="en-US"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sym typeface="+mn-ea"/>
              </a:rPr>
              <a:t>回答：</a:t>
            </a:r>
            <a:r>
              <a:rPr lang="en-US" altLang="zh-CN"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sym typeface="+mn-ea"/>
              </a:rPr>
              <a:t>1.</a:t>
            </a:r>
            <a:r>
              <a:rPr lang="zh-CN" altLang="en-US"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sym typeface="+mn-ea"/>
              </a:rPr>
              <a:t>为什么党要以雷霆万钧之势推进全面从严治党？ </a:t>
            </a:r>
            <a:r>
              <a:rPr lang="en-US" altLang="zh-CN"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p>
          <a:p>
            <a:pPr defTabSz="685800" fontAlgn="auto">
              <a:spcBef>
                <a:spcPts val="0"/>
              </a:spcBef>
              <a:spcAft>
                <a:spcPts val="0"/>
              </a:spcAft>
              <a:defRPr/>
            </a:pPr>
            <a:r>
              <a:rPr lang="en-US" altLang="zh-CN"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sym typeface="+mn-ea"/>
              </a:rPr>
              <a:t>2.</a:t>
            </a:r>
            <a:r>
              <a:rPr lang="zh-CN" altLang="en-US"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sym typeface="+mn-ea"/>
              </a:rPr>
              <a:t>全面从严治党的要求有哪些？</a:t>
            </a:r>
            <a:endParaRPr lang="zh-CN" altLang="en-US" sz="2400" kern="100" dirty="0">
              <a:solidFill>
                <a:srgbClr val="30437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文本框 13"/>
          <p:cNvSpPr txBox="1"/>
          <p:nvPr/>
        </p:nvSpPr>
        <p:spPr>
          <a:xfrm>
            <a:off x="6502400" y="1266825"/>
            <a:ext cx="5220970" cy="2900045"/>
          </a:xfrm>
          <a:prstGeom prst="rect">
            <a:avLst/>
          </a:prstGeom>
          <a:gradFill>
            <a:gsLst>
              <a:gs pos="3896">
                <a:srgbClr val="F2E6CD"/>
              </a:gs>
              <a:gs pos="97000">
                <a:srgbClr val="E3B84B"/>
              </a:gs>
            </a:gsLst>
            <a:lin scaled="1"/>
          </a:gradFill>
          <a:ln>
            <a:solidFill>
              <a:srgbClr val="F2E6CD"/>
            </a:solidFill>
          </a:ln>
        </p:spPr>
        <p:txBody>
          <a:bodyPr wrap="square" lIns="68580" tIns="34290" rIns="68580" bIns="34290" rtlCol="0">
            <a:spAutoFit/>
          </a:bodyPr>
          <a:lstStyle/>
          <a:p>
            <a:pPr defTabSz="685800" fontAlgn="auto">
              <a:spcBef>
                <a:spcPts val="0"/>
              </a:spcBef>
              <a:spcAft>
                <a:spcPts val="0"/>
              </a:spcAft>
              <a:defRPr/>
            </a:pPr>
            <a:r>
              <a:rPr lang="en-US" altLang="zh-CN" sz="2400" dirty="0" smtClean="0">
                <a:solidFill>
                  <a:srgbClr val="30437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dirty="0" err="1" smtClean="0">
                <a:solidFill>
                  <a:srgbClr val="304371"/>
                </a:solidFill>
                <a:latin typeface="微软雅黑" panose="020B0503020204020204" pitchFamily="34" charset="-122"/>
                <a:ea typeface="微软雅黑" panose="020B0503020204020204" pitchFamily="34" charset="-122"/>
                <a:cs typeface="微软雅黑" panose="020B0503020204020204" pitchFamily="34" charset="-122"/>
              </a:rPr>
              <a:t>堡垒最容易从内部被攻破</a:t>
            </a:r>
            <a:r>
              <a:rPr lang="zh-CN" altLang="en-US" sz="2400" dirty="0" smtClean="0">
                <a:solidFill>
                  <a:srgbClr val="30437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smtClean="0">
                <a:solidFill>
                  <a:srgbClr val="304371"/>
                </a:solidFill>
                <a:latin typeface="微软雅黑" panose="020B0503020204020204" pitchFamily="34" charset="-122"/>
                <a:ea typeface="微软雅黑" panose="020B0503020204020204" pitchFamily="34" charset="-122"/>
                <a:cs typeface="微软雅黑" panose="020B0503020204020204" pitchFamily="34" charset="-122"/>
              </a:rPr>
              <a:t>从某种意义上说，自从党成立以来，我们党面临的最大风险是内部变质、变色、变味，丧失马克思主义政党的政治本色，背离党的宗旨而失去最广大人民支持和拥护。</a:t>
            </a:r>
          </a:p>
          <a:p>
            <a:pPr algn="r" defTabSz="685800" fontAlgn="auto">
              <a:spcBef>
                <a:spcPts val="0"/>
              </a:spcBef>
              <a:spcAft>
                <a:spcPts val="0"/>
              </a:spcAft>
              <a:defRPr/>
            </a:pPr>
            <a:r>
              <a:rPr lang="en-US" altLang="zh-CN" sz="2000" dirty="0" smtClean="0">
                <a:solidFill>
                  <a:srgbClr val="30437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smtClean="0">
                <a:solidFill>
                  <a:srgbClr val="304371"/>
                </a:solidFill>
                <a:latin typeface="微软雅黑" panose="020B0503020204020204" pitchFamily="34" charset="-122"/>
                <a:ea typeface="微软雅黑" panose="020B0503020204020204" pitchFamily="34" charset="-122"/>
                <a:cs typeface="微软雅黑" panose="020B0503020204020204" pitchFamily="34" charset="-122"/>
              </a:rPr>
              <a:t>习近平</a:t>
            </a:r>
            <a:r>
              <a:rPr lang="en-US" altLang="zh-CN" sz="2000" dirty="0" smtClean="0">
                <a:solidFill>
                  <a:srgbClr val="304371"/>
                </a:solidFill>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sz="2000" dirty="0" smtClean="0">
                <a:solidFill>
                  <a:srgbClr val="304371"/>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000" dirty="0" smtClean="0">
                <a:solidFill>
                  <a:srgbClr val="30437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dirty="0" smtClean="0">
                <a:solidFill>
                  <a:srgbClr val="304371"/>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2000" dirty="0" smtClean="0">
                <a:solidFill>
                  <a:srgbClr val="304371"/>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2000" dirty="0" smtClean="0">
                <a:solidFill>
                  <a:srgbClr val="304371"/>
                </a:solidFill>
                <a:latin typeface="微软雅黑" panose="020B0503020204020204" pitchFamily="34" charset="-122"/>
                <a:ea typeface="微软雅黑" panose="020B0503020204020204" pitchFamily="34" charset="-122"/>
                <a:cs typeface="微软雅黑" panose="020B0503020204020204" pitchFamily="34" charset="-122"/>
              </a:rPr>
              <a:t>日在党史学习教育动员大会上的讲话</a:t>
            </a:r>
          </a:p>
        </p:txBody>
      </p:sp>
      <p:sp>
        <p:nvSpPr>
          <p:cNvPr id="15" name="矩形 14"/>
          <p:cNvSpPr/>
          <p:nvPr/>
        </p:nvSpPr>
        <p:spPr>
          <a:xfrm>
            <a:off x="6290970" y="4613291"/>
            <a:ext cx="4124012" cy="2083592"/>
          </a:xfrm>
          <a:prstGeom prst="rect">
            <a:avLst/>
          </a:prstGeom>
          <a:solidFill>
            <a:srgbClr val="0170C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设计意图</a:t>
            </a:r>
            <a:endParaRPr kumimoji="0" lang="en-US" altLang="zh-CN"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p:txBody>
      </p:sp>
      <p:sp>
        <p:nvSpPr>
          <p:cNvPr id="16" name="矩形 15"/>
          <p:cNvSpPr/>
          <p:nvPr/>
        </p:nvSpPr>
        <p:spPr>
          <a:xfrm>
            <a:off x="6360709" y="5072839"/>
            <a:ext cx="3961806" cy="1557741"/>
          </a:xfrm>
          <a:prstGeom prst="rect">
            <a:avLst/>
          </a:prstGeom>
          <a:solidFill>
            <a:srgbClr val="FFFFFF"/>
          </a:solidFill>
          <a:ln w="12700" cap="flat" cmpd="sng" algn="ctr">
            <a:noFill/>
            <a:prstDash val="solid"/>
            <a:miter lim="800000"/>
          </a:ln>
          <a:effectLst>
            <a:outerShdw blurRad="152400" dist="38100" dir="2700000" algn="tl" rotWithShape="0">
              <a:prstClr val="black">
                <a:alpha val="50000"/>
              </a:prstClr>
            </a:outerShdw>
          </a:effectLst>
        </p:spPr>
        <p:txBody>
          <a:bodyPr rtlCol="0" anchor="ctr"/>
          <a:lstStyle/>
          <a:p>
            <a:pPr defTabSz="685800" fontAlgn="auto">
              <a:spcBef>
                <a:spcPts val="0"/>
              </a:spcBef>
              <a:spcAft>
                <a:spcPts val="0"/>
              </a:spcAft>
            </a:pPr>
            <a:r>
              <a:rPr lang="zh-CN" altLang="en-US" sz="2400" dirty="0" smtClean="0">
                <a:solidFill>
                  <a:srgbClr val="304371"/>
                </a:solidFill>
                <a:latin typeface="微软雅黑" panose="020B0503020204020204" pitchFamily="34" charset="-122"/>
                <a:ea typeface="微软雅黑" panose="020B0503020204020204" pitchFamily="34" charset="-122"/>
                <a:sym typeface="+mn-ea"/>
              </a:rPr>
              <a:t>引导同学理解中国共产党最鲜明的品格，坚定信念跟党走，把党建设得更加坚强有力。</a:t>
            </a:r>
            <a:endParaRPr lang="zh-CN" altLang="en-US" sz="2400" kern="100" dirty="0">
              <a:solidFill>
                <a:srgbClr val="30437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文本框 3"/>
          <p:cNvSpPr txBox="1"/>
          <p:nvPr/>
        </p:nvSpPr>
        <p:spPr>
          <a:xfrm>
            <a:off x="275049" y="6711"/>
            <a:ext cx="3434080" cy="583565"/>
          </a:xfrm>
          <a:prstGeom prst="rect">
            <a:avLst/>
          </a:prstGeom>
          <a:noFill/>
        </p:spPr>
        <p:txBody>
          <a:bodyPr wrap="none" rtlCol="0">
            <a:spAutoFit/>
          </a:bodyPr>
          <a:lstStyle/>
          <a:p>
            <a:r>
              <a:rPr lang="zh-CN" altLang="en-US" sz="3200" dirty="0">
                <a:latin typeface="微软雅黑" panose="020B0503020204020204" pitchFamily="34" charset="-122"/>
                <a:ea typeface="微软雅黑" panose="020B0503020204020204" pitchFamily="34" charset="-122"/>
              </a:rPr>
              <a:t>四、全面从严治党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37" presetClass="entr" presetSubtype="0"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900" decel="100000" fill="hold"/>
                                        <p:tgtEl>
                                          <p:spTgt spid="29"/>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20" fill="hold">
                            <p:stCondLst>
                              <p:cond delay="1750"/>
                            </p:stCondLst>
                            <p:childTnLst>
                              <p:par>
                                <p:cTn id="21" presetID="49" presetClass="entr" presetSubtype="0" decel="10000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500" fill="hold"/>
                                        <p:tgtEl>
                                          <p:spTgt spid="31"/>
                                        </p:tgtEl>
                                        <p:attrNameLst>
                                          <p:attrName>ppt_w</p:attrName>
                                        </p:attrNameLst>
                                      </p:cBhvr>
                                      <p:tavLst>
                                        <p:tav tm="0">
                                          <p:val>
                                            <p:fltVal val="0"/>
                                          </p:val>
                                        </p:tav>
                                        <p:tav tm="100000">
                                          <p:val>
                                            <p:strVal val="#ppt_w"/>
                                          </p:val>
                                        </p:tav>
                                      </p:tavLst>
                                    </p:anim>
                                    <p:anim calcmode="lin" valueType="num">
                                      <p:cBhvr>
                                        <p:cTn id="24" dur="500" fill="hold"/>
                                        <p:tgtEl>
                                          <p:spTgt spid="31"/>
                                        </p:tgtEl>
                                        <p:attrNameLst>
                                          <p:attrName>ppt_h</p:attrName>
                                        </p:attrNameLst>
                                      </p:cBhvr>
                                      <p:tavLst>
                                        <p:tav tm="0">
                                          <p:val>
                                            <p:fltVal val="0"/>
                                          </p:val>
                                        </p:tav>
                                        <p:tav tm="100000">
                                          <p:val>
                                            <p:strVal val="#ppt_h"/>
                                          </p:val>
                                        </p:tav>
                                      </p:tavLst>
                                    </p:anim>
                                    <p:anim calcmode="lin" valueType="num">
                                      <p:cBhvr>
                                        <p:cTn id="25" dur="500" fill="hold"/>
                                        <p:tgtEl>
                                          <p:spTgt spid="31"/>
                                        </p:tgtEl>
                                        <p:attrNameLst>
                                          <p:attrName>style.rotation</p:attrName>
                                        </p:attrNameLst>
                                      </p:cBhvr>
                                      <p:tavLst>
                                        <p:tav tm="0">
                                          <p:val>
                                            <p:fltVal val="360"/>
                                          </p:val>
                                        </p:tav>
                                        <p:tav tm="100000">
                                          <p:val>
                                            <p:fltVal val="0"/>
                                          </p:val>
                                        </p:tav>
                                      </p:tavLst>
                                    </p:anim>
                                    <p:animEffect transition="in" filter="fade">
                                      <p:cBhvr>
                                        <p:cTn id="26" dur="500"/>
                                        <p:tgtEl>
                                          <p:spTgt spid="31"/>
                                        </p:tgtEl>
                                      </p:cBhvr>
                                    </p:animEffect>
                                  </p:childTnLst>
                                </p:cTn>
                              </p:par>
                              <p:par>
                                <p:cTn id="27" presetID="2" presetClass="entr" presetSubtype="4" fill="hold" grpId="0" nodeType="withEffect">
                                  <p:stCondLst>
                                    <p:cond delay="100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22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3250"/>
                            </p:stCondLst>
                            <p:childTnLst>
                              <p:par>
                                <p:cTn id="39" presetID="49" presetClass="entr" presetSubtype="0" decel="10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 calcmode="lin" valueType="num">
                                      <p:cBhvr>
                                        <p:cTn id="43" dur="500" fill="hold"/>
                                        <p:tgtEl>
                                          <p:spTgt spid="16"/>
                                        </p:tgtEl>
                                        <p:attrNameLst>
                                          <p:attrName>style.rotation</p:attrName>
                                        </p:attrNameLst>
                                      </p:cBhvr>
                                      <p:tavLst>
                                        <p:tav tm="0">
                                          <p:val>
                                            <p:fltVal val="360"/>
                                          </p:val>
                                        </p:tav>
                                        <p:tav tm="100000">
                                          <p:val>
                                            <p:fltVal val="0"/>
                                          </p:val>
                                        </p:tav>
                                      </p:tavLst>
                                    </p:anim>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29" grpId="0" bldLvl="0" animBg="1"/>
      <p:bldP spid="31" grpId="0" bldLvl="0" animBg="1"/>
      <p:bldP spid="14" grpId="0" bldLvl="0" animBg="1"/>
      <p:bldP spid="15" grpId="0" bldLvl="0" animBg="1"/>
      <p:bldP spid="16"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844107" y="637309"/>
            <a:ext cx="4431021" cy="523220"/>
          </a:xfrm>
          <a:prstGeom prst="rect">
            <a:avLst/>
          </a:prstGeom>
          <a:noFill/>
        </p:spPr>
        <p:txBody>
          <a:bodyPr wrap="none" rtlCol="0">
            <a:spAutoFit/>
          </a:bodyPr>
          <a:lstStyle/>
          <a:p>
            <a:r>
              <a:rPr lang="en-US" altLang="zh-CN" sz="2800" dirty="0">
                <a:latin typeface="微软雅黑" panose="020B0503020204020204" pitchFamily="34" charset="-122"/>
                <a:ea typeface="微软雅黑" panose="020B0503020204020204" pitchFamily="34" charset="-122"/>
              </a:rPr>
              <a:t>4.</a:t>
            </a:r>
            <a:r>
              <a:rPr lang="zh-CN" altLang="en-US" sz="2800" dirty="0">
                <a:latin typeface="微软雅黑" panose="020B0503020204020204" pitchFamily="34" charset="-122"/>
                <a:ea typeface="微软雅黑" panose="020B0503020204020204" pitchFamily="34" charset="-122"/>
              </a:rPr>
              <a:t>全面从严治党永远在路上</a:t>
            </a:r>
          </a:p>
        </p:txBody>
      </p:sp>
      <p:sp>
        <p:nvSpPr>
          <p:cNvPr id="9" name="矩形 8" descr="e7d195523061f1c09e9d68d7cf438b91ef959ecb14fc25d26BBA7F7DBC18E55DFF4014AF651F0BF2569D4B6C1DA7F1A4683A481403BD872FC687266AD13265C1DE7C373772FD8728ABDD69ADD03BFF5BE2862BC891DBB79ED9A64E36B760F047242DA6CEBD57752E2D8380B9776A94FF1AA390A057932998756F4633FD36D01F11C8C09C8E0E14D0D9FC1FE1EC10F6F9"/>
          <p:cNvSpPr/>
          <p:nvPr/>
        </p:nvSpPr>
        <p:spPr>
          <a:xfrm>
            <a:off x="761365" y="1266190"/>
            <a:ext cx="10796905" cy="3046095"/>
          </a:xfrm>
          <a:prstGeom prst="rect">
            <a:avLst/>
          </a:prstGeom>
          <a:gradFill>
            <a:gsLst>
              <a:gs pos="3896">
                <a:srgbClr val="F2E6CD"/>
              </a:gs>
              <a:gs pos="97000">
                <a:srgbClr val="E3B84B"/>
              </a:gs>
            </a:gsLst>
            <a:lin scaled="1"/>
          </a:gradFill>
          <a:ln>
            <a:solidFill>
              <a:srgbClr val="F2E6CD"/>
            </a:solidFill>
          </a:ln>
        </p:spPr>
        <p:txBody>
          <a:bodyPr wrap="square">
            <a:spAutoFit/>
          </a:bodyPr>
          <a:lstStyle/>
          <a:p>
            <a:pPr lvl="0">
              <a:defRPr/>
            </a:pPr>
            <a:r>
              <a:rPr lang="zh-CN" altLang="en-US" sz="2800" dirty="0" smtClean="0"/>
              <a:t>         </a:t>
            </a:r>
            <a:r>
              <a:rPr lang="zh-CN" altLang="en-US" sz="2800" dirty="0">
                <a:latin typeface="微软雅黑" panose="020B0503020204020204" pitchFamily="34" charset="-122"/>
                <a:ea typeface="微软雅黑" panose="020B0503020204020204" pitchFamily="34" charset="-122"/>
              </a:rPr>
              <a:t>回顾党的历史，我们党总是在推动社会革命的同时，勇于推动自我革命，始终坚持</a:t>
            </a:r>
            <a:r>
              <a:rPr lang="zh-CN" altLang="en-US" sz="2800" dirty="0" smtClean="0">
                <a:latin typeface="微软雅黑" panose="020B0503020204020204" pitchFamily="34" charset="-122"/>
                <a:ea typeface="微软雅黑" panose="020B0503020204020204" pitchFamily="34" charset="-122"/>
              </a:rPr>
              <a:t>真理、修正</a:t>
            </a:r>
            <a:r>
              <a:rPr lang="zh-CN" altLang="en-US" sz="2800" dirty="0">
                <a:latin typeface="微软雅黑" panose="020B0503020204020204" pitchFamily="34" charset="-122"/>
                <a:ea typeface="微软雅黑" panose="020B0503020204020204" pitchFamily="34" charset="-122"/>
              </a:rPr>
              <a:t>错误，敢于正视问题、克服缺点，勇于刮骨疗毒、去腐生肌。正因为我们党始终坚持这样做，才能够在危难之际绝处逢生、失误之后拨乱反正，成为永远打不倒、压不垮的马克思主义政党。  </a:t>
            </a:r>
          </a:p>
          <a:p>
            <a:pPr lvl="0" algn="r">
              <a:defRPr/>
            </a:pPr>
            <a:r>
              <a:rPr lang="zh-CN" altLang="en-US" sz="2800" dirty="0">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习近平2020年1月8日在“不忘初心、牢记使命”主题教育总结大会上的讲话</a:t>
            </a:r>
          </a:p>
        </p:txBody>
      </p:sp>
      <p:sp>
        <p:nvSpPr>
          <p:cNvPr id="29" name="矩形 28"/>
          <p:cNvSpPr/>
          <p:nvPr/>
        </p:nvSpPr>
        <p:spPr>
          <a:xfrm>
            <a:off x="1103630" y="4625340"/>
            <a:ext cx="4381500" cy="2083435"/>
          </a:xfrm>
          <a:prstGeom prst="rect">
            <a:avLst/>
          </a:prstGeom>
          <a:solidFill>
            <a:srgbClr val="013F9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学生活动：</a:t>
            </a:r>
            <a:r>
              <a:rPr lang="zh-CN" altLang="en-US" sz="2800" kern="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ea"/>
              </a:rPr>
              <a:t>诵读金句</a:t>
            </a:r>
            <a:endParaRPr kumimoji="0" lang="en-US" altLang="zh-CN"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p:txBody>
      </p:sp>
      <p:sp>
        <p:nvSpPr>
          <p:cNvPr id="31" name="矩形 30"/>
          <p:cNvSpPr/>
          <p:nvPr/>
        </p:nvSpPr>
        <p:spPr>
          <a:xfrm>
            <a:off x="1191895" y="5089525"/>
            <a:ext cx="4205605" cy="1557655"/>
          </a:xfrm>
          <a:prstGeom prst="rect">
            <a:avLst/>
          </a:prstGeom>
          <a:solidFill>
            <a:srgbClr val="FFFFFF"/>
          </a:solidFill>
          <a:ln w="12700" cap="flat" cmpd="sng" algn="ctr">
            <a:noFill/>
            <a:prstDash val="solid"/>
            <a:miter lim="800000"/>
          </a:ln>
          <a:effectLst>
            <a:outerShdw blurRad="152400" dist="38100" dir="2700000" algn="tl" rotWithShape="0">
              <a:prstClr val="black">
                <a:alpha val="50000"/>
              </a:prstClr>
            </a:outerShdw>
          </a:effectLst>
        </p:spPr>
        <p:txBody>
          <a:bodyPr rtlCol="0" anchor="ctr"/>
          <a:lstStyle/>
          <a:p>
            <a:pPr defTabSz="685800" fontAlgn="auto">
              <a:spcBef>
                <a:spcPts val="0"/>
              </a:spcBef>
              <a:spcAft>
                <a:spcPts val="0"/>
              </a:spcAft>
              <a:defRPr/>
            </a:pPr>
            <a:r>
              <a:rPr lang="zh-CN" altLang="en-US"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sym typeface="+mn-ea"/>
              </a:rPr>
              <a:t>回答：</a:t>
            </a:r>
            <a:r>
              <a:rPr lang="en-US" altLang="zh-CN"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sym typeface="+mn-ea"/>
              </a:rPr>
              <a:t>1.</a:t>
            </a:r>
            <a:r>
              <a:rPr lang="zh-CN" altLang="en-US"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sym typeface="+mn-ea"/>
              </a:rPr>
              <a:t>为什么全面从严治党永远在路上？ </a:t>
            </a:r>
            <a:r>
              <a:rPr lang="en-US" altLang="zh-CN"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p>
          <a:p>
            <a:pPr defTabSz="685800" fontAlgn="auto">
              <a:spcBef>
                <a:spcPts val="0"/>
              </a:spcBef>
              <a:spcAft>
                <a:spcPts val="0"/>
              </a:spcAft>
              <a:defRPr/>
            </a:pPr>
            <a:r>
              <a:rPr lang="en-US" altLang="zh-CN"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sym typeface="+mn-ea"/>
              </a:rPr>
              <a:t>2.</a:t>
            </a:r>
            <a:r>
              <a:rPr lang="zh-CN" altLang="en-US" sz="24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sym typeface="+mn-ea"/>
              </a:rPr>
              <a:t>以《全面从严治党永远在路上》为题，创作手抄报。</a:t>
            </a:r>
            <a:endParaRPr lang="zh-CN" altLang="en-US" sz="2400" kern="100" dirty="0">
              <a:solidFill>
                <a:srgbClr val="30437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矩形 14"/>
          <p:cNvSpPr/>
          <p:nvPr/>
        </p:nvSpPr>
        <p:spPr>
          <a:xfrm>
            <a:off x="6513855" y="4613291"/>
            <a:ext cx="4124012" cy="2083592"/>
          </a:xfrm>
          <a:prstGeom prst="rect">
            <a:avLst/>
          </a:prstGeom>
          <a:solidFill>
            <a:srgbClr val="0170C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设计意图</a:t>
            </a:r>
            <a:endParaRPr kumimoji="0" lang="en-US" altLang="zh-CN"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lang="en-US" altLang="zh-CN" kern="0" dirty="0">
              <a:solidFill>
                <a:srgbClr val="FFFFFF"/>
              </a:solidFill>
              <a:latin typeface="等线" panose="02010600030101010101" charset="-122"/>
              <a:ea typeface="方正清刻本悦宋简体"/>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FFFFF"/>
              </a:solidFill>
              <a:effectLst/>
              <a:uLnTx/>
              <a:uFillTx/>
              <a:latin typeface="等线" panose="02010600030101010101" charset="-122"/>
              <a:ea typeface="方正清刻本悦宋简体"/>
              <a:cs typeface="+mn-ea"/>
              <a:sym typeface="+mn-lt"/>
            </a:endParaRPr>
          </a:p>
        </p:txBody>
      </p:sp>
      <p:sp>
        <p:nvSpPr>
          <p:cNvPr id="16" name="矩形 15"/>
          <p:cNvSpPr/>
          <p:nvPr/>
        </p:nvSpPr>
        <p:spPr>
          <a:xfrm>
            <a:off x="6583594" y="5072839"/>
            <a:ext cx="3961806" cy="1557741"/>
          </a:xfrm>
          <a:prstGeom prst="rect">
            <a:avLst/>
          </a:prstGeom>
          <a:solidFill>
            <a:srgbClr val="FFFFFF"/>
          </a:solidFill>
          <a:ln w="12700" cap="flat" cmpd="sng" algn="ctr">
            <a:noFill/>
            <a:prstDash val="solid"/>
            <a:miter lim="800000"/>
          </a:ln>
          <a:effectLst>
            <a:outerShdw blurRad="152400" dist="38100" dir="2700000" algn="tl" rotWithShape="0">
              <a:prstClr val="black">
                <a:alpha val="50000"/>
              </a:prstClr>
            </a:outerShdw>
          </a:effectLst>
        </p:spPr>
        <p:txBody>
          <a:bodyPr rtlCol="0" anchor="ctr"/>
          <a:lstStyle/>
          <a:p>
            <a:pPr defTabSz="685800" fontAlgn="auto">
              <a:spcBef>
                <a:spcPts val="0"/>
              </a:spcBef>
              <a:spcAft>
                <a:spcPts val="0"/>
              </a:spcAft>
            </a:pPr>
            <a:r>
              <a:rPr lang="zh-CN" altLang="en-US" sz="2400" dirty="0" smtClean="0">
                <a:solidFill>
                  <a:srgbClr val="304371"/>
                </a:solidFill>
                <a:latin typeface="微软雅黑" panose="020B0503020204020204" pitchFamily="34" charset="-122"/>
                <a:ea typeface="微软雅黑" panose="020B0503020204020204" pitchFamily="34" charset="-122"/>
                <a:sym typeface="+mn-ea"/>
              </a:rPr>
              <a:t>引导学生理解全面从严治党的必要性和紧迫性，投身党的建设新的伟大工程。</a:t>
            </a:r>
            <a:endParaRPr lang="zh-CN" altLang="en-US" sz="2400" kern="100" dirty="0">
              <a:solidFill>
                <a:srgbClr val="30437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文本框 3"/>
          <p:cNvSpPr txBox="1"/>
          <p:nvPr/>
        </p:nvSpPr>
        <p:spPr>
          <a:xfrm>
            <a:off x="275049" y="6711"/>
            <a:ext cx="3434080" cy="583565"/>
          </a:xfrm>
          <a:prstGeom prst="rect">
            <a:avLst/>
          </a:prstGeom>
          <a:noFill/>
        </p:spPr>
        <p:txBody>
          <a:bodyPr wrap="none" rtlCol="0">
            <a:spAutoFit/>
          </a:bodyPr>
          <a:lstStyle/>
          <a:p>
            <a:r>
              <a:rPr lang="zh-CN" altLang="en-US" sz="3200" dirty="0">
                <a:latin typeface="微软雅黑" panose="020B0503020204020204" pitchFamily="34" charset="-122"/>
                <a:ea typeface="微软雅黑" panose="020B0503020204020204" pitchFamily="34" charset="-122"/>
              </a:rPr>
              <a:t>四、全面从严治党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900" decel="100000" fill="hold"/>
                                        <p:tgtEl>
                                          <p:spTgt spid="2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 calcmode="lin" valueType="num">
                                      <p:cBhvr>
                                        <p:cTn id="16" dur="500" fill="hold"/>
                                        <p:tgtEl>
                                          <p:spTgt spid="31"/>
                                        </p:tgtEl>
                                        <p:attrNameLst>
                                          <p:attrName>style.rotation</p:attrName>
                                        </p:attrNameLst>
                                      </p:cBhvr>
                                      <p:tavLst>
                                        <p:tav tm="0">
                                          <p:val>
                                            <p:fltVal val="360"/>
                                          </p:val>
                                        </p:tav>
                                        <p:tav tm="100000">
                                          <p:val>
                                            <p:fltVal val="0"/>
                                          </p:val>
                                        </p:tav>
                                      </p:tavLst>
                                    </p:anim>
                                    <p:animEffect transition="in" filter="fade">
                                      <p:cBhvr>
                                        <p:cTn id="17" dur="500"/>
                                        <p:tgtEl>
                                          <p:spTgt spid="31"/>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900" decel="100000" fill="hold"/>
                                        <p:tgtEl>
                                          <p:spTgt spid="1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 calcmode="lin" valueType="num">
                                      <p:cBhvr>
                                        <p:cTn id="30" dur="500" fill="hold"/>
                                        <p:tgtEl>
                                          <p:spTgt spid="16"/>
                                        </p:tgtEl>
                                        <p:attrNameLst>
                                          <p:attrName>style.rotation</p:attrName>
                                        </p:attrNameLst>
                                      </p:cBhvr>
                                      <p:tavLst>
                                        <p:tav tm="0">
                                          <p:val>
                                            <p:fltVal val="360"/>
                                          </p:val>
                                        </p:tav>
                                        <p:tav tm="100000">
                                          <p:val>
                                            <p:fltVal val="0"/>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1" grpId="0" bldLvl="0" animBg="1"/>
      <p:bldP spid="15" grpId="0" bldLvl="0" animBg="1"/>
      <p:bldP spid="16"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73630" y="2010745"/>
            <a:ext cx="9409761" cy="737235"/>
          </a:xfrm>
          <a:prstGeom prst="rect">
            <a:avLst/>
          </a:prstGeom>
        </p:spPr>
        <p:txBody>
          <a:bodyPr wrap="square">
            <a:spAutoFit/>
          </a:bodyPr>
          <a:lstStyle/>
          <a:p>
            <a:pPr>
              <a:lnSpc>
                <a:spcPct val="150000"/>
              </a:lnSpc>
              <a:defRPr/>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“四个全面”战略布局是指什么？彼此之间有怎样的关系？</a:t>
            </a:r>
          </a:p>
        </p:txBody>
      </p:sp>
      <p:sp>
        <p:nvSpPr>
          <p:cNvPr id="5" name="矩形 4"/>
          <p:cNvSpPr/>
          <p:nvPr/>
        </p:nvSpPr>
        <p:spPr>
          <a:xfrm>
            <a:off x="1389925" y="1033245"/>
            <a:ext cx="1826141" cy="584775"/>
          </a:xfrm>
          <a:prstGeom prst="rect">
            <a:avLst/>
          </a:prstGeom>
        </p:spPr>
        <p:txBody>
          <a:bodyPr wrap="none">
            <a:spAutoFit/>
          </a:bodyPr>
          <a:lstStyle/>
          <a:p>
            <a:pPr>
              <a:spcBef>
                <a:spcPts val="0"/>
              </a:spcBef>
              <a:spcAft>
                <a:spcPts val="0"/>
              </a:spcAft>
              <a:buSzPct val="100000"/>
            </a:pPr>
            <a:r>
              <a:rPr lang="zh-CN" altLang="en-US" sz="3200"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学习思考</a:t>
            </a:r>
          </a:p>
        </p:txBody>
      </p:sp>
      <p:sp>
        <p:nvSpPr>
          <p:cNvPr id="6" name="Freeform 885"/>
          <p:cNvSpPr>
            <a:spLocks noEditPoints="1"/>
          </p:cNvSpPr>
          <p:nvPr/>
        </p:nvSpPr>
        <p:spPr bwMode="auto">
          <a:xfrm>
            <a:off x="690351" y="1089827"/>
            <a:ext cx="681357" cy="461685"/>
          </a:xfrm>
          <a:custGeom>
            <a:avLst/>
            <a:gdLst>
              <a:gd name="T0" fmla="*/ 231 w 232"/>
              <a:gd name="T1" fmla="*/ 16 h 157"/>
              <a:gd name="T2" fmla="*/ 173 w 232"/>
              <a:gd name="T3" fmla="*/ 0 h 157"/>
              <a:gd name="T4" fmla="*/ 116 w 232"/>
              <a:gd name="T5" fmla="*/ 15 h 157"/>
              <a:gd name="T6" fmla="*/ 62 w 232"/>
              <a:gd name="T7" fmla="*/ 0 h 157"/>
              <a:gd name="T8" fmla="*/ 2 w 232"/>
              <a:gd name="T9" fmla="*/ 16 h 157"/>
              <a:gd name="T10" fmla="*/ 0 w 232"/>
              <a:gd name="T11" fmla="*/ 19 h 157"/>
              <a:gd name="T12" fmla="*/ 0 w 232"/>
              <a:gd name="T13" fmla="*/ 151 h 157"/>
              <a:gd name="T14" fmla="*/ 9 w 232"/>
              <a:gd name="T15" fmla="*/ 157 h 157"/>
              <a:gd name="T16" fmla="*/ 115 w 232"/>
              <a:gd name="T17" fmla="*/ 157 h 157"/>
              <a:gd name="T18" fmla="*/ 224 w 232"/>
              <a:gd name="T19" fmla="*/ 157 h 157"/>
              <a:gd name="T20" fmla="*/ 232 w 232"/>
              <a:gd name="T21" fmla="*/ 151 h 157"/>
              <a:gd name="T22" fmla="*/ 232 w 232"/>
              <a:gd name="T23" fmla="*/ 19 h 157"/>
              <a:gd name="T24" fmla="*/ 231 w 232"/>
              <a:gd name="T25" fmla="*/ 16 h 157"/>
              <a:gd name="T26" fmla="*/ 112 w 232"/>
              <a:gd name="T27" fmla="*/ 22 h 157"/>
              <a:gd name="T28" fmla="*/ 112 w 232"/>
              <a:gd name="T29" fmla="*/ 144 h 157"/>
              <a:gd name="T30" fmla="*/ 62 w 232"/>
              <a:gd name="T31" fmla="*/ 130 h 157"/>
              <a:gd name="T32" fmla="*/ 15 w 232"/>
              <a:gd name="T33" fmla="*/ 139 h 157"/>
              <a:gd name="T34" fmla="*/ 15 w 232"/>
              <a:gd name="T35" fmla="*/ 16 h 157"/>
              <a:gd name="T36" fmla="*/ 63 w 232"/>
              <a:gd name="T37" fmla="*/ 7 h 157"/>
              <a:gd name="T38" fmla="*/ 112 w 232"/>
              <a:gd name="T39" fmla="*/ 22 h 157"/>
              <a:gd name="T40" fmla="*/ 217 w 232"/>
              <a:gd name="T41" fmla="*/ 16 h 157"/>
              <a:gd name="T42" fmla="*/ 217 w 232"/>
              <a:gd name="T43" fmla="*/ 139 h 157"/>
              <a:gd name="T44" fmla="*/ 170 w 232"/>
              <a:gd name="T45" fmla="*/ 131 h 157"/>
              <a:gd name="T46" fmla="*/ 119 w 232"/>
              <a:gd name="T47" fmla="*/ 144 h 157"/>
              <a:gd name="T48" fmla="*/ 119 w 232"/>
              <a:gd name="T49" fmla="*/ 22 h 157"/>
              <a:gd name="T50" fmla="*/ 173 w 232"/>
              <a:gd name="T51" fmla="*/ 7 h 157"/>
              <a:gd name="T52" fmla="*/ 217 w 232"/>
              <a:gd name="T53" fmla="*/ 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2" h="157">
                <a:moveTo>
                  <a:pt x="231" y="16"/>
                </a:moveTo>
                <a:cubicBezTo>
                  <a:pt x="218" y="6"/>
                  <a:pt x="197" y="0"/>
                  <a:pt x="173" y="0"/>
                </a:cubicBezTo>
                <a:cubicBezTo>
                  <a:pt x="150" y="0"/>
                  <a:pt x="129" y="5"/>
                  <a:pt x="116" y="15"/>
                </a:cubicBezTo>
                <a:cubicBezTo>
                  <a:pt x="106" y="5"/>
                  <a:pt x="86" y="0"/>
                  <a:pt x="62" y="0"/>
                </a:cubicBezTo>
                <a:cubicBezTo>
                  <a:pt x="37" y="0"/>
                  <a:pt x="14" y="6"/>
                  <a:pt x="2" y="16"/>
                </a:cubicBezTo>
                <a:cubicBezTo>
                  <a:pt x="1" y="16"/>
                  <a:pt x="0" y="17"/>
                  <a:pt x="0" y="19"/>
                </a:cubicBezTo>
                <a:cubicBezTo>
                  <a:pt x="0" y="151"/>
                  <a:pt x="0" y="151"/>
                  <a:pt x="0" y="151"/>
                </a:cubicBezTo>
                <a:cubicBezTo>
                  <a:pt x="0" y="153"/>
                  <a:pt x="4" y="157"/>
                  <a:pt x="9" y="157"/>
                </a:cubicBezTo>
                <a:cubicBezTo>
                  <a:pt x="115" y="157"/>
                  <a:pt x="115" y="157"/>
                  <a:pt x="115" y="157"/>
                </a:cubicBezTo>
                <a:cubicBezTo>
                  <a:pt x="116" y="157"/>
                  <a:pt x="224" y="157"/>
                  <a:pt x="224" y="157"/>
                </a:cubicBezTo>
                <a:cubicBezTo>
                  <a:pt x="227" y="157"/>
                  <a:pt x="232" y="155"/>
                  <a:pt x="232" y="151"/>
                </a:cubicBezTo>
                <a:cubicBezTo>
                  <a:pt x="232" y="19"/>
                  <a:pt x="232" y="19"/>
                  <a:pt x="232" y="19"/>
                </a:cubicBezTo>
                <a:cubicBezTo>
                  <a:pt x="232" y="17"/>
                  <a:pt x="232" y="16"/>
                  <a:pt x="231" y="16"/>
                </a:cubicBezTo>
                <a:close/>
                <a:moveTo>
                  <a:pt x="112" y="22"/>
                </a:moveTo>
                <a:cubicBezTo>
                  <a:pt x="112" y="24"/>
                  <a:pt x="112" y="144"/>
                  <a:pt x="112" y="144"/>
                </a:cubicBezTo>
                <a:cubicBezTo>
                  <a:pt x="102" y="135"/>
                  <a:pt x="84" y="130"/>
                  <a:pt x="62" y="130"/>
                </a:cubicBezTo>
                <a:cubicBezTo>
                  <a:pt x="44" y="130"/>
                  <a:pt x="28" y="133"/>
                  <a:pt x="15" y="139"/>
                </a:cubicBezTo>
                <a:cubicBezTo>
                  <a:pt x="15" y="16"/>
                  <a:pt x="15" y="16"/>
                  <a:pt x="15" y="16"/>
                </a:cubicBezTo>
                <a:cubicBezTo>
                  <a:pt x="15" y="16"/>
                  <a:pt x="32" y="7"/>
                  <a:pt x="63" y="7"/>
                </a:cubicBezTo>
                <a:cubicBezTo>
                  <a:pt x="98" y="7"/>
                  <a:pt x="112" y="21"/>
                  <a:pt x="112" y="22"/>
                </a:cubicBezTo>
                <a:close/>
                <a:moveTo>
                  <a:pt x="217" y="16"/>
                </a:moveTo>
                <a:cubicBezTo>
                  <a:pt x="217" y="139"/>
                  <a:pt x="217" y="139"/>
                  <a:pt x="217" y="139"/>
                </a:cubicBezTo>
                <a:cubicBezTo>
                  <a:pt x="204" y="134"/>
                  <a:pt x="186" y="131"/>
                  <a:pt x="170" y="131"/>
                </a:cubicBezTo>
                <a:cubicBezTo>
                  <a:pt x="148" y="131"/>
                  <a:pt x="130" y="136"/>
                  <a:pt x="119" y="144"/>
                </a:cubicBezTo>
                <a:cubicBezTo>
                  <a:pt x="119" y="22"/>
                  <a:pt x="119" y="22"/>
                  <a:pt x="119" y="22"/>
                </a:cubicBezTo>
                <a:cubicBezTo>
                  <a:pt x="119" y="22"/>
                  <a:pt x="136" y="7"/>
                  <a:pt x="173" y="7"/>
                </a:cubicBezTo>
                <a:cubicBezTo>
                  <a:pt x="201" y="7"/>
                  <a:pt x="217" y="16"/>
                  <a:pt x="217" y="16"/>
                </a:cubicBezTo>
                <a:close/>
              </a:path>
            </a:pathLst>
          </a:custGeom>
          <a:solidFill>
            <a:srgbClr val="30437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 name="Freeform 901"/>
          <p:cNvSpPr/>
          <p:nvPr/>
        </p:nvSpPr>
        <p:spPr bwMode="auto">
          <a:xfrm>
            <a:off x="766111" y="1151881"/>
            <a:ext cx="204779" cy="47161"/>
          </a:xfrm>
          <a:custGeom>
            <a:avLst/>
            <a:gdLst>
              <a:gd name="T0" fmla="*/ 67 w 70"/>
              <a:gd name="T1" fmla="*/ 16 h 16"/>
              <a:gd name="T2" fmla="*/ 66 w 70"/>
              <a:gd name="T3" fmla="*/ 16 h 16"/>
              <a:gd name="T4" fmla="*/ 4 w 70"/>
              <a:gd name="T5" fmla="*/ 12 h 16"/>
              <a:gd name="T6" fmla="*/ 0 w 70"/>
              <a:gd name="T7" fmla="*/ 10 h 16"/>
              <a:gd name="T8" fmla="*/ 2 w 70"/>
              <a:gd name="T9" fmla="*/ 7 h 16"/>
              <a:gd name="T10" fmla="*/ 69 w 70"/>
              <a:gd name="T11" fmla="*/ 11 h 16"/>
              <a:gd name="T12" fmla="*/ 70 w 70"/>
              <a:gd name="T13" fmla="*/ 15 h 16"/>
              <a:gd name="T14" fmla="*/ 67 w 70"/>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6">
                <a:moveTo>
                  <a:pt x="67" y="16"/>
                </a:moveTo>
                <a:cubicBezTo>
                  <a:pt x="67" y="16"/>
                  <a:pt x="67" y="16"/>
                  <a:pt x="66" y="16"/>
                </a:cubicBezTo>
                <a:cubicBezTo>
                  <a:pt x="55" y="8"/>
                  <a:pt x="31" y="4"/>
                  <a:pt x="4" y="12"/>
                </a:cubicBezTo>
                <a:cubicBezTo>
                  <a:pt x="2" y="12"/>
                  <a:pt x="1" y="11"/>
                  <a:pt x="0" y="10"/>
                </a:cubicBezTo>
                <a:cubicBezTo>
                  <a:pt x="0" y="8"/>
                  <a:pt x="1" y="7"/>
                  <a:pt x="2" y="7"/>
                </a:cubicBezTo>
                <a:cubicBezTo>
                  <a:pt x="27" y="0"/>
                  <a:pt x="54" y="2"/>
                  <a:pt x="69" y="11"/>
                </a:cubicBezTo>
                <a:cubicBezTo>
                  <a:pt x="70" y="12"/>
                  <a:pt x="70" y="14"/>
                  <a:pt x="70" y="15"/>
                </a:cubicBezTo>
                <a:cubicBezTo>
                  <a:pt x="69" y="16"/>
                  <a:pt x="68" y="16"/>
                  <a:pt x="67" y="16"/>
                </a:cubicBezTo>
                <a:close/>
              </a:path>
            </a:pathLst>
          </a:custGeom>
          <a:solidFill>
            <a:srgbClr val="30437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 name="Freeform 902"/>
          <p:cNvSpPr/>
          <p:nvPr/>
        </p:nvSpPr>
        <p:spPr bwMode="auto">
          <a:xfrm>
            <a:off x="766111" y="1210212"/>
            <a:ext cx="204779" cy="47161"/>
          </a:xfrm>
          <a:custGeom>
            <a:avLst/>
            <a:gdLst>
              <a:gd name="T0" fmla="*/ 67 w 70"/>
              <a:gd name="T1" fmla="*/ 16 h 16"/>
              <a:gd name="T2" fmla="*/ 66 w 70"/>
              <a:gd name="T3" fmla="*/ 15 h 16"/>
              <a:gd name="T4" fmla="*/ 3 w 70"/>
              <a:gd name="T5" fmla="*/ 12 h 16"/>
              <a:gd name="T6" fmla="*/ 0 w 70"/>
              <a:gd name="T7" fmla="*/ 10 h 16"/>
              <a:gd name="T8" fmla="*/ 2 w 70"/>
              <a:gd name="T9" fmla="*/ 7 h 16"/>
              <a:gd name="T10" fmla="*/ 69 w 70"/>
              <a:gd name="T11" fmla="*/ 11 h 16"/>
              <a:gd name="T12" fmla="*/ 70 w 70"/>
              <a:gd name="T13" fmla="*/ 15 h 16"/>
              <a:gd name="T14" fmla="*/ 67 w 70"/>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6">
                <a:moveTo>
                  <a:pt x="67" y="16"/>
                </a:moveTo>
                <a:cubicBezTo>
                  <a:pt x="67" y="16"/>
                  <a:pt x="66" y="16"/>
                  <a:pt x="66" y="15"/>
                </a:cubicBezTo>
                <a:cubicBezTo>
                  <a:pt x="55" y="8"/>
                  <a:pt x="31" y="4"/>
                  <a:pt x="3" y="12"/>
                </a:cubicBezTo>
                <a:cubicBezTo>
                  <a:pt x="2" y="12"/>
                  <a:pt x="1" y="11"/>
                  <a:pt x="0" y="10"/>
                </a:cubicBezTo>
                <a:cubicBezTo>
                  <a:pt x="0" y="9"/>
                  <a:pt x="1" y="7"/>
                  <a:pt x="2" y="7"/>
                </a:cubicBezTo>
                <a:cubicBezTo>
                  <a:pt x="27" y="0"/>
                  <a:pt x="54" y="2"/>
                  <a:pt x="69" y="11"/>
                </a:cubicBezTo>
                <a:cubicBezTo>
                  <a:pt x="70" y="12"/>
                  <a:pt x="70" y="13"/>
                  <a:pt x="70" y="15"/>
                </a:cubicBezTo>
                <a:cubicBezTo>
                  <a:pt x="69" y="15"/>
                  <a:pt x="68" y="16"/>
                  <a:pt x="67" y="16"/>
                </a:cubicBezTo>
                <a:close/>
              </a:path>
            </a:pathLst>
          </a:custGeom>
          <a:solidFill>
            <a:srgbClr val="30437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 name="Freeform 903"/>
          <p:cNvSpPr/>
          <p:nvPr/>
        </p:nvSpPr>
        <p:spPr bwMode="auto">
          <a:xfrm>
            <a:off x="766111" y="1269785"/>
            <a:ext cx="208503" cy="47161"/>
          </a:xfrm>
          <a:custGeom>
            <a:avLst/>
            <a:gdLst>
              <a:gd name="T0" fmla="*/ 68 w 71"/>
              <a:gd name="T1" fmla="*/ 16 h 16"/>
              <a:gd name="T2" fmla="*/ 66 w 71"/>
              <a:gd name="T3" fmla="*/ 15 h 16"/>
              <a:gd name="T4" fmla="*/ 3 w 71"/>
              <a:gd name="T5" fmla="*/ 12 h 16"/>
              <a:gd name="T6" fmla="*/ 0 w 71"/>
              <a:gd name="T7" fmla="*/ 10 h 16"/>
              <a:gd name="T8" fmla="*/ 2 w 71"/>
              <a:gd name="T9" fmla="*/ 7 h 16"/>
              <a:gd name="T10" fmla="*/ 69 w 71"/>
              <a:gd name="T11" fmla="*/ 11 h 16"/>
              <a:gd name="T12" fmla="*/ 70 w 71"/>
              <a:gd name="T13" fmla="*/ 14 h 16"/>
              <a:gd name="T14" fmla="*/ 68 w 71"/>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6">
                <a:moveTo>
                  <a:pt x="68" y="16"/>
                </a:moveTo>
                <a:cubicBezTo>
                  <a:pt x="67" y="16"/>
                  <a:pt x="67" y="15"/>
                  <a:pt x="66" y="15"/>
                </a:cubicBezTo>
                <a:cubicBezTo>
                  <a:pt x="55" y="8"/>
                  <a:pt x="31" y="4"/>
                  <a:pt x="3" y="12"/>
                </a:cubicBezTo>
                <a:cubicBezTo>
                  <a:pt x="2" y="12"/>
                  <a:pt x="1" y="11"/>
                  <a:pt x="0" y="10"/>
                </a:cubicBezTo>
                <a:cubicBezTo>
                  <a:pt x="0" y="8"/>
                  <a:pt x="1" y="7"/>
                  <a:pt x="2" y="7"/>
                </a:cubicBezTo>
                <a:cubicBezTo>
                  <a:pt x="27" y="0"/>
                  <a:pt x="55" y="1"/>
                  <a:pt x="69" y="11"/>
                </a:cubicBezTo>
                <a:cubicBezTo>
                  <a:pt x="70" y="12"/>
                  <a:pt x="71" y="13"/>
                  <a:pt x="70" y="14"/>
                </a:cubicBezTo>
                <a:cubicBezTo>
                  <a:pt x="69" y="15"/>
                  <a:pt x="69" y="16"/>
                  <a:pt x="68" y="16"/>
                </a:cubicBezTo>
                <a:close/>
              </a:path>
            </a:pathLst>
          </a:custGeom>
          <a:solidFill>
            <a:srgbClr val="30437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0" name="Freeform 904"/>
          <p:cNvSpPr/>
          <p:nvPr/>
        </p:nvSpPr>
        <p:spPr bwMode="auto">
          <a:xfrm>
            <a:off x="766111" y="1325633"/>
            <a:ext cx="208503" cy="49644"/>
          </a:xfrm>
          <a:custGeom>
            <a:avLst/>
            <a:gdLst>
              <a:gd name="T0" fmla="*/ 68 w 71"/>
              <a:gd name="T1" fmla="*/ 17 h 17"/>
              <a:gd name="T2" fmla="*/ 67 w 71"/>
              <a:gd name="T3" fmla="*/ 16 h 17"/>
              <a:gd name="T4" fmla="*/ 3 w 71"/>
              <a:gd name="T5" fmla="*/ 13 h 17"/>
              <a:gd name="T6" fmla="*/ 0 w 71"/>
              <a:gd name="T7" fmla="*/ 11 h 17"/>
              <a:gd name="T8" fmla="*/ 2 w 71"/>
              <a:gd name="T9" fmla="*/ 8 h 17"/>
              <a:gd name="T10" fmla="*/ 70 w 71"/>
              <a:gd name="T11" fmla="*/ 12 h 17"/>
              <a:gd name="T12" fmla="*/ 70 w 71"/>
              <a:gd name="T13" fmla="*/ 15 h 17"/>
              <a:gd name="T14" fmla="*/ 68 w 71"/>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7">
                <a:moveTo>
                  <a:pt x="68" y="17"/>
                </a:moveTo>
                <a:cubicBezTo>
                  <a:pt x="68" y="17"/>
                  <a:pt x="67" y="16"/>
                  <a:pt x="67" y="16"/>
                </a:cubicBezTo>
                <a:cubicBezTo>
                  <a:pt x="53" y="7"/>
                  <a:pt x="29" y="6"/>
                  <a:pt x="3" y="13"/>
                </a:cubicBezTo>
                <a:cubicBezTo>
                  <a:pt x="2" y="13"/>
                  <a:pt x="1" y="12"/>
                  <a:pt x="0" y="11"/>
                </a:cubicBezTo>
                <a:cubicBezTo>
                  <a:pt x="0" y="10"/>
                  <a:pt x="1" y="8"/>
                  <a:pt x="2" y="8"/>
                </a:cubicBezTo>
                <a:cubicBezTo>
                  <a:pt x="29" y="0"/>
                  <a:pt x="54" y="2"/>
                  <a:pt x="70" y="12"/>
                </a:cubicBezTo>
                <a:cubicBezTo>
                  <a:pt x="71" y="13"/>
                  <a:pt x="71" y="14"/>
                  <a:pt x="70" y="15"/>
                </a:cubicBezTo>
                <a:cubicBezTo>
                  <a:pt x="70" y="16"/>
                  <a:pt x="69" y="17"/>
                  <a:pt x="68" y="17"/>
                </a:cubicBezTo>
                <a:close/>
              </a:path>
            </a:pathLst>
          </a:custGeom>
          <a:solidFill>
            <a:srgbClr val="30437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1" name="Freeform 905"/>
          <p:cNvSpPr/>
          <p:nvPr/>
        </p:nvSpPr>
        <p:spPr bwMode="auto">
          <a:xfrm>
            <a:off x="766111" y="1381482"/>
            <a:ext cx="208503" cy="52126"/>
          </a:xfrm>
          <a:custGeom>
            <a:avLst/>
            <a:gdLst>
              <a:gd name="T0" fmla="*/ 68 w 71"/>
              <a:gd name="T1" fmla="*/ 18 h 18"/>
              <a:gd name="T2" fmla="*/ 67 w 71"/>
              <a:gd name="T3" fmla="*/ 17 h 18"/>
              <a:gd name="T4" fmla="*/ 4 w 71"/>
              <a:gd name="T5" fmla="*/ 14 h 18"/>
              <a:gd name="T6" fmla="*/ 0 w 71"/>
              <a:gd name="T7" fmla="*/ 13 h 18"/>
              <a:gd name="T8" fmla="*/ 2 w 71"/>
              <a:gd name="T9" fmla="*/ 9 h 18"/>
              <a:gd name="T10" fmla="*/ 70 w 71"/>
              <a:gd name="T11" fmla="*/ 13 h 18"/>
              <a:gd name="T12" fmla="*/ 70 w 71"/>
              <a:gd name="T13" fmla="*/ 16 h 18"/>
              <a:gd name="T14" fmla="*/ 68 w 71"/>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8">
                <a:moveTo>
                  <a:pt x="68" y="18"/>
                </a:moveTo>
                <a:cubicBezTo>
                  <a:pt x="68" y="18"/>
                  <a:pt x="67" y="17"/>
                  <a:pt x="67" y="17"/>
                </a:cubicBezTo>
                <a:cubicBezTo>
                  <a:pt x="54" y="9"/>
                  <a:pt x="24" y="6"/>
                  <a:pt x="4" y="14"/>
                </a:cubicBezTo>
                <a:cubicBezTo>
                  <a:pt x="2" y="15"/>
                  <a:pt x="1" y="14"/>
                  <a:pt x="0" y="13"/>
                </a:cubicBezTo>
                <a:cubicBezTo>
                  <a:pt x="0" y="11"/>
                  <a:pt x="0" y="10"/>
                  <a:pt x="2" y="9"/>
                </a:cubicBezTo>
                <a:cubicBezTo>
                  <a:pt x="25" y="0"/>
                  <a:pt x="56" y="4"/>
                  <a:pt x="70" y="13"/>
                </a:cubicBezTo>
                <a:cubicBezTo>
                  <a:pt x="71" y="14"/>
                  <a:pt x="71" y="15"/>
                  <a:pt x="70" y="16"/>
                </a:cubicBezTo>
                <a:cubicBezTo>
                  <a:pt x="70" y="17"/>
                  <a:pt x="69" y="18"/>
                  <a:pt x="68" y="18"/>
                </a:cubicBezTo>
                <a:close/>
              </a:path>
            </a:pathLst>
          </a:custGeom>
          <a:solidFill>
            <a:srgbClr val="30437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2" name="Freeform 906"/>
          <p:cNvSpPr/>
          <p:nvPr/>
        </p:nvSpPr>
        <p:spPr bwMode="auto">
          <a:xfrm>
            <a:off x="1062731" y="1151881"/>
            <a:ext cx="210985" cy="47161"/>
          </a:xfrm>
          <a:custGeom>
            <a:avLst/>
            <a:gdLst>
              <a:gd name="T0" fmla="*/ 3 w 72"/>
              <a:gd name="T1" fmla="*/ 16 h 16"/>
              <a:gd name="T2" fmla="*/ 1 w 72"/>
              <a:gd name="T3" fmla="*/ 15 h 16"/>
              <a:gd name="T4" fmla="*/ 2 w 72"/>
              <a:gd name="T5" fmla="*/ 11 h 16"/>
              <a:gd name="T6" fmla="*/ 69 w 72"/>
              <a:gd name="T7" fmla="*/ 7 h 16"/>
              <a:gd name="T8" fmla="*/ 71 w 72"/>
              <a:gd name="T9" fmla="*/ 10 h 16"/>
              <a:gd name="T10" fmla="*/ 68 w 72"/>
              <a:gd name="T11" fmla="*/ 12 h 16"/>
              <a:gd name="T12" fmla="*/ 5 w 72"/>
              <a:gd name="T13" fmla="*/ 16 h 16"/>
              <a:gd name="T14" fmla="*/ 3 w 7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
                <a:moveTo>
                  <a:pt x="3" y="16"/>
                </a:moveTo>
                <a:cubicBezTo>
                  <a:pt x="2" y="16"/>
                  <a:pt x="2" y="16"/>
                  <a:pt x="1" y="15"/>
                </a:cubicBezTo>
                <a:cubicBezTo>
                  <a:pt x="0" y="14"/>
                  <a:pt x="1" y="12"/>
                  <a:pt x="2" y="11"/>
                </a:cubicBezTo>
                <a:cubicBezTo>
                  <a:pt x="17" y="2"/>
                  <a:pt x="45" y="0"/>
                  <a:pt x="69" y="7"/>
                </a:cubicBezTo>
                <a:cubicBezTo>
                  <a:pt x="71" y="7"/>
                  <a:pt x="72" y="8"/>
                  <a:pt x="71" y="10"/>
                </a:cubicBezTo>
                <a:cubicBezTo>
                  <a:pt x="71" y="11"/>
                  <a:pt x="69" y="12"/>
                  <a:pt x="68" y="12"/>
                </a:cubicBezTo>
                <a:cubicBezTo>
                  <a:pt x="42" y="4"/>
                  <a:pt x="16" y="8"/>
                  <a:pt x="5" y="16"/>
                </a:cubicBezTo>
                <a:cubicBezTo>
                  <a:pt x="4" y="16"/>
                  <a:pt x="4" y="16"/>
                  <a:pt x="3" y="16"/>
                </a:cubicBezTo>
                <a:close/>
              </a:path>
            </a:pathLst>
          </a:custGeom>
          <a:solidFill>
            <a:srgbClr val="30437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3" name="Freeform 907"/>
          <p:cNvSpPr/>
          <p:nvPr/>
        </p:nvSpPr>
        <p:spPr bwMode="auto">
          <a:xfrm>
            <a:off x="1062731" y="1210212"/>
            <a:ext cx="210985" cy="47161"/>
          </a:xfrm>
          <a:custGeom>
            <a:avLst/>
            <a:gdLst>
              <a:gd name="T0" fmla="*/ 3 w 72"/>
              <a:gd name="T1" fmla="*/ 16 h 16"/>
              <a:gd name="T2" fmla="*/ 1 w 72"/>
              <a:gd name="T3" fmla="*/ 15 h 16"/>
              <a:gd name="T4" fmla="*/ 2 w 72"/>
              <a:gd name="T5" fmla="*/ 11 h 16"/>
              <a:gd name="T6" fmla="*/ 69 w 72"/>
              <a:gd name="T7" fmla="*/ 7 h 16"/>
              <a:gd name="T8" fmla="*/ 71 w 72"/>
              <a:gd name="T9" fmla="*/ 10 h 16"/>
              <a:gd name="T10" fmla="*/ 68 w 72"/>
              <a:gd name="T11" fmla="*/ 12 h 16"/>
              <a:gd name="T12" fmla="*/ 5 w 72"/>
              <a:gd name="T13" fmla="*/ 16 h 16"/>
              <a:gd name="T14" fmla="*/ 3 w 7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
                <a:moveTo>
                  <a:pt x="3" y="16"/>
                </a:moveTo>
                <a:cubicBezTo>
                  <a:pt x="2" y="16"/>
                  <a:pt x="2" y="16"/>
                  <a:pt x="1" y="15"/>
                </a:cubicBezTo>
                <a:cubicBezTo>
                  <a:pt x="0" y="14"/>
                  <a:pt x="1" y="12"/>
                  <a:pt x="2" y="11"/>
                </a:cubicBezTo>
                <a:cubicBezTo>
                  <a:pt x="17" y="2"/>
                  <a:pt x="45" y="0"/>
                  <a:pt x="69" y="7"/>
                </a:cubicBezTo>
                <a:cubicBezTo>
                  <a:pt x="71" y="7"/>
                  <a:pt x="72" y="8"/>
                  <a:pt x="71" y="10"/>
                </a:cubicBezTo>
                <a:cubicBezTo>
                  <a:pt x="71" y="11"/>
                  <a:pt x="69" y="12"/>
                  <a:pt x="68" y="12"/>
                </a:cubicBezTo>
                <a:cubicBezTo>
                  <a:pt x="42" y="4"/>
                  <a:pt x="16" y="8"/>
                  <a:pt x="5" y="16"/>
                </a:cubicBezTo>
                <a:cubicBezTo>
                  <a:pt x="4" y="16"/>
                  <a:pt x="4" y="16"/>
                  <a:pt x="3" y="16"/>
                </a:cubicBezTo>
                <a:close/>
              </a:path>
            </a:pathLst>
          </a:custGeom>
          <a:solidFill>
            <a:srgbClr val="30437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4" name="Freeform 908"/>
          <p:cNvSpPr/>
          <p:nvPr/>
        </p:nvSpPr>
        <p:spPr bwMode="auto">
          <a:xfrm>
            <a:off x="1062731" y="1269785"/>
            <a:ext cx="210985" cy="47161"/>
          </a:xfrm>
          <a:custGeom>
            <a:avLst/>
            <a:gdLst>
              <a:gd name="T0" fmla="*/ 3 w 72"/>
              <a:gd name="T1" fmla="*/ 16 h 16"/>
              <a:gd name="T2" fmla="*/ 1 w 72"/>
              <a:gd name="T3" fmla="*/ 15 h 16"/>
              <a:gd name="T4" fmla="*/ 2 w 72"/>
              <a:gd name="T5" fmla="*/ 11 h 16"/>
              <a:gd name="T6" fmla="*/ 69 w 72"/>
              <a:gd name="T7" fmla="*/ 7 h 16"/>
              <a:gd name="T8" fmla="*/ 71 w 72"/>
              <a:gd name="T9" fmla="*/ 10 h 16"/>
              <a:gd name="T10" fmla="*/ 68 w 72"/>
              <a:gd name="T11" fmla="*/ 12 h 16"/>
              <a:gd name="T12" fmla="*/ 5 w 72"/>
              <a:gd name="T13" fmla="*/ 16 h 16"/>
              <a:gd name="T14" fmla="*/ 3 w 7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
                <a:moveTo>
                  <a:pt x="3" y="16"/>
                </a:moveTo>
                <a:cubicBezTo>
                  <a:pt x="2" y="16"/>
                  <a:pt x="2" y="16"/>
                  <a:pt x="1" y="15"/>
                </a:cubicBezTo>
                <a:cubicBezTo>
                  <a:pt x="0" y="14"/>
                  <a:pt x="1" y="12"/>
                  <a:pt x="2" y="11"/>
                </a:cubicBezTo>
                <a:cubicBezTo>
                  <a:pt x="17" y="2"/>
                  <a:pt x="45" y="0"/>
                  <a:pt x="69" y="7"/>
                </a:cubicBezTo>
                <a:cubicBezTo>
                  <a:pt x="71" y="7"/>
                  <a:pt x="72" y="9"/>
                  <a:pt x="71" y="10"/>
                </a:cubicBezTo>
                <a:cubicBezTo>
                  <a:pt x="71" y="11"/>
                  <a:pt x="69" y="12"/>
                  <a:pt x="68" y="12"/>
                </a:cubicBezTo>
                <a:cubicBezTo>
                  <a:pt x="42" y="4"/>
                  <a:pt x="16" y="8"/>
                  <a:pt x="5" y="16"/>
                </a:cubicBezTo>
                <a:cubicBezTo>
                  <a:pt x="4" y="16"/>
                  <a:pt x="4" y="16"/>
                  <a:pt x="3" y="16"/>
                </a:cubicBezTo>
                <a:close/>
              </a:path>
            </a:pathLst>
          </a:custGeom>
          <a:solidFill>
            <a:srgbClr val="30437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5" name="Freeform 909"/>
          <p:cNvSpPr/>
          <p:nvPr/>
        </p:nvSpPr>
        <p:spPr bwMode="auto">
          <a:xfrm>
            <a:off x="1062731" y="1325633"/>
            <a:ext cx="210985" cy="49644"/>
          </a:xfrm>
          <a:custGeom>
            <a:avLst/>
            <a:gdLst>
              <a:gd name="T0" fmla="*/ 3 w 72"/>
              <a:gd name="T1" fmla="*/ 17 h 17"/>
              <a:gd name="T2" fmla="*/ 1 w 72"/>
              <a:gd name="T3" fmla="*/ 16 h 17"/>
              <a:gd name="T4" fmla="*/ 2 w 72"/>
              <a:gd name="T5" fmla="*/ 12 h 17"/>
              <a:gd name="T6" fmla="*/ 69 w 72"/>
              <a:gd name="T7" fmla="*/ 7 h 17"/>
              <a:gd name="T8" fmla="*/ 71 w 72"/>
              <a:gd name="T9" fmla="*/ 11 h 17"/>
              <a:gd name="T10" fmla="*/ 68 w 72"/>
              <a:gd name="T11" fmla="*/ 12 h 17"/>
              <a:gd name="T12" fmla="*/ 5 w 72"/>
              <a:gd name="T13" fmla="*/ 16 h 17"/>
              <a:gd name="T14" fmla="*/ 3 w 72"/>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7">
                <a:moveTo>
                  <a:pt x="3" y="17"/>
                </a:moveTo>
                <a:cubicBezTo>
                  <a:pt x="2" y="17"/>
                  <a:pt x="2" y="16"/>
                  <a:pt x="1" y="16"/>
                </a:cubicBezTo>
                <a:cubicBezTo>
                  <a:pt x="0" y="14"/>
                  <a:pt x="1" y="13"/>
                  <a:pt x="2" y="12"/>
                </a:cubicBezTo>
                <a:cubicBezTo>
                  <a:pt x="14" y="4"/>
                  <a:pt x="43" y="0"/>
                  <a:pt x="69" y="7"/>
                </a:cubicBezTo>
                <a:cubicBezTo>
                  <a:pt x="71" y="8"/>
                  <a:pt x="72" y="9"/>
                  <a:pt x="71" y="11"/>
                </a:cubicBezTo>
                <a:cubicBezTo>
                  <a:pt x="71" y="12"/>
                  <a:pt x="69" y="13"/>
                  <a:pt x="68" y="12"/>
                </a:cubicBezTo>
                <a:cubicBezTo>
                  <a:pt x="44" y="6"/>
                  <a:pt x="16" y="9"/>
                  <a:pt x="5" y="16"/>
                </a:cubicBezTo>
                <a:cubicBezTo>
                  <a:pt x="4" y="17"/>
                  <a:pt x="4" y="17"/>
                  <a:pt x="3" y="17"/>
                </a:cubicBezTo>
                <a:close/>
              </a:path>
            </a:pathLst>
          </a:custGeom>
          <a:solidFill>
            <a:srgbClr val="30437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6" name="Freeform 910"/>
          <p:cNvSpPr/>
          <p:nvPr/>
        </p:nvSpPr>
        <p:spPr bwMode="auto">
          <a:xfrm>
            <a:off x="1062731" y="1387688"/>
            <a:ext cx="210985" cy="45920"/>
          </a:xfrm>
          <a:custGeom>
            <a:avLst/>
            <a:gdLst>
              <a:gd name="T0" fmla="*/ 3 w 72"/>
              <a:gd name="T1" fmla="*/ 16 h 16"/>
              <a:gd name="T2" fmla="*/ 1 w 72"/>
              <a:gd name="T3" fmla="*/ 15 h 16"/>
              <a:gd name="T4" fmla="*/ 2 w 72"/>
              <a:gd name="T5" fmla="*/ 11 h 16"/>
              <a:gd name="T6" fmla="*/ 69 w 72"/>
              <a:gd name="T7" fmla="*/ 7 h 16"/>
              <a:gd name="T8" fmla="*/ 71 w 72"/>
              <a:gd name="T9" fmla="*/ 10 h 16"/>
              <a:gd name="T10" fmla="*/ 68 w 72"/>
              <a:gd name="T11" fmla="*/ 11 h 16"/>
              <a:gd name="T12" fmla="*/ 5 w 72"/>
              <a:gd name="T13" fmla="*/ 16 h 16"/>
              <a:gd name="T14" fmla="*/ 3 w 7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
                <a:moveTo>
                  <a:pt x="3" y="16"/>
                </a:moveTo>
                <a:cubicBezTo>
                  <a:pt x="2" y="16"/>
                  <a:pt x="2" y="16"/>
                  <a:pt x="1" y="15"/>
                </a:cubicBezTo>
                <a:cubicBezTo>
                  <a:pt x="0" y="14"/>
                  <a:pt x="1" y="12"/>
                  <a:pt x="2" y="11"/>
                </a:cubicBezTo>
                <a:cubicBezTo>
                  <a:pt x="17" y="1"/>
                  <a:pt x="45" y="0"/>
                  <a:pt x="69" y="7"/>
                </a:cubicBezTo>
                <a:cubicBezTo>
                  <a:pt x="71" y="7"/>
                  <a:pt x="72" y="8"/>
                  <a:pt x="71" y="10"/>
                </a:cubicBezTo>
                <a:cubicBezTo>
                  <a:pt x="71" y="11"/>
                  <a:pt x="69" y="12"/>
                  <a:pt x="68" y="11"/>
                </a:cubicBezTo>
                <a:cubicBezTo>
                  <a:pt x="42" y="4"/>
                  <a:pt x="16" y="8"/>
                  <a:pt x="5" y="16"/>
                </a:cubicBezTo>
                <a:cubicBezTo>
                  <a:pt x="4" y="16"/>
                  <a:pt x="4" y="16"/>
                  <a:pt x="3" y="16"/>
                </a:cubicBezTo>
                <a:close/>
              </a:path>
            </a:pathLst>
          </a:custGeom>
          <a:solidFill>
            <a:srgbClr val="30437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7" name="Freeform 888"/>
          <p:cNvSpPr/>
          <p:nvPr/>
        </p:nvSpPr>
        <p:spPr bwMode="auto">
          <a:xfrm>
            <a:off x="670438" y="838657"/>
            <a:ext cx="737206" cy="402112"/>
          </a:xfrm>
          <a:custGeom>
            <a:avLst/>
            <a:gdLst>
              <a:gd name="T0" fmla="*/ 3 w 251"/>
              <a:gd name="T1" fmla="*/ 43 h 137"/>
              <a:gd name="T2" fmla="*/ 123 w 251"/>
              <a:gd name="T3" fmla="*/ 0 h 137"/>
              <a:gd name="T4" fmla="*/ 125 w 251"/>
              <a:gd name="T5" fmla="*/ 0 h 137"/>
              <a:gd name="T6" fmla="*/ 248 w 251"/>
              <a:gd name="T7" fmla="*/ 43 h 137"/>
              <a:gd name="T8" fmla="*/ 251 w 251"/>
              <a:gd name="T9" fmla="*/ 47 h 137"/>
              <a:gd name="T10" fmla="*/ 248 w 251"/>
              <a:gd name="T11" fmla="*/ 50 h 137"/>
              <a:gd name="T12" fmla="*/ 206 w 251"/>
              <a:gd name="T13" fmla="*/ 62 h 137"/>
              <a:gd name="T14" fmla="*/ 124 w 251"/>
              <a:gd name="T15" fmla="*/ 43 h 137"/>
              <a:gd name="T16" fmla="*/ 121 w 251"/>
              <a:gd name="T17" fmla="*/ 47 h 137"/>
              <a:gd name="T18" fmla="*/ 124 w 251"/>
              <a:gd name="T19" fmla="*/ 51 h 137"/>
              <a:gd name="T20" fmla="*/ 200 w 251"/>
              <a:gd name="T21" fmla="*/ 67 h 137"/>
              <a:gd name="T22" fmla="*/ 200 w 251"/>
              <a:gd name="T23" fmla="*/ 93 h 137"/>
              <a:gd name="T24" fmla="*/ 200 w 251"/>
              <a:gd name="T25" fmla="*/ 93 h 137"/>
              <a:gd name="T26" fmla="*/ 124 w 251"/>
              <a:gd name="T27" fmla="*/ 111 h 137"/>
              <a:gd name="T28" fmla="*/ 48 w 251"/>
              <a:gd name="T29" fmla="*/ 93 h 137"/>
              <a:gd name="T30" fmla="*/ 48 w 251"/>
              <a:gd name="T31" fmla="*/ 93 h 137"/>
              <a:gd name="T32" fmla="*/ 48 w 251"/>
              <a:gd name="T33" fmla="*/ 63 h 137"/>
              <a:gd name="T34" fmla="*/ 26 w 251"/>
              <a:gd name="T35" fmla="*/ 57 h 137"/>
              <a:gd name="T36" fmla="*/ 26 w 251"/>
              <a:gd name="T37" fmla="*/ 91 h 137"/>
              <a:gd name="T38" fmla="*/ 34 w 251"/>
              <a:gd name="T39" fmla="*/ 101 h 137"/>
              <a:gd name="T40" fmla="*/ 28 w 251"/>
              <a:gd name="T41" fmla="*/ 111 h 137"/>
              <a:gd name="T42" fmla="*/ 30 w 251"/>
              <a:gd name="T43" fmla="*/ 124 h 137"/>
              <a:gd name="T44" fmla="*/ 10 w 251"/>
              <a:gd name="T45" fmla="*/ 132 h 137"/>
              <a:gd name="T46" fmla="*/ 15 w 251"/>
              <a:gd name="T47" fmla="*/ 110 h 137"/>
              <a:gd name="T48" fmla="*/ 10 w 251"/>
              <a:gd name="T49" fmla="*/ 101 h 137"/>
              <a:gd name="T50" fmla="*/ 17 w 251"/>
              <a:gd name="T51" fmla="*/ 91 h 137"/>
              <a:gd name="T52" fmla="*/ 17 w 251"/>
              <a:gd name="T53" fmla="*/ 54 h 137"/>
              <a:gd name="T54" fmla="*/ 3 w 251"/>
              <a:gd name="T55" fmla="*/ 50 h 137"/>
              <a:gd name="T56" fmla="*/ 0 w 251"/>
              <a:gd name="T57" fmla="*/ 47 h 137"/>
              <a:gd name="T58" fmla="*/ 3 w 251"/>
              <a:gd name="T59" fmla="*/ 4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1" h="137">
                <a:moveTo>
                  <a:pt x="3" y="43"/>
                </a:moveTo>
                <a:cubicBezTo>
                  <a:pt x="123" y="0"/>
                  <a:pt x="123" y="0"/>
                  <a:pt x="123" y="0"/>
                </a:cubicBezTo>
                <a:cubicBezTo>
                  <a:pt x="124" y="0"/>
                  <a:pt x="125" y="0"/>
                  <a:pt x="125" y="0"/>
                </a:cubicBezTo>
                <a:cubicBezTo>
                  <a:pt x="248" y="43"/>
                  <a:pt x="248" y="43"/>
                  <a:pt x="248" y="43"/>
                </a:cubicBezTo>
                <a:cubicBezTo>
                  <a:pt x="250" y="43"/>
                  <a:pt x="251" y="45"/>
                  <a:pt x="251" y="47"/>
                </a:cubicBezTo>
                <a:cubicBezTo>
                  <a:pt x="251" y="48"/>
                  <a:pt x="249" y="50"/>
                  <a:pt x="248" y="50"/>
                </a:cubicBezTo>
                <a:cubicBezTo>
                  <a:pt x="206" y="62"/>
                  <a:pt x="206" y="62"/>
                  <a:pt x="206" y="62"/>
                </a:cubicBezTo>
                <a:cubicBezTo>
                  <a:pt x="197" y="49"/>
                  <a:pt x="158" y="43"/>
                  <a:pt x="124" y="43"/>
                </a:cubicBezTo>
                <a:cubicBezTo>
                  <a:pt x="122" y="43"/>
                  <a:pt x="121" y="45"/>
                  <a:pt x="121" y="47"/>
                </a:cubicBezTo>
                <a:cubicBezTo>
                  <a:pt x="121" y="49"/>
                  <a:pt x="122" y="51"/>
                  <a:pt x="124" y="51"/>
                </a:cubicBezTo>
                <a:cubicBezTo>
                  <a:pt x="166" y="51"/>
                  <a:pt x="196" y="59"/>
                  <a:pt x="200" y="67"/>
                </a:cubicBezTo>
                <a:cubicBezTo>
                  <a:pt x="200" y="93"/>
                  <a:pt x="200" y="93"/>
                  <a:pt x="200" y="93"/>
                </a:cubicBezTo>
                <a:cubicBezTo>
                  <a:pt x="200" y="93"/>
                  <a:pt x="200" y="93"/>
                  <a:pt x="200" y="93"/>
                </a:cubicBezTo>
                <a:cubicBezTo>
                  <a:pt x="200" y="103"/>
                  <a:pt x="166" y="111"/>
                  <a:pt x="124" y="111"/>
                </a:cubicBezTo>
                <a:cubicBezTo>
                  <a:pt x="82" y="111"/>
                  <a:pt x="48" y="103"/>
                  <a:pt x="48" y="93"/>
                </a:cubicBezTo>
                <a:cubicBezTo>
                  <a:pt x="48" y="93"/>
                  <a:pt x="48" y="93"/>
                  <a:pt x="48" y="93"/>
                </a:cubicBezTo>
                <a:cubicBezTo>
                  <a:pt x="48" y="63"/>
                  <a:pt x="48" y="63"/>
                  <a:pt x="48" y="63"/>
                </a:cubicBezTo>
                <a:cubicBezTo>
                  <a:pt x="26" y="57"/>
                  <a:pt x="26" y="57"/>
                  <a:pt x="26" y="57"/>
                </a:cubicBezTo>
                <a:cubicBezTo>
                  <a:pt x="26" y="91"/>
                  <a:pt x="26" y="91"/>
                  <a:pt x="26" y="91"/>
                </a:cubicBezTo>
                <a:cubicBezTo>
                  <a:pt x="31" y="92"/>
                  <a:pt x="34" y="96"/>
                  <a:pt x="34" y="101"/>
                </a:cubicBezTo>
                <a:cubicBezTo>
                  <a:pt x="34" y="105"/>
                  <a:pt x="31" y="109"/>
                  <a:pt x="28" y="111"/>
                </a:cubicBezTo>
                <a:cubicBezTo>
                  <a:pt x="30" y="124"/>
                  <a:pt x="30" y="124"/>
                  <a:pt x="30" y="124"/>
                </a:cubicBezTo>
                <a:cubicBezTo>
                  <a:pt x="32" y="129"/>
                  <a:pt x="10" y="137"/>
                  <a:pt x="10" y="132"/>
                </a:cubicBezTo>
                <a:cubicBezTo>
                  <a:pt x="15" y="110"/>
                  <a:pt x="15" y="110"/>
                  <a:pt x="15" y="110"/>
                </a:cubicBezTo>
                <a:cubicBezTo>
                  <a:pt x="12" y="108"/>
                  <a:pt x="10" y="105"/>
                  <a:pt x="10" y="101"/>
                </a:cubicBezTo>
                <a:cubicBezTo>
                  <a:pt x="10" y="96"/>
                  <a:pt x="13" y="92"/>
                  <a:pt x="17" y="91"/>
                </a:cubicBezTo>
                <a:cubicBezTo>
                  <a:pt x="17" y="54"/>
                  <a:pt x="17" y="54"/>
                  <a:pt x="17" y="54"/>
                </a:cubicBezTo>
                <a:cubicBezTo>
                  <a:pt x="3" y="50"/>
                  <a:pt x="3" y="50"/>
                  <a:pt x="3" y="50"/>
                </a:cubicBezTo>
                <a:cubicBezTo>
                  <a:pt x="1" y="50"/>
                  <a:pt x="0" y="48"/>
                  <a:pt x="0" y="47"/>
                </a:cubicBezTo>
                <a:cubicBezTo>
                  <a:pt x="0" y="45"/>
                  <a:pt x="1" y="43"/>
                  <a:pt x="3" y="43"/>
                </a:cubicBezTo>
                <a:close/>
              </a:path>
            </a:pathLst>
          </a:custGeom>
          <a:solidFill>
            <a:srgbClr val="30437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85545" y="1965325"/>
            <a:ext cx="10031095" cy="3723005"/>
          </a:xfrm>
          <a:prstGeom prst="rect">
            <a:avLst/>
          </a:prstGeom>
          <a:gradFill>
            <a:gsLst>
              <a:gs pos="3896">
                <a:srgbClr val="F2E6CD"/>
              </a:gs>
              <a:gs pos="97000">
                <a:srgbClr val="E3B84B"/>
              </a:gs>
            </a:gsLst>
            <a:lin scaled="1"/>
          </a:gradFill>
          <a:ln w="19050">
            <a:solidFill>
              <a:srgbClr val="FFC000"/>
            </a:solidFill>
          </a:ln>
        </p:spPr>
        <p:txBody>
          <a:bodyPr wrap="square">
            <a:spAutoFit/>
          </a:bodyPr>
          <a:lstStyle/>
          <a:p>
            <a:pPr algn="just">
              <a:spcAft>
                <a:spcPts val="0"/>
              </a:spcAft>
            </a:pPr>
            <a:r>
              <a:rPr lang="en-US" altLang="zh-CN" sz="2400" kern="1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400" kern="100" dirty="0" smtClean="0">
                <a:latin typeface="微软雅黑" panose="020B0503020204020204" pitchFamily="34" charset="-122"/>
                <a:ea typeface="微软雅黑" panose="020B0503020204020204" pitchFamily="34" charset="-122"/>
                <a:cs typeface="Times New Roman" panose="02020603050405020304" pitchFamily="18" charset="0"/>
              </a:rPr>
              <a:t>全面</a:t>
            </a:r>
            <a:r>
              <a:rPr lang="zh-CN" altLang="zh-CN" sz="2400" kern="100" dirty="0">
                <a:latin typeface="微软雅黑" panose="020B0503020204020204" pitchFamily="34" charset="-122"/>
                <a:ea typeface="微软雅黑" panose="020B0503020204020204" pitchFamily="34" charset="-122"/>
                <a:cs typeface="Times New Roman" panose="02020603050405020304" pitchFamily="18" charset="0"/>
              </a:rPr>
              <a:t>建成小康社会是我们的战略目标，到</a:t>
            </a:r>
            <a:r>
              <a:rPr lang="zh-CN" altLang="zh-CN" sz="2400" kern="100" dirty="0" smtClean="0">
                <a:latin typeface="微软雅黑" panose="020B0503020204020204" pitchFamily="34" charset="-122"/>
                <a:ea typeface="微软雅黑" panose="020B0503020204020204" pitchFamily="34" charset="-122"/>
                <a:cs typeface="Times New Roman" panose="02020603050405020304" pitchFamily="18" charset="0"/>
              </a:rPr>
              <a:t>二</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〇</a:t>
            </a:r>
            <a:r>
              <a:rPr lang="zh-CN" altLang="zh-CN" sz="2400" kern="100" dirty="0" smtClean="0">
                <a:latin typeface="微软雅黑" panose="020B0503020204020204" pitchFamily="34" charset="-122"/>
                <a:ea typeface="微软雅黑" panose="020B0503020204020204" pitchFamily="34" charset="-122"/>
                <a:cs typeface="Times New Roman" panose="02020603050405020304" pitchFamily="18" charset="0"/>
              </a:rPr>
              <a:t>二</a:t>
            </a:r>
            <a:r>
              <a:rPr lang="zh-CN" altLang="en-US" sz="2400" kern="100" dirty="0" smtClean="0">
                <a:latin typeface="微软雅黑" panose="020B0503020204020204" pitchFamily="34" charset="-122"/>
                <a:ea typeface="微软雅黑" panose="020B0503020204020204" pitchFamily="34" charset="-122"/>
                <a:cs typeface="Times New Roman" panose="02020603050405020304" pitchFamily="18" charset="0"/>
              </a:rPr>
              <a:t>〇</a:t>
            </a:r>
            <a:r>
              <a:rPr lang="zh-CN" altLang="zh-CN" sz="2400" kern="100" dirty="0" smtClean="0">
                <a:latin typeface="微软雅黑" panose="020B0503020204020204" pitchFamily="34" charset="-122"/>
                <a:ea typeface="微软雅黑" panose="020B0503020204020204" pitchFamily="34" charset="-122"/>
                <a:cs typeface="Times New Roman" panose="02020603050405020304" pitchFamily="18" charset="0"/>
              </a:rPr>
              <a:t>年</a:t>
            </a:r>
            <a:r>
              <a:rPr lang="zh-CN" altLang="zh-CN" sz="2400" kern="100" dirty="0">
                <a:latin typeface="微软雅黑" panose="020B0503020204020204" pitchFamily="34" charset="-122"/>
                <a:ea typeface="微软雅黑" panose="020B0503020204020204" pitchFamily="34" charset="-122"/>
                <a:cs typeface="Times New Roman" panose="02020603050405020304" pitchFamily="18" charset="0"/>
              </a:rPr>
              <a:t>实现这个目标，我们国家的发展水平就会迈上一个大台阶，我们所有奋斗都要聚焦于这个目标。全面深化改革、全面依法治国、全面从严治党是三大战略举措，对实现全面建成小康社会战略目标一个都不能缺。不全面深化改革，发展就缺少动力，社会就没有活力。不全面依法治国，国家生活和社会生活就不能有序运行，就难以实现社会和谐稳定。不全面从严治党，党就做不到“打铁还需自身硬”，也就难以发挥好领导核心作用。</a:t>
            </a:r>
          </a:p>
          <a:p>
            <a:pPr algn="just">
              <a:spcAft>
                <a:spcPts val="0"/>
              </a:spcAft>
            </a:pPr>
            <a:endParaRPr lang="zh-CN" altLang="zh-CN" sz="2400"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algn="just">
              <a:spcAft>
                <a:spcPts val="0"/>
              </a:spcAft>
            </a:pPr>
            <a:r>
              <a:rPr lang="en-US" altLang="zh-CN" sz="2400" kern="1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000" kern="1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000" kern="100" dirty="0" smtClean="0">
                <a:latin typeface="微软雅黑" panose="020B0503020204020204" pitchFamily="34" charset="-122"/>
                <a:ea typeface="微软雅黑" panose="020B0503020204020204" pitchFamily="34" charset="-122"/>
                <a:cs typeface="Times New Roman" panose="02020603050405020304" pitchFamily="18" charset="0"/>
              </a:rPr>
              <a:t>习</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近平</a:t>
            </a: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2015</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日在省部级主要领导干部学习贯彻党的十八届四中全会精神全面推进依法治国专题研讨班上的讲话</a:t>
            </a:r>
          </a:p>
        </p:txBody>
      </p:sp>
      <p:sp>
        <p:nvSpPr>
          <p:cNvPr id="5" name="矩形 4"/>
          <p:cNvSpPr/>
          <p:nvPr/>
        </p:nvSpPr>
        <p:spPr>
          <a:xfrm>
            <a:off x="1389925" y="1033245"/>
            <a:ext cx="1826141" cy="584775"/>
          </a:xfrm>
          <a:prstGeom prst="rect">
            <a:avLst/>
          </a:prstGeom>
        </p:spPr>
        <p:txBody>
          <a:bodyPr wrap="none">
            <a:spAutoFit/>
          </a:bodyPr>
          <a:lstStyle/>
          <a:p>
            <a:pPr>
              <a:spcBef>
                <a:spcPts val="0"/>
              </a:spcBef>
              <a:spcAft>
                <a:spcPts val="0"/>
              </a:spcAft>
              <a:buSzPct val="100000"/>
            </a:pPr>
            <a:r>
              <a:rPr lang="zh-CN" altLang="en-US" sz="3200"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学习思考</a:t>
            </a:r>
          </a:p>
        </p:txBody>
      </p:sp>
      <p:sp>
        <p:nvSpPr>
          <p:cNvPr id="6" name="Freeform 885"/>
          <p:cNvSpPr>
            <a:spLocks noEditPoints="1"/>
          </p:cNvSpPr>
          <p:nvPr/>
        </p:nvSpPr>
        <p:spPr bwMode="auto">
          <a:xfrm>
            <a:off x="690351" y="1089827"/>
            <a:ext cx="681357" cy="461685"/>
          </a:xfrm>
          <a:custGeom>
            <a:avLst/>
            <a:gdLst>
              <a:gd name="T0" fmla="*/ 231 w 232"/>
              <a:gd name="T1" fmla="*/ 16 h 157"/>
              <a:gd name="T2" fmla="*/ 173 w 232"/>
              <a:gd name="T3" fmla="*/ 0 h 157"/>
              <a:gd name="T4" fmla="*/ 116 w 232"/>
              <a:gd name="T5" fmla="*/ 15 h 157"/>
              <a:gd name="T6" fmla="*/ 62 w 232"/>
              <a:gd name="T7" fmla="*/ 0 h 157"/>
              <a:gd name="T8" fmla="*/ 2 w 232"/>
              <a:gd name="T9" fmla="*/ 16 h 157"/>
              <a:gd name="T10" fmla="*/ 0 w 232"/>
              <a:gd name="T11" fmla="*/ 19 h 157"/>
              <a:gd name="T12" fmla="*/ 0 w 232"/>
              <a:gd name="T13" fmla="*/ 151 h 157"/>
              <a:gd name="T14" fmla="*/ 9 w 232"/>
              <a:gd name="T15" fmla="*/ 157 h 157"/>
              <a:gd name="T16" fmla="*/ 115 w 232"/>
              <a:gd name="T17" fmla="*/ 157 h 157"/>
              <a:gd name="T18" fmla="*/ 224 w 232"/>
              <a:gd name="T19" fmla="*/ 157 h 157"/>
              <a:gd name="T20" fmla="*/ 232 w 232"/>
              <a:gd name="T21" fmla="*/ 151 h 157"/>
              <a:gd name="T22" fmla="*/ 232 w 232"/>
              <a:gd name="T23" fmla="*/ 19 h 157"/>
              <a:gd name="T24" fmla="*/ 231 w 232"/>
              <a:gd name="T25" fmla="*/ 16 h 157"/>
              <a:gd name="T26" fmla="*/ 112 w 232"/>
              <a:gd name="T27" fmla="*/ 22 h 157"/>
              <a:gd name="T28" fmla="*/ 112 w 232"/>
              <a:gd name="T29" fmla="*/ 144 h 157"/>
              <a:gd name="T30" fmla="*/ 62 w 232"/>
              <a:gd name="T31" fmla="*/ 130 h 157"/>
              <a:gd name="T32" fmla="*/ 15 w 232"/>
              <a:gd name="T33" fmla="*/ 139 h 157"/>
              <a:gd name="T34" fmla="*/ 15 w 232"/>
              <a:gd name="T35" fmla="*/ 16 h 157"/>
              <a:gd name="T36" fmla="*/ 63 w 232"/>
              <a:gd name="T37" fmla="*/ 7 h 157"/>
              <a:gd name="T38" fmla="*/ 112 w 232"/>
              <a:gd name="T39" fmla="*/ 22 h 157"/>
              <a:gd name="T40" fmla="*/ 217 w 232"/>
              <a:gd name="T41" fmla="*/ 16 h 157"/>
              <a:gd name="T42" fmla="*/ 217 w 232"/>
              <a:gd name="T43" fmla="*/ 139 h 157"/>
              <a:gd name="T44" fmla="*/ 170 w 232"/>
              <a:gd name="T45" fmla="*/ 131 h 157"/>
              <a:gd name="T46" fmla="*/ 119 w 232"/>
              <a:gd name="T47" fmla="*/ 144 h 157"/>
              <a:gd name="T48" fmla="*/ 119 w 232"/>
              <a:gd name="T49" fmla="*/ 22 h 157"/>
              <a:gd name="T50" fmla="*/ 173 w 232"/>
              <a:gd name="T51" fmla="*/ 7 h 157"/>
              <a:gd name="T52" fmla="*/ 217 w 232"/>
              <a:gd name="T53" fmla="*/ 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2" h="157">
                <a:moveTo>
                  <a:pt x="231" y="16"/>
                </a:moveTo>
                <a:cubicBezTo>
                  <a:pt x="218" y="6"/>
                  <a:pt x="197" y="0"/>
                  <a:pt x="173" y="0"/>
                </a:cubicBezTo>
                <a:cubicBezTo>
                  <a:pt x="150" y="0"/>
                  <a:pt x="129" y="5"/>
                  <a:pt x="116" y="15"/>
                </a:cubicBezTo>
                <a:cubicBezTo>
                  <a:pt x="106" y="5"/>
                  <a:pt x="86" y="0"/>
                  <a:pt x="62" y="0"/>
                </a:cubicBezTo>
                <a:cubicBezTo>
                  <a:pt x="37" y="0"/>
                  <a:pt x="14" y="6"/>
                  <a:pt x="2" y="16"/>
                </a:cubicBezTo>
                <a:cubicBezTo>
                  <a:pt x="1" y="16"/>
                  <a:pt x="0" y="17"/>
                  <a:pt x="0" y="19"/>
                </a:cubicBezTo>
                <a:cubicBezTo>
                  <a:pt x="0" y="151"/>
                  <a:pt x="0" y="151"/>
                  <a:pt x="0" y="151"/>
                </a:cubicBezTo>
                <a:cubicBezTo>
                  <a:pt x="0" y="153"/>
                  <a:pt x="4" y="157"/>
                  <a:pt x="9" y="157"/>
                </a:cubicBezTo>
                <a:cubicBezTo>
                  <a:pt x="115" y="157"/>
                  <a:pt x="115" y="157"/>
                  <a:pt x="115" y="157"/>
                </a:cubicBezTo>
                <a:cubicBezTo>
                  <a:pt x="116" y="157"/>
                  <a:pt x="224" y="157"/>
                  <a:pt x="224" y="157"/>
                </a:cubicBezTo>
                <a:cubicBezTo>
                  <a:pt x="227" y="157"/>
                  <a:pt x="232" y="155"/>
                  <a:pt x="232" y="151"/>
                </a:cubicBezTo>
                <a:cubicBezTo>
                  <a:pt x="232" y="19"/>
                  <a:pt x="232" y="19"/>
                  <a:pt x="232" y="19"/>
                </a:cubicBezTo>
                <a:cubicBezTo>
                  <a:pt x="232" y="17"/>
                  <a:pt x="232" y="16"/>
                  <a:pt x="231" y="16"/>
                </a:cubicBezTo>
                <a:close/>
                <a:moveTo>
                  <a:pt x="112" y="22"/>
                </a:moveTo>
                <a:cubicBezTo>
                  <a:pt x="112" y="24"/>
                  <a:pt x="112" y="144"/>
                  <a:pt x="112" y="144"/>
                </a:cubicBezTo>
                <a:cubicBezTo>
                  <a:pt x="102" y="135"/>
                  <a:pt x="84" y="130"/>
                  <a:pt x="62" y="130"/>
                </a:cubicBezTo>
                <a:cubicBezTo>
                  <a:pt x="44" y="130"/>
                  <a:pt x="28" y="133"/>
                  <a:pt x="15" y="139"/>
                </a:cubicBezTo>
                <a:cubicBezTo>
                  <a:pt x="15" y="16"/>
                  <a:pt x="15" y="16"/>
                  <a:pt x="15" y="16"/>
                </a:cubicBezTo>
                <a:cubicBezTo>
                  <a:pt x="15" y="16"/>
                  <a:pt x="32" y="7"/>
                  <a:pt x="63" y="7"/>
                </a:cubicBezTo>
                <a:cubicBezTo>
                  <a:pt x="98" y="7"/>
                  <a:pt x="112" y="21"/>
                  <a:pt x="112" y="22"/>
                </a:cubicBezTo>
                <a:close/>
                <a:moveTo>
                  <a:pt x="217" y="16"/>
                </a:moveTo>
                <a:cubicBezTo>
                  <a:pt x="217" y="139"/>
                  <a:pt x="217" y="139"/>
                  <a:pt x="217" y="139"/>
                </a:cubicBezTo>
                <a:cubicBezTo>
                  <a:pt x="204" y="134"/>
                  <a:pt x="186" y="131"/>
                  <a:pt x="170" y="131"/>
                </a:cubicBezTo>
                <a:cubicBezTo>
                  <a:pt x="148" y="131"/>
                  <a:pt x="130" y="136"/>
                  <a:pt x="119" y="144"/>
                </a:cubicBezTo>
                <a:cubicBezTo>
                  <a:pt x="119" y="22"/>
                  <a:pt x="119" y="22"/>
                  <a:pt x="119" y="22"/>
                </a:cubicBezTo>
                <a:cubicBezTo>
                  <a:pt x="119" y="22"/>
                  <a:pt x="136" y="7"/>
                  <a:pt x="173" y="7"/>
                </a:cubicBezTo>
                <a:cubicBezTo>
                  <a:pt x="201" y="7"/>
                  <a:pt x="217" y="16"/>
                  <a:pt x="217" y="16"/>
                </a:cubicBezTo>
                <a:close/>
              </a:path>
            </a:pathLst>
          </a:custGeom>
          <a:solidFill>
            <a:srgbClr val="30437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 name="Freeform 901"/>
          <p:cNvSpPr/>
          <p:nvPr/>
        </p:nvSpPr>
        <p:spPr bwMode="auto">
          <a:xfrm>
            <a:off x="766111" y="1151881"/>
            <a:ext cx="204779" cy="47161"/>
          </a:xfrm>
          <a:custGeom>
            <a:avLst/>
            <a:gdLst>
              <a:gd name="T0" fmla="*/ 67 w 70"/>
              <a:gd name="T1" fmla="*/ 16 h 16"/>
              <a:gd name="T2" fmla="*/ 66 w 70"/>
              <a:gd name="T3" fmla="*/ 16 h 16"/>
              <a:gd name="T4" fmla="*/ 4 w 70"/>
              <a:gd name="T5" fmla="*/ 12 h 16"/>
              <a:gd name="T6" fmla="*/ 0 w 70"/>
              <a:gd name="T7" fmla="*/ 10 h 16"/>
              <a:gd name="T8" fmla="*/ 2 w 70"/>
              <a:gd name="T9" fmla="*/ 7 h 16"/>
              <a:gd name="T10" fmla="*/ 69 w 70"/>
              <a:gd name="T11" fmla="*/ 11 h 16"/>
              <a:gd name="T12" fmla="*/ 70 w 70"/>
              <a:gd name="T13" fmla="*/ 15 h 16"/>
              <a:gd name="T14" fmla="*/ 67 w 70"/>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6">
                <a:moveTo>
                  <a:pt x="67" y="16"/>
                </a:moveTo>
                <a:cubicBezTo>
                  <a:pt x="67" y="16"/>
                  <a:pt x="67" y="16"/>
                  <a:pt x="66" y="16"/>
                </a:cubicBezTo>
                <a:cubicBezTo>
                  <a:pt x="55" y="8"/>
                  <a:pt x="31" y="4"/>
                  <a:pt x="4" y="12"/>
                </a:cubicBezTo>
                <a:cubicBezTo>
                  <a:pt x="2" y="12"/>
                  <a:pt x="1" y="11"/>
                  <a:pt x="0" y="10"/>
                </a:cubicBezTo>
                <a:cubicBezTo>
                  <a:pt x="0" y="8"/>
                  <a:pt x="1" y="7"/>
                  <a:pt x="2" y="7"/>
                </a:cubicBezTo>
                <a:cubicBezTo>
                  <a:pt x="27" y="0"/>
                  <a:pt x="54" y="2"/>
                  <a:pt x="69" y="11"/>
                </a:cubicBezTo>
                <a:cubicBezTo>
                  <a:pt x="70" y="12"/>
                  <a:pt x="70" y="14"/>
                  <a:pt x="70" y="15"/>
                </a:cubicBezTo>
                <a:cubicBezTo>
                  <a:pt x="69" y="16"/>
                  <a:pt x="68" y="16"/>
                  <a:pt x="67" y="16"/>
                </a:cubicBezTo>
                <a:close/>
              </a:path>
            </a:pathLst>
          </a:custGeom>
          <a:solidFill>
            <a:srgbClr val="30437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 name="Freeform 902"/>
          <p:cNvSpPr/>
          <p:nvPr/>
        </p:nvSpPr>
        <p:spPr bwMode="auto">
          <a:xfrm>
            <a:off x="766111" y="1210212"/>
            <a:ext cx="204779" cy="47161"/>
          </a:xfrm>
          <a:custGeom>
            <a:avLst/>
            <a:gdLst>
              <a:gd name="T0" fmla="*/ 67 w 70"/>
              <a:gd name="T1" fmla="*/ 16 h 16"/>
              <a:gd name="T2" fmla="*/ 66 w 70"/>
              <a:gd name="T3" fmla="*/ 15 h 16"/>
              <a:gd name="T4" fmla="*/ 3 w 70"/>
              <a:gd name="T5" fmla="*/ 12 h 16"/>
              <a:gd name="T6" fmla="*/ 0 w 70"/>
              <a:gd name="T7" fmla="*/ 10 h 16"/>
              <a:gd name="T8" fmla="*/ 2 w 70"/>
              <a:gd name="T9" fmla="*/ 7 h 16"/>
              <a:gd name="T10" fmla="*/ 69 w 70"/>
              <a:gd name="T11" fmla="*/ 11 h 16"/>
              <a:gd name="T12" fmla="*/ 70 w 70"/>
              <a:gd name="T13" fmla="*/ 15 h 16"/>
              <a:gd name="T14" fmla="*/ 67 w 70"/>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6">
                <a:moveTo>
                  <a:pt x="67" y="16"/>
                </a:moveTo>
                <a:cubicBezTo>
                  <a:pt x="67" y="16"/>
                  <a:pt x="66" y="16"/>
                  <a:pt x="66" y="15"/>
                </a:cubicBezTo>
                <a:cubicBezTo>
                  <a:pt x="55" y="8"/>
                  <a:pt x="31" y="4"/>
                  <a:pt x="3" y="12"/>
                </a:cubicBezTo>
                <a:cubicBezTo>
                  <a:pt x="2" y="12"/>
                  <a:pt x="1" y="11"/>
                  <a:pt x="0" y="10"/>
                </a:cubicBezTo>
                <a:cubicBezTo>
                  <a:pt x="0" y="9"/>
                  <a:pt x="1" y="7"/>
                  <a:pt x="2" y="7"/>
                </a:cubicBezTo>
                <a:cubicBezTo>
                  <a:pt x="27" y="0"/>
                  <a:pt x="54" y="2"/>
                  <a:pt x="69" y="11"/>
                </a:cubicBezTo>
                <a:cubicBezTo>
                  <a:pt x="70" y="12"/>
                  <a:pt x="70" y="13"/>
                  <a:pt x="70" y="15"/>
                </a:cubicBezTo>
                <a:cubicBezTo>
                  <a:pt x="69" y="15"/>
                  <a:pt x="68" y="16"/>
                  <a:pt x="67" y="16"/>
                </a:cubicBezTo>
                <a:close/>
              </a:path>
            </a:pathLst>
          </a:custGeom>
          <a:solidFill>
            <a:srgbClr val="30437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 name="Freeform 903"/>
          <p:cNvSpPr/>
          <p:nvPr/>
        </p:nvSpPr>
        <p:spPr bwMode="auto">
          <a:xfrm>
            <a:off x="766111" y="1269785"/>
            <a:ext cx="208503" cy="47161"/>
          </a:xfrm>
          <a:custGeom>
            <a:avLst/>
            <a:gdLst>
              <a:gd name="T0" fmla="*/ 68 w 71"/>
              <a:gd name="T1" fmla="*/ 16 h 16"/>
              <a:gd name="T2" fmla="*/ 66 w 71"/>
              <a:gd name="T3" fmla="*/ 15 h 16"/>
              <a:gd name="T4" fmla="*/ 3 w 71"/>
              <a:gd name="T5" fmla="*/ 12 h 16"/>
              <a:gd name="T6" fmla="*/ 0 w 71"/>
              <a:gd name="T7" fmla="*/ 10 h 16"/>
              <a:gd name="T8" fmla="*/ 2 w 71"/>
              <a:gd name="T9" fmla="*/ 7 h 16"/>
              <a:gd name="T10" fmla="*/ 69 w 71"/>
              <a:gd name="T11" fmla="*/ 11 h 16"/>
              <a:gd name="T12" fmla="*/ 70 w 71"/>
              <a:gd name="T13" fmla="*/ 14 h 16"/>
              <a:gd name="T14" fmla="*/ 68 w 71"/>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6">
                <a:moveTo>
                  <a:pt x="68" y="16"/>
                </a:moveTo>
                <a:cubicBezTo>
                  <a:pt x="67" y="16"/>
                  <a:pt x="67" y="15"/>
                  <a:pt x="66" y="15"/>
                </a:cubicBezTo>
                <a:cubicBezTo>
                  <a:pt x="55" y="8"/>
                  <a:pt x="31" y="4"/>
                  <a:pt x="3" y="12"/>
                </a:cubicBezTo>
                <a:cubicBezTo>
                  <a:pt x="2" y="12"/>
                  <a:pt x="1" y="11"/>
                  <a:pt x="0" y="10"/>
                </a:cubicBezTo>
                <a:cubicBezTo>
                  <a:pt x="0" y="8"/>
                  <a:pt x="1" y="7"/>
                  <a:pt x="2" y="7"/>
                </a:cubicBezTo>
                <a:cubicBezTo>
                  <a:pt x="27" y="0"/>
                  <a:pt x="55" y="1"/>
                  <a:pt x="69" y="11"/>
                </a:cubicBezTo>
                <a:cubicBezTo>
                  <a:pt x="70" y="12"/>
                  <a:pt x="71" y="13"/>
                  <a:pt x="70" y="14"/>
                </a:cubicBezTo>
                <a:cubicBezTo>
                  <a:pt x="69" y="15"/>
                  <a:pt x="69" y="16"/>
                  <a:pt x="68" y="16"/>
                </a:cubicBezTo>
                <a:close/>
              </a:path>
            </a:pathLst>
          </a:custGeom>
          <a:solidFill>
            <a:srgbClr val="30437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0" name="Freeform 904"/>
          <p:cNvSpPr/>
          <p:nvPr/>
        </p:nvSpPr>
        <p:spPr bwMode="auto">
          <a:xfrm>
            <a:off x="766111" y="1325633"/>
            <a:ext cx="208503" cy="49644"/>
          </a:xfrm>
          <a:custGeom>
            <a:avLst/>
            <a:gdLst>
              <a:gd name="T0" fmla="*/ 68 w 71"/>
              <a:gd name="T1" fmla="*/ 17 h 17"/>
              <a:gd name="T2" fmla="*/ 67 w 71"/>
              <a:gd name="T3" fmla="*/ 16 h 17"/>
              <a:gd name="T4" fmla="*/ 3 w 71"/>
              <a:gd name="T5" fmla="*/ 13 h 17"/>
              <a:gd name="T6" fmla="*/ 0 w 71"/>
              <a:gd name="T7" fmla="*/ 11 h 17"/>
              <a:gd name="T8" fmla="*/ 2 w 71"/>
              <a:gd name="T9" fmla="*/ 8 h 17"/>
              <a:gd name="T10" fmla="*/ 70 w 71"/>
              <a:gd name="T11" fmla="*/ 12 h 17"/>
              <a:gd name="T12" fmla="*/ 70 w 71"/>
              <a:gd name="T13" fmla="*/ 15 h 17"/>
              <a:gd name="T14" fmla="*/ 68 w 71"/>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7">
                <a:moveTo>
                  <a:pt x="68" y="17"/>
                </a:moveTo>
                <a:cubicBezTo>
                  <a:pt x="68" y="17"/>
                  <a:pt x="67" y="16"/>
                  <a:pt x="67" y="16"/>
                </a:cubicBezTo>
                <a:cubicBezTo>
                  <a:pt x="53" y="7"/>
                  <a:pt x="29" y="6"/>
                  <a:pt x="3" y="13"/>
                </a:cubicBezTo>
                <a:cubicBezTo>
                  <a:pt x="2" y="13"/>
                  <a:pt x="1" y="12"/>
                  <a:pt x="0" y="11"/>
                </a:cubicBezTo>
                <a:cubicBezTo>
                  <a:pt x="0" y="10"/>
                  <a:pt x="1" y="8"/>
                  <a:pt x="2" y="8"/>
                </a:cubicBezTo>
                <a:cubicBezTo>
                  <a:pt x="29" y="0"/>
                  <a:pt x="54" y="2"/>
                  <a:pt x="70" y="12"/>
                </a:cubicBezTo>
                <a:cubicBezTo>
                  <a:pt x="71" y="13"/>
                  <a:pt x="71" y="14"/>
                  <a:pt x="70" y="15"/>
                </a:cubicBezTo>
                <a:cubicBezTo>
                  <a:pt x="70" y="16"/>
                  <a:pt x="69" y="17"/>
                  <a:pt x="68" y="17"/>
                </a:cubicBezTo>
                <a:close/>
              </a:path>
            </a:pathLst>
          </a:custGeom>
          <a:solidFill>
            <a:srgbClr val="30437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1" name="Freeform 905"/>
          <p:cNvSpPr/>
          <p:nvPr/>
        </p:nvSpPr>
        <p:spPr bwMode="auto">
          <a:xfrm>
            <a:off x="766111" y="1381482"/>
            <a:ext cx="208503" cy="52126"/>
          </a:xfrm>
          <a:custGeom>
            <a:avLst/>
            <a:gdLst>
              <a:gd name="T0" fmla="*/ 68 w 71"/>
              <a:gd name="T1" fmla="*/ 18 h 18"/>
              <a:gd name="T2" fmla="*/ 67 w 71"/>
              <a:gd name="T3" fmla="*/ 17 h 18"/>
              <a:gd name="T4" fmla="*/ 4 w 71"/>
              <a:gd name="T5" fmla="*/ 14 h 18"/>
              <a:gd name="T6" fmla="*/ 0 w 71"/>
              <a:gd name="T7" fmla="*/ 13 h 18"/>
              <a:gd name="T8" fmla="*/ 2 w 71"/>
              <a:gd name="T9" fmla="*/ 9 h 18"/>
              <a:gd name="T10" fmla="*/ 70 w 71"/>
              <a:gd name="T11" fmla="*/ 13 h 18"/>
              <a:gd name="T12" fmla="*/ 70 w 71"/>
              <a:gd name="T13" fmla="*/ 16 h 18"/>
              <a:gd name="T14" fmla="*/ 68 w 71"/>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8">
                <a:moveTo>
                  <a:pt x="68" y="18"/>
                </a:moveTo>
                <a:cubicBezTo>
                  <a:pt x="68" y="18"/>
                  <a:pt x="67" y="17"/>
                  <a:pt x="67" y="17"/>
                </a:cubicBezTo>
                <a:cubicBezTo>
                  <a:pt x="54" y="9"/>
                  <a:pt x="24" y="6"/>
                  <a:pt x="4" y="14"/>
                </a:cubicBezTo>
                <a:cubicBezTo>
                  <a:pt x="2" y="15"/>
                  <a:pt x="1" y="14"/>
                  <a:pt x="0" y="13"/>
                </a:cubicBezTo>
                <a:cubicBezTo>
                  <a:pt x="0" y="11"/>
                  <a:pt x="0" y="10"/>
                  <a:pt x="2" y="9"/>
                </a:cubicBezTo>
                <a:cubicBezTo>
                  <a:pt x="25" y="0"/>
                  <a:pt x="56" y="4"/>
                  <a:pt x="70" y="13"/>
                </a:cubicBezTo>
                <a:cubicBezTo>
                  <a:pt x="71" y="14"/>
                  <a:pt x="71" y="15"/>
                  <a:pt x="70" y="16"/>
                </a:cubicBezTo>
                <a:cubicBezTo>
                  <a:pt x="70" y="17"/>
                  <a:pt x="69" y="18"/>
                  <a:pt x="68" y="18"/>
                </a:cubicBezTo>
                <a:close/>
              </a:path>
            </a:pathLst>
          </a:custGeom>
          <a:solidFill>
            <a:srgbClr val="30437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2" name="Freeform 906"/>
          <p:cNvSpPr/>
          <p:nvPr/>
        </p:nvSpPr>
        <p:spPr bwMode="auto">
          <a:xfrm>
            <a:off x="1062731" y="1151881"/>
            <a:ext cx="210985" cy="47161"/>
          </a:xfrm>
          <a:custGeom>
            <a:avLst/>
            <a:gdLst>
              <a:gd name="T0" fmla="*/ 3 w 72"/>
              <a:gd name="T1" fmla="*/ 16 h 16"/>
              <a:gd name="T2" fmla="*/ 1 w 72"/>
              <a:gd name="T3" fmla="*/ 15 h 16"/>
              <a:gd name="T4" fmla="*/ 2 w 72"/>
              <a:gd name="T5" fmla="*/ 11 h 16"/>
              <a:gd name="T6" fmla="*/ 69 w 72"/>
              <a:gd name="T7" fmla="*/ 7 h 16"/>
              <a:gd name="T8" fmla="*/ 71 w 72"/>
              <a:gd name="T9" fmla="*/ 10 h 16"/>
              <a:gd name="T10" fmla="*/ 68 w 72"/>
              <a:gd name="T11" fmla="*/ 12 h 16"/>
              <a:gd name="T12" fmla="*/ 5 w 72"/>
              <a:gd name="T13" fmla="*/ 16 h 16"/>
              <a:gd name="T14" fmla="*/ 3 w 7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
                <a:moveTo>
                  <a:pt x="3" y="16"/>
                </a:moveTo>
                <a:cubicBezTo>
                  <a:pt x="2" y="16"/>
                  <a:pt x="2" y="16"/>
                  <a:pt x="1" y="15"/>
                </a:cubicBezTo>
                <a:cubicBezTo>
                  <a:pt x="0" y="14"/>
                  <a:pt x="1" y="12"/>
                  <a:pt x="2" y="11"/>
                </a:cubicBezTo>
                <a:cubicBezTo>
                  <a:pt x="17" y="2"/>
                  <a:pt x="45" y="0"/>
                  <a:pt x="69" y="7"/>
                </a:cubicBezTo>
                <a:cubicBezTo>
                  <a:pt x="71" y="7"/>
                  <a:pt x="72" y="8"/>
                  <a:pt x="71" y="10"/>
                </a:cubicBezTo>
                <a:cubicBezTo>
                  <a:pt x="71" y="11"/>
                  <a:pt x="69" y="12"/>
                  <a:pt x="68" y="12"/>
                </a:cubicBezTo>
                <a:cubicBezTo>
                  <a:pt x="42" y="4"/>
                  <a:pt x="16" y="8"/>
                  <a:pt x="5" y="16"/>
                </a:cubicBezTo>
                <a:cubicBezTo>
                  <a:pt x="4" y="16"/>
                  <a:pt x="4" y="16"/>
                  <a:pt x="3" y="16"/>
                </a:cubicBezTo>
                <a:close/>
              </a:path>
            </a:pathLst>
          </a:custGeom>
          <a:solidFill>
            <a:srgbClr val="30437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3" name="Freeform 907"/>
          <p:cNvSpPr/>
          <p:nvPr/>
        </p:nvSpPr>
        <p:spPr bwMode="auto">
          <a:xfrm>
            <a:off x="1062731" y="1210212"/>
            <a:ext cx="210985" cy="47161"/>
          </a:xfrm>
          <a:custGeom>
            <a:avLst/>
            <a:gdLst>
              <a:gd name="T0" fmla="*/ 3 w 72"/>
              <a:gd name="T1" fmla="*/ 16 h 16"/>
              <a:gd name="T2" fmla="*/ 1 w 72"/>
              <a:gd name="T3" fmla="*/ 15 h 16"/>
              <a:gd name="T4" fmla="*/ 2 w 72"/>
              <a:gd name="T5" fmla="*/ 11 h 16"/>
              <a:gd name="T6" fmla="*/ 69 w 72"/>
              <a:gd name="T7" fmla="*/ 7 h 16"/>
              <a:gd name="T8" fmla="*/ 71 w 72"/>
              <a:gd name="T9" fmla="*/ 10 h 16"/>
              <a:gd name="T10" fmla="*/ 68 w 72"/>
              <a:gd name="T11" fmla="*/ 12 h 16"/>
              <a:gd name="T12" fmla="*/ 5 w 72"/>
              <a:gd name="T13" fmla="*/ 16 h 16"/>
              <a:gd name="T14" fmla="*/ 3 w 7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
                <a:moveTo>
                  <a:pt x="3" y="16"/>
                </a:moveTo>
                <a:cubicBezTo>
                  <a:pt x="2" y="16"/>
                  <a:pt x="2" y="16"/>
                  <a:pt x="1" y="15"/>
                </a:cubicBezTo>
                <a:cubicBezTo>
                  <a:pt x="0" y="14"/>
                  <a:pt x="1" y="12"/>
                  <a:pt x="2" y="11"/>
                </a:cubicBezTo>
                <a:cubicBezTo>
                  <a:pt x="17" y="2"/>
                  <a:pt x="45" y="0"/>
                  <a:pt x="69" y="7"/>
                </a:cubicBezTo>
                <a:cubicBezTo>
                  <a:pt x="71" y="7"/>
                  <a:pt x="72" y="8"/>
                  <a:pt x="71" y="10"/>
                </a:cubicBezTo>
                <a:cubicBezTo>
                  <a:pt x="71" y="11"/>
                  <a:pt x="69" y="12"/>
                  <a:pt x="68" y="12"/>
                </a:cubicBezTo>
                <a:cubicBezTo>
                  <a:pt x="42" y="4"/>
                  <a:pt x="16" y="8"/>
                  <a:pt x="5" y="16"/>
                </a:cubicBezTo>
                <a:cubicBezTo>
                  <a:pt x="4" y="16"/>
                  <a:pt x="4" y="16"/>
                  <a:pt x="3" y="16"/>
                </a:cubicBezTo>
                <a:close/>
              </a:path>
            </a:pathLst>
          </a:custGeom>
          <a:solidFill>
            <a:srgbClr val="30437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4" name="Freeform 908"/>
          <p:cNvSpPr/>
          <p:nvPr/>
        </p:nvSpPr>
        <p:spPr bwMode="auto">
          <a:xfrm>
            <a:off x="1062731" y="1269785"/>
            <a:ext cx="210985" cy="47161"/>
          </a:xfrm>
          <a:custGeom>
            <a:avLst/>
            <a:gdLst>
              <a:gd name="T0" fmla="*/ 3 w 72"/>
              <a:gd name="T1" fmla="*/ 16 h 16"/>
              <a:gd name="T2" fmla="*/ 1 w 72"/>
              <a:gd name="T3" fmla="*/ 15 h 16"/>
              <a:gd name="T4" fmla="*/ 2 w 72"/>
              <a:gd name="T5" fmla="*/ 11 h 16"/>
              <a:gd name="T6" fmla="*/ 69 w 72"/>
              <a:gd name="T7" fmla="*/ 7 h 16"/>
              <a:gd name="T8" fmla="*/ 71 w 72"/>
              <a:gd name="T9" fmla="*/ 10 h 16"/>
              <a:gd name="T10" fmla="*/ 68 w 72"/>
              <a:gd name="T11" fmla="*/ 12 h 16"/>
              <a:gd name="T12" fmla="*/ 5 w 72"/>
              <a:gd name="T13" fmla="*/ 16 h 16"/>
              <a:gd name="T14" fmla="*/ 3 w 7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
                <a:moveTo>
                  <a:pt x="3" y="16"/>
                </a:moveTo>
                <a:cubicBezTo>
                  <a:pt x="2" y="16"/>
                  <a:pt x="2" y="16"/>
                  <a:pt x="1" y="15"/>
                </a:cubicBezTo>
                <a:cubicBezTo>
                  <a:pt x="0" y="14"/>
                  <a:pt x="1" y="12"/>
                  <a:pt x="2" y="11"/>
                </a:cubicBezTo>
                <a:cubicBezTo>
                  <a:pt x="17" y="2"/>
                  <a:pt x="45" y="0"/>
                  <a:pt x="69" y="7"/>
                </a:cubicBezTo>
                <a:cubicBezTo>
                  <a:pt x="71" y="7"/>
                  <a:pt x="72" y="9"/>
                  <a:pt x="71" y="10"/>
                </a:cubicBezTo>
                <a:cubicBezTo>
                  <a:pt x="71" y="11"/>
                  <a:pt x="69" y="12"/>
                  <a:pt x="68" y="12"/>
                </a:cubicBezTo>
                <a:cubicBezTo>
                  <a:pt x="42" y="4"/>
                  <a:pt x="16" y="8"/>
                  <a:pt x="5" y="16"/>
                </a:cubicBezTo>
                <a:cubicBezTo>
                  <a:pt x="4" y="16"/>
                  <a:pt x="4" y="16"/>
                  <a:pt x="3" y="16"/>
                </a:cubicBezTo>
                <a:close/>
              </a:path>
            </a:pathLst>
          </a:custGeom>
          <a:solidFill>
            <a:srgbClr val="30437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5" name="Freeform 909"/>
          <p:cNvSpPr/>
          <p:nvPr/>
        </p:nvSpPr>
        <p:spPr bwMode="auto">
          <a:xfrm>
            <a:off x="1062731" y="1325633"/>
            <a:ext cx="210985" cy="49644"/>
          </a:xfrm>
          <a:custGeom>
            <a:avLst/>
            <a:gdLst>
              <a:gd name="T0" fmla="*/ 3 w 72"/>
              <a:gd name="T1" fmla="*/ 17 h 17"/>
              <a:gd name="T2" fmla="*/ 1 w 72"/>
              <a:gd name="T3" fmla="*/ 16 h 17"/>
              <a:gd name="T4" fmla="*/ 2 w 72"/>
              <a:gd name="T5" fmla="*/ 12 h 17"/>
              <a:gd name="T6" fmla="*/ 69 w 72"/>
              <a:gd name="T7" fmla="*/ 7 h 17"/>
              <a:gd name="T8" fmla="*/ 71 w 72"/>
              <a:gd name="T9" fmla="*/ 11 h 17"/>
              <a:gd name="T10" fmla="*/ 68 w 72"/>
              <a:gd name="T11" fmla="*/ 12 h 17"/>
              <a:gd name="T12" fmla="*/ 5 w 72"/>
              <a:gd name="T13" fmla="*/ 16 h 17"/>
              <a:gd name="T14" fmla="*/ 3 w 72"/>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7">
                <a:moveTo>
                  <a:pt x="3" y="17"/>
                </a:moveTo>
                <a:cubicBezTo>
                  <a:pt x="2" y="17"/>
                  <a:pt x="2" y="16"/>
                  <a:pt x="1" y="16"/>
                </a:cubicBezTo>
                <a:cubicBezTo>
                  <a:pt x="0" y="14"/>
                  <a:pt x="1" y="13"/>
                  <a:pt x="2" y="12"/>
                </a:cubicBezTo>
                <a:cubicBezTo>
                  <a:pt x="14" y="4"/>
                  <a:pt x="43" y="0"/>
                  <a:pt x="69" y="7"/>
                </a:cubicBezTo>
                <a:cubicBezTo>
                  <a:pt x="71" y="8"/>
                  <a:pt x="72" y="9"/>
                  <a:pt x="71" y="11"/>
                </a:cubicBezTo>
                <a:cubicBezTo>
                  <a:pt x="71" y="12"/>
                  <a:pt x="69" y="13"/>
                  <a:pt x="68" y="12"/>
                </a:cubicBezTo>
                <a:cubicBezTo>
                  <a:pt x="44" y="6"/>
                  <a:pt x="16" y="9"/>
                  <a:pt x="5" y="16"/>
                </a:cubicBezTo>
                <a:cubicBezTo>
                  <a:pt x="4" y="17"/>
                  <a:pt x="4" y="17"/>
                  <a:pt x="3" y="17"/>
                </a:cubicBezTo>
                <a:close/>
              </a:path>
            </a:pathLst>
          </a:custGeom>
          <a:solidFill>
            <a:srgbClr val="30437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6" name="Freeform 910"/>
          <p:cNvSpPr/>
          <p:nvPr/>
        </p:nvSpPr>
        <p:spPr bwMode="auto">
          <a:xfrm>
            <a:off x="1062731" y="1387688"/>
            <a:ext cx="210985" cy="45920"/>
          </a:xfrm>
          <a:custGeom>
            <a:avLst/>
            <a:gdLst>
              <a:gd name="T0" fmla="*/ 3 w 72"/>
              <a:gd name="T1" fmla="*/ 16 h 16"/>
              <a:gd name="T2" fmla="*/ 1 w 72"/>
              <a:gd name="T3" fmla="*/ 15 h 16"/>
              <a:gd name="T4" fmla="*/ 2 w 72"/>
              <a:gd name="T5" fmla="*/ 11 h 16"/>
              <a:gd name="T6" fmla="*/ 69 w 72"/>
              <a:gd name="T7" fmla="*/ 7 h 16"/>
              <a:gd name="T8" fmla="*/ 71 w 72"/>
              <a:gd name="T9" fmla="*/ 10 h 16"/>
              <a:gd name="T10" fmla="*/ 68 w 72"/>
              <a:gd name="T11" fmla="*/ 11 h 16"/>
              <a:gd name="T12" fmla="*/ 5 w 72"/>
              <a:gd name="T13" fmla="*/ 16 h 16"/>
              <a:gd name="T14" fmla="*/ 3 w 7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
                <a:moveTo>
                  <a:pt x="3" y="16"/>
                </a:moveTo>
                <a:cubicBezTo>
                  <a:pt x="2" y="16"/>
                  <a:pt x="2" y="16"/>
                  <a:pt x="1" y="15"/>
                </a:cubicBezTo>
                <a:cubicBezTo>
                  <a:pt x="0" y="14"/>
                  <a:pt x="1" y="12"/>
                  <a:pt x="2" y="11"/>
                </a:cubicBezTo>
                <a:cubicBezTo>
                  <a:pt x="17" y="1"/>
                  <a:pt x="45" y="0"/>
                  <a:pt x="69" y="7"/>
                </a:cubicBezTo>
                <a:cubicBezTo>
                  <a:pt x="71" y="7"/>
                  <a:pt x="72" y="8"/>
                  <a:pt x="71" y="10"/>
                </a:cubicBezTo>
                <a:cubicBezTo>
                  <a:pt x="71" y="11"/>
                  <a:pt x="69" y="12"/>
                  <a:pt x="68" y="11"/>
                </a:cubicBezTo>
                <a:cubicBezTo>
                  <a:pt x="42" y="4"/>
                  <a:pt x="16" y="8"/>
                  <a:pt x="5" y="16"/>
                </a:cubicBezTo>
                <a:cubicBezTo>
                  <a:pt x="4" y="16"/>
                  <a:pt x="4" y="16"/>
                  <a:pt x="3" y="16"/>
                </a:cubicBezTo>
                <a:close/>
              </a:path>
            </a:pathLst>
          </a:custGeom>
          <a:solidFill>
            <a:srgbClr val="30437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7" name="Freeform 888"/>
          <p:cNvSpPr/>
          <p:nvPr/>
        </p:nvSpPr>
        <p:spPr bwMode="auto">
          <a:xfrm>
            <a:off x="670438" y="838657"/>
            <a:ext cx="737206" cy="402112"/>
          </a:xfrm>
          <a:custGeom>
            <a:avLst/>
            <a:gdLst>
              <a:gd name="T0" fmla="*/ 3 w 251"/>
              <a:gd name="T1" fmla="*/ 43 h 137"/>
              <a:gd name="T2" fmla="*/ 123 w 251"/>
              <a:gd name="T3" fmla="*/ 0 h 137"/>
              <a:gd name="T4" fmla="*/ 125 w 251"/>
              <a:gd name="T5" fmla="*/ 0 h 137"/>
              <a:gd name="T6" fmla="*/ 248 w 251"/>
              <a:gd name="T7" fmla="*/ 43 h 137"/>
              <a:gd name="T8" fmla="*/ 251 w 251"/>
              <a:gd name="T9" fmla="*/ 47 h 137"/>
              <a:gd name="T10" fmla="*/ 248 w 251"/>
              <a:gd name="T11" fmla="*/ 50 h 137"/>
              <a:gd name="T12" fmla="*/ 206 w 251"/>
              <a:gd name="T13" fmla="*/ 62 h 137"/>
              <a:gd name="T14" fmla="*/ 124 w 251"/>
              <a:gd name="T15" fmla="*/ 43 h 137"/>
              <a:gd name="T16" fmla="*/ 121 w 251"/>
              <a:gd name="T17" fmla="*/ 47 h 137"/>
              <a:gd name="T18" fmla="*/ 124 w 251"/>
              <a:gd name="T19" fmla="*/ 51 h 137"/>
              <a:gd name="T20" fmla="*/ 200 w 251"/>
              <a:gd name="T21" fmla="*/ 67 h 137"/>
              <a:gd name="T22" fmla="*/ 200 w 251"/>
              <a:gd name="T23" fmla="*/ 93 h 137"/>
              <a:gd name="T24" fmla="*/ 200 w 251"/>
              <a:gd name="T25" fmla="*/ 93 h 137"/>
              <a:gd name="T26" fmla="*/ 124 w 251"/>
              <a:gd name="T27" fmla="*/ 111 h 137"/>
              <a:gd name="T28" fmla="*/ 48 w 251"/>
              <a:gd name="T29" fmla="*/ 93 h 137"/>
              <a:gd name="T30" fmla="*/ 48 w 251"/>
              <a:gd name="T31" fmla="*/ 93 h 137"/>
              <a:gd name="T32" fmla="*/ 48 w 251"/>
              <a:gd name="T33" fmla="*/ 63 h 137"/>
              <a:gd name="T34" fmla="*/ 26 w 251"/>
              <a:gd name="T35" fmla="*/ 57 h 137"/>
              <a:gd name="T36" fmla="*/ 26 w 251"/>
              <a:gd name="T37" fmla="*/ 91 h 137"/>
              <a:gd name="T38" fmla="*/ 34 w 251"/>
              <a:gd name="T39" fmla="*/ 101 h 137"/>
              <a:gd name="T40" fmla="*/ 28 w 251"/>
              <a:gd name="T41" fmla="*/ 111 h 137"/>
              <a:gd name="T42" fmla="*/ 30 w 251"/>
              <a:gd name="T43" fmla="*/ 124 h 137"/>
              <a:gd name="T44" fmla="*/ 10 w 251"/>
              <a:gd name="T45" fmla="*/ 132 h 137"/>
              <a:gd name="T46" fmla="*/ 15 w 251"/>
              <a:gd name="T47" fmla="*/ 110 h 137"/>
              <a:gd name="T48" fmla="*/ 10 w 251"/>
              <a:gd name="T49" fmla="*/ 101 h 137"/>
              <a:gd name="T50" fmla="*/ 17 w 251"/>
              <a:gd name="T51" fmla="*/ 91 h 137"/>
              <a:gd name="T52" fmla="*/ 17 w 251"/>
              <a:gd name="T53" fmla="*/ 54 h 137"/>
              <a:gd name="T54" fmla="*/ 3 w 251"/>
              <a:gd name="T55" fmla="*/ 50 h 137"/>
              <a:gd name="T56" fmla="*/ 0 w 251"/>
              <a:gd name="T57" fmla="*/ 47 h 137"/>
              <a:gd name="T58" fmla="*/ 3 w 251"/>
              <a:gd name="T59" fmla="*/ 4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1" h="137">
                <a:moveTo>
                  <a:pt x="3" y="43"/>
                </a:moveTo>
                <a:cubicBezTo>
                  <a:pt x="123" y="0"/>
                  <a:pt x="123" y="0"/>
                  <a:pt x="123" y="0"/>
                </a:cubicBezTo>
                <a:cubicBezTo>
                  <a:pt x="124" y="0"/>
                  <a:pt x="125" y="0"/>
                  <a:pt x="125" y="0"/>
                </a:cubicBezTo>
                <a:cubicBezTo>
                  <a:pt x="248" y="43"/>
                  <a:pt x="248" y="43"/>
                  <a:pt x="248" y="43"/>
                </a:cubicBezTo>
                <a:cubicBezTo>
                  <a:pt x="250" y="43"/>
                  <a:pt x="251" y="45"/>
                  <a:pt x="251" y="47"/>
                </a:cubicBezTo>
                <a:cubicBezTo>
                  <a:pt x="251" y="48"/>
                  <a:pt x="249" y="50"/>
                  <a:pt x="248" y="50"/>
                </a:cubicBezTo>
                <a:cubicBezTo>
                  <a:pt x="206" y="62"/>
                  <a:pt x="206" y="62"/>
                  <a:pt x="206" y="62"/>
                </a:cubicBezTo>
                <a:cubicBezTo>
                  <a:pt x="197" y="49"/>
                  <a:pt x="158" y="43"/>
                  <a:pt x="124" y="43"/>
                </a:cubicBezTo>
                <a:cubicBezTo>
                  <a:pt x="122" y="43"/>
                  <a:pt x="121" y="45"/>
                  <a:pt x="121" y="47"/>
                </a:cubicBezTo>
                <a:cubicBezTo>
                  <a:pt x="121" y="49"/>
                  <a:pt x="122" y="51"/>
                  <a:pt x="124" y="51"/>
                </a:cubicBezTo>
                <a:cubicBezTo>
                  <a:pt x="166" y="51"/>
                  <a:pt x="196" y="59"/>
                  <a:pt x="200" y="67"/>
                </a:cubicBezTo>
                <a:cubicBezTo>
                  <a:pt x="200" y="93"/>
                  <a:pt x="200" y="93"/>
                  <a:pt x="200" y="93"/>
                </a:cubicBezTo>
                <a:cubicBezTo>
                  <a:pt x="200" y="93"/>
                  <a:pt x="200" y="93"/>
                  <a:pt x="200" y="93"/>
                </a:cubicBezTo>
                <a:cubicBezTo>
                  <a:pt x="200" y="103"/>
                  <a:pt x="166" y="111"/>
                  <a:pt x="124" y="111"/>
                </a:cubicBezTo>
                <a:cubicBezTo>
                  <a:pt x="82" y="111"/>
                  <a:pt x="48" y="103"/>
                  <a:pt x="48" y="93"/>
                </a:cubicBezTo>
                <a:cubicBezTo>
                  <a:pt x="48" y="93"/>
                  <a:pt x="48" y="93"/>
                  <a:pt x="48" y="93"/>
                </a:cubicBezTo>
                <a:cubicBezTo>
                  <a:pt x="48" y="63"/>
                  <a:pt x="48" y="63"/>
                  <a:pt x="48" y="63"/>
                </a:cubicBezTo>
                <a:cubicBezTo>
                  <a:pt x="26" y="57"/>
                  <a:pt x="26" y="57"/>
                  <a:pt x="26" y="57"/>
                </a:cubicBezTo>
                <a:cubicBezTo>
                  <a:pt x="26" y="91"/>
                  <a:pt x="26" y="91"/>
                  <a:pt x="26" y="91"/>
                </a:cubicBezTo>
                <a:cubicBezTo>
                  <a:pt x="31" y="92"/>
                  <a:pt x="34" y="96"/>
                  <a:pt x="34" y="101"/>
                </a:cubicBezTo>
                <a:cubicBezTo>
                  <a:pt x="34" y="105"/>
                  <a:pt x="31" y="109"/>
                  <a:pt x="28" y="111"/>
                </a:cubicBezTo>
                <a:cubicBezTo>
                  <a:pt x="30" y="124"/>
                  <a:pt x="30" y="124"/>
                  <a:pt x="30" y="124"/>
                </a:cubicBezTo>
                <a:cubicBezTo>
                  <a:pt x="32" y="129"/>
                  <a:pt x="10" y="137"/>
                  <a:pt x="10" y="132"/>
                </a:cubicBezTo>
                <a:cubicBezTo>
                  <a:pt x="15" y="110"/>
                  <a:pt x="15" y="110"/>
                  <a:pt x="15" y="110"/>
                </a:cubicBezTo>
                <a:cubicBezTo>
                  <a:pt x="12" y="108"/>
                  <a:pt x="10" y="105"/>
                  <a:pt x="10" y="101"/>
                </a:cubicBezTo>
                <a:cubicBezTo>
                  <a:pt x="10" y="96"/>
                  <a:pt x="13" y="92"/>
                  <a:pt x="17" y="91"/>
                </a:cubicBezTo>
                <a:cubicBezTo>
                  <a:pt x="17" y="54"/>
                  <a:pt x="17" y="54"/>
                  <a:pt x="17" y="54"/>
                </a:cubicBezTo>
                <a:cubicBezTo>
                  <a:pt x="3" y="50"/>
                  <a:pt x="3" y="50"/>
                  <a:pt x="3" y="50"/>
                </a:cubicBezTo>
                <a:cubicBezTo>
                  <a:pt x="1" y="50"/>
                  <a:pt x="0" y="48"/>
                  <a:pt x="0" y="47"/>
                </a:cubicBezTo>
                <a:cubicBezTo>
                  <a:pt x="0" y="45"/>
                  <a:pt x="1" y="43"/>
                  <a:pt x="3" y="43"/>
                </a:cubicBezTo>
                <a:close/>
              </a:path>
            </a:pathLst>
          </a:custGeom>
          <a:solidFill>
            <a:srgbClr val="30437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24084" y="867084"/>
            <a:ext cx="1005403" cy="584775"/>
          </a:xfrm>
          <a:prstGeom prst="rect">
            <a:avLst/>
          </a:prstGeom>
        </p:spPr>
        <p:txBody>
          <a:bodyPr wrap="none">
            <a:spAutoFit/>
          </a:bodyPr>
          <a:lstStyle/>
          <a:p>
            <a:pPr>
              <a:spcBef>
                <a:spcPts val="0"/>
              </a:spcBef>
              <a:spcAft>
                <a:spcPts val="0"/>
              </a:spcAft>
              <a:buSzPct val="100000"/>
            </a:pPr>
            <a:r>
              <a:rPr lang="zh-CN" altLang="en-US" sz="32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作业</a:t>
            </a:r>
          </a:p>
        </p:txBody>
      </p:sp>
      <p:sp>
        <p:nvSpPr>
          <p:cNvPr id="4" name="文本框 3"/>
          <p:cNvSpPr txBox="1"/>
          <p:nvPr/>
        </p:nvSpPr>
        <p:spPr>
          <a:xfrm>
            <a:off x="925830" y="1871980"/>
            <a:ext cx="9968230" cy="2676525"/>
          </a:xfrm>
          <a:prstGeom prst="rect">
            <a:avLst/>
          </a:prstGeom>
          <a:noFill/>
        </p:spPr>
        <p:txBody>
          <a:bodyPr wrap="square" rtlCol="0" anchor="t">
            <a:spAutoFit/>
          </a:bodyPr>
          <a:lstStyle/>
          <a:p>
            <a:pPr algn="l"/>
            <a:r>
              <a:rPr lang="en-US" altLang="zh-CN" sz="28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sym typeface="+mn-ea"/>
              </a:rPr>
              <a:t>1.</a:t>
            </a:r>
            <a:r>
              <a:rPr lang="zh-CN" altLang="en-US" sz="28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sym typeface="+mn-ea"/>
              </a:rPr>
              <a:t>查阅相关资料，结合全面依法治国的成就及要求，系统深入学习习近平法治思想，撰写读书笔记，开展读书会，交流读书心得。</a:t>
            </a:r>
          </a:p>
          <a:p>
            <a:pPr algn="l"/>
            <a:r>
              <a:rPr lang="en-US" altLang="zh-CN" sz="28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sym typeface="+mn-ea"/>
              </a:rPr>
              <a:t>2.</a:t>
            </a:r>
            <a:r>
              <a:rPr lang="zh-CN" altLang="en-US" sz="28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sym typeface="+mn-ea"/>
              </a:rPr>
              <a:t>以《全面从严治党永远在路上》为题，创作手抄报，充分展示中国共产党始终保持思想上的冷静清醒、增强行动上的勇毅执着，坚定全面从严的政治自觉，一以贯之全面从严治党。</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框 3"/>
          <p:cNvSpPr/>
          <p:nvPr>
            <p:custDataLst>
              <p:tags r:id="rId2"/>
            </p:custDataLst>
          </p:nvPr>
        </p:nvSpPr>
        <p:spPr>
          <a:xfrm>
            <a:off x="3054350" y="2535238"/>
            <a:ext cx="7032625" cy="1568450"/>
          </a:xfrm>
          <a:prstGeom prst="rect">
            <a:avLst/>
          </a:prstGeom>
          <a:noFill/>
          <a:ln w="9525">
            <a:noFill/>
          </a:ln>
        </p:spPr>
        <p:txBody>
          <a:bodyPr>
            <a:spAutoFit/>
          </a:bodyPr>
          <a:lstStyle/>
          <a:p>
            <a:pPr algn="ctr">
              <a:buFont typeface="Arial" panose="020B0604020202020204" pitchFamily="34" charset="0"/>
            </a:pPr>
            <a:r>
              <a:rPr lang="zh-CN" altLang="en-US" sz="9600" b="1" dirty="0">
                <a:solidFill>
                  <a:srgbClr val="1D6295"/>
                </a:solidFill>
                <a:latin typeface="微软雅黑" panose="020B0503020204020204" pitchFamily="34" charset="-122"/>
                <a:ea typeface="微软雅黑" panose="020B0503020204020204" pitchFamily="34" charset="-122"/>
                <a:sym typeface="微软雅黑" panose="020B0503020204020204" pitchFamily="34" charset="-122"/>
              </a:rPr>
              <a:t>谢谢</a:t>
            </a:r>
          </a:p>
        </p:txBody>
      </p:sp>
    </p:spTree>
    <p:custDataLst>
      <p:tags r:id="rId1"/>
    </p:custData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2"/>
            </p:custDataLst>
          </p:nvPr>
        </p:nvSpPr>
        <p:spPr>
          <a:xfrm>
            <a:off x="3043934" y="2964476"/>
            <a:ext cx="880270" cy="784639"/>
          </a:xfrm>
          <a:prstGeom prst="rect">
            <a:avLst/>
          </a:prstGeom>
          <a:noFill/>
        </p:spPr>
        <p:txBody>
          <a:bodyPr wrap="square" rtlCol="0" anchor="ctr">
            <a:normAutofit/>
          </a:bodyPr>
          <a:lstStyle/>
          <a:p>
            <a:pPr marL="0">
              <a:lnSpc>
                <a:spcPct val="100000"/>
              </a:lnSpc>
              <a:spcBef>
                <a:spcPts val="0"/>
              </a:spcBef>
              <a:spcAft>
                <a:spcPts val="800"/>
              </a:spcAft>
            </a:pPr>
            <a:endParaRPr lang="en-US" sz="4200" b="1" spc="340" dirty="0">
              <a:solidFill>
                <a:schemeClr val="dk1"/>
              </a:solidFill>
              <a:latin typeface="Arial" panose="020B0604020202020204" pitchFamily="34" charset="0"/>
              <a:ea typeface="微软雅黑" panose="020B0503020204020204" pitchFamily="34" charset="-122"/>
              <a:cs typeface="Montserrat Black"/>
            </a:endParaRPr>
          </a:p>
        </p:txBody>
      </p:sp>
      <p:sp>
        <p:nvSpPr>
          <p:cNvPr id="17" name="TextBox 21"/>
          <p:cNvSpPr txBox="1"/>
          <p:nvPr>
            <p:custDataLst>
              <p:tags r:id="rId3"/>
            </p:custDataLst>
          </p:nvPr>
        </p:nvSpPr>
        <p:spPr>
          <a:xfrm>
            <a:off x="1656080" y="4341495"/>
            <a:ext cx="4356735" cy="1882775"/>
          </a:xfrm>
          <a:prstGeom prst="rect">
            <a:avLst/>
          </a:prstGeom>
          <a:noFill/>
        </p:spPr>
        <p:txBody>
          <a:bodyPr wrap="square" rtlCol="0" anchor="ctr"/>
          <a:lstStyle/>
          <a:p>
            <a:pPr>
              <a:lnSpc>
                <a:spcPct val="100000"/>
              </a:lnSpc>
            </a:pPr>
            <a:r>
              <a:rPr lang="en-US" altLang="zh-CN" sz="1800" b="1" dirty="0">
                <a:gradFill>
                  <a:gsLst>
                    <a:gs pos="0">
                      <a:srgbClr val="007BD3"/>
                    </a:gs>
                    <a:gs pos="100000">
                      <a:srgbClr val="034373"/>
                    </a:gs>
                  </a:gsLst>
                  <a:lin scaled="0"/>
                </a:gradFill>
                <a:uFillTx/>
                <a:latin typeface="楷体" panose="02010609060101010101" pitchFamily="49" charset="-122"/>
                <a:ea typeface="楷体" panose="02010609060101010101" pitchFamily="49" charset="-122"/>
                <a:sym typeface="+mn-ea"/>
              </a:rPr>
              <a:t>    </a:t>
            </a:r>
            <a:endParaRPr lang="zh-CN" altLang="en-US" sz="2800" b="1" dirty="0">
              <a:gradFill>
                <a:gsLst>
                  <a:gs pos="0">
                    <a:srgbClr val="007BD3"/>
                  </a:gs>
                  <a:gs pos="100000">
                    <a:srgbClr val="034373"/>
                  </a:gs>
                </a:gsLst>
                <a:lin scaled="0"/>
              </a:gradFill>
              <a:latin typeface="楷体" panose="02010609060101010101" pitchFamily="49" charset="-122"/>
              <a:ea typeface="楷体" panose="02010609060101010101" pitchFamily="49" charset="-122"/>
              <a:sym typeface="+mn-ea"/>
            </a:endParaRPr>
          </a:p>
        </p:txBody>
      </p:sp>
      <p:sp>
        <p:nvSpPr>
          <p:cNvPr id="18" name="Rectangle 29"/>
          <p:cNvSpPr/>
          <p:nvPr>
            <p:custDataLst>
              <p:tags r:id="rId4"/>
            </p:custDataLst>
          </p:nvPr>
        </p:nvSpPr>
        <p:spPr>
          <a:xfrm>
            <a:off x="2188411" y="3767868"/>
            <a:ext cx="2592873" cy="573522"/>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00000"/>
              </a:lnSpc>
              <a:spcBef>
                <a:spcPts val="0"/>
              </a:spcBef>
              <a:spcAft>
                <a:spcPts val="0"/>
              </a:spcAft>
              <a:buSzPct val="100000"/>
            </a:pPr>
            <a:endParaRPr lang="zh-CN" altLang="en-US" sz="2800" b="1" spc="200" dirty="0">
              <a:solidFill>
                <a:schemeClr val="tx1">
                  <a:lumMod val="75000"/>
                  <a:lumOff val="25000"/>
                </a:schemeClr>
              </a:solidFill>
              <a:uFillTx/>
              <a:latin typeface="Arial" panose="020B0604020202020204" pitchFamily="34" charset="0"/>
              <a:ea typeface="微软雅黑" panose="020B0503020204020204" pitchFamily="34" charset="-122"/>
            </a:endParaRPr>
          </a:p>
        </p:txBody>
      </p:sp>
      <p:sp>
        <p:nvSpPr>
          <p:cNvPr id="30"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5"/>
            </p:custDataLst>
          </p:nvPr>
        </p:nvSpPr>
        <p:spPr>
          <a:xfrm>
            <a:off x="7725518" y="1972510"/>
            <a:ext cx="880270" cy="784639"/>
          </a:xfrm>
          <a:prstGeom prst="rect">
            <a:avLst/>
          </a:prstGeom>
          <a:noFill/>
        </p:spPr>
        <p:txBody>
          <a:bodyPr wrap="square" rtlCol="0" anchor="ctr">
            <a:normAutofit/>
          </a:bodyPr>
          <a:lstStyle/>
          <a:p>
            <a:pPr marL="0">
              <a:lnSpc>
                <a:spcPct val="100000"/>
              </a:lnSpc>
              <a:spcBef>
                <a:spcPts val="0"/>
              </a:spcBef>
              <a:spcAft>
                <a:spcPts val="800"/>
              </a:spcAft>
            </a:pPr>
            <a:endParaRPr lang="en-US" sz="4200" b="1" spc="340" dirty="0">
              <a:solidFill>
                <a:schemeClr val="bg1"/>
              </a:solidFill>
              <a:latin typeface="Arial" panose="020B0604020202020204" pitchFamily="34" charset="0"/>
              <a:ea typeface="微软雅黑" panose="020B0503020204020204" pitchFamily="34" charset="-122"/>
              <a:cs typeface="Montserrat Black"/>
            </a:endParaRPr>
          </a:p>
        </p:txBody>
      </p:sp>
      <p:sp>
        <p:nvSpPr>
          <p:cNvPr id="32" name="TextBox 21"/>
          <p:cNvSpPr txBox="1"/>
          <p:nvPr>
            <p:custDataLst>
              <p:tags r:id="rId6"/>
            </p:custDataLst>
          </p:nvPr>
        </p:nvSpPr>
        <p:spPr>
          <a:xfrm>
            <a:off x="6515100" y="3435350"/>
            <a:ext cx="4493260" cy="2484755"/>
          </a:xfrm>
          <a:prstGeom prst="rect">
            <a:avLst/>
          </a:prstGeom>
          <a:noFill/>
        </p:spPr>
        <p:txBody>
          <a:bodyPr wrap="square" rtlCol="0" anchor="ctr"/>
          <a:lstStyle/>
          <a:p>
            <a:pPr>
              <a:lnSpc>
                <a:spcPct val="150000"/>
              </a:lnSpc>
            </a:pPr>
            <a:endParaRPr lang="zh-CN" altLang="en-US" sz="2800" b="1" dirty="0">
              <a:gradFill>
                <a:gsLst>
                  <a:gs pos="0">
                    <a:srgbClr val="007BD3"/>
                  </a:gs>
                  <a:gs pos="100000">
                    <a:srgbClr val="034373"/>
                  </a:gs>
                </a:gsLst>
                <a:lin scaled="0"/>
              </a:gradFill>
              <a:latin typeface="楷体" panose="02010609060101010101" pitchFamily="49" charset="-122"/>
              <a:ea typeface="楷体" panose="02010609060101010101" pitchFamily="49" charset="-122"/>
              <a:sym typeface="+mn-ea"/>
            </a:endParaRPr>
          </a:p>
        </p:txBody>
      </p:sp>
      <p:sp>
        <p:nvSpPr>
          <p:cNvPr id="33" name="Rectangle 29"/>
          <p:cNvSpPr/>
          <p:nvPr>
            <p:custDataLst>
              <p:tags r:id="rId7"/>
            </p:custDataLst>
          </p:nvPr>
        </p:nvSpPr>
        <p:spPr>
          <a:xfrm>
            <a:off x="6515030" y="2964497"/>
            <a:ext cx="2592873" cy="573522"/>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00000"/>
              </a:lnSpc>
              <a:spcBef>
                <a:spcPts val="0"/>
              </a:spcBef>
              <a:spcAft>
                <a:spcPts val="0"/>
              </a:spcAft>
              <a:buSzPct val="100000"/>
            </a:pPr>
            <a:r>
              <a:rPr lang="en-US" altLang="zh-CN" sz="2800" b="1" spc="200" dirty="0">
                <a:solidFill>
                  <a:schemeClr val="tx1">
                    <a:lumMod val="75000"/>
                    <a:lumOff val="25000"/>
                  </a:schemeClr>
                </a:solidFill>
                <a:latin typeface="Arial" panose="020B0604020202020204" pitchFamily="34" charset="0"/>
                <a:ea typeface="微软雅黑" panose="020B0503020204020204" pitchFamily="34" charset="-122"/>
              </a:rPr>
              <a:t>    </a:t>
            </a:r>
            <a:endParaRPr lang="zh-CN" altLang="en-US" sz="2800" b="1" spc="200" dirty="0">
              <a:solidFill>
                <a:schemeClr val="tx1">
                  <a:lumMod val="75000"/>
                  <a:lumOff val="25000"/>
                </a:schemeClr>
              </a:solidFill>
              <a:uFillTx/>
              <a:latin typeface="Arial" panose="020B0604020202020204" pitchFamily="34" charset="0"/>
              <a:ea typeface="微软雅黑" panose="020B0503020204020204" pitchFamily="34" charset="-122"/>
            </a:endParaRPr>
          </a:p>
        </p:txBody>
      </p:sp>
      <p:sp>
        <p:nvSpPr>
          <p:cNvPr id="9" name="文本框 8"/>
          <p:cNvSpPr txBox="1"/>
          <p:nvPr>
            <p:custDataLst>
              <p:tags r:id="rId8"/>
            </p:custDataLst>
          </p:nvPr>
        </p:nvSpPr>
        <p:spPr>
          <a:xfrm>
            <a:off x="188341" y="0"/>
            <a:ext cx="5824474" cy="601182"/>
          </a:xfrm>
          <a:prstGeom prst="rect">
            <a:avLst/>
          </a:prstGeom>
          <a:noFill/>
        </p:spPr>
        <p:txBody>
          <a:bodyPr wrap="square" lIns="63500" tIns="25400" rIns="63500" bIns="25400" rtlCol="0" anchor="b" anchorCtr="0">
            <a:normAutofit fontScale="97500"/>
          </a:bodyPr>
          <a:lstStyle/>
          <a:p>
            <a:pPr marL="0" indent="0" algn="l">
              <a:lnSpc>
                <a:spcPct val="100000"/>
              </a:lnSpc>
              <a:spcBef>
                <a:spcPts val="0"/>
              </a:spcBef>
              <a:spcAft>
                <a:spcPts val="0"/>
              </a:spcAft>
              <a:buSzPct val="100000"/>
              <a:buNone/>
            </a:pPr>
            <a:r>
              <a:rPr lang="zh-CN" altLang="en-US" sz="3600" b="1" spc="220" dirty="0" smtClean="0">
                <a:solidFill>
                  <a:schemeClr val="accent1">
                    <a:lumMod val="75000"/>
                  </a:schemeClr>
                </a:solidFill>
                <a:latin typeface="微软雅黑" panose="020B0503020204020204" pitchFamily="34" charset="-122"/>
                <a:ea typeface="微软雅黑" panose="020B0503020204020204" pitchFamily="34" charset="-122"/>
              </a:rPr>
              <a:t>五、教学过程</a:t>
            </a:r>
            <a:endParaRPr lang="zh-CN" altLang="en-US" sz="3600" b="1" spc="220" dirty="0">
              <a:solidFill>
                <a:schemeClr val="accent1">
                  <a:lumMod val="75000"/>
                </a:schemeClr>
              </a:solidFill>
              <a:latin typeface="微软雅黑" panose="020B0503020204020204" pitchFamily="34" charset="-122"/>
              <a:ea typeface="微软雅黑" panose="020B0503020204020204" pitchFamily="34" charset="-122"/>
            </a:endParaRPr>
          </a:p>
        </p:txBody>
      </p:sp>
      <p:grpSp>
        <p:nvGrpSpPr>
          <p:cNvPr id="4" name="组合 3"/>
          <p:cNvGrpSpPr/>
          <p:nvPr>
            <p:custDataLst>
              <p:tags r:id="rId9"/>
            </p:custDataLst>
          </p:nvPr>
        </p:nvGrpSpPr>
        <p:grpSpPr>
          <a:xfrm>
            <a:off x="3586596" y="1242999"/>
            <a:ext cx="4735999" cy="4692851"/>
            <a:chOff x="2647622" y="1830012"/>
            <a:chExt cx="4375747" cy="2686146"/>
          </a:xfrm>
        </p:grpSpPr>
        <p:sp>
          <p:nvSpPr>
            <p:cNvPr id="6" name="矩形 5"/>
            <p:cNvSpPr/>
            <p:nvPr>
              <p:custDataLst>
                <p:tags r:id="rId10"/>
              </p:custDataLst>
            </p:nvPr>
          </p:nvSpPr>
          <p:spPr>
            <a:xfrm>
              <a:off x="2647622" y="4386260"/>
              <a:ext cx="4375747" cy="129898"/>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5000" lnSpcReduction="20000"/>
            </a:bodyPr>
            <a:lstStyle/>
            <a:p>
              <a:pPr algn="ctr">
                <a:defRPr/>
              </a:pPr>
              <a:endParaRPr lang="zh-CN" altLang="en-US" sz="1400">
                <a:solidFill>
                  <a:srgbClr val="61972B"/>
                </a:solidFill>
              </a:endParaRPr>
            </a:p>
          </p:txBody>
        </p:sp>
        <p:sp>
          <p:nvSpPr>
            <p:cNvPr id="7" name="任意多边形 6"/>
            <p:cNvSpPr/>
            <p:nvPr>
              <p:custDataLst>
                <p:tags r:id="rId11"/>
              </p:custDataLst>
            </p:nvPr>
          </p:nvSpPr>
          <p:spPr>
            <a:xfrm>
              <a:off x="2647622" y="2039049"/>
              <a:ext cx="4375747" cy="2477109"/>
            </a:xfrm>
            <a:custGeom>
              <a:avLst/>
              <a:gdLst>
                <a:gd name="connsiteX0" fmla="*/ 0 w 3024000"/>
                <a:gd name="connsiteY0" fmla="*/ 0 h 1673225"/>
                <a:gd name="connsiteX1" fmla="*/ 3024000 w 3024000"/>
                <a:gd name="connsiteY1" fmla="*/ 0 h 1673225"/>
                <a:gd name="connsiteX2" fmla="*/ 3024000 w 3024000"/>
                <a:gd name="connsiteY2" fmla="*/ 1584325 h 1673225"/>
                <a:gd name="connsiteX3" fmla="*/ 1580797 w 3024000"/>
                <a:gd name="connsiteY3" fmla="*/ 1584325 h 1673225"/>
                <a:gd name="connsiteX4" fmla="*/ 1524000 w 3024000"/>
                <a:gd name="connsiteY4" fmla="*/ 1673225 h 1673225"/>
                <a:gd name="connsiteX5" fmla="*/ 1467203 w 3024000"/>
                <a:gd name="connsiteY5" fmla="*/ 1584325 h 1673225"/>
                <a:gd name="connsiteX6" fmla="*/ 0 w 3024000"/>
                <a:gd name="connsiteY6" fmla="*/ 1584325 h 167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000" h="1673225">
                  <a:moveTo>
                    <a:pt x="0" y="0"/>
                  </a:moveTo>
                  <a:lnTo>
                    <a:pt x="3024000" y="0"/>
                  </a:lnTo>
                  <a:lnTo>
                    <a:pt x="3024000" y="1584325"/>
                  </a:lnTo>
                  <a:lnTo>
                    <a:pt x="1580797" y="1584325"/>
                  </a:lnTo>
                  <a:lnTo>
                    <a:pt x="1524000" y="1673225"/>
                  </a:lnTo>
                  <a:lnTo>
                    <a:pt x="1467203" y="1584325"/>
                  </a:lnTo>
                  <a:lnTo>
                    <a:pt x="0" y="158432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da-DK" altLang="zh-CN" kern="0" dirty="0">
                <a:solidFill>
                  <a:srgbClr val="D34817"/>
                </a:solidFill>
              </a:endParaRPr>
            </a:p>
          </p:txBody>
        </p:sp>
        <p:grpSp>
          <p:nvGrpSpPr>
            <p:cNvPr id="8" name="组合 7"/>
            <p:cNvGrpSpPr/>
            <p:nvPr/>
          </p:nvGrpSpPr>
          <p:grpSpPr>
            <a:xfrm>
              <a:off x="2936107" y="1830012"/>
              <a:ext cx="3754253" cy="460073"/>
              <a:chOff x="2898008" y="1830012"/>
              <a:chExt cx="1690682" cy="460073"/>
            </a:xfrm>
          </p:grpSpPr>
          <p:sp>
            <p:nvSpPr>
              <p:cNvPr id="2" name="任意多边形 1"/>
              <p:cNvSpPr/>
              <p:nvPr>
                <p:custDataLst>
                  <p:tags r:id="rId12"/>
                </p:custDataLst>
              </p:nvPr>
            </p:nvSpPr>
            <p:spPr>
              <a:xfrm>
                <a:off x="4501399" y="1830012"/>
                <a:ext cx="87291" cy="220524"/>
              </a:xfrm>
              <a:custGeom>
                <a:avLst/>
                <a:gdLst>
                  <a:gd name="connsiteX0" fmla="*/ 59531 w 59531"/>
                  <a:gd name="connsiteY0" fmla="*/ 0 h 152400"/>
                  <a:gd name="connsiteX1" fmla="*/ 0 w 59531"/>
                  <a:gd name="connsiteY1" fmla="*/ 152400 h 152400"/>
                  <a:gd name="connsiteX2" fmla="*/ 54768 w 59531"/>
                  <a:gd name="connsiteY2" fmla="*/ 142875 h 152400"/>
                  <a:gd name="connsiteX3" fmla="*/ 59531 w 59531"/>
                  <a:gd name="connsiteY3" fmla="*/ 0 h 152400"/>
                </a:gdLst>
                <a:ahLst/>
                <a:cxnLst>
                  <a:cxn ang="0">
                    <a:pos x="connsiteX0" y="connsiteY0"/>
                  </a:cxn>
                  <a:cxn ang="0">
                    <a:pos x="connsiteX1" y="connsiteY1"/>
                  </a:cxn>
                  <a:cxn ang="0">
                    <a:pos x="connsiteX2" y="connsiteY2"/>
                  </a:cxn>
                  <a:cxn ang="0">
                    <a:pos x="connsiteX3" y="connsiteY3"/>
                  </a:cxn>
                </a:cxnLst>
                <a:rect l="l" t="t" r="r" b="b"/>
                <a:pathLst>
                  <a:path w="59531" h="152400">
                    <a:moveTo>
                      <a:pt x="59531" y="0"/>
                    </a:moveTo>
                    <a:lnTo>
                      <a:pt x="0" y="152400"/>
                    </a:lnTo>
                    <a:lnTo>
                      <a:pt x="54768" y="142875"/>
                    </a:lnTo>
                    <a:lnTo>
                      <a:pt x="59531"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a:solidFill>
                    <a:prstClr val="white"/>
                  </a:solidFill>
                </a:endParaRPr>
              </a:p>
            </p:txBody>
          </p:sp>
          <p:sp>
            <p:nvSpPr>
              <p:cNvPr id="10" name="平行四边形 9"/>
              <p:cNvSpPr/>
              <p:nvPr>
                <p:custDataLst>
                  <p:tags r:id="rId13"/>
                </p:custDataLst>
              </p:nvPr>
            </p:nvSpPr>
            <p:spPr>
              <a:xfrm>
                <a:off x="2898008" y="1830012"/>
                <a:ext cx="1690682" cy="460073"/>
              </a:xfrm>
              <a:prstGeom prst="parallelogram">
                <a:avLst/>
              </a:prstGeom>
              <a:solidFill>
                <a:srgbClr val="0170C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zh-CN" altLang="en-US" sz="4400" dirty="0" smtClean="0">
                    <a:solidFill>
                      <a:srgbClr val="FFFFFF"/>
                    </a:solidFill>
                    <a:latin typeface="微软雅黑" panose="020B0503020204020204" pitchFamily="34" charset="-122"/>
                    <a:ea typeface="微软雅黑" panose="020B0503020204020204" pitchFamily="34" charset="-122"/>
                  </a:rPr>
                  <a:t>第二课时</a:t>
                </a:r>
                <a:endParaRPr lang="zh-CN" altLang="en-US" sz="4400" dirty="0">
                  <a:solidFill>
                    <a:srgbClr val="FFFFFF"/>
                  </a:solidFill>
                  <a:latin typeface="微软雅黑" panose="020B0503020204020204" pitchFamily="34" charset="-122"/>
                  <a:ea typeface="微软雅黑" panose="020B0503020204020204" pitchFamily="34" charset="-122"/>
                </a:endParaRPr>
              </a:p>
            </p:txBody>
          </p:sp>
        </p:grpSp>
      </p:grpSp>
      <p:sp>
        <p:nvSpPr>
          <p:cNvPr id="5" name="文本框 4"/>
          <p:cNvSpPr txBox="1"/>
          <p:nvPr/>
        </p:nvSpPr>
        <p:spPr>
          <a:xfrm>
            <a:off x="3991508" y="2764771"/>
            <a:ext cx="3840480" cy="1753235"/>
          </a:xfrm>
          <a:prstGeom prst="rect">
            <a:avLst/>
          </a:prstGeom>
          <a:noFill/>
        </p:spPr>
        <p:txBody>
          <a:bodyPr wrap="none" rtlCol="0">
            <a:spAutoFit/>
          </a:bodyPr>
          <a:lstStyle/>
          <a:p>
            <a:pPr>
              <a:lnSpc>
                <a:spcPct val="150000"/>
              </a:lnSpc>
            </a:pPr>
            <a:r>
              <a:rPr lang="zh-CN" altLang="en-US" sz="3600" dirty="0" smtClean="0">
                <a:solidFill>
                  <a:schemeClr val="tx1"/>
                </a:solidFill>
                <a:latin typeface="微软雅黑" panose="020B0503020204020204" pitchFamily="34" charset="-122"/>
                <a:ea typeface="微软雅黑" panose="020B0503020204020204" pitchFamily="34" charset="-122"/>
              </a:rPr>
              <a:t>三、全面依法治国</a:t>
            </a:r>
            <a:endParaRPr lang="en-US" altLang="zh-CN" sz="3600" dirty="0" smtClean="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3600" dirty="0" smtClean="0">
                <a:latin typeface="微软雅黑" panose="020B0503020204020204" pitchFamily="34" charset="-122"/>
                <a:ea typeface="微软雅黑" panose="020B0503020204020204" pitchFamily="34" charset="-122"/>
              </a:rPr>
              <a:t>四、全面从严治党</a:t>
            </a:r>
            <a:endParaRPr lang="zh-CN" altLang="en-US" sz="36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custDataLst>
              <p:tags r:id="rId1"/>
            </p:custDataLst>
          </p:nvPr>
        </p:nvSpPr>
        <p:spPr>
          <a:xfrm>
            <a:off x="2362815" y="6376121"/>
            <a:ext cx="556564" cy="556564"/>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3" name="椭圆 2"/>
          <p:cNvSpPr/>
          <p:nvPr>
            <p:custDataLst>
              <p:tags r:id="rId2"/>
            </p:custDataLst>
          </p:nvPr>
        </p:nvSpPr>
        <p:spPr>
          <a:xfrm>
            <a:off x="325073" y="2138971"/>
            <a:ext cx="2688299" cy="2688299"/>
          </a:xfrm>
          <a:prstGeom prst="ellipse">
            <a:avLst/>
          </a:prstGeom>
          <a:gradFill flip="none" rotWithShape="1">
            <a:gsLst>
              <a:gs pos="0">
                <a:srgbClr val="BFBFBF"/>
              </a:gs>
              <a:gs pos="37000">
                <a:srgbClr val="FFFFFF"/>
              </a:gs>
              <a:gs pos="100000">
                <a:schemeClr val="accent3">
                  <a:tint val="0"/>
                </a:schemeClr>
              </a:gs>
            </a:gsLst>
            <a:lin ang="2700000" scaled="1"/>
          </a:gradFill>
          <a:ln w="28575" cap="flat" cmpd="sng" algn="ctr">
            <a:solidFill>
              <a:srgbClr val="F2F2F2"/>
            </a:solidFill>
            <a:prstDash val="solid"/>
          </a:ln>
          <a:effectLst>
            <a:outerShdw blurRad="254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4" name="椭圆 3"/>
          <p:cNvSpPr/>
          <p:nvPr>
            <p:custDataLst>
              <p:tags r:id="rId3"/>
            </p:custDataLst>
          </p:nvPr>
        </p:nvSpPr>
        <p:spPr>
          <a:xfrm>
            <a:off x="5059714" y="5928709"/>
            <a:ext cx="621152" cy="621152"/>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5" name="椭圆 4"/>
          <p:cNvSpPr/>
          <p:nvPr>
            <p:custDataLst>
              <p:tags r:id="rId4"/>
            </p:custDataLst>
          </p:nvPr>
        </p:nvSpPr>
        <p:spPr>
          <a:xfrm>
            <a:off x="560971" y="2349468"/>
            <a:ext cx="2267304" cy="2267304"/>
          </a:xfrm>
          <a:prstGeom prst="ellipse">
            <a:avLst/>
          </a:prstGeom>
          <a:solidFill>
            <a:srgbClr val="0070C0"/>
          </a:solidFill>
          <a:ln w="25400" cap="flat" cmpd="sng" algn="ctr">
            <a:noFill/>
            <a:prstDash val="solid"/>
          </a:ln>
          <a:effectLst>
            <a:outerShdw blurRad="127000" dist="127000" dir="5400000" algn="ctr" rotWithShape="0">
              <a:srgbClr val="000000">
                <a:alpha val="43137"/>
              </a:srgbClr>
            </a:outerShdw>
          </a:effectLst>
        </p:spPr>
        <p:txBody>
          <a:bodyPr rtlCol="0" anchor="ctr"/>
          <a:lstStyle/>
          <a:p>
            <a:pPr algn="ctr" defTabSz="1088390">
              <a:defRPr/>
            </a:pPr>
            <a:endParaRPr lang="zh-CN" altLang="en-US" sz="2135" kern="0">
              <a:solidFill>
                <a:schemeClr val="bg1"/>
              </a:solidFill>
              <a:cs typeface="+mn-ea"/>
              <a:sym typeface="+mn-lt"/>
            </a:endParaRPr>
          </a:p>
        </p:txBody>
      </p:sp>
      <p:sp>
        <p:nvSpPr>
          <p:cNvPr id="6" name="椭圆 5"/>
          <p:cNvSpPr/>
          <p:nvPr>
            <p:custDataLst>
              <p:tags r:id="rId5"/>
            </p:custDataLst>
          </p:nvPr>
        </p:nvSpPr>
        <p:spPr>
          <a:xfrm>
            <a:off x="8119625" y="6089914"/>
            <a:ext cx="768085" cy="76808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7" name="椭圆 6"/>
          <p:cNvSpPr/>
          <p:nvPr>
            <p:custDataLst>
              <p:tags r:id="rId6"/>
            </p:custDataLst>
          </p:nvPr>
        </p:nvSpPr>
        <p:spPr>
          <a:xfrm>
            <a:off x="6407315" y="6464046"/>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8" name="椭圆 7"/>
          <p:cNvSpPr/>
          <p:nvPr>
            <p:custDataLst>
              <p:tags r:id="rId7"/>
            </p:custDataLst>
          </p:nvPr>
        </p:nvSpPr>
        <p:spPr>
          <a:xfrm>
            <a:off x="325172" y="6055985"/>
            <a:ext cx="609993" cy="60999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 name="椭圆 8"/>
          <p:cNvSpPr/>
          <p:nvPr>
            <p:custDataLst>
              <p:tags r:id="rId8"/>
            </p:custDataLst>
          </p:nvPr>
        </p:nvSpPr>
        <p:spPr>
          <a:xfrm>
            <a:off x="3379995" y="6304336"/>
            <a:ext cx="723284" cy="723284"/>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10" name="椭圆 9"/>
          <p:cNvSpPr/>
          <p:nvPr>
            <p:custDataLst>
              <p:tags r:id="rId9"/>
            </p:custDataLst>
          </p:nvPr>
        </p:nvSpPr>
        <p:spPr>
          <a:xfrm>
            <a:off x="7303239" y="6239285"/>
            <a:ext cx="618715" cy="61871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11" name="椭圆 10"/>
          <p:cNvSpPr/>
          <p:nvPr>
            <p:custDataLst>
              <p:tags r:id="rId10"/>
            </p:custDataLst>
          </p:nvPr>
        </p:nvSpPr>
        <p:spPr>
          <a:xfrm>
            <a:off x="2035942" y="6100714"/>
            <a:ext cx="212225" cy="21222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12" name="椭圆 11"/>
          <p:cNvSpPr/>
          <p:nvPr>
            <p:custDataLst>
              <p:tags r:id="rId11"/>
            </p:custDataLst>
          </p:nvPr>
        </p:nvSpPr>
        <p:spPr>
          <a:xfrm>
            <a:off x="1119113" y="6548642"/>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13" name="椭圆 12"/>
          <p:cNvSpPr/>
          <p:nvPr>
            <p:custDataLst>
              <p:tags r:id="rId12"/>
            </p:custDataLst>
          </p:nvPr>
        </p:nvSpPr>
        <p:spPr>
          <a:xfrm>
            <a:off x="10107357" y="6473957"/>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14" name="椭圆 13"/>
          <p:cNvSpPr/>
          <p:nvPr>
            <p:custDataLst>
              <p:tags r:id="rId13"/>
            </p:custDataLst>
          </p:nvPr>
        </p:nvSpPr>
        <p:spPr>
          <a:xfrm>
            <a:off x="4333265" y="6222511"/>
            <a:ext cx="180856" cy="180856"/>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15" name="椭圆 14"/>
          <p:cNvSpPr/>
          <p:nvPr>
            <p:custDataLst>
              <p:tags r:id="rId14"/>
            </p:custDataLst>
          </p:nvPr>
        </p:nvSpPr>
        <p:spPr>
          <a:xfrm>
            <a:off x="11877317" y="6336417"/>
            <a:ext cx="212225" cy="21222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16" name="椭圆 15"/>
          <p:cNvSpPr/>
          <p:nvPr>
            <p:custDataLst>
              <p:tags r:id="rId15"/>
            </p:custDataLst>
          </p:nvPr>
        </p:nvSpPr>
        <p:spPr>
          <a:xfrm>
            <a:off x="9544327" y="6239285"/>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17" name="椭圆 16"/>
          <p:cNvSpPr/>
          <p:nvPr>
            <p:custDataLst>
              <p:tags r:id="rId16"/>
            </p:custDataLst>
          </p:nvPr>
        </p:nvSpPr>
        <p:spPr>
          <a:xfrm>
            <a:off x="10992337" y="6406646"/>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18" name="TextBox 971"/>
          <p:cNvSpPr txBox="1"/>
          <p:nvPr>
            <p:custDataLst>
              <p:tags r:id="rId17"/>
            </p:custDataLst>
          </p:nvPr>
        </p:nvSpPr>
        <p:spPr>
          <a:xfrm>
            <a:off x="840226" y="3110773"/>
            <a:ext cx="1832553" cy="523220"/>
          </a:xfrm>
          <a:prstGeom prst="rect">
            <a:avLst/>
          </a:prstGeom>
          <a:noFill/>
          <a:effectLst>
            <a:outerShdw blurRad="127000" dist="127000" dir="5400000" algn="ctr" rotWithShape="0">
              <a:srgbClr val="000000">
                <a:alpha val="43137"/>
              </a:srgbClr>
            </a:outerShdw>
          </a:effectLst>
        </p:spPr>
        <p:txBody>
          <a:bodyPr wrap="none" rtlCol="0">
            <a:spAutoFit/>
          </a:bodyPr>
          <a:lstStyle/>
          <a:p>
            <a:pPr defTabSz="1088390"/>
            <a:r>
              <a:rPr lang="zh-CN" altLang="en-US" sz="2800" b="1" spc="400" dirty="0">
                <a:solidFill>
                  <a:schemeClr val="bg1"/>
                </a:solidFill>
                <a:cs typeface="+mn-ea"/>
                <a:sym typeface="+mn-lt"/>
              </a:rPr>
              <a:t>说课内容</a:t>
            </a:r>
          </a:p>
        </p:txBody>
      </p:sp>
      <p:grpSp>
        <p:nvGrpSpPr>
          <p:cNvPr id="19" name="组合 18"/>
          <p:cNvGrpSpPr/>
          <p:nvPr/>
        </p:nvGrpSpPr>
        <p:grpSpPr>
          <a:xfrm>
            <a:off x="3822398" y="988331"/>
            <a:ext cx="4047251" cy="604838"/>
            <a:chOff x="3818511" y="1079593"/>
            <a:chExt cx="3633809" cy="543051"/>
          </a:xfrm>
          <a:effectLst>
            <a:outerShdw blurRad="127000" dist="127000" dir="5400000" algn="ctr" rotWithShape="0">
              <a:srgbClr val="000000">
                <a:alpha val="43137"/>
              </a:srgbClr>
            </a:outerShdw>
          </a:effectLst>
        </p:grpSpPr>
        <p:grpSp>
          <p:nvGrpSpPr>
            <p:cNvPr id="20" name="组合 19"/>
            <p:cNvGrpSpPr/>
            <p:nvPr/>
          </p:nvGrpSpPr>
          <p:grpSpPr>
            <a:xfrm>
              <a:off x="3818511" y="1084860"/>
              <a:ext cx="3633809" cy="483501"/>
              <a:chOff x="2540000" y="1059582"/>
              <a:chExt cx="6108700" cy="812800"/>
            </a:xfrm>
            <a:solidFill>
              <a:srgbClr val="005DA2"/>
            </a:solidFill>
          </p:grpSpPr>
          <p:sp>
            <p:nvSpPr>
              <p:cNvPr id="23" name="Freeform 5"/>
              <p:cNvSpPr>
                <a:spLocks noEditPoints="1"/>
              </p:cNvSpPr>
              <p:nvPr>
                <p:custDataLst>
                  <p:tags r:id="rId32"/>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24" name="Freeform 6"/>
              <p:cNvSpPr/>
              <p:nvPr>
                <p:custDataLst>
                  <p:tags r:id="rId33"/>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21" name="矩形 20"/>
            <p:cNvSpPr/>
            <p:nvPr>
              <p:custDataLst>
                <p:tags r:id="rId30"/>
              </p:custDataLst>
            </p:nvPr>
          </p:nvSpPr>
          <p:spPr>
            <a:xfrm>
              <a:off x="5113128" y="1090141"/>
              <a:ext cx="1988770" cy="532503"/>
            </a:xfrm>
            <a:prstGeom prst="rect">
              <a:avLst/>
            </a:prstGeom>
          </p:spPr>
          <p:txBody>
            <a:bodyPr wrap="square" lIns="162613" tIns="81307" rIns="162613" bIns="81307">
              <a:spAutoFit/>
            </a:bodyPr>
            <a:lstStyle/>
            <a:p>
              <a:pPr defTabSz="1088390">
                <a:defRPr/>
              </a:pPr>
              <a:endParaRPr lang="zh-CN" altLang="zh-CN" sz="2800" b="1" kern="100" dirty="0">
                <a:latin typeface="楷体" panose="02010609060101010101" pitchFamily="49" charset="-122"/>
                <a:ea typeface="楷体" panose="02010609060101010101" pitchFamily="49" charset="-122"/>
                <a:cs typeface="+mn-ea"/>
                <a:sym typeface="+mn-lt"/>
              </a:endParaRPr>
            </a:p>
          </p:txBody>
        </p:sp>
        <p:sp>
          <p:nvSpPr>
            <p:cNvPr id="22" name="文本框 48"/>
            <p:cNvSpPr txBox="1">
              <a:spLocks noChangeArrowheads="1"/>
            </p:cNvSpPr>
            <p:nvPr>
              <p:custDataLst>
                <p:tags r:id="rId31"/>
              </p:custDataLst>
            </p:nvPr>
          </p:nvSpPr>
          <p:spPr bwMode="auto">
            <a:xfrm>
              <a:off x="4459186" y="1079593"/>
              <a:ext cx="501137" cy="468648"/>
            </a:xfrm>
            <a:prstGeom prst="rect">
              <a:avLst/>
            </a:prstGeom>
            <a:noFill/>
            <a:ln w="9525">
              <a:noFill/>
              <a:miter lim="800000"/>
            </a:ln>
          </p:spPr>
          <p:txBody>
            <a:bodyPr>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1</a:t>
              </a:r>
            </a:p>
          </p:txBody>
        </p:sp>
      </p:grpSp>
      <p:grpSp>
        <p:nvGrpSpPr>
          <p:cNvPr id="25" name="组合 24"/>
          <p:cNvGrpSpPr/>
          <p:nvPr/>
        </p:nvGrpSpPr>
        <p:grpSpPr>
          <a:xfrm>
            <a:off x="3811640" y="1991641"/>
            <a:ext cx="4047251" cy="561150"/>
            <a:chOff x="3818511" y="1744615"/>
            <a:chExt cx="3633809" cy="503827"/>
          </a:xfrm>
          <a:effectLst>
            <a:outerShdw blurRad="127000" dist="127000" dir="5400000" algn="ctr" rotWithShape="0">
              <a:srgbClr val="000000">
                <a:alpha val="43137"/>
              </a:srgbClr>
            </a:outerShdw>
          </a:effectLst>
        </p:grpSpPr>
        <p:grpSp>
          <p:nvGrpSpPr>
            <p:cNvPr id="26" name="组合 25"/>
            <p:cNvGrpSpPr/>
            <p:nvPr/>
          </p:nvGrpSpPr>
          <p:grpSpPr>
            <a:xfrm>
              <a:off x="3818511" y="1744615"/>
              <a:ext cx="3633809" cy="483501"/>
              <a:chOff x="2540000" y="1059582"/>
              <a:chExt cx="6108700" cy="812800"/>
            </a:xfrm>
            <a:solidFill>
              <a:srgbClr val="005DA2"/>
            </a:solidFill>
          </p:grpSpPr>
          <p:sp>
            <p:nvSpPr>
              <p:cNvPr id="28" name="Freeform 5"/>
              <p:cNvSpPr>
                <a:spLocks noEditPoints="1"/>
              </p:cNvSpPr>
              <p:nvPr>
                <p:custDataLst>
                  <p:tags r:id="rId28"/>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29" name="Freeform 6"/>
              <p:cNvSpPr/>
              <p:nvPr>
                <p:custDataLst>
                  <p:tags r:id="rId29"/>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27" name="文本框 48"/>
            <p:cNvSpPr txBox="1">
              <a:spLocks noChangeArrowheads="1"/>
            </p:cNvSpPr>
            <p:nvPr>
              <p:custDataLst>
                <p:tags r:id="rId27"/>
              </p:custDataLst>
            </p:nvPr>
          </p:nvSpPr>
          <p:spPr bwMode="auto">
            <a:xfrm>
              <a:off x="4459186" y="1779793"/>
              <a:ext cx="631582" cy="468649"/>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2</a:t>
              </a:r>
            </a:p>
          </p:txBody>
        </p:sp>
      </p:grpSp>
      <p:grpSp>
        <p:nvGrpSpPr>
          <p:cNvPr id="30" name="组合 29"/>
          <p:cNvGrpSpPr/>
          <p:nvPr/>
        </p:nvGrpSpPr>
        <p:grpSpPr>
          <a:xfrm>
            <a:off x="3866250" y="2979700"/>
            <a:ext cx="4047251" cy="538511"/>
            <a:chOff x="3818511" y="1744615"/>
            <a:chExt cx="3633809" cy="483501"/>
          </a:xfrm>
          <a:effectLst>
            <a:outerShdw blurRad="127000" dist="127000" dir="5400000" algn="ctr" rotWithShape="0">
              <a:srgbClr val="000000">
                <a:alpha val="43137"/>
              </a:srgbClr>
            </a:outerShdw>
          </a:effectLst>
        </p:grpSpPr>
        <p:grpSp>
          <p:nvGrpSpPr>
            <p:cNvPr id="31" name="组合 30"/>
            <p:cNvGrpSpPr/>
            <p:nvPr/>
          </p:nvGrpSpPr>
          <p:grpSpPr>
            <a:xfrm>
              <a:off x="3818511" y="1744615"/>
              <a:ext cx="3633809" cy="483501"/>
              <a:chOff x="2540000" y="1059582"/>
              <a:chExt cx="6108700" cy="812800"/>
            </a:xfrm>
            <a:solidFill>
              <a:srgbClr val="005DA2"/>
            </a:solidFill>
          </p:grpSpPr>
          <p:sp>
            <p:nvSpPr>
              <p:cNvPr id="33" name="Freeform 5"/>
              <p:cNvSpPr>
                <a:spLocks noEditPoints="1"/>
              </p:cNvSpPr>
              <p:nvPr>
                <p:custDataLst>
                  <p:tags r:id="rId25"/>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34" name="Freeform 6"/>
              <p:cNvSpPr/>
              <p:nvPr>
                <p:custDataLst>
                  <p:tags r:id="rId26"/>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32" name="文本框 48"/>
            <p:cNvSpPr txBox="1">
              <a:spLocks noChangeArrowheads="1"/>
            </p:cNvSpPr>
            <p:nvPr>
              <p:custDataLst>
                <p:tags r:id="rId24"/>
              </p:custDataLst>
            </p:nvPr>
          </p:nvSpPr>
          <p:spPr bwMode="auto">
            <a:xfrm>
              <a:off x="4429864" y="1750471"/>
              <a:ext cx="631582" cy="468650"/>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3</a:t>
              </a:r>
            </a:p>
          </p:txBody>
        </p:sp>
      </p:grpSp>
      <p:grpSp>
        <p:nvGrpSpPr>
          <p:cNvPr id="35" name="组合 34"/>
          <p:cNvGrpSpPr/>
          <p:nvPr/>
        </p:nvGrpSpPr>
        <p:grpSpPr>
          <a:xfrm>
            <a:off x="3822435" y="3907336"/>
            <a:ext cx="4047251" cy="564646"/>
            <a:chOff x="3818511" y="1721150"/>
            <a:chExt cx="3633809" cy="506966"/>
          </a:xfrm>
          <a:effectLst>
            <a:outerShdw blurRad="127000" dist="127000" dir="5400000" algn="ctr" rotWithShape="0">
              <a:srgbClr val="000000">
                <a:alpha val="43137"/>
              </a:srgbClr>
            </a:outerShdw>
          </a:effectLst>
        </p:grpSpPr>
        <p:grpSp>
          <p:nvGrpSpPr>
            <p:cNvPr id="36" name="组合 35"/>
            <p:cNvGrpSpPr/>
            <p:nvPr/>
          </p:nvGrpSpPr>
          <p:grpSpPr>
            <a:xfrm>
              <a:off x="3818511" y="1744615"/>
              <a:ext cx="3633809" cy="483501"/>
              <a:chOff x="2540000" y="1059582"/>
              <a:chExt cx="6108700" cy="812800"/>
            </a:xfrm>
            <a:solidFill>
              <a:srgbClr val="005DA2"/>
            </a:solidFill>
          </p:grpSpPr>
          <p:sp>
            <p:nvSpPr>
              <p:cNvPr id="38" name="Freeform 5"/>
              <p:cNvSpPr>
                <a:spLocks noEditPoints="1"/>
              </p:cNvSpPr>
              <p:nvPr>
                <p:custDataLst>
                  <p:tags r:id="rId22"/>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39" name="Freeform 6"/>
              <p:cNvSpPr/>
              <p:nvPr>
                <p:custDataLst>
                  <p:tags r:id="rId23"/>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37" name="文本框 48"/>
            <p:cNvSpPr txBox="1">
              <a:spLocks noChangeArrowheads="1"/>
            </p:cNvSpPr>
            <p:nvPr>
              <p:custDataLst>
                <p:tags r:id="rId21"/>
              </p:custDataLst>
            </p:nvPr>
          </p:nvSpPr>
          <p:spPr bwMode="auto">
            <a:xfrm>
              <a:off x="4444525" y="1721150"/>
              <a:ext cx="631582" cy="468650"/>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4</a:t>
              </a:r>
            </a:p>
          </p:txBody>
        </p:sp>
      </p:grpSp>
      <p:grpSp>
        <p:nvGrpSpPr>
          <p:cNvPr id="40" name="组合 39"/>
          <p:cNvGrpSpPr/>
          <p:nvPr/>
        </p:nvGrpSpPr>
        <p:grpSpPr>
          <a:xfrm>
            <a:off x="3811640" y="4827270"/>
            <a:ext cx="4047251" cy="548317"/>
            <a:chOff x="3818511" y="1735811"/>
            <a:chExt cx="3633809" cy="492305"/>
          </a:xfrm>
          <a:effectLst>
            <a:outerShdw blurRad="127000" dist="127000" dir="5400000" algn="ctr" rotWithShape="0">
              <a:srgbClr val="000000">
                <a:alpha val="43137"/>
              </a:srgbClr>
            </a:outerShdw>
          </a:effectLst>
        </p:grpSpPr>
        <p:grpSp>
          <p:nvGrpSpPr>
            <p:cNvPr id="41" name="组合 40"/>
            <p:cNvGrpSpPr/>
            <p:nvPr/>
          </p:nvGrpSpPr>
          <p:grpSpPr>
            <a:xfrm>
              <a:off x="3818511" y="1744615"/>
              <a:ext cx="3633809" cy="483501"/>
              <a:chOff x="2540000" y="1059582"/>
              <a:chExt cx="6108700" cy="812800"/>
            </a:xfrm>
            <a:solidFill>
              <a:srgbClr val="005DA2"/>
            </a:solidFill>
          </p:grpSpPr>
          <p:sp>
            <p:nvSpPr>
              <p:cNvPr id="43" name="Freeform 5"/>
              <p:cNvSpPr>
                <a:spLocks noEditPoints="1"/>
              </p:cNvSpPr>
              <p:nvPr>
                <p:custDataLst>
                  <p:tags r:id="rId19"/>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44" name="Freeform 6"/>
              <p:cNvSpPr/>
              <p:nvPr>
                <p:custDataLst>
                  <p:tags r:id="rId20"/>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42" name="文本框 48"/>
            <p:cNvSpPr txBox="1">
              <a:spLocks noChangeArrowheads="1"/>
            </p:cNvSpPr>
            <p:nvPr>
              <p:custDataLst>
                <p:tags r:id="rId18"/>
              </p:custDataLst>
            </p:nvPr>
          </p:nvSpPr>
          <p:spPr bwMode="auto">
            <a:xfrm>
              <a:off x="4459186" y="1735811"/>
              <a:ext cx="631582" cy="468650"/>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5</a:t>
              </a:r>
            </a:p>
          </p:txBody>
        </p:sp>
      </p:grpSp>
      <p:sp>
        <p:nvSpPr>
          <p:cNvPr id="45" name="文本框 44"/>
          <p:cNvSpPr txBox="1"/>
          <p:nvPr/>
        </p:nvSpPr>
        <p:spPr>
          <a:xfrm>
            <a:off x="5223117" y="990316"/>
            <a:ext cx="2080122" cy="584775"/>
          </a:xfrm>
          <a:prstGeom prst="rect">
            <a:avLst/>
          </a:prstGeom>
          <a:noFill/>
        </p:spPr>
        <p:txBody>
          <a:bodyPr wrap="square" rtlCol="0">
            <a:spAutoFit/>
          </a:bodyPr>
          <a:lstStyle/>
          <a:p>
            <a:pPr algn="ctr"/>
            <a:r>
              <a:rPr lang="zh-CN" altLang="en-US" sz="32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教材分析</a:t>
            </a:r>
          </a:p>
        </p:txBody>
      </p:sp>
      <p:sp>
        <p:nvSpPr>
          <p:cNvPr id="50" name="文本框 49"/>
          <p:cNvSpPr txBox="1"/>
          <p:nvPr/>
        </p:nvSpPr>
        <p:spPr>
          <a:xfrm>
            <a:off x="5220917" y="1977562"/>
            <a:ext cx="2080122" cy="584775"/>
          </a:xfrm>
          <a:prstGeom prst="rect">
            <a:avLst/>
          </a:prstGeom>
          <a:noFill/>
        </p:spPr>
        <p:txBody>
          <a:bodyPr wrap="square" rtlCol="0">
            <a:spAutoFit/>
          </a:bodyPr>
          <a:lstStyle/>
          <a:p>
            <a:pPr algn="ctr"/>
            <a:r>
              <a:rPr lang="zh-CN" altLang="en-US" sz="3200" b="1" dirty="0" smtClean="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学情分析</a:t>
            </a:r>
            <a:endParaRPr lang="zh-CN" altLang="en-US" sz="32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51" name="文本框 50"/>
          <p:cNvSpPr txBox="1"/>
          <p:nvPr/>
        </p:nvSpPr>
        <p:spPr>
          <a:xfrm>
            <a:off x="5220917" y="2971083"/>
            <a:ext cx="2080122" cy="584775"/>
          </a:xfrm>
          <a:prstGeom prst="rect">
            <a:avLst/>
          </a:prstGeom>
          <a:noFill/>
        </p:spPr>
        <p:txBody>
          <a:bodyPr wrap="square" rtlCol="0">
            <a:spAutoFit/>
          </a:bodyPr>
          <a:lstStyle/>
          <a:p>
            <a:pPr algn="ctr"/>
            <a:r>
              <a:rPr lang="zh-CN" altLang="en-US" sz="3200" b="1" dirty="0" smtClean="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教学目标</a:t>
            </a:r>
            <a:endParaRPr lang="zh-CN" altLang="en-US" sz="32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52" name="文本框 51"/>
          <p:cNvSpPr txBox="1"/>
          <p:nvPr/>
        </p:nvSpPr>
        <p:spPr>
          <a:xfrm>
            <a:off x="5220917" y="3949328"/>
            <a:ext cx="2080122" cy="584775"/>
          </a:xfrm>
          <a:prstGeom prst="rect">
            <a:avLst/>
          </a:prstGeom>
          <a:noFill/>
        </p:spPr>
        <p:txBody>
          <a:bodyPr wrap="square" rtlCol="0">
            <a:spAutoFit/>
          </a:bodyPr>
          <a:lstStyle/>
          <a:p>
            <a:pPr algn="ctr"/>
            <a:r>
              <a:rPr lang="zh-CN" altLang="en-US" sz="3200" b="1" dirty="0" smtClean="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教学重点</a:t>
            </a:r>
            <a:endParaRPr lang="zh-CN" altLang="en-US" sz="32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53" name="文本框 52"/>
          <p:cNvSpPr txBox="1"/>
          <p:nvPr/>
        </p:nvSpPr>
        <p:spPr>
          <a:xfrm>
            <a:off x="5218257" y="4850892"/>
            <a:ext cx="2080122" cy="584775"/>
          </a:xfrm>
          <a:prstGeom prst="rect">
            <a:avLst/>
          </a:prstGeom>
          <a:noFill/>
        </p:spPr>
        <p:txBody>
          <a:bodyPr wrap="square" rtlCol="0">
            <a:spAutoFit/>
          </a:bodyPr>
          <a:lstStyle/>
          <a:p>
            <a:pPr algn="ctr"/>
            <a:r>
              <a:rPr lang="zh-CN" altLang="en-US" sz="3200" b="1" dirty="0" smtClean="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教学过程</a:t>
            </a:r>
            <a:endParaRPr lang="zh-CN" altLang="en-US" sz="32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7"/>
          <p:cNvSpPr/>
          <p:nvPr/>
        </p:nvSpPr>
        <p:spPr bwMode="auto">
          <a:xfrm>
            <a:off x="2541506" y="1467239"/>
            <a:ext cx="3356660" cy="2279048"/>
          </a:xfrm>
          <a:custGeom>
            <a:avLst/>
            <a:gdLst>
              <a:gd name="T0" fmla="*/ 308 w 1003"/>
              <a:gd name="T1" fmla="*/ 0 h 681"/>
              <a:gd name="T2" fmla="*/ 0 w 1003"/>
              <a:gd name="T3" fmla="*/ 309 h 681"/>
              <a:gd name="T4" fmla="*/ 0 w 1003"/>
              <a:gd name="T5" fmla="*/ 681 h 681"/>
              <a:gd name="T6" fmla="*/ 1003 w 1003"/>
              <a:gd name="T7" fmla="*/ 681 h 681"/>
              <a:gd name="T8" fmla="*/ 1003 w 1003"/>
              <a:gd name="T9" fmla="*/ 0 h 681"/>
              <a:gd name="T10" fmla="*/ 308 w 1003"/>
              <a:gd name="T11" fmla="*/ 0 h 681"/>
            </a:gdLst>
            <a:ahLst/>
            <a:cxnLst>
              <a:cxn ang="0">
                <a:pos x="T0" y="T1"/>
              </a:cxn>
              <a:cxn ang="0">
                <a:pos x="T2" y="T3"/>
              </a:cxn>
              <a:cxn ang="0">
                <a:pos x="T4" y="T5"/>
              </a:cxn>
              <a:cxn ang="0">
                <a:pos x="T6" y="T7"/>
              </a:cxn>
              <a:cxn ang="0">
                <a:pos x="T8" y="T9"/>
              </a:cxn>
              <a:cxn ang="0">
                <a:pos x="T10" y="T11"/>
              </a:cxn>
            </a:cxnLst>
            <a:rect l="0" t="0" r="r" b="b"/>
            <a:pathLst>
              <a:path w="1003" h="681">
                <a:moveTo>
                  <a:pt x="308" y="0"/>
                </a:moveTo>
                <a:lnTo>
                  <a:pt x="0" y="309"/>
                </a:lnTo>
                <a:lnTo>
                  <a:pt x="0" y="681"/>
                </a:lnTo>
                <a:lnTo>
                  <a:pt x="1003" y="681"/>
                </a:lnTo>
                <a:lnTo>
                  <a:pt x="1003" y="0"/>
                </a:lnTo>
                <a:lnTo>
                  <a:pt x="308" y="0"/>
                </a:lnTo>
                <a:close/>
              </a:path>
            </a:pathLst>
          </a:custGeom>
          <a:gradFill flip="none" rotWithShape="0">
            <a:gsLst>
              <a:gs pos="0">
                <a:srgbClr val="FFFFFF"/>
              </a:gs>
              <a:gs pos="100000">
                <a:srgbClr val="FFFFFF"/>
              </a:gs>
            </a:gsLst>
            <a:lin ang="3600000" scaled="0"/>
            <a:tileRect/>
          </a:gradFill>
          <a:ln w="6350">
            <a:solidFill>
              <a:schemeClr val="accent1">
                <a:lumMod val="40000"/>
                <a:lumOff val="60000"/>
              </a:schemeClr>
            </a:soli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13" name="Freeform 8"/>
          <p:cNvSpPr/>
          <p:nvPr/>
        </p:nvSpPr>
        <p:spPr bwMode="auto">
          <a:xfrm>
            <a:off x="2668506" y="1594239"/>
            <a:ext cx="3356660" cy="2279048"/>
          </a:xfrm>
          <a:custGeom>
            <a:avLst/>
            <a:gdLst>
              <a:gd name="T0" fmla="*/ 308 w 1003"/>
              <a:gd name="T1" fmla="*/ 0 h 681"/>
              <a:gd name="T2" fmla="*/ 0 w 1003"/>
              <a:gd name="T3" fmla="*/ 309 h 681"/>
              <a:gd name="T4" fmla="*/ 0 w 1003"/>
              <a:gd name="T5" fmla="*/ 681 h 681"/>
              <a:gd name="T6" fmla="*/ 1003 w 1003"/>
              <a:gd name="T7" fmla="*/ 681 h 681"/>
              <a:gd name="T8" fmla="*/ 1003 w 1003"/>
              <a:gd name="T9" fmla="*/ 0 h 681"/>
              <a:gd name="T10" fmla="*/ 308 w 1003"/>
              <a:gd name="T11" fmla="*/ 0 h 681"/>
            </a:gdLst>
            <a:ahLst/>
            <a:cxnLst>
              <a:cxn ang="0">
                <a:pos x="T0" y="T1"/>
              </a:cxn>
              <a:cxn ang="0">
                <a:pos x="T2" y="T3"/>
              </a:cxn>
              <a:cxn ang="0">
                <a:pos x="T4" y="T5"/>
              </a:cxn>
              <a:cxn ang="0">
                <a:pos x="T6" y="T7"/>
              </a:cxn>
              <a:cxn ang="0">
                <a:pos x="T8" y="T9"/>
              </a:cxn>
              <a:cxn ang="0">
                <a:pos x="T10" y="T11"/>
              </a:cxn>
            </a:cxnLst>
            <a:rect l="0" t="0" r="r" b="b"/>
            <a:pathLst>
              <a:path w="1003" h="681">
                <a:moveTo>
                  <a:pt x="308" y="0"/>
                </a:moveTo>
                <a:lnTo>
                  <a:pt x="0" y="309"/>
                </a:lnTo>
                <a:lnTo>
                  <a:pt x="0" y="681"/>
                </a:lnTo>
                <a:lnTo>
                  <a:pt x="1003" y="681"/>
                </a:lnTo>
                <a:lnTo>
                  <a:pt x="1003" y="0"/>
                </a:lnTo>
                <a:lnTo>
                  <a:pt x="308"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14" name="Freeform 9"/>
          <p:cNvSpPr/>
          <p:nvPr/>
        </p:nvSpPr>
        <p:spPr bwMode="auto">
          <a:xfrm>
            <a:off x="2541506" y="1467240"/>
            <a:ext cx="1030759" cy="1034105"/>
          </a:xfrm>
          <a:custGeom>
            <a:avLst/>
            <a:gdLst>
              <a:gd name="T0" fmla="*/ 308 w 308"/>
              <a:gd name="T1" fmla="*/ 0 h 309"/>
              <a:gd name="T2" fmla="*/ 308 w 308"/>
              <a:gd name="T3" fmla="*/ 0 h 309"/>
              <a:gd name="T4" fmla="*/ 0 w 308"/>
              <a:gd name="T5" fmla="*/ 309 h 309"/>
              <a:gd name="T6" fmla="*/ 308 w 308"/>
              <a:gd name="T7" fmla="*/ 309 h 309"/>
              <a:gd name="T8" fmla="*/ 308 w 308"/>
              <a:gd name="T9" fmla="*/ 0 h 309"/>
            </a:gdLst>
            <a:ahLst/>
            <a:cxnLst>
              <a:cxn ang="0">
                <a:pos x="T0" y="T1"/>
              </a:cxn>
              <a:cxn ang="0">
                <a:pos x="T2" y="T3"/>
              </a:cxn>
              <a:cxn ang="0">
                <a:pos x="T4" y="T5"/>
              </a:cxn>
              <a:cxn ang="0">
                <a:pos x="T6" y="T7"/>
              </a:cxn>
              <a:cxn ang="0">
                <a:pos x="T8" y="T9"/>
              </a:cxn>
            </a:cxnLst>
            <a:rect l="0" t="0" r="r" b="b"/>
            <a:pathLst>
              <a:path w="308" h="309">
                <a:moveTo>
                  <a:pt x="308" y="0"/>
                </a:moveTo>
                <a:lnTo>
                  <a:pt x="308" y="0"/>
                </a:lnTo>
                <a:lnTo>
                  <a:pt x="0" y="309"/>
                </a:lnTo>
                <a:lnTo>
                  <a:pt x="308" y="309"/>
                </a:lnTo>
                <a:lnTo>
                  <a:pt x="308" y="0"/>
                </a:lnTo>
                <a:close/>
              </a:path>
            </a:pathLst>
          </a:custGeom>
          <a:gradFill flip="none" rotWithShape="1">
            <a:gsLst>
              <a:gs pos="0">
                <a:srgbClr val="FFFFFF"/>
              </a:gs>
              <a:gs pos="100000">
                <a:srgbClr val="FFFFFF"/>
              </a:gs>
            </a:gsLst>
            <a:lin ang="13500000" scaled="1"/>
            <a:tileRect/>
          </a:gradFill>
          <a:ln w="6350">
            <a:gradFill>
              <a:gsLst>
                <a:gs pos="0">
                  <a:srgbClr val="FFFFFF"/>
                </a:gs>
                <a:gs pos="100000">
                  <a:srgbClr val="FFFFFF"/>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22" name="Freeform 10"/>
          <p:cNvSpPr/>
          <p:nvPr/>
        </p:nvSpPr>
        <p:spPr bwMode="auto">
          <a:xfrm>
            <a:off x="2668506" y="1594240"/>
            <a:ext cx="1030759" cy="1034105"/>
          </a:xfrm>
          <a:custGeom>
            <a:avLst/>
            <a:gdLst>
              <a:gd name="T0" fmla="*/ 308 w 308"/>
              <a:gd name="T1" fmla="*/ 0 h 309"/>
              <a:gd name="T2" fmla="*/ 308 w 308"/>
              <a:gd name="T3" fmla="*/ 0 h 309"/>
              <a:gd name="T4" fmla="*/ 0 w 308"/>
              <a:gd name="T5" fmla="*/ 309 h 309"/>
              <a:gd name="T6" fmla="*/ 308 w 308"/>
              <a:gd name="T7" fmla="*/ 309 h 309"/>
              <a:gd name="T8" fmla="*/ 308 w 308"/>
              <a:gd name="T9" fmla="*/ 0 h 309"/>
            </a:gdLst>
            <a:ahLst/>
            <a:cxnLst>
              <a:cxn ang="0">
                <a:pos x="T0" y="T1"/>
              </a:cxn>
              <a:cxn ang="0">
                <a:pos x="T2" y="T3"/>
              </a:cxn>
              <a:cxn ang="0">
                <a:pos x="T4" y="T5"/>
              </a:cxn>
              <a:cxn ang="0">
                <a:pos x="T6" y="T7"/>
              </a:cxn>
              <a:cxn ang="0">
                <a:pos x="T8" y="T9"/>
              </a:cxn>
            </a:cxnLst>
            <a:rect l="0" t="0" r="r" b="b"/>
            <a:pathLst>
              <a:path w="308" h="309">
                <a:moveTo>
                  <a:pt x="308" y="0"/>
                </a:moveTo>
                <a:lnTo>
                  <a:pt x="308" y="0"/>
                </a:lnTo>
                <a:lnTo>
                  <a:pt x="0" y="309"/>
                </a:lnTo>
                <a:lnTo>
                  <a:pt x="308" y="309"/>
                </a:lnTo>
                <a:lnTo>
                  <a:pt x="308"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25" name="Freeform 41"/>
          <p:cNvSpPr/>
          <p:nvPr/>
        </p:nvSpPr>
        <p:spPr bwMode="auto">
          <a:xfrm>
            <a:off x="2541506" y="4087641"/>
            <a:ext cx="3356660" cy="2279048"/>
          </a:xfrm>
          <a:custGeom>
            <a:avLst/>
            <a:gdLst>
              <a:gd name="T0" fmla="*/ 308 w 1003"/>
              <a:gd name="T1" fmla="*/ 0 h 681"/>
              <a:gd name="T2" fmla="*/ 0 w 1003"/>
              <a:gd name="T3" fmla="*/ 311 h 681"/>
              <a:gd name="T4" fmla="*/ 0 w 1003"/>
              <a:gd name="T5" fmla="*/ 681 h 681"/>
              <a:gd name="T6" fmla="*/ 1003 w 1003"/>
              <a:gd name="T7" fmla="*/ 681 h 681"/>
              <a:gd name="T8" fmla="*/ 1003 w 1003"/>
              <a:gd name="T9" fmla="*/ 0 h 681"/>
              <a:gd name="T10" fmla="*/ 308 w 1003"/>
              <a:gd name="T11" fmla="*/ 0 h 681"/>
            </a:gdLst>
            <a:ahLst/>
            <a:cxnLst>
              <a:cxn ang="0">
                <a:pos x="T0" y="T1"/>
              </a:cxn>
              <a:cxn ang="0">
                <a:pos x="T2" y="T3"/>
              </a:cxn>
              <a:cxn ang="0">
                <a:pos x="T4" y="T5"/>
              </a:cxn>
              <a:cxn ang="0">
                <a:pos x="T6" y="T7"/>
              </a:cxn>
              <a:cxn ang="0">
                <a:pos x="T8" y="T9"/>
              </a:cxn>
              <a:cxn ang="0">
                <a:pos x="T10" y="T11"/>
              </a:cxn>
            </a:cxnLst>
            <a:rect l="0" t="0" r="r" b="b"/>
            <a:pathLst>
              <a:path w="1003" h="681">
                <a:moveTo>
                  <a:pt x="308" y="0"/>
                </a:moveTo>
                <a:lnTo>
                  <a:pt x="0" y="311"/>
                </a:lnTo>
                <a:lnTo>
                  <a:pt x="0" y="681"/>
                </a:lnTo>
                <a:lnTo>
                  <a:pt x="1003" y="681"/>
                </a:lnTo>
                <a:lnTo>
                  <a:pt x="1003" y="0"/>
                </a:lnTo>
                <a:lnTo>
                  <a:pt x="308" y="0"/>
                </a:lnTo>
                <a:close/>
              </a:path>
            </a:pathLst>
          </a:custGeom>
          <a:gradFill flip="none" rotWithShape="0">
            <a:gsLst>
              <a:gs pos="0">
                <a:srgbClr val="FFFFFF"/>
              </a:gs>
              <a:gs pos="100000">
                <a:srgbClr val="FFFFFF"/>
              </a:gs>
            </a:gsLst>
            <a:lin ang="3600000" scaled="0"/>
            <a:tileRect/>
          </a:gradFill>
          <a:ln w="6350">
            <a:solidFill>
              <a:schemeClr val="accent1">
                <a:lumMod val="40000"/>
                <a:lumOff val="60000"/>
              </a:schemeClr>
            </a:soli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26" name="Freeform 42"/>
          <p:cNvSpPr/>
          <p:nvPr/>
        </p:nvSpPr>
        <p:spPr bwMode="auto">
          <a:xfrm>
            <a:off x="2668506" y="4214641"/>
            <a:ext cx="3356660" cy="2279048"/>
          </a:xfrm>
          <a:custGeom>
            <a:avLst/>
            <a:gdLst>
              <a:gd name="T0" fmla="*/ 308 w 1003"/>
              <a:gd name="T1" fmla="*/ 0 h 681"/>
              <a:gd name="T2" fmla="*/ 0 w 1003"/>
              <a:gd name="T3" fmla="*/ 311 h 681"/>
              <a:gd name="T4" fmla="*/ 0 w 1003"/>
              <a:gd name="T5" fmla="*/ 681 h 681"/>
              <a:gd name="T6" fmla="*/ 1003 w 1003"/>
              <a:gd name="T7" fmla="*/ 681 h 681"/>
              <a:gd name="T8" fmla="*/ 1003 w 1003"/>
              <a:gd name="T9" fmla="*/ 0 h 681"/>
              <a:gd name="T10" fmla="*/ 308 w 1003"/>
              <a:gd name="T11" fmla="*/ 0 h 681"/>
            </a:gdLst>
            <a:ahLst/>
            <a:cxnLst>
              <a:cxn ang="0">
                <a:pos x="T0" y="T1"/>
              </a:cxn>
              <a:cxn ang="0">
                <a:pos x="T2" y="T3"/>
              </a:cxn>
              <a:cxn ang="0">
                <a:pos x="T4" y="T5"/>
              </a:cxn>
              <a:cxn ang="0">
                <a:pos x="T6" y="T7"/>
              </a:cxn>
              <a:cxn ang="0">
                <a:pos x="T8" y="T9"/>
              </a:cxn>
              <a:cxn ang="0">
                <a:pos x="T10" y="T11"/>
              </a:cxn>
            </a:cxnLst>
            <a:rect l="0" t="0" r="r" b="b"/>
            <a:pathLst>
              <a:path w="1003" h="681">
                <a:moveTo>
                  <a:pt x="308" y="0"/>
                </a:moveTo>
                <a:lnTo>
                  <a:pt x="0" y="311"/>
                </a:lnTo>
                <a:lnTo>
                  <a:pt x="0" y="681"/>
                </a:lnTo>
                <a:lnTo>
                  <a:pt x="1003" y="681"/>
                </a:lnTo>
                <a:lnTo>
                  <a:pt x="1003" y="0"/>
                </a:lnTo>
                <a:lnTo>
                  <a:pt x="308"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27" name="Freeform 43"/>
          <p:cNvSpPr/>
          <p:nvPr/>
        </p:nvSpPr>
        <p:spPr bwMode="auto">
          <a:xfrm>
            <a:off x="2541506" y="4087642"/>
            <a:ext cx="1030759" cy="1040799"/>
          </a:xfrm>
          <a:custGeom>
            <a:avLst/>
            <a:gdLst>
              <a:gd name="T0" fmla="*/ 308 w 308"/>
              <a:gd name="T1" fmla="*/ 0 h 311"/>
              <a:gd name="T2" fmla="*/ 308 w 308"/>
              <a:gd name="T3" fmla="*/ 0 h 311"/>
              <a:gd name="T4" fmla="*/ 0 w 308"/>
              <a:gd name="T5" fmla="*/ 311 h 311"/>
              <a:gd name="T6" fmla="*/ 308 w 308"/>
              <a:gd name="T7" fmla="*/ 311 h 311"/>
              <a:gd name="T8" fmla="*/ 308 w 308"/>
              <a:gd name="T9" fmla="*/ 0 h 311"/>
            </a:gdLst>
            <a:ahLst/>
            <a:cxnLst>
              <a:cxn ang="0">
                <a:pos x="T0" y="T1"/>
              </a:cxn>
              <a:cxn ang="0">
                <a:pos x="T2" y="T3"/>
              </a:cxn>
              <a:cxn ang="0">
                <a:pos x="T4" y="T5"/>
              </a:cxn>
              <a:cxn ang="0">
                <a:pos x="T6" y="T7"/>
              </a:cxn>
              <a:cxn ang="0">
                <a:pos x="T8" y="T9"/>
              </a:cxn>
            </a:cxnLst>
            <a:rect l="0" t="0" r="r" b="b"/>
            <a:pathLst>
              <a:path w="308" h="311">
                <a:moveTo>
                  <a:pt x="308" y="0"/>
                </a:moveTo>
                <a:lnTo>
                  <a:pt x="308" y="0"/>
                </a:lnTo>
                <a:lnTo>
                  <a:pt x="0" y="311"/>
                </a:lnTo>
                <a:lnTo>
                  <a:pt x="308" y="311"/>
                </a:lnTo>
                <a:lnTo>
                  <a:pt x="308" y="0"/>
                </a:lnTo>
                <a:close/>
              </a:path>
            </a:pathLst>
          </a:custGeom>
          <a:gradFill flip="none" rotWithShape="1">
            <a:gsLst>
              <a:gs pos="0">
                <a:srgbClr val="FFFFFF"/>
              </a:gs>
              <a:gs pos="100000">
                <a:srgbClr val="FFFFFF"/>
              </a:gs>
            </a:gsLst>
            <a:lin ang="13500000" scaled="1"/>
            <a:tileRect/>
          </a:gradFill>
          <a:ln w="6350">
            <a:gradFill>
              <a:gsLst>
                <a:gs pos="0">
                  <a:srgbClr val="FFFFFF"/>
                </a:gs>
                <a:gs pos="100000">
                  <a:srgbClr val="FFFFFF"/>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28" name="Freeform 44"/>
          <p:cNvSpPr/>
          <p:nvPr/>
        </p:nvSpPr>
        <p:spPr bwMode="auto">
          <a:xfrm>
            <a:off x="2668506" y="4214642"/>
            <a:ext cx="1030759" cy="1040799"/>
          </a:xfrm>
          <a:custGeom>
            <a:avLst/>
            <a:gdLst>
              <a:gd name="T0" fmla="*/ 308 w 308"/>
              <a:gd name="T1" fmla="*/ 0 h 311"/>
              <a:gd name="T2" fmla="*/ 308 w 308"/>
              <a:gd name="T3" fmla="*/ 0 h 311"/>
              <a:gd name="T4" fmla="*/ 0 w 308"/>
              <a:gd name="T5" fmla="*/ 311 h 311"/>
              <a:gd name="T6" fmla="*/ 308 w 308"/>
              <a:gd name="T7" fmla="*/ 311 h 311"/>
              <a:gd name="T8" fmla="*/ 308 w 308"/>
              <a:gd name="T9" fmla="*/ 0 h 311"/>
            </a:gdLst>
            <a:ahLst/>
            <a:cxnLst>
              <a:cxn ang="0">
                <a:pos x="T0" y="T1"/>
              </a:cxn>
              <a:cxn ang="0">
                <a:pos x="T2" y="T3"/>
              </a:cxn>
              <a:cxn ang="0">
                <a:pos x="T4" y="T5"/>
              </a:cxn>
              <a:cxn ang="0">
                <a:pos x="T6" y="T7"/>
              </a:cxn>
              <a:cxn ang="0">
                <a:pos x="T8" y="T9"/>
              </a:cxn>
            </a:cxnLst>
            <a:rect l="0" t="0" r="r" b="b"/>
            <a:pathLst>
              <a:path w="308" h="311">
                <a:moveTo>
                  <a:pt x="308" y="0"/>
                </a:moveTo>
                <a:lnTo>
                  <a:pt x="308" y="0"/>
                </a:lnTo>
                <a:lnTo>
                  <a:pt x="0" y="311"/>
                </a:lnTo>
                <a:lnTo>
                  <a:pt x="308" y="311"/>
                </a:lnTo>
                <a:lnTo>
                  <a:pt x="308"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32" name="Freeform 76"/>
          <p:cNvSpPr/>
          <p:nvPr/>
        </p:nvSpPr>
        <p:spPr bwMode="auto">
          <a:xfrm>
            <a:off x="6256254" y="1467239"/>
            <a:ext cx="3353312" cy="2279048"/>
          </a:xfrm>
          <a:custGeom>
            <a:avLst/>
            <a:gdLst>
              <a:gd name="T0" fmla="*/ 308 w 1002"/>
              <a:gd name="T1" fmla="*/ 0 h 681"/>
              <a:gd name="T2" fmla="*/ 0 w 1002"/>
              <a:gd name="T3" fmla="*/ 309 h 681"/>
              <a:gd name="T4" fmla="*/ 0 w 1002"/>
              <a:gd name="T5" fmla="*/ 681 h 681"/>
              <a:gd name="T6" fmla="*/ 1002 w 1002"/>
              <a:gd name="T7" fmla="*/ 681 h 681"/>
              <a:gd name="T8" fmla="*/ 1002 w 1002"/>
              <a:gd name="T9" fmla="*/ 0 h 681"/>
              <a:gd name="T10" fmla="*/ 308 w 1002"/>
              <a:gd name="T11" fmla="*/ 0 h 681"/>
            </a:gdLst>
            <a:ahLst/>
            <a:cxnLst>
              <a:cxn ang="0">
                <a:pos x="T0" y="T1"/>
              </a:cxn>
              <a:cxn ang="0">
                <a:pos x="T2" y="T3"/>
              </a:cxn>
              <a:cxn ang="0">
                <a:pos x="T4" y="T5"/>
              </a:cxn>
              <a:cxn ang="0">
                <a:pos x="T6" y="T7"/>
              </a:cxn>
              <a:cxn ang="0">
                <a:pos x="T8" y="T9"/>
              </a:cxn>
              <a:cxn ang="0">
                <a:pos x="T10" y="T11"/>
              </a:cxn>
            </a:cxnLst>
            <a:rect l="0" t="0" r="r" b="b"/>
            <a:pathLst>
              <a:path w="1002" h="681">
                <a:moveTo>
                  <a:pt x="308" y="0"/>
                </a:moveTo>
                <a:lnTo>
                  <a:pt x="0" y="309"/>
                </a:lnTo>
                <a:lnTo>
                  <a:pt x="0" y="681"/>
                </a:lnTo>
                <a:lnTo>
                  <a:pt x="1002" y="681"/>
                </a:lnTo>
                <a:lnTo>
                  <a:pt x="1002" y="0"/>
                </a:lnTo>
                <a:lnTo>
                  <a:pt x="308" y="0"/>
                </a:lnTo>
                <a:close/>
              </a:path>
            </a:pathLst>
          </a:custGeom>
          <a:gradFill flip="none" rotWithShape="0">
            <a:gsLst>
              <a:gs pos="0">
                <a:srgbClr val="FFFFFF"/>
              </a:gs>
              <a:gs pos="100000">
                <a:srgbClr val="FFFFFF"/>
              </a:gs>
            </a:gsLst>
            <a:lin ang="3600000" scaled="0"/>
            <a:tileRect/>
          </a:gradFill>
          <a:ln w="6350">
            <a:solidFill>
              <a:schemeClr val="accent1">
                <a:lumMod val="40000"/>
                <a:lumOff val="60000"/>
              </a:schemeClr>
            </a:soli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33" name="Freeform 77"/>
          <p:cNvSpPr/>
          <p:nvPr/>
        </p:nvSpPr>
        <p:spPr bwMode="auto">
          <a:xfrm>
            <a:off x="6383254" y="1594239"/>
            <a:ext cx="3353312" cy="2279048"/>
          </a:xfrm>
          <a:custGeom>
            <a:avLst/>
            <a:gdLst>
              <a:gd name="T0" fmla="*/ 308 w 1002"/>
              <a:gd name="T1" fmla="*/ 0 h 681"/>
              <a:gd name="T2" fmla="*/ 0 w 1002"/>
              <a:gd name="T3" fmla="*/ 309 h 681"/>
              <a:gd name="T4" fmla="*/ 0 w 1002"/>
              <a:gd name="T5" fmla="*/ 681 h 681"/>
              <a:gd name="T6" fmla="*/ 1002 w 1002"/>
              <a:gd name="T7" fmla="*/ 681 h 681"/>
              <a:gd name="T8" fmla="*/ 1002 w 1002"/>
              <a:gd name="T9" fmla="*/ 0 h 681"/>
              <a:gd name="T10" fmla="*/ 308 w 1002"/>
              <a:gd name="T11" fmla="*/ 0 h 681"/>
            </a:gdLst>
            <a:ahLst/>
            <a:cxnLst>
              <a:cxn ang="0">
                <a:pos x="T0" y="T1"/>
              </a:cxn>
              <a:cxn ang="0">
                <a:pos x="T2" y="T3"/>
              </a:cxn>
              <a:cxn ang="0">
                <a:pos x="T4" y="T5"/>
              </a:cxn>
              <a:cxn ang="0">
                <a:pos x="T6" y="T7"/>
              </a:cxn>
              <a:cxn ang="0">
                <a:pos x="T8" y="T9"/>
              </a:cxn>
              <a:cxn ang="0">
                <a:pos x="T10" y="T11"/>
              </a:cxn>
            </a:cxnLst>
            <a:rect l="0" t="0" r="r" b="b"/>
            <a:pathLst>
              <a:path w="1002" h="681">
                <a:moveTo>
                  <a:pt x="308" y="0"/>
                </a:moveTo>
                <a:lnTo>
                  <a:pt x="0" y="309"/>
                </a:lnTo>
                <a:lnTo>
                  <a:pt x="0" y="681"/>
                </a:lnTo>
                <a:lnTo>
                  <a:pt x="1002" y="681"/>
                </a:lnTo>
                <a:lnTo>
                  <a:pt x="1002" y="0"/>
                </a:lnTo>
                <a:lnTo>
                  <a:pt x="308"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34" name="Freeform 78"/>
          <p:cNvSpPr>
            <a:spLocks noEditPoints="1"/>
          </p:cNvSpPr>
          <p:nvPr/>
        </p:nvSpPr>
        <p:spPr bwMode="auto">
          <a:xfrm>
            <a:off x="6373386" y="3588995"/>
            <a:ext cx="3085583" cy="30120"/>
          </a:xfrm>
          <a:custGeom>
            <a:avLst/>
            <a:gdLst>
              <a:gd name="T0" fmla="*/ 4 w 389"/>
              <a:gd name="T1" fmla="*/ 0 h 4"/>
              <a:gd name="T2" fmla="*/ 2 w 389"/>
              <a:gd name="T3" fmla="*/ 4 h 4"/>
              <a:gd name="T4" fmla="*/ 0 w 389"/>
              <a:gd name="T5" fmla="*/ 2 h 4"/>
              <a:gd name="T6" fmla="*/ 14 w 389"/>
              <a:gd name="T7" fmla="*/ 4 h 4"/>
              <a:gd name="T8" fmla="*/ 14 w 389"/>
              <a:gd name="T9" fmla="*/ 0 h 4"/>
              <a:gd name="T10" fmla="*/ 26 w 389"/>
              <a:gd name="T11" fmla="*/ 0 h 4"/>
              <a:gd name="T12" fmla="*/ 26 w 389"/>
              <a:gd name="T13" fmla="*/ 4 h 4"/>
              <a:gd name="T14" fmla="*/ 40 w 389"/>
              <a:gd name="T15" fmla="*/ 2 h 4"/>
              <a:gd name="T16" fmla="*/ 62 w 389"/>
              <a:gd name="T17" fmla="*/ 0 h 4"/>
              <a:gd name="T18" fmla="*/ 48 w 389"/>
              <a:gd name="T19" fmla="*/ 2 h 4"/>
              <a:gd name="T20" fmla="*/ 62 w 389"/>
              <a:gd name="T21" fmla="*/ 4 h 4"/>
              <a:gd name="T22" fmla="*/ 62 w 389"/>
              <a:gd name="T23" fmla="*/ 0 h 4"/>
              <a:gd name="T24" fmla="*/ 74 w 389"/>
              <a:gd name="T25" fmla="*/ 0 h 4"/>
              <a:gd name="T26" fmla="*/ 74 w 389"/>
              <a:gd name="T27" fmla="*/ 4 h 4"/>
              <a:gd name="T28" fmla="*/ 88 w 389"/>
              <a:gd name="T29" fmla="*/ 2 h 4"/>
              <a:gd name="T30" fmla="*/ 110 w 389"/>
              <a:gd name="T31" fmla="*/ 0 h 4"/>
              <a:gd name="T32" fmla="*/ 96 w 389"/>
              <a:gd name="T33" fmla="*/ 2 h 4"/>
              <a:gd name="T34" fmla="*/ 110 w 389"/>
              <a:gd name="T35" fmla="*/ 4 h 4"/>
              <a:gd name="T36" fmla="*/ 110 w 389"/>
              <a:gd name="T37" fmla="*/ 0 h 4"/>
              <a:gd name="T38" fmla="*/ 122 w 389"/>
              <a:gd name="T39" fmla="*/ 0 h 4"/>
              <a:gd name="T40" fmla="*/ 122 w 389"/>
              <a:gd name="T41" fmla="*/ 4 h 4"/>
              <a:gd name="T42" fmla="*/ 136 w 389"/>
              <a:gd name="T43" fmla="*/ 2 h 4"/>
              <a:gd name="T44" fmla="*/ 158 w 389"/>
              <a:gd name="T45" fmla="*/ 0 h 4"/>
              <a:gd name="T46" fmla="*/ 144 w 389"/>
              <a:gd name="T47" fmla="*/ 2 h 4"/>
              <a:gd name="T48" fmla="*/ 158 w 389"/>
              <a:gd name="T49" fmla="*/ 4 h 4"/>
              <a:gd name="T50" fmla="*/ 158 w 389"/>
              <a:gd name="T51" fmla="*/ 0 h 4"/>
              <a:gd name="T52" fmla="*/ 170 w 389"/>
              <a:gd name="T53" fmla="*/ 0 h 4"/>
              <a:gd name="T54" fmla="*/ 170 w 389"/>
              <a:gd name="T55" fmla="*/ 4 h 4"/>
              <a:gd name="T56" fmla="*/ 184 w 389"/>
              <a:gd name="T57" fmla="*/ 2 h 4"/>
              <a:gd name="T58" fmla="*/ 206 w 389"/>
              <a:gd name="T59" fmla="*/ 0 h 4"/>
              <a:gd name="T60" fmla="*/ 192 w 389"/>
              <a:gd name="T61" fmla="*/ 2 h 4"/>
              <a:gd name="T62" fmla="*/ 206 w 389"/>
              <a:gd name="T63" fmla="*/ 4 h 4"/>
              <a:gd name="T64" fmla="*/ 206 w 389"/>
              <a:gd name="T65" fmla="*/ 0 h 4"/>
              <a:gd name="T66" fmla="*/ 218 w 389"/>
              <a:gd name="T67" fmla="*/ 0 h 4"/>
              <a:gd name="T68" fmla="*/ 218 w 389"/>
              <a:gd name="T69" fmla="*/ 4 h 4"/>
              <a:gd name="T70" fmla="*/ 232 w 389"/>
              <a:gd name="T71" fmla="*/ 2 h 4"/>
              <a:gd name="T72" fmla="*/ 254 w 389"/>
              <a:gd name="T73" fmla="*/ 0 h 4"/>
              <a:gd name="T74" fmla="*/ 240 w 389"/>
              <a:gd name="T75" fmla="*/ 2 h 4"/>
              <a:gd name="T76" fmla="*/ 254 w 389"/>
              <a:gd name="T77" fmla="*/ 4 h 4"/>
              <a:gd name="T78" fmla="*/ 254 w 389"/>
              <a:gd name="T79" fmla="*/ 0 h 4"/>
              <a:gd name="T80" fmla="*/ 266 w 389"/>
              <a:gd name="T81" fmla="*/ 0 h 4"/>
              <a:gd name="T82" fmla="*/ 266 w 389"/>
              <a:gd name="T83" fmla="*/ 4 h 4"/>
              <a:gd name="T84" fmla="*/ 280 w 389"/>
              <a:gd name="T85" fmla="*/ 2 h 4"/>
              <a:gd name="T86" fmla="*/ 302 w 389"/>
              <a:gd name="T87" fmla="*/ 0 h 4"/>
              <a:gd name="T88" fmla="*/ 288 w 389"/>
              <a:gd name="T89" fmla="*/ 2 h 4"/>
              <a:gd name="T90" fmla="*/ 302 w 389"/>
              <a:gd name="T91" fmla="*/ 4 h 4"/>
              <a:gd name="T92" fmla="*/ 302 w 389"/>
              <a:gd name="T93" fmla="*/ 0 h 4"/>
              <a:gd name="T94" fmla="*/ 314 w 389"/>
              <a:gd name="T95" fmla="*/ 0 h 4"/>
              <a:gd name="T96" fmla="*/ 314 w 389"/>
              <a:gd name="T97" fmla="*/ 4 h 4"/>
              <a:gd name="T98" fmla="*/ 328 w 389"/>
              <a:gd name="T99" fmla="*/ 2 h 4"/>
              <a:gd name="T100" fmla="*/ 350 w 389"/>
              <a:gd name="T101" fmla="*/ 0 h 4"/>
              <a:gd name="T102" fmla="*/ 336 w 389"/>
              <a:gd name="T103" fmla="*/ 2 h 4"/>
              <a:gd name="T104" fmla="*/ 350 w 389"/>
              <a:gd name="T105" fmla="*/ 4 h 4"/>
              <a:gd name="T106" fmla="*/ 350 w 389"/>
              <a:gd name="T107" fmla="*/ 0 h 4"/>
              <a:gd name="T108" fmla="*/ 362 w 389"/>
              <a:gd name="T109" fmla="*/ 0 h 4"/>
              <a:gd name="T110" fmla="*/ 362 w 389"/>
              <a:gd name="T111" fmla="*/ 4 h 4"/>
              <a:gd name="T112" fmla="*/ 376 w 389"/>
              <a:gd name="T113" fmla="*/ 2 h 4"/>
              <a:gd name="T114" fmla="*/ 387 w 389"/>
              <a:gd name="T115" fmla="*/ 0 h 4"/>
              <a:gd name="T116" fmla="*/ 384 w 389"/>
              <a:gd name="T117" fmla="*/ 2 h 4"/>
              <a:gd name="T118" fmla="*/ 388 w 389"/>
              <a:gd name="T119" fmla="*/ 4 h 4"/>
              <a:gd name="T120" fmla="*/ 387 w 389"/>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 h="4">
                <a:moveTo>
                  <a:pt x="14" y="0"/>
                </a:moveTo>
                <a:cubicBezTo>
                  <a:pt x="4" y="0"/>
                  <a:pt x="4" y="0"/>
                  <a:pt x="4" y="0"/>
                </a:cubicBezTo>
                <a:cubicBezTo>
                  <a:pt x="4" y="2"/>
                  <a:pt x="4" y="2"/>
                  <a:pt x="4" y="2"/>
                </a:cubicBezTo>
                <a:cubicBezTo>
                  <a:pt x="4" y="3"/>
                  <a:pt x="3" y="4"/>
                  <a:pt x="2" y="4"/>
                </a:cubicBezTo>
                <a:cubicBezTo>
                  <a:pt x="1" y="4"/>
                  <a:pt x="0" y="3"/>
                  <a:pt x="0" y="2"/>
                </a:cubicBezTo>
                <a:cubicBezTo>
                  <a:pt x="0" y="2"/>
                  <a:pt x="0" y="2"/>
                  <a:pt x="0" y="2"/>
                </a:cubicBezTo>
                <a:cubicBezTo>
                  <a:pt x="0" y="3"/>
                  <a:pt x="1" y="4"/>
                  <a:pt x="2" y="4"/>
                </a:cubicBezTo>
                <a:cubicBezTo>
                  <a:pt x="14" y="4"/>
                  <a:pt x="14" y="4"/>
                  <a:pt x="14" y="4"/>
                </a:cubicBezTo>
                <a:cubicBezTo>
                  <a:pt x="15" y="4"/>
                  <a:pt x="16" y="3"/>
                  <a:pt x="16" y="2"/>
                </a:cubicBezTo>
                <a:cubicBezTo>
                  <a:pt x="16" y="1"/>
                  <a:pt x="15" y="0"/>
                  <a:pt x="14" y="0"/>
                </a:cubicBezTo>
                <a:moveTo>
                  <a:pt x="38" y="0"/>
                </a:moveTo>
                <a:cubicBezTo>
                  <a:pt x="26" y="0"/>
                  <a:pt x="26" y="0"/>
                  <a:pt x="26" y="0"/>
                </a:cubicBezTo>
                <a:cubicBezTo>
                  <a:pt x="25" y="0"/>
                  <a:pt x="24" y="1"/>
                  <a:pt x="24" y="2"/>
                </a:cubicBezTo>
                <a:cubicBezTo>
                  <a:pt x="24" y="3"/>
                  <a:pt x="25" y="4"/>
                  <a:pt x="26" y="4"/>
                </a:cubicBezTo>
                <a:cubicBezTo>
                  <a:pt x="38" y="4"/>
                  <a:pt x="38" y="4"/>
                  <a:pt x="38" y="4"/>
                </a:cubicBezTo>
                <a:cubicBezTo>
                  <a:pt x="39" y="4"/>
                  <a:pt x="40" y="3"/>
                  <a:pt x="40" y="2"/>
                </a:cubicBezTo>
                <a:cubicBezTo>
                  <a:pt x="40" y="1"/>
                  <a:pt x="39" y="0"/>
                  <a:pt x="38" y="0"/>
                </a:cubicBezTo>
                <a:moveTo>
                  <a:pt x="62" y="0"/>
                </a:moveTo>
                <a:cubicBezTo>
                  <a:pt x="50" y="0"/>
                  <a:pt x="50" y="0"/>
                  <a:pt x="50" y="0"/>
                </a:cubicBezTo>
                <a:cubicBezTo>
                  <a:pt x="49" y="0"/>
                  <a:pt x="48" y="1"/>
                  <a:pt x="48" y="2"/>
                </a:cubicBezTo>
                <a:cubicBezTo>
                  <a:pt x="48" y="3"/>
                  <a:pt x="49" y="4"/>
                  <a:pt x="50" y="4"/>
                </a:cubicBezTo>
                <a:cubicBezTo>
                  <a:pt x="62" y="4"/>
                  <a:pt x="62" y="4"/>
                  <a:pt x="62" y="4"/>
                </a:cubicBezTo>
                <a:cubicBezTo>
                  <a:pt x="63" y="4"/>
                  <a:pt x="64" y="3"/>
                  <a:pt x="64" y="2"/>
                </a:cubicBezTo>
                <a:cubicBezTo>
                  <a:pt x="64" y="1"/>
                  <a:pt x="63" y="0"/>
                  <a:pt x="62" y="0"/>
                </a:cubicBezTo>
                <a:moveTo>
                  <a:pt x="86" y="0"/>
                </a:moveTo>
                <a:cubicBezTo>
                  <a:pt x="74" y="0"/>
                  <a:pt x="74" y="0"/>
                  <a:pt x="74" y="0"/>
                </a:cubicBezTo>
                <a:cubicBezTo>
                  <a:pt x="73" y="0"/>
                  <a:pt x="72" y="1"/>
                  <a:pt x="72" y="2"/>
                </a:cubicBezTo>
                <a:cubicBezTo>
                  <a:pt x="72" y="3"/>
                  <a:pt x="73" y="4"/>
                  <a:pt x="74" y="4"/>
                </a:cubicBezTo>
                <a:cubicBezTo>
                  <a:pt x="86" y="4"/>
                  <a:pt x="86" y="4"/>
                  <a:pt x="86" y="4"/>
                </a:cubicBezTo>
                <a:cubicBezTo>
                  <a:pt x="87" y="4"/>
                  <a:pt x="88" y="3"/>
                  <a:pt x="88" y="2"/>
                </a:cubicBezTo>
                <a:cubicBezTo>
                  <a:pt x="88" y="1"/>
                  <a:pt x="87" y="0"/>
                  <a:pt x="86" y="0"/>
                </a:cubicBezTo>
                <a:moveTo>
                  <a:pt x="110" y="0"/>
                </a:moveTo>
                <a:cubicBezTo>
                  <a:pt x="98" y="0"/>
                  <a:pt x="98" y="0"/>
                  <a:pt x="98" y="0"/>
                </a:cubicBezTo>
                <a:cubicBezTo>
                  <a:pt x="97" y="0"/>
                  <a:pt x="96" y="1"/>
                  <a:pt x="96" y="2"/>
                </a:cubicBezTo>
                <a:cubicBezTo>
                  <a:pt x="96" y="3"/>
                  <a:pt x="97" y="4"/>
                  <a:pt x="98" y="4"/>
                </a:cubicBezTo>
                <a:cubicBezTo>
                  <a:pt x="110" y="4"/>
                  <a:pt x="110" y="4"/>
                  <a:pt x="110" y="4"/>
                </a:cubicBezTo>
                <a:cubicBezTo>
                  <a:pt x="111" y="4"/>
                  <a:pt x="112" y="3"/>
                  <a:pt x="112" y="2"/>
                </a:cubicBezTo>
                <a:cubicBezTo>
                  <a:pt x="112" y="1"/>
                  <a:pt x="111" y="0"/>
                  <a:pt x="110" y="0"/>
                </a:cubicBezTo>
                <a:moveTo>
                  <a:pt x="134" y="0"/>
                </a:moveTo>
                <a:cubicBezTo>
                  <a:pt x="122" y="0"/>
                  <a:pt x="122" y="0"/>
                  <a:pt x="122" y="0"/>
                </a:cubicBezTo>
                <a:cubicBezTo>
                  <a:pt x="121" y="0"/>
                  <a:pt x="120" y="1"/>
                  <a:pt x="120" y="2"/>
                </a:cubicBezTo>
                <a:cubicBezTo>
                  <a:pt x="120" y="3"/>
                  <a:pt x="121" y="4"/>
                  <a:pt x="122" y="4"/>
                </a:cubicBezTo>
                <a:cubicBezTo>
                  <a:pt x="134" y="4"/>
                  <a:pt x="134" y="4"/>
                  <a:pt x="134" y="4"/>
                </a:cubicBezTo>
                <a:cubicBezTo>
                  <a:pt x="135" y="4"/>
                  <a:pt x="136" y="3"/>
                  <a:pt x="136" y="2"/>
                </a:cubicBezTo>
                <a:cubicBezTo>
                  <a:pt x="136" y="1"/>
                  <a:pt x="135" y="0"/>
                  <a:pt x="134" y="0"/>
                </a:cubicBezTo>
                <a:moveTo>
                  <a:pt x="158" y="0"/>
                </a:moveTo>
                <a:cubicBezTo>
                  <a:pt x="146" y="0"/>
                  <a:pt x="146" y="0"/>
                  <a:pt x="146" y="0"/>
                </a:cubicBezTo>
                <a:cubicBezTo>
                  <a:pt x="145" y="0"/>
                  <a:pt x="144" y="1"/>
                  <a:pt x="144" y="2"/>
                </a:cubicBezTo>
                <a:cubicBezTo>
                  <a:pt x="144" y="3"/>
                  <a:pt x="145" y="4"/>
                  <a:pt x="146" y="4"/>
                </a:cubicBezTo>
                <a:cubicBezTo>
                  <a:pt x="158" y="4"/>
                  <a:pt x="158" y="4"/>
                  <a:pt x="158" y="4"/>
                </a:cubicBezTo>
                <a:cubicBezTo>
                  <a:pt x="159" y="4"/>
                  <a:pt x="160" y="3"/>
                  <a:pt x="160" y="2"/>
                </a:cubicBezTo>
                <a:cubicBezTo>
                  <a:pt x="160" y="1"/>
                  <a:pt x="159" y="0"/>
                  <a:pt x="158" y="0"/>
                </a:cubicBezTo>
                <a:moveTo>
                  <a:pt x="182" y="0"/>
                </a:moveTo>
                <a:cubicBezTo>
                  <a:pt x="170" y="0"/>
                  <a:pt x="170" y="0"/>
                  <a:pt x="170" y="0"/>
                </a:cubicBezTo>
                <a:cubicBezTo>
                  <a:pt x="169" y="0"/>
                  <a:pt x="168" y="1"/>
                  <a:pt x="168" y="2"/>
                </a:cubicBezTo>
                <a:cubicBezTo>
                  <a:pt x="168" y="3"/>
                  <a:pt x="169" y="4"/>
                  <a:pt x="170" y="4"/>
                </a:cubicBezTo>
                <a:cubicBezTo>
                  <a:pt x="182" y="4"/>
                  <a:pt x="182" y="4"/>
                  <a:pt x="182" y="4"/>
                </a:cubicBezTo>
                <a:cubicBezTo>
                  <a:pt x="183" y="4"/>
                  <a:pt x="184" y="3"/>
                  <a:pt x="184" y="2"/>
                </a:cubicBezTo>
                <a:cubicBezTo>
                  <a:pt x="184" y="1"/>
                  <a:pt x="183" y="0"/>
                  <a:pt x="182" y="0"/>
                </a:cubicBezTo>
                <a:moveTo>
                  <a:pt x="206" y="0"/>
                </a:moveTo>
                <a:cubicBezTo>
                  <a:pt x="194" y="0"/>
                  <a:pt x="194" y="0"/>
                  <a:pt x="194" y="0"/>
                </a:cubicBezTo>
                <a:cubicBezTo>
                  <a:pt x="193" y="0"/>
                  <a:pt x="192" y="1"/>
                  <a:pt x="192" y="2"/>
                </a:cubicBezTo>
                <a:cubicBezTo>
                  <a:pt x="192" y="3"/>
                  <a:pt x="193" y="4"/>
                  <a:pt x="194" y="4"/>
                </a:cubicBezTo>
                <a:cubicBezTo>
                  <a:pt x="206" y="4"/>
                  <a:pt x="206" y="4"/>
                  <a:pt x="206" y="4"/>
                </a:cubicBezTo>
                <a:cubicBezTo>
                  <a:pt x="207" y="4"/>
                  <a:pt x="208" y="3"/>
                  <a:pt x="208" y="2"/>
                </a:cubicBezTo>
                <a:cubicBezTo>
                  <a:pt x="208" y="1"/>
                  <a:pt x="207" y="0"/>
                  <a:pt x="206" y="0"/>
                </a:cubicBezTo>
                <a:moveTo>
                  <a:pt x="230" y="0"/>
                </a:moveTo>
                <a:cubicBezTo>
                  <a:pt x="218" y="0"/>
                  <a:pt x="218" y="0"/>
                  <a:pt x="218" y="0"/>
                </a:cubicBezTo>
                <a:cubicBezTo>
                  <a:pt x="217" y="0"/>
                  <a:pt x="216" y="1"/>
                  <a:pt x="216" y="2"/>
                </a:cubicBezTo>
                <a:cubicBezTo>
                  <a:pt x="216" y="3"/>
                  <a:pt x="217" y="4"/>
                  <a:pt x="218" y="4"/>
                </a:cubicBezTo>
                <a:cubicBezTo>
                  <a:pt x="230" y="4"/>
                  <a:pt x="230" y="4"/>
                  <a:pt x="230" y="4"/>
                </a:cubicBezTo>
                <a:cubicBezTo>
                  <a:pt x="231" y="4"/>
                  <a:pt x="232" y="3"/>
                  <a:pt x="232" y="2"/>
                </a:cubicBezTo>
                <a:cubicBezTo>
                  <a:pt x="232" y="1"/>
                  <a:pt x="231" y="0"/>
                  <a:pt x="230" y="0"/>
                </a:cubicBezTo>
                <a:moveTo>
                  <a:pt x="254" y="0"/>
                </a:moveTo>
                <a:cubicBezTo>
                  <a:pt x="242" y="0"/>
                  <a:pt x="242" y="0"/>
                  <a:pt x="242" y="0"/>
                </a:cubicBezTo>
                <a:cubicBezTo>
                  <a:pt x="241" y="0"/>
                  <a:pt x="240" y="1"/>
                  <a:pt x="240" y="2"/>
                </a:cubicBezTo>
                <a:cubicBezTo>
                  <a:pt x="240" y="3"/>
                  <a:pt x="241" y="4"/>
                  <a:pt x="242" y="4"/>
                </a:cubicBezTo>
                <a:cubicBezTo>
                  <a:pt x="254" y="4"/>
                  <a:pt x="254" y="4"/>
                  <a:pt x="254" y="4"/>
                </a:cubicBezTo>
                <a:cubicBezTo>
                  <a:pt x="255" y="4"/>
                  <a:pt x="256" y="3"/>
                  <a:pt x="256" y="2"/>
                </a:cubicBezTo>
                <a:cubicBezTo>
                  <a:pt x="256" y="1"/>
                  <a:pt x="255" y="0"/>
                  <a:pt x="254" y="0"/>
                </a:cubicBezTo>
                <a:moveTo>
                  <a:pt x="278" y="0"/>
                </a:moveTo>
                <a:cubicBezTo>
                  <a:pt x="266" y="0"/>
                  <a:pt x="266" y="0"/>
                  <a:pt x="266" y="0"/>
                </a:cubicBezTo>
                <a:cubicBezTo>
                  <a:pt x="265" y="0"/>
                  <a:pt x="264" y="1"/>
                  <a:pt x="264" y="2"/>
                </a:cubicBezTo>
                <a:cubicBezTo>
                  <a:pt x="264" y="3"/>
                  <a:pt x="265" y="4"/>
                  <a:pt x="266" y="4"/>
                </a:cubicBezTo>
                <a:cubicBezTo>
                  <a:pt x="278" y="4"/>
                  <a:pt x="278" y="4"/>
                  <a:pt x="278" y="4"/>
                </a:cubicBezTo>
                <a:cubicBezTo>
                  <a:pt x="279" y="4"/>
                  <a:pt x="280" y="3"/>
                  <a:pt x="280" y="2"/>
                </a:cubicBezTo>
                <a:cubicBezTo>
                  <a:pt x="280" y="1"/>
                  <a:pt x="279" y="0"/>
                  <a:pt x="278" y="0"/>
                </a:cubicBezTo>
                <a:moveTo>
                  <a:pt x="302" y="0"/>
                </a:moveTo>
                <a:cubicBezTo>
                  <a:pt x="290" y="0"/>
                  <a:pt x="290" y="0"/>
                  <a:pt x="290" y="0"/>
                </a:cubicBezTo>
                <a:cubicBezTo>
                  <a:pt x="289" y="0"/>
                  <a:pt x="288" y="1"/>
                  <a:pt x="288" y="2"/>
                </a:cubicBezTo>
                <a:cubicBezTo>
                  <a:pt x="288" y="3"/>
                  <a:pt x="289" y="4"/>
                  <a:pt x="290" y="4"/>
                </a:cubicBezTo>
                <a:cubicBezTo>
                  <a:pt x="302" y="4"/>
                  <a:pt x="302" y="4"/>
                  <a:pt x="302" y="4"/>
                </a:cubicBezTo>
                <a:cubicBezTo>
                  <a:pt x="303" y="4"/>
                  <a:pt x="304" y="3"/>
                  <a:pt x="304" y="2"/>
                </a:cubicBezTo>
                <a:cubicBezTo>
                  <a:pt x="304" y="1"/>
                  <a:pt x="303" y="0"/>
                  <a:pt x="302" y="0"/>
                </a:cubicBezTo>
                <a:moveTo>
                  <a:pt x="326" y="0"/>
                </a:moveTo>
                <a:cubicBezTo>
                  <a:pt x="314" y="0"/>
                  <a:pt x="314" y="0"/>
                  <a:pt x="314" y="0"/>
                </a:cubicBezTo>
                <a:cubicBezTo>
                  <a:pt x="313" y="0"/>
                  <a:pt x="312" y="1"/>
                  <a:pt x="312" y="2"/>
                </a:cubicBezTo>
                <a:cubicBezTo>
                  <a:pt x="312" y="3"/>
                  <a:pt x="313" y="4"/>
                  <a:pt x="314" y="4"/>
                </a:cubicBezTo>
                <a:cubicBezTo>
                  <a:pt x="326" y="4"/>
                  <a:pt x="326" y="4"/>
                  <a:pt x="326" y="4"/>
                </a:cubicBezTo>
                <a:cubicBezTo>
                  <a:pt x="327" y="4"/>
                  <a:pt x="328" y="3"/>
                  <a:pt x="328" y="2"/>
                </a:cubicBezTo>
                <a:cubicBezTo>
                  <a:pt x="328" y="1"/>
                  <a:pt x="327" y="0"/>
                  <a:pt x="326" y="0"/>
                </a:cubicBezTo>
                <a:moveTo>
                  <a:pt x="350" y="0"/>
                </a:moveTo>
                <a:cubicBezTo>
                  <a:pt x="338" y="0"/>
                  <a:pt x="338" y="0"/>
                  <a:pt x="338" y="0"/>
                </a:cubicBezTo>
                <a:cubicBezTo>
                  <a:pt x="337" y="0"/>
                  <a:pt x="336" y="1"/>
                  <a:pt x="336" y="2"/>
                </a:cubicBezTo>
                <a:cubicBezTo>
                  <a:pt x="336" y="3"/>
                  <a:pt x="337" y="4"/>
                  <a:pt x="338" y="4"/>
                </a:cubicBezTo>
                <a:cubicBezTo>
                  <a:pt x="350" y="4"/>
                  <a:pt x="350" y="4"/>
                  <a:pt x="350" y="4"/>
                </a:cubicBezTo>
                <a:cubicBezTo>
                  <a:pt x="351" y="4"/>
                  <a:pt x="352" y="3"/>
                  <a:pt x="352" y="2"/>
                </a:cubicBezTo>
                <a:cubicBezTo>
                  <a:pt x="352" y="1"/>
                  <a:pt x="351" y="0"/>
                  <a:pt x="350" y="0"/>
                </a:cubicBezTo>
                <a:moveTo>
                  <a:pt x="374" y="0"/>
                </a:moveTo>
                <a:cubicBezTo>
                  <a:pt x="362" y="0"/>
                  <a:pt x="362" y="0"/>
                  <a:pt x="362" y="0"/>
                </a:cubicBezTo>
                <a:cubicBezTo>
                  <a:pt x="361" y="0"/>
                  <a:pt x="360" y="1"/>
                  <a:pt x="360" y="2"/>
                </a:cubicBezTo>
                <a:cubicBezTo>
                  <a:pt x="360" y="3"/>
                  <a:pt x="361" y="4"/>
                  <a:pt x="362" y="4"/>
                </a:cubicBezTo>
                <a:cubicBezTo>
                  <a:pt x="374" y="4"/>
                  <a:pt x="374" y="4"/>
                  <a:pt x="374" y="4"/>
                </a:cubicBezTo>
                <a:cubicBezTo>
                  <a:pt x="375" y="4"/>
                  <a:pt x="376" y="3"/>
                  <a:pt x="376" y="2"/>
                </a:cubicBezTo>
                <a:cubicBezTo>
                  <a:pt x="376" y="1"/>
                  <a:pt x="375" y="0"/>
                  <a:pt x="374" y="0"/>
                </a:cubicBezTo>
                <a:moveTo>
                  <a:pt x="387" y="0"/>
                </a:moveTo>
                <a:cubicBezTo>
                  <a:pt x="386" y="0"/>
                  <a:pt x="386" y="0"/>
                  <a:pt x="386" y="0"/>
                </a:cubicBezTo>
                <a:cubicBezTo>
                  <a:pt x="385" y="0"/>
                  <a:pt x="384" y="1"/>
                  <a:pt x="384" y="2"/>
                </a:cubicBezTo>
                <a:cubicBezTo>
                  <a:pt x="384" y="3"/>
                  <a:pt x="385" y="4"/>
                  <a:pt x="386" y="4"/>
                </a:cubicBezTo>
                <a:cubicBezTo>
                  <a:pt x="388" y="4"/>
                  <a:pt x="388" y="4"/>
                  <a:pt x="388" y="4"/>
                </a:cubicBezTo>
                <a:cubicBezTo>
                  <a:pt x="388" y="4"/>
                  <a:pt x="388" y="4"/>
                  <a:pt x="389" y="4"/>
                </a:cubicBezTo>
                <a:cubicBezTo>
                  <a:pt x="388" y="4"/>
                  <a:pt x="387" y="3"/>
                  <a:pt x="387" y="2"/>
                </a:cubicBezTo>
                <a:cubicBezTo>
                  <a:pt x="387" y="2"/>
                  <a:pt x="387" y="1"/>
                  <a:pt x="387" y="0"/>
                </a:cubicBezTo>
              </a:path>
            </a:pathLst>
          </a:custGeom>
          <a:gradFill flip="none" rotWithShape="0">
            <a:gsLst>
              <a:gs pos="0">
                <a:srgbClr val="277CA1">
                  <a:lumMod val="75000"/>
                </a:srgbClr>
              </a:gs>
              <a:gs pos="100000">
                <a:srgbClr val="277CA1"/>
              </a:gs>
            </a:gsLst>
            <a:lin ang="2700000" scaled="1"/>
            <a:tileRect/>
          </a:gradFill>
          <a:ln w="6350">
            <a:gradFill flip="none" rotWithShape="1">
              <a:gsLst>
                <a:gs pos="0">
                  <a:srgbClr val="277CA1"/>
                </a:gs>
                <a:gs pos="100000">
                  <a:srgbClr val="277CA1">
                    <a:lumMod val="75000"/>
                  </a:srgb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35" name="Freeform 79"/>
          <p:cNvSpPr>
            <a:spLocks noEditPoints="1"/>
          </p:cNvSpPr>
          <p:nvPr/>
        </p:nvSpPr>
        <p:spPr bwMode="auto">
          <a:xfrm>
            <a:off x="9445583" y="1587718"/>
            <a:ext cx="30120" cy="2031399"/>
          </a:xfrm>
          <a:custGeom>
            <a:avLst/>
            <a:gdLst>
              <a:gd name="T0" fmla="*/ 0 w 4"/>
              <a:gd name="T1" fmla="*/ 242 h 256"/>
              <a:gd name="T2" fmla="*/ 1 w 4"/>
              <a:gd name="T3" fmla="*/ 252 h 256"/>
              <a:gd name="T4" fmla="*/ 2 w 4"/>
              <a:gd name="T5" fmla="*/ 256 h 256"/>
              <a:gd name="T6" fmla="*/ 4 w 4"/>
              <a:gd name="T7" fmla="*/ 254 h 256"/>
              <a:gd name="T8" fmla="*/ 2 w 4"/>
              <a:gd name="T9" fmla="*/ 240 h 256"/>
              <a:gd name="T10" fmla="*/ 0 w 4"/>
              <a:gd name="T11" fmla="*/ 218 h 256"/>
              <a:gd name="T12" fmla="*/ 2 w 4"/>
              <a:gd name="T13" fmla="*/ 232 h 256"/>
              <a:gd name="T14" fmla="*/ 4 w 4"/>
              <a:gd name="T15" fmla="*/ 218 h 256"/>
              <a:gd name="T16" fmla="*/ 2 w 4"/>
              <a:gd name="T17" fmla="*/ 192 h 256"/>
              <a:gd name="T18" fmla="*/ 0 w 4"/>
              <a:gd name="T19" fmla="*/ 206 h 256"/>
              <a:gd name="T20" fmla="*/ 4 w 4"/>
              <a:gd name="T21" fmla="*/ 206 h 256"/>
              <a:gd name="T22" fmla="*/ 2 w 4"/>
              <a:gd name="T23" fmla="*/ 192 h 256"/>
              <a:gd name="T24" fmla="*/ 0 w 4"/>
              <a:gd name="T25" fmla="*/ 170 h 256"/>
              <a:gd name="T26" fmla="*/ 2 w 4"/>
              <a:gd name="T27" fmla="*/ 184 h 256"/>
              <a:gd name="T28" fmla="*/ 4 w 4"/>
              <a:gd name="T29" fmla="*/ 170 h 256"/>
              <a:gd name="T30" fmla="*/ 2 w 4"/>
              <a:gd name="T31" fmla="*/ 144 h 256"/>
              <a:gd name="T32" fmla="*/ 0 w 4"/>
              <a:gd name="T33" fmla="*/ 158 h 256"/>
              <a:gd name="T34" fmla="*/ 4 w 4"/>
              <a:gd name="T35" fmla="*/ 158 h 256"/>
              <a:gd name="T36" fmla="*/ 2 w 4"/>
              <a:gd name="T37" fmla="*/ 144 h 256"/>
              <a:gd name="T38" fmla="*/ 0 w 4"/>
              <a:gd name="T39" fmla="*/ 122 h 256"/>
              <a:gd name="T40" fmla="*/ 2 w 4"/>
              <a:gd name="T41" fmla="*/ 136 h 256"/>
              <a:gd name="T42" fmla="*/ 4 w 4"/>
              <a:gd name="T43" fmla="*/ 122 h 256"/>
              <a:gd name="T44" fmla="*/ 2 w 4"/>
              <a:gd name="T45" fmla="*/ 96 h 256"/>
              <a:gd name="T46" fmla="*/ 0 w 4"/>
              <a:gd name="T47" fmla="*/ 110 h 256"/>
              <a:gd name="T48" fmla="*/ 4 w 4"/>
              <a:gd name="T49" fmla="*/ 110 h 256"/>
              <a:gd name="T50" fmla="*/ 2 w 4"/>
              <a:gd name="T51" fmla="*/ 96 h 256"/>
              <a:gd name="T52" fmla="*/ 0 w 4"/>
              <a:gd name="T53" fmla="*/ 74 h 256"/>
              <a:gd name="T54" fmla="*/ 2 w 4"/>
              <a:gd name="T55" fmla="*/ 88 h 256"/>
              <a:gd name="T56" fmla="*/ 4 w 4"/>
              <a:gd name="T57" fmla="*/ 74 h 256"/>
              <a:gd name="T58" fmla="*/ 2 w 4"/>
              <a:gd name="T59" fmla="*/ 48 h 256"/>
              <a:gd name="T60" fmla="*/ 0 w 4"/>
              <a:gd name="T61" fmla="*/ 62 h 256"/>
              <a:gd name="T62" fmla="*/ 4 w 4"/>
              <a:gd name="T63" fmla="*/ 62 h 256"/>
              <a:gd name="T64" fmla="*/ 2 w 4"/>
              <a:gd name="T65" fmla="*/ 48 h 256"/>
              <a:gd name="T66" fmla="*/ 0 w 4"/>
              <a:gd name="T67" fmla="*/ 26 h 256"/>
              <a:gd name="T68" fmla="*/ 2 w 4"/>
              <a:gd name="T69" fmla="*/ 40 h 256"/>
              <a:gd name="T70" fmla="*/ 4 w 4"/>
              <a:gd name="T71" fmla="*/ 26 h 256"/>
              <a:gd name="T72" fmla="*/ 2 w 4"/>
              <a:gd name="T73" fmla="*/ 0 h 256"/>
              <a:gd name="T74" fmla="*/ 0 w 4"/>
              <a:gd name="T75" fmla="*/ 14 h 256"/>
              <a:gd name="T76" fmla="*/ 4 w 4"/>
              <a:gd name="T77" fmla="*/ 14 h 256"/>
              <a:gd name="T78" fmla="*/ 2 w 4"/>
              <a:gd name="T7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 h="256">
                <a:moveTo>
                  <a:pt x="2" y="240"/>
                </a:moveTo>
                <a:cubicBezTo>
                  <a:pt x="1" y="240"/>
                  <a:pt x="0" y="241"/>
                  <a:pt x="0" y="242"/>
                </a:cubicBezTo>
                <a:cubicBezTo>
                  <a:pt x="0" y="246"/>
                  <a:pt x="0" y="249"/>
                  <a:pt x="0" y="252"/>
                </a:cubicBezTo>
                <a:cubicBezTo>
                  <a:pt x="1" y="252"/>
                  <a:pt x="1" y="252"/>
                  <a:pt x="1" y="252"/>
                </a:cubicBezTo>
                <a:cubicBezTo>
                  <a:pt x="2" y="252"/>
                  <a:pt x="3" y="253"/>
                  <a:pt x="3" y="254"/>
                </a:cubicBezTo>
                <a:cubicBezTo>
                  <a:pt x="3" y="255"/>
                  <a:pt x="2" y="256"/>
                  <a:pt x="2" y="256"/>
                </a:cubicBezTo>
                <a:cubicBezTo>
                  <a:pt x="2" y="256"/>
                  <a:pt x="2" y="256"/>
                  <a:pt x="2" y="256"/>
                </a:cubicBezTo>
                <a:cubicBezTo>
                  <a:pt x="4" y="256"/>
                  <a:pt x="4" y="255"/>
                  <a:pt x="4" y="254"/>
                </a:cubicBezTo>
                <a:cubicBezTo>
                  <a:pt x="4" y="250"/>
                  <a:pt x="4" y="246"/>
                  <a:pt x="4" y="242"/>
                </a:cubicBezTo>
                <a:cubicBezTo>
                  <a:pt x="4" y="241"/>
                  <a:pt x="4" y="240"/>
                  <a:pt x="2" y="240"/>
                </a:cubicBezTo>
                <a:moveTo>
                  <a:pt x="2" y="216"/>
                </a:moveTo>
                <a:cubicBezTo>
                  <a:pt x="1" y="216"/>
                  <a:pt x="0" y="217"/>
                  <a:pt x="0" y="218"/>
                </a:cubicBezTo>
                <a:cubicBezTo>
                  <a:pt x="0" y="222"/>
                  <a:pt x="0" y="226"/>
                  <a:pt x="0" y="230"/>
                </a:cubicBezTo>
                <a:cubicBezTo>
                  <a:pt x="0" y="231"/>
                  <a:pt x="1" y="232"/>
                  <a:pt x="2" y="232"/>
                </a:cubicBezTo>
                <a:cubicBezTo>
                  <a:pt x="4" y="232"/>
                  <a:pt x="4" y="231"/>
                  <a:pt x="4" y="230"/>
                </a:cubicBezTo>
                <a:cubicBezTo>
                  <a:pt x="4" y="226"/>
                  <a:pt x="4" y="222"/>
                  <a:pt x="4" y="218"/>
                </a:cubicBezTo>
                <a:cubicBezTo>
                  <a:pt x="4" y="217"/>
                  <a:pt x="4" y="216"/>
                  <a:pt x="2" y="216"/>
                </a:cubicBezTo>
                <a:moveTo>
                  <a:pt x="2" y="192"/>
                </a:moveTo>
                <a:cubicBezTo>
                  <a:pt x="1" y="192"/>
                  <a:pt x="0" y="193"/>
                  <a:pt x="0" y="194"/>
                </a:cubicBezTo>
                <a:cubicBezTo>
                  <a:pt x="0" y="198"/>
                  <a:pt x="0" y="202"/>
                  <a:pt x="0" y="206"/>
                </a:cubicBezTo>
                <a:cubicBezTo>
                  <a:pt x="0" y="207"/>
                  <a:pt x="1" y="208"/>
                  <a:pt x="2" y="208"/>
                </a:cubicBezTo>
                <a:cubicBezTo>
                  <a:pt x="4" y="208"/>
                  <a:pt x="4" y="207"/>
                  <a:pt x="4" y="206"/>
                </a:cubicBezTo>
                <a:cubicBezTo>
                  <a:pt x="4" y="202"/>
                  <a:pt x="4" y="198"/>
                  <a:pt x="4" y="194"/>
                </a:cubicBezTo>
                <a:cubicBezTo>
                  <a:pt x="4" y="193"/>
                  <a:pt x="4" y="192"/>
                  <a:pt x="2" y="192"/>
                </a:cubicBezTo>
                <a:moveTo>
                  <a:pt x="2" y="168"/>
                </a:moveTo>
                <a:cubicBezTo>
                  <a:pt x="1" y="168"/>
                  <a:pt x="0" y="169"/>
                  <a:pt x="0" y="170"/>
                </a:cubicBezTo>
                <a:cubicBezTo>
                  <a:pt x="0" y="174"/>
                  <a:pt x="0" y="178"/>
                  <a:pt x="0" y="182"/>
                </a:cubicBezTo>
                <a:cubicBezTo>
                  <a:pt x="0" y="183"/>
                  <a:pt x="1" y="184"/>
                  <a:pt x="2" y="184"/>
                </a:cubicBezTo>
                <a:cubicBezTo>
                  <a:pt x="4" y="184"/>
                  <a:pt x="4" y="183"/>
                  <a:pt x="4" y="182"/>
                </a:cubicBezTo>
                <a:cubicBezTo>
                  <a:pt x="4" y="178"/>
                  <a:pt x="4" y="174"/>
                  <a:pt x="4" y="170"/>
                </a:cubicBezTo>
                <a:cubicBezTo>
                  <a:pt x="4" y="169"/>
                  <a:pt x="4" y="168"/>
                  <a:pt x="2" y="168"/>
                </a:cubicBezTo>
                <a:moveTo>
                  <a:pt x="2" y="144"/>
                </a:moveTo>
                <a:cubicBezTo>
                  <a:pt x="1" y="144"/>
                  <a:pt x="0" y="145"/>
                  <a:pt x="0" y="146"/>
                </a:cubicBezTo>
                <a:cubicBezTo>
                  <a:pt x="0" y="150"/>
                  <a:pt x="0" y="154"/>
                  <a:pt x="0" y="158"/>
                </a:cubicBezTo>
                <a:cubicBezTo>
                  <a:pt x="0" y="159"/>
                  <a:pt x="1" y="160"/>
                  <a:pt x="2" y="160"/>
                </a:cubicBezTo>
                <a:cubicBezTo>
                  <a:pt x="4" y="160"/>
                  <a:pt x="4" y="159"/>
                  <a:pt x="4" y="158"/>
                </a:cubicBezTo>
                <a:cubicBezTo>
                  <a:pt x="4" y="154"/>
                  <a:pt x="4" y="150"/>
                  <a:pt x="4" y="146"/>
                </a:cubicBezTo>
                <a:cubicBezTo>
                  <a:pt x="4" y="145"/>
                  <a:pt x="4" y="144"/>
                  <a:pt x="2" y="144"/>
                </a:cubicBezTo>
                <a:moveTo>
                  <a:pt x="2" y="120"/>
                </a:moveTo>
                <a:cubicBezTo>
                  <a:pt x="1" y="120"/>
                  <a:pt x="0" y="121"/>
                  <a:pt x="0" y="122"/>
                </a:cubicBezTo>
                <a:cubicBezTo>
                  <a:pt x="0" y="126"/>
                  <a:pt x="0" y="130"/>
                  <a:pt x="0" y="134"/>
                </a:cubicBezTo>
                <a:cubicBezTo>
                  <a:pt x="0" y="135"/>
                  <a:pt x="1" y="136"/>
                  <a:pt x="2" y="136"/>
                </a:cubicBezTo>
                <a:cubicBezTo>
                  <a:pt x="4" y="136"/>
                  <a:pt x="4" y="135"/>
                  <a:pt x="4" y="134"/>
                </a:cubicBezTo>
                <a:cubicBezTo>
                  <a:pt x="4" y="130"/>
                  <a:pt x="4" y="126"/>
                  <a:pt x="4" y="122"/>
                </a:cubicBezTo>
                <a:cubicBezTo>
                  <a:pt x="4" y="121"/>
                  <a:pt x="4" y="120"/>
                  <a:pt x="2" y="120"/>
                </a:cubicBezTo>
                <a:moveTo>
                  <a:pt x="2" y="96"/>
                </a:moveTo>
                <a:cubicBezTo>
                  <a:pt x="1" y="96"/>
                  <a:pt x="0" y="97"/>
                  <a:pt x="0" y="98"/>
                </a:cubicBezTo>
                <a:cubicBezTo>
                  <a:pt x="0" y="102"/>
                  <a:pt x="0" y="106"/>
                  <a:pt x="0" y="110"/>
                </a:cubicBezTo>
                <a:cubicBezTo>
                  <a:pt x="0" y="111"/>
                  <a:pt x="1" y="112"/>
                  <a:pt x="2" y="112"/>
                </a:cubicBezTo>
                <a:cubicBezTo>
                  <a:pt x="4" y="112"/>
                  <a:pt x="4" y="111"/>
                  <a:pt x="4" y="110"/>
                </a:cubicBezTo>
                <a:cubicBezTo>
                  <a:pt x="4" y="106"/>
                  <a:pt x="4" y="102"/>
                  <a:pt x="4" y="98"/>
                </a:cubicBezTo>
                <a:cubicBezTo>
                  <a:pt x="4" y="97"/>
                  <a:pt x="4" y="96"/>
                  <a:pt x="2" y="96"/>
                </a:cubicBezTo>
                <a:moveTo>
                  <a:pt x="2" y="72"/>
                </a:moveTo>
                <a:cubicBezTo>
                  <a:pt x="1" y="72"/>
                  <a:pt x="0" y="73"/>
                  <a:pt x="0" y="74"/>
                </a:cubicBezTo>
                <a:cubicBezTo>
                  <a:pt x="0" y="78"/>
                  <a:pt x="0" y="82"/>
                  <a:pt x="0" y="86"/>
                </a:cubicBezTo>
                <a:cubicBezTo>
                  <a:pt x="0" y="87"/>
                  <a:pt x="1" y="88"/>
                  <a:pt x="2" y="88"/>
                </a:cubicBezTo>
                <a:cubicBezTo>
                  <a:pt x="4" y="88"/>
                  <a:pt x="4" y="87"/>
                  <a:pt x="4" y="86"/>
                </a:cubicBezTo>
                <a:cubicBezTo>
                  <a:pt x="4" y="82"/>
                  <a:pt x="4" y="78"/>
                  <a:pt x="4" y="74"/>
                </a:cubicBezTo>
                <a:cubicBezTo>
                  <a:pt x="4" y="73"/>
                  <a:pt x="4" y="72"/>
                  <a:pt x="2" y="72"/>
                </a:cubicBezTo>
                <a:moveTo>
                  <a:pt x="2" y="48"/>
                </a:moveTo>
                <a:cubicBezTo>
                  <a:pt x="1" y="48"/>
                  <a:pt x="0" y="49"/>
                  <a:pt x="0" y="50"/>
                </a:cubicBezTo>
                <a:cubicBezTo>
                  <a:pt x="0" y="54"/>
                  <a:pt x="0" y="58"/>
                  <a:pt x="0" y="62"/>
                </a:cubicBezTo>
                <a:cubicBezTo>
                  <a:pt x="0" y="63"/>
                  <a:pt x="1" y="64"/>
                  <a:pt x="2" y="64"/>
                </a:cubicBezTo>
                <a:cubicBezTo>
                  <a:pt x="4" y="64"/>
                  <a:pt x="4" y="63"/>
                  <a:pt x="4" y="62"/>
                </a:cubicBezTo>
                <a:cubicBezTo>
                  <a:pt x="4" y="58"/>
                  <a:pt x="4" y="54"/>
                  <a:pt x="4" y="50"/>
                </a:cubicBezTo>
                <a:cubicBezTo>
                  <a:pt x="4" y="49"/>
                  <a:pt x="4" y="48"/>
                  <a:pt x="2" y="48"/>
                </a:cubicBezTo>
                <a:moveTo>
                  <a:pt x="2" y="24"/>
                </a:moveTo>
                <a:cubicBezTo>
                  <a:pt x="1" y="24"/>
                  <a:pt x="0" y="25"/>
                  <a:pt x="0" y="26"/>
                </a:cubicBezTo>
                <a:cubicBezTo>
                  <a:pt x="0" y="30"/>
                  <a:pt x="0" y="34"/>
                  <a:pt x="0" y="38"/>
                </a:cubicBezTo>
                <a:cubicBezTo>
                  <a:pt x="0" y="39"/>
                  <a:pt x="1" y="40"/>
                  <a:pt x="2" y="40"/>
                </a:cubicBezTo>
                <a:cubicBezTo>
                  <a:pt x="4" y="40"/>
                  <a:pt x="4" y="39"/>
                  <a:pt x="4" y="38"/>
                </a:cubicBezTo>
                <a:cubicBezTo>
                  <a:pt x="4" y="34"/>
                  <a:pt x="4" y="30"/>
                  <a:pt x="4" y="26"/>
                </a:cubicBezTo>
                <a:cubicBezTo>
                  <a:pt x="4" y="25"/>
                  <a:pt x="4" y="24"/>
                  <a:pt x="2" y="24"/>
                </a:cubicBezTo>
                <a:moveTo>
                  <a:pt x="2" y="0"/>
                </a:moveTo>
                <a:cubicBezTo>
                  <a:pt x="1" y="0"/>
                  <a:pt x="0" y="1"/>
                  <a:pt x="0" y="2"/>
                </a:cubicBezTo>
                <a:cubicBezTo>
                  <a:pt x="0" y="6"/>
                  <a:pt x="0" y="10"/>
                  <a:pt x="0" y="14"/>
                </a:cubicBezTo>
                <a:cubicBezTo>
                  <a:pt x="0" y="15"/>
                  <a:pt x="1" y="16"/>
                  <a:pt x="2" y="16"/>
                </a:cubicBezTo>
                <a:cubicBezTo>
                  <a:pt x="4" y="16"/>
                  <a:pt x="4" y="15"/>
                  <a:pt x="4" y="14"/>
                </a:cubicBezTo>
                <a:cubicBezTo>
                  <a:pt x="4" y="10"/>
                  <a:pt x="4" y="6"/>
                  <a:pt x="4" y="2"/>
                </a:cubicBezTo>
                <a:cubicBezTo>
                  <a:pt x="4" y="1"/>
                  <a:pt x="4" y="0"/>
                  <a:pt x="2" y="0"/>
                </a:cubicBezTo>
              </a:path>
            </a:pathLst>
          </a:custGeom>
          <a:gradFill flip="none" rotWithShape="0">
            <a:gsLst>
              <a:gs pos="0">
                <a:srgbClr val="277CA1">
                  <a:lumMod val="75000"/>
                </a:srgbClr>
              </a:gs>
              <a:gs pos="100000">
                <a:srgbClr val="277CA1"/>
              </a:gs>
            </a:gsLst>
            <a:lin ang="2700000" scaled="1"/>
            <a:tileRect/>
          </a:gradFill>
          <a:ln w="6350">
            <a:gradFill flip="none" rotWithShape="1">
              <a:gsLst>
                <a:gs pos="0">
                  <a:srgbClr val="277CA1"/>
                </a:gs>
                <a:gs pos="100000">
                  <a:srgbClr val="277CA1">
                    <a:lumMod val="75000"/>
                  </a:srgb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36" name="Freeform 80"/>
          <p:cNvSpPr/>
          <p:nvPr/>
        </p:nvSpPr>
        <p:spPr bwMode="auto">
          <a:xfrm>
            <a:off x="9445584" y="3588995"/>
            <a:ext cx="23428" cy="30120"/>
          </a:xfrm>
          <a:custGeom>
            <a:avLst/>
            <a:gdLst>
              <a:gd name="T0" fmla="*/ 1 w 3"/>
              <a:gd name="T1" fmla="*/ 0 h 4"/>
              <a:gd name="T2" fmla="*/ 0 w 3"/>
              <a:gd name="T3" fmla="*/ 0 h 4"/>
              <a:gd name="T4" fmla="*/ 0 w 3"/>
              <a:gd name="T5" fmla="*/ 2 h 4"/>
              <a:gd name="T6" fmla="*/ 2 w 3"/>
              <a:gd name="T7" fmla="*/ 4 h 4"/>
              <a:gd name="T8" fmla="*/ 3 w 3"/>
              <a:gd name="T9" fmla="*/ 2 h 4"/>
              <a:gd name="T10" fmla="*/ 1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1" y="0"/>
                </a:moveTo>
                <a:cubicBezTo>
                  <a:pt x="0" y="0"/>
                  <a:pt x="0" y="0"/>
                  <a:pt x="0" y="0"/>
                </a:cubicBezTo>
                <a:cubicBezTo>
                  <a:pt x="0" y="1"/>
                  <a:pt x="0" y="2"/>
                  <a:pt x="0" y="2"/>
                </a:cubicBezTo>
                <a:cubicBezTo>
                  <a:pt x="0" y="3"/>
                  <a:pt x="1" y="4"/>
                  <a:pt x="2" y="4"/>
                </a:cubicBezTo>
                <a:cubicBezTo>
                  <a:pt x="2" y="4"/>
                  <a:pt x="3" y="3"/>
                  <a:pt x="3" y="2"/>
                </a:cubicBezTo>
                <a:cubicBezTo>
                  <a:pt x="3" y="1"/>
                  <a:pt x="2" y="0"/>
                  <a:pt x="1" y="0"/>
                </a:cubicBezTo>
              </a:path>
            </a:pathLst>
          </a:custGeom>
          <a:solidFill>
            <a:srgbClr val="F5FAE8"/>
          </a:solid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37" name="Freeform 81"/>
          <p:cNvSpPr>
            <a:spLocks noEditPoints="1"/>
          </p:cNvSpPr>
          <p:nvPr/>
        </p:nvSpPr>
        <p:spPr bwMode="auto">
          <a:xfrm>
            <a:off x="6373386" y="2595050"/>
            <a:ext cx="33467" cy="1010679"/>
          </a:xfrm>
          <a:custGeom>
            <a:avLst/>
            <a:gdLst>
              <a:gd name="T0" fmla="*/ 2 w 4"/>
              <a:gd name="T1" fmla="*/ 120 h 127"/>
              <a:gd name="T2" fmla="*/ 0 w 4"/>
              <a:gd name="T3" fmla="*/ 122 h 127"/>
              <a:gd name="T4" fmla="*/ 0 w 4"/>
              <a:gd name="T5" fmla="*/ 127 h 127"/>
              <a:gd name="T6" fmla="*/ 0 w 4"/>
              <a:gd name="T7" fmla="*/ 127 h 127"/>
              <a:gd name="T8" fmla="*/ 2 w 4"/>
              <a:gd name="T9" fmla="*/ 125 h 127"/>
              <a:gd name="T10" fmla="*/ 4 w 4"/>
              <a:gd name="T11" fmla="*/ 125 h 127"/>
              <a:gd name="T12" fmla="*/ 4 w 4"/>
              <a:gd name="T13" fmla="*/ 122 h 127"/>
              <a:gd name="T14" fmla="*/ 2 w 4"/>
              <a:gd name="T15" fmla="*/ 120 h 127"/>
              <a:gd name="T16" fmla="*/ 2 w 4"/>
              <a:gd name="T17" fmla="*/ 96 h 127"/>
              <a:gd name="T18" fmla="*/ 0 w 4"/>
              <a:gd name="T19" fmla="*/ 98 h 127"/>
              <a:gd name="T20" fmla="*/ 0 w 4"/>
              <a:gd name="T21" fmla="*/ 110 h 127"/>
              <a:gd name="T22" fmla="*/ 2 w 4"/>
              <a:gd name="T23" fmla="*/ 112 h 127"/>
              <a:gd name="T24" fmla="*/ 4 w 4"/>
              <a:gd name="T25" fmla="*/ 110 h 127"/>
              <a:gd name="T26" fmla="*/ 4 w 4"/>
              <a:gd name="T27" fmla="*/ 98 h 127"/>
              <a:gd name="T28" fmla="*/ 2 w 4"/>
              <a:gd name="T29" fmla="*/ 96 h 127"/>
              <a:gd name="T30" fmla="*/ 2 w 4"/>
              <a:gd name="T31" fmla="*/ 72 h 127"/>
              <a:gd name="T32" fmla="*/ 0 w 4"/>
              <a:gd name="T33" fmla="*/ 74 h 127"/>
              <a:gd name="T34" fmla="*/ 0 w 4"/>
              <a:gd name="T35" fmla="*/ 86 h 127"/>
              <a:gd name="T36" fmla="*/ 2 w 4"/>
              <a:gd name="T37" fmla="*/ 88 h 127"/>
              <a:gd name="T38" fmla="*/ 4 w 4"/>
              <a:gd name="T39" fmla="*/ 86 h 127"/>
              <a:gd name="T40" fmla="*/ 4 w 4"/>
              <a:gd name="T41" fmla="*/ 74 h 127"/>
              <a:gd name="T42" fmla="*/ 2 w 4"/>
              <a:gd name="T43" fmla="*/ 72 h 127"/>
              <a:gd name="T44" fmla="*/ 2 w 4"/>
              <a:gd name="T45" fmla="*/ 48 h 127"/>
              <a:gd name="T46" fmla="*/ 0 w 4"/>
              <a:gd name="T47" fmla="*/ 50 h 127"/>
              <a:gd name="T48" fmla="*/ 0 w 4"/>
              <a:gd name="T49" fmla="*/ 62 h 127"/>
              <a:gd name="T50" fmla="*/ 2 w 4"/>
              <a:gd name="T51" fmla="*/ 64 h 127"/>
              <a:gd name="T52" fmla="*/ 4 w 4"/>
              <a:gd name="T53" fmla="*/ 62 h 127"/>
              <a:gd name="T54" fmla="*/ 4 w 4"/>
              <a:gd name="T55" fmla="*/ 50 h 127"/>
              <a:gd name="T56" fmla="*/ 2 w 4"/>
              <a:gd name="T57" fmla="*/ 48 h 127"/>
              <a:gd name="T58" fmla="*/ 2 w 4"/>
              <a:gd name="T59" fmla="*/ 24 h 127"/>
              <a:gd name="T60" fmla="*/ 0 w 4"/>
              <a:gd name="T61" fmla="*/ 26 h 127"/>
              <a:gd name="T62" fmla="*/ 0 w 4"/>
              <a:gd name="T63" fmla="*/ 38 h 127"/>
              <a:gd name="T64" fmla="*/ 2 w 4"/>
              <a:gd name="T65" fmla="*/ 40 h 127"/>
              <a:gd name="T66" fmla="*/ 4 w 4"/>
              <a:gd name="T67" fmla="*/ 38 h 127"/>
              <a:gd name="T68" fmla="*/ 4 w 4"/>
              <a:gd name="T69" fmla="*/ 26 h 127"/>
              <a:gd name="T70" fmla="*/ 2 w 4"/>
              <a:gd name="T71" fmla="*/ 24 h 127"/>
              <a:gd name="T72" fmla="*/ 2 w 4"/>
              <a:gd name="T73" fmla="*/ 0 h 127"/>
              <a:gd name="T74" fmla="*/ 0 w 4"/>
              <a:gd name="T75" fmla="*/ 2 h 127"/>
              <a:gd name="T76" fmla="*/ 0 w 4"/>
              <a:gd name="T77" fmla="*/ 14 h 127"/>
              <a:gd name="T78" fmla="*/ 2 w 4"/>
              <a:gd name="T79" fmla="*/ 16 h 127"/>
              <a:gd name="T80" fmla="*/ 4 w 4"/>
              <a:gd name="T81" fmla="*/ 14 h 127"/>
              <a:gd name="T82" fmla="*/ 4 w 4"/>
              <a:gd name="T83" fmla="*/ 2 h 127"/>
              <a:gd name="T84" fmla="*/ 2 w 4"/>
              <a:gd name="T8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 h="127">
                <a:moveTo>
                  <a:pt x="2" y="120"/>
                </a:moveTo>
                <a:cubicBezTo>
                  <a:pt x="1" y="120"/>
                  <a:pt x="0" y="121"/>
                  <a:pt x="0" y="122"/>
                </a:cubicBezTo>
                <a:cubicBezTo>
                  <a:pt x="0" y="127"/>
                  <a:pt x="0" y="127"/>
                  <a:pt x="0" y="127"/>
                </a:cubicBezTo>
                <a:cubicBezTo>
                  <a:pt x="0" y="127"/>
                  <a:pt x="0" y="127"/>
                  <a:pt x="0" y="127"/>
                </a:cubicBezTo>
                <a:cubicBezTo>
                  <a:pt x="0" y="126"/>
                  <a:pt x="1" y="125"/>
                  <a:pt x="2" y="125"/>
                </a:cubicBezTo>
                <a:cubicBezTo>
                  <a:pt x="4" y="125"/>
                  <a:pt x="4" y="125"/>
                  <a:pt x="4" y="125"/>
                </a:cubicBezTo>
                <a:cubicBezTo>
                  <a:pt x="4" y="122"/>
                  <a:pt x="4" y="122"/>
                  <a:pt x="4" y="122"/>
                </a:cubicBezTo>
                <a:cubicBezTo>
                  <a:pt x="4" y="121"/>
                  <a:pt x="3" y="120"/>
                  <a:pt x="2" y="120"/>
                </a:cubicBezTo>
                <a:moveTo>
                  <a:pt x="2" y="96"/>
                </a:moveTo>
                <a:cubicBezTo>
                  <a:pt x="1" y="96"/>
                  <a:pt x="0" y="97"/>
                  <a:pt x="0" y="98"/>
                </a:cubicBezTo>
                <a:cubicBezTo>
                  <a:pt x="0" y="110"/>
                  <a:pt x="0" y="110"/>
                  <a:pt x="0" y="110"/>
                </a:cubicBezTo>
                <a:cubicBezTo>
                  <a:pt x="0" y="111"/>
                  <a:pt x="1" y="112"/>
                  <a:pt x="2" y="112"/>
                </a:cubicBezTo>
                <a:cubicBezTo>
                  <a:pt x="3" y="112"/>
                  <a:pt x="4" y="111"/>
                  <a:pt x="4" y="110"/>
                </a:cubicBezTo>
                <a:cubicBezTo>
                  <a:pt x="4" y="98"/>
                  <a:pt x="4" y="98"/>
                  <a:pt x="4" y="98"/>
                </a:cubicBezTo>
                <a:cubicBezTo>
                  <a:pt x="4" y="97"/>
                  <a:pt x="3" y="96"/>
                  <a:pt x="2" y="96"/>
                </a:cubicBezTo>
                <a:moveTo>
                  <a:pt x="2" y="72"/>
                </a:moveTo>
                <a:cubicBezTo>
                  <a:pt x="1" y="72"/>
                  <a:pt x="0" y="73"/>
                  <a:pt x="0" y="74"/>
                </a:cubicBezTo>
                <a:cubicBezTo>
                  <a:pt x="0" y="86"/>
                  <a:pt x="0" y="86"/>
                  <a:pt x="0" y="86"/>
                </a:cubicBezTo>
                <a:cubicBezTo>
                  <a:pt x="0" y="87"/>
                  <a:pt x="1" y="88"/>
                  <a:pt x="2" y="88"/>
                </a:cubicBezTo>
                <a:cubicBezTo>
                  <a:pt x="3" y="88"/>
                  <a:pt x="4" y="87"/>
                  <a:pt x="4" y="86"/>
                </a:cubicBezTo>
                <a:cubicBezTo>
                  <a:pt x="4" y="74"/>
                  <a:pt x="4" y="74"/>
                  <a:pt x="4" y="74"/>
                </a:cubicBezTo>
                <a:cubicBezTo>
                  <a:pt x="4" y="73"/>
                  <a:pt x="3" y="72"/>
                  <a:pt x="2" y="72"/>
                </a:cubicBezTo>
                <a:moveTo>
                  <a:pt x="2" y="48"/>
                </a:moveTo>
                <a:cubicBezTo>
                  <a:pt x="1" y="48"/>
                  <a:pt x="0" y="49"/>
                  <a:pt x="0" y="50"/>
                </a:cubicBezTo>
                <a:cubicBezTo>
                  <a:pt x="0" y="62"/>
                  <a:pt x="0" y="62"/>
                  <a:pt x="0" y="62"/>
                </a:cubicBezTo>
                <a:cubicBezTo>
                  <a:pt x="0" y="63"/>
                  <a:pt x="1" y="64"/>
                  <a:pt x="2" y="64"/>
                </a:cubicBezTo>
                <a:cubicBezTo>
                  <a:pt x="3" y="64"/>
                  <a:pt x="4" y="63"/>
                  <a:pt x="4" y="62"/>
                </a:cubicBezTo>
                <a:cubicBezTo>
                  <a:pt x="4" y="50"/>
                  <a:pt x="4" y="50"/>
                  <a:pt x="4" y="50"/>
                </a:cubicBezTo>
                <a:cubicBezTo>
                  <a:pt x="4" y="49"/>
                  <a:pt x="3" y="48"/>
                  <a:pt x="2" y="48"/>
                </a:cubicBezTo>
                <a:moveTo>
                  <a:pt x="2" y="24"/>
                </a:moveTo>
                <a:cubicBezTo>
                  <a:pt x="1" y="24"/>
                  <a:pt x="0" y="25"/>
                  <a:pt x="0" y="26"/>
                </a:cubicBezTo>
                <a:cubicBezTo>
                  <a:pt x="0" y="38"/>
                  <a:pt x="0" y="38"/>
                  <a:pt x="0" y="38"/>
                </a:cubicBezTo>
                <a:cubicBezTo>
                  <a:pt x="0" y="39"/>
                  <a:pt x="1" y="40"/>
                  <a:pt x="2" y="40"/>
                </a:cubicBezTo>
                <a:cubicBezTo>
                  <a:pt x="3" y="40"/>
                  <a:pt x="4" y="39"/>
                  <a:pt x="4" y="38"/>
                </a:cubicBezTo>
                <a:cubicBezTo>
                  <a:pt x="4" y="26"/>
                  <a:pt x="4" y="26"/>
                  <a:pt x="4" y="26"/>
                </a:cubicBezTo>
                <a:cubicBezTo>
                  <a:pt x="4" y="25"/>
                  <a:pt x="3" y="24"/>
                  <a:pt x="2" y="24"/>
                </a:cubicBezTo>
                <a:moveTo>
                  <a:pt x="2" y="0"/>
                </a:moveTo>
                <a:cubicBezTo>
                  <a:pt x="1" y="0"/>
                  <a:pt x="0" y="1"/>
                  <a:pt x="0" y="2"/>
                </a:cubicBezTo>
                <a:cubicBezTo>
                  <a:pt x="0" y="14"/>
                  <a:pt x="0" y="14"/>
                  <a:pt x="0" y="14"/>
                </a:cubicBezTo>
                <a:cubicBezTo>
                  <a:pt x="0" y="15"/>
                  <a:pt x="1" y="16"/>
                  <a:pt x="2" y="16"/>
                </a:cubicBezTo>
                <a:cubicBezTo>
                  <a:pt x="3" y="16"/>
                  <a:pt x="4" y="15"/>
                  <a:pt x="4" y="14"/>
                </a:cubicBezTo>
                <a:cubicBezTo>
                  <a:pt x="4" y="2"/>
                  <a:pt x="4" y="2"/>
                  <a:pt x="4" y="2"/>
                </a:cubicBezTo>
                <a:cubicBezTo>
                  <a:pt x="4" y="1"/>
                  <a:pt x="3" y="0"/>
                  <a:pt x="2" y="0"/>
                </a:cubicBezTo>
              </a:path>
            </a:pathLst>
          </a:custGeom>
          <a:gradFill flip="none" rotWithShape="0">
            <a:gsLst>
              <a:gs pos="0">
                <a:srgbClr val="277CA1">
                  <a:lumMod val="75000"/>
                </a:srgbClr>
              </a:gs>
              <a:gs pos="100000">
                <a:srgbClr val="277CA1"/>
              </a:gs>
            </a:gsLst>
            <a:lin ang="2700000" scaled="1"/>
            <a:tileRect/>
          </a:gradFill>
          <a:ln w="6350">
            <a:gradFill flip="none" rotWithShape="1">
              <a:gsLst>
                <a:gs pos="0">
                  <a:srgbClr val="277CA1"/>
                </a:gs>
                <a:gs pos="100000">
                  <a:srgbClr val="277CA1">
                    <a:lumMod val="75000"/>
                  </a:srgb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38" name="Freeform 82"/>
          <p:cNvSpPr/>
          <p:nvPr/>
        </p:nvSpPr>
        <p:spPr bwMode="auto">
          <a:xfrm>
            <a:off x="6373386" y="3588995"/>
            <a:ext cx="33467" cy="30120"/>
          </a:xfrm>
          <a:custGeom>
            <a:avLst/>
            <a:gdLst>
              <a:gd name="T0" fmla="*/ 4 w 4"/>
              <a:gd name="T1" fmla="*/ 0 h 4"/>
              <a:gd name="T2" fmla="*/ 2 w 4"/>
              <a:gd name="T3" fmla="*/ 0 h 4"/>
              <a:gd name="T4" fmla="*/ 0 w 4"/>
              <a:gd name="T5" fmla="*/ 2 h 4"/>
              <a:gd name="T6" fmla="*/ 2 w 4"/>
              <a:gd name="T7" fmla="*/ 4 h 4"/>
              <a:gd name="T8" fmla="*/ 4 w 4"/>
              <a:gd name="T9" fmla="*/ 2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cubicBezTo>
                  <a:pt x="2" y="0"/>
                  <a:pt x="2" y="0"/>
                  <a:pt x="2" y="0"/>
                </a:cubicBezTo>
                <a:cubicBezTo>
                  <a:pt x="1" y="0"/>
                  <a:pt x="0" y="1"/>
                  <a:pt x="0" y="2"/>
                </a:cubicBezTo>
                <a:cubicBezTo>
                  <a:pt x="0" y="3"/>
                  <a:pt x="1" y="4"/>
                  <a:pt x="2" y="4"/>
                </a:cubicBezTo>
                <a:cubicBezTo>
                  <a:pt x="3" y="4"/>
                  <a:pt x="4" y="3"/>
                  <a:pt x="4" y="2"/>
                </a:cubicBezTo>
                <a:cubicBezTo>
                  <a:pt x="4" y="0"/>
                  <a:pt x="4" y="0"/>
                  <a:pt x="4" y="0"/>
                </a:cubicBezTo>
              </a:path>
            </a:pathLst>
          </a:custGeom>
          <a:solidFill>
            <a:srgbClr val="F5FAE8"/>
          </a:solid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39" name="Freeform 83"/>
          <p:cNvSpPr>
            <a:spLocks noEditPoints="1"/>
          </p:cNvSpPr>
          <p:nvPr/>
        </p:nvSpPr>
        <p:spPr bwMode="auto">
          <a:xfrm>
            <a:off x="2668679" y="3588995"/>
            <a:ext cx="3078889" cy="30120"/>
          </a:xfrm>
          <a:custGeom>
            <a:avLst/>
            <a:gdLst>
              <a:gd name="T0" fmla="*/ 4 w 388"/>
              <a:gd name="T1" fmla="*/ 0 h 4"/>
              <a:gd name="T2" fmla="*/ 2 w 388"/>
              <a:gd name="T3" fmla="*/ 4 h 4"/>
              <a:gd name="T4" fmla="*/ 0 w 388"/>
              <a:gd name="T5" fmla="*/ 2 h 4"/>
              <a:gd name="T6" fmla="*/ 14 w 388"/>
              <a:gd name="T7" fmla="*/ 4 h 4"/>
              <a:gd name="T8" fmla="*/ 14 w 388"/>
              <a:gd name="T9" fmla="*/ 0 h 4"/>
              <a:gd name="T10" fmla="*/ 26 w 388"/>
              <a:gd name="T11" fmla="*/ 0 h 4"/>
              <a:gd name="T12" fmla="*/ 26 w 388"/>
              <a:gd name="T13" fmla="*/ 4 h 4"/>
              <a:gd name="T14" fmla="*/ 40 w 388"/>
              <a:gd name="T15" fmla="*/ 2 h 4"/>
              <a:gd name="T16" fmla="*/ 62 w 388"/>
              <a:gd name="T17" fmla="*/ 0 h 4"/>
              <a:gd name="T18" fmla="*/ 48 w 388"/>
              <a:gd name="T19" fmla="*/ 2 h 4"/>
              <a:gd name="T20" fmla="*/ 62 w 388"/>
              <a:gd name="T21" fmla="*/ 4 h 4"/>
              <a:gd name="T22" fmla="*/ 62 w 388"/>
              <a:gd name="T23" fmla="*/ 0 h 4"/>
              <a:gd name="T24" fmla="*/ 74 w 388"/>
              <a:gd name="T25" fmla="*/ 0 h 4"/>
              <a:gd name="T26" fmla="*/ 74 w 388"/>
              <a:gd name="T27" fmla="*/ 4 h 4"/>
              <a:gd name="T28" fmla="*/ 88 w 388"/>
              <a:gd name="T29" fmla="*/ 2 h 4"/>
              <a:gd name="T30" fmla="*/ 110 w 388"/>
              <a:gd name="T31" fmla="*/ 0 h 4"/>
              <a:gd name="T32" fmla="*/ 96 w 388"/>
              <a:gd name="T33" fmla="*/ 2 h 4"/>
              <a:gd name="T34" fmla="*/ 110 w 388"/>
              <a:gd name="T35" fmla="*/ 4 h 4"/>
              <a:gd name="T36" fmla="*/ 110 w 388"/>
              <a:gd name="T37" fmla="*/ 0 h 4"/>
              <a:gd name="T38" fmla="*/ 122 w 388"/>
              <a:gd name="T39" fmla="*/ 0 h 4"/>
              <a:gd name="T40" fmla="*/ 122 w 388"/>
              <a:gd name="T41" fmla="*/ 4 h 4"/>
              <a:gd name="T42" fmla="*/ 136 w 388"/>
              <a:gd name="T43" fmla="*/ 2 h 4"/>
              <a:gd name="T44" fmla="*/ 158 w 388"/>
              <a:gd name="T45" fmla="*/ 0 h 4"/>
              <a:gd name="T46" fmla="*/ 144 w 388"/>
              <a:gd name="T47" fmla="*/ 2 h 4"/>
              <a:gd name="T48" fmla="*/ 158 w 388"/>
              <a:gd name="T49" fmla="*/ 4 h 4"/>
              <a:gd name="T50" fmla="*/ 158 w 388"/>
              <a:gd name="T51" fmla="*/ 0 h 4"/>
              <a:gd name="T52" fmla="*/ 170 w 388"/>
              <a:gd name="T53" fmla="*/ 0 h 4"/>
              <a:gd name="T54" fmla="*/ 170 w 388"/>
              <a:gd name="T55" fmla="*/ 4 h 4"/>
              <a:gd name="T56" fmla="*/ 184 w 388"/>
              <a:gd name="T57" fmla="*/ 2 h 4"/>
              <a:gd name="T58" fmla="*/ 206 w 388"/>
              <a:gd name="T59" fmla="*/ 0 h 4"/>
              <a:gd name="T60" fmla="*/ 192 w 388"/>
              <a:gd name="T61" fmla="*/ 2 h 4"/>
              <a:gd name="T62" fmla="*/ 206 w 388"/>
              <a:gd name="T63" fmla="*/ 4 h 4"/>
              <a:gd name="T64" fmla="*/ 206 w 388"/>
              <a:gd name="T65" fmla="*/ 0 h 4"/>
              <a:gd name="T66" fmla="*/ 218 w 388"/>
              <a:gd name="T67" fmla="*/ 0 h 4"/>
              <a:gd name="T68" fmla="*/ 218 w 388"/>
              <a:gd name="T69" fmla="*/ 4 h 4"/>
              <a:gd name="T70" fmla="*/ 232 w 388"/>
              <a:gd name="T71" fmla="*/ 2 h 4"/>
              <a:gd name="T72" fmla="*/ 254 w 388"/>
              <a:gd name="T73" fmla="*/ 0 h 4"/>
              <a:gd name="T74" fmla="*/ 240 w 388"/>
              <a:gd name="T75" fmla="*/ 2 h 4"/>
              <a:gd name="T76" fmla="*/ 254 w 388"/>
              <a:gd name="T77" fmla="*/ 4 h 4"/>
              <a:gd name="T78" fmla="*/ 254 w 388"/>
              <a:gd name="T79" fmla="*/ 0 h 4"/>
              <a:gd name="T80" fmla="*/ 266 w 388"/>
              <a:gd name="T81" fmla="*/ 0 h 4"/>
              <a:gd name="T82" fmla="*/ 266 w 388"/>
              <a:gd name="T83" fmla="*/ 4 h 4"/>
              <a:gd name="T84" fmla="*/ 280 w 388"/>
              <a:gd name="T85" fmla="*/ 2 h 4"/>
              <a:gd name="T86" fmla="*/ 302 w 388"/>
              <a:gd name="T87" fmla="*/ 0 h 4"/>
              <a:gd name="T88" fmla="*/ 288 w 388"/>
              <a:gd name="T89" fmla="*/ 2 h 4"/>
              <a:gd name="T90" fmla="*/ 302 w 388"/>
              <a:gd name="T91" fmla="*/ 4 h 4"/>
              <a:gd name="T92" fmla="*/ 302 w 388"/>
              <a:gd name="T93" fmla="*/ 0 h 4"/>
              <a:gd name="T94" fmla="*/ 314 w 388"/>
              <a:gd name="T95" fmla="*/ 0 h 4"/>
              <a:gd name="T96" fmla="*/ 314 w 388"/>
              <a:gd name="T97" fmla="*/ 4 h 4"/>
              <a:gd name="T98" fmla="*/ 328 w 388"/>
              <a:gd name="T99" fmla="*/ 2 h 4"/>
              <a:gd name="T100" fmla="*/ 350 w 388"/>
              <a:gd name="T101" fmla="*/ 0 h 4"/>
              <a:gd name="T102" fmla="*/ 336 w 388"/>
              <a:gd name="T103" fmla="*/ 2 h 4"/>
              <a:gd name="T104" fmla="*/ 350 w 388"/>
              <a:gd name="T105" fmla="*/ 4 h 4"/>
              <a:gd name="T106" fmla="*/ 350 w 388"/>
              <a:gd name="T107" fmla="*/ 0 h 4"/>
              <a:gd name="T108" fmla="*/ 362 w 388"/>
              <a:gd name="T109" fmla="*/ 0 h 4"/>
              <a:gd name="T110" fmla="*/ 362 w 388"/>
              <a:gd name="T111" fmla="*/ 4 h 4"/>
              <a:gd name="T112" fmla="*/ 376 w 388"/>
              <a:gd name="T113" fmla="*/ 2 h 4"/>
              <a:gd name="T114" fmla="*/ 387 w 388"/>
              <a:gd name="T115" fmla="*/ 0 h 4"/>
              <a:gd name="T116" fmla="*/ 384 w 388"/>
              <a:gd name="T117" fmla="*/ 2 h 4"/>
              <a:gd name="T118" fmla="*/ 388 w 388"/>
              <a:gd name="T119" fmla="*/ 4 h 4"/>
              <a:gd name="T120" fmla="*/ 387 w 388"/>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8" h="4">
                <a:moveTo>
                  <a:pt x="14" y="0"/>
                </a:moveTo>
                <a:cubicBezTo>
                  <a:pt x="4" y="0"/>
                  <a:pt x="4" y="0"/>
                  <a:pt x="4" y="0"/>
                </a:cubicBezTo>
                <a:cubicBezTo>
                  <a:pt x="4" y="2"/>
                  <a:pt x="4" y="2"/>
                  <a:pt x="4" y="2"/>
                </a:cubicBezTo>
                <a:cubicBezTo>
                  <a:pt x="4" y="3"/>
                  <a:pt x="3" y="4"/>
                  <a:pt x="2" y="4"/>
                </a:cubicBezTo>
                <a:cubicBezTo>
                  <a:pt x="0" y="4"/>
                  <a:pt x="0" y="3"/>
                  <a:pt x="0" y="2"/>
                </a:cubicBezTo>
                <a:cubicBezTo>
                  <a:pt x="0" y="2"/>
                  <a:pt x="0" y="2"/>
                  <a:pt x="0" y="2"/>
                </a:cubicBezTo>
                <a:cubicBezTo>
                  <a:pt x="0" y="3"/>
                  <a:pt x="0" y="4"/>
                  <a:pt x="2" y="4"/>
                </a:cubicBezTo>
                <a:cubicBezTo>
                  <a:pt x="14" y="4"/>
                  <a:pt x="14" y="4"/>
                  <a:pt x="14" y="4"/>
                </a:cubicBezTo>
                <a:cubicBezTo>
                  <a:pt x="15" y="4"/>
                  <a:pt x="16" y="3"/>
                  <a:pt x="16" y="2"/>
                </a:cubicBezTo>
                <a:cubicBezTo>
                  <a:pt x="16" y="1"/>
                  <a:pt x="15" y="0"/>
                  <a:pt x="14" y="0"/>
                </a:cubicBezTo>
                <a:moveTo>
                  <a:pt x="38" y="0"/>
                </a:moveTo>
                <a:cubicBezTo>
                  <a:pt x="26" y="0"/>
                  <a:pt x="26" y="0"/>
                  <a:pt x="26" y="0"/>
                </a:cubicBezTo>
                <a:cubicBezTo>
                  <a:pt x="24" y="0"/>
                  <a:pt x="24" y="1"/>
                  <a:pt x="24" y="2"/>
                </a:cubicBezTo>
                <a:cubicBezTo>
                  <a:pt x="24" y="3"/>
                  <a:pt x="24" y="4"/>
                  <a:pt x="26" y="4"/>
                </a:cubicBezTo>
                <a:cubicBezTo>
                  <a:pt x="38" y="4"/>
                  <a:pt x="38" y="4"/>
                  <a:pt x="38" y="4"/>
                </a:cubicBezTo>
                <a:cubicBezTo>
                  <a:pt x="39" y="4"/>
                  <a:pt x="40" y="3"/>
                  <a:pt x="40" y="2"/>
                </a:cubicBezTo>
                <a:cubicBezTo>
                  <a:pt x="40" y="1"/>
                  <a:pt x="39" y="0"/>
                  <a:pt x="38" y="0"/>
                </a:cubicBezTo>
                <a:moveTo>
                  <a:pt x="62" y="0"/>
                </a:moveTo>
                <a:cubicBezTo>
                  <a:pt x="50" y="0"/>
                  <a:pt x="50" y="0"/>
                  <a:pt x="50" y="0"/>
                </a:cubicBezTo>
                <a:cubicBezTo>
                  <a:pt x="48" y="0"/>
                  <a:pt x="48" y="1"/>
                  <a:pt x="48" y="2"/>
                </a:cubicBezTo>
                <a:cubicBezTo>
                  <a:pt x="48" y="3"/>
                  <a:pt x="48" y="4"/>
                  <a:pt x="50" y="4"/>
                </a:cubicBezTo>
                <a:cubicBezTo>
                  <a:pt x="62" y="4"/>
                  <a:pt x="62" y="4"/>
                  <a:pt x="62" y="4"/>
                </a:cubicBezTo>
                <a:cubicBezTo>
                  <a:pt x="63" y="4"/>
                  <a:pt x="64" y="3"/>
                  <a:pt x="64" y="2"/>
                </a:cubicBezTo>
                <a:cubicBezTo>
                  <a:pt x="64" y="1"/>
                  <a:pt x="63" y="0"/>
                  <a:pt x="62" y="0"/>
                </a:cubicBezTo>
                <a:moveTo>
                  <a:pt x="86" y="0"/>
                </a:moveTo>
                <a:cubicBezTo>
                  <a:pt x="74" y="0"/>
                  <a:pt x="74" y="0"/>
                  <a:pt x="74" y="0"/>
                </a:cubicBezTo>
                <a:cubicBezTo>
                  <a:pt x="72" y="0"/>
                  <a:pt x="72" y="1"/>
                  <a:pt x="72" y="2"/>
                </a:cubicBezTo>
                <a:cubicBezTo>
                  <a:pt x="72" y="3"/>
                  <a:pt x="72" y="4"/>
                  <a:pt x="74" y="4"/>
                </a:cubicBezTo>
                <a:cubicBezTo>
                  <a:pt x="86" y="4"/>
                  <a:pt x="86" y="4"/>
                  <a:pt x="86" y="4"/>
                </a:cubicBezTo>
                <a:cubicBezTo>
                  <a:pt x="87" y="4"/>
                  <a:pt x="88" y="3"/>
                  <a:pt x="88" y="2"/>
                </a:cubicBezTo>
                <a:cubicBezTo>
                  <a:pt x="88" y="1"/>
                  <a:pt x="87" y="0"/>
                  <a:pt x="86" y="0"/>
                </a:cubicBezTo>
                <a:moveTo>
                  <a:pt x="110" y="0"/>
                </a:moveTo>
                <a:cubicBezTo>
                  <a:pt x="98" y="0"/>
                  <a:pt x="98" y="0"/>
                  <a:pt x="98" y="0"/>
                </a:cubicBezTo>
                <a:cubicBezTo>
                  <a:pt x="96" y="0"/>
                  <a:pt x="96" y="1"/>
                  <a:pt x="96" y="2"/>
                </a:cubicBezTo>
                <a:cubicBezTo>
                  <a:pt x="96" y="3"/>
                  <a:pt x="96" y="4"/>
                  <a:pt x="98" y="4"/>
                </a:cubicBezTo>
                <a:cubicBezTo>
                  <a:pt x="110" y="4"/>
                  <a:pt x="110" y="4"/>
                  <a:pt x="110" y="4"/>
                </a:cubicBezTo>
                <a:cubicBezTo>
                  <a:pt x="111" y="4"/>
                  <a:pt x="112" y="3"/>
                  <a:pt x="112" y="2"/>
                </a:cubicBezTo>
                <a:cubicBezTo>
                  <a:pt x="112" y="1"/>
                  <a:pt x="111" y="0"/>
                  <a:pt x="110" y="0"/>
                </a:cubicBezTo>
                <a:moveTo>
                  <a:pt x="134" y="0"/>
                </a:moveTo>
                <a:cubicBezTo>
                  <a:pt x="122" y="0"/>
                  <a:pt x="122" y="0"/>
                  <a:pt x="122" y="0"/>
                </a:cubicBezTo>
                <a:cubicBezTo>
                  <a:pt x="120" y="0"/>
                  <a:pt x="120" y="1"/>
                  <a:pt x="120" y="2"/>
                </a:cubicBezTo>
                <a:cubicBezTo>
                  <a:pt x="120" y="3"/>
                  <a:pt x="120" y="4"/>
                  <a:pt x="122" y="4"/>
                </a:cubicBezTo>
                <a:cubicBezTo>
                  <a:pt x="134" y="4"/>
                  <a:pt x="134" y="4"/>
                  <a:pt x="134" y="4"/>
                </a:cubicBezTo>
                <a:cubicBezTo>
                  <a:pt x="135" y="4"/>
                  <a:pt x="136" y="3"/>
                  <a:pt x="136" y="2"/>
                </a:cubicBezTo>
                <a:cubicBezTo>
                  <a:pt x="136" y="1"/>
                  <a:pt x="135" y="0"/>
                  <a:pt x="134" y="0"/>
                </a:cubicBezTo>
                <a:moveTo>
                  <a:pt x="158" y="0"/>
                </a:moveTo>
                <a:cubicBezTo>
                  <a:pt x="146" y="0"/>
                  <a:pt x="146" y="0"/>
                  <a:pt x="146" y="0"/>
                </a:cubicBezTo>
                <a:cubicBezTo>
                  <a:pt x="144" y="0"/>
                  <a:pt x="144" y="1"/>
                  <a:pt x="144" y="2"/>
                </a:cubicBezTo>
                <a:cubicBezTo>
                  <a:pt x="144" y="3"/>
                  <a:pt x="144" y="4"/>
                  <a:pt x="146" y="4"/>
                </a:cubicBezTo>
                <a:cubicBezTo>
                  <a:pt x="158" y="4"/>
                  <a:pt x="158" y="4"/>
                  <a:pt x="158" y="4"/>
                </a:cubicBezTo>
                <a:cubicBezTo>
                  <a:pt x="159" y="4"/>
                  <a:pt x="160" y="3"/>
                  <a:pt x="160" y="2"/>
                </a:cubicBezTo>
                <a:cubicBezTo>
                  <a:pt x="160" y="1"/>
                  <a:pt x="159" y="0"/>
                  <a:pt x="158" y="0"/>
                </a:cubicBezTo>
                <a:moveTo>
                  <a:pt x="182" y="0"/>
                </a:moveTo>
                <a:cubicBezTo>
                  <a:pt x="170" y="0"/>
                  <a:pt x="170" y="0"/>
                  <a:pt x="170" y="0"/>
                </a:cubicBezTo>
                <a:cubicBezTo>
                  <a:pt x="168" y="0"/>
                  <a:pt x="168" y="1"/>
                  <a:pt x="168" y="2"/>
                </a:cubicBezTo>
                <a:cubicBezTo>
                  <a:pt x="168" y="3"/>
                  <a:pt x="168" y="4"/>
                  <a:pt x="170" y="4"/>
                </a:cubicBezTo>
                <a:cubicBezTo>
                  <a:pt x="182" y="4"/>
                  <a:pt x="182" y="4"/>
                  <a:pt x="182" y="4"/>
                </a:cubicBezTo>
                <a:cubicBezTo>
                  <a:pt x="183" y="4"/>
                  <a:pt x="184" y="3"/>
                  <a:pt x="184" y="2"/>
                </a:cubicBezTo>
                <a:cubicBezTo>
                  <a:pt x="184" y="1"/>
                  <a:pt x="183" y="0"/>
                  <a:pt x="182" y="0"/>
                </a:cubicBezTo>
                <a:moveTo>
                  <a:pt x="206" y="0"/>
                </a:moveTo>
                <a:cubicBezTo>
                  <a:pt x="194" y="0"/>
                  <a:pt x="194" y="0"/>
                  <a:pt x="194" y="0"/>
                </a:cubicBezTo>
                <a:cubicBezTo>
                  <a:pt x="192" y="0"/>
                  <a:pt x="192" y="1"/>
                  <a:pt x="192" y="2"/>
                </a:cubicBezTo>
                <a:cubicBezTo>
                  <a:pt x="192" y="3"/>
                  <a:pt x="192" y="4"/>
                  <a:pt x="194" y="4"/>
                </a:cubicBezTo>
                <a:cubicBezTo>
                  <a:pt x="206" y="4"/>
                  <a:pt x="206" y="4"/>
                  <a:pt x="206" y="4"/>
                </a:cubicBezTo>
                <a:cubicBezTo>
                  <a:pt x="207" y="4"/>
                  <a:pt x="208" y="3"/>
                  <a:pt x="208" y="2"/>
                </a:cubicBezTo>
                <a:cubicBezTo>
                  <a:pt x="208" y="1"/>
                  <a:pt x="207" y="0"/>
                  <a:pt x="206" y="0"/>
                </a:cubicBezTo>
                <a:moveTo>
                  <a:pt x="230" y="0"/>
                </a:moveTo>
                <a:cubicBezTo>
                  <a:pt x="218" y="0"/>
                  <a:pt x="218" y="0"/>
                  <a:pt x="218" y="0"/>
                </a:cubicBezTo>
                <a:cubicBezTo>
                  <a:pt x="216" y="0"/>
                  <a:pt x="216" y="1"/>
                  <a:pt x="216" y="2"/>
                </a:cubicBezTo>
                <a:cubicBezTo>
                  <a:pt x="216" y="3"/>
                  <a:pt x="216" y="4"/>
                  <a:pt x="218" y="4"/>
                </a:cubicBezTo>
                <a:cubicBezTo>
                  <a:pt x="230" y="4"/>
                  <a:pt x="230" y="4"/>
                  <a:pt x="230" y="4"/>
                </a:cubicBezTo>
                <a:cubicBezTo>
                  <a:pt x="231" y="4"/>
                  <a:pt x="232" y="3"/>
                  <a:pt x="232" y="2"/>
                </a:cubicBezTo>
                <a:cubicBezTo>
                  <a:pt x="232" y="1"/>
                  <a:pt x="231" y="0"/>
                  <a:pt x="230" y="0"/>
                </a:cubicBezTo>
                <a:moveTo>
                  <a:pt x="254" y="0"/>
                </a:moveTo>
                <a:cubicBezTo>
                  <a:pt x="242" y="0"/>
                  <a:pt x="242" y="0"/>
                  <a:pt x="242" y="0"/>
                </a:cubicBezTo>
                <a:cubicBezTo>
                  <a:pt x="240" y="0"/>
                  <a:pt x="240" y="1"/>
                  <a:pt x="240" y="2"/>
                </a:cubicBezTo>
                <a:cubicBezTo>
                  <a:pt x="240" y="3"/>
                  <a:pt x="240" y="4"/>
                  <a:pt x="242" y="4"/>
                </a:cubicBezTo>
                <a:cubicBezTo>
                  <a:pt x="254" y="4"/>
                  <a:pt x="254" y="4"/>
                  <a:pt x="254" y="4"/>
                </a:cubicBezTo>
                <a:cubicBezTo>
                  <a:pt x="255" y="4"/>
                  <a:pt x="256" y="3"/>
                  <a:pt x="256" y="2"/>
                </a:cubicBezTo>
                <a:cubicBezTo>
                  <a:pt x="256" y="1"/>
                  <a:pt x="255" y="0"/>
                  <a:pt x="254" y="0"/>
                </a:cubicBezTo>
                <a:moveTo>
                  <a:pt x="278" y="0"/>
                </a:moveTo>
                <a:cubicBezTo>
                  <a:pt x="266" y="0"/>
                  <a:pt x="266" y="0"/>
                  <a:pt x="266" y="0"/>
                </a:cubicBezTo>
                <a:cubicBezTo>
                  <a:pt x="264" y="0"/>
                  <a:pt x="264" y="1"/>
                  <a:pt x="264" y="2"/>
                </a:cubicBezTo>
                <a:cubicBezTo>
                  <a:pt x="264" y="3"/>
                  <a:pt x="264" y="4"/>
                  <a:pt x="266" y="4"/>
                </a:cubicBezTo>
                <a:cubicBezTo>
                  <a:pt x="278" y="4"/>
                  <a:pt x="278" y="4"/>
                  <a:pt x="278" y="4"/>
                </a:cubicBezTo>
                <a:cubicBezTo>
                  <a:pt x="279" y="4"/>
                  <a:pt x="280" y="3"/>
                  <a:pt x="280" y="2"/>
                </a:cubicBezTo>
                <a:cubicBezTo>
                  <a:pt x="280" y="1"/>
                  <a:pt x="279" y="0"/>
                  <a:pt x="278" y="0"/>
                </a:cubicBezTo>
                <a:moveTo>
                  <a:pt x="302" y="0"/>
                </a:moveTo>
                <a:cubicBezTo>
                  <a:pt x="290" y="0"/>
                  <a:pt x="290" y="0"/>
                  <a:pt x="290" y="0"/>
                </a:cubicBezTo>
                <a:cubicBezTo>
                  <a:pt x="288" y="0"/>
                  <a:pt x="288" y="1"/>
                  <a:pt x="288" y="2"/>
                </a:cubicBezTo>
                <a:cubicBezTo>
                  <a:pt x="288" y="3"/>
                  <a:pt x="288" y="4"/>
                  <a:pt x="290" y="4"/>
                </a:cubicBezTo>
                <a:cubicBezTo>
                  <a:pt x="302" y="4"/>
                  <a:pt x="302" y="4"/>
                  <a:pt x="302" y="4"/>
                </a:cubicBezTo>
                <a:cubicBezTo>
                  <a:pt x="303" y="4"/>
                  <a:pt x="304" y="3"/>
                  <a:pt x="304" y="2"/>
                </a:cubicBezTo>
                <a:cubicBezTo>
                  <a:pt x="304" y="1"/>
                  <a:pt x="303" y="0"/>
                  <a:pt x="302" y="0"/>
                </a:cubicBezTo>
                <a:moveTo>
                  <a:pt x="326" y="0"/>
                </a:moveTo>
                <a:cubicBezTo>
                  <a:pt x="314" y="0"/>
                  <a:pt x="314" y="0"/>
                  <a:pt x="314" y="0"/>
                </a:cubicBezTo>
                <a:cubicBezTo>
                  <a:pt x="312" y="0"/>
                  <a:pt x="312" y="1"/>
                  <a:pt x="312" y="2"/>
                </a:cubicBezTo>
                <a:cubicBezTo>
                  <a:pt x="312" y="3"/>
                  <a:pt x="312" y="4"/>
                  <a:pt x="314" y="4"/>
                </a:cubicBezTo>
                <a:cubicBezTo>
                  <a:pt x="326" y="4"/>
                  <a:pt x="326" y="4"/>
                  <a:pt x="326" y="4"/>
                </a:cubicBezTo>
                <a:cubicBezTo>
                  <a:pt x="327" y="4"/>
                  <a:pt x="328" y="3"/>
                  <a:pt x="328" y="2"/>
                </a:cubicBezTo>
                <a:cubicBezTo>
                  <a:pt x="328" y="1"/>
                  <a:pt x="327" y="0"/>
                  <a:pt x="326" y="0"/>
                </a:cubicBezTo>
                <a:moveTo>
                  <a:pt x="350" y="0"/>
                </a:moveTo>
                <a:cubicBezTo>
                  <a:pt x="338" y="0"/>
                  <a:pt x="338" y="0"/>
                  <a:pt x="338" y="0"/>
                </a:cubicBezTo>
                <a:cubicBezTo>
                  <a:pt x="336" y="0"/>
                  <a:pt x="336" y="1"/>
                  <a:pt x="336" y="2"/>
                </a:cubicBezTo>
                <a:cubicBezTo>
                  <a:pt x="336" y="3"/>
                  <a:pt x="336" y="4"/>
                  <a:pt x="338" y="4"/>
                </a:cubicBezTo>
                <a:cubicBezTo>
                  <a:pt x="350" y="4"/>
                  <a:pt x="350" y="4"/>
                  <a:pt x="350" y="4"/>
                </a:cubicBezTo>
                <a:cubicBezTo>
                  <a:pt x="351" y="4"/>
                  <a:pt x="352" y="3"/>
                  <a:pt x="352" y="2"/>
                </a:cubicBezTo>
                <a:cubicBezTo>
                  <a:pt x="352" y="1"/>
                  <a:pt x="351" y="0"/>
                  <a:pt x="350" y="0"/>
                </a:cubicBezTo>
                <a:moveTo>
                  <a:pt x="374" y="0"/>
                </a:moveTo>
                <a:cubicBezTo>
                  <a:pt x="362" y="0"/>
                  <a:pt x="362" y="0"/>
                  <a:pt x="362" y="0"/>
                </a:cubicBezTo>
                <a:cubicBezTo>
                  <a:pt x="360" y="0"/>
                  <a:pt x="360" y="1"/>
                  <a:pt x="360" y="2"/>
                </a:cubicBezTo>
                <a:cubicBezTo>
                  <a:pt x="360" y="3"/>
                  <a:pt x="360" y="4"/>
                  <a:pt x="362" y="4"/>
                </a:cubicBezTo>
                <a:cubicBezTo>
                  <a:pt x="374" y="4"/>
                  <a:pt x="374" y="4"/>
                  <a:pt x="374" y="4"/>
                </a:cubicBezTo>
                <a:cubicBezTo>
                  <a:pt x="375" y="4"/>
                  <a:pt x="376" y="3"/>
                  <a:pt x="376" y="2"/>
                </a:cubicBezTo>
                <a:cubicBezTo>
                  <a:pt x="376" y="1"/>
                  <a:pt x="375" y="0"/>
                  <a:pt x="374" y="0"/>
                </a:cubicBezTo>
                <a:moveTo>
                  <a:pt x="387" y="0"/>
                </a:moveTo>
                <a:cubicBezTo>
                  <a:pt x="386" y="0"/>
                  <a:pt x="386" y="0"/>
                  <a:pt x="386" y="0"/>
                </a:cubicBezTo>
                <a:cubicBezTo>
                  <a:pt x="384" y="0"/>
                  <a:pt x="384" y="1"/>
                  <a:pt x="384" y="2"/>
                </a:cubicBezTo>
                <a:cubicBezTo>
                  <a:pt x="384" y="3"/>
                  <a:pt x="384" y="4"/>
                  <a:pt x="386" y="4"/>
                </a:cubicBezTo>
                <a:cubicBezTo>
                  <a:pt x="388" y="4"/>
                  <a:pt x="388" y="4"/>
                  <a:pt x="388" y="4"/>
                </a:cubicBezTo>
                <a:cubicBezTo>
                  <a:pt x="388" y="4"/>
                  <a:pt x="388" y="4"/>
                  <a:pt x="388" y="4"/>
                </a:cubicBezTo>
                <a:cubicBezTo>
                  <a:pt x="388" y="4"/>
                  <a:pt x="387" y="3"/>
                  <a:pt x="387" y="2"/>
                </a:cubicBezTo>
                <a:cubicBezTo>
                  <a:pt x="387" y="2"/>
                  <a:pt x="387" y="1"/>
                  <a:pt x="387" y="0"/>
                </a:cubicBezTo>
              </a:path>
            </a:pathLst>
          </a:custGeom>
          <a:gradFill flip="none" rotWithShape="0">
            <a:gsLst>
              <a:gs pos="0">
                <a:srgbClr val="7F7F7F"/>
              </a:gs>
              <a:gs pos="100000">
                <a:srgbClr val="7F7F7F">
                  <a:lumMod val="75000"/>
                </a:srgbClr>
              </a:gs>
            </a:gsLst>
            <a:lin ang="13500000" scaled="1"/>
            <a:tileRect/>
          </a:gradFill>
          <a:ln w="6350">
            <a:gradFill>
              <a:gsLst>
                <a:gs pos="0">
                  <a:srgbClr val="7F7F7F"/>
                </a:gs>
                <a:gs pos="100000">
                  <a:srgbClr val="7F7F7F">
                    <a:lumMod val="75000"/>
                  </a:srgb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40" name="Freeform 84"/>
          <p:cNvSpPr>
            <a:spLocks noEditPoints="1"/>
          </p:cNvSpPr>
          <p:nvPr/>
        </p:nvSpPr>
        <p:spPr bwMode="auto">
          <a:xfrm>
            <a:off x="5740874" y="1587718"/>
            <a:ext cx="30120" cy="2031399"/>
          </a:xfrm>
          <a:custGeom>
            <a:avLst/>
            <a:gdLst>
              <a:gd name="T0" fmla="*/ 0 w 4"/>
              <a:gd name="T1" fmla="*/ 242 h 256"/>
              <a:gd name="T2" fmla="*/ 1 w 4"/>
              <a:gd name="T3" fmla="*/ 252 h 256"/>
              <a:gd name="T4" fmla="*/ 1 w 4"/>
              <a:gd name="T5" fmla="*/ 256 h 256"/>
              <a:gd name="T6" fmla="*/ 4 w 4"/>
              <a:gd name="T7" fmla="*/ 254 h 256"/>
              <a:gd name="T8" fmla="*/ 2 w 4"/>
              <a:gd name="T9" fmla="*/ 240 h 256"/>
              <a:gd name="T10" fmla="*/ 0 w 4"/>
              <a:gd name="T11" fmla="*/ 218 h 256"/>
              <a:gd name="T12" fmla="*/ 2 w 4"/>
              <a:gd name="T13" fmla="*/ 232 h 256"/>
              <a:gd name="T14" fmla="*/ 4 w 4"/>
              <a:gd name="T15" fmla="*/ 218 h 256"/>
              <a:gd name="T16" fmla="*/ 2 w 4"/>
              <a:gd name="T17" fmla="*/ 192 h 256"/>
              <a:gd name="T18" fmla="*/ 0 w 4"/>
              <a:gd name="T19" fmla="*/ 206 h 256"/>
              <a:gd name="T20" fmla="*/ 4 w 4"/>
              <a:gd name="T21" fmla="*/ 206 h 256"/>
              <a:gd name="T22" fmla="*/ 2 w 4"/>
              <a:gd name="T23" fmla="*/ 192 h 256"/>
              <a:gd name="T24" fmla="*/ 0 w 4"/>
              <a:gd name="T25" fmla="*/ 170 h 256"/>
              <a:gd name="T26" fmla="*/ 2 w 4"/>
              <a:gd name="T27" fmla="*/ 184 h 256"/>
              <a:gd name="T28" fmla="*/ 4 w 4"/>
              <a:gd name="T29" fmla="*/ 170 h 256"/>
              <a:gd name="T30" fmla="*/ 2 w 4"/>
              <a:gd name="T31" fmla="*/ 144 h 256"/>
              <a:gd name="T32" fmla="*/ 0 w 4"/>
              <a:gd name="T33" fmla="*/ 158 h 256"/>
              <a:gd name="T34" fmla="*/ 4 w 4"/>
              <a:gd name="T35" fmla="*/ 158 h 256"/>
              <a:gd name="T36" fmla="*/ 2 w 4"/>
              <a:gd name="T37" fmla="*/ 144 h 256"/>
              <a:gd name="T38" fmla="*/ 0 w 4"/>
              <a:gd name="T39" fmla="*/ 122 h 256"/>
              <a:gd name="T40" fmla="*/ 2 w 4"/>
              <a:gd name="T41" fmla="*/ 136 h 256"/>
              <a:gd name="T42" fmla="*/ 4 w 4"/>
              <a:gd name="T43" fmla="*/ 122 h 256"/>
              <a:gd name="T44" fmla="*/ 2 w 4"/>
              <a:gd name="T45" fmla="*/ 96 h 256"/>
              <a:gd name="T46" fmla="*/ 0 w 4"/>
              <a:gd name="T47" fmla="*/ 110 h 256"/>
              <a:gd name="T48" fmla="*/ 4 w 4"/>
              <a:gd name="T49" fmla="*/ 110 h 256"/>
              <a:gd name="T50" fmla="*/ 2 w 4"/>
              <a:gd name="T51" fmla="*/ 96 h 256"/>
              <a:gd name="T52" fmla="*/ 0 w 4"/>
              <a:gd name="T53" fmla="*/ 74 h 256"/>
              <a:gd name="T54" fmla="*/ 2 w 4"/>
              <a:gd name="T55" fmla="*/ 88 h 256"/>
              <a:gd name="T56" fmla="*/ 4 w 4"/>
              <a:gd name="T57" fmla="*/ 74 h 256"/>
              <a:gd name="T58" fmla="*/ 2 w 4"/>
              <a:gd name="T59" fmla="*/ 48 h 256"/>
              <a:gd name="T60" fmla="*/ 0 w 4"/>
              <a:gd name="T61" fmla="*/ 62 h 256"/>
              <a:gd name="T62" fmla="*/ 4 w 4"/>
              <a:gd name="T63" fmla="*/ 62 h 256"/>
              <a:gd name="T64" fmla="*/ 2 w 4"/>
              <a:gd name="T65" fmla="*/ 48 h 256"/>
              <a:gd name="T66" fmla="*/ 0 w 4"/>
              <a:gd name="T67" fmla="*/ 26 h 256"/>
              <a:gd name="T68" fmla="*/ 2 w 4"/>
              <a:gd name="T69" fmla="*/ 40 h 256"/>
              <a:gd name="T70" fmla="*/ 4 w 4"/>
              <a:gd name="T71" fmla="*/ 26 h 256"/>
              <a:gd name="T72" fmla="*/ 2 w 4"/>
              <a:gd name="T73" fmla="*/ 0 h 256"/>
              <a:gd name="T74" fmla="*/ 0 w 4"/>
              <a:gd name="T75" fmla="*/ 14 h 256"/>
              <a:gd name="T76" fmla="*/ 4 w 4"/>
              <a:gd name="T77" fmla="*/ 14 h 256"/>
              <a:gd name="T78" fmla="*/ 2 w 4"/>
              <a:gd name="T7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 h="256">
                <a:moveTo>
                  <a:pt x="2" y="240"/>
                </a:moveTo>
                <a:cubicBezTo>
                  <a:pt x="1" y="240"/>
                  <a:pt x="0" y="241"/>
                  <a:pt x="0" y="242"/>
                </a:cubicBezTo>
                <a:cubicBezTo>
                  <a:pt x="0" y="246"/>
                  <a:pt x="0" y="249"/>
                  <a:pt x="0" y="252"/>
                </a:cubicBezTo>
                <a:cubicBezTo>
                  <a:pt x="1" y="252"/>
                  <a:pt x="1" y="252"/>
                  <a:pt x="1" y="252"/>
                </a:cubicBezTo>
                <a:cubicBezTo>
                  <a:pt x="2" y="252"/>
                  <a:pt x="3" y="253"/>
                  <a:pt x="3" y="254"/>
                </a:cubicBezTo>
                <a:cubicBezTo>
                  <a:pt x="3" y="255"/>
                  <a:pt x="2" y="256"/>
                  <a:pt x="1" y="256"/>
                </a:cubicBezTo>
                <a:cubicBezTo>
                  <a:pt x="2" y="256"/>
                  <a:pt x="2" y="256"/>
                  <a:pt x="2" y="256"/>
                </a:cubicBezTo>
                <a:cubicBezTo>
                  <a:pt x="3" y="256"/>
                  <a:pt x="4" y="255"/>
                  <a:pt x="4" y="254"/>
                </a:cubicBezTo>
                <a:cubicBezTo>
                  <a:pt x="4" y="250"/>
                  <a:pt x="4" y="246"/>
                  <a:pt x="4" y="242"/>
                </a:cubicBezTo>
                <a:cubicBezTo>
                  <a:pt x="4" y="241"/>
                  <a:pt x="3" y="240"/>
                  <a:pt x="2" y="240"/>
                </a:cubicBezTo>
                <a:moveTo>
                  <a:pt x="2" y="216"/>
                </a:moveTo>
                <a:cubicBezTo>
                  <a:pt x="1" y="216"/>
                  <a:pt x="0" y="217"/>
                  <a:pt x="0" y="218"/>
                </a:cubicBezTo>
                <a:cubicBezTo>
                  <a:pt x="0" y="222"/>
                  <a:pt x="0" y="226"/>
                  <a:pt x="0" y="230"/>
                </a:cubicBezTo>
                <a:cubicBezTo>
                  <a:pt x="0" y="231"/>
                  <a:pt x="1" y="232"/>
                  <a:pt x="2" y="232"/>
                </a:cubicBezTo>
                <a:cubicBezTo>
                  <a:pt x="3" y="232"/>
                  <a:pt x="4" y="231"/>
                  <a:pt x="4" y="230"/>
                </a:cubicBezTo>
                <a:cubicBezTo>
                  <a:pt x="4" y="226"/>
                  <a:pt x="4" y="222"/>
                  <a:pt x="4" y="218"/>
                </a:cubicBezTo>
                <a:cubicBezTo>
                  <a:pt x="4" y="217"/>
                  <a:pt x="3" y="216"/>
                  <a:pt x="2" y="216"/>
                </a:cubicBezTo>
                <a:moveTo>
                  <a:pt x="2" y="192"/>
                </a:moveTo>
                <a:cubicBezTo>
                  <a:pt x="1" y="192"/>
                  <a:pt x="0" y="193"/>
                  <a:pt x="0" y="194"/>
                </a:cubicBezTo>
                <a:cubicBezTo>
                  <a:pt x="0" y="198"/>
                  <a:pt x="0" y="202"/>
                  <a:pt x="0" y="206"/>
                </a:cubicBezTo>
                <a:cubicBezTo>
                  <a:pt x="0" y="207"/>
                  <a:pt x="1" y="208"/>
                  <a:pt x="2" y="208"/>
                </a:cubicBezTo>
                <a:cubicBezTo>
                  <a:pt x="3" y="208"/>
                  <a:pt x="4" y="207"/>
                  <a:pt x="4" y="206"/>
                </a:cubicBezTo>
                <a:cubicBezTo>
                  <a:pt x="4" y="202"/>
                  <a:pt x="4" y="198"/>
                  <a:pt x="4" y="194"/>
                </a:cubicBezTo>
                <a:cubicBezTo>
                  <a:pt x="4" y="193"/>
                  <a:pt x="3" y="192"/>
                  <a:pt x="2" y="192"/>
                </a:cubicBezTo>
                <a:moveTo>
                  <a:pt x="2" y="168"/>
                </a:moveTo>
                <a:cubicBezTo>
                  <a:pt x="1" y="168"/>
                  <a:pt x="0" y="169"/>
                  <a:pt x="0" y="170"/>
                </a:cubicBezTo>
                <a:cubicBezTo>
                  <a:pt x="0" y="174"/>
                  <a:pt x="0" y="178"/>
                  <a:pt x="0" y="182"/>
                </a:cubicBezTo>
                <a:cubicBezTo>
                  <a:pt x="0" y="183"/>
                  <a:pt x="1" y="184"/>
                  <a:pt x="2" y="184"/>
                </a:cubicBezTo>
                <a:cubicBezTo>
                  <a:pt x="3" y="184"/>
                  <a:pt x="4" y="183"/>
                  <a:pt x="4" y="182"/>
                </a:cubicBezTo>
                <a:cubicBezTo>
                  <a:pt x="4" y="178"/>
                  <a:pt x="4" y="174"/>
                  <a:pt x="4" y="170"/>
                </a:cubicBezTo>
                <a:cubicBezTo>
                  <a:pt x="4" y="169"/>
                  <a:pt x="3" y="168"/>
                  <a:pt x="2" y="168"/>
                </a:cubicBezTo>
                <a:moveTo>
                  <a:pt x="2" y="144"/>
                </a:moveTo>
                <a:cubicBezTo>
                  <a:pt x="1" y="144"/>
                  <a:pt x="0" y="145"/>
                  <a:pt x="0" y="146"/>
                </a:cubicBezTo>
                <a:cubicBezTo>
                  <a:pt x="0" y="150"/>
                  <a:pt x="0" y="154"/>
                  <a:pt x="0" y="158"/>
                </a:cubicBezTo>
                <a:cubicBezTo>
                  <a:pt x="0" y="159"/>
                  <a:pt x="1" y="160"/>
                  <a:pt x="2" y="160"/>
                </a:cubicBezTo>
                <a:cubicBezTo>
                  <a:pt x="3" y="160"/>
                  <a:pt x="4" y="159"/>
                  <a:pt x="4" y="158"/>
                </a:cubicBezTo>
                <a:cubicBezTo>
                  <a:pt x="4" y="154"/>
                  <a:pt x="4" y="150"/>
                  <a:pt x="4" y="146"/>
                </a:cubicBezTo>
                <a:cubicBezTo>
                  <a:pt x="4" y="145"/>
                  <a:pt x="3" y="144"/>
                  <a:pt x="2" y="144"/>
                </a:cubicBezTo>
                <a:moveTo>
                  <a:pt x="2" y="120"/>
                </a:moveTo>
                <a:cubicBezTo>
                  <a:pt x="1" y="120"/>
                  <a:pt x="0" y="121"/>
                  <a:pt x="0" y="122"/>
                </a:cubicBezTo>
                <a:cubicBezTo>
                  <a:pt x="0" y="126"/>
                  <a:pt x="0" y="130"/>
                  <a:pt x="0" y="134"/>
                </a:cubicBezTo>
                <a:cubicBezTo>
                  <a:pt x="0" y="135"/>
                  <a:pt x="1" y="136"/>
                  <a:pt x="2" y="136"/>
                </a:cubicBezTo>
                <a:cubicBezTo>
                  <a:pt x="3" y="136"/>
                  <a:pt x="4" y="135"/>
                  <a:pt x="4" y="134"/>
                </a:cubicBezTo>
                <a:cubicBezTo>
                  <a:pt x="4" y="130"/>
                  <a:pt x="4" y="126"/>
                  <a:pt x="4" y="122"/>
                </a:cubicBezTo>
                <a:cubicBezTo>
                  <a:pt x="4" y="121"/>
                  <a:pt x="3" y="120"/>
                  <a:pt x="2" y="120"/>
                </a:cubicBezTo>
                <a:moveTo>
                  <a:pt x="2" y="96"/>
                </a:moveTo>
                <a:cubicBezTo>
                  <a:pt x="1" y="96"/>
                  <a:pt x="0" y="97"/>
                  <a:pt x="0" y="98"/>
                </a:cubicBezTo>
                <a:cubicBezTo>
                  <a:pt x="0" y="102"/>
                  <a:pt x="0" y="106"/>
                  <a:pt x="0" y="110"/>
                </a:cubicBezTo>
                <a:cubicBezTo>
                  <a:pt x="0" y="111"/>
                  <a:pt x="1" y="112"/>
                  <a:pt x="2" y="112"/>
                </a:cubicBezTo>
                <a:cubicBezTo>
                  <a:pt x="3" y="112"/>
                  <a:pt x="4" y="111"/>
                  <a:pt x="4" y="110"/>
                </a:cubicBezTo>
                <a:cubicBezTo>
                  <a:pt x="4" y="106"/>
                  <a:pt x="4" y="102"/>
                  <a:pt x="4" y="98"/>
                </a:cubicBezTo>
                <a:cubicBezTo>
                  <a:pt x="4" y="97"/>
                  <a:pt x="3" y="96"/>
                  <a:pt x="2" y="96"/>
                </a:cubicBezTo>
                <a:moveTo>
                  <a:pt x="2" y="72"/>
                </a:moveTo>
                <a:cubicBezTo>
                  <a:pt x="1" y="72"/>
                  <a:pt x="0" y="73"/>
                  <a:pt x="0" y="74"/>
                </a:cubicBezTo>
                <a:cubicBezTo>
                  <a:pt x="0" y="78"/>
                  <a:pt x="0" y="82"/>
                  <a:pt x="0" y="86"/>
                </a:cubicBezTo>
                <a:cubicBezTo>
                  <a:pt x="0" y="87"/>
                  <a:pt x="1" y="88"/>
                  <a:pt x="2" y="88"/>
                </a:cubicBezTo>
                <a:cubicBezTo>
                  <a:pt x="3" y="88"/>
                  <a:pt x="4" y="87"/>
                  <a:pt x="4" y="86"/>
                </a:cubicBezTo>
                <a:cubicBezTo>
                  <a:pt x="4" y="82"/>
                  <a:pt x="4" y="78"/>
                  <a:pt x="4" y="74"/>
                </a:cubicBezTo>
                <a:cubicBezTo>
                  <a:pt x="4" y="73"/>
                  <a:pt x="3" y="72"/>
                  <a:pt x="2" y="72"/>
                </a:cubicBezTo>
                <a:moveTo>
                  <a:pt x="2" y="48"/>
                </a:moveTo>
                <a:cubicBezTo>
                  <a:pt x="1" y="48"/>
                  <a:pt x="0" y="49"/>
                  <a:pt x="0" y="50"/>
                </a:cubicBezTo>
                <a:cubicBezTo>
                  <a:pt x="0" y="54"/>
                  <a:pt x="0" y="58"/>
                  <a:pt x="0" y="62"/>
                </a:cubicBezTo>
                <a:cubicBezTo>
                  <a:pt x="0" y="63"/>
                  <a:pt x="1" y="64"/>
                  <a:pt x="2" y="64"/>
                </a:cubicBezTo>
                <a:cubicBezTo>
                  <a:pt x="3" y="64"/>
                  <a:pt x="4" y="63"/>
                  <a:pt x="4" y="62"/>
                </a:cubicBezTo>
                <a:cubicBezTo>
                  <a:pt x="4" y="58"/>
                  <a:pt x="4" y="54"/>
                  <a:pt x="4" y="50"/>
                </a:cubicBezTo>
                <a:cubicBezTo>
                  <a:pt x="4" y="49"/>
                  <a:pt x="3" y="48"/>
                  <a:pt x="2" y="48"/>
                </a:cubicBezTo>
                <a:moveTo>
                  <a:pt x="2" y="24"/>
                </a:moveTo>
                <a:cubicBezTo>
                  <a:pt x="1" y="24"/>
                  <a:pt x="0" y="25"/>
                  <a:pt x="0" y="26"/>
                </a:cubicBezTo>
                <a:cubicBezTo>
                  <a:pt x="0" y="30"/>
                  <a:pt x="0" y="34"/>
                  <a:pt x="0" y="38"/>
                </a:cubicBezTo>
                <a:cubicBezTo>
                  <a:pt x="0" y="39"/>
                  <a:pt x="1" y="40"/>
                  <a:pt x="2" y="40"/>
                </a:cubicBezTo>
                <a:cubicBezTo>
                  <a:pt x="3" y="40"/>
                  <a:pt x="4" y="39"/>
                  <a:pt x="4" y="38"/>
                </a:cubicBezTo>
                <a:cubicBezTo>
                  <a:pt x="4" y="34"/>
                  <a:pt x="4" y="30"/>
                  <a:pt x="4" y="26"/>
                </a:cubicBezTo>
                <a:cubicBezTo>
                  <a:pt x="4" y="25"/>
                  <a:pt x="3" y="24"/>
                  <a:pt x="2" y="24"/>
                </a:cubicBezTo>
                <a:moveTo>
                  <a:pt x="2" y="0"/>
                </a:moveTo>
                <a:cubicBezTo>
                  <a:pt x="1" y="0"/>
                  <a:pt x="0" y="1"/>
                  <a:pt x="0" y="2"/>
                </a:cubicBezTo>
                <a:cubicBezTo>
                  <a:pt x="0" y="6"/>
                  <a:pt x="0" y="10"/>
                  <a:pt x="0" y="14"/>
                </a:cubicBezTo>
                <a:cubicBezTo>
                  <a:pt x="0" y="15"/>
                  <a:pt x="1" y="16"/>
                  <a:pt x="2" y="16"/>
                </a:cubicBezTo>
                <a:cubicBezTo>
                  <a:pt x="3" y="16"/>
                  <a:pt x="4" y="15"/>
                  <a:pt x="4" y="14"/>
                </a:cubicBezTo>
                <a:cubicBezTo>
                  <a:pt x="4" y="10"/>
                  <a:pt x="4" y="6"/>
                  <a:pt x="4" y="2"/>
                </a:cubicBezTo>
                <a:cubicBezTo>
                  <a:pt x="4" y="1"/>
                  <a:pt x="3" y="0"/>
                  <a:pt x="2" y="0"/>
                </a:cubicBezTo>
              </a:path>
            </a:pathLst>
          </a:custGeom>
          <a:gradFill flip="none" rotWithShape="0">
            <a:gsLst>
              <a:gs pos="0">
                <a:srgbClr val="7F7F7F"/>
              </a:gs>
              <a:gs pos="100000">
                <a:srgbClr val="7F7F7F">
                  <a:lumMod val="75000"/>
                </a:srgbClr>
              </a:gs>
            </a:gsLst>
            <a:lin ang="13500000" scaled="1"/>
            <a:tileRect/>
          </a:gradFill>
          <a:ln w="6350">
            <a:gradFill>
              <a:gsLst>
                <a:gs pos="0">
                  <a:srgbClr val="7F7F7F"/>
                </a:gs>
                <a:gs pos="100000">
                  <a:srgbClr val="7F7F7F">
                    <a:lumMod val="75000"/>
                  </a:srgb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41" name="Freeform 85"/>
          <p:cNvSpPr/>
          <p:nvPr/>
        </p:nvSpPr>
        <p:spPr bwMode="auto">
          <a:xfrm>
            <a:off x="5740874" y="3588995"/>
            <a:ext cx="23428" cy="30120"/>
          </a:xfrm>
          <a:custGeom>
            <a:avLst/>
            <a:gdLst>
              <a:gd name="T0" fmla="*/ 1 w 3"/>
              <a:gd name="T1" fmla="*/ 0 h 4"/>
              <a:gd name="T2" fmla="*/ 0 w 3"/>
              <a:gd name="T3" fmla="*/ 0 h 4"/>
              <a:gd name="T4" fmla="*/ 0 w 3"/>
              <a:gd name="T5" fmla="*/ 2 h 4"/>
              <a:gd name="T6" fmla="*/ 1 w 3"/>
              <a:gd name="T7" fmla="*/ 4 h 4"/>
              <a:gd name="T8" fmla="*/ 3 w 3"/>
              <a:gd name="T9" fmla="*/ 2 h 4"/>
              <a:gd name="T10" fmla="*/ 1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1" y="0"/>
                </a:moveTo>
                <a:cubicBezTo>
                  <a:pt x="0" y="0"/>
                  <a:pt x="0" y="0"/>
                  <a:pt x="0" y="0"/>
                </a:cubicBezTo>
                <a:cubicBezTo>
                  <a:pt x="0" y="1"/>
                  <a:pt x="0" y="2"/>
                  <a:pt x="0" y="2"/>
                </a:cubicBezTo>
                <a:cubicBezTo>
                  <a:pt x="0" y="3"/>
                  <a:pt x="1" y="4"/>
                  <a:pt x="1" y="4"/>
                </a:cubicBezTo>
                <a:cubicBezTo>
                  <a:pt x="2" y="4"/>
                  <a:pt x="3" y="3"/>
                  <a:pt x="3" y="2"/>
                </a:cubicBezTo>
                <a:cubicBezTo>
                  <a:pt x="3" y="1"/>
                  <a:pt x="2" y="0"/>
                  <a:pt x="1" y="0"/>
                </a:cubicBezTo>
              </a:path>
            </a:pathLst>
          </a:custGeom>
          <a:gradFill flip="none" rotWithShape="0">
            <a:gsLst>
              <a:gs pos="0">
                <a:srgbClr val="7F7F7F"/>
              </a:gs>
              <a:gs pos="100000">
                <a:srgbClr val="7F7F7F">
                  <a:lumMod val="75000"/>
                </a:srgbClr>
              </a:gs>
            </a:gsLst>
            <a:lin ang="13500000" scaled="1"/>
            <a:tileRect/>
          </a:gradFill>
          <a:ln w="6350">
            <a:gradFill>
              <a:gsLst>
                <a:gs pos="0">
                  <a:srgbClr val="7F7F7F"/>
                </a:gs>
                <a:gs pos="100000">
                  <a:srgbClr val="7F7F7F">
                    <a:lumMod val="75000"/>
                  </a:srgb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42" name="Freeform 86"/>
          <p:cNvSpPr>
            <a:spLocks noEditPoints="1"/>
          </p:cNvSpPr>
          <p:nvPr/>
        </p:nvSpPr>
        <p:spPr bwMode="auto">
          <a:xfrm>
            <a:off x="2668678" y="2595050"/>
            <a:ext cx="33467" cy="1010679"/>
          </a:xfrm>
          <a:custGeom>
            <a:avLst/>
            <a:gdLst>
              <a:gd name="T0" fmla="*/ 2 w 4"/>
              <a:gd name="T1" fmla="*/ 120 h 127"/>
              <a:gd name="T2" fmla="*/ 0 w 4"/>
              <a:gd name="T3" fmla="*/ 122 h 127"/>
              <a:gd name="T4" fmla="*/ 0 w 4"/>
              <a:gd name="T5" fmla="*/ 127 h 127"/>
              <a:gd name="T6" fmla="*/ 0 w 4"/>
              <a:gd name="T7" fmla="*/ 127 h 127"/>
              <a:gd name="T8" fmla="*/ 2 w 4"/>
              <a:gd name="T9" fmla="*/ 125 h 127"/>
              <a:gd name="T10" fmla="*/ 4 w 4"/>
              <a:gd name="T11" fmla="*/ 125 h 127"/>
              <a:gd name="T12" fmla="*/ 4 w 4"/>
              <a:gd name="T13" fmla="*/ 122 h 127"/>
              <a:gd name="T14" fmla="*/ 2 w 4"/>
              <a:gd name="T15" fmla="*/ 120 h 127"/>
              <a:gd name="T16" fmla="*/ 2 w 4"/>
              <a:gd name="T17" fmla="*/ 96 h 127"/>
              <a:gd name="T18" fmla="*/ 0 w 4"/>
              <a:gd name="T19" fmla="*/ 98 h 127"/>
              <a:gd name="T20" fmla="*/ 0 w 4"/>
              <a:gd name="T21" fmla="*/ 110 h 127"/>
              <a:gd name="T22" fmla="*/ 2 w 4"/>
              <a:gd name="T23" fmla="*/ 112 h 127"/>
              <a:gd name="T24" fmla="*/ 4 w 4"/>
              <a:gd name="T25" fmla="*/ 110 h 127"/>
              <a:gd name="T26" fmla="*/ 4 w 4"/>
              <a:gd name="T27" fmla="*/ 98 h 127"/>
              <a:gd name="T28" fmla="*/ 2 w 4"/>
              <a:gd name="T29" fmla="*/ 96 h 127"/>
              <a:gd name="T30" fmla="*/ 2 w 4"/>
              <a:gd name="T31" fmla="*/ 72 h 127"/>
              <a:gd name="T32" fmla="*/ 0 w 4"/>
              <a:gd name="T33" fmla="*/ 74 h 127"/>
              <a:gd name="T34" fmla="*/ 0 w 4"/>
              <a:gd name="T35" fmla="*/ 86 h 127"/>
              <a:gd name="T36" fmla="*/ 2 w 4"/>
              <a:gd name="T37" fmla="*/ 88 h 127"/>
              <a:gd name="T38" fmla="*/ 4 w 4"/>
              <a:gd name="T39" fmla="*/ 86 h 127"/>
              <a:gd name="T40" fmla="*/ 4 w 4"/>
              <a:gd name="T41" fmla="*/ 74 h 127"/>
              <a:gd name="T42" fmla="*/ 2 w 4"/>
              <a:gd name="T43" fmla="*/ 72 h 127"/>
              <a:gd name="T44" fmla="*/ 2 w 4"/>
              <a:gd name="T45" fmla="*/ 48 h 127"/>
              <a:gd name="T46" fmla="*/ 0 w 4"/>
              <a:gd name="T47" fmla="*/ 50 h 127"/>
              <a:gd name="T48" fmla="*/ 0 w 4"/>
              <a:gd name="T49" fmla="*/ 62 h 127"/>
              <a:gd name="T50" fmla="*/ 2 w 4"/>
              <a:gd name="T51" fmla="*/ 64 h 127"/>
              <a:gd name="T52" fmla="*/ 4 w 4"/>
              <a:gd name="T53" fmla="*/ 62 h 127"/>
              <a:gd name="T54" fmla="*/ 4 w 4"/>
              <a:gd name="T55" fmla="*/ 50 h 127"/>
              <a:gd name="T56" fmla="*/ 2 w 4"/>
              <a:gd name="T57" fmla="*/ 48 h 127"/>
              <a:gd name="T58" fmla="*/ 2 w 4"/>
              <a:gd name="T59" fmla="*/ 24 h 127"/>
              <a:gd name="T60" fmla="*/ 0 w 4"/>
              <a:gd name="T61" fmla="*/ 26 h 127"/>
              <a:gd name="T62" fmla="*/ 0 w 4"/>
              <a:gd name="T63" fmla="*/ 38 h 127"/>
              <a:gd name="T64" fmla="*/ 2 w 4"/>
              <a:gd name="T65" fmla="*/ 40 h 127"/>
              <a:gd name="T66" fmla="*/ 4 w 4"/>
              <a:gd name="T67" fmla="*/ 38 h 127"/>
              <a:gd name="T68" fmla="*/ 4 w 4"/>
              <a:gd name="T69" fmla="*/ 26 h 127"/>
              <a:gd name="T70" fmla="*/ 2 w 4"/>
              <a:gd name="T71" fmla="*/ 24 h 127"/>
              <a:gd name="T72" fmla="*/ 2 w 4"/>
              <a:gd name="T73" fmla="*/ 0 h 127"/>
              <a:gd name="T74" fmla="*/ 0 w 4"/>
              <a:gd name="T75" fmla="*/ 2 h 127"/>
              <a:gd name="T76" fmla="*/ 0 w 4"/>
              <a:gd name="T77" fmla="*/ 14 h 127"/>
              <a:gd name="T78" fmla="*/ 2 w 4"/>
              <a:gd name="T79" fmla="*/ 16 h 127"/>
              <a:gd name="T80" fmla="*/ 4 w 4"/>
              <a:gd name="T81" fmla="*/ 14 h 127"/>
              <a:gd name="T82" fmla="*/ 4 w 4"/>
              <a:gd name="T83" fmla="*/ 2 h 127"/>
              <a:gd name="T84" fmla="*/ 2 w 4"/>
              <a:gd name="T8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 h="127">
                <a:moveTo>
                  <a:pt x="2" y="120"/>
                </a:moveTo>
                <a:cubicBezTo>
                  <a:pt x="0" y="120"/>
                  <a:pt x="0" y="121"/>
                  <a:pt x="0" y="122"/>
                </a:cubicBezTo>
                <a:cubicBezTo>
                  <a:pt x="0" y="127"/>
                  <a:pt x="0" y="127"/>
                  <a:pt x="0" y="127"/>
                </a:cubicBezTo>
                <a:cubicBezTo>
                  <a:pt x="0" y="127"/>
                  <a:pt x="0" y="127"/>
                  <a:pt x="0" y="127"/>
                </a:cubicBezTo>
                <a:cubicBezTo>
                  <a:pt x="0" y="126"/>
                  <a:pt x="0" y="125"/>
                  <a:pt x="2" y="125"/>
                </a:cubicBezTo>
                <a:cubicBezTo>
                  <a:pt x="4" y="125"/>
                  <a:pt x="4" y="125"/>
                  <a:pt x="4" y="125"/>
                </a:cubicBezTo>
                <a:cubicBezTo>
                  <a:pt x="4" y="122"/>
                  <a:pt x="4" y="122"/>
                  <a:pt x="4" y="122"/>
                </a:cubicBezTo>
                <a:cubicBezTo>
                  <a:pt x="4" y="121"/>
                  <a:pt x="3" y="120"/>
                  <a:pt x="2" y="120"/>
                </a:cubicBezTo>
                <a:moveTo>
                  <a:pt x="2" y="96"/>
                </a:moveTo>
                <a:cubicBezTo>
                  <a:pt x="0" y="96"/>
                  <a:pt x="0" y="97"/>
                  <a:pt x="0" y="98"/>
                </a:cubicBezTo>
                <a:cubicBezTo>
                  <a:pt x="0" y="110"/>
                  <a:pt x="0" y="110"/>
                  <a:pt x="0" y="110"/>
                </a:cubicBezTo>
                <a:cubicBezTo>
                  <a:pt x="0" y="111"/>
                  <a:pt x="0" y="112"/>
                  <a:pt x="2" y="112"/>
                </a:cubicBezTo>
                <a:cubicBezTo>
                  <a:pt x="3" y="112"/>
                  <a:pt x="4" y="111"/>
                  <a:pt x="4" y="110"/>
                </a:cubicBezTo>
                <a:cubicBezTo>
                  <a:pt x="4" y="98"/>
                  <a:pt x="4" y="98"/>
                  <a:pt x="4" y="98"/>
                </a:cubicBezTo>
                <a:cubicBezTo>
                  <a:pt x="4" y="97"/>
                  <a:pt x="3" y="96"/>
                  <a:pt x="2" y="96"/>
                </a:cubicBezTo>
                <a:moveTo>
                  <a:pt x="2" y="72"/>
                </a:moveTo>
                <a:cubicBezTo>
                  <a:pt x="0" y="72"/>
                  <a:pt x="0" y="73"/>
                  <a:pt x="0" y="74"/>
                </a:cubicBezTo>
                <a:cubicBezTo>
                  <a:pt x="0" y="86"/>
                  <a:pt x="0" y="86"/>
                  <a:pt x="0" y="86"/>
                </a:cubicBezTo>
                <a:cubicBezTo>
                  <a:pt x="0" y="87"/>
                  <a:pt x="0" y="88"/>
                  <a:pt x="2" y="88"/>
                </a:cubicBezTo>
                <a:cubicBezTo>
                  <a:pt x="3" y="88"/>
                  <a:pt x="4" y="87"/>
                  <a:pt x="4" y="86"/>
                </a:cubicBezTo>
                <a:cubicBezTo>
                  <a:pt x="4" y="74"/>
                  <a:pt x="4" y="74"/>
                  <a:pt x="4" y="74"/>
                </a:cubicBezTo>
                <a:cubicBezTo>
                  <a:pt x="4" y="73"/>
                  <a:pt x="3" y="72"/>
                  <a:pt x="2" y="72"/>
                </a:cubicBezTo>
                <a:moveTo>
                  <a:pt x="2" y="48"/>
                </a:moveTo>
                <a:cubicBezTo>
                  <a:pt x="0" y="48"/>
                  <a:pt x="0" y="49"/>
                  <a:pt x="0" y="50"/>
                </a:cubicBezTo>
                <a:cubicBezTo>
                  <a:pt x="0" y="62"/>
                  <a:pt x="0" y="62"/>
                  <a:pt x="0" y="62"/>
                </a:cubicBezTo>
                <a:cubicBezTo>
                  <a:pt x="0" y="63"/>
                  <a:pt x="0" y="64"/>
                  <a:pt x="2" y="64"/>
                </a:cubicBezTo>
                <a:cubicBezTo>
                  <a:pt x="3" y="64"/>
                  <a:pt x="4" y="63"/>
                  <a:pt x="4" y="62"/>
                </a:cubicBezTo>
                <a:cubicBezTo>
                  <a:pt x="4" y="50"/>
                  <a:pt x="4" y="50"/>
                  <a:pt x="4" y="50"/>
                </a:cubicBezTo>
                <a:cubicBezTo>
                  <a:pt x="4" y="49"/>
                  <a:pt x="3" y="48"/>
                  <a:pt x="2" y="48"/>
                </a:cubicBezTo>
                <a:moveTo>
                  <a:pt x="2" y="24"/>
                </a:moveTo>
                <a:cubicBezTo>
                  <a:pt x="0" y="24"/>
                  <a:pt x="0" y="25"/>
                  <a:pt x="0" y="26"/>
                </a:cubicBezTo>
                <a:cubicBezTo>
                  <a:pt x="0" y="38"/>
                  <a:pt x="0" y="38"/>
                  <a:pt x="0" y="38"/>
                </a:cubicBezTo>
                <a:cubicBezTo>
                  <a:pt x="0" y="39"/>
                  <a:pt x="0" y="40"/>
                  <a:pt x="2" y="40"/>
                </a:cubicBezTo>
                <a:cubicBezTo>
                  <a:pt x="3" y="40"/>
                  <a:pt x="4" y="39"/>
                  <a:pt x="4" y="38"/>
                </a:cubicBezTo>
                <a:cubicBezTo>
                  <a:pt x="4" y="26"/>
                  <a:pt x="4" y="26"/>
                  <a:pt x="4" y="26"/>
                </a:cubicBezTo>
                <a:cubicBezTo>
                  <a:pt x="4" y="25"/>
                  <a:pt x="3" y="24"/>
                  <a:pt x="2" y="24"/>
                </a:cubicBezTo>
                <a:moveTo>
                  <a:pt x="2" y="0"/>
                </a:moveTo>
                <a:cubicBezTo>
                  <a:pt x="0" y="0"/>
                  <a:pt x="0" y="1"/>
                  <a:pt x="0" y="2"/>
                </a:cubicBezTo>
                <a:cubicBezTo>
                  <a:pt x="0" y="14"/>
                  <a:pt x="0" y="14"/>
                  <a:pt x="0" y="14"/>
                </a:cubicBezTo>
                <a:cubicBezTo>
                  <a:pt x="0" y="15"/>
                  <a:pt x="0" y="16"/>
                  <a:pt x="2" y="16"/>
                </a:cubicBezTo>
                <a:cubicBezTo>
                  <a:pt x="3" y="16"/>
                  <a:pt x="4" y="15"/>
                  <a:pt x="4" y="14"/>
                </a:cubicBezTo>
                <a:cubicBezTo>
                  <a:pt x="4" y="2"/>
                  <a:pt x="4" y="2"/>
                  <a:pt x="4" y="2"/>
                </a:cubicBezTo>
                <a:cubicBezTo>
                  <a:pt x="4" y="1"/>
                  <a:pt x="3" y="0"/>
                  <a:pt x="2" y="0"/>
                </a:cubicBezTo>
              </a:path>
            </a:pathLst>
          </a:custGeom>
          <a:gradFill flip="none" rotWithShape="0">
            <a:gsLst>
              <a:gs pos="0">
                <a:srgbClr val="7F7F7F"/>
              </a:gs>
              <a:gs pos="100000">
                <a:srgbClr val="7F7F7F">
                  <a:lumMod val="75000"/>
                </a:srgbClr>
              </a:gs>
            </a:gsLst>
            <a:lin ang="13500000" scaled="1"/>
            <a:tileRect/>
          </a:gradFill>
          <a:ln w="6350">
            <a:gradFill>
              <a:gsLst>
                <a:gs pos="0">
                  <a:srgbClr val="7F7F7F"/>
                </a:gs>
                <a:gs pos="100000">
                  <a:srgbClr val="7F7F7F">
                    <a:lumMod val="75000"/>
                  </a:srgb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43" name="Freeform 87"/>
          <p:cNvSpPr/>
          <p:nvPr/>
        </p:nvSpPr>
        <p:spPr bwMode="auto">
          <a:xfrm>
            <a:off x="2668678" y="3588995"/>
            <a:ext cx="33467" cy="30120"/>
          </a:xfrm>
          <a:custGeom>
            <a:avLst/>
            <a:gdLst>
              <a:gd name="T0" fmla="*/ 4 w 4"/>
              <a:gd name="T1" fmla="*/ 0 h 4"/>
              <a:gd name="T2" fmla="*/ 2 w 4"/>
              <a:gd name="T3" fmla="*/ 0 h 4"/>
              <a:gd name="T4" fmla="*/ 0 w 4"/>
              <a:gd name="T5" fmla="*/ 2 h 4"/>
              <a:gd name="T6" fmla="*/ 2 w 4"/>
              <a:gd name="T7" fmla="*/ 4 h 4"/>
              <a:gd name="T8" fmla="*/ 4 w 4"/>
              <a:gd name="T9" fmla="*/ 2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cubicBezTo>
                  <a:pt x="2" y="0"/>
                  <a:pt x="2" y="0"/>
                  <a:pt x="2" y="0"/>
                </a:cubicBezTo>
                <a:cubicBezTo>
                  <a:pt x="0" y="0"/>
                  <a:pt x="0" y="1"/>
                  <a:pt x="0" y="2"/>
                </a:cubicBezTo>
                <a:cubicBezTo>
                  <a:pt x="0" y="3"/>
                  <a:pt x="0" y="4"/>
                  <a:pt x="2" y="4"/>
                </a:cubicBezTo>
                <a:cubicBezTo>
                  <a:pt x="3" y="4"/>
                  <a:pt x="4" y="3"/>
                  <a:pt x="4" y="2"/>
                </a:cubicBezTo>
                <a:cubicBezTo>
                  <a:pt x="4" y="0"/>
                  <a:pt x="4" y="0"/>
                  <a:pt x="4" y="0"/>
                </a:cubicBezTo>
              </a:path>
            </a:pathLst>
          </a:custGeom>
          <a:gradFill flip="none" rotWithShape="0">
            <a:gsLst>
              <a:gs pos="0">
                <a:srgbClr val="7F7F7F"/>
              </a:gs>
              <a:gs pos="100000">
                <a:srgbClr val="7F7F7F">
                  <a:lumMod val="75000"/>
                </a:srgbClr>
              </a:gs>
            </a:gsLst>
            <a:lin ang="13500000" scaled="1"/>
            <a:tileRect/>
          </a:gradFill>
          <a:ln w="6350">
            <a:gradFill>
              <a:gsLst>
                <a:gs pos="0">
                  <a:srgbClr val="7F7F7F"/>
                </a:gs>
                <a:gs pos="100000">
                  <a:srgbClr val="7F7F7F">
                    <a:lumMod val="75000"/>
                  </a:srgb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44" name="Freeform 88"/>
          <p:cNvSpPr>
            <a:spLocks noEditPoints="1"/>
          </p:cNvSpPr>
          <p:nvPr/>
        </p:nvSpPr>
        <p:spPr bwMode="auto">
          <a:xfrm>
            <a:off x="2668679" y="6239516"/>
            <a:ext cx="3078889" cy="33467"/>
          </a:xfrm>
          <a:custGeom>
            <a:avLst/>
            <a:gdLst>
              <a:gd name="T0" fmla="*/ 4 w 388"/>
              <a:gd name="T1" fmla="*/ 0 h 4"/>
              <a:gd name="T2" fmla="*/ 2 w 388"/>
              <a:gd name="T3" fmla="*/ 4 h 4"/>
              <a:gd name="T4" fmla="*/ 0 w 388"/>
              <a:gd name="T5" fmla="*/ 2 h 4"/>
              <a:gd name="T6" fmla="*/ 14 w 388"/>
              <a:gd name="T7" fmla="*/ 4 h 4"/>
              <a:gd name="T8" fmla="*/ 14 w 388"/>
              <a:gd name="T9" fmla="*/ 0 h 4"/>
              <a:gd name="T10" fmla="*/ 26 w 388"/>
              <a:gd name="T11" fmla="*/ 0 h 4"/>
              <a:gd name="T12" fmla="*/ 26 w 388"/>
              <a:gd name="T13" fmla="*/ 4 h 4"/>
              <a:gd name="T14" fmla="*/ 40 w 388"/>
              <a:gd name="T15" fmla="*/ 2 h 4"/>
              <a:gd name="T16" fmla="*/ 62 w 388"/>
              <a:gd name="T17" fmla="*/ 0 h 4"/>
              <a:gd name="T18" fmla="*/ 48 w 388"/>
              <a:gd name="T19" fmla="*/ 2 h 4"/>
              <a:gd name="T20" fmla="*/ 62 w 388"/>
              <a:gd name="T21" fmla="*/ 4 h 4"/>
              <a:gd name="T22" fmla="*/ 62 w 388"/>
              <a:gd name="T23" fmla="*/ 0 h 4"/>
              <a:gd name="T24" fmla="*/ 74 w 388"/>
              <a:gd name="T25" fmla="*/ 0 h 4"/>
              <a:gd name="T26" fmla="*/ 74 w 388"/>
              <a:gd name="T27" fmla="*/ 4 h 4"/>
              <a:gd name="T28" fmla="*/ 88 w 388"/>
              <a:gd name="T29" fmla="*/ 2 h 4"/>
              <a:gd name="T30" fmla="*/ 110 w 388"/>
              <a:gd name="T31" fmla="*/ 0 h 4"/>
              <a:gd name="T32" fmla="*/ 96 w 388"/>
              <a:gd name="T33" fmla="*/ 2 h 4"/>
              <a:gd name="T34" fmla="*/ 110 w 388"/>
              <a:gd name="T35" fmla="*/ 4 h 4"/>
              <a:gd name="T36" fmla="*/ 110 w 388"/>
              <a:gd name="T37" fmla="*/ 0 h 4"/>
              <a:gd name="T38" fmla="*/ 122 w 388"/>
              <a:gd name="T39" fmla="*/ 0 h 4"/>
              <a:gd name="T40" fmla="*/ 122 w 388"/>
              <a:gd name="T41" fmla="*/ 4 h 4"/>
              <a:gd name="T42" fmla="*/ 136 w 388"/>
              <a:gd name="T43" fmla="*/ 2 h 4"/>
              <a:gd name="T44" fmla="*/ 158 w 388"/>
              <a:gd name="T45" fmla="*/ 0 h 4"/>
              <a:gd name="T46" fmla="*/ 144 w 388"/>
              <a:gd name="T47" fmla="*/ 2 h 4"/>
              <a:gd name="T48" fmla="*/ 158 w 388"/>
              <a:gd name="T49" fmla="*/ 4 h 4"/>
              <a:gd name="T50" fmla="*/ 158 w 388"/>
              <a:gd name="T51" fmla="*/ 0 h 4"/>
              <a:gd name="T52" fmla="*/ 170 w 388"/>
              <a:gd name="T53" fmla="*/ 0 h 4"/>
              <a:gd name="T54" fmla="*/ 170 w 388"/>
              <a:gd name="T55" fmla="*/ 4 h 4"/>
              <a:gd name="T56" fmla="*/ 184 w 388"/>
              <a:gd name="T57" fmla="*/ 2 h 4"/>
              <a:gd name="T58" fmla="*/ 206 w 388"/>
              <a:gd name="T59" fmla="*/ 0 h 4"/>
              <a:gd name="T60" fmla="*/ 192 w 388"/>
              <a:gd name="T61" fmla="*/ 2 h 4"/>
              <a:gd name="T62" fmla="*/ 206 w 388"/>
              <a:gd name="T63" fmla="*/ 4 h 4"/>
              <a:gd name="T64" fmla="*/ 206 w 388"/>
              <a:gd name="T65" fmla="*/ 0 h 4"/>
              <a:gd name="T66" fmla="*/ 218 w 388"/>
              <a:gd name="T67" fmla="*/ 0 h 4"/>
              <a:gd name="T68" fmla="*/ 218 w 388"/>
              <a:gd name="T69" fmla="*/ 4 h 4"/>
              <a:gd name="T70" fmla="*/ 232 w 388"/>
              <a:gd name="T71" fmla="*/ 2 h 4"/>
              <a:gd name="T72" fmla="*/ 254 w 388"/>
              <a:gd name="T73" fmla="*/ 0 h 4"/>
              <a:gd name="T74" fmla="*/ 240 w 388"/>
              <a:gd name="T75" fmla="*/ 2 h 4"/>
              <a:gd name="T76" fmla="*/ 254 w 388"/>
              <a:gd name="T77" fmla="*/ 4 h 4"/>
              <a:gd name="T78" fmla="*/ 254 w 388"/>
              <a:gd name="T79" fmla="*/ 0 h 4"/>
              <a:gd name="T80" fmla="*/ 266 w 388"/>
              <a:gd name="T81" fmla="*/ 0 h 4"/>
              <a:gd name="T82" fmla="*/ 266 w 388"/>
              <a:gd name="T83" fmla="*/ 4 h 4"/>
              <a:gd name="T84" fmla="*/ 280 w 388"/>
              <a:gd name="T85" fmla="*/ 2 h 4"/>
              <a:gd name="T86" fmla="*/ 302 w 388"/>
              <a:gd name="T87" fmla="*/ 0 h 4"/>
              <a:gd name="T88" fmla="*/ 288 w 388"/>
              <a:gd name="T89" fmla="*/ 2 h 4"/>
              <a:gd name="T90" fmla="*/ 302 w 388"/>
              <a:gd name="T91" fmla="*/ 4 h 4"/>
              <a:gd name="T92" fmla="*/ 302 w 388"/>
              <a:gd name="T93" fmla="*/ 0 h 4"/>
              <a:gd name="T94" fmla="*/ 314 w 388"/>
              <a:gd name="T95" fmla="*/ 0 h 4"/>
              <a:gd name="T96" fmla="*/ 314 w 388"/>
              <a:gd name="T97" fmla="*/ 4 h 4"/>
              <a:gd name="T98" fmla="*/ 328 w 388"/>
              <a:gd name="T99" fmla="*/ 2 h 4"/>
              <a:gd name="T100" fmla="*/ 350 w 388"/>
              <a:gd name="T101" fmla="*/ 0 h 4"/>
              <a:gd name="T102" fmla="*/ 336 w 388"/>
              <a:gd name="T103" fmla="*/ 2 h 4"/>
              <a:gd name="T104" fmla="*/ 350 w 388"/>
              <a:gd name="T105" fmla="*/ 4 h 4"/>
              <a:gd name="T106" fmla="*/ 350 w 388"/>
              <a:gd name="T107" fmla="*/ 0 h 4"/>
              <a:gd name="T108" fmla="*/ 362 w 388"/>
              <a:gd name="T109" fmla="*/ 0 h 4"/>
              <a:gd name="T110" fmla="*/ 362 w 388"/>
              <a:gd name="T111" fmla="*/ 4 h 4"/>
              <a:gd name="T112" fmla="*/ 376 w 388"/>
              <a:gd name="T113" fmla="*/ 2 h 4"/>
              <a:gd name="T114" fmla="*/ 387 w 388"/>
              <a:gd name="T115" fmla="*/ 0 h 4"/>
              <a:gd name="T116" fmla="*/ 384 w 388"/>
              <a:gd name="T117" fmla="*/ 2 h 4"/>
              <a:gd name="T118" fmla="*/ 388 w 388"/>
              <a:gd name="T119" fmla="*/ 4 h 4"/>
              <a:gd name="T120" fmla="*/ 387 w 388"/>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8" h="4">
                <a:moveTo>
                  <a:pt x="14" y="0"/>
                </a:moveTo>
                <a:cubicBezTo>
                  <a:pt x="4" y="0"/>
                  <a:pt x="4" y="0"/>
                  <a:pt x="4" y="0"/>
                </a:cubicBezTo>
                <a:cubicBezTo>
                  <a:pt x="4" y="2"/>
                  <a:pt x="4" y="2"/>
                  <a:pt x="4" y="2"/>
                </a:cubicBezTo>
                <a:cubicBezTo>
                  <a:pt x="4" y="3"/>
                  <a:pt x="3" y="4"/>
                  <a:pt x="2" y="4"/>
                </a:cubicBezTo>
                <a:cubicBezTo>
                  <a:pt x="0" y="4"/>
                  <a:pt x="0" y="3"/>
                  <a:pt x="0" y="2"/>
                </a:cubicBezTo>
                <a:cubicBezTo>
                  <a:pt x="0" y="2"/>
                  <a:pt x="0" y="2"/>
                  <a:pt x="0" y="2"/>
                </a:cubicBezTo>
                <a:cubicBezTo>
                  <a:pt x="0" y="3"/>
                  <a:pt x="0" y="4"/>
                  <a:pt x="2" y="4"/>
                </a:cubicBezTo>
                <a:cubicBezTo>
                  <a:pt x="14" y="4"/>
                  <a:pt x="14" y="4"/>
                  <a:pt x="14" y="4"/>
                </a:cubicBezTo>
                <a:cubicBezTo>
                  <a:pt x="15" y="4"/>
                  <a:pt x="16" y="3"/>
                  <a:pt x="16" y="2"/>
                </a:cubicBezTo>
                <a:cubicBezTo>
                  <a:pt x="16" y="1"/>
                  <a:pt x="15" y="0"/>
                  <a:pt x="14" y="0"/>
                </a:cubicBezTo>
                <a:moveTo>
                  <a:pt x="38" y="0"/>
                </a:moveTo>
                <a:cubicBezTo>
                  <a:pt x="26" y="0"/>
                  <a:pt x="26" y="0"/>
                  <a:pt x="26" y="0"/>
                </a:cubicBezTo>
                <a:cubicBezTo>
                  <a:pt x="24" y="0"/>
                  <a:pt x="24" y="1"/>
                  <a:pt x="24" y="2"/>
                </a:cubicBezTo>
                <a:cubicBezTo>
                  <a:pt x="24" y="3"/>
                  <a:pt x="24" y="4"/>
                  <a:pt x="26" y="4"/>
                </a:cubicBezTo>
                <a:cubicBezTo>
                  <a:pt x="38" y="4"/>
                  <a:pt x="38" y="4"/>
                  <a:pt x="38" y="4"/>
                </a:cubicBezTo>
                <a:cubicBezTo>
                  <a:pt x="39" y="4"/>
                  <a:pt x="40" y="3"/>
                  <a:pt x="40" y="2"/>
                </a:cubicBezTo>
                <a:cubicBezTo>
                  <a:pt x="40" y="1"/>
                  <a:pt x="39" y="0"/>
                  <a:pt x="38" y="0"/>
                </a:cubicBezTo>
                <a:moveTo>
                  <a:pt x="62" y="0"/>
                </a:moveTo>
                <a:cubicBezTo>
                  <a:pt x="50" y="0"/>
                  <a:pt x="50" y="0"/>
                  <a:pt x="50" y="0"/>
                </a:cubicBezTo>
                <a:cubicBezTo>
                  <a:pt x="48" y="0"/>
                  <a:pt x="48" y="1"/>
                  <a:pt x="48" y="2"/>
                </a:cubicBezTo>
                <a:cubicBezTo>
                  <a:pt x="48" y="3"/>
                  <a:pt x="48" y="4"/>
                  <a:pt x="50" y="4"/>
                </a:cubicBezTo>
                <a:cubicBezTo>
                  <a:pt x="62" y="4"/>
                  <a:pt x="62" y="4"/>
                  <a:pt x="62" y="4"/>
                </a:cubicBezTo>
                <a:cubicBezTo>
                  <a:pt x="63" y="4"/>
                  <a:pt x="64" y="3"/>
                  <a:pt x="64" y="2"/>
                </a:cubicBezTo>
                <a:cubicBezTo>
                  <a:pt x="64" y="1"/>
                  <a:pt x="63" y="0"/>
                  <a:pt x="62" y="0"/>
                </a:cubicBezTo>
                <a:moveTo>
                  <a:pt x="86" y="0"/>
                </a:moveTo>
                <a:cubicBezTo>
                  <a:pt x="74" y="0"/>
                  <a:pt x="74" y="0"/>
                  <a:pt x="74" y="0"/>
                </a:cubicBezTo>
                <a:cubicBezTo>
                  <a:pt x="72" y="0"/>
                  <a:pt x="72" y="1"/>
                  <a:pt x="72" y="2"/>
                </a:cubicBezTo>
                <a:cubicBezTo>
                  <a:pt x="72" y="3"/>
                  <a:pt x="72" y="4"/>
                  <a:pt x="74" y="4"/>
                </a:cubicBezTo>
                <a:cubicBezTo>
                  <a:pt x="86" y="4"/>
                  <a:pt x="86" y="4"/>
                  <a:pt x="86" y="4"/>
                </a:cubicBezTo>
                <a:cubicBezTo>
                  <a:pt x="87" y="4"/>
                  <a:pt x="88" y="3"/>
                  <a:pt x="88" y="2"/>
                </a:cubicBezTo>
                <a:cubicBezTo>
                  <a:pt x="88" y="1"/>
                  <a:pt x="87" y="0"/>
                  <a:pt x="86" y="0"/>
                </a:cubicBezTo>
                <a:moveTo>
                  <a:pt x="110" y="0"/>
                </a:moveTo>
                <a:cubicBezTo>
                  <a:pt x="98" y="0"/>
                  <a:pt x="98" y="0"/>
                  <a:pt x="98" y="0"/>
                </a:cubicBezTo>
                <a:cubicBezTo>
                  <a:pt x="96" y="0"/>
                  <a:pt x="96" y="1"/>
                  <a:pt x="96" y="2"/>
                </a:cubicBezTo>
                <a:cubicBezTo>
                  <a:pt x="96" y="3"/>
                  <a:pt x="96" y="4"/>
                  <a:pt x="98" y="4"/>
                </a:cubicBezTo>
                <a:cubicBezTo>
                  <a:pt x="110" y="4"/>
                  <a:pt x="110" y="4"/>
                  <a:pt x="110" y="4"/>
                </a:cubicBezTo>
                <a:cubicBezTo>
                  <a:pt x="111" y="4"/>
                  <a:pt x="112" y="3"/>
                  <a:pt x="112" y="2"/>
                </a:cubicBezTo>
                <a:cubicBezTo>
                  <a:pt x="112" y="1"/>
                  <a:pt x="111" y="0"/>
                  <a:pt x="110" y="0"/>
                </a:cubicBezTo>
                <a:moveTo>
                  <a:pt x="134" y="0"/>
                </a:moveTo>
                <a:cubicBezTo>
                  <a:pt x="122" y="0"/>
                  <a:pt x="122" y="0"/>
                  <a:pt x="122" y="0"/>
                </a:cubicBezTo>
                <a:cubicBezTo>
                  <a:pt x="120" y="0"/>
                  <a:pt x="120" y="1"/>
                  <a:pt x="120" y="2"/>
                </a:cubicBezTo>
                <a:cubicBezTo>
                  <a:pt x="120" y="3"/>
                  <a:pt x="120" y="4"/>
                  <a:pt x="122" y="4"/>
                </a:cubicBezTo>
                <a:cubicBezTo>
                  <a:pt x="134" y="4"/>
                  <a:pt x="134" y="4"/>
                  <a:pt x="134" y="4"/>
                </a:cubicBezTo>
                <a:cubicBezTo>
                  <a:pt x="135" y="4"/>
                  <a:pt x="136" y="3"/>
                  <a:pt x="136" y="2"/>
                </a:cubicBezTo>
                <a:cubicBezTo>
                  <a:pt x="136" y="1"/>
                  <a:pt x="135" y="0"/>
                  <a:pt x="134" y="0"/>
                </a:cubicBezTo>
                <a:moveTo>
                  <a:pt x="158" y="0"/>
                </a:moveTo>
                <a:cubicBezTo>
                  <a:pt x="146" y="0"/>
                  <a:pt x="146" y="0"/>
                  <a:pt x="146" y="0"/>
                </a:cubicBezTo>
                <a:cubicBezTo>
                  <a:pt x="144" y="0"/>
                  <a:pt x="144" y="1"/>
                  <a:pt x="144" y="2"/>
                </a:cubicBezTo>
                <a:cubicBezTo>
                  <a:pt x="144" y="3"/>
                  <a:pt x="144" y="4"/>
                  <a:pt x="146" y="4"/>
                </a:cubicBezTo>
                <a:cubicBezTo>
                  <a:pt x="158" y="4"/>
                  <a:pt x="158" y="4"/>
                  <a:pt x="158" y="4"/>
                </a:cubicBezTo>
                <a:cubicBezTo>
                  <a:pt x="159" y="4"/>
                  <a:pt x="160" y="3"/>
                  <a:pt x="160" y="2"/>
                </a:cubicBezTo>
                <a:cubicBezTo>
                  <a:pt x="160" y="1"/>
                  <a:pt x="159" y="0"/>
                  <a:pt x="158" y="0"/>
                </a:cubicBezTo>
                <a:moveTo>
                  <a:pt x="182" y="0"/>
                </a:moveTo>
                <a:cubicBezTo>
                  <a:pt x="170" y="0"/>
                  <a:pt x="170" y="0"/>
                  <a:pt x="170" y="0"/>
                </a:cubicBezTo>
                <a:cubicBezTo>
                  <a:pt x="168" y="0"/>
                  <a:pt x="168" y="1"/>
                  <a:pt x="168" y="2"/>
                </a:cubicBezTo>
                <a:cubicBezTo>
                  <a:pt x="168" y="3"/>
                  <a:pt x="168" y="4"/>
                  <a:pt x="170" y="4"/>
                </a:cubicBezTo>
                <a:cubicBezTo>
                  <a:pt x="182" y="4"/>
                  <a:pt x="182" y="4"/>
                  <a:pt x="182" y="4"/>
                </a:cubicBezTo>
                <a:cubicBezTo>
                  <a:pt x="183" y="4"/>
                  <a:pt x="184" y="3"/>
                  <a:pt x="184" y="2"/>
                </a:cubicBezTo>
                <a:cubicBezTo>
                  <a:pt x="184" y="1"/>
                  <a:pt x="183" y="0"/>
                  <a:pt x="182" y="0"/>
                </a:cubicBezTo>
                <a:moveTo>
                  <a:pt x="206" y="0"/>
                </a:moveTo>
                <a:cubicBezTo>
                  <a:pt x="194" y="0"/>
                  <a:pt x="194" y="0"/>
                  <a:pt x="194" y="0"/>
                </a:cubicBezTo>
                <a:cubicBezTo>
                  <a:pt x="192" y="0"/>
                  <a:pt x="192" y="1"/>
                  <a:pt x="192" y="2"/>
                </a:cubicBezTo>
                <a:cubicBezTo>
                  <a:pt x="192" y="3"/>
                  <a:pt x="192" y="4"/>
                  <a:pt x="194" y="4"/>
                </a:cubicBezTo>
                <a:cubicBezTo>
                  <a:pt x="206" y="4"/>
                  <a:pt x="206" y="4"/>
                  <a:pt x="206" y="4"/>
                </a:cubicBezTo>
                <a:cubicBezTo>
                  <a:pt x="207" y="4"/>
                  <a:pt x="208" y="3"/>
                  <a:pt x="208" y="2"/>
                </a:cubicBezTo>
                <a:cubicBezTo>
                  <a:pt x="208" y="1"/>
                  <a:pt x="207" y="0"/>
                  <a:pt x="206" y="0"/>
                </a:cubicBezTo>
                <a:moveTo>
                  <a:pt x="230" y="0"/>
                </a:moveTo>
                <a:cubicBezTo>
                  <a:pt x="218" y="0"/>
                  <a:pt x="218" y="0"/>
                  <a:pt x="218" y="0"/>
                </a:cubicBezTo>
                <a:cubicBezTo>
                  <a:pt x="216" y="0"/>
                  <a:pt x="216" y="1"/>
                  <a:pt x="216" y="2"/>
                </a:cubicBezTo>
                <a:cubicBezTo>
                  <a:pt x="216" y="3"/>
                  <a:pt x="216" y="4"/>
                  <a:pt x="218" y="4"/>
                </a:cubicBezTo>
                <a:cubicBezTo>
                  <a:pt x="230" y="4"/>
                  <a:pt x="230" y="4"/>
                  <a:pt x="230" y="4"/>
                </a:cubicBezTo>
                <a:cubicBezTo>
                  <a:pt x="231" y="4"/>
                  <a:pt x="232" y="3"/>
                  <a:pt x="232" y="2"/>
                </a:cubicBezTo>
                <a:cubicBezTo>
                  <a:pt x="232" y="1"/>
                  <a:pt x="231" y="0"/>
                  <a:pt x="230" y="0"/>
                </a:cubicBezTo>
                <a:moveTo>
                  <a:pt x="254" y="0"/>
                </a:moveTo>
                <a:cubicBezTo>
                  <a:pt x="242" y="0"/>
                  <a:pt x="242" y="0"/>
                  <a:pt x="242" y="0"/>
                </a:cubicBezTo>
                <a:cubicBezTo>
                  <a:pt x="240" y="0"/>
                  <a:pt x="240" y="1"/>
                  <a:pt x="240" y="2"/>
                </a:cubicBezTo>
                <a:cubicBezTo>
                  <a:pt x="240" y="3"/>
                  <a:pt x="240" y="4"/>
                  <a:pt x="242" y="4"/>
                </a:cubicBezTo>
                <a:cubicBezTo>
                  <a:pt x="254" y="4"/>
                  <a:pt x="254" y="4"/>
                  <a:pt x="254" y="4"/>
                </a:cubicBezTo>
                <a:cubicBezTo>
                  <a:pt x="255" y="4"/>
                  <a:pt x="256" y="3"/>
                  <a:pt x="256" y="2"/>
                </a:cubicBezTo>
                <a:cubicBezTo>
                  <a:pt x="256" y="1"/>
                  <a:pt x="255" y="0"/>
                  <a:pt x="254" y="0"/>
                </a:cubicBezTo>
                <a:moveTo>
                  <a:pt x="278" y="0"/>
                </a:moveTo>
                <a:cubicBezTo>
                  <a:pt x="266" y="0"/>
                  <a:pt x="266" y="0"/>
                  <a:pt x="266" y="0"/>
                </a:cubicBezTo>
                <a:cubicBezTo>
                  <a:pt x="264" y="0"/>
                  <a:pt x="264" y="1"/>
                  <a:pt x="264" y="2"/>
                </a:cubicBezTo>
                <a:cubicBezTo>
                  <a:pt x="264" y="3"/>
                  <a:pt x="264" y="4"/>
                  <a:pt x="266" y="4"/>
                </a:cubicBezTo>
                <a:cubicBezTo>
                  <a:pt x="278" y="4"/>
                  <a:pt x="278" y="4"/>
                  <a:pt x="278" y="4"/>
                </a:cubicBezTo>
                <a:cubicBezTo>
                  <a:pt x="279" y="4"/>
                  <a:pt x="280" y="3"/>
                  <a:pt x="280" y="2"/>
                </a:cubicBezTo>
                <a:cubicBezTo>
                  <a:pt x="280" y="1"/>
                  <a:pt x="279" y="0"/>
                  <a:pt x="278" y="0"/>
                </a:cubicBezTo>
                <a:moveTo>
                  <a:pt x="302" y="0"/>
                </a:moveTo>
                <a:cubicBezTo>
                  <a:pt x="290" y="0"/>
                  <a:pt x="290" y="0"/>
                  <a:pt x="290" y="0"/>
                </a:cubicBezTo>
                <a:cubicBezTo>
                  <a:pt x="288" y="0"/>
                  <a:pt x="288" y="1"/>
                  <a:pt x="288" y="2"/>
                </a:cubicBezTo>
                <a:cubicBezTo>
                  <a:pt x="288" y="3"/>
                  <a:pt x="288" y="4"/>
                  <a:pt x="290" y="4"/>
                </a:cubicBezTo>
                <a:cubicBezTo>
                  <a:pt x="302" y="4"/>
                  <a:pt x="302" y="4"/>
                  <a:pt x="302" y="4"/>
                </a:cubicBezTo>
                <a:cubicBezTo>
                  <a:pt x="303" y="4"/>
                  <a:pt x="304" y="3"/>
                  <a:pt x="304" y="2"/>
                </a:cubicBezTo>
                <a:cubicBezTo>
                  <a:pt x="304" y="1"/>
                  <a:pt x="303" y="0"/>
                  <a:pt x="302" y="0"/>
                </a:cubicBezTo>
                <a:moveTo>
                  <a:pt x="326" y="0"/>
                </a:moveTo>
                <a:cubicBezTo>
                  <a:pt x="314" y="0"/>
                  <a:pt x="314" y="0"/>
                  <a:pt x="314" y="0"/>
                </a:cubicBezTo>
                <a:cubicBezTo>
                  <a:pt x="312" y="0"/>
                  <a:pt x="312" y="1"/>
                  <a:pt x="312" y="2"/>
                </a:cubicBezTo>
                <a:cubicBezTo>
                  <a:pt x="312" y="3"/>
                  <a:pt x="312" y="4"/>
                  <a:pt x="314" y="4"/>
                </a:cubicBezTo>
                <a:cubicBezTo>
                  <a:pt x="326" y="4"/>
                  <a:pt x="326" y="4"/>
                  <a:pt x="326" y="4"/>
                </a:cubicBezTo>
                <a:cubicBezTo>
                  <a:pt x="327" y="4"/>
                  <a:pt x="328" y="3"/>
                  <a:pt x="328" y="2"/>
                </a:cubicBezTo>
                <a:cubicBezTo>
                  <a:pt x="328" y="1"/>
                  <a:pt x="327" y="0"/>
                  <a:pt x="326" y="0"/>
                </a:cubicBezTo>
                <a:moveTo>
                  <a:pt x="350" y="0"/>
                </a:moveTo>
                <a:cubicBezTo>
                  <a:pt x="338" y="0"/>
                  <a:pt x="338" y="0"/>
                  <a:pt x="338" y="0"/>
                </a:cubicBezTo>
                <a:cubicBezTo>
                  <a:pt x="336" y="0"/>
                  <a:pt x="336" y="1"/>
                  <a:pt x="336" y="2"/>
                </a:cubicBezTo>
                <a:cubicBezTo>
                  <a:pt x="336" y="3"/>
                  <a:pt x="336" y="4"/>
                  <a:pt x="338" y="4"/>
                </a:cubicBezTo>
                <a:cubicBezTo>
                  <a:pt x="350" y="4"/>
                  <a:pt x="350" y="4"/>
                  <a:pt x="350" y="4"/>
                </a:cubicBezTo>
                <a:cubicBezTo>
                  <a:pt x="351" y="4"/>
                  <a:pt x="352" y="3"/>
                  <a:pt x="352" y="2"/>
                </a:cubicBezTo>
                <a:cubicBezTo>
                  <a:pt x="352" y="1"/>
                  <a:pt x="351" y="0"/>
                  <a:pt x="350" y="0"/>
                </a:cubicBezTo>
                <a:moveTo>
                  <a:pt x="374" y="0"/>
                </a:moveTo>
                <a:cubicBezTo>
                  <a:pt x="362" y="0"/>
                  <a:pt x="362" y="0"/>
                  <a:pt x="362" y="0"/>
                </a:cubicBezTo>
                <a:cubicBezTo>
                  <a:pt x="360" y="0"/>
                  <a:pt x="360" y="1"/>
                  <a:pt x="360" y="2"/>
                </a:cubicBezTo>
                <a:cubicBezTo>
                  <a:pt x="360" y="3"/>
                  <a:pt x="360" y="4"/>
                  <a:pt x="362" y="4"/>
                </a:cubicBezTo>
                <a:cubicBezTo>
                  <a:pt x="374" y="4"/>
                  <a:pt x="374" y="4"/>
                  <a:pt x="374" y="4"/>
                </a:cubicBezTo>
                <a:cubicBezTo>
                  <a:pt x="375" y="4"/>
                  <a:pt x="376" y="3"/>
                  <a:pt x="376" y="2"/>
                </a:cubicBezTo>
                <a:cubicBezTo>
                  <a:pt x="376" y="1"/>
                  <a:pt x="375" y="0"/>
                  <a:pt x="374" y="0"/>
                </a:cubicBezTo>
                <a:moveTo>
                  <a:pt x="387" y="0"/>
                </a:moveTo>
                <a:cubicBezTo>
                  <a:pt x="386" y="0"/>
                  <a:pt x="386" y="0"/>
                  <a:pt x="386" y="0"/>
                </a:cubicBezTo>
                <a:cubicBezTo>
                  <a:pt x="384" y="0"/>
                  <a:pt x="384" y="1"/>
                  <a:pt x="384" y="2"/>
                </a:cubicBezTo>
                <a:cubicBezTo>
                  <a:pt x="384" y="3"/>
                  <a:pt x="384" y="4"/>
                  <a:pt x="386" y="4"/>
                </a:cubicBezTo>
                <a:cubicBezTo>
                  <a:pt x="388" y="4"/>
                  <a:pt x="388" y="4"/>
                  <a:pt x="388" y="4"/>
                </a:cubicBezTo>
                <a:cubicBezTo>
                  <a:pt x="388" y="4"/>
                  <a:pt x="388" y="4"/>
                  <a:pt x="388" y="4"/>
                </a:cubicBezTo>
                <a:cubicBezTo>
                  <a:pt x="388" y="4"/>
                  <a:pt x="387" y="3"/>
                  <a:pt x="387" y="2"/>
                </a:cubicBezTo>
                <a:cubicBezTo>
                  <a:pt x="387" y="2"/>
                  <a:pt x="387" y="1"/>
                  <a:pt x="387" y="0"/>
                </a:cubicBezTo>
              </a:path>
            </a:pathLst>
          </a:custGeom>
          <a:gradFill flip="none" rotWithShape="0">
            <a:gsLst>
              <a:gs pos="0">
                <a:srgbClr val="277CA1"/>
              </a:gs>
              <a:gs pos="100000">
                <a:srgbClr val="277CA1">
                  <a:lumMod val="75000"/>
                </a:srgbClr>
              </a:gs>
            </a:gsLst>
            <a:lin ang="13500000" scaled="1"/>
            <a:tileRect/>
          </a:gradFill>
          <a:ln w="6350">
            <a:gradFill flip="none" rotWithShape="1">
              <a:gsLst>
                <a:gs pos="0">
                  <a:srgbClr val="277CA1">
                    <a:lumMod val="75000"/>
                  </a:srgbClr>
                </a:gs>
                <a:gs pos="98000">
                  <a:srgbClr val="277CA1"/>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45" name="Freeform 89"/>
          <p:cNvSpPr>
            <a:spLocks noEditPoints="1"/>
          </p:cNvSpPr>
          <p:nvPr/>
        </p:nvSpPr>
        <p:spPr bwMode="auto">
          <a:xfrm>
            <a:off x="5740874" y="4238239"/>
            <a:ext cx="30120" cy="2034744"/>
          </a:xfrm>
          <a:custGeom>
            <a:avLst/>
            <a:gdLst>
              <a:gd name="T0" fmla="*/ 0 w 4"/>
              <a:gd name="T1" fmla="*/ 242 h 256"/>
              <a:gd name="T2" fmla="*/ 1 w 4"/>
              <a:gd name="T3" fmla="*/ 252 h 256"/>
              <a:gd name="T4" fmla="*/ 1 w 4"/>
              <a:gd name="T5" fmla="*/ 256 h 256"/>
              <a:gd name="T6" fmla="*/ 4 w 4"/>
              <a:gd name="T7" fmla="*/ 254 h 256"/>
              <a:gd name="T8" fmla="*/ 2 w 4"/>
              <a:gd name="T9" fmla="*/ 240 h 256"/>
              <a:gd name="T10" fmla="*/ 0 w 4"/>
              <a:gd name="T11" fmla="*/ 218 h 256"/>
              <a:gd name="T12" fmla="*/ 2 w 4"/>
              <a:gd name="T13" fmla="*/ 232 h 256"/>
              <a:gd name="T14" fmla="*/ 4 w 4"/>
              <a:gd name="T15" fmla="*/ 218 h 256"/>
              <a:gd name="T16" fmla="*/ 2 w 4"/>
              <a:gd name="T17" fmla="*/ 192 h 256"/>
              <a:gd name="T18" fmla="*/ 0 w 4"/>
              <a:gd name="T19" fmla="*/ 206 h 256"/>
              <a:gd name="T20" fmla="*/ 4 w 4"/>
              <a:gd name="T21" fmla="*/ 206 h 256"/>
              <a:gd name="T22" fmla="*/ 2 w 4"/>
              <a:gd name="T23" fmla="*/ 192 h 256"/>
              <a:gd name="T24" fmla="*/ 0 w 4"/>
              <a:gd name="T25" fmla="*/ 170 h 256"/>
              <a:gd name="T26" fmla="*/ 2 w 4"/>
              <a:gd name="T27" fmla="*/ 184 h 256"/>
              <a:gd name="T28" fmla="*/ 4 w 4"/>
              <a:gd name="T29" fmla="*/ 170 h 256"/>
              <a:gd name="T30" fmla="*/ 2 w 4"/>
              <a:gd name="T31" fmla="*/ 144 h 256"/>
              <a:gd name="T32" fmla="*/ 0 w 4"/>
              <a:gd name="T33" fmla="*/ 158 h 256"/>
              <a:gd name="T34" fmla="*/ 4 w 4"/>
              <a:gd name="T35" fmla="*/ 158 h 256"/>
              <a:gd name="T36" fmla="*/ 2 w 4"/>
              <a:gd name="T37" fmla="*/ 144 h 256"/>
              <a:gd name="T38" fmla="*/ 0 w 4"/>
              <a:gd name="T39" fmla="*/ 122 h 256"/>
              <a:gd name="T40" fmla="*/ 2 w 4"/>
              <a:gd name="T41" fmla="*/ 136 h 256"/>
              <a:gd name="T42" fmla="*/ 4 w 4"/>
              <a:gd name="T43" fmla="*/ 122 h 256"/>
              <a:gd name="T44" fmla="*/ 2 w 4"/>
              <a:gd name="T45" fmla="*/ 96 h 256"/>
              <a:gd name="T46" fmla="*/ 0 w 4"/>
              <a:gd name="T47" fmla="*/ 110 h 256"/>
              <a:gd name="T48" fmla="*/ 4 w 4"/>
              <a:gd name="T49" fmla="*/ 110 h 256"/>
              <a:gd name="T50" fmla="*/ 2 w 4"/>
              <a:gd name="T51" fmla="*/ 96 h 256"/>
              <a:gd name="T52" fmla="*/ 0 w 4"/>
              <a:gd name="T53" fmla="*/ 74 h 256"/>
              <a:gd name="T54" fmla="*/ 2 w 4"/>
              <a:gd name="T55" fmla="*/ 88 h 256"/>
              <a:gd name="T56" fmla="*/ 4 w 4"/>
              <a:gd name="T57" fmla="*/ 74 h 256"/>
              <a:gd name="T58" fmla="*/ 2 w 4"/>
              <a:gd name="T59" fmla="*/ 48 h 256"/>
              <a:gd name="T60" fmla="*/ 0 w 4"/>
              <a:gd name="T61" fmla="*/ 62 h 256"/>
              <a:gd name="T62" fmla="*/ 4 w 4"/>
              <a:gd name="T63" fmla="*/ 62 h 256"/>
              <a:gd name="T64" fmla="*/ 2 w 4"/>
              <a:gd name="T65" fmla="*/ 48 h 256"/>
              <a:gd name="T66" fmla="*/ 0 w 4"/>
              <a:gd name="T67" fmla="*/ 26 h 256"/>
              <a:gd name="T68" fmla="*/ 2 w 4"/>
              <a:gd name="T69" fmla="*/ 40 h 256"/>
              <a:gd name="T70" fmla="*/ 4 w 4"/>
              <a:gd name="T71" fmla="*/ 26 h 256"/>
              <a:gd name="T72" fmla="*/ 2 w 4"/>
              <a:gd name="T73" fmla="*/ 0 h 256"/>
              <a:gd name="T74" fmla="*/ 0 w 4"/>
              <a:gd name="T75" fmla="*/ 14 h 256"/>
              <a:gd name="T76" fmla="*/ 4 w 4"/>
              <a:gd name="T77" fmla="*/ 14 h 256"/>
              <a:gd name="T78" fmla="*/ 2 w 4"/>
              <a:gd name="T7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 h="256">
                <a:moveTo>
                  <a:pt x="2" y="240"/>
                </a:moveTo>
                <a:cubicBezTo>
                  <a:pt x="1" y="240"/>
                  <a:pt x="0" y="241"/>
                  <a:pt x="0" y="242"/>
                </a:cubicBezTo>
                <a:cubicBezTo>
                  <a:pt x="0" y="246"/>
                  <a:pt x="0" y="249"/>
                  <a:pt x="0" y="252"/>
                </a:cubicBezTo>
                <a:cubicBezTo>
                  <a:pt x="1" y="252"/>
                  <a:pt x="1" y="252"/>
                  <a:pt x="1" y="252"/>
                </a:cubicBezTo>
                <a:cubicBezTo>
                  <a:pt x="2" y="252"/>
                  <a:pt x="3" y="253"/>
                  <a:pt x="3" y="254"/>
                </a:cubicBezTo>
                <a:cubicBezTo>
                  <a:pt x="3" y="255"/>
                  <a:pt x="2" y="256"/>
                  <a:pt x="1" y="256"/>
                </a:cubicBezTo>
                <a:cubicBezTo>
                  <a:pt x="2" y="256"/>
                  <a:pt x="2" y="256"/>
                  <a:pt x="2" y="256"/>
                </a:cubicBezTo>
                <a:cubicBezTo>
                  <a:pt x="3" y="256"/>
                  <a:pt x="4" y="255"/>
                  <a:pt x="4" y="254"/>
                </a:cubicBezTo>
                <a:cubicBezTo>
                  <a:pt x="4" y="250"/>
                  <a:pt x="4" y="246"/>
                  <a:pt x="4" y="242"/>
                </a:cubicBezTo>
                <a:cubicBezTo>
                  <a:pt x="4" y="241"/>
                  <a:pt x="3" y="240"/>
                  <a:pt x="2" y="240"/>
                </a:cubicBezTo>
                <a:moveTo>
                  <a:pt x="2" y="216"/>
                </a:moveTo>
                <a:cubicBezTo>
                  <a:pt x="1" y="216"/>
                  <a:pt x="0" y="217"/>
                  <a:pt x="0" y="218"/>
                </a:cubicBezTo>
                <a:cubicBezTo>
                  <a:pt x="0" y="222"/>
                  <a:pt x="0" y="226"/>
                  <a:pt x="0" y="230"/>
                </a:cubicBezTo>
                <a:cubicBezTo>
                  <a:pt x="0" y="231"/>
                  <a:pt x="1" y="232"/>
                  <a:pt x="2" y="232"/>
                </a:cubicBezTo>
                <a:cubicBezTo>
                  <a:pt x="3" y="232"/>
                  <a:pt x="4" y="231"/>
                  <a:pt x="4" y="230"/>
                </a:cubicBezTo>
                <a:cubicBezTo>
                  <a:pt x="4" y="226"/>
                  <a:pt x="4" y="222"/>
                  <a:pt x="4" y="218"/>
                </a:cubicBezTo>
                <a:cubicBezTo>
                  <a:pt x="4" y="217"/>
                  <a:pt x="3" y="216"/>
                  <a:pt x="2" y="216"/>
                </a:cubicBezTo>
                <a:moveTo>
                  <a:pt x="2" y="192"/>
                </a:moveTo>
                <a:cubicBezTo>
                  <a:pt x="1" y="192"/>
                  <a:pt x="0" y="193"/>
                  <a:pt x="0" y="194"/>
                </a:cubicBezTo>
                <a:cubicBezTo>
                  <a:pt x="0" y="198"/>
                  <a:pt x="0" y="202"/>
                  <a:pt x="0" y="206"/>
                </a:cubicBezTo>
                <a:cubicBezTo>
                  <a:pt x="0" y="207"/>
                  <a:pt x="1" y="208"/>
                  <a:pt x="2" y="208"/>
                </a:cubicBezTo>
                <a:cubicBezTo>
                  <a:pt x="3" y="208"/>
                  <a:pt x="4" y="207"/>
                  <a:pt x="4" y="206"/>
                </a:cubicBezTo>
                <a:cubicBezTo>
                  <a:pt x="4" y="202"/>
                  <a:pt x="4" y="198"/>
                  <a:pt x="4" y="194"/>
                </a:cubicBezTo>
                <a:cubicBezTo>
                  <a:pt x="4" y="193"/>
                  <a:pt x="3" y="192"/>
                  <a:pt x="2" y="192"/>
                </a:cubicBezTo>
                <a:moveTo>
                  <a:pt x="2" y="168"/>
                </a:moveTo>
                <a:cubicBezTo>
                  <a:pt x="1" y="168"/>
                  <a:pt x="0" y="169"/>
                  <a:pt x="0" y="170"/>
                </a:cubicBezTo>
                <a:cubicBezTo>
                  <a:pt x="0" y="174"/>
                  <a:pt x="0" y="178"/>
                  <a:pt x="0" y="182"/>
                </a:cubicBezTo>
                <a:cubicBezTo>
                  <a:pt x="0" y="183"/>
                  <a:pt x="1" y="184"/>
                  <a:pt x="2" y="184"/>
                </a:cubicBezTo>
                <a:cubicBezTo>
                  <a:pt x="3" y="184"/>
                  <a:pt x="4" y="183"/>
                  <a:pt x="4" y="182"/>
                </a:cubicBezTo>
                <a:cubicBezTo>
                  <a:pt x="4" y="178"/>
                  <a:pt x="4" y="174"/>
                  <a:pt x="4" y="170"/>
                </a:cubicBezTo>
                <a:cubicBezTo>
                  <a:pt x="4" y="169"/>
                  <a:pt x="3" y="168"/>
                  <a:pt x="2" y="168"/>
                </a:cubicBezTo>
                <a:moveTo>
                  <a:pt x="2" y="144"/>
                </a:moveTo>
                <a:cubicBezTo>
                  <a:pt x="1" y="144"/>
                  <a:pt x="0" y="145"/>
                  <a:pt x="0" y="146"/>
                </a:cubicBezTo>
                <a:cubicBezTo>
                  <a:pt x="0" y="150"/>
                  <a:pt x="0" y="154"/>
                  <a:pt x="0" y="158"/>
                </a:cubicBezTo>
                <a:cubicBezTo>
                  <a:pt x="0" y="159"/>
                  <a:pt x="1" y="160"/>
                  <a:pt x="2" y="160"/>
                </a:cubicBezTo>
                <a:cubicBezTo>
                  <a:pt x="3" y="160"/>
                  <a:pt x="4" y="159"/>
                  <a:pt x="4" y="158"/>
                </a:cubicBezTo>
                <a:cubicBezTo>
                  <a:pt x="4" y="154"/>
                  <a:pt x="4" y="150"/>
                  <a:pt x="4" y="146"/>
                </a:cubicBezTo>
                <a:cubicBezTo>
                  <a:pt x="4" y="145"/>
                  <a:pt x="3" y="144"/>
                  <a:pt x="2" y="144"/>
                </a:cubicBezTo>
                <a:moveTo>
                  <a:pt x="2" y="120"/>
                </a:moveTo>
                <a:cubicBezTo>
                  <a:pt x="1" y="120"/>
                  <a:pt x="0" y="121"/>
                  <a:pt x="0" y="122"/>
                </a:cubicBezTo>
                <a:cubicBezTo>
                  <a:pt x="0" y="126"/>
                  <a:pt x="0" y="130"/>
                  <a:pt x="0" y="134"/>
                </a:cubicBezTo>
                <a:cubicBezTo>
                  <a:pt x="0" y="135"/>
                  <a:pt x="1" y="136"/>
                  <a:pt x="2" y="136"/>
                </a:cubicBezTo>
                <a:cubicBezTo>
                  <a:pt x="3" y="136"/>
                  <a:pt x="4" y="135"/>
                  <a:pt x="4" y="134"/>
                </a:cubicBezTo>
                <a:cubicBezTo>
                  <a:pt x="4" y="130"/>
                  <a:pt x="4" y="126"/>
                  <a:pt x="4" y="122"/>
                </a:cubicBezTo>
                <a:cubicBezTo>
                  <a:pt x="4" y="121"/>
                  <a:pt x="3" y="120"/>
                  <a:pt x="2" y="120"/>
                </a:cubicBezTo>
                <a:moveTo>
                  <a:pt x="2" y="96"/>
                </a:moveTo>
                <a:cubicBezTo>
                  <a:pt x="1" y="96"/>
                  <a:pt x="0" y="97"/>
                  <a:pt x="0" y="98"/>
                </a:cubicBezTo>
                <a:cubicBezTo>
                  <a:pt x="0" y="102"/>
                  <a:pt x="0" y="106"/>
                  <a:pt x="0" y="110"/>
                </a:cubicBezTo>
                <a:cubicBezTo>
                  <a:pt x="0" y="111"/>
                  <a:pt x="1" y="112"/>
                  <a:pt x="2" y="112"/>
                </a:cubicBezTo>
                <a:cubicBezTo>
                  <a:pt x="3" y="112"/>
                  <a:pt x="4" y="111"/>
                  <a:pt x="4" y="110"/>
                </a:cubicBezTo>
                <a:cubicBezTo>
                  <a:pt x="4" y="106"/>
                  <a:pt x="4" y="102"/>
                  <a:pt x="4" y="98"/>
                </a:cubicBezTo>
                <a:cubicBezTo>
                  <a:pt x="4" y="97"/>
                  <a:pt x="3" y="96"/>
                  <a:pt x="2" y="96"/>
                </a:cubicBezTo>
                <a:moveTo>
                  <a:pt x="2" y="72"/>
                </a:moveTo>
                <a:cubicBezTo>
                  <a:pt x="1" y="72"/>
                  <a:pt x="0" y="73"/>
                  <a:pt x="0" y="74"/>
                </a:cubicBezTo>
                <a:cubicBezTo>
                  <a:pt x="0" y="78"/>
                  <a:pt x="0" y="82"/>
                  <a:pt x="0" y="86"/>
                </a:cubicBezTo>
                <a:cubicBezTo>
                  <a:pt x="0" y="87"/>
                  <a:pt x="1" y="88"/>
                  <a:pt x="2" y="88"/>
                </a:cubicBezTo>
                <a:cubicBezTo>
                  <a:pt x="3" y="88"/>
                  <a:pt x="4" y="87"/>
                  <a:pt x="4" y="86"/>
                </a:cubicBezTo>
                <a:cubicBezTo>
                  <a:pt x="4" y="82"/>
                  <a:pt x="4" y="78"/>
                  <a:pt x="4" y="74"/>
                </a:cubicBezTo>
                <a:cubicBezTo>
                  <a:pt x="4" y="73"/>
                  <a:pt x="3" y="72"/>
                  <a:pt x="2" y="72"/>
                </a:cubicBezTo>
                <a:moveTo>
                  <a:pt x="2" y="48"/>
                </a:moveTo>
                <a:cubicBezTo>
                  <a:pt x="1" y="48"/>
                  <a:pt x="0" y="49"/>
                  <a:pt x="0" y="50"/>
                </a:cubicBezTo>
                <a:cubicBezTo>
                  <a:pt x="0" y="54"/>
                  <a:pt x="0" y="58"/>
                  <a:pt x="0" y="62"/>
                </a:cubicBezTo>
                <a:cubicBezTo>
                  <a:pt x="0" y="63"/>
                  <a:pt x="1" y="64"/>
                  <a:pt x="2" y="64"/>
                </a:cubicBezTo>
                <a:cubicBezTo>
                  <a:pt x="3" y="64"/>
                  <a:pt x="4" y="63"/>
                  <a:pt x="4" y="62"/>
                </a:cubicBezTo>
                <a:cubicBezTo>
                  <a:pt x="4" y="58"/>
                  <a:pt x="4" y="54"/>
                  <a:pt x="4" y="50"/>
                </a:cubicBezTo>
                <a:cubicBezTo>
                  <a:pt x="4" y="49"/>
                  <a:pt x="3" y="48"/>
                  <a:pt x="2" y="48"/>
                </a:cubicBezTo>
                <a:moveTo>
                  <a:pt x="2" y="24"/>
                </a:moveTo>
                <a:cubicBezTo>
                  <a:pt x="1" y="24"/>
                  <a:pt x="0" y="25"/>
                  <a:pt x="0" y="26"/>
                </a:cubicBezTo>
                <a:cubicBezTo>
                  <a:pt x="0" y="30"/>
                  <a:pt x="0" y="34"/>
                  <a:pt x="0" y="38"/>
                </a:cubicBezTo>
                <a:cubicBezTo>
                  <a:pt x="0" y="39"/>
                  <a:pt x="1" y="40"/>
                  <a:pt x="2" y="40"/>
                </a:cubicBezTo>
                <a:cubicBezTo>
                  <a:pt x="3" y="40"/>
                  <a:pt x="4" y="39"/>
                  <a:pt x="4" y="38"/>
                </a:cubicBezTo>
                <a:cubicBezTo>
                  <a:pt x="4" y="34"/>
                  <a:pt x="4" y="30"/>
                  <a:pt x="4" y="26"/>
                </a:cubicBezTo>
                <a:cubicBezTo>
                  <a:pt x="4" y="25"/>
                  <a:pt x="3" y="24"/>
                  <a:pt x="2" y="24"/>
                </a:cubicBezTo>
                <a:moveTo>
                  <a:pt x="2" y="0"/>
                </a:moveTo>
                <a:cubicBezTo>
                  <a:pt x="1" y="0"/>
                  <a:pt x="0" y="1"/>
                  <a:pt x="0" y="2"/>
                </a:cubicBezTo>
                <a:cubicBezTo>
                  <a:pt x="0" y="6"/>
                  <a:pt x="0" y="10"/>
                  <a:pt x="0" y="14"/>
                </a:cubicBezTo>
                <a:cubicBezTo>
                  <a:pt x="0" y="15"/>
                  <a:pt x="1" y="16"/>
                  <a:pt x="2" y="16"/>
                </a:cubicBezTo>
                <a:cubicBezTo>
                  <a:pt x="3" y="16"/>
                  <a:pt x="4" y="15"/>
                  <a:pt x="4" y="14"/>
                </a:cubicBezTo>
                <a:cubicBezTo>
                  <a:pt x="4" y="10"/>
                  <a:pt x="4" y="6"/>
                  <a:pt x="4" y="2"/>
                </a:cubicBezTo>
                <a:cubicBezTo>
                  <a:pt x="4" y="1"/>
                  <a:pt x="3" y="0"/>
                  <a:pt x="2" y="0"/>
                </a:cubicBezTo>
              </a:path>
            </a:pathLst>
          </a:custGeom>
          <a:gradFill flip="none" rotWithShape="0">
            <a:gsLst>
              <a:gs pos="0">
                <a:srgbClr val="277CA1"/>
              </a:gs>
              <a:gs pos="100000">
                <a:srgbClr val="277CA1">
                  <a:lumMod val="75000"/>
                </a:srgbClr>
              </a:gs>
            </a:gsLst>
            <a:lin ang="13500000" scaled="1"/>
            <a:tileRect/>
          </a:gradFill>
          <a:ln w="6350">
            <a:gradFill flip="none" rotWithShape="1">
              <a:gsLst>
                <a:gs pos="0">
                  <a:srgbClr val="277CA1">
                    <a:lumMod val="75000"/>
                  </a:srgbClr>
                </a:gs>
                <a:gs pos="98000">
                  <a:srgbClr val="277CA1"/>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46" name="Freeform 90"/>
          <p:cNvSpPr/>
          <p:nvPr/>
        </p:nvSpPr>
        <p:spPr bwMode="auto">
          <a:xfrm>
            <a:off x="5740874" y="6239516"/>
            <a:ext cx="23428" cy="33467"/>
          </a:xfrm>
          <a:custGeom>
            <a:avLst/>
            <a:gdLst>
              <a:gd name="T0" fmla="*/ 1 w 3"/>
              <a:gd name="T1" fmla="*/ 0 h 4"/>
              <a:gd name="T2" fmla="*/ 0 w 3"/>
              <a:gd name="T3" fmla="*/ 0 h 4"/>
              <a:gd name="T4" fmla="*/ 0 w 3"/>
              <a:gd name="T5" fmla="*/ 2 h 4"/>
              <a:gd name="T6" fmla="*/ 1 w 3"/>
              <a:gd name="T7" fmla="*/ 4 h 4"/>
              <a:gd name="T8" fmla="*/ 3 w 3"/>
              <a:gd name="T9" fmla="*/ 2 h 4"/>
              <a:gd name="T10" fmla="*/ 1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1" y="0"/>
                </a:moveTo>
                <a:cubicBezTo>
                  <a:pt x="0" y="0"/>
                  <a:pt x="0" y="0"/>
                  <a:pt x="0" y="0"/>
                </a:cubicBezTo>
                <a:cubicBezTo>
                  <a:pt x="0" y="1"/>
                  <a:pt x="0" y="2"/>
                  <a:pt x="0" y="2"/>
                </a:cubicBezTo>
                <a:cubicBezTo>
                  <a:pt x="0" y="3"/>
                  <a:pt x="1" y="4"/>
                  <a:pt x="1" y="4"/>
                </a:cubicBezTo>
                <a:cubicBezTo>
                  <a:pt x="2" y="4"/>
                  <a:pt x="3" y="3"/>
                  <a:pt x="3" y="2"/>
                </a:cubicBezTo>
                <a:cubicBezTo>
                  <a:pt x="3" y="1"/>
                  <a:pt x="2" y="0"/>
                  <a:pt x="1" y="0"/>
                </a:cubicBezTo>
              </a:path>
            </a:pathLst>
          </a:custGeom>
          <a:solidFill>
            <a:srgbClr val="EDF0F7"/>
          </a:solid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47" name="Freeform 91"/>
          <p:cNvSpPr>
            <a:spLocks noEditPoints="1"/>
          </p:cNvSpPr>
          <p:nvPr/>
        </p:nvSpPr>
        <p:spPr bwMode="auto">
          <a:xfrm>
            <a:off x="2668678" y="5248918"/>
            <a:ext cx="33467" cy="1007333"/>
          </a:xfrm>
          <a:custGeom>
            <a:avLst/>
            <a:gdLst>
              <a:gd name="T0" fmla="*/ 2 w 4"/>
              <a:gd name="T1" fmla="*/ 120 h 127"/>
              <a:gd name="T2" fmla="*/ 0 w 4"/>
              <a:gd name="T3" fmla="*/ 122 h 127"/>
              <a:gd name="T4" fmla="*/ 0 w 4"/>
              <a:gd name="T5" fmla="*/ 127 h 127"/>
              <a:gd name="T6" fmla="*/ 0 w 4"/>
              <a:gd name="T7" fmla="*/ 127 h 127"/>
              <a:gd name="T8" fmla="*/ 2 w 4"/>
              <a:gd name="T9" fmla="*/ 125 h 127"/>
              <a:gd name="T10" fmla="*/ 4 w 4"/>
              <a:gd name="T11" fmla="*/ 125 h 127"/>
              <a:gd name="T12" fmla="*/ 4 w 4"/>
              <a:gd name="T13" fmla="*/ 122 h 127"/>
              <a:gd name="T14" fmla="*/ 2 w 4"/>
              <a:gd name="T15" fmla="*/ 120 h 127"/>
              <a:gd name="T16" fmla="*/ 2 w 4"/>
              <a:gd name="T17" fmla="*/ 96 h 127"/>
              <a:gd name="T18" fmla="*/ 0 w 4"/>
              <a:gd name="T19" fmla="*/ 98 h 127"/>
              <a:gd name="T20" fmla="*/ 0 w 4"/>
              <a:gd name="T21" fmla="*/ 110 h 127"/>
              <a:gd name="T22" fmla="*/ 2 w 4"/>
              <a:gd name="T23" fmla="*/ 112 h 127"/>
              <a:gd name="T24" fmla="*/ 4 w 4"/>
              <a:gd name="T25" fmla="*/ 110 h 127"/>
              <a:gd name="T26" fmla="*/ 4 w 4"/>
              <a:gd name="T27" fmla="*/ 98 h 127"/>
              <a:gd name="T28" fmla="*/ 2 w 4"/>
              <a:gd name="T29" fmla="*/ 96 h 127"/>
              <a:gd name="T30" fmla="*/ 2 w 4"/>
              <a:gd name="T31" fmla="*/ 72 h 127"/>
              <a:gd name="T32" fmla="*/ 0 w 4"/>
              <a:gd name="T33" fmla="*/ 74 h 127"/>
              <a:gd name="T34" fmla="*/ 0 w 4"/>
              <a:gd name="T35" fmla="*/ 86 h 127"/>
              <a:gd name="T36" fmla="*/ 2 w 4"/>
              <a:gd name="T37" fmla="*/ 88 h 127"/>
              <a:gd name="T38" fmla="*/ 4 w 4"/>
              <a:gd name="T39" fmla="*/ 86 h 127"/>
              <a:gd name="T40" fmla="*/ 4 w 4"/>
              <a:gd name="T41" fmla="*/ 74 h 127"/>
              <a:gd name="T42" fmla="*/ 2 w 4"/>
              <a:gd name="T43" fmla="*/ 72 h 127"/>
              <a:gd name="T44" fmla="*/ 2 w 4"/>
              <a:gd name="T45" fmla="*/ 48 h 127"/>
              <a:gd name="T46" fmla="*/ 0 w 4"/>
              <a:gd name="T47" fmla="*/ 50 h 127"/>
              <a:gd name="T48" fmla="*/ 0 w 4"/>
              <a:gd name="T49" fmla="*/ 62 h 127"/>
              <a:gd name="T50" fmla="*/ 2 w 4"/>
              <a:gd name="T51" fmla="*/ 64 h 127"/>
              <a:gd name="T52" fmla="*/ 4 w 4"/>
              <a:gd name="T53" fmla="*/ 62 h 127"/>
              <a:gd name="T54" fmla="*/ 4 w 4"/>
              <a:gd name="T55" fmla="*/ 50 h 127"/>
              <a:gd name="T56" fmla="*/ 2 w 4"/>
              <a:gd name="T57" fmla="*/ 48 h 127"/>
              <a:gd name="T58" fmla="*/ 2 w 4"/>
              <a:gd name="T59" fmla="*/ 24 h 127"/>
              <a:gd name="T60" fmla="*/ 0 w 4"/>
              <a:gd name="T61" fmla="*/ 26 h 127"/>
              <a:gd name="T62" fmla="*/ 0 w 4"/>
              <a:gd name="T63" fmla="*/ 38 h 127"/>
              <a:gd name="T64" fmla="*/ 2 w 4"/>
              <a:gd name="T65" fmla="*/ 40 h 127"/>
              <a:gd name="T66" fmla="*/ 4 w 4"/>
              <a:gd name="T67" fmla="*/ 38 h 127"/>
              <a:gd name="T68" fmla="*/ 4 w 4"/>
              <a:gd name="T69" fmla="*/ 26 h 127"/>
              <a:gd name="T70" fmla="*/ 2 w 4"/>
              <a:gd name="T71" fmla="*/ 24 h 127"/>
              <a:gd name="T72" fmla="*/ 2 w 4"/>
              <a:gd name="T73" fmla="*/ 0 h 127"/>
              <a:gd name="T74" fmla="*/ 0 w 4"/>
              <a:gd name="T75" fmla="*/ 2 h 127"/>
              <a:gd name="T76" fmla="*/ 0 w 4"/>
              <a:gd name="T77" fmla="*/ 14 h 127"/>
              <a:gd name="T78" fmla="*/ 2 w 4"/>
              <a:gd name="T79" fmla="*/ 16 h 127"/>
              <a:gd name="T80" fmla="*/ 4 w 4"/>
              <a:gd name="T81" fmla="*/ 14 h 127"/>
              <a:gd name="T82" fmla="*/ 4 w 4"/>
              <a:gd name="T83" fmla="*/ 2 h 127"/>
              <a:gd name="T84" fmla="*/ 2 w 4"/>
              <a:gd name="T8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 h="127">
                <a:moveTo>
                  <a:pt x="2" y="120"/>
                </a:moveTo>
                <a:cubicBezTo>
                  <a:pt x="0" y="120"/>
                  <a:pt x="0" y="121"/>
                  <a:pt x="0" y="122"/>
                </a:cubicBezTo>
                <a:cubicBezTo>
                  <a:pt x="0" y="127"/>
                  <a:pt x="0" y="127"/>
                  <a:pt x="0" y="127"/>
                </a:cubicBezTo>
                <a:cubicBezTo>
                  <a:pt x="0" y="127"/>
                  <a:pt x="0" y="127"/>
                  <a:pt x="0" y="127"/>
                </a:cubicBezTo>
                <a:cubicBezTo>
                  <a:pt x="0" y="126"/>
                  <a:pt x="0" y="125"/>
                  <a:pt x="2" y="125"/>
                </a:cubicBezTo>
                <a:cubicBezTo>
                  <a:pt x="4" y="125"/>
                  <a:pt x="4" y="125"/>
                  <a:pt x="4" y="125"/>
                </a:cubicBezTo>
                <a:cubicBezTo>
                  <a:pt x="4" y="122"/>
                  <a:pt x="4" y="122"/>
                  <a:pt x="4" y="122"/>
                </a:cubicBezTo>
                <a:cubicBezTo>
                  <a:pt x="4" y="121"/>
                  <a:pt x="3" y="120"/>
                  <a:pt x="2" y="120"/>
                </a:cubicBezTo>
                <a:moveTo>
                  <a:pt x="2" y="96"/>
                </a:moveTo>
                <a:cubicBezTo>
                  <a:pt x="0" y="96"/>
                  <a:pt x="0" y="97"/>
                  <a:pt x="0" y="98"/>
                </a:cubicBezTo>
                <a:cubicBezTo>
                  <a:pt x="0" y="110"/>
                  <a:pt x="0" y="110"/>
                  <a:pt x="0" y="110"/>
                </a:cubicBezTo>
                <a:cubicBezTo>
                  <a:pt x="0" y="111"/>
                  <a:pt x="0" y="112"/>
                  <a:pt x="2" y="112"/>
                </a:cubicBezTo>
                <a:cubicBezTo>
                  <a:pt x="3" y="112"/>
                  <a:pt x="4" y="111"/>
                  <a:pt x="4" y="110"/>
                </a:cubicBezTo>
                <a:cubicBezTo>
                  <a:pt x="4" y="98"/>
                  <a:pt x="4" y="98"/>
                  <a:pt x="4" y="98"/>
                </a:cubicBezTo>
                <a:cubicBezTo>
                  <a:pt x="4" y="97"/>
                  <a:pt x="3" y="96"/>
                  <a:pt x="2" y="96"/>
                </a:cubicBezTo>
                <a:moveTo>
                  <a:pt x="2" y="72"/>
                </a:moveTo>
                <a:cubicBezTo>
                  <a:pt x="0" y="72"/>
                  <a:pt x="0" y="73"/>
                  <a:pt x="0" y="74"/>
                </a:cubicBezTo>
                <a:cubicBezTo>
                  <a:pt x="0" y="86"/>
                  <a:pt x="0" y="86"/>
                  <a:pt x="0" y="86"/>
                </a:cubicBezTo>
                <a:cubicBezTo>
                  <a:pt x="0" y="87"/>
                  <a:pt x="0" y="88"/>
                  <a:pt x="2" y="88"/>
                </a:cubicBezTo>
                <a:cubicBezTo>
                  <a:pt x="3" y="88"/>
                  <a:pt x="4" y="87"/>
                  <a:pt x="4" y="86"/>
                </a:cubicBezTo>
                <a:cubicBezTo>
                  <a:pt x="4" y="74"/>
                  <a:pt x="4" y="74"/>
                  <a:pt x="4" y="74"/>
                </a:cubicBezTo>
                <a:cubicBezTo>
                  <a:pt x="4" y="73"/>
                  <a:pt x="3" y="72"/>
                  <a:pt x="2" y="72"/>
                </a:cubicBezTo>
                <a:moveTo>
                  <a:pt x="2" y="48"/>
                </a:moveTo>
                <a:cubicBezTo>
                  <a:pt x="0" y="48"/>
                  <a:pt x="0" y="49"/>
                  <a:pt x="0" y="50"/>
                </a:cubicBezTo>
                <a:cubicBezTo>
                  <a:pt x="0" y="62"/>
                  <a:pt x="0" y="62"/>
                  <a:pt x="0" y="62"/>
                </a:cubicBezTo>
                <a:cubicBezTo>
                  <a:pt x="0" y="63"/>
                  <a:pt x="0" y="64"/>
                  <a:pt x="2" y="64"/>
                </a:cubicBezTo>
                <a:cubicBezTo>
                  <a:pt x="3" y="64"/>
                  <a:pt x="4" y="63"/>
                  <a:pt x="4" y="62"/>
                </a:cubicBezTo>
                <a:cubicBezTo>
                  <a:pt x="4" y="50"/>
                  <a:pt x="4" y="50"/>
                  <a:pt x="4" y="50"/>
                </a:cubicBezTo>
                <a:cubicBezTo>
                  <a:pt x="4" y="49"/>
                  <a:pt x="3" y="48"/>
                  <a:pt x="2" y="48"/>
                </a:cubicBezTo>
                <a:moveTo>
                  <a:pt x="2" y="24"/>
                </a:moveTo>
                <a:cubicBezTo>
                  <a:pt x="0" y="24"/>
                  <a:pt x="0" y="25"/>
                  <a:pt x="0" y="26"/>
                </a:cubicBezTo>
                <a:cubicBezTo>
                  <a:pt x="0" y="38"/>
                  <a:pt x="0" y="38"/>
                  <a:pt x="0" y="38"/>
                </a:cubicBezTo>
                <a:cubicBezTo>
                  <a:pt x="0" y="39"/>
                  <a:pt x="0" y="40"/>
                  <a:pt x="2" y="40"/>
                </a:cubicBezTo>
                <a:cubicBezTo>
                  <a:pt x="3" y="40"/>
                  <a:pt x="4" y="39"/>
                  <a:pt x="4" y="38"/>
                </a:cubicBezTo>
                <a:cubicBezTo>
                  <a:pt x="4" y="26"/>
                  <a:pt x="4" y="26"/>
                  <a:pt x="4" y="26"/>
                </a:cubicBezTo>
                <a:cubicBezTo>
                  <a:pt x="4" y="25"/>
                  <a:pt x="3" y="24"/>
                  <a:pt x="2" y="24"/>
                </a:cubicBezTo>
                <a:moveTo>
                  <a:pt x="2" y="0"/>
                </a:moveTo>
                <a:cubicBezTo>
                  <a:pt x="0" y="0"/>
                  <a:pt x="0" y="1"/>
                  <a:pt x="0" y="2"/>
                </a:cubicBezTo>
                <a:cubicBezTo>
                  <a:pt x="0" y="14"/>
                  <a:pt x="0" y="14"/>
                  <a:pt x="0" y="14"/>
                </a:cubicBezTo>
                <a:cubicBezTo>
                  <a:pt x="0" y="15"/>
                  <a:pt x="0" y="16"/>
                  <a:pt x="2" y="16"/>
                </a:cubicBezTo>
                <a:cubicBezTo>
                  <a:pt x="3" y="16"/>
                  <a:pt x="4" y="15"/>
                  <a:pt x="4" y="14"/>
                </a:cubicBezTo>
                <a:cubicBezTo>
                  <a:pt x="4" y="2"/>
                  <a:pt x="4" y="2"/>
                  <a:pt x="4" y="2"/>
                </a:cubicBezTo>
                <a:cubicBezTo>
                  <a:pt x="4" y="1"/>
                  <a:pt x="3" y="0"/>
                  <a:pt x="2" y="0"/>
                </a:cubicBezTo>
              </a:path>
            </a:pathLst>
          </a:custGeom>
          <a:gradFill flip="none" rotWithShape="0">
            <a:gsLst>
              <a:gs pos="0">
                <a:srgbClr val="277CA1"/>
              </a:gs>
              <a:gs pos="100000">
                <a:srgbClr val="277CA1">
                  <a:lumMod val="75000"/>
                </a:srgbClr>
              </a:gs>
            </a:gsLst>
            <a:lin ang="13500000" scaled="1"/>
            <a:tileRect/>
          </a:gradFill>
          <a:ln w="6350">
            <a:gradFill flip="none" rotWithShape="1">
              <a:gsLst>
                <a:gs pos="0">
                  <a:srgbClr val="277CA1">
                    <a:lumMod val="75000"/>
                  </a:srgbClr>
                </a:gs>
                <a:gs pos="98000">
                  <a:srgbClr val="277CA1"/>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48" name="Freeform 92"/>
          <p:cNvSpPr/>
          <p:nvPr/>
        </p:nvSpPr>
        <p:spPr bwMode="auto">
          <a:xfrm>
            <a:off x="2668678" y="6239516"/>
            <a:ext cx="33467" cy="33467"/>
          </a:xfrm>
          <a:custGeom>
            <a:avLst/>
            <a:gdLst>
              <a:gd name="T0" fmla="*/ 4 w 4"/>
              <a:gd name="T1" fmla="*/ 0 h 4"/>
              <a:gd name="T2" fmla="*/ 2 w 4"/>
              <a:gd name="T3" fmla="*/ 0 h 4"/>
              <a:gd name="T4" fmla="*/ 0 w 4"/>
              <a:gd name="T5" fmla="*/ 2 h 4"/>
              <a:gd name="T6" fmla="*/ 2 w 4"/>
              <a:gd name="T7" fmla="*/ 4 h 4"/>
              <a:gd name="T8" fmla="*/ 4 w 4"/>
              <a:gd name="T9" fmla="*/ 2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cubicBezTo>
                  <a:pt x="2" y="0"/>
                  <a:pt x="2" y="0"/>
                  <a:pt x="2" y="0"/>
                </a:cubicBezTo>
                <a:cubicBezTo>
                  <a:pt x="0" y="0"/>
                  <a:pt x="0" y="1"/>
                  <a:pt x="0" y="2"/>
                </a:cubicBezTo>
                <a:cubicBezTo>
                  <a:pt x="0" y="3"/>
                  <a:pt x="0" y="4"/>
                  <a:pt x="2" y="4"/>
                </a:cubicBezTo>
                <a:cubicBezTo>
                  <a:pt x="3" y="4"/>
                  <a:pt x="4" y="3"/>
                  <a:pt x="4" y="2"/>
                </a:cubicBezTo>
                <a:cubicBezTo>
                  <a:pt x="4" y="0"/>
                  <a:pt x="4" y="0"/>
                  <a:pt x="4" y="0"/>
                </a:cubicBezTo>
              </a:path>
            </a:pathLst>
          </a:custGeom>
          <a:solidFill>
            <a:srgbClr val="EDF0F7"/>
          </a:solid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49" name="Freeform 93"/>
          <p:cNvSpPr/>
          <p:nvPr/>
        </p:nvSpPr>
        <p:spPr bwMode="auto">
          <a:xfrm>
            <a:off x="6256254" y="1467240"/>
            <a:ext cx="1030759" cy="1034105"/>
          </a:xfrm>
          <a:custGeom>
            <a:avLst/>
            <a:gdLst>
              <a:gd name="T0" fmla="*/ 308 w 308"/>
              <a:gd name="T1" fmla="*/ 0 h 309"/>
              <a:gd name="T2" fmla="*/ 308 w 308"/>
              <a:gd name="T3" fmla="*/ 0 h 309"/>
              <a:gd name="T4" fmla="*/ 0 w 308"/>
              <a:gd name="T5" fmla="*/ 309 h 309"/>
              <a:gd name="T6" fmla="*/ 308 w 308"/>
              <a:gd name="T7" fmla="*/ 309 h 309"/>
              <a:gd name="T8" fmla="*/ 308 w 308"/>
              <a:gd name="T9" fmla="*/ 0 h 309"/>
            </a:gdLst>
            <a:ahLst/>
            <a:cxnLst>
              <a:cxn ang="0">
                <a:pos x="T0" y="T1"/>
              </a:cxn>
              <a:cxn ang="0">
                <a:pos x="T2" y="T3"/>
              </a:cxn>
              <a:cxn ang="0">
                <a:pos x="T4" y="T5"/>
              </a:cxn>
              <a:cxn ang="0">
                <a:pos x="T6" y="T7"/>
              </a:cxn>
              <a:cxn ang="0">
                <a:pos x="T8" y="T9"/>
              </a:cxn>
            </a:cxnLst>
            <a:rect l="0" t="0" r="r" b="b"/>
            <a:pathLst>
              <a:path w="308" h="309">
                <a:moveTo>
                  <a:pt x="308" y="0"/>
                </a:moveTo>
                <a:lnTo>
                  <a:pt x="308" y="0"/>
                </a:lnTo>
                <a:lnTo>
                  <a:pt x="0" y="309"/>
                </a:lnTo>
                <a:lnTo>
                  <a:pt x="308" y="309"/>
                </a:lnTo>
                <a:lnTo>
                  <a:pt x="308" y="0"/>
                </a:lnTo>
                <a:close/>
              </a:path>
            </a:pathLst>
          </a:custGeom>
          <a:gradFill flip="none" rotWithShape="1">
            <a:gsLst>
              <a:gs pos="0">
                <a:srgbClr val="FFFFFF"/>
              </a:gs>
              <a:gs pos="100000">
                <a:srgbClr val="FFFFFF"/>
              </a:gs>
            </a:gsLst>
            <a:lin ang="13500000" scaled="1"/>
            <a:tileRect/>
          </a:gradFill>
          <a:ln w="6350">
            <a:gradFill>
              <a:gsLst>
                <a:gs pos="0">
                  <a:srgbClr val="FFFFFF"/>
                </a:gs>
                <a:gs pos="100000">
                  <a:srgbClr val="FFFFFF"/>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50" name="Freeform 94"/>
          <p:cNvSpPr/>
          <p:nvPr/>
        </p:nvSpPr>
        <p:spPr bwMode="auto">
          <a:xfrm>
            <a:off x="6383254" y="1594240"/>
            <a:ext cx="1030759" cy="1034105"/>
          </a:xfrm>
          <a:custGeom>
            <a:avLst/>
            <a:gdLst>
              <a:gd name="T0" fmla="*/ 308 w 308"/>
              <a:gd name="T1" fmla="*/ 0 h 309"/>
              <a:gd name="T2" fmla="*/ 308 w 308"/>
              <a:gd name="T3" fmla="*/ 0 h 309"/>
              <a:gd name="T4" fmla="*/ 0 w 308"/>
              <a:gd name="T5" fmla="*/ 309 h 309"/>
              <a:gd name="T6" fmla="*/ 308 w 308"/>
              <a:gd name="T7" fmla="*/ 309 h 309"/>
              <a:gd name="T8" fmla="*/ 308 w 308"/>
              <a:gd name="T9" fmla="*/ 0 h 309"/>
            </a:gdLst>
            <a:ahLst/>
            <a:cxnLst>
              <a:cxn ang="0">
                <a:pos x="T0" y="T1"/>
              </a:cxn>
              <a:cxn ang="0">
                <a:pos x="T2" y="T3"/>
              </a:cxn>
              <a:cxn ang="0">
                <a:pos x="T4" y="T5"/>
              </a:cxn>
              <a:cxn ang="0">
                <a:pos x="T6" y="T7"/>
              </a:cxn>
              <a:cxn ang="0">
                <a:pos x="T8" y="T9"/>
              </a:cxn>
            </a:cxnLst>
            <a:rect l="0" t="0" r="r" b="b"/>
            <a:pathLst>
              <a:path w="308" h="309">
                <a:moveTo>
                  <a:pt x="308" y="0"/>
                </a:moveTo>
                <a:lnTo>
                  <a:pt x="308" y="0"/>
                </a:lnTo>
                <a:lnTo>
                  <a:pt x="0" y="309"/>
                </a:lnTo>
                <a:lnTo>
                  <a:pt x="308" y="309"/>
                </a:lnTo>
                <a:lnTo>
                  <a:pt x="308"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53" name="Freeform 125"/>
          <p:cNvSpPr/>
          <p:nvPr/>
        </p:nvSpPr>
        <p:spPr bwMode="auto">
          <a:xfrm>
            <a:off x="6256254" y="4087641"/>
            <a:ext cx="3353312" cy="2279048"/>
          </a:xfrm>
          <a:custGeom>
            <a:avLst/>
            <a:gdLst>
              <a:gd name="T0" fmla="*/ 308 w 1002"/>
              <a:gd name="T1" fmla="*/ 0 h 681"/>
              <a:gd name="T2" fmla="*/ 0 w 1002"/>
              <a:gd name="T3" fmla="*/ 311 h 681"/>
              <a:gd name="T4" fmla="*/ 0 w 1002"/>
              <a:gd name="T5" fmla="*/ 681 h 681"/>
              <a:gd name="T6" fmla="*/ 1002 w 1002"/>
              <a:gd name="T7" fmla="*/ 681 h 681"/>
              <a:gd name="T8" fmla="*/ 1002 w 1002"/>
              <a:gd name="T9" fmla="*/ 0 h 681"/>
              <a:gd name="T10" fmla="*/ 308 w 1002"/>
              <a:gd name="T11" fmla="*/ 0 h 681"/>
            </a:gdLst>
            <a:ahLst/>
            <a:cxnLst>
              <a:cxn ang="0">
                <a:pos x="T0" y="T1"/>
              </a:cxn>
              <a:cxn ang="0">
                <a:pos x="T2" y="T3"/>
              </a:cxn>
              <a:cxn ang="0">
                <a:pos x="T4" y="T5"/>
              </a:cxn>
              <a:cxn ang="0">
                <a:pos x="T6" y="T7"/>
              </a:cxn>
              <a:cxn ang="0">
                <a:pos x="T8" y="T9"/>
              </a:cxn>
              <a:cxn ang="0">
                <a:pos x="T10" y="T11"/>
              </a:cxn>
            </a:cxnLst>
            <a:rect l="0" t="0" r="r" b="b"/>
            <a:pathLst>
              <a:path w="1002" h="681">
                <a:moveTo>
                  <a:pt x="308" y="0"/>
                </a:moveTo>
                <a:lnTo>
                  <a:pt x="0" y="311"/>
                </a:lnTo>
                <a:lnTo>
                  <a:pt x="0" y="681"/>
                </a:lnTo>
                <a:lnTo>
                  <a:pt x="1002" y="681"/>
                </a:lnTo>
                <a:lnTo>
                  <a:pt x="1002" y="0"/>
                </a:lnTo>
                <a:lnTo>
                  <a:pt x="308" y="0"/>
                </a:lnTo>
                <a:close/>
              </a:path>
            </a:pathLst>
          </a:custGeom>
          <a:gradFill flip="none" rotWithShape="0">
            <a:gsLst>
              <a:gs pos="0">
                <a:srgbClr val="FFFFFF"/>
              </a:gs>
              <a:gs pos="100000">
                <a:srgbClr val="FFFFFF"/>
              </a:gs>
            </a:gsLst>
            <a:lin ang="3600000" scaled="0"/>
            <a:tileRect/>
          </a:gradFill>
          <a:ln w="6350">
            <a:solidFill>
              <a:schemeClr val="accent1">
                <a:lumMod val="40000"/>
                <a:lumOff val="60000"/>
              </a:schemeClr>
            </a:soli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54" name="Freeform 126"/>
          <p:cNvSpPr/>
          <p:nvPr/>
        </p:nvSpPr>
        <p:spPr bwMode="auto">
          <a:xfrm>
            <a:off x="6383254" y="4214641"/>
            <a:ext cx="3353312" cy="2279048"/>
          </a:xfrm>
          <a:custGeom>
            <a:avLst/>
            <a:gdLst>
              <a:gd name="T0" fmla="*/ 308 w 1002"/>
              <a:gd name="T1" fmla="*/ 0 h 681"/>
              <a:gd name="T2" fmla="*/ 0 w 1002"/>
              <a:gd name="T3" fmla="*/ 311 h 681"/>
              <a:gd name="T4" fmla="*/ 0 w 1002"/>
              <a:gd name="T5" fmla="*/ 681 h 681"/>
              <a:gd name="T6" fmla="*/ 1002 w 1002"/>
              <a:gd name="T7" fmla="*/ 681 h 681"/>
              <a:gd name="T8" fmla="*/ 1002 w 1002"/>
              <a:gd name="T9" fmla="*/ 0 h 681"/>
              <a:gd name="T10" fmla="*/ 308 w 1002"/>
              <a:gd name="T11" fmla="*/ 0 h 681"/>
            </a:gdLst>
            <a:ahLst/>
            <a:cxnLst>
              <a:cxn ang="0">
                <a:pos x="T0" y="T1"/>
              </a:cxn>
              <a:cxn ang="0">
                <a:pos x="T2" y="T3"/>
              </a:cxn>
              <a:cxn ang="0">
                <a:pos x="T4" y="T5"/>
              </a:cxn>
              <a:cxn ang="0">
                <a:pos x="T6" y="T7"/>
              </a:cxn>
              <a:cxn ang="0">
                <a:pos x="T8" y="T9"/>
              </a:cxn>
              <a:cxn ang="0">
                <a:pos x="T10" y="T11"/>
              </a:cxn>
            </a:cxnLst>
            <a:rect l="0" t="0" r="r" b="b"/>
            <a:pathLst>
              <a:path w="1002" h="681">
                <a:moveTo>
                  <a:pt x="308" y="0"/>
                </a:moveTo>
                <a:lnTo>
                  <a:pt x="0" y="311"/>
                </a:lnTo>
                <a:lnTo>
                  <a:pt x="0" y="681"/>
                </a:lnTo>
                <a:lnTo>
                  <a:pt x="1002" y="681"/>
                </a:lnTo>
                <a:lnTo>
                  <a:pt x="1002" y="0"/>
                </a:lnTo>
                <a:lnTo>
                  <a:pt x="308"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55" name="Freeform 127"/>
          <p:cNvSpPr/>
          <p:nvPr/>
        </p:nvSpPr>
        <p:spPr bwMode="auto">
          <a:xfrm>
            <a:off x="6256254" y="4087642"/>
            <a:ext cx="1030759" cy="1040799"/>
          </a:xfrm>
          <a:custGeom>
            <a:avLst/>
            <a:gdLst>
              <a:gd name="T0" fmla="*/ 308 w 308"/>
              <a:gd name="T1" fmla="*/ 0 h 311"/>
              <a:gd name="T2" fmla="*/ 308 w 308"/>
              <a:gd name="T3" fmla="*/ 0 h 311"/>
              <a:gd name="T4" fmla="*/ 0 w 308"/>
              <a:gd name="T5" fmla="*/ 311 h 311"/>
              <a:gd name="T6" fmla="*/ 308 w 308"/>
              <a:gd name="T7" fmla="*/ 311 h 311"/>
              <a:gd name="T8" fmla="*/ 308 w 308"/>
              <a:gd name="T9" fmla="*/ 0 h 311"/>
            </a:gdLst>
            <a:ahLst/>
            <a:cxnLst>
              <a:cxn ang="0">
                <a:pos x="T0" y="T1"/>
              </a:cxn>
              <a:cxn ang="0">
                <a:pos x="T2" y="T3"/>
              </a:cxn>
              <a:cxn ang="0">
                <a:pos x="T4" y="T5"/>
              </a:cxn>
              <a:cxn ang="0">
                <a:pos x="T6" y="T7"/>
              </a:cxn>
              <a:cxn ang="0">
                <a:pos x="T8" y="T9"/>
              </a:cxn>
            </a:cxnLst>
            <a:rect l="0" t="0" r="r" b="b"/>
            <a:pathLst>
              <a:path w="308" h="311">
                <a:moveTo>
                  <a:pt x="308" y="0"/>
                </a:moveTo>
                <a:lnTo>
                  <a:pt x="308" y="0"/>
                </a:lnTo>
                <a:lnTo>
                  <a:pt x="0" y="311"/>
                </a:lnTo>
                <a:lnTo>
                  <a:pt x="308" y="311"/>
                </a:lnTo>
                <a:lnTo>
                  <a:pt x="308" y="0"/>
                </a:lnTo>
                <a:close/>
              </a:path>
            </a:pathLst>
          </a:custGeom>
          <a:gradFill flip="none" rotWithShape="1">
            <a:gsLst>
              <a:gs pos="0">
                <a:srgbClr val="FFFFFF"/>
              </a:gs>
              <a:gs pos="100000">
                <a:srgbClr val="FFFFFF"/>
              </a:gs>
            </a:gsLst>
            <a:lin ang="13500000" scaled="1"/>
            <a:tileRect/>
          </a:gradFill>
          <a:ln w="6350">
            <a:gradFill>
              <a:gsLst>
                <a:gs pos="0">
                  <a:srgbClr val="FFFFFF"/>
                </a:gs>
                <a:gs pos="100000">
                  <a:srgbClr val="FFFFFF"/>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56" name="Freeform 128"/>
          <p:cNvSpPr/>
          <p:nvPr/>
        </p:nvSpPr>
        <p:spPr bwMode="auto">
          <a:xfrm>
            <a:off x="6383254" y="4214642"/>
            <a:ext cx="1030759" cy="1040799"/>
          </a:xfrm>
          <a:custGeom>
            <a:avLst/>
            <a:gdLst>
              <a:gd name="T0" fmla="*/ 308 w 308"/>
              <a:gd name="T1" fmla="*/ 0 h 311"/>
              <a:gd name="T2" fmla="*/ 308 w 308"/>
              <a:gd name="T3" fmla="*/ 0 h 311"/>
              <a:gd name="T4" fmla="*/ 0 w 308"/>
              <a:gd name="T5" fmla="*/ 311 h 311"/>
              <a:gd name="T6" fmla="*/ 308 w 308"/>
              <a:gd name="T7" fmla="*/ 311 h 311"/>
              <a:gd name="T8" fmla="*/ 308 w 308"/>
              <a:gd name="T9" fmla="*/ 0 h 311"/>
            </a:gdLst>
            <a:ahLst/>
            <a:cxnLst>
              <a:cxn ang="0">
                <a:pos x="T0" y="T1"/>
              </a:cxn>
              <a:cxn ang="0">
                <a:pos x="T2" y="T3"/>
              </a:cxn>
              <a:cxn ang="0">
                <a:pos x="T4" y="T5"/>
              </a:cxn>
              <a:cxn ang="0">
                <a:pos x="T6" y="T7"/>
              </a:cxn>
              <a:cxn ang="0">
                <a:pos x="T8" y="T9"/>
              </a:cxn>
            </a:cxnLst>
            <a:rect l="0" t="0" r="r" b="b"/>
            <a:pathLst>
              <a:path w="308" h="311">
                <a:moveTo>
                  <a:pt x="308" y="0"/>
                </a:moveTo>
                <a:lnTo>
                  <a:pt x="308" y="0"/>
                </a:lnTo>
                <a:lnTo>
                  <a:pt x="0" y="311"/>
                </a:lnTo>
                <a:lnTo>
                  <a:pt x="308" y="311"/>
                </a:lnTo>
                <a:lnTo>
                  <a:pt x="308"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59" name="Freeform 159"/>
          <p:cNvSpPr>
            <a:spLocks noEditPoints="1"/>
          </p:cNvSpPr>
          <p:nvPr/>
        </p:nvSpPr>
        <p:spPr bwMode="auto">
          <a:xfrm>
            <a:off x="6390118" y="6239516"/>
            <a:ext cx="3085583" cy="33467"/>
          </a:xfrm>
          <a:custGeom>
            <a:avLst/>
            <a:gdLst>
              <a:gd name="T0" fmla="*/ 4 w 389"/>
              <a:gd name="T1" fmla="*/ 0 h 4"/>
              <a:gd name="T2" fmla="*/ 2 w 389"/>
              <a:gd name="T3" fmla="*/ 4 h 4"/>
              <a:gd name="T4" fmla="*/ 0 w 389"/>
              <a:gd name="T5" fmla="*/ 2 h 4"/>
              <a:gd name="T6" fmla="*/ 14 w 389"/>
              <a:gd name="T7" fmla="*/ 4 h 4"/>
              <a:gd name="T8" fmla="*/ 14 w 389"/>
              <a:gd name="T9" fmla="*/ 0 h 4"/>
              <a:gd name="T10" fmla="*/ 26 w 389"/>
              <a:gd name="T11" fmla="*/ 0 h 4"/>
              <a:gd name="T12" fmla="*/ 26 w 389"/>
              <a:gd name="T13" fmla="*/ 4 h 4"/>
              <a:gd name="T14" fmla="*/ 40 w 389"/>
              <a:gd name="T15" fmla="*/ 2 h 4"/>
              <a:gd name="T16" fmla="*/ 62 w 389"/>
              <a:gd name="T17" fmla="*/ 0 h 4"/>
              <a:gd name="T18" fmla="*/ 48 w 389"/>
              <a:gd name="T19" fmla="*/ 2 h 4"/>
              <a:gd name="T20" fmla="*/ 62 w 389"/>
              <a:gd name="T21" fmla="*/ 4 h 4"/>
              <a:gd name="T22" fmla="*/ 62 w 389"/>
              <a:gd name="T23" fmla="*/ 0 h 4"/>
              <a:gd name="T24" fmla="*/ 74 w 389"/>
              <a:gd name="T25" fmla="*/ 0 h 4"/>
              <a:gd name="T26" fmla="*/ 74 w 389"/>
              <a:gd name="T27" fmla="*/ 4 h 4"/>
              <a:gd name="T28" fmla="*/ 88 w 389"/>
              <a:gd name="T29" fmla="*/ 2 h 4"/>
              <a:gd name="T30" fmla="*/ 110 w 389"/>
              <a:gd name="T31" fmla="*/ 0 h 4"/>
              <a:gd name="T32" fmla="*/ 96 w 389"/>
              <a:gd name="T33" fmla="*/ 2 h 4"/>
              <a:gd name="T34" fmla="*/ 110 w 389"/>
              <a:gd name="T35" fmla="*/ 4 h 4"/>
              <a:gd name="T36" fmla="*/ 110 w 389"/>
              <a:gd name="T37" fmla="*/ 0 h 4"/>
              <a:gd name="T38" fmla="*/ 122 w 389"/>
              <a:gd name="T39" fmla="*/ 0 h 4"/>
              <a:gd name="T40" fmla="*/ 122 w 389"/>
              <a:gd name="T41" fmla="*/ 4 h 4"/>
              <a:gd name="T42" fmla="*/ 136 w 389"/>
              <a:gd name="T43" fmla="*/ 2 h 4"/>
              <a:gd name="T44" fmla="*/ 158 w 389"/>
              <a:gd name="T45" fmla="*/ 0 h 4"/>
              <a:gd name="T46" fmla="*/ 144 w 389"/>
              <a:gd name="T47" fmla="*/ 2 h 4"/>
              <a:gd name="T48" fmla="*/ 158 w 389"/>
              <a:gd name="T49" fmla="*/ 4 h 4"/>
              <a:gd name="T50" fmla="*/ 158 w 389"/>
              <a:gd name="T51" fmla="*/ 0 h 4"/>
              <a:gd name="T52" fmla="*/ 170 w 389"/>
              <a:gd name="T53" fmla="*/ 0 h 4"/>
              <a:gd name="T54" fmla="*/ 170 w 389"/>
              <a:gd name="T55" fmla="*/ 4 h 4"/>
              <a:gd name="T56" fmla="*/ 184 w 389"/>
              <a:gd name="T57" fmla="*/ 2 h 4"/>
              <a:gd name="T58" fmla="*/ 206 w 389"/>
              <a:gd name="T59" fmla="*/ 0 h 4"/>
              <a:gd name="T60" fmla="*/ 192 w 389"/>
              <a:gd name="T61" fmla="*/ 2 h 4"/>
              <a:gd name="T62" fmla="*/ 206 w 389"/>
              <a:gd name="T63" fmla="*/ 4 h 4"/>
              <a:gd name="T64" fmla="*/ 206 w 389"/>
              <a:gd name="T65" fmla="*/ 0 h 4"/>
              <a:gd name="T66" fmla="*/ 218 w 389"/>
              <a:gd name="T67" fmla="*/ 0 h 4"/>
              <a:gd name="T68" fmla="*/ 218 w 389"/>
              <a:gd name="T69" fmla="*/ 4 h 4"/>
              <a:gd name="T70" fmla="*/ 232 w 389"/>
              <a:gd name="T71" fmla="*/ 2 h 4"/>
              <a:gd name="T72" fmla="*/ 254 w 389"/>
              <a:gd name="T73" fmla="*/ 0 h 4"/>
              <a:gd name="T74" fmla="*/ 240 w 389"/>
              <a:gd name="T75" fmla="*/ 2 h 4"/>
              <a:gd name="T76" fmla="*/ 254 w 389"/>
              <a:gd name="T77" fmla="*/ 4 h 4"/>
              <a:gd name="T78" fmla="*/ 254 w 389"/>
              <a:gd name="T79" fmla="*/ 0 h 4"/>
              <a:gd name="T80" fmla="*/ 266 w 389"/>
              <a:gd name="T81" fmla="*/ 0 h 4"/>
              <a:gd name="T82" fmla="*/ 266 w 389"/>
              <a:gd name="T83" fmla="*/ 4 h 4"/>
              <a:gd name="T84" fmla="*/ 280 w 389"/>
              <a:gd name="T85" fmla="*/ 2 h 4"/>
              <a:gd name="T86" fmla="*/ 302 w 389"/>
              <a:gd name="T87" fmla="*/ 0 h 4"/>
              <a:gd name="T88" fmla="*/ 288 w 389"/>
              <a:gd name="T89" fmla="*/ 2 h 4"/>
              <a:gd name="T90" fmla="*/ 302 w 389"/>
              <a:gd name="T91" fmla="*/ 4 h 4"/>
              <a:gd name="T92" fmla="*/ 302 w 389"/>
              <a:gd name="T93" fmla="*/ 0 h 4"/>
              <a:gd name="T94" fmla="*/ 314 w 389"/>
              <a:gd name="T95" fmla="*/ 0 h 4"/>
              <a:gd name="T96" fmla="*/ 314 w 389"/>
              <a:gd name="T97" fmla="*/ 4 h 4"/>
              <a:gd name="T98" fmla="*/ 328 w 389"/>
              <a:gd name="T99" fmla="*/ 2 h 4"/>
              <a:gd name="T100" fmla="*/ 350 w 389"/>
              <a:gd name="T101" fmla="*/ 0 h 4"/>
              <a:gd name="T102" fmla="*/ 336 w 389"/>
              <a:gd name="T103" fmla="*/ 2 h 4"/>
              <a:gd name="T104" fmla="*/ 350 w 389"/>
              <a:gd name="T105" fmla="*/ 4 h 4"/>
              <a:gd name="T106" fmla="*/ 350 w 389"/>
              <a:gd name="T107" fmla="*/ 0 h 4"/>
              <a:gd name="T108" fmla="*/ 362 w 389"/>
              <a:gd name="T109" fmla="*/ 0 h 4"/>
              <a:gd name="T110" fmla="*/ 362 w 389"/>
              <a:gd name="T111" fmla="*/ 4 h 4"/>
              <a:gd name="T112" fmla="*/ 376 w 389"/>
              <a:gd name="T113" fmla="*/ 2 h 4"/>
              <a:gd name="T114" fmla="*/ 387 w 389"/>
              <a:gd name="T115" fmla="*/ 0 h 4"/>
              <a:gd name="T116" fmla="*/ 384 w 389"/>
              <a:gd name="T117" fmla="*/ 2 h 4"/>
              <a:gd name="T118" fmla="*/ 388 w 389"/>
              <a:gd name="T119" fmla="*/ 4 h 4"/>
              <a:gd name="T120" fmla="*/ 387 w 389"/>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 h="4">
                <a:moveTo>
                  <a:pt x="14" y="0"/>
                </a:moveTo>
                <a:cubicBezTo>
                  <a:pt x="4" y="0"/>
                  <a:pt x="4" y="0"/>
                  <a:pt x="4" y="0"/>
                </a:cubicBezTo>
                <a:cubicBezTo>
                  <a:pt x="4" y="2"/>
                  <a:pt x="4" y="2"/>
                  <a:pt x="4" y="2"/>
                </a:cubicBezTo>
                <a:cubicBezTo>
                  <a:pt x="4" y="3"/>
                  <a:pt x="3" y="4"/>
                  <a:pt x="2" y="4"/>
                </a:cubicBezTo>
                <a:cubicBezTo>
                  <a:pt x="1" y="4"/>
                  <a:pt x="0" y="3"/>
                  <a:pt x="0" y="2"/>
                </a:cubicBezTo>
                <a:cubicBezTo>
                  <a:pt x="0" y="2"/>
                  <a:pt x="0" y="2"/>
                  <a:pt x="0" y="2"/>
                </a:cubicBezTo>
                <a:cubicBezTo>
                  <a:pt x="0" y="3"/>
                  <a:pt x="1" y="4"/>
                  <a:pt x="2" y="4"/>
                </a:cubicBezTo>
                <a:cubicBezTo>
                  <a:pt x="14" y="4"/>
                  <a:pt x="14" y="4"/>
                  <a:pt x="14" y="4"/>
                </a:cubicBezTo>
                <a:cubicBezTo>
                  <a:pt x="15" y="4"/>
                  <a:pt x="16" y="3"/>
                  <a:pt x="16" y="2"/>
                </a:cubicBezTo>
                <a:cubicBezTo>
                  <a:pt x="16" y="1"/>
                  <a:pt x="15" y="0"/>
                  <a:pt x="14" y="0"/>
                </a:cubicBezTo>
                <a:moveTo>
                  <a:pt x="38" y="0"/>
                </a:moveTo>
                <a:cubicBezTo>
                  <a:pt x="26" y="0"/>
                  <a:pt x="26" y="0"/>
                  <a:pt x="26" y="0"/>
                </a:cubicBezTo>
                <a:cubicBezTo>
                  <a:pt x="25" y="0"/>
                  <a:pt x="24" y="1"/>
                  <a:pt x="24" y="2"/>
                </a:cubicBezTo>
                <a:cubicBezTo>
                  <a:pt x="24" y="3"/>
                  <a:pt x="25" y="4"/>
                  <a:pt x="26" y="4"/>
                </a:cubicBezTo>
                <a:cubicBezTo>
                  <a:pt x="38" y="4"/>
                  <a:pt x="38" y="4"/>
                  <a:pt x="38" y="4"/>
                </a:cubicBezTo>
                <a:cubicBezTo>
                  <a:pt x="39" y="4"/>
                  <a:pt x="40" y="3"/>
                  <a:pt x="40" y="2"/>
                </a:cubicBezTo>
                <a:cubicBezTo>
                  <a:pt x="40" y="1"/>
                  <a:pt x="39" y="0"/>
                  <a:pt x="38" y="0"/>
                </a:cubicBezTo>
                <a:moveTo>
                  <a:pt x="62" y="0"/>
                </a:moveTo>
                <a:cubicBezTo>
                  <a:pt x="50" y="0"/>
                  <a:pt x="50" y="0"/>
                  <a:pt x="50" y="0"/>
                </a:cubicBezTo>
                <a:cubicBezTo>
                  <a:pt x="49" y="0"/>
                  <a:pt x="48" y="1"/>
                  <a:pt x="48" y="2"/>
                </a:cubicBezTo>
                <a:cubicBezTo>
                  <a:pt x="48" y="3"/>
                  <a:pt x="49" y="4"/>
                  <a:pt x="50" y="4"/>
                </a:cubicBezTo>
                <a:cubicBezTo>
                  <a:pt x="62" y="4"/>
                  <a:pt x="62" y="4"/>
                  <a:pt x="62" y="4"/>
                </a:cubicBezTo>
                <a:cubicBezTo>
                  <a:pt x="63" y="4"/>
                  <a:pt x="64" y="3"/>
                  <a:pt x="64" y="2"/>
                </a:cubicBezTo>
                <a:cubicBezTo>
                  <a:pt x="64" y="1"/>
                  <a:pt x="63" y="0"/>
                  <a:pt x="62" y="0"/>
                </a:cubicBezTo>
                <a:moveTo>
                  <a:pt x="86" y="0"/>
                </a:moveTo>
                <a:cubicBezTo>
                  <a:pt x="74" y="0"/>
                  <a:pt x="74" y="0"/>
                  <a:pt x="74" y="0"/>
                </a:cubicBezTo>
                <a:cubicBezTo>
                  <a:pt x="73" y="0"/>
                  <a:pt x="72" y="1"/>
                  <a:pt x="72" y="2"/>
                </a:cubicBezTo>
                <a:cubicBezTo>
                  <a:pt x="72" y="3"/>
                  <a:pt x="73" y="4"/>
                  <a:pt x="74" y="4"/>
                </a:cubicBezTo>
                <a:cubicBezTo>
                  <a:pt x="86" y="4"/>
                  <a:pt x="86" y="4"/>
                  <a:pt x="86" y="4"/>
                </a:cubicBezTo>
                <a:cubicBezTo>
                  <a:pt x="87" y="4"/>
                  <a:pt x="88" y="3"/>
                  <a:pt x="88" y="2"/>
                </a:cubicBezTo>
                <a:cubicBezTo>
                  <a:pt x="88" y="1"/>
                  <a:pt x="87" y="0"/>
                  <a:pt x="86" y="0"/>
                </a:cubicBezTo>
                <a:moveTo>
                  <a:pt x="110" y="0"/>
                </a:moveTo>
                <a:cubicBezTo>
                  <a:pt x="98" y="0"/>
                  <a:pt x="98" y="0"/>
                  <a:pt x="98" y="0"/>
                </a:cubicBezTo>
                <a:cubicBezTo>
                  <a:pt x="97" y="0"/>
                  <a:pt x="96" y="1"/>
                  <a:pt x="96" y="2"/>
                </a:cubicBezTo>
                <a:cubicBezTo>
                  <a:pt x="96" y="3"/>
                  <a:pt x="97" y="4"/>
                  <a:pt x="98" y="4"/>
                </a:cubicBezTo>
                <a:cubicBezTo>
                  <a:pt x="110" y="4"/>
                  <a:pt x="110" y="4"/>
                  <a:pt x="110" y="4"/>
                </a:cubicBezTo>
                <a:cubicBezTo>
                  <a:pt x="111" y="4"/>
                  <a:pt x="112" y="3"/>
                  <a:pt x="112" y="2"/>
                </a:cubicBezTo>
                <a:cubicBezTo>
                  <a:pt x="112" y="1"/>
                  <a:pt x="111" y="0"/>
                  <a:pt x="110" y="0"/>
                </a:cubicBezTo>
                <a:moveTo>
                  <a:pt x="134" y="0"/>
                </a:moveTo>
                <a:cubicBezTo>
                  <a:pt x="122" y="0"/>
                  <a:pt x="122" y="0"/>
                  <a:pt x="122" y="0"/>
                </a:cubicBezTo>
                <a:cubicBezTo>
                  <a:pt x="121" y="0"/>
                  <a:pt x="120" y="1"/>
                  <a:pt x="120" y="2"/>
                </a:cubicBezTo>
                <a:cubicBezTo>
                  <a:pt x="120" y="3"/>
                  <a:pt x="121" y="4"/>
                  <a:pt x="122" y="4"/>
                </a:cubicBezTo>
                <a:cubicBezTo>
                  <a:pt x="134" y="4"/>
                  <a:pt x="134" y="4"/>
                  <a:pt x="134" y="4"/>
                </a:cubicBezTo>
                <a:cubicBezTo>
                  <a:pt x="135" y="4"/>
                  <a:pt x="136" y="3"/>
                  <a:pt x="136" y="2"/>
                </a:cubicBezTo>
                <a:cubicBezTo>
                  <a:pt x="136" y="1"/>
                  <a:pt x="135" y="0"/>
                  <a:pt x="134" y="0"/>
                </a:cubicBezTo>
                <a:moveTo>
                  <a:pt x="158" y="0"/>
                </a:moveTo>
                <a:cubicBezTo>
                  <a:pt x="146" y="0"/>
                  <a:pt x="146" y="0"/>
                  <a:pt x="146" y="0"/>
                </a:cubicBezTo>
                <a:cubicBezTo>
                  <a:pt x="145" y="0"/>
                  <a:pt x="144" y="1"/>
                  <a:pt x="144" y="2"/>
                </a:cubicBezTo>
                <a:cubicBezTo>
                  <a:pt x="144" y="3"/>
                  <a:pt x="145" y="4"/>
                  <a:pt x="146" y="4"/>
                </a:cubicBezTo>
                <a:cubicBezTo>
                  <a:pt x="158" y="4"/>
                  <a:pt x="158" y="4"/>
                  <a:pt x="158" y="4"/>
                </a:cubicBezTo>
                <a:cubicBezTo>
                  <a:pt x="159" y="4"/>
                  <a:pt x="160" y="3"/>
                  <a:pt x="160" y="2"/>
                </a:cubicBezTo>
                <a:cubicBezTo>
                  <a:pt x="160" y="1"/>
                  <a:pt x="159" y="0"/>
                  <a:pt x="158" y="0"/>
                </a:cubicBezTo>
                <a:moveTo>
                  <a:pt x="182" y="0"/>
                </a:moveTo>
                <a:cubicBezTo>
                  <a:pt x="170" y="0"/>
                  <a:pt x="170" y="0"/>
                  <a:pt x="170" y="0"/>
                </a:cubicBezTo>
                <a:cubicBezTo>
                  <a:pt x="169" y="0"/>
                  <a:pt x="168" y="1"/>
                  <a:pt x="168" y="2"/>
                </a:cubicBezTo>
                <a:cubicBezTo>
                  <a:pt x="168" y="3"/>
                  <a:pt x="169" y="4"/>
                  <a:pt x="170" y="4"/>
                </a:cubicBezTo>
                <a:cubicBezTo>
                  <a:pt x="182" y="4"/>
                  <a:pt x="182" y="4"/>
                  <a:pt x="182" y="4"/>
                </a:cubicBezTo>
                <a:cubicBezTo>
                  <a:pt x="183" y="4"/>
                  <a:pt x="184" y="3"/>
                  <a:pt x="184" y="2"/>
                </a:cubicBezTo>
                <a:cubicBezTo>
                  <a:pt x="184" y="1"/>
                  <a:pt x="183" y="0"/>
                  <a:pt x="182" y="0"/>
                </a:cubicBezTo>
                <a:moveTo>
                  <a:pt x="206" y="0"/>
                </a:moveTo>
                <a:cubicBezTo>
                  <a:pt x="194" y="0"/>
                  <a:pt x="194" y="0"/>
                  <a:pt x="194" y="0"/>
                </a:cubicBezTo>
                <a:cubicBezTo>
                  <a:pt x="193" y="0"/>
                  <a:pt x="192" y="1"/>
                  <a:pt x="192" y="2"/>
                </a:cubicBezTo>
                <a:cubicBezTo>
                  <a:pt x="192" y="3"/>
                  <a:pt x="193" y="4"/>
                  <a:pt x="194" y="4"/>
                </a:cubicBezTo>
                <a:cubicBezTo>
                  <a:pt x="206" y="4"/>
                  <a:pt x="206" y="4"/>
                  <a:pt x="206" y="4"/>
                </a:cubicBezTo>
                <a:cubicBezTo>
                  <a:pt x="207" y="4"/>
                  <a:pt x="208" y="3"/>
                  <a:pt x="208" y="2"/>
                </a:cubicBezTo>
                <a:cubicBezTo>
                  <a:pt x="208" y="1"/>
                  <a:pt x="207" y="0"/>
                  <a:pt x="206" y="0"/>
                </a:cubicBezTo>
                <a:moveTo>
                  <a:pt x="230" y="0"/>
                </a:moveTo>
                <a:cubicBezTo>
                  <a:pt x="218" y="0"/>
                  <a:pt x="218" y="0"/>
                  <a:pt x="218" y="0"/>
                </a:cubicBezTo>
                <a:cubicBezTo>
                  <a:pt x="217" y="0"/>
                  <a:pt x="216" y="1"/>
                  <a:pt x="216" y="2"/>
                </a:cubicBezTo>
                <a:cubicBezTo>
                  <a:pt x="216" y="3"/>
                  <a:pt x="217" y="4"/>
                  <a:pt x="218" y="4"/>
                </a:cubicBezTo>
                <a:cubicBezTo>
                  <a:pt x="230" y="4"/>
                  <a:pt x="230" y="4"/>
                  <a:pt x="230" y="4"/>
                </a:cubicBezTo>
                <a:cubicBezTo>
                  <a:pt x="231" y="4"/>
                  <a:pt x="232" y="3"/>
                  <a:pt x="232" y="2"/>
                </a:cubicBezTo>
                <a:cubicBezTo>
                  <a:pt x="232" y="1"/>
                  <a:pt x="231" y="0"/>
                  <a:pt x="230" y="0"/>
                </a:cubicBezTo>
                <a:moveTo>
                  <a:pt x="254" y="0"/>
                </a:moveTo>
                <a:cubicBezTo>
                  <a:pt x="242" y="0"/>
                  <a:pt x="242" y="0"/>
                  <a:pt x="242" y="0"/>
                </a:cubicBezTo>
                <a:cubicBezTo>
                  <a:pt x="241" y="0"/>
                  <a:pt x="240" y="1"/>
                  <a:pt x="240" y="2"/>
                </a:cubicBezTo>
                <a:cubicBezTo>
                  <a:pt x="240" y="3"/>
                  <a:pt x="241" y="4"/>
                  <a:pt x="242" y="4"/>
                </a:cubicBezTo>
                <a:cubicBezTo>
                  <a:pt x="254" y="4"/>
                  <a:pt x="254" y="4"/>
                  <a:pt x="254" y="4"/>
                </a:cubicBezTo>
                <a:cubicBezTo>
                  <a:pt x="255" y="4"/>
                  <a:pt x="256" y="3"/>
                  <a:pt x="256" y="2"/>
                </a:cubicBezTo>
                <a:cubicBezTo>
                  <a:pt x="256" y="1"/>
                  <a:pt x="255" y="0"/>
                  <a:pt x="254" y="0"/>
                </a:cubicBezTo>
                <a:moveTo>
                  <a:pt x="278" y="0"/>
                </a:moveTo>
                <a:cubicBezTo>
                  <a:pt x="266" y="0"/>
                  <a:pt x="266" y="0"/>
                  <a:pt x="266" y="0"/>
                </a:cubicBezTo>
                <a:cubicBezTo>
                  <a:pt x="265" y="0"/>
                  <a:pt x="264" y="1"/>
                  <a:pt x="264" y="2"/>
                </a:cubicBezTo>
                <a:cubicBezTo>
                  <a:pt x="264" y="3"/>
                  <a:pt x="265" y="4"/>
                  <a:pt x="266" y="4"/>
                </a:cubicBezTo>
                <a:cubicBezTo>
                  <a:pt x="278" y="4"/>
                  <a:pt x="278" y="4"/>
                  <a:pt x="278" y="4"/>
                </a:cubicBezTo>
                <a:cubicBezTo>
                  <a:pt x="279" y="4"/>
                  <a:pt x="280" y="3"/>
                  <a:pt x="280" y="2"/>
                </a:cubicBezTo>
                <a:cubicBezTo>
                  <a:pt x="280" y="1"/>
                  <a:pt x="279" y="0"/>
                  <a:pt x="278" y="0"/>
                </a:cubicBezTo>
                <a:moveTo>
                  <a:pt x="302" y="0"/>
                </a:moveTo>
                <a:cubicBezTo>
                  <a:pt x="290" y="0"/>
                  <a:pt x="290" y="0"/>
                  <a:pt x="290" y="0"/>
                </a:cubicBezTo>
                <a:cubicBezTo>
                  <a:pt x="289" y="0"/>
                  <a:pt x="288" y="1"/>
                  <a:pt x="288" y="2"/>
                </a:cubicBezTo>
                <a:cubicBezTo>
                  <a:pt x="288" y="3"/>
                  <a:pt x="289" y="4"/>
                  <a:pt x="290" y="4"/>
                </a:cubicBezTo>
                <a:cubicBezTo>
                  <a:pt x="302" y="4"/>
                  <a:pt x="302" y="4"/>
                  <a:pt x="302" y="4"/>
                </a:cubicBezTo>
                <a:cubicBezTo>
                  <a:pt x="303" y="4"/>
                  <a:pt x="304" y="3"/>
                  <a:pt x="304" y="2"/>
                </a:cubicBezTo>
                <a:cubicBezTo>
                  <a:pt x="304" y="1"/>
                  <a:pt x="303" y="0"/>
                  <a:pt x="302" y="0"/>
                </a:cubicBezTo>
                <a:moveTo>
                  <a:pt x="326" y="0"/>
                </a:moveTo>
                <a:cubicBezTo>
                  <a:pt x="314" y="0"/>
                  <a:pt x="314" y="0"/>
                  <a:pt x="314" y="0"/>
                </a:cubicBezTo>
                <a:cubicBezTo>
                  <a:pt x="313" y="0"/>
                  <a:pt x="312" y="1"/>
                  <a:pt x="312" y="2"/>
                </a:cubicBezTo>
                <a:cubicBezTo>
                  <a:pt x="312" y="3"/>
                  <a:pt x="313" y="4"/>
                  <a:pt x="314" y="4"/>
                </a:cubicBezTo>
                <a:cubicBezTo>
                  <a:pt x="326" y="4"/>
                  <a:pt x="326" y="4"/>
                  <a:pt x="326" y="4"/>
                </a:cubicBezTo>
                <a:cubicBezTo>
                  <a:pt x="327" y="4"/>
                  <a:pt x="328" y="3"/>
                  <a:pt x="328" y="2"/>
                </a:cubicBezTo>
                <a:cubicBezTo>
                  <a:pt x="328" y="1"/>
                  <a:pt x="327" y="0"/>
                  <a:pt x="326" y="0"/>
                </a:cubicBezTo>
                <a:moveTo>
                  <a:pt x="350" y="0"/>
                </a:moveTo>
                <a:cubicBezTo>
                  <a:pt x="338" y="0"/>
                  <a:pt x="338" y="0"/>
                  <a:pt x="338" y="0"/>
                </a:cubicBezTo>
                <a:cubicBezTo>
                  <a:pt x="337" y="0"/>
                  <a:pt x="336" y="1"/>
                  <a:pt x="336" y="2"/>
                </a:cubicBezTo>
                <a:cubicBezTo>
                  <a:pt x="336" y="3"/>
                  <a:pt x="337" y="4"/>
                  <a:pt x="338" y="4"/>
                </a:cubicBezTo>
                <a:cubicBezTo>
                  <a:pt x="350" y="4"/>
                  <a:pt x="350" y="4"/>
                  <a:pt x="350" y="4"/>
                </a:cubicBezTo>
                <a:cubicBezTo>
                  <a:pt x="351" y="4"/>
                  <a:pt x="352" y="3"/>
                  <a:pt x="352" y="2"/>
                </a:cubicBezTo>
                <a:cubicBezTo>
                  <a:pt x="352" y="1"/>
                  <a:pt x="351" y="0"/>
                  <a:pt x="350" y="0"/>
                </a:cubicBezTo>
                <a:moveTo>
                  <a:pt x="374" y="0"/>
                </a:moveTo>
                <a:cubicBezTo>
                  <a:pt x="362" y="0"/>
                  <a:pt x="362" y="0"/>
                  <a:pt x="362" y="0"/>
                </a:cubicBezTo>
                <a:cubicBezTo>
                  <a:pt x="361" y="0"/>
                  <a:pt x="360" y="1"/>
                  <a:pt x="360" y="2"/>
                </a:cubicBezTo>
                <a:cubicBezTo>
                  <a:pt x="360" y="3"/>
                  <a:pt x="361" y="4"/>
                  <a:pt x="362" y="4"/>
                </a:cubicBezTo>
                <a:cubicBezTo>
                  <a:pt x="374" y="4"/>
                  <a:pt x="374" y="4"/>
                  <a:pt x="374" y="4"/>
                </a:cubicBezTo>
                <a:cubicBezTo>
                  <a:pt x="375" y="4"/>
                  <a:pt x="376" y="3"/>
                  <a:pt x="376" y="2"/>
                </a:cubicBezTo>
                <a:cubicBezTo>
                  <a:pt x="376" y="1"/>
                  <a:pt x="375" y="0"/>
                  <a:pt x="374" y="0"/>
                </a:cubicBezTo>
                <a:moveTo>
                  <a:pt x="387" y="0"/>
                </a:moveTo>
                <a:cubicBezTo>
                  <a:pt x="386" y="0"/>
                  <a:pt x="386" y="0"/>
                  <a:pt x="386" y="0"/>
                </a:cubicBezTo>
                <a:cubicBezTo>
                  <a:pt x="385" y="0"/>
                  <a:pt x="384" y="1"/>
                  <a:pt x="384" y="2"/>
                </a:cubicBezTo>
                <a:cubicBezTo>
                  <a:pt x="384" y="3"/>
                  <a:pt x="385" y="4"/>
                  <a:pt x="386" y="4"/>
                </a:cubicBezTo>
                <a:cubicBezTo>
                  <a:pt x="388" y="4"/>
                  <a:pt x="388" y="4"/>
                  <a:pt x="388" y="4"/>
                </a:cubicBezTo>
                <a:cubicBezTo>
                  <a:pt x="388" y="4"/>
                  <a:pt x="388" y="4"/>
                  <a:pt x="389" y="4"/>
                </a:cubicBezTo>
                <a:cubicBezTo>
                  <a:pt x="388" y="4"/>
                  <a:pt x="387" y="3"/>
                  <a:pt x="387" y="2"/>
                </a:cubicBezTo>
                <a:cubicBezTo>
                  <a:pt x="387" y="2"/>
                  <a:pt x="387" y="1"/>
                  <a:pt x="387" y="0"/>
                </a:cubicBezTo>
              </a:path>
            </a:pathLst>
          </a:custGeom>
          <a:gradFill flip="none" rotWithShape="0">
            <a:gsLst>
              <a:gs pos="0">
                <a:srgbClr val="277CA1"/>
              </a:gs>
              <a:gs pos="100000">
                <a:srgbClr val="277CA1">
                  <a:lumMod val="75000"/>
                </a:srgbClr>
              </a:gs>
            </a:gsLst>
            <a:lin ang="13500000" scaled="1"/>
            <a:tileRect/>
          </a:gradFill>
          <a:ln w="6350">
            <a:gradFill>
              <a:gsLst>
                <a:gs pos="0">
                  <a:srgbClr val="277CA1"/>
                </a:gs>
                <a:gs pos="100000">
                  <a:srgbClr val="277CA1">
                    <a:lumMod val="75000"/>
                  </a:srgb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60" name="Freeform 160"/>
          <p:cNvSpPr>
            <a:spLocks noEditPoints="1"/>
          </p:cNvSpPr>
          <p:nvPr/>
        </p:nvSpPr>
        <p:spPr bwMode="auto">
          <a:xfrm>
            <a:off x="9458968" y="4238239"/>
            <a:ext cx="33467" cy="2034744"/>
          </a:xfrm>
          <a:custGeom>
            <a:avLst/>
            <a:gdLst>
              <a:gd name="T0" fmla="*/ 0 w 4"/>
              <a:gd name="T1" fmla="*/ 242 h 256"/>
              <a:gd name="T2" fmla="*/ 1 w 4"/>
              <a:gd name="T3" fmla="*/ 252 h 256"/>
              <a:gd name="T4" fmla="*/ 2 w 4"/>
              <a:gd name="T5" fmla="*/ 256 h 256"/>
              <a:gd name="T6" fmla="*/ 4 w 4"/>
              <a:gd name="T7" fmla="*/ 254 h 256"/>
              <a:gd name="T8" fmla="*/ 2 w 4"/>
              <a:gd name="T9" fmla="*/ 240 h 256"/>
              <a:gd name="T10" fmla="*/ 0 w 4"/>
              <a:gd name="T11" fmla="*/ 218 h 256"/>
              <a:gd name="T12" fmla="*/ 2 w 4"/>
              <a:gd name="T13" fmla="*/ 232 h 256"/>
              <a:gd name="T14" fmla="*/ 4 w 4"/>
              <a:gd name="T15" fmla="*/ 218 h 256"/>
              <a:gd name="T16" fmla="*/ 2 w 4"/>
              <a:gd name="T17" fmla="*/ 192 h 256"/>
              <a:gd name="T18" fmla="*/ 0 w 4"/>
              <a:gd name="T19" fmla="*/ 206 h 256"/>
              <a:gd name="T20" fmla="*/ 4 w 4"/>
              <a:gd name="T21" fmla="*/ 206 h 256"/>
              <a:gd name="T22" fmla="*/ 2 w 4"/>
              <a:gd name="T23" fmla="*/ 192 h 256"/>
              <a:gd name="T24" fmla="*/ 0 w 4"/>
              <a:gd name="T25" fmla="*/ 170 h 256"/>
              <a:gd name="T26" fmla="*/ 2 w 4"/>
              <a:gd name="T27" fmla="*/ 184 h 256"/>
              <a:gd name="T28" fmla="*/ 4 w 4"/>
              <a:gd name="T29" fmla="*/ 170 h 256"/>
              <a:gd name="T30" fmla="*/ 2 w 4"/>
              <a:gd name="T31" fmla="*/ 144 h 256"/>
              <a:gd name="T32" fmla="*/ 0 w 4"/>
              <a:gd name="T33" fmla="*/ 158 h 256"/>
              <a:gd name="T34" fmla="*/ 4 w 4"/>
              <a:gd name="T35" fmla="*/ 158 h 256"/>
              <a:gd name="T36" fmla="*/ 2 w 4"/>
              <a:gd name="T37" fmla="*/ 144 h 256"/>
              <a:gd name="T38" fmla="*/ 0 w 4"/>
              <a:gd name="T39" fmla="*/ 122 h 256"/>
              <a:gd name="T40" fmla="*/ 2 w 4"/>
              <a:gd name="T41" fmla="*/ 136 h 256"/>
              <a:gd name="T42" fmla="*/ 4 w 4"/>
              <a:gd name="T43" fmla="*/ 122 h 256"/>
              <a:gd name="T44" fmla="*/ 2 w 4"/>
              <a:gd name="T45" fmla="*/ 96 h 256"/>
              <a:gd name="T46" fmla="*/ 0 w 4"/>
              <a:gd name="T47" fmla="*/ 110 h 256"/>
              <a:gd name="T48" fmla="*/ 4 w 4"/>
              <a:gd name="T49" fmla="*/ 110 h 256"/>
              <a:gd name="T50" fmla="*/ 2 w 4"/>
              <a:gd name="T51" fmla="*/ 96 h 256"/>
              <a:gd name="T52" fmla="*/ 0 w 4"/>
              <a:gd name="T53" fmla="*/ 74 h 256"/>
              <a:gd name="T54" fmla="*/ 2 w 4"/>
              <a:gd name="T55" fmla="*/ 88 h 256"/>
              <a:gd name="T56" fmla="*/ 4 w 4"/>
              <a:gd name="T57" fmla="*/ 74 h 256"/>
              <a:gd name="T58" fmla="*/ 2 w 4"/>
              <a:gd name="T59" fmla="*/ 48 h 256"/>
              <a:gd name="T60" fmla="*/ 0 w 4"/>
              <a:gd name="T61" fmla="*/ 62 h 256"/>
              <a:gd name="T62" fmla="*/ 4 w 4"/>
              <a:gd name="T63" fmla="*/ 62 h 256"/>
              <a:gd name="T64" fmla="*/ 2 w 4"/>
              <a:gd name="T65" fmla="*/ 48 h 256"/>
              <a:gd name="T66" fmla="*/ 0 w 4"/>
              <a:gd name="T67" fmla="*/ 26 h 256"/>
              <a:gd name="T68" fmla="*/ 2 w 4"/>
              <a:gd name="T69" fmla="*/ 40 h 256"/>
              <a:gd name="T70" fmla="*/ 4 w 4"/>
              <a:gd name="T71" fmla="*/ 26 h 256"/>
              <a:gd name="T72" fmla="*/ 2 w 4"/>
              <a:gd name="T73" fmla="*/ 0 h 256"/>
              <a:gd name="T74" fmla="*/ 0 w 4"/>
              <a:gd name="T75" fmla="*/ 14 h 256"/>
              <a:gd name="T76" fmla="*/ 4 w 4"/>
              <a:gd name="T77" fmla="*/ 14 h 256"/>
              <a:gd name="T78" fmla="*/ 2 w 4"/>
              <a:gd name="T7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 h="256">
                <a:moveTo>
                  <a:pt x="2" y="240"/>
                </a:moveTo>
                <a:cubicBezTo>
                  <a:pt x="1" y="240"/>
                  <a:pt x="0" y="241"/>
                  <a:pt x="0" y="242"/>
                </a:cubicBezTo>
                <a:cubicBezTo>
                  <a:pt x="0" y="246"/>
                  <a:pt x="0" y="249"/>
                  <a:pt x="0" y="252"/>
                </a:cubicBezTo>
                <a:cubicBezTo>
                  <a:pt x="1" y="252"/>
                  <a:pt x="1" y="252"/>
                  <a:pt x="1" y="252"/>
                </a:cubicBezTo>
                <a:cubicBezTo>
                  <a:pt x="2" y="252"/>
                  <a:pt x="3" y="253"/>
                  <a:pt x="3" y="254"/>
                </a:cubicBezTo>
                <a:cubicBezTo>
                  <a:pt x="3" y="255"/>
                  <a:pt x="2" y="256"/>
                  <a:pt x="2" y="256"/>
                </a:cubicBezTo>
                <a:cubicBezTo>
                  <a:pt x="2" y="256"/>
                  <a:pt x="2" y="256"/>
                  <a:pt x="2" y="256"/>
                </a:cubicBezTo>
                <a:cubicBezTo>
                  <a:pt x="3" y="256"/>
                  <a:pt x="4" y="255"/>
                  <a:pt x="4" y="254"/>
                </a:cubicBezTo>
                <a:cubicBezTo>
                  <a:pt x="4" y="250"/>
                  <a:pt x="4" y="246"/>
                  <a:pt x="4" y="242"/>
                </a:cubicBezTo>
                <a:cubicBezTo>
                  <a:pt x="4" y="241"/>
                  <a:pt x="3" y="240"/>
                  <a:pt x="2" y="240"/>
                </a:cubicBezTo>
                <a:moveTo>
                  <a:pt x="2" y="216"/>
                </a:moveTo>
                <a:cubicBezTo>
                  <a:pt x="1" y="216"/>
                  <a:pt x="0" y="217"/>
                  <a:pt x="0" y="218"/>
                </a:cubicBezTo>
                <a:cubicBezTo>
                  <a:pt x="0" y="222"/>
                  <a:pt x="0" y="226"/>
                  <a:pt x="0" y="230"/>
                </a:cubicBezTo>
                <a:cubicBezTo>
                  <a:pt x="0" y="231"/>
                  <a:pt x="1" y="232"/>
                  <a:pt x="2" y="232"/>
                </a:cubicBezTo>
                <a:cubicBezTo>
                  <a:pt x="3" y="232"/>
                  <a:pt x="4" y="231"/>
                  <a:pt x="4" y="230"/>
                </a:cubicBezTo>
                <a:cubicBezTo>
                  <a:pt x="4" y="226"/>
                  <a:pt x="4" y="222"/>
                  <a:pt x="4" y="218"/>
                </a:cubicBezTo>
                <a:cubicBezTo>
                  <a:pt x="4" y="217"/>
                  <a:pt x="3" y="216"/>
                  <a:pt x="2" y="216"/>
                </a:cubicBezTo>
                <a:moveTo>
                  <a:pt x="2" y="192"/>
                </a:moveTo>
                <a:cubicBezTo>
                  <a:pt x="1" y="192"/>
                  <a:pt x="0" y="193"/>
                  <a:pt x="0" y="194"/>
                </a:cubicBezTo>
                <a:cubicBezTo>
                  <a:pt x="0" y="198"/>
                  <a:pt x="0" y="202"/>
                  <a:pt x="0" y="206"/>
                </a:cubicBezTo>
                <a:cubicBezTo>
                  <a:pt x="0" y="207"/>
                  <a:pt x="1" y="208"/>
                  <a:pt x="2" y="208"/>
                </a:cubicBezTo>
                <a:cubicBezTo>
                  <a:pt x="3" y="208"/>
                  <a:pt x="4" y="207"/>
                  <a:pt x="4" y="206"/>
                </a:cubicBezTo>
                <a:cubicBezTo>
                  <a:pt x="4" y="202"/>
                  <a:pt x="4" y="198"/>
                  <a:pt x="4" y="194"/>
                </a:cubicBezTo>
                <a:cubicBezTo>
                  <a:pt x="4" y="193"/>
                  <a:pt x="3" y="192"/>
                  <a:pt x="2" y="192"/>
                </a:cubicBezTo>
                <a:moveTo>
                  <a:pt x="2" y="168"/>
                </a:moveTo>
                <a:cubicBezTo>
                  <a:pt x="1" y="168"/>
                  <a:pt x="0" y="169"/>
                  <a:pt x="0" y="170"/>
                </a:cubicBezTo>
                <a:cubicBezTo>
                  <a:pt x="0" y="174"/>
                  <a:pt x="0" y="178"/>
                  <a:pt x="0" y="182"/>
                </a:cubicBezTo>
                <a:cubicBezTo>
                  <a:pt x="0" y="183"/>
                  <a:pt x="1" y="184"/>
                  <a:pt x="2" y="184"/>
                </a:cubicBezTo>
                <a:cubicBezTo>
                  <a:pt x="3" y="184"/>
                  <a:pt x="4" y="183"/>
                  <a:pt x="4" y="182"/>
                </a:cubicBezTo>
                <a:cubicBezTo>
                  <a:pt x="4" y="178"/>
                  <a:pt x="4" y="174"/>
                  <a:pt x="4" y="170"/>
                </a:cubicBezTo>
                <a:cubicBezTo>
                  <a:pt x="4" y="169"/>
                  <a:pt x="3" y="168"/>
                  <a:pt x="2" y="168"/>
                </a:cubicBezTo>
                <a:moveTo>
                  <a:pt x="2" y="144"/>
                </a:moveTo>
                <a:cubicBezTo>
                  <a:pt x="1" y="144"/>
                  <a:pt x="0" y="145"/>
                  <a:pt x="0" y="146"/>
                </a:cubicBezTo>
                <a:cubicBezTo>
                  <a:pt x="0" y="150"/>
                  <a:pt x="0" y="154"/>
                  <a:pt x="0" y="158"/>
                </a:cubicBezTo>
                <a:cubicBezTo>
                  <a:pt x="0" y="159"/>
                  <a:pt x="1" y="160"/>
                  <a:pt x="2" y="160"/>
                </a:cubicBezTo>
                <a:cubicBezTo>
                  <a:pt x="3" y="160"/>
                  <a:pt x="4" y="159"/>
                  <a:pt x="4" y="158"/>
                </a:cubicBezTo>
                <a:cubicBezTo>
                  <a:pt x="4" y="154"/>
                  <a:pt x="4" y="150"/>
                  <a:pt x="4" y="146"/>
                </a:cubicBezTo>
                <a:cubicBezTo>
                  <a:pt x="4" y="145"/>
                  <a:pt x="3" y="144"/>
                  <a:pt x="2" y="144"/>
                </a:cubicBezTo>
                <a:moveTo>
                  <a:pt x="2" y="120"/>
                </a:moveTo>
                <a:cubicBezTo>
                  <a:pt x="1" y="120"/>
                  <a:pt x="0" y="121"/>
                  <a:pt x="0" y="122"/>
                </a:cubicBezTo>
                <a:cubicBezTo>
                  <a:pt x="0" y="126"/>
                  <a:pt x="0" y="130"/>
                  <a:pt x="0" y="134"/>
                </a:cubicBezTo>
                <a:cubicBezTo>
                  <a:pt x="0" y="135"/>
                  <a:pt x="1" y="136"/>
                  <a:pt x="2" y="136"/>
                </a:cubicBezTo>
                <a:cubicBezTo>
                  <a:pt x="3" y="136"/>
                  <a:pt x="4" y="135"/>
                  <a:pt x="4" y="134"/>
                </a:cubicBezTo>
                <a:cubicBezTo>
                  <a:pt x="4" y="130"/>
                  <a:pt x="4" y="126"/>
                  <a:pt x="4" y="122"/>
                </a:cubicBezTo>
                <a:cubicBezTo>
                  <a:pt x="4" y="121"/>
                  <a:pt x="3" y="120"/>
                  <a:pt x="2" y="120"/>
                </a:cubicBezTo>
                <a:moveTo>
                  <a:pt x="2" y="96"/>
                </a:moveTo>
                <a:cubicBezTo>
                  <a:pt x="1" y="96"/>
                  <a:pt x="0" y="97"/>
                  <a:pt x="0" y="98"/>
                </a:cubicBezTo>
                <a:cubicBezTo>
                  <a:pt x="0" y="102"/>
                  <a:pt x="0" y="106"/>
                  <a:pt x="0" y="110"/>
                </a:cubicBezTo>
                <a:cubicBezTo>
                  <a:pt x="0" y="111"/>
                  <a:pt x="1" y="112"/>
                  <a:pt x="2" y="112"/>
                </a:cubicBezTo>
                <a:cubicBezTo>
                  <a:pt x="3" y="112"/>
                  <a:pt x="4" y="111"/>
                  <a:pt x="4" y="110"/>
                </a:cubicBezTo>
                <a:cubicBezTo>
                  <a:pt x="4" y="106"/>
                  <a:pt x="4" y="102"/>
                  <a:pt x="4" y="98"/>
                </a:cubicBezTo>
                <a:cubicBezTo>
                  <a:pt x="4" y="97"/>
                  <a:pt x="3" y="96"/>
                  <a:pt x="2" y="96"/>
                </a:cubicBezTo>
                <a:moveTo>
                  <a:pt x="2" y="72"/>
                </a:moveTo>
                <a:cubicBezTo>
                  <a:pt x="1" y="72"/>
                  <a:pt x="0" y="73"/>
                  <a:pt x="0" y="74"/>
                </a:cubicBezTo>
                <a:cubicBezTo>
                  <a:pt x="0" y="78"/>
                  <a:pt x="0" y="82"/>
                  <a:pt x="0" y="86"/>
                </a:cubicBezTo>
                <a:cubicBezTo>
                  <a:pt x="0" y="87"/>
                  <a:pt x="1" y="88"/>
                  <a:pt x="2" y="88"/>
                </a:cubicBezTo>
                <a:cubicBezTo>
                  <a:pt x="3" y="88"/>
                  <a:pt x="4" y="87"/>
                  <a:pt x="4" y="86"/>
                </a:cubicBezTo>
                <a:cubicBezTo>
                  <a:pt x="4" y="82"/>
                  <a:pt x="4" y="78"/>
                  <a:pt x="4" y="74"/>
                </a:cubicBezTo>
                <a:cubicBezTo>
                  <a:pt x="4" y="73"/>
                  <a:pt x="3" y="72"/>
                  <a:pt x="2" y="72"/>
                </a:cubicBezTo>
                <a:moveTo>
                  <a:pt x="2" y="48"/>
                </a:moveTo>
                <a:cubicBezTo>
                  <a:pt x="1" y="48"/>
                  <a:pt x="0" y="49"/>
                  <a:pt x="0" y="50"/>
                </a:cubicBezTo>
                <a:cubicBezTo>
                  <a:pt x="0" y="54"/>
                  <a:pt x="0" y="58"/>
                  <a:pt x="0" y="62"/>
                </a:cubicBezTo>
                <a:cubicBezTo>
                  <a:pt x="0" y="63"/>
                  <a:pt x="1" y="64"/>
                  <a:pt x="2" y="64"/>
                </a:cubicBezTo>
                <a:cubicBezTo>
                  <a:pt x="3" y="64"/>
                  <a:pt x="4" y="63"/>
                  <a:pt x="4" y="62"/>
                </a:cubicBezTo>
                <a:cubicBezTo>
                  <a:pt x="4" y="58"/>
                  <a:pt x="4" y="54"/>
                  <a:pt x="4" y="50"/>
                </a:cubicBezTo>
                <a:cubicBezTo>
                  <a:pt x="4" y="49"/>
                  <a:pt x="3" y="48"/>
                  <a:pt x="2" y="48"/>
                </a:cubicBezTo>
                <a:moveTo>
                  <a:pt x="2" y="24"/>
                </a:moveTo>
                <a:cubicBezTo>
                  <a:pt x="1" y="24"/>
                  <a:pt x="0" y="25"/>
                  <a:pt x="0" y="26"/>
                </a:cubicBezTo>
                <a:cubicBezTo>
                  <a:pt x="0" y="30"/>
                  <a:pt x="0" y="34"/>
                  <a:pt x="0" y="38"/>
                </a:cubicBezTo>
                <a:cubicBezTo>
                  <a:pt x="0" y="39"/>
                  <a:pt x="1" y="40"/>
                  <a:pt x="2" y="40"/>
                </a:cubicBezTo>
                <a:cubicBezTo>
                  <a:pt x="3" y="40"/>
                  <a:pt x="4" y="39"/>
                  <a:pt x="4" y="38"/>
                </a:cubicBezTo>
                <a:cubicBezTo>
                  <a:pt x="4" y="34"/>
                  <a:pt x="4" y="30"/>
                  <a:pt x="4" y="26"/>
                </a:cubicBezTo>
                <a:cubicBezTo>
                  <a:pt x="4" y="25"/>
                  <a:pt x="3" y="24"/>
                  <a:pt x="2" y="24"/>
                </a:cubicBezTo>
                <a:moveTo>
                  <a:pt x="2" y="0"/>
                </a:moveTo>
                <a:cubicBezTo>
                  <a:pt x="1" y="0"/>
                  <a:pt x="0" y="1"/>
                  <a:pt x="0" y="2"/>
                </a:cubicBezTo>
                <a:cubicBezTo>
                  <a:pt x="0" y="6"/>
                  <a:pt x="0" y="10"/>
                  <a:pt x="0" y="14"/>
                </a:cubicBezTo>
                <a:cubicBezTo>
                  <a:pt x="0" y="15"/>
                  <a:pt x="1" y="16"/>
                  <a:pt x="2" y="16"/>
                </a:cubicBezTo>
                <a:cubicBezTo>
                  <a:pt x="3" y="16"/>
                  <a:pt x="4" y="15"/>
                  <a:pt x="4" y="14"/>
                </a:cubicBezTo>
                <a:cubicBezTo>
                  <a:pt x="4" y="10"/>
                  <a:pt x="4" y="6"/>
                  <a:pt x="4" y="2"/>
                </a:cubicBezTo>
                <a:cubicBezTo>
                  <a:pt x="4" y="1"/>
                  <a:pt x="3" y="0"/>
                  <a:pt x="2" y="0"/>
                </a:cubicBezTo>
              </a:path>
            </a:pathLst>
          </a:custGeom>
          <a:gradFill flip="none" rotWithShape="0">
            <a:gsLst>
              <a:gs pos="0">
                <a:srgbClr val="277CA1"/>
              </a:gs>
              <a:gs pos="100000">
                <a:srgbClr val="277CA1">
                  <a:lumMod val="75000"/>
                </a:srgbClr>
              </a:gs>
            </a:gsLst>
            <a:lin ang="13500000" scaled="1"/>
            <a:tileRect/>
          </a:gradFill>
          <a:ln w="6350">
            <a:gradFill>
              <a:gsLst>
                <a:gs pos="0">
                  <a:srgbClr val="277CA1"/>
                </a:gs>
                <a:gs pos="100000">
                  <a:srgbClr val="277CA1">
                    <a:lumMod val="75000"/>
                  </a:srgb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61" name="Freeform 161"/>
          <p:cNvSpPr/>
          <p:nvPr/>
        </p:nvSpPr>
        <p:spPr bwMode="auto">
          <a:xfrm>
            <a:off x="9458969" y="6239516"/>
            <a:ext cx="23428" cy="33467"/>
          </a:xfrm>
          <a:custGeom>
            <a:avLst/>
            <a:gdLst>
              <a:gd name="T0" fmla="*/ 1 w 3"/>
              <a:gd name="T1" fmla="*/ 0 h 4"/>
              <a:gd name="T2" fmla="*/ 0 w 3"/>
              <a:gd name="T3" fmla="*/ 0 h 4"/>
              <a:gd name="T4" fmla="*/ 0 w 3"/>
              <a:gd name="T5" fmla="*/ 2 h 4"/>
              <a:gd name="T6" fmla="*/ 2 w 3"/>
              <a:gd name="T7" fmla="*/ 4 h 4"/>
              <a:gd name="T8" fmla="*/ 3 w 3"/>
              <a:gd name="T9" fmla="*/ 2 h 4"/>
              <a:gd name="T10" fmla="*/ 1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1" y="0"/>
                </a:moveTo>
                <a:cubicBezTo>
                  <a:pt x="0" y="0"/>
                  <a:pt x="0" y="0"/>
                  <a:pt x="0" y="0"/>
                </a:cubicBezTo>
                <a:cubicBezTo>
                  <a:pt x="0" y="1"/>
                  <a:pt x="0" y="2"/>
                  <a:pt x="0" y="2"/>
                </a:cubicBezTo>
                <a:cubicBezTo>
                  <a:pt x="0" y="3"/>
                  <a:pt x="1" y="4"/>
                  <a:pt x="2" y="4"/>
                </a:cubicBezTo>
                <a:cubicBezTo>
                  <a:pt x="2" y="4"/>
                  <a:pt x="3" y="3"/>
                  <a:pt x="3" y="2"/>
                </a:cubicBezTo>
                <a:cubicBezTo>
                  <a:pt x="3" y="1"/>
                  <a:pt x="2" y="0"/>
                  <a:pt x="1" y="0"/>
                </a:cubicBezTo>
              </a:path>
            </a:pathLst>
          </a:custGeom>
          <a:solidFill>
            <a:srgbClr val="F2EFF7"/>
          </a:solid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62" name="Freeform 162"/>
          <p:cNvSpPr>
            <a:spLocks noEditPoints="1"/>
          </p:cNvSpPr>
          <p:nvPr/>
        </p:nvSpPr>
        <p:spPr bwMode="auto">
          <a:xfrm>
            <a:off x="6390118" y="5248918"/>
            <a:ext cx="30120" cy="1007333"/>
          </a:xfrm>
          <a:custGeom>
            <a:avLst/>
            <a:gdLst>
              <a:gd name="T0" fmla="*/ 2 w 4"/>
              <a:gd name="T1" fmla="*/ 120 h 127"/>
              <a:gd name="T2" fmla="*/ 0 w 4"/>
              <a:gd name="T3" fmla="*/ 122 h 127"/>
              <a:gd name="T4" fmla="*/ 0 w 4"/>
              <a:gd name="T5" fmla="*/ 127 h 127"/>
              <a:gd name="T6" fmla="*/ 0 w 4"/>
              <a:gd name="T7" fmla="*/ 127 h 127"/>
              <a:gd name="T8" fmla="*/ 2 w 4"/>
              <a:gd name="T9" fmla="*/ 125 h 127"/>
              <a:gd name="T10" fmla="*/ 4 w 4"/>
              <a:gd name="T11" fmla="*/ 125 h 127"/>
              <a:gd name="T12" fmla="*/ 4 w 4"/>
              <a:gd name="T13" fmla="*/ 122 h 127"/>
              <a:gd name="T14" fmla="*/ 2 w 4"/>
              <a:gd name="T15" fmla="*/ 120 h 127"/>
              <a:gd name="T16" fmla="*/ 2 w 4"/>
              <a:gd name="T17" fmla="*/ 96 h 127"/>
              <a:gd name="T18" fmla="*/ 0 w 4"/>
              <a:gd name="T19" fmla="*/ 98 h 127"/>
              <a:gd name="T20" fmla="*/ 0 w 4"/>
              <a:gd name="T21" fmla="*/ 110 h 127"/>
              <a:gd name="T22" fmla="*/ 2 w 4"/>
              <a:gd name="T23" fmla="*/ 112 h 127"/>
              <a:gd name="T24" fmla="*/ 4 w 4"/>
              <a:gd name="T25" fmla="*/ 110 h 127"/>
              <a:gd name="T26" fmla="*/ 4 w 4"/>
              <a:gd name="T27" fmla="*/ 98 h 127"/>
              <a:gd name="T28" fmla="*/ 2 w 4"/>
              <a:gd name="T29" fmla="*/ 96 h 127"/>
              <a:gd name="T30" fmla="*/ 2 w 4"/>
              <a:gd name="T31" fmla="*/ 72 h 127"/>
              <a:gd name="T32" fmla="*/ 0 w 4"/>
              <a:gd name="T33" fmla="*/ 74 h 127"/>
              <a:gd name="T34" fmla="*/ 0 w 4"/>
              <a:gd name="T35" fmla="*/ 86 h 127"/>
              <a:gd name="T36" fmla="*/ 2 w 4"/>
              <a:gd name="T37" fmla="*/ 88 h 127"/>
              <a:gd name="T38" fmla="*/ 4 w 4"/>
              <a:gd name="T39" fmla="*/ 86 h 127"/>
              <a:gd name="T40" fmla="*/ 4 w 4"/>
              <a:gd name="T41" fmla="*/ 74 h 127"/>
              <a:gd name="T42" fmla="*/ 2 w 4"/>
              <a:gd name="T43" fmla="*/ 72 h 127"/>
              <a:gd name="T44" fmla="*/ 2 w 4"/>
              <a:gd name="T45" fmla="*/ 48 h 127"/>
              <a:gd name="T46" fmla="*/ 0 w 4"/>
              <a:gd name="T47" fmla="*/ 50 h 127"/>
              <a:gd name="T48" fmla="*/ 0 w 4"/>
              <a:gd name="T49" fmla="*/ 62 h 127"/>
              <a:gd name="T50" fmla="*/ 2 w 4"/>
              <a:gd name="T51" fmla="*/ 64 h 127"/>
              <a:gd name="T52" fmla="*/ 4 w 4"/>
              <a:gd name="T53" fmla="*/ 62 h 127"/>
              <a:gd name="T54" fmla="*/ 4 w 4"/>
              <a:gd name="T55" fmla="*/ 50 h 127"/>
              <a:gd name="T56" fmla="*/ 2 w 4"/>
              <a:gd name="T57" fmla="*/ 48 h 127"/>
              <a:gd name="T58" fmla="*/ 2 w 4"/>
              <a:gd name="T59" fmla="*/ 24 h 127"/>
              <a:gd name="T60" fmla="*/ 0 w 4"/>
              <a:gd name="T61" fmla="*/ 26 h 127"/>
              <a:gd name="T62" fmla="*/ 0 w 4"/>
              <a:gd name="T63" fmla="*/ 38 h 127"/>
              <a:gd name="T64" fmla="*/ 2 w 4"/>
              <a:gd name="T65" fmla="*/ 40 h 127"/>
              <a:gd name="T66" fmla="*/ 4 w 4"/>
              <a:gd name="T67" fmla="*/ 38 h 127"/>
              <a:gd name="T68" fmla="*/ 4 w 4"/>
              <a:gd name="T69" fmla="*/ 26 h 127"/>
              <a:gd name="T70" fmla="*/ 2 w 4"/>
              <a:gd name="T71" fmla="*/ 24 h 127"/>
              <a:gd name="T72" fmla="*/ 2 w 4"/>
              <a:gd name="T73" fmla="*/ 0 h 127"/>
              <a:gd name="T74" fmla="*/ 0 w 4"/>
              <a:gd name="T75" fmla="*/ 2 h 127"/>
              <a:gd name="T76" fmla="*/ 0 w 4"/>
              <a:gd name="T77" fmla="*/ 14 h 127"/>
              <a:gd name="T78" fmla="*/ 2 w 4"/>
              <a:gd name="T79" fmla="*/ 16 h 127"/>
              <a:gd name="T80" fmla="*/ 4 w 4"/>
              <a:gd name="T81" fmla="*/ 14 h 127"/>
              <a:gd name="T82" fmla="*/ 4 w 4"/>
              <a:gd name="T83" fmla="*/ 2 h 127"/>
              <a:gd name="T84" fmla="*/ 2 w 4"/>
              <a:gd name="T8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 h="127">
                <a:moveTo>
                  <a:pt x="2" y="120"/>
                </a:moveTo>
                <a:cubicBezTo>
                  <a:pt x="1" y="120"/>
                  <a:pt x="0" y="121"/>
                  <a:pt x="0" y="122"/>
                </a:cubicBezTo>
                <a:cubicBezTo>
                  <a:pt x="0" y="127"/>
                  <a:pt x="0" y="127"/>
                  <a:pt x="0" y="127"/>
                </a:cubicBezTo>
                <a:cubicBezTo>
                  <a:pt x="0" y="127"/>
                  <a:pt x="0" y="127"/>
                  <a:pt x="0" y="127"/>
                </a:cubicBezTo>
                <a:cubicBezTo>
                  <a:pt x="0" y="126"/>
                  <a:pt x="1" y="125"/>
                  <a:pt x="2" y="125"/>
                </a:cubicBezTo>
                <a:cubicBezTo>
                  <a:pt x="4" y="125"/>
                  <a:pt x="4" y="125"/>
                  <a:pt x="4" y="125"/>
                </a:cubicBezTo>
                <a:cubicBezTo>
                  <a:pt x="4" y="122"/>
                  <a:pt x="4" y="122"/>
                  <a:pt x="4" y="122"/>
                </a:cubicBezTo>
                <a:cubicBezTo>
                  <a:pt x="4" y="121"/>
                  <a:pt x="3" y="120"/>
                  <a:pt x="2" y="120"/>
                </a:cubicBezTo>
                <a:moveTo>
                  <a:pt x="2" y="96"/>
                </a:moveTo>
                <a:cubicBezTo>
                  <a:pt x="1" y="96"/>
                  <a:pt x="0" y="97"/>
                  <a:pt x="0" y="98"/>
                </a:cubicBezTo>
                <a:cubicBezTo>
                  <a:pt x="0" y="110"/>
                  <a:pt x="0" y="110"/>
                  <a:pt x="0" y="110"/>
                </a:cubicBezTo>
                <a:cubicBezTo>
                  <a:pt x="0" y="111"/>
                  <a:pt x="1" y="112"/>
                  <a:pt x="2" y="112"/>
                </a:cubicBezTo>
                <a:cubicBezTo>
                  <a:pt x="3" y="112"/>
                  <a:pt x="4" y="111"/>
                  <a:pt x="4" y="110"/>
                </a:cubicBezTo>
                <a:cubicBezTo>
                  <a:pt x="4" y="98"/>
                  <a:pt x="4" y="98"/>
                  <a:pt x="4" y="98"/>
                </a:cubicBezTo>
                <a:cubicBezTo>
                  <a:pt x="4" y="97"/>
                  <a:pt x="3" y="96"/>
                  <a:pt x="2" y="96"/>
                </a:cubicBezTo>
                <a:moveTo>
                  <a:pt x="2" y="72"/>
                </a:moveTo>
                <a:cubicBezTo>
                  <a:pt x="1" y="72"/>
                  <a:pt x="0" y="73"/>
                  <a:pt x="0" y="74"/>
                </a:cubicBezTo>
                <a:cubicBezTo>
                  <a:pt x="0" y="86"/>
                  <a:pt x="0" y="86"/>
                  <a:pt x="0" y="86"/>
                </a:cubicBezTo>
                <a:cubicBezTo>
                  <a:pt x="0" y="87"/>
                  <a:pt x="1" y="88"/>
                  <a:pt x="2" y="88"/>
                </a:cubicBezTo>
                <a:cubicBezTo>
                  <a:pt x="3" y="88"/>
                  <a:pt x="4" y="87"/>
                  <a:pt x="4" y="86"/>
                </a:cubicBezTo>
                <a:cubicBezTo>
                  <a:pt x="4" y="74"/>
                  <a:pt x="4" y="74"/>
                  <a:pt x="4" y="74"/>
                </a:cubicBezTo>
                <a:cubicBezTo>
                  <a:pt x="4" y="73"/>
                  <a:pt x="3" y="72"/>
                  <a:pt x="2" y="72"/>
                </a:cubicBezTo>
                <a:moveTo>
                  <a:pt x="2" y="48"/>
                </a:moveTo>
                <a:cubicBezTo>
                  <a:pt x="1" y="48"/>
                  <a:pt x="0" y="49"/>
                  <a:pt x="0" y="50"/>
                </a:cubicBezTo>
                <a:cubicBezTo>
                  <a:pt x="0" y="62"/>
                  <a:pt x="0" y="62"/>
                  <a:pt x="0" y="62"/>
                </a:cubicBezTo>
                <a:cubicBezTo>
                  <a:pt x="0" y="63"/>
                  <a:pt x="1" y="64"/>
                  <a:pt x="2" y="64"/>
                </a:cubicBezTo>
                <a:cubicBezTo>
                  <a:pt x="3" y="64"/>
                  <a:pt x="4" y="63"/>
                  <a:pt x="4" y="62"/>
                </a:cubicBezTo>
                <a:cubicBezTo>
                  <a:pt x="4" y="50"/>
                  <a:pt x="4" y="50"/>
                  <a:pt x="4" y="50"/>
                </a:cubicBezTo>
                <a:cubicBezTo>
                  <a:pt x="4" y="49"/>
                  <a:pt x="3" y="48"/>
                  <a:pt x="2" y="48"/>
                </a:cubicBezTo>
                <a:moveTo>
                  <a:pt x="2" y="24"/>
                </a:moveTo>
                <a:cubicBezTo>
                  <a:pt x="1" y="24"/>
                  <a:pt x="0" y="25"/>
                  <a:pt x="0" y="26"/>
                </a:cubicBezTo>
                <a:cubicBezTo>
                  <a:pt x="0" y="38"/>
                  <a:pt x="0" y="38"/>
                  <a:pt x="0" y="38"/>
                </a:cubicBezTo>
                <a:cubicBezTo>
                  <a:pt x="0" y="39"/>
                  <a:pt x="1" y="40"/>
                  <a:pt x="2" y="40"/>
                </a:cubicBezTo>
                <a:cubicBezTo>
                  <a:pt x="3" y="40"/>
                  <a:pt x="4" y="39"/>
                  <a:pt x="4" y="38"/>
                </a:cubicBezTo>
                <a:cubicBezTo>
                  <a:pt x="4" y="26"/>
                  <a:pt x="4" y="26"/>
                  <a:pt x="4" y="26"/>
                </a:cubicBezTo>
                <a:cubicBezTo>
                  <a:pt x="4" y="25"/>
                  <a:pt x="3" y="24"/>
                  <a:pt x="2" y="24"/>
                </a:cubicBezTo>
                <a:moveTo>
                  <a:pt x="2" y="0"/>
                </a:moveTo>
                <a:cubicBezTo>
                  <a:pt x="1" y="0"/>
                  <a:pt x="0" y="1"/>
                  <a:pt x="0" y="2"/>
                </a:cubicBezTo>
                <a:cubicBezTo>
                  <a:pt x="0" y="14"/>
                  <a:pt x="0" y="14"/>
                  <a:pt x="0" y="14"/>
                </a:cubicBezTo>
                <a:cubicBezTo>
                  <a:pt x="0" y="15"/>
                  <a:pt x="1" y="16"/>
                  <a:pt x="2" y="16"/>
                </a:cubicBezTo>
                <a:cubicBezTo>
                  <a:pt x="3" y="16"/>
                  <a:pt x="4" y="15"/>
                  <a:pt x="4" y="14"/>
                </a:cubicBezTo>
                <a:cubicBezTo>
                  <a:pt x="4" y="2"/>
                  <a:pt x="4" y="2"/>
                  <a:pt x="4" y="2"/>
                </a:cubicBezTo>
                <a:cubicBezTo>
                  <a:pt x="4" y="1"/>
                  <a:pt x="3" y="0"/>
                  <a:pt x="2" y="0"/>
                </a:cubicBezTo>
              </a:path>
            </a:pathLst>
          </a:custGeom>
          <a:gradFill flip="none" rotWithShape="0">
            <a:gsLst>
              <a:gs pos="0">
                <a:srgbClr val="277CA1"/>
              </a:gs>
              <a:gs pos="100000">
                <a:srgbClr val="277CA1">
                  <a:lumMod val="75000"/>
                </a:srgbClr>
              </a:gs>
            </a:gsLst>
            <a:lin ang="13500000" scaled="1"/>
            <a:tileRect/>
          </a:gradFill>
          <a:ln w="6350">
            <a:gradFill>
              <a:gsLst>
                <a:gs pos="0">
                  <a:srgbClr val="277CA1"/>
                </a:gs>
                <a:gs pos="100000">
                  <a:srgbClr val="277CA1">
                    <a:lumMod val="75000"/>
                  </a:srgb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63" name="Freeform 163"/>
          <p:cNvSpPr/>
          <p:nvPr/>
        </p:nvSpPr>
        <p:spPr bwMode="auto">
          <a:xfrm>
            <a:off x="6390118" y="6239516"/>
            <a:ext cx="30120" cy="33467"/>
          </a:xfrm>
          <a:custGeom>
            <a:avLst/>
            <a:gdLst>
              <a:gd name="T0" fmla="*/ 4 w 4"/>
              <a:gd name="T1" fmla="*/ 0 h 4"/>
              <a:gd name="T2" fmla="*/ 2 w 4"/>
              <a:gd name="T3" fmla="*/ 0 h 4"/>
              <a:gd name="T4" fmla="*/ 0 w 4"/>
              <a:gd name="T5" fmla="*/ 2 h 4"/>
              <a:gd name="T6" fmla="*/ 2 w 4"/>
              <a:gd name="T7" fmla="*/ 4 h 4"/>
              <a:gd name="T8" fmla="*/ 4 w 4"/>
              <a:gd name="T9" fmla="*/ 2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cubicBezTo>
                  <a:pt x="2" y="0"/>
                  <a:pt x="2" y="0"/>
                  <a:pt x="2" y="0"/>
                </a:cubicBezTo>
                <a:cubicBezTo>
                  <a:pt x="1" y="0"/>
                  <a:pt x="0" y="1"/>
                  <a:pt x="0" y="2"/>
                </a:cubicBezTo>
                <a:cubicBezTo>
                  <a:pt x="0" y="3"/>
                  <a:pt x="1" y="4"/>
                  <a:pt x="2" y="4"/>
                </a:cubicBezTo>
                <a:cubicBezTo>
                  <a:pt x="3" y="4"/>
                  <a:pt x="4" y="3"/>
                  <a:pt x="4" y="2"/>
                </a:cubicBezTo>
                <a:cubicBezTo>
                  <a:pt x="4" y="0"/>
                  <a:pt x="4" y="0"/>
                  <a:pt x="4" y="0"/>
                </a:cubicBezTo>
              </a:path>
            </a:pathLst>
          </a:custGeom>
          <a:gradFill flip="none" rotWithShape="0">
            <a:gsLst>
              <a:gs pos="0">
                <a:srgbClr val="277CA1"/>
              </a:gs>
              <a:gs pos="100000">
                <a:srgbClr val="277CA1">
                  <a:lumMod val="75000"/>
                </a:srgbClr>
              </a:gs>
            </a:gsLst>
            <a:lin ang="13500000" scaled="1"/>
            <a:tileRect/>
          </a:gradFill>
          <a:ln w="6350">
            <a:gradFill>
              <a:gsLst>
                <a:gs pos="0">
                  <a:srgbClr val="277CA1"/>
                </a:gs>
                <a:gs pos="100000">
                  <a:srgbClr val="277CA1">
                    <a:lumMod val="75000"/>
                  </a:srgb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64" name="Freeform 1609"/>
          <p:cNvSpPr/>
          <p:nvPr/>
        </p:nvSpPr>
        <p:spPr bwMode="auto">
          <a:xfrm>
            <a:off x="3185828" y="1989517"/>
            <a:ext cx="111003" cy="344625"/>
          </a:xfrm>
          <a:custGeom>
            <a:avLst/>
            <a:gdLst>
              <a:gd name="T0" fmla="*/ 118 w 191"/>
              <a:gd name="T1" fmla="*/ 593 h 593"/>
              <a:gd name="T2" fmla="*/ 118 w 191"/>
              <a:gd name="T3" fmla="*/ 64 h 593"/>
              <a:gd name="T4" fmla="*/ 0 w 191"/>
              <a:gd name="T5" fmla="*/ 64 h 593"/>
              <a:gd name="T6" fmla="*/ 0 w 191"/>
              <a:gd name="T7" fmla="*/ 0 h 593"/>
              <a:gd name="T8" fmla="*/ 191 w 191"/>
              <a:gd name="T9" fmla="*/ 0 h 593"/>
              <a:gd name="T10" fmla="*/ 191 w 191"/>
              <a:gd name="T11" fmla="*/ 593 h 593"/>
              <a:gd name="T12" fmla="*/ 118 w 191"/>
              <a:gd name="T13" fmla="*/ 593 h 593"/>
            </a:gdLst>
            <a:ahLst/>
            <a:cxnLst>
              <a:cxn ang="0">
                <a:pos x="T0" y="T1"/>
              </a:cxn>
              <a:cxn ang="0">
                <a:pos x="T2" y="T3"/>
              </a:cxn>
              <a:cxn ang="0">
                <a:pos x="T4" y="T5"/>
              </a:cxn>
              <a:cxn ang="0">
                <a:pos x="T6" y="T7"/>
              </a:cxn>
              <a:cxn ang="0">
                <a:pos x="T8" y="T9"/>
              </a:cxn>
              <a:cxn ang="0">
                <a:pos x="T10" y="T11"/>
              </a:cxn>
              <a:cxn ang="0">
                <a:pos x="T12" y="T13"/>
              </a:cxn>
            </a:cxnLst>
            <a:rect l="0" t="0" r="r" b="b"/>
            <a:pathLst>
              <a:path w="191" h="593">
                <a:moveTo>
                  <a:pt x="118" y="593"/>
                </a:moveTo>
                <a:lnTo>
                  <a:pt x="118" y="64"/>
                </a:lnTo>
                <a:lnTo>
                  <a:pt x="0" y="64"/>
                </a:lnTo>
                <a:lnTo>
                  <a:pt x="0" y="0"/>
                </a:lnTo>
                <a:lnTo>
                  <a:pt x="191" y="0"/>
                </a:lnTo>
                <a:lnTo>
                  <a:pt x="191" y="593"/>
                </a:lnTo>
                <a:lnTo>
                  <a:pt x="118" y="593"/>
                </a:lnTo>
                <a:close/>
              </a:path>
            </a:pathLst>
          </a:custGeom>
          <a:gradFill flip="none" rotWithShape="0">
            <a:gsLst>
              <a:gs pos="0">
                <a:srgbClr val="7F7F7F"/>
              </a:gs>
              <a:gs pos="100000">
                <a:srgbClr val="7F7F7F">
                  <a:lumMod val="75000"/>
                </a:srgbClr>
              </a:gs>
            </a:gsLst>
            <a:lin ang="13500000" scaled="1"/>
            <a:tileRect/>
          </a:gradFill>
          <a:ln w="6350">
            <a:gradFill>
              <a:gsLst>
                <a:gs pos="0">
                  <a:srgbClr val="7F7F7F"/>
                </a:gs>
                <a:gs pos="100000">
                  <a:srgbClr val="7F7F7F">
                    <a:lumMod val="75000"/>
                  </a:srgb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65" name="Freeform 1611"/>
          <p:cNvSpPr/>
          <p:nvPr/>
        </p:nvSpPr>
        <p:spPr bwMode="auto">
          <a:xfrm>
            <a:off x="3124259" y="4647284"/>
            <a:ext cx="265009" cy="345792"/>
          </a:xfrm>
          <a:custGeom>
            <a:avLst/>
            <a:gdLst>
              <a:gd name="T0" fmla="*/ 193 w 193"/>
              <a:gd name="T1" fmla="*/ 164 h 252"/>
              <a:gd name="T2" fmla="*/ 193 w 193"/>
              <a:gd name="T3" fmla="*/ 182 h 252"/>
              <a:gd name="T4" fmla="*/ 191 w 193"/>
              <a:gd name="T5" fmla="*/ 200 h 252"/>
              <a:gd name="T6" fmla="*/ 170 w 193"/>
              <a:gd name="T7" fmla="*/ 238 h 252"/>
              <a:gd name="T8" fmla="*/ 129 w 193"/>
              <a:gd name="T9" fmla="*/ 251 h 252"/>
              <a:gd name="T10" fmla="*/ 96 w 193"/>
              <a:gd name="T11" fmla="*/ 252 h 252"/>
              <a:gd name="T12" fmla="*/ 63 w 193"/>
              <a:gd name="T13" fmla="*/ 251 h 252"/>
              <a:gd name="T14" fmla="*/ 15 w 193"/>
              <a:gd name="T15" fmla="*/ 233 h 252"/>
              <a:gd name="T16" fmla="*/ 0 w 193"/>
              <a:gd name="T17" fmla="*/ 185 h 252"/>
              <a:gd name="T18" fmla="*/ 0 w 193"/>
              <a:gd name="T19" fmla="*/ 160 h 252"/>
              <a:gd name="T20" fmla="*/ 29 w 193"/>
              <a:gd name="T21" fmla="*/ 160 h 252"/>
              <a:gd name="T22" fmla="*/ 29 w 193"/>
              <a:gd name="T23" fmla="*/ 185 h 252"/>
              <a:gd name="T24" fmla="*/ 38 w 193"/>
              <a:gd name="T25" fmla="*/ 214 h 252"/>
              <a:gd name="T26" fmla="*/ 67 w 193"/>
              <a:gd name="T27" fmla="*/ 225 h 252"/>
              <a:gd name="T28" fmla="*/ 96 w 193"/>
              <a:gd name="T29" fmla="*/ 226 h 252"/>
              <a:gd name="T30" fmla="*/ 121 w 193"/>
              <a:gd name="T31" fmla="*/ 225 h 252"/>
              <a:gd name="T32" fmla="*/ 137 w 193"/>
              <a:gd name="T33" fmla="*/ 223 h 252"/>
              <a:gd name="T34" fmla="*/ 148 w 193"/>
              <a:gd name="T35" fmla="*/ 218 h 252"/>
              <a:gd name="T36" fmla="*/ 156 w 193"/>
              <a:gd name="T37" fmla="*/ 209 h 252"/>
              <a:gd name="T38" fmla="*/ 161 w 193"/>
              <a:gd name="T39" fmla="*/ 194 h 252"/>
              <a:gd name="T40" fmla="*/ 163 w 193"/>
              <a:gd name="T41" fmla="*/ 178 h 252"/>
              <a:gd name="T42" fmla="*/ 161 w 193"/>
              <a:gd name="T43" fmla="*/ 162 h 252"/>
              <a:gd name="T44" fmla="*/ 150 w 193"/>
              <a:gd name="T45" fmla="*/ 140 h 252"/>
              <a:gd name="T46" fmla="*/ 125 w 193"/>
              <a:gd name="T47" fmla="*/ 135 h 252"/>
              <a:gd name="T48" fmla="*/ 51 w 193"/>
              <a:gd name="T49" fmla="*/ 135 h 252"/>
              <a:gd name="T50" fmla="*/ 51 w 193"/>
              <a:gd name="T51" fmla="*/ 110 h 252"/>
              <a:gd name="T52" fmla="*/ 127 w 193"/>
              <a:gd name="T53" fmla="*/ 110 h 252"/>
              <a:gd name="T54" fmla="*/ 150 w 193"/>
              <a:gd name="T55" fmla="*/ 102 h 252"/>
              <a:gd name="T56" fmla="*/ 160 w 193"/>
              <a:gd name="T57" fmla="*/ 81 h 252"/>
              <a:gd name="T58" fmla="*/ 161 w 193"/>
              <a:gd name="T59" fmla="*/ 72 h 252"/>
              <a:gd name="T60" fmla="*/ 161 w 193"/>
              <a:gd name="T61" fmla="*/ 62 h 252"/>
              <a:gd name="T62" fmla="*/ 157 w 193"/>
              <a:gd name="T63" fmla="*/ 45 h 252"/>
              <a:gd name="T64" fmla="*/ 148 w 193"/>
              <a:gd name="T65" fmla="*/ 35 h 252"/>
              <a:gd name="T66" fmla="*/ 136 w 193"/>
              <a:gd name="T67" fmla="*/ 29 h 252"/>
              <a:gd name="T68" fmla="*/ 120 w 193"/>
              <a:gd name="T69" fmla="*/ 26 h 252"/>
              <a:gd name="T70" fmla="*/ 108 w 193"/>
              <a:gd name="T71" fmla="*/ 26 h 252"/>
              <a:gd name="T72" fmla="*/ 96 w 193"/>
              <a:gd name="T73" fmla="*/ 26 h 252"/>
              <a:gd name="T74" fmla="*/ 83 w 193"/>
              <a:gd name="T75" fmla="*/ 26 h 252"/>
              <a:gd name="T76" fmla="*/ 72 w 193"/>
              <a:gd name="T77" fmla="*/ 27 h 252"/>
              <a:gd name="T78" fmla="*/ 39 w 193"/>
              <a:gd name="T79" fmla="*/ 39 h 252"/>
              <a:gd name="T80" fmla="*/ 29 w 193"/>
              <a:gd name="T81" fmla="*/ 73 h 252"/>
              <a:gd name="T82" fmla="*/ 29 w 193"/>
              <a:gd name="T83" fmla="*/ 85 h 252"/>
              <a:gd name="T84" fmla="*/ 0 w 193"/>
              <a:gd name="T85" fmla="*/ 85 h 252"/>
              <a:gd name="T86" fmla="*/ 0 w 193"/>
              <a:gd name="T87" fmla="*/ 64 h 252"/>
              <a:gd name="T88" fmla="*/ 5 w 193"/>
              <a:gd name="T89" fmla="*/ 38 h 252"/>
              <a:gd name="T90" fmla="*/ 18 w 193"/>
              <a:gd name="T91" fmla="*/ 19 h 252"/>
              <a:gd name="T92" fmla="*/ 41 w 193"/>
              <a:gd name="T93" fmla="*/ 6 h 252"/>
              <a:gd name="T94" fmla="*/ 69 w 193"/>
              <a:gd name="T95" fmla="*/ 1 h 252"/>
              <a:gd name="T96" fmla="*/ 104 w 193"/>
              <a:gd name="T97" fmla="*/ 0 h 252"/>
              <a:gd name="T98" fmla="*/ 139 w 193"/>
              <a:gd name="T99" fmla="*/ 2 h 252"/>
              <a:gd name="T100" fmla="*/ 174 w 193"/>
              <a:gd name="T101" fmla="*/ 18 h 252"/>
              <a:gd name="T102" fmla="*/ 190 w 193"/>
              <a:gd name="T103" fmla="*/ 52 h 252"/>
              <a:gd name="T104" fmla="*/ 192 w 193"/>
              <a:gd name="T105" fmla="*/ 69 h 252"/>
              <a:gd name="T106" fmla="*/ 190 w 193"/>
              <a:gd name="T107" fmla="*/ 86 h 252"/>
              <a:gd name="T108" fmla="*/ 182 w 193"/>
              <a:gd name="T109" fmla="*/ 107 h 252"/>
              <a:gd name="T110" fmla="*/ 164 w 193"/>
              <a:gd name="T111" fmla="*/ 122 h 252"/>
              <a:gd name="T112" fmla="*/ 184 w 193"/>
              <a:gd name="T113" fmla="*/ 139 h 252"/>
              <a:gd name="T114" fmla="*/ 193 w 193"/>
              <a:gd name="T115" fmla="*/ 16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3" h="252">
                <a:moveTo>
                  <a:pt x="193" y="164"/>
                </a:moveTo>
                <a:cubicBezTo>
                  <a:pt x="193" y="170"/>
                  <a:pt x="193" y="176"/>
                  <a:pt x="193" y="182"/>
                </a:cubicBezTo>
                <a:cubicBezTo>
                  <a:pt x="193" y="188"/>
                  <a:pt x="192" y="194"/>
                  <a:pt x="191" y="200"/>
                </a:cubicBezTo>
                <a:cubicBezTo>
                  <a:pt x="188" y="218"/>
                  <a:pt x="181" y="231"/>
                  <a:pt x="170" y="238"/>
                </a:cubicBezTo>
                <a:cubicBezTo>
                  <a:pt x="160" y="245"/>
                  <a:pt x="146" y="250"/>
                  <a:pt x="129" y="251"/>
                </a:cubicBezTo>
                <a:cubicBezTo>
                  <a:pt x="118" y="251"/>
                  <a:pt x="107" y="251"/>
                  <a:pt x="96" y="252"/>
                </a:cubicBezTo>
                <a:cubicBezTo>
                  <a:pt x="85" y="252"/>
                  <a:pt x="74" y="252"/>
                  <a:pt x="63" y="251"/>
                </a:cubicBezTo>
                <a:cubicBezTo>
                  <a:pt x="41" y="251"/>
                  <a:pt x="25" y="245"/>
                  <a:pt x="15" y="233"/>
                </a:cubicBezTo>
                <a:cubicBezTo>
                  <a:pt x="5" y="222"/>
                  <a:pt x="0" y="206"/>
                  <a:pt x="0" y="185"/>
                </a:cubicBezTo>
                <a:cubicBezTo>
                  <a:pt x="0" y="160"/>
                  <a:pt x="0" y="160"/>
                  <a:pt x="0" y="160"/>
                </a:cubicBezTo>
                <a:cubicBezTo>
                  <a:pt x="29" y="160"/>
                  <a:pt x="29" y="160"/>
                  <a:pt x="29" y="160"/>
                </a:cubicBezTo>
                <a:cubicBezTo>
                  <a:pt x="29" y="185"/>
                  <a:pt x="29" y="185"/>
                  <a:pt x="29" y="185"/>
                </a:cubicBezTo>
                <a:cubicBezTo>
                  <a:pt x="29" y="197"/>
                  <a:pt x="32" y="207"/>
                  <a:pt x="38" y="214"/>
                </a:cubicBezTo>
                <a:cubicBezTo>
                  <a:pt x="44" y="221"/>
                  <a:pt x="54" y="225"/>
                  <a:pt x="67" y="225"/>
                </a:cubicBezTo>
                <a:cubicBezTo>
                  <a:pt x="77" y="226"/>
                  <a:pt x="87" y="226"/>
                  <a:pt x="96" y="226"/>
                </a:cubicBezTo>
                <a:cubicBezTo>
                  <a:pt x="105" y="226"/>
                  <a:pt x="113" y="226"/>
                  <a:pt x="121" y="225"/>
                </a:cubicBezTo>
                <a:cubicBezTo>
                  <a:pt x="127" y="225"/>
                  <a:pt x="132" y="224"/>
                  <a:pt x="137" y="223"/>
                </a:cubicBezTo>
                <a:cubicBezTo>
                  <a:pt x="141" y="222"/>
                  <a:pt x="145" y="220"/>
                  <a:pt x="148" y="218"/>
                </a:cubicBezTo>
                <a:cubicBezTo>
                  <a:pt x="152" y="216"/>
                  <a:pt x="154" y="213"/>
                  <a:pt x="156" y="209"/>
                </a:cubicBezTo>
                <a:cubicBezTo>
                  <a:pt x="159" y="205"/>
                  <a:pt x="160" y="200"/>
                  <a:pt x="161" y="194"/>
                </a:cubicBezTo>
                <a:cubicBezTo>
                  <a:pt x="162" y="189"/>
                  <a:pt x="163" y="184"/>
                  <a:pt x="163" y="178"/>
                </a:cubicBezTo>
                <a:cubicBezTo>
                  <a:pt x="163" y="173"/>
                  <a:pt x="162" y="167"/>
                  <a:pt x="161" y="162"/>
                </a:cubicBezTo>
                <a:cubicBezTo>
                  <a:pt x="160" y="151"/>
                  <a:pt x="156" y="144"/>
                  <a:pt x="150" y="140"/>
                </a:cubicBezTo>
                <a:cubicBezTo>
                  <a:pt x="144" y="137"/>
                  <a:pt x="136" y="135"/>
                  <a:pt x="125" y="135"/>
                </a:cubicBezTo>
                <a:cubicBezTo>
                  <a:pt x="51" y="135"/>
                  <a:pt x="51" y="135"/>
                  <a:pt x="51" y="135"/>
                </a:cubicBezTo>
                <a:cubicBezTo>
                  <a:pt x="51" y="110"/>
                  <a:pt x="51" y="110"/>
                  <a:pt x="51" y="110"/>
                </a:cubicBezTo>
                <a:cubicBezTo>
                  <a:pt x="127" y="110"/>
                  <a:pt x="127" y="110"/>
                  <a:pt x="127" y="110"/>
                </a:cubicBezTo>
                <a:cubicBezTo>
                  <a:pt x="136" y="110"/>
                  <a:pt x="144" y="107"/>
                  <a:pt x="150" y="102"/>
                </a:cubicBezTo>
                <a:cubicBezTo>
                  <a:pt x="156" y="98"/>
                  <a:pt x="159" y="90"/>
                  <a:pt x="160" y="81"/>
                </a:cubicBezTo>
                <a:cubicBezTo>
                  <a:pt x="161" y="78"/>
                  <a:pt x="161" y="75"/>
                  <a:pt x="161" y="72"/>
                </a:cubicBezTo>
                <a:cubicBezTo>
                  <a:pt x="161" y="68"/>
                  <a:pt x="161" y="65"/>
                  <a:pt x="161" y="62"/>
                </a:cubicBezTo>
                <a:cubicBezTo>
                  <a:pt x="161" y="55"/>
                  <a:pt x="159" y="50"/>
                  <a:pt x="157" y="45"/>
                </a:cubicBezTo>
                <a:cubicBezTo>
                  <a:pt x="155" y="41"/>
                  <a:pt x="152" y="37"/>
                  <a:pt x="148" y="35"/>
                </a:cubicBezTo>
                <a:cubicBezTo>
                  <a:pt x="145" y="32"/>
                  <a:pt x="140" y="30"/>
                  <a:pt x="136" y="29"/>
                </a:cubicBezTo>
                <a:cubicBezTo>
                  <a:pt x="131" y="27"/>
                  <a:pt x="125" y="27"/>
                  <a:pt x="120" y="26"/>
                </a:cubicBezTo>
                <a:cubicBezTo>
                  <a:pt x="116" y="26"/>
                  <a:pt x="112" y="26"/>
                  <a:pt x="108" y="26"/>
                </a:cubicBezTo>
                <a:cubicBezTo>
                  <a:pt x="104" y="26"/>
                  <a:pt x="100" y="26"/>
                  <a:pt x="96" y="26"/>
                </a:cubicBezTo>
                <a:cubicBezTo>
                  <a:pt x="92" y="26"/>
                  <a:pt x="87" y="26"/>
                  <a:pt x="83" y="26"/>
                </a:cubicBezTo>
                <a:cubicBezTo>
                  <a:pt x="79" y="27"/>
                  <a:pt x="75" y="27"/>
                  <a:pt x="72" y="27"/>
                </a:cubicBezTo>
                <a:cubicBezTo>
                  <a:pt x="57" y="28"/>
                  <a:pt x="46" y="32"/>
                  <a:pt x="39" y="39"/>
                </a:cubicBezTo>
                <a:cubicBezTo>
                  <a:pt x="33" y="47"/>
                  <a:pt x="29" y="58"/>
                  <a:pt x="29" y="73"/>
                </a:cubicBezTo>
                <a:cubicBezTo>
                  <a:pt x="29" y="85"/>
                  <a:pt x="29" y="85"/>
                  <a:pt x="29" y="85"/>
                </a:cubicBezTo>
                <a:cubicBezTo>
                  <a:pt x="0" y="85"/>
                  <a:pt x="0" y="85"/>
                  <a:pt x="0" y="85"/>
                </a:cubicBezTo>
                <a:cubicBezTo>
                  <a:pt x="0" y="64"/>
                  <a:pt x="0" y="64"/>
                  <a:pt x="0" y="64"/>
                </a:cubicBezTo>
                <a:cubicBezTo>
                  <a:pt x="0" y="55"/>
                  <a:pt x="1" y="46"/>
                  <a:pt x="5" y="38"/>
                </a:cubicBezTo>
                <a:cubicBezTo>
                  <a:pt x="8" y="31"/>
                  <a:pt x="12" y="24"/>
                  <a:pt x="18" y="19"/>
                </a:cubicBezTo>
                <a:cubicBezTo>
                  <a:pt x="25" y="13"/>
                  <a:pt x="32" y="9"/>
                  <a:pt x="41" y="6"/>
                </a:cubicBezTo>
                <a:cubicBezTo>
                  <a:pt x="50" y="3"/>
                  <a:pt x="60" y="1"/>
                  <a:pt x="69" y="1"/>
                </a:cubicBezTo>
                <a:cubicBezTo>
                  <a:pt x="80" y="0"/>
                  <a:pt x="92" y="0"/>
                  <a:pt x="104" y="0"/>
                </a:cubicBezTo>
                <a:cubicBezTo>
                  <a:pt x="116" y="1"/>
                  <a:pt x="128" y="1"/>
                  <a:pt x="139" y="2"/>
                </a:cubicBezTo>
                <a:cubicBezTo>
                  <a:pt x="153" y="4"/>
                  <a:pt x="164" y="9"/>
                  <a:pt x="174" y="18"/>
                </a:cubicBezTo>
                <a:cubicBezTo>
                  <a:pt x="183" y="26"/>
                  <a:pt x="188" y="38"/>
                  <a:pt x="190" y="52"/>
                </a:cubicBezTo>
                <a:cubicBezTo>
                  <a:pt x="191" y="58"/>
                  <a:pt x="192" y="63"/>
                  <a:pt x="192" y="69"/>
                </a:cubicBezTo>
                <a:cubicBezTo>
                  <a:pt x="191" y="75"/>
                  <a:pt x="191" y="80"/>
                  <a:pt x="190" y="86"/>
                </a:cubicBezTo>
                <a:cubicBezTo>
                  <a:pt x="189" y="93"/>
                  <a:pt x="186" y="100"/>
                  <a:pt x="182" y="107"/>
                </a:cubicBezTo>
                <a:cubicBezTo>
                  <a:pt x="177" y="114"/>
                  <a:pt x="171" y="118"/>
                  <a:pt x="164" y="122"/>
                </a:cubicBezTo>
                <a:cubicBezTo>
                  <a:pt x="172" y="125"/>
                  <a:pt x="179" y="131"/>
                  <a:pt x="184" y="139"/>
                </a:cubicBezTo>
                <a:cubicBezTo>
                  <a:pt x="189" y="147"/>
                  <a:pt x="192" y="155"/>
                  <a:pt x="193" y="164"/>
                </a:cubicBezTo>
                <a:close/>
              </a:path>
            </a:pathLst>
          </a:custGeom>
          <a:gradFill flip="none" rotWithShape="0">
            <a:gsLst>
              <a:gs pos="0">
                <a:srgbClr val="277CA1"/>
              </a:gs>
              <a:gs pos="100000">
                <a:srgbClr val="277CA1">
                  <a:lumMod val="75000"/>
                </a:srgbClr>
              </a:gs>
            </a:gsLst>
            <a:lin ang="13500000" scaled="1"/>
            <a:tileRect/>
          </a:gradFill>
          <a:ln w="6350">
            <a:gradFill flip="none" rotWithShape="1">
              <a:gsLst>
                <a:gs pos="0">
                  <a:srgbClr val="277CA1">
                    <a:lumMod val="75000"/>
                  </a:srgbClr>
                </a:gs>
                <a:gs pos="98000">
                  <a:srgbClr val="277CA1"/>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66" name="Freeform 1612"/>
          <p:cNvSpPr>
            <a:spLocks noEditPoints="1"/>
          </p:cNvSpPr>
          <p:nvPr/>
        </p:nvSpPr>
        <p:spPr bwMode="auto">
          <a:xfrm>
            <a:off x="6848660" y="4625582"/>
            <a:ext cx="267915" cy="342885"/>
          </a:xfrm>
          <a:custGeom>
            <a:avLst/>
            <a:gdLst>
              <a:gd name="T0" fmla="*/ 387 w 461"/>
              <a:gd name="T1" fmla="*/ 481 h 590"/>
              <a:gd name="T2" fmla="*/ 387 w 461"/>
              <a:gd name="T3" fmla="*/ 590 h 590"/>
              <a:gd name="T4" fmla="*/ 316 w 461"/>
              <a:gd name="T5" fmla="*/ 590 h 590"/>
              <a:gd name="T6" fmla="*/ 316 w 461"/>
              <a:gd name="T7" fmla="*/ 481 h 590"/>
              <a:gd name="T8" fmla="*/ 0 w 461"/>
              <a:gd name="T9" fmla="*/ 481 h 590"/>
              <a:gd name="T10" fmla="*/ 0 w 461"/>
              <a:gd name="T11" fmla="*/ 418 h 590"/>
              <a:gd name="T12" fmla="*/ 260 w 461"/>
              <a:gd name="T13" fmla="*/ 0 h 590"/>
              <a:gd name="T14" fmla="*/ 387 w 461"/>
              <a:gd name="T15" fmla="*/ 0 h 590"/>
              <a:gd name="T16" fmla="*/ 387 w 461"/>
              <a:gd name="T17" fmla="*/ 420 h 590"/>
              <a:gd name="T18" fmla="*/ 461 w 461"/>
              <a:gd name="T19" fmla="*/ 420 h 590"/>
              <a:gd name="T20" fmla="*/ 461 w 461"/>
              <a:gd name="T21" fmla="*/ 481 h 590"/>
              <a:gd name="T22" fmla="*/ 387 w 461"/>
              <a:gd name="T23" fmla="*/ 481 h 590"/>
              <a:gd name="T24" fmla="*/ 316 w 461"/>
              <a:gd name="T25" fmla="*/ 63 h 590"/>
              <a:gd name="T26" fmla="*/ 298 w 461"/>
              <a:gd name="T27" fmla="*/ 63 h 590"/>
              <a:gd name="T28" fmla="*/ 80 w 461"/>
              <a:gd name="T29" fmla="*/ 420 h 590"/>
              <a:gd name="T30" fmla="*/ 316 w 461"/>
              <a:gd name="T31" fmla="*/ 420 h 590"/>
              <a:gd name="T32" fmla="*/ 316 w 461"/>
              <a:gd name="T33"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1" h="590">
                <a:moveTo>
                  <a:pt x="387" y="481"/>
                </a:moveTo>
                <a:lnTo>
                  <a:pt x="387" y="590"/>
                </a:lnTo>
                <a:lnTo>
                  <a:pt x="316" y="590"/>
                </a:lnTo>
                <a:lnTo>
                  <a:pt x="316" y="481"/>
                </a:lnTo>
                <a:lnTo>
                  <a:pt x="0" y="481"/>
                </a:lnTo>
                <a:lnTo>
                  <a:pt x="0" y="418"/>
                </a:lnTo>
                <a:lnTo>
                  <a:pt x="260" y="0"/>
                </a:lnTo>
                <a:lnTo>
                  <a:pt x="387" y="0"/>
                </a:lnTo>
                <a:lnTo>
                  <a:pt x="387" y="420"/>
                </a:lnTo>
                <a:lnTo>
                  <a:pt x="461" y="420"/>
                </a:lnTo>
                <a:lnTo>
                  <a:pt x="461" y="481"/>
                </a:lnTo>
                <a:lnTo>
                  <a:pt x="387" y="481"/>
                </a:lnTo>
                <a:close/>
                <a:moveTo>
                  <a:pt x="316" y="63"/>
                </a:moveTo>
                <a:lnTo>
                  <a:pt x="298" y="63"/>
                </a:lnTo>
                <a:lnTo>
                  <a:pt x="80" y="420"/>
                </a:lnTo>
                <a:lnTo>
                  <a:pt x="316" y="420"/>
                </a:lnTo>
                <a:lnTo>
                  <a:pt x="316" y="63"/>
                </a:lnTo>
                <a:close/>
              </a:path>
            </a:pathLst>
          </a:custGeom>
          <a:gradFill flip="none" rotWithShape="0">
            <a:gsLst>
              <a:gs pos="0">
                <a:srgbClr val="277CA1"/>
              </a:gs>
              <a:gs pos="100000">
                <a:srgbClr val="277CA1">
                  <a:lumMod val="75000"/>
                </a:srgbClr>
              </a:gs>
            </a:gsLst>
            <a:lin ang="13500000" scaled="1"/>
            <a:tileRect/>
          </a:gradFill>
          <a:ln w="6350">
            <a:gradFill>
              <a:gsLst>
                <a:gs pos="0">
                  <a:srgbClr val="277CA1"/>
                </a:gs>
                <a:gs pos="100000">
                  <a:srgbClr val="277CA1">
                    <a:lumMod val="75000"/>
                  </a:srgb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67" name="Freeform 1610"/>
          <p:cNvSpPr/>
          <p:nvPr/>
        </p:nvSpPr>
        <p:spPr bwMode="auto">
          <a:xfrm>
            <a:off x="6873457" y="1992763"/>
            <a:ext cx="243617" cy="321747"/>
          </a:xfrm>
          <a:custGeom>
            <a:avLst/>
            <a:gdLst>
              <a:gd name="T0" fmla="*/ 0 w 190"/>
              <a:gd name="T1" fmla="*/ 251 h 251"/>
              <a:gd name="T2" fmla="*/ 0 w 190"/>
              <a:gd name="T3" fmla="*/ 196 h 251"/>
              <a:gd name="T4" fmla="*/ 6 w 190"/>
              <a:gd name="T5" fmla="*/ 169 h 251"/>
              <a:gd name="T6" fmla="*/ 26 w 190"/>
              <a:gd name="T7" fmla="*/ 151 h 251"/>
              <a:gd name="T8" fmla="*/ 51 w 190"/>
              <a:gd name="T9" fmla="*/ 141 h 251"/>
              <a:gd name="T10" fmla="*/ 79 w 190"/>
              <a:gd name="T11" fmla="*/ 130 h 251"/>
              <a:gd name="T12" fmla="*/ 106 w 190"/>
              <a:gd name="T13" fmla="*/ 120 h 251"/>
              <a:gd name="T14" fmla="*/ 130 w 190"/>
              <a:gd name="T15" fmla="*/ 111 h 251"/>
              <a:gd name="T16" fmla="*/ 148 w 190"/>
              <a:gd name="T17" fmla="*/ 100 h 251"/>
              <a:gd name="T18" fmla="*/ 156 w 190"/>
              <a:gd name="T19" fmla="*/ 80 h 251"/>
              <a:gd name="T20" fmla="*/ 156 w 190"/>
              <a:gd name="T21" fmla="*/ 71 h 251"/>
              <a:gd name="T22" fmla="*/ 156 w 190"/>
              <a:gd name="T23" fmla="*/ 60 h 251"/>
              <a:gd name="T24" fmla="*/ 145 w 190"/>
              <a:gd name="T25" fmla="*/ 37 h 251"/>
              <a:gd name="T26" fmla="*/ 121 w 190"/>
              <a:gd name="T27" fmla="*/ 27 h 251"/>
              <a:gd name="T28" fmla="*/ 99 w 190"/>
              <a:gd name="T29" fmla="*/ 26 h 251"/>
              <a:gd name="T30" fmla="*/ 76 w 190"/>
              <a:gd name="T31" fmla="*/ 27 h 251"/>
              <a:gd name="T32" fmla="*/ 43 w 190"/>
              <a:gd name="T33" fmla="*/ 40 h 251"/>
              <a:gd name="T34" fmla="*/ 33 w 190"/>
              <a:gd name="T35" fmla="*/ 76 h 251"/>
              <a:gd name="T36" fmla="*/ 33 w 190"/>
              <a:gd name="T37" fmla="*/ 107 h 251"/>
              <a:gd name="T38" fmla="*/ 2 w 190"/>
              <a:gd name="T39" fmla="*/ 107 h 251"/>
              <a:gd name="T40" fmla="*/ 2 w 190"/>
              <a:gd name="T41" fmla="*/ 70 h 251"/>
              <a:gd name="T42" fmla="*/ 19 w 190"/>
              <a:gd name="T43" fmla="*/ 19 h 251"/>
              <a:gd name="T44" fmla="*/ 69 w 190"/>
              <a:gd name="T45" fmla="*/ 0 h 251"/>
              <a:gd name="T46" fmla="*/ 99 w 190"/>
              <a:gd name="T47" fmla="*/ 0 h 251"/>
              <a:gd name="T48" fmla="*/ 130 w 190"/>
              <a:gd name="T49" fmla="*/ 2 h 251"/>
              <a:gd name="T50" fmla="*/ 168 w 190"/>
              <a:gd name="T51" fmla="*/ 17 h 251"/>
              <a:gd name="T52" fmla="*/ 186 w 190"/>
              <a:gd name="T53" fmla="*/ 55 h 251"/>
              <a:gd name="T54" fmla="*/ 186 w 190"/>
              <a:gd name="T55" fmla="*/ 83 h 251"/>
              <a:gd name="T56" fmla="*/ 178 w 190"/>
              <a:gd name="T57" fmla="*/ 110 h 251"/>
              <a:gd name="T58" fmla="*/ 148 w 190"/>
              <a:gd name="T59" fmla="*/ 135 h 251"/>
              <a:gd name="T60" fmla="*/ 123 w 190"/>
              <a:gd name="T61" fmla="*/ 144 h 251"/>
              <a:gd name="T62" fmla="*/ 96 w 190"/>
              <a:gd name="T63" fmla="*/ 154 h 251"/>
              <a:gd name="T64" fmla="*/ 68 w 190"/>
              <a:gd name="T65" fmla="*/ 165 h 251"/>
              <a:gd name="T66" fmla="*/ 44 w 190"/>
              <a:gd name="T67" fmla="*/ 174 h 251"/>
              <a:gd name="T68" fmla="*/ 33 w 190"/>
              <a:gd name="T69" fmla="*/ 183 h 251"/>
              <a:gd name="T70" fmla="*/ 30 w 190"/>
              <a:gd name="T71" fmla="*/ 197 h 251"/>
              <a:gd name="T72" fmla="*/ 30 w 190"/>
              <a:gd name="T73" fmla="*/ 226 h 251"/>
              <a:gd name="T74" fmla="*/ 190 w 190"/>
              <a:gd name="T75" fmla="*/ 226 h 251"/>
              <a:gd name="T76" fmla="*/ 190 w 190"/>
              <a:gd name="T77" fmla="*/ 251 h 251"/>
              <a:gd name="T78" fmla="*/ 0 w 190"/>
              <a:gd name="T79"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0" h="251">
                <a:moveTo>
                  <a:pt x="0" y="251"/>
                </a:moveTo>
                <a:cubicBezTo>
                  <a:pt x="0" y="196"/>
                  <a:pt x="0" y="196"/>
                  <a:pt x="0" y="196"/>
                </a:cubicBezTo>
                <a:cubicBezTo>
                  <a:pt x="0" y="186"/>
                  <a:pt x="2" y="177"/>
                  <a:pt x="6" y="169"/>
                </a:cubicBezTo>
                <a:cubicBezTo>
                  <a:pt x="9" y="161"/>
                  <a:pt x="16" y="155"/>
                  <a:pt x="26" y="151"/>
                </a:cubicBezTo>
                <a:cubicBezTo>
                  <a:pt x="34" y="148"/>
                  <a:pt x="42" y="144"/>
                  <a:pt x="51" y="141"/>
                </a:cubicBezTo>
                <a:cubicBezTo>
                  <a:pt x="60" y="137"/>
                  <a:pt x="70" y="134"/>
                  <a:pt x="79" y="130"/>
                </a:cubicBezTo>
                <a:cubicBezTo>
                  <a:pt x="88" y="127"/>
                  <a:pt x="97" y="123"/>
                  <a:pt x="106" y="120"/>
                </a:cubicBezTo>
                <a:cubicBezTo>
                  <a:pt x="114" y="117"/>
                  <a:pt x="122" y="114"/>
                  <a:pt x="130" y="111"/>
                </a:cubicBezTo>
                <a:cubicBezTo>
                  <a:pt x="138" y="109"/>
                  <a:pt x="144" y="105"/>
                  <a:pt x="148" y="100"/>
                </a:cubicBezTo>
                <a:cubicBezTo>
                  <a:pt x="152" y="96"/>
                  <a:pt x="154" y="89"/>
                  <a:pt x="156" y="80"/>
                </a:cubicBezTo>
                <a:cubicBezTo>
                  <a:pt x="156" y="78"/>
                  <a:pt x="156" y="75"/>
                  <a:pt x="156" y="71"/>
                </a:cubicBezTo>
                <a:cubicBezTo>
                  <a:pt x="156" y="68"/>
                  <a:pt x="156" y="64"/>
                  <a:pt x="156" y="60"/>
                </a:cubicBezTo>
                <a:cubicBezTo>
                  <a:pt x="155" y="50"/>
                  <a:pt x="151" y="42"/>
                  <a:pt x="145" y="37"/>
                </a:cubicBezTo>
                <a:cubicBezTo>
                  <a:pt x="139" y="31"/>
                  <a:pt x="131" y="28"/>
                  <a:pt x="121" y="27"/>
                </a:cubicBezTo>
                <a:cubicBezTo>
                  <a:pt x="113" y="27"/>
                  <a:pt x="105" y="26"/>
                  <a:pt x="99" y="26"/>
                </a:cubicBezTo>
                <a:cubicBezTo>
                  <a:pt x="92" y="26"/>
                  <a:pt x="85" y="26"/>
                  <a:pt x="76" y="27"/>
                </a:cubicBezTo>
                <a:cubicBezTo>
                  <a:pt x="60" y="27"/>
                  <a:pt x="49" y="32"/>
                  <a:pt x="43" y="40"/>
                </a:cubicBezTo>
                <a:cubicBezTo>
                  <a:pt x="36" y="47"/>
                  <a:pt x="33" y="59"/>
                  <a:pt x="33" y="76"/>
                </a:cubicBezTo>
                <a:cubicBezTo>
                  <a:pt x="33" y="107"/>
                  <a:pt x="33" y="107"/>
                  <a:pt x="33" y="107"/>
                </a:cubicBezTo>
                <a:cubicBezTo>
                  <a:pt x="2" y="107"/>
                  <a:pt x="2" y="107"/>
                  <a:pt x="2" y="107"/>
                </a:cubicBezTo>
                <a:cubicBezTo>
                  <a:pt x="2" y="70"/>
                  <a:pt x="2" y="70"/>
                  <a:pt x="2" y="70"/>
                </a:cubicBezTo>
                <a:cubicBezTo>
                  <a:pt x="2" y="49"/>
                  <a:pt x="8" y="32"/>
                  <a:pt x="19" y="19"/>
                </a:cubicBezTo>
                <a:cubicBezTo>
                  <a:pt x="31" y="7"/>
                  <a:pt x="47" y="1"/>
                  <a:pt x="69" y="0"/>
                </a:cubicBezTo>
                <a:cubicBezTo>
                  <a:pt x="78" y="0"/>
                  <a:pt x="88" y="0"/>
                  <a:pt x="99" y="0"/>
                </a:cubicBezTo>
                <a:cubicBezTo>
                  <a:pt x="109" y="0"/>
                  <a:pt x="119" y="0"/>
                  <a:pt x="130" y="2"/>
                </a:cubicBezTo>
                <a:cubicBezTo>
                  <a:pt x="146" y="3"/>
                  <a:pt x="159" y="9"/>
                  <a:pt x="168" y="17"/>
                </a:cubicBezTo>
                <a:cubicBezTo>
                  <a:pt x="178" y="26"/>
                  <a:pt x="183" y="38"/>
                  <a:pt x="186" y="55"/>
                </a:cubicBezTo>
                <a:cubicBezTo>
                  <a:pt x="187" y="64"/>
                  <a:pt x="187" y="73"/>
                  <a:pt x="186" y="83"/>
                </a:cubicBezTo>
                <a:cubicBezTo>
                  <a:pt x="185" y="93"/>
                  <a:pt x="182" y="102"/>
                  <a:pt x="178" y="110"/>
                </a:cubicBezTo>
                <a:cubicBezTo>
                  <a:pt x="171" y="121"/>
                  <a:pt x="161" y="130"/>
                  <a:pt x="148" y="135"/>
                </a:cubicBezTo>
                <a:cubicBezTo>
                  <a:pt x="140" y="137"/>
                  <a:pt x="132" y="140"/>
                  <a:pt x="123" y="144"/>
                </a:cubicBezTo>
                <a:cubicBezTo>
                  <a:pt x="114" y="147"/>
                  <a:pt x="105" y="151"/>
                  <a:pt x="96" y="154"/>
                </a:cubicBezTo>
                <a:cubicBezTo>
                  <a:pt x="87" y="158"/>
                  <a:pt x="77" y="161"/>
                  <a:pt x="68" y="165"/>
                </a:cubicBezTo>
                <a:cubicBezTo>
                  <a:pt x="59" y="168"/>
                  <a:pt x="51" y="171"/>
                  <a:pt x="44" y="174"/>
                </a:cubicBezTo>
                <a:cubicBezTo>
                  <a:pt x="39" y="176"/>
                  <a:pt x="35" y="179"/>
                  <a:pt x="33" y="183"/>
                </a:cubicBezTo>
                <a:cubicBezTo>
                  <a:pt x="31" y="187"/>
                  <a:pt x="30" y="192"/>
                  <a:pt x="30" y="197"/>
                </a:cubicBezTo>
                <a:cubicBezTo>
                  <a:pt x="30" y="226"/>
                  <a:pt x="30" y="226"/>
                  <a:pt x="30" y="226"/>
                </a:cubicBezTo>
                <a:cubicBezTo>
                  <a:pt x="190" y="226"/>
                  <a:pt x="190" y="226"/>
                  <a:pt x="190" y="226"/>
                </a:cubicBezTo>
                <a:cubicBezTo>
                  <a:pt x="190" y="251"/>
                  <a:pt x="190" y="251"/>
                  <a:pt x="190" y="251"/>
                </a:cubicBezTo>
                <a:lnTo>
                  <a:pt x="0" y="251"/>
                </a:lnTo>
                <a:close/>
              </a:path>
            </a:pathLst>
          </a:custGeom>
          <a:gradFill flip="none" rotWithShape="0">
            <a:gsLst>
              <a:gs pos="0">
                <a:srgbClr val="277CA1">
                  <a:lumMod val="75000"/>
                </a:srgbClr>
              </a:gs>
              <a:gs pos="100000">
                <a:srgbClr val="277CA1"/>
              </a:gs>
            </a:gsLst>
            <a:lin ang="2700000" scaled="1"/>
            <a:tileRect/>
          </a:gradFill>
          <a:ln w="6350">
            <a:gradFill flip="none" rotWithShape="1">
              <a:gsLst>
                <a:gs pos="0">
                  <a:srgbClr val="277CA1"/>
                </a:gs>
                <a:gs pos="100000">
                  <a:srgbClr val="277CA1">
                    <a:lumMod val="75000"/>
                  </a:srgb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68" name="标题 1"/>
          <p:cNvSpPr txBox="1"/>
          <p:nvPr/>
        </p:nvSpPr>
        <p:spPr>
          <a:xfrm>
            <a:off x="3471545" y="1696720"/>
            <a:ext cx="2291715" cy="192214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rgbClr val="FFFFFF"/>
                </a:solidFill>
                <a:latin typeface="方正清刻本悦宋简体" panose="02000000000000000000" charset="0"/>
                <a:ea typeface="方正清刻本悦宋简体" panose="02000000000000000000" charset="0"/>
                <a:cs typeface="+mn-ea"/>
              </a:defRPr>
            </a:lvl1pPr>
          </a:lstStyle>
          <a:p>
            <a:r>
              <a:rPr lang="zh-CN" altLang="en-US" sz="2800" dirty="0">
                <a:solidFill>
                  <a:srgbClr val="000000"/>
                </a:solidFill>
                <a:latin typeface="微软雅黑" panose="020B0503020204020204" pitchFamily="34" charset="-122"/>
                <a:ea typeface="微软雅黑" panose="020B0503020204020204" pitchFamily="34" charset="-122"/>
                <a:cs typeface="方正清刻本悦宋简体" panose="02000000000000000000" charset="0"/>
                <a:sym typeface="方正清刻本悦宋简体" panose="02000000000000000000" charset="0"/>
              </a:rPr>
              <a:t>全面依法治国是国家治理的一场深刻革命</a:t>
            </a:r>
          </a:p>
        </p:txBody>
      </p:sp>
      <p:sp>
        <p:nvSpPr>
          <p:cNvPr id="87" name="文本框 86"/>
          <p:cNvSpPr txBox="1"/>
          <p:nvPr/>
        </p:nvSpPr>
        <p:spPr>
          <a:xfrm>
            <a:off x="494665" y="647065"/>
            <a:ext cx="3930015" cy="583565"/>
          </a:xfrm>
          <a:prstGeom prst="rect">
            <a:avLst/>
          </a:prstGeom>
          <a:noFill/>
        </p:spPr>
        <p:txBody>
          <a:bodyPr wrap="square" rtlCol="0">
            <a:spAutoFit/>
          </a:bodyPr>
          <a:lstStyle/>
          <a:p>
            <a:pPr algn="ctr"/>
            <a:r>
              <a:rPr lang="zh-CN" altLang="en-US" sz="3200" spc="300">
                <a:solidFill>
                  <a:schemeClr val="tx1"/>
                </a:solidFill>
                <a:latin typeface="微软雅黑" panose="020B0503020204020204" pitchFamily="34" charset="-122"/>
                <a:ea typeface="微软雅黑" panose="020B0503020204020204" pitchFamily="34" charset="-122"/>
              </a:rPr>
              <a:t>三、全面依法治国</a:t>
            </a:r>
            <a:endParaRPr lang="zh-CN" altLang="en-US" sz="3200" spc="300" dirty="0">
              <a:solidFill>
                <a:schemeClr val="tx1"/>
              </a:solidFill>
              <a:latin typeface="微软雅黑" panose="020B0503020204020204" pitchFamily="34" charset="-122"/>
              <a:ea typeface="微软雅黑" panose="020B0503020204020204" pitchFamily="34" charset="-122"/>
            </a:endParaRPr>
          </a:p>
        </p:txBody>
      </p:sp>
      <p:sp>
        <p:nvSpPr>
          <p:cNvPr id="2" name="标题 1"/>
          <p:cNvSpPr txBox="1"/>
          <p:nvPr/>
        </p:nvSpPr>
        <p:spPr>
          <a:xfrm>
            <a:off x="7272020" y="1587500"/>
            <a:ext cx="2291715" cy="192214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rgbClr val="FFFFFF"/>
                </a:solidFill>
                <a:latin typeface="方正清刻本悦宋简体" panose="02000000000000000000" charset="0"/>
                <a:ea typeface="方正清刻本悦宋简体" panose="02000000000000000000" charset="0"/>
                <a:cs typeface="+mn-ea"/>
              </a:defRPr>
            </a:lvl1pPr>
          </a:lstStyle>
          <a:p>
            <a:r>
              <a:rPr lang="zh-CN" altLang="en-US" sz="2800" dirty="0">
                <a:solidFill>
                  <a:srgbClr val="000000"/>
                </a:solidFill>
                <a:latin typeface="微软雅黑" panose="020B0503020204020204" pitchFamily="34" charset="-122"/>
                <a:ea typeface="微软雅黑" panose="020B0503020204020204" pitchFamily="34" charset="-122"/>
                <a:cs typeface="方正清刻本悦宋简体" panose="02000000000000000000" charset="0"/>
                <a:sym typeface="方正清刻本悦宋简体" panose="02000000000000000000" charset="0"/>
              </a:rPr>
              <a:t>建设中国特色社会主义法治体系</a:t>
            </a:r>
          </a:p>
        </p:txBody>
      </p:sp>
      <p:sp>
        <p:nvSpPr>
          <p:cNvPr id="3" name="标题 1"/>
          <p:cNvSpPr txBox="1"/>
          <p:nvPr/>
        </p:nvSpPr>
        <p:spPr>
          <a:xfrm>
            <a:off x="3571875" y="4237990"/>
            <a:ext cx="2199005" cy="192214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rgbClr val="FFFFFF"/>
                </a:solidFill>
                <a:latin typeface="方正清刻本悦宋简体" panose="02000000000000000000" charset="0"/>
                <a:ea typeface="方正清刻本悦宋简体" panose="02000000000000000000" charset="0"/>
                <a:cs typeface="+mn-ea"/>
              </a:defRPr>
            </a:lvl1pPr>
          </a:lstStyle>
          <a:p>
            <a:r>
              <a:rPr lang="zh-CN" altLang="en-US" sz="2800" dirty="0">
                <a:solidFill>
                  <a:srgbClr val="000000"/>
                </a:solidFill>
                <a:latin typeface="微软雅黑" panose="020B0503020204020204" pitchFamily="34" charset="-122"/>
                <a:ea typeface="微软雅黑" panose="020B0503020204020204" pitchFamily="34" charset="-122"/>
                <a:cs typeface="方正清刻本悦宋简体" panose="02000000000000000000" charset="0"/>
                <a:sym typeface="方正清刻本悦宋简体" panose="02000000000000000000" charset="0"/>
              </a:rPr>
              <a:t>维护社会公平正义、司法公正</a:t>
            </a:r>
          </a:p>
        </p:txBody>
      </p:sp>
      <p:sp>
        <p:nvSpPr>
          <p:cNvPr id="4" name="标题 1"/>
          <p:cNvSpPr txBox="1"/>
          <p:nvPr/>
        </p:nvSpPr>
        <p:spPr>
          <a:xfrm>
            <a:off x="7413625" y="4214495"/>
            <a:ext cx="2150110" cy="192214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rgbClr val="FFFFFF"/>
                </a:solidFill>
                <a:latin typeface="方正清刻本悦宋简体" panose="02000000000000000000" charset="0"/>
                <a:ea typeface="方正清刻本悦宋简体" panose="02000000000000000000" charset="0"/>
                <a:cs typeface="+mn-ea"/>
              </a:defRPr>
            </a:lvl1pPr>
          </a:lstStyle>
          <a:p>
            <a:r>
              <a:rPr lang="zh-CN" altLang="en-US" sz="2800" dirty="0">
                <a:solidFill>
                  <a:srgbClr val="000000"/>
                </a:solidFill>
                <a:latin typeface="微软雅黑" panose="020B0503020204020204" pitchFamily="34" charset="-122"/>
                <a:ea typeface="微软雅黑" panose="020B0503020204020204" pitchFamily="34" charset="-122"/>
                <a:cs typeface="方正清刻本悦宋简体" panose="02000000000000000000" charset="0"/>
                <a:sym typeface="方正清刻本悦宋简体" panose="02000000000000000000" charset="0"/>
              </a:rPr>
              <a:t>在党的领导下依法治国、厉行法治</a:t>
            </a:r>
          </a:p>
        </p:txBody>
      </p:sp>
      <p:sp>
        <p:nvSpPr>
          <p:cNvPr id="5" name="文本框 4"/>
          <p:cNvSpPr txBox="1"/>
          <p:nvPr>
            <p:custDataLst>
              <p:tags r:id="rId2"/>
            </p:custDataLst>
          </p:nvPr>
        </p:nvSpPr>
        <p:spPr>
          <a:xfrm>
            <a:off x="195072" y="25400"/>
            <a:ext cx="5824474" cy="601182"/>
          </a:xfrm>
          <a:prstGeom prst="rect">
            <a:avLst/>
          </a:prstGeom>
          <a:noFill/>
        </p:spPr>
        <p:txBody>
          <a:bodyPr wrap="square" lIns="63500" tIns="25400" rIns="63500" bIns="25400" rtlCol="0" anchor="b" anchorCtr="0">
            <a:normAutofit fontScale="95000"/>
          </a:bodyPr>
          <a:lstStyle/>
          <a:p>
            <a:pPr marL="0" indent="0" algn="l">
              <a:lnSpc>
                <a:spcPct val="100000"/>
              </a:lnSpc>
              <a:spcBef>
                <a:spcPts val="0"/>
              </a:spcBef>
              <a:spcAft>
                <a:spcPts val="0"/>
              </a:spcAft>
              <a:buSzPct val="100000"/>
              <a:buNone/>
            </a:pPr>
            <a:r>
              <a:rPr lang="zh-CN" altLang="en-US" sz="3800" b="1" spc="220" dirty="0">
                <a:solidFill>
                  <a:schemeClr val="accent1">
                    <a:lumMod val="75000"/>
                  </a:schemeClr>
                </a:solidFill>
                <a:latin typeface="微软雅黑" panose="020B0503020204020204" pitchFamily="34" charset="-122"/>
                <a:ea typeface="微软雅黑" panose="020B0503020204020204" pitchFamily="34" charset="-122"/>
              </a:rPr>
              <a:t>一、教材分析</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descr="e7d195523061f1c09e9d68d7cf438b91ef959ecb14fc25d26BBA7F7DBC18E55DFF4014AF651F0BF2569D4B6C1DA7F1A4683A481403BD872FC687266AD13265C1DE7C373772FD8728ABDD69ADD03BFF5BE2862BC891DBB79ED9A64E36B760F047242DA6CEBD57752E2D8380B9776A94FF1AA390A057932998756F4633FD36D01F11C8C09C8E0E14D0D9FC1FE1EC10F6F9"/>
          <p:cNvSpPr/>
          <p:nvPr/>
        </p:nvSpPr>
        <p:spPr>
          <a:xfrm>
            <a:off x="693657" y="1506518"/>
            <a:ext cx="10797689" cy="4831080"/>
          </a:xfrm>
          <a:prstGeom prst="rect">
            <a:avLst/>
          </a:prstGeom>
          <a:gradFill>
            <a:gsLst>
              <a:gs pos="3896">
                <a:srgbClr val="F2E6CD"/>
              </a:gs>
              <a:gs pos="97000">
                <a:srgbClr val="E3B84B"/>
              </a:gs>
            </a:gsLst>
            <a:lin scaled="1"/>
          </a:gradFill>
          <a:ln w="19050">
            <a:solidFill>
              <a:srgbClr val="FFC000"/>
            </a:solidFill>
          </a:ln>
        </p:spPr>
        <p:txBody>
          <a:bodyPr wrap="square">
            <a:spAutoFit/>
          </a:bodyPr>
          <a:lstStyle/>
          <a:p>
            <a:pPr lvl="0">
              <a:defRPr/>
            </a:pPr>
            <a:r>
              <a:rPr lang="zh-CN" altLang="en-US" sz="2200" dirty="0" smtClean="0"/>
              <a:t>        </a:t>
            </a:r>
            <a:r>
              <a:rPr lang="zh-CN" altLang="en-US" sz="2200" dirty="0" smtClean="0">
                <a:ln w="0"/>
                <a:latin typeface="微软雅黑" panose="020B0503020204020204" pitchFamily="34" charset="-122"/>
                <a:ea typeface="微软雅黑" panose="020B0503020204020204" pitchFamily="34" charset="-122"/>
              </a:rPr>
              <a:t>我</a:t>
            </a:r>
            <a:r>
              <a:rPr lang="zh-CN" altLang="en-US" sz="2200" dirty="0">
                <a:ln w="0"/>
                <a:latin typeface="微软雅黑" panose="020B0503020204020204" pitchFamily="34" charset="-122"/>
                <a:ea typeface="微软雅黑" panose="020B0503020204020204" pitchFamily="34" charset="-122"/>
              </a:rPr>
              <a:t>说过，“党大还是法大”是一个政治陷阱，是一个伪命题。对这个问题，我们不能含糊其辞、语焉不详，要明确予以回答。</a:t>
            </a:r>
            <a:endParaRPr lang="en-US" altLang="zh-CN" sz="2200" dirty="0">
              <a:ln w="0"/>
              <a:latin typeface="微软雅黑" panose="020B0503020204020204" pitchFamily="34" charset="-122"/>
              <a:ea typeface="微软雅黑" panose="020B0503020204020204" pitchFamily="34" charset="-122"/>
            </a:endParaRPr>
          </a:p>
          <a:p>
            <a:pPr lvl="0">
              <a:defRPr/>
            </a:pPr>
            <a:r>
              <a:rPr lang="en-US" altLang="zh-CN" sz="2200" dirty="0">
                <a:ln w="0"/>
                <a:latin typeface="微软雅黑" panose="020B0503020204020204" pitchFamily="34" charset="-122"/>
                <a:ea typeface="微软雅黑" panose="020B0503020204020204" pitchFamily="34" charset="-122"/>
              </a:rPr>
              <a:t>      </a:t>
            </a:r>
            <a:r>
              <a:rPr lang="en-US" altLang="zh-CN" sz="2200" dirty="0" smtClean="0">
                <a:ln w="0"/>
                <a:latin typeface="微软雅黑" panose="020B0503020204020204" pitchFamily="34" charset="-122"/>
                <a:ea typeface="微软雅黑" panose="020B0503020204020204" pitchFamily="34" charset="-122"/>
              </a:rPr>
              <a:t> </a:t>
            </a:r>
            <a:r>
              <a:rPr lang="zh-CN" altLang="en-US" sz="2200" dirty="0">
                <a:ln w="0"/>
                <a:latin typeface="微软雅黑" panose="020B0503020204020204" pitchFamily="34" charset="-122"/>
                <a:ea typeface="微软雅黑" panose="020B0503020204020204" pitchFamily="34" charset="-122"/>
              </a:rPr>
              <a:t>我们必须牢记，党的领导是中国特色社会主义法治之魂，是我们的法治同西方资本主义国家的法治最大的区别。离开了中国共产党的领导，中国特色社会主义法治</a:t>
            </a:r>
            <a:r>
              <a:rPr lang="zh-CN" altLang="en-US" sz="2200" dirty="0" smtClean="0">
                <a:ln w="0"/>
                <a:latin typeface="微软雅黑" panose="020B0503020204020204" pitchFamily="34" charset="-122"/>
                <a:ea typeface="微软雅黑" panose="020B0503020204020204" pitchFamily="34" charset="-122"/>
              </a:rPr>
              <a:t>体系、社会主义</a:t>
            </a:r>
            <a:r>
              <a:rPr lang="zh-CN" altLang="en-US" sz="2200" dirty="0">
                <a:ln w="0"/>
                <a:latin typeface="微软雅黑" panose="020B0503020204020204" pitchFamily="34" charset="-122"/>
                <a:ea typeface="微软雅黑" panose="020B0503020204020204" pitchFamily="34" charset="-122"/>
              </a:rPr>
              <a:t>法治国家就建不起来。我们全面推进依法治国，绝不是要虚化、弱化甚至动摇、否定党的领导，而是为了进一步巩固党的执政地位、改善党的执政方式、提高党的执政能力，保证党和国家长治久安。</a:t>
            </a:r>
            <a:endParaRPr lang="en-US" altLang="zh-CN" sz="2200" dirty="0">
              <a:ln w="0"/>
              <a:latin typeface="微软雅黑" panose="020B0503020204020204" pitchFamily="34" charset="-122"/>
              <a:ea typeface="微软雅黑" panose="020B0503020204020204" pitchFamily="34" charset="-122"/>
            </a:endParaRPr>
          </a:p>
          <a:p>
            <a:pPr lvl="0">
              <a:defRPr/>
            </a:pPr>
            <a:r>
              <a:rPr lang="en-US" altLang="zh-CN" sz="2200" dirty="0" smtClean="0">
                <a:ln w="0"/>
                <a:latin typeface="微软雅黑" panose="020B0503020204020204" pitchFamily="34" charset="-122"/>
                <a:ea typeface="微软雅黑" panose="020B0503020204020204" pitchFamily="34" charset="-122"/>
              </a:rPr>
              <a:t>       </a:t>
            </a:r>
            <a:r>
              <a:rPr lang="zh-CN" altLang="en-US" sz="2200" dirty="0" smtClean="0">
                <a:ln w="0"/>
                <a:latin typeface="微软雅黑" panose="020B0503020204020204" pitchFamily="34" charset="-122"/>
                <a:ea typeface="微软雅黑" panose="020B0503020204020204" pitchFamily="34" charset="-122"/>
              </a:rPr>
              <a:t>社会主义</a:t>
            </a:r>
            <a:r>
              <a:rPr lang="zh-CN" altLang="en-US" sz="2200" dirty="0">
                <a:ln w="0"/>
                <a:latin typeface="微软雅黑" panose="020B0503020204020204" pitchFamily="34" charset="-122"/>
                <a:ea typeface="微软雅黑" panose="020B0503020204020204" pitchFamily="34" charset="-122"/>
              </a:rPr>
              <a:t>法治必须坚持党的领导，党的领导必须依靠社会主义法治。在我国，法是党的主张和人民意志的统一体现，党领导人民制定宪法法律，党领导人民</a:t>
            </a:r>
            <a:r>
              <a:rPr lang="zh-CN" altLang="en-US" sz="2200" dirty="0" smtClean="0">
                <a:ln w="0"/>
                <a:latin typeface="微软雅黑" panose="020B0503020204020204" pitchFamily="34" charset="-122"/>
                <a:ea typeface="微软雅黑" panose="020B0503020204020204" pitchFamily="34" charset="-122"/>
              </a:rPr>
              <a:t>实施宪法法律</a:t>
            </a:r>
            <a:r>
              <a:rPr lang="zh-CN" altLang="en-US" sz="2200" dirty="0">
                <a:ln w="0"/>
                <a:latin typeface="微软雅黑" panose="020B0503020204020204" pitchFamily="34" charset="-122"/>
                <a:ea typeface="微软雅黑" panose="020B0503020204020204" pitchFamily="34" charset="-122"/>
              </a:rPr>
              <a:t>，党自身必须在宪法法律范围内活动，这是党的领导力量的体现。全党在宪法法律范围</a:t>
            </a:r>
            <a:r>
              <a:rPr lang="zh-CN" altLang="en-US" sz="2200" dirty="0" smtClean="0">
                <a:ln w="0"/>
                <a:latin typeface="微软雅黑" panose="020B0503020204020204" pitchFamily="34" charset="-122"/>
                <a:ea typeface="微软雅黑" panose="020B0503020204020204" pitchFamily="34" charset="-122"/>
              </a:rPr>
              <a:t>内活动</a:t>
            </a:r>
            <a:r>
              <a:rPr lang="zh-CN" altLang="en-US" sz="2200" dirty="0">
                <a:ln w="0"/>
                <a:latin typeface="微软雅黑" panose="020B0503020204020204" pitchFamily="34" charset="-122"/>
                <a:ea typeface="微软雅黑" panose="020B0503020204020204" pitchFamily="34" charset="-122"/>
              </a:rPr>
              <a:t>，这是我们党的高度自觉，也是坚持党的领导的具体体现，党和法、党的领导和依法治国是高度统一的。</a:t>
            </a:r>
            <a:endParaRPr lang="en-US" altLang="zh-CN" sz="2200" dirty="0">
              <a:ln w="0"/>
              <a:latin typeface="微软雅黑" panose="020B0503020204020204" pitchFamily="34" charset="-122"/>
              <a:ea typeface="微软雅黑" panose="020B0503020204020204" pitchFamily="34" charset="-122"/>
            </a:endParaRPr>
          </a:p>
          <a:p>
            <a:pPr lvl="0" algn="r">
              <a:defRPr/>
            </a:pPr>
            <a:r>
              <a:rPr lang="en-US" altLang="zh-CN" sz="2200" dirty="0">
                <a:ln w="0"/>
                <a:latin typeface="微软雅黑" panose="020B0503020204020204" pitchFamily="34" charset="-122"/>
                <a:ea typeface="微软雅黑" panose="020B0503020204020204" pitchFamily="34" charset="-122"/>
              </a:rPr>
              <a:t>         ——</a:t>
            </a:r>
            <a:r>
              <a:rPr lang="zh-CN" altLang="en-US" sz="2200" dirty="0">
                <a:ln w="0"/>
                <a:latin typeface="微软雅黑" panose="020B0503020204020204" pitchFamily="34" charset="-122"/>
                <a:ea typeface="微软雅黑" panose="020B0503020204020204" pitchFamily="34" charset="-122"/>
              </a:rPr>
              <a:t>习近平</a:t>
            </a:r>
            <a:r>
              <a:rPr lang="en-US" altLang="zh-CN" sz="2200" dirty="0">
                <a:ln w="0"/>
                <a:latin typeface="微软雅黑" panose="020B0503020204020204" pitchFamily="34" charset="-122"/>
                <a:ea typeface="微软雅黑" panose="020B0503020204020204" pitchFamily="34" charset="-122"/>
              </a:rPr>
              <a:t>2015</a:t>
            </a:r>
            <a:r>
              <a:rPr lang="zh-CN" altLang="en-US" sz="2200" dirty="0">
                <a:ln w="0"/>
                <a:latin typeface="微软雅黑" panose="020B0503020204020204" pitchFamily="34" charset="-122"/>
                <a:ea typeface="微软雅黑" panose="020B0503020204020204" pitchFamily="34" charset="-122"/>
              </a:rPr>
              <a:t>年</a:t>
            </a:r>
            <a:r>
              <a:rPr lang="en-US" altLang="zh-CN" sz="2200" dirty="0">
                <a:ln w="0"/>
                <a:latin typeface="微软雅黑" panose="020B0503020204020204" pitchFamily="34" charset="-122"/>
                <a:ea typeface="微软雅黑" panose="020B0503020204020204" pitchFamily="34" charset="-122"/>
              </a:rPr>
              <a:t>2</a:t>
            </a:r>
            <a:r>
              <a:rPr lang="zh-CN" altLang="en-US" sz="2200" dirty="0">
                <a:ln w="0"/>
                <a:latin typeface="微软雅黑" panose="020B0503020204020204" pitchFamily="34" charset="-122"/>
                <a:ea typeface="微软雅黑" panose="020B0503020204020204" pitchFamily="34" charset="-122"/>
              </a:rPr>
              <a:t>月</a:t>
            </a:r>
            <a:r>
              <a:rPr lang="en-US" altLang="zh-CN" sz="2200" dirty="0">
                <a:ln w="0"/>
                <a:latin typeface="微软雅黑" panose="020B0503020204020204" pitchFamily="34" charset="-122"/>
                <a:ea typeface="微软雅黑" panose="020B0503020204020204" pitchFamily="34" charset="-122"/>
              </a:rPr>
              <a:t>2</a:t>
            </a:r>
            <a:r>
              <a:rPr lang="zh-CN" altLang="en-US" sz="2200" dirty="0">
                <a:ln w="0"/>
                <a:latin typeface="微软雅黑" panose="020B0503020204020204" pitchFamily="34" charset="-122"/>
                <a:ea typeface="微软雅黑" panose="020B0503020204020204" pitchFamily="34" charset="-122"/>
              </a:rPr>
              <a:t>日在省部级主要领导干部学习贯彻党的十八届四中全会精神全面推进依法治国专题研讨班上的讲话</a:t>
            </a:r>
          </a:p>
        </p:txBody>
      </p:sp>
      <p:sp>
        <p:nvSpPr>
          <p:cNvPr id="6" name="TextBox 3"/>
          <p:cNvSpPr txBox="1"/>
          <p:nvPr/>
        </p:nvSpPr>
        <p:spPr>
          <a:xfrm>
            <a:off x="4014470" y="647065"/>
            <a:ext cx="4154805" cy="737235"/>
          </a:xfrm>
          <a:prstGeom prst="rect">
            <a:avLst/>
          </a:prstGeom>
          <a:noFill/>
        </p:spPr>
        <p:txBody>
          <a:bodyPr wrap="square" rtlCol="0">
            <a:spAutoFit/>
          </a:bodyPr>
          <a:lstStyle/>
          <a:p>
            <a:pPr>
              <a:lnSpc>
                <a:spcPct val="150000"/>
              </a:lnSpc>
            </a:pPr>
            <a:r>
              <a:rPr lang="zh-CN" altLang="en-US" sz="2800" dirty="0">
                <a:ln w="0"/>
                <a:latin typeface="微软雅黑" panose="020B0503020204020204" pitchFamily="34" charset="-122"/>
                <a:ea typeface="微软雅黑" panose="020B0503020204020204" pitchFamily="34" charset="-122"/>
              </a:rPr>
              <a:t>正确处理党和法的关系</a:t>
            </a:r>
            <a:endParaRPr lang="en-US" altLang="zh-CN" sz="2800" dirty="0">
              <a:latin typeface="微软雅黑" panose="020B0503020204020204" pitchFamily="34" charset="-122"/>
              <a:ea typeface="微软雅黑" panose="020B0503020204020204" pitchFamily="34" charset="-122"/>
            </a:endParaRPr>
          </a:p>
        </p:txBody>
      </p:sp>
      <p:sp>
        <p:nvSpPr>
          <p:cNvPr id="2" name="文本框 1"/>
          <p:cNvSpPr txBox="1"/>
          <p:nvPr>
            <p:custDataLst>
              <p:tags r:id="rId1"/>
            </p:custDataLst>
          </p:nvPr>
        </p:nvSpPr>
        <p:spPr>
          <a:xfrm>
            <a:off x="195072" y="15240"/>
            <a:ext cx="5824474" cy="601182"/>
          </a:xfrm>
          <a:prstGeom prst="rect">
            <a:avLst/>
          </a:prstGeom>
          <a:noFill/>
        </p:spPr>
        <p:txBody>
          <a:bodyPr wrap="square" lIns="63500" tIns="25400" rIns="63500" bIns="25400" rtlCol="0" anchor="b" anchorCtr="0">
            <a:normAutofit fontScale="95000"/>
          </a:bodyPr>
          <a:lstStyle/>
          <a:p>
            <a:pPr marL="0" indent="0" algn="l">
              <a:lnSpc>
                <a:spcPct val="100000"/>
              </a:lnSpc>
              <a:spcBef>
                <a:spcPts val="0"/>
              </a:spcBef>
              <a:spcAft>
                <a:spcPts val="0"/>
              </a:spcAft>
              <a:buSzPct val="100000"/>
              <a:buNone/>
            </a:pPr>
            <a:r>
              <a:rPr lang="zh-CN" altLang="en-US" sz="3800" b="1" spc="220" dirty="0">
                <a:solidFill>
                  <a:schemeClr val="accent1">
                    <a:lumMod val="75000"/>
                  </a:schemeClr>
                </a:solidFill>
                <a:latin typeface="微软雅黑" panose="020B0503020204020204" pitchFamily="34" charset="-122"/>
                <a:ea typeface="微软雅黑" panose="020B0503020204020204" pitchFamily="34" charset="-122"/>
              </a:rPr>
              <a:t>一、教材分析</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7"/>
          <p:cNvSpPr/>
          <p:nvPr/>
        </p:nvSpPr>
        <p:spPr bwMode="auto">
          <a:xfrm>
            <a:off x="2541506" y="1467239"/>
            <a:ext cx="3356660" cy="2279048"/>
          </a:xfrm>
          <a:custGeom>
            <a:avLst/>
            <a:gdLst>
              <a:gd name="T0" fmla="*/ 308 w 1003"/>
              <a:gd name="T1" fmla="*/ 0 h 681"/>
              <a:gd name="T2" fmla="*/ 0 w 1003"/>
              <a:gd name="T3" fmla="*/ 309 h 681"/>
              <a:gd name="T4" fmla="*/ 0 w 1003"/>
              <a:gd name="T5" fmla="*/ 681 h 681"/>
              <a:gd name="T6" fmla="*/ 1003 w 1003"/>
              <a:gd name="T7" fmla="*/ 681 h 681"/>
              <a:gd name="T8" fmla="*/ 1003 w 1003"/>
              <a:gd name="T9" fmla="*/ 0 h 681"/>
              <a:gd name="T10" fmla="*/ 308 w 1003"/>
              <a:gd name="T11" fmla="*/ 0 h 681"/>
            </a:gdLst>
            <a:ahLst/>
            <a:cxnLst>
              <a:cxn ang="0">
                <a:pos x="T0" y="T1"/>
              </a:cxn>
              <a:cxn ang="0">
                <a:pos x="T2" y="T3"/>
              </a:cxn>
              <a:cxn ang="0">
                <a:pos x="T4" y="T5"/>
              </a:cxn>
              <a:cxn ang="0">
                <a:pos x="T6" y="T7"/>
              </a:cxn>
              <a:cxn ang="0">
                <a:pos x="T8" y="T9"/>
              </a:cxn>
              <a:cxn ang="0">
                <a:pos x="T10" y="T11"/>
              </a:cxn>
            </a:cxnLst>
            <a:rect l="0" t="0" r="r" b="b"/>
            <a:pathLst>
              <a:path w="1003" h="681">
                <a:moveTo>
                  <a:pt x="308" y="0"/>
                </a:moveTo>
                <a:lnTo>
                  <a:pt x="0" y="309"/>
                </a:lnTo>
                <a:lnTo>
                  <a:pt x="0" y="681"/>
                </a:lnTo>
                <a:lnTo>
                  <a:pt x="1003" y="681"/>
                </a:lnTo>
                <a:lnTo>
                  <a:pt x="1003" y="0"/>
                </a:lnTo>
                <a:lnTo>
                  <a:pt x="308" y="0"/>
                </a:lnTo>
                <a:close/>
              </a:path>
            </a:pathLst>
          </a:custGeom>
          <a:gradFill flip="none" rotWithShape="0">
            <a:gsLst>
              <a:gs pos="0">
                <a:srgbClr val="FFFFFF"/>
              </a:gs>
              <a:gs pos="100000">
                <a:srgbClr val="FFFFFF"/>
              </a:gs>
            </a:gsLst>
            <a:lin ang="3600000" scaled="0"/>
            <a:tileRect/>
          </a:gradFill>
          <a:ln w="6350">
            <a:solidFill>
              <a:schemeClr val="accent1">
                <a:lumMod val="40000"/>
                <a:lumOff val="60000"/>
              </a:schemeClr>
            </a:soli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13" name="Freeform 8"/>
          <p:cNvSpPr/>
          <p:nvPr/>
        </p:nvSpPr>
        <p:spPr bwMode="auto">
          <a:xfrm>
            <a:off x="2668506" y="1594239"/>
            <a:ext cx="3356660" cy="2279048"/>
          </a:xfrm>
          <a:custGeom>
            <a:avLst/>
            <a:gdLst>
              <a:gd name="T0" fmla="*/ 308 w 1003"/>
              <a:gd name="T1" fmla="*/ 0 h 681"/>
              <a:gd name="T2" fmla="*/ 0 w 1003"/>
              <a:gd name="T3" fmla="*/ 309 h 681"/>
              <a:gd name="T4" fmla="*/ 0 w 1003"/>
              <a:gd name="T5" fmla="*/ 681 h 681"/>
              <a:gd name="T6" fmla="*/ 1003 w 1003"/>
              <a:gd name="T7" fmla="*/ 681 h 681"/>
              <a:gd name="T8" fmla="*/ 1003 w 1003"/>
              <a:gd name="T9" fmla="*/ 0 h 681"/>
              <a:gd name="T10" fmla="*/ 308 w 1003"/>
              <a:gd name="T11" fmla="*/ 0 h 681"/>
            </a:gdLst>
            <a:ahLst/>
            <a:cxnLst>
              <a:cxn ang="0">
                <a:pos x="T0" y="T1"/>
              </a:cxn>
              <a:cxn ang="0">
                <a:pos x="T2" y="T3"/>
              </a:cxn>
              <a:cxn ang="0">
                <a:pos x="T4" y="T5"/>
              </a:cxn>
              <a:cxn ang="0">
                <a:pos x="T6" y="T7"/>
              </a:cxn>
              <a:cxn ang="0">
                <a:pos x="T8" y="T9"/>
              </a:cxn>
              <a:cxn ang="0">
                <a:pos x="T10" y="T11"/>
              </a:cxn>
            </a:cxnLst>
            <a:rect l="0" t="0" r="r" b="b"/>
            <a:pathLst>
              <a:path w="1003" h="681">
                <a:moveTo>
                  <a:pt x="308" y="0"/>
                </a:moveTo>
                <a:lnTo>
                  <a:pt x="0" y="309"/>
                </a:lnTo>
                <a:lnTo>
                  <a:pt x="0" y="681"/>
                </a:lnTo>
                <a:lnTo>
                  <a:pt x="1003" y="681"/>
                </a:lnTo>
                <a:lnTo>
                  <a:pt x="1003" y="0"/>
                </a:lnTo>
                <a:lnTo>
                  <a:pt x="308"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14" name="Freeform 9"/>
          <p:cNvSpPr/>
          <p:nvPr/>
        </p:nvSpPr>
        <p:spPr bwMode="auto">
          <a:xfrm>
            <a:off x="2541506" y="1467240"/>
            <a:ext cx="1030759" cy="1034105"/>
          </a:xfrm>
          <a:custGeom>
            <a:avLst/>
            <a:gdLst>
              <a:gd name="T0" fmla="*/ 308 w 308"/>
              <a:gd name="T1" fmla="*/ 0 h 309"/>
              <a:gd name="T2" fmla="*/ 308 w 308"/>
              <a:gd name="T3" fmla="*/ 0 h 309"/>
              <a:gd name="T4" fmla="*/ 0 w 308"/>
              <a:gd name="T5" fmla="*/ 309 h 309"/>
              <a:gd name="T6" fmla="*/ 308 w 308"/>
              <a:gd name="T7" fmla="*/ 309 h 309"/>
              <a:gd name="T8" fmla="*/ 308 w 308"/>
              <a:gd name="T9" fmla="*/ 0 h 309"/>
            </a:gdLst>
            <a:ahLst/>
            <a:cxnLst>
              <a:cxn ang="0">
                <a:pos x="T0" y="T1"/>
              </a:cxn>
              <a:cxn ang="0">
                <a:pos x="T2" y="T3"/>
              </a:cxn>
              <a:cxn ang="0">
                <a:pos x="T4" y="T5"/>
              </a:cxn>
              <a:cxn ang="0">
                <a:pos x="T6" y="T7"/>
              </a:cxn>
              <a:cxn ang="0">
                <a:pos x="T8" y="T9"/>
              </a:cxn>
            </a:cxnLst>
            <a:rect l="0" t="0" r="r" b="b"/>
            <a:pathLst>
              <a:path w="308" h="309">
                <a:moveTo>
                  <a:pt x="308" y="0"/>
                </a:moveTo>
                <a:lnTo>
                  <a:pt x="308" y="0"/>
                </a:lnTo>
                <a:lnTo>
                  <a:pt x="0" y="309"/>
                </a:lnTo>
                <a:lnTo>
                  <a:pt x="308" y="309"/>
                </a:lnTo>
                <a:lnTo>
                  <a:pt x="308" y="0"/>
                </a:lnTo>
                <a:close/>
              </a:path>
            </a:pathLst>
          </a:custGeom>
          <a:gradFill flip="none" rotWithShape="1">
            <a:gsLst>
              <a:gs pos="0">
                <a:srgbClr val="FFFFFF"/>
              </a:gs>
              <a:gs pos="100000">
                <a:srgbClr val="FFFFFF"/>
              </a:gs>
            </a:gsLst>
            <a:lin ang="13500000" scaled="1"/>
            <a:tileRect/>
          </a:gradFill>
          <a:ln w="6350">
            <a:gradFill>
              <a:gsLst>
                <a:gs pos="0">
                  <a:srgbClr val="FFFFFF"/>
                </a:gs>
                <a:gs pos="100000">
                  <a:srgbClr val="FFFFFF"/>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22" name="Freeform 10"/>
          <p:cNvSpPr/>
          <p:nvPr/>
        </p:nvSpPr>
        <p:spPr bwMode="auto">
          <a:xfrm>
            <a:off x="2668506" y="1594240"/>
            <a:ext cx="1030759" cy="1034105"/>
          </a:xfrm>
          <a:custGeom>
            <a:avLst/>
            <a:gdLst>
              <a:gd name="T0" fmla="*/ 308 w 308"/>
              <a:gd name="T1" fmla="*/ 0 h 309"/>
              <a:gd name="T2" fmla="*/ 308 w 308"/>
              <a:gd name="T3" fmla="*/ 0 h 309"/>
              <a:gd name="T4" fmla="*/ 0 w 308"/>
              <a:gd name="T5" fmla="*/ 309 h 309"/>
              <a:gd name="T6" fmla="*/ 308 w 308"/>
              <a:gd name="T7" fmla="*/ 309 h 309"/>
              <a:gd name="T8" fmla="*/ 308 w 308"/>
              <a:gd name="T9" fmla="*/ 0 h 309"/>
            </a:gdLst>
            <a:ahLst/>
            <a:cxnLst>
              <a:cxn ang="0">
                <a:pos x="T0" y="T1"/>
              </a:cxn>
              <a:cxn ang="0">
                <a:pos x="T2" y="T3"/>
              </a:cxn>
              <a:cxn ang="0">
                <a:pos x="T4" y="T5"/>
              </a:cxn>
              <a:cxn ang="0">
                <a:pos x="T6" y="T7"/>
              </a:cxn>
              <a:cxn ang="0">
                <a:pos x="T8" y="T9"/>
              </a:cxn>
            </a:cxnLst>
            <a:rect l="0" t="0" r="r" b="b"/>
            <a:pathLst>
              <a:path w="308" h="309">
                <a:moveTo>
                  <a:pt x="308" y="0"/>
                </a:moveTo>
                <a:lnTo>
                  <a:pt x="308" y="0"/>
                </a:lnTo>
                <a:lnTo>
                  <a:pt x="0" y="309"/>
                </a:lnTo>
                <a:lnTo>
                  <a:pt x="308" y="309"/>
                </a:lnTo>
                <a:lnTo>
                  <a:pt x="308"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25" name="Freeform 41"/>
          <p:cNvSpPr/>
          <p:nvPr/>
        </p:nvSpPr>
        <p:spPr bwMode="auto">
          <a:xfrm>
            <a:off x="2541506" y="4087641"/>
            <a:ext cx="3356660" cy="2279048"/>
          </a:xfrm>
          <a:custGeom>
            <a:avLst/>
            <a:gdLst>
              <a:gd name="T0" fmla="*/ 308 w 1003"/>
              <a:gd name="T1" fmla="*/ 0 h 681"/>
              <a:gd name="T2" fmla="*/ 0 w 1003"/>
              <a:gd name="T3" fmla="*/ 311 h 681"/>
              <a:gd name="T4" fmla="*/ 0 w 1003"/>
              <a:gd name="T5" fmla="*/ 681 h 681"/>
              <a:gd name="T6" fmla="*/ 1003 w 1003"/>
              <a:gd name="T7" fmla="*/ 681 h 681"/>
              <a:gd name="T8" fmla="*/ 1003 w 1003"/>
              <a:gd name="T9" fmla="*/ 0 h 681"/>
              <a:gd name="T10" fmla="*/ 308 w 1003"/>
              <a:gd name="T11" fmla="*/ 0 h 681"/>
            </a:gdLst>
            <a:ahLst/>
            <a:cxnLst>
              <a:cxn ang="0">
                <a:pos x="T0" y="T1"/>
              </a:cxn>
              <a:cxn ang="0">
                <a:pos x="T2" y="T3"/>
              </a:cxn>
              <a:cxn ang="0">
                <a:pos x="T4" y="T5"/>
              </a:cxn>
              <a:cxn ang="0">
                <a:pos x="T6" y="T7"/>
              </a:cxn>
              <a:cxn ang="0">
                <a:pos x="T8" y="T9"/>
              </a:cxn>
              <a:cxn ang="0">
                <a:pos x="T10" y="T11"/>
              </a:cxn>
            </a:cxnLst>
            <a:rect l="0" t="0" r="r" b="b"/>
            <a:pathLst>
              <a:path w="1003" h="681">
                <a:moveTo>
                  <a:pt x="308" y="0"/>
                </a:moveTo>
                <a:lnTo>
                  <a:pt x="0" y="311"/>
                </a:lnTo>
                <a:lnTo>
                  <a:pt x="0" y="681"/>
                </a:lnTo>
                <a:lnTo>
                  <a:pt x="1003" y="681"/>
                </a:lnTo>
                <a:lnTo>
                  <a:pt x="1003" y="0"/>
                </a:lnTo>
                <a:lnTo>
                  <a:pt x="308" y="0"/>
                </a:lnTo>
                <a:close/>
              </a:path>
            </a:pathLst>
          </a:custGeom>
          <a:gradFill flip="none" rotWithShape="0">
            <a:gsLst>
              <a:gs pos="0">
                <a:srgbClr val="FFFFFF"/>
              </a:gs>
              <a:gs pos="100000">
                <a:srgbClr val="FFFFFF"/>
              </a:gs>
            </a:gsLst>
            <a:lin ang="3600000" scaled="0"/>
            <a:tileRect/>
          </a:gradFill>
          <a:ln w="6350">
            <a:solidFill>
              <a:schemeClr val="accent1">
                <a:lumMod val="40000"/>
                <a:lumOff val="60000"/>
              </a:schemeClr>
            </a:soli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26" name="Freeform 42"/>
          <p:cNvSpPr/>
          <p:nvPr/>
        </p:nvSpPr>
        <p:spPr bwMode="auto">
          <a:xfrm>
            <a:off x="2668506" y="4214641"/>
            <a:ext cx="3356660" cy="2279048"/>
          </a:xfrm>
          <a:custGeom>
            <a:avLst/>
            <a:gdLst>
              <a:gd name="T0" fmla="*/ 308 w 1003"/>
              <a:gd name="T1" fmla="*/ 0 h 681"/>
              <a:gd name="T2" fmla="*/ 0 w 1003"/>
              <a:gd name="T3" fmla="*/ 311 h 681"/>
              <a:gd name="T4" fmla="*/ 0 w 1003"/>
              <a:gd name="T5" fmla="*/ 681 h 681"/>
              <a:gd name="T6" fmla="*/ 1003 w 1003"/>
              <a:gd name="T7" fmla="*/ 681 h 681"/>
              <a:gd name="T8" fmla="*/ 1003 w 1003"/>
              <a:gd name="T9" fmla="*/ 0 h 681"/>
              <a:gd name="T10" fmla="*/ 308 w 1003"/>
              <a:gd name="T11" fmla="*/ 0 h 681"/>
            </a:gdLst>
            <a:ahLst/>
            <a:cxnLst>
              <a:cxn ang="0">
                <a:pos x="T0" y="T1"/>
              </a:cxn>
              <a:cxn ang="0">
                <a:pos x="T2" y="T3"/>
              </a:cxn>
              <a:cxn ang="0">
                <a:pos x="T4" y="T5"/>
              </a:cxn>
              <a:cxn ang="0">
                <a:pos x="T6" y="T7"/>
              </a:cxn>
              <a:cxn ang="0">
                <a:pos x="T8" y="T9"/>
              </a:cxn>
              <a:cxn ang="0">
                <a:pos x="T10" y="T11"/>
              </a:cxn>
            </a:cxnLst>
            <a:rect l="0" t="0" r="r" b="b"/>
            <a:pathLst>
              <a:path w="1003" h="681">
                <a:moveTo>
                  <a:pt x="308" y="0"/>
                </a:moveTo>
                <a:lnTo>
                  <a:pt x="0" y="311"/>
                </a:lnTo>
                <a:lnTo>
                  <a:pt x="0" y="681"/>
                </a:lnTo>
                <a:lnTo>
                  <a:pt x="1003" y="681"/>
                </a:lnTo>
                <a:lnTo>
                  <a:pt x="1003" y="0"/>
                </a:lnTo>
                <a:lnTo>
                  <a:pt x="308"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27" name="Freeform 43"/>
          <p:cNvSpPr/>
          <p:nvPr/>
        </p:nvSpPr>
        <p:spPr bwMode="auto">
          <a:xfrm>
            <a:off x="2541506" y="4087642"/>
            <a:ext cx="1030759" cy="1040799"/>
          </a:xfrm>
          <a:custGeom>
            <a:avLst/>
            <a:gdLst>
              <a:gd name="T0" fmla="*/ 308 w 308"/>
              <a:gd name="T1" fmla="*/ 0 h 311"/>
              <a:gd name="T2" fmla="*/ 308 w 308"/>
              <a:gd name="T3" fmla="*/ 0 h 311"/>
              <a:gd name="T4" fmla="*/ 0 w 308"/>
              <a:gd name="T5" fmla="*/ 311 h 311"/>
              <a:gd name="T6" fmla="*/ 308 w 308"/>
              <a:gd name="T7" fmla="*/ 311 h 311"/>
              <a:gd name="T8" fmla="*/ 308 w 308"/>
              <a:gd name="T9" fmla="*/ 0 h 311"/>
            </a:gdLst>
            <a:ahLst/>
            <a:cxnLst>
              <a:cxn ang="0">
                <a:pos x="T0" y="T1"/>
              </a:cxn>
              <a:cxn ang="0">
                <a:pos x="T2" y="T3"/>
              </a:cxn>
              <a:cxn ang="0">
                <a:pos x="T4" y="T5"/>
              </a:cxn>
              <a:cxn ang="0">
                <a:pos x="T6" y="T7"/>
              </a:cxn>
              <a:cxn ang="0">
                <a:pos x="T8" y="T9"/>
              </a:cxn>
            </a:cxnLst>
            <a:rect l="0" t="0" r="r" b="b"/>
            <a:pathLst>
              <a:path w="308" h="311">
                <a:moveTo>
                  <a:pt x="308" y="0"/>
                </a:moveTo>
                <a:lnTo>
                  <a:pt x="308" y="0"/>
                </a:lnTo>
                <a:lnTo>
                  <a:pt x="0" y="311"/>
                </a:lnTo>
                <a:lnTo>
                  <a:pt x="308" y="311"/>
                </a:lnTo>
                <a:lnTo>
                  <a:pt x="308" y="0"/>
                </a:lnTo>
                <a:close/>
              </a:path>
            </a:pathLst>
          </a:custGeom>
          <a:gradFill flip="none" rotWithShape="1">
            <a:gsLst>
              <a:gs pos="0">
                <a:srgbClr val="FFFFFF"/>
              </a:gs>
              <a:gs pos="100000">
                <a:srgbClr val="FFFFFF"/>
              </a:gs>
            </a:gsLst>
            <a:lin ang="13500000" scaled="1"/>
            <a:tileRect/>
          </a:gradFill>
          <a:ln w="6350">
            <a:gradFill>
              <a:gsLst>
                <a:gs pos="0">
                  <a:srgbClr val="FFFFFF"/>
                </a:gs>
                <a:gs pos="100000">
                  <a:srgbClr val="FFFFFF"/>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28" name="Freeform 44"/>
          <p:cNvSpPr/>
          <p:nvPr/>
        </p:nvSpPr>
        <p:spPr bwMode="auto">
          <a:xfrm>
            <a:off x="2668506" y="4214642"/>
            <a:ext cx="1030759" cy="1040799"/>
          </a:xfrm>
          <a:custGeom>
            <a:avLst/>
            <a:gdLst>
              <a:gd name="T0" fmla="*/ 308 w 308"/>
              <a:gd name="T1" fmla="*/ 0 h 311"/>
              <a:gd name="T2" fmla="*/ 308 w 308"/>
              <a:gd name="T3" fmla="*/ 0 h 311"/>
              <a:gd name="T4" fmla="*/ 0 w 308"/>
              <a:gd name="T5" fmla="*/ 311 h 311"/>
              <a:gd name="T6" fmla="*/ 308 w 308"/>
              <a:gd name="T7" fmla="*/ 311 h 311"/>
              <a:gd name="T8" fmla="*/ 308 w 308"/>
              <a:gd name="T9" fmla="*/ 0 h 311"/>
            </a:gdLst>
            <a:ahLst/>
            <a:cxnLst>
              <a:cxn ang="0">
                <a:pos x="T0" y="T1"/>
              </a:cxn>
              <a:cxn ang="0">
                <a:pos x="T2" y="T3"/>
              </a:cxn>
              <a:cxn ang="0">
                <a:pos x="T4" y="T5"/>
              </a:cxn>
              <a:cxn ang="0">
                <a:pos x="T6" y="T7"/>
              </a:cxn>
              <a:cxn ang="0">
                <a:pos x="T8" y="T9"/>
              </a:cxn>
            </a:cxnLst>
            <a:rect l="0" t="0" r="r" b="b"/>
            <a:pathLst>
              <a:path w="308" h="311">
                <a:moveTo>
                  <a:pt x="308" y="0"/>
                </a:moveTo>
                <a:lnTo>
                  <a:pt x="308" y="0"/>
                </a:lnTo>
                <a:lnTo>
                  <a:pt x="0" y="311"/>
                </a:lnTo>
                <a:lnTo>
                  <a:pt x="308" y="311"/>
                </a:lnTo>
                <a:lnTo>
                  <a:pt x="308"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32" name="Freeform 76"/>
          <p:cNvSpPr/>
          <p:nvPr/>
        </p:nvSpPr>
        <p:spPr bwMode="auto">
          <a:xfrm>
            <a:off x="6256254" y="1467239"/>
            <a:ext cx="3448578" cy="2279048"/>
          </a:xfrm>
          <a:custGeom>
            <a:avLst/>
            <a:gdLst>
              <a:gd name="T0" fmla="*/ 308 w 1002"/>
              <a:gd name="T1" fmla="*/ 0 h 681"/>
              <a:gd name="T2" fmla="*/ 0 w 1002"/>
              <a:gd name="T3" fmla="*/ 309 h 681"/>
              <a:gd name="T4" fmla="*/ 0 w 1002"/>
              <a:gd name="T5" fmla="*/ 681 h 681"/>
              <a:gd name="T6" fmla="*/ 1002 w 1002"/>
              <a:gd name="T7" fmla="*/ 681 h 681"/>
              <a:gd name="T8" fmla="*/ 1002 w 1002"/>
              <a:gd name="T9" fmla="*/ 0 h 681"/>
              <a:gd name="T10" fmla="*/ 308 w 1002"/>
              <a:gd name="T11" fmla="*/ 0 h 681"/>
            </a:gdLst>
            <a:ahLst/>
            <a:cxnLst>
              <a:cxn ang="0">
                <a:pos x="T0" y="T1"/>
              </a:cxn>
              <a:cxn ang="0">
                <a:pos x="T2" y="T3"/>
              </a:cxn>
              <a:cxn ang="0">
                <a:pos x="T4" y="T5"/>
              </a:cxn>
              <a:cxn ang="0">
                <a:pos x="T6" y="T7"/>
              </a:cxn>
              <a:cxn ang="0">
                <a:pos x="T8" y="T9"/>
              </a:cxn>
              <a:cxn ang="0">
                <a:pos x="T10" y="T11"/>
              </a:cxn>
            </a:cxnLst>
            <a:rect l="0" t="0" r="r" b="b"/>
            <a:pathLst>
              <a:path w="1002" h="681">
                <a:moveTo>
                  <a:pt x="308" y="0"/>
                </a:moveTo>
                <a:lnTo>
                  <a:pt x="0" y="309"/>
                </a:lnTo>
                <a:lnTo>
                  <a:pt x="0" y="681"/>
                </a:lnTo>
                <a:lnTo>
                  <a:pt x="1002" y="681"/>
                </a:lnTo>
                <a:lnTo>
                  <a:pt x="1002" y="0"/>
                </a:lnTo>
                <a:lnTo>
                  <a:pt x="308" y="0"/>
                </a:lnTo>
                <a:close/>
              </a:path>
            </a:pathLst>
          </a:custGeom>
          <a:gradFill flip="none" rotWithShape="0">
            <a:gsLst>
              <a:gs pos="0">
                <a:srgbClr val="FFFFFF"/>
              </a:gs>
              <a:gs pos="100000">
                <a:srgbClr val="FFFFFF"/>
              </a:gs>
            </a:gsLst>
            <a:lin ang="3600000" scaled="0"/>
            <a:tileRect/>
          </a:gradFill>
          <a:ln w="6350">
            <a:solidFill>
              <a:schemeClr val="accent1">
                <a:lumMod val="40000"/>
                <a:lumOff val="60000"/>
              </a:schemeClr>
            </a:soli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33" name="Freeform 77"/>
          <p:cNvSpPr/>
          <p:nvPr/>
        </p:nvSpPr>
        <p:spPr bwMode="auto">
          <a:xfrm>
            <a:off x="6383254" y="1594239"/>
            <a:ext cx="3353312" cy="2279048"/>
          </a:xfrm>
          <a:custGeom>
            <a:avLst/>
            <a:gdLst>
              <a:gd name="T0" fmla="*/ 308 w 1002"/>
              <a:gd name="T1" fmla="*/ 0 h 681"/>
              <a:gd name="T2" fmla="*/ 0 w 1002"/>
              <a:gd name="T3" fmla="*/ 309 h 681"/>
              <a:gd name="T4" fmla="*/ 0 w 1002"/>
              <a:gd name="T5" fmla="*/ 681 h 681"/>
              <a:gd name="T6" fmla="*/ 1002 w 1002"/>
              <a:gd name="T7" fmla="*/ 681 h 681"/>
              <a:gd name="T8" fmla="*/ 1002 w 1002"/>
              <a:gd name="T9" fmla="*/ 0 h 681"/>
              <a:gd name="T10" fmla="*/ 308 w 1002"/>
              <a:gd name="T11" fmla="*/ 0 h 681"/>
            </a:gdLst>
            <a:ahLst/>
            <a:cxnLst>
              <a:cxn ang="0">
                <a:pos x="T0" y="T1"/>
              </a:cxn>
              <a:cxn ang="0">
                <a:pos x="T2" y="T3"/>
              </a:cxn>
              <a:cxn ang="0">
                <a:pos x="T4" y="T5"/>
              </a:cxn>
              <a:cxn ang="0">
                <a:pos x="T6" y="T7"/>
              </a:cxn>
              <a:cxn ang="0">
                <a:pos x="T8" y="T9"/>
              </a:cxn>
              <a:cxn ang="0">
                <a:pos x="T10" y="T11"/>
              </a:cxn>
            </a:cxnLst>
            <a:rect l="0" t="0" r="r" b="b"/>
            <a:pathLst>
              <a:path w="1002" h="681">
                <a:moveTo>
                  <a:pt x="308" y="0"/>
                </a:moveTo>
                <a:lnTo>
                  <a:pt x="0" y="309"/>
                </a:lnTo>
                <a:lnTo>
                  <a:pt x="0" y="681"/>
                </a:lnTo>
                <a:lnTo>
                  <a:pt x="1002" y="681"/>
                </a:lnTo>
                <a:lnTo>
                  <a:pt x="1002" y="0"/>
                </a:lnTo>
                <a:lnTo>
                  <a:pt x="308"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34" name="Freeform 78"/>
          <p:cNvSpPr>
            <a:spLocks noEditPoints="1"/>
          </p:cNvSpPr>
          <p:nvPr/>
        </p:nvSpPr>
        <p:spPr bwMode="auto">
          <a:xfrm>
            <a:off x="6373386" y="3588995"/>
            <a:ext cx="3085583" cy="30120"/>
          </a:xfrm>
          <a:custGeom>
            <a:avLst/>
            <a:gdLst>
              <a:gd name="T0" fmla="*/ 4 w 389"/>
              <a:gd name="T1" fmla="*/ 0 h 4"/>
              <a:gd name="T2" fmla="*/ 2 w 389"/>
              <a:gd name="T3" fmla="*/ 4 h 4"/>
              <a:gd name="T4" fmla="*/ 0 w 389"/>
              <a:gd name="T5" fmla="*/ 2 h 4"/>
              <a:gd name="T6" fmla="*/ 14 w 389"/>
              <a:gd name="T7" fmla="*/ 4 h 4"/>
              <a:gd name="T8" fmla="*/ 14 w 389"/>
              <a:gd name="T9" fmla="*/ 0 h 4"/>
              <a:gd name="T10" fmla="*/ 26 w 389"/>
              <a:gd name="T11" fmla="*/ 0 h 4"/>
              <a:gd name="T12" fmla="*/ 26 w 389"/>
              <a:gd name="T13" fmla="*/ 4 h 4"/>
              <a:gd name="T14" fmla="*/ 40 w 389"/>
              <a:gd name="T15" fmla="*/ 2 h 4"/>
              <a:gd name="T16" fmla="*/ 62 w 389"/>
              <a:gd name="T17" fmla="*/ 0 h 4"/>
              <a:gd name="T18" fmla="*/ 48 w 389"/>
              <a:gd name="T19" fmla="*/ 2 h 4"/>
              <a:gd name="T20" fmla="*/ 62 w 389"/>
              <a:gd name="T21" fmla="*/ 4 h 4"/>
              <a:gd name="T22" fmla="*/ 62 w 389"/>
              <a:gd name="T23" fmla="*/ 0 h 4"/>
              <a:gd name="T24" fmla="*/ 74 w 389"/>
              <a:gd name="T25" fmla="*/ 0 h 4"/>
              <a:gd name="T26" fmla="*/ 74 w 389"/>
              <a:gd name="T27" fmla="*/ 4 h 4"/>
              <a:gd name="T28" fmla="*/ 88 w 389"/>
              <a:gd name="T29" fmla="*/ 2 h 4"/>
              <a:gd name="T30" fmla="*/ 110 w 389"/>
              <a:gd name="T31" fmla="*/ 0 h 4"/>
              <a:gd name="T32" fmla="*/ 96 w 389"/>
              <a:gd name="T33" fmla="*/ 2 h 4"/>
              <a:gd name="T34" fmla="*/ 110 w 389"/>
              <a:gd name="T35" fmla="*/ 4 h 4"/>
              <a:gd name="T36" fmla="*/ 110 w 389"/>
              <a:gd name="T37" fmla="*/ 0 h 4"/>
              <a:gd name="T38" fmla="*/ 122 w 389"/>
              <a:gd name="T39" fmla="*/ 0 h 4"/>
              <a:gd name="T40" fmla="*/ 122 w 389"/>
              <a:gd name="T41" fmla="*/ 4 h 4"/>
              <a:gd name="T42" fmla="*/ 136 w 389"/>
              <a:gd name="T43" fmla="*/ 2 h 4"/>
              <a:gd name="T44" fmla="*/ 158 w 389"/>
              <a:gd name="T45" fmla="*/ 0 h 4"/>
              <a:gd name="T46" fmla="*/ 144 w 389"/>
              <a:gd name="T47" fmla="*/ 2 h 4"/>
              <a:gd name="T48" fmla="*/ 158 w 389"/>
              <a:gd name="T49" fmla="*/ 4 h 4"/>
              <a:gd name="T50" fmla="*/ 158 w 389"/>
              <a:gd name="T51" fmla="*/ 0 h 4"/>
              <a:gd name="T52" fmla="*/ 170 w 389"/>
              <a:gd name="T53" fmla="*/ 0 h 4"/>
              <a:gd name="T54" fmla="*/ 170 w 389"/>
              <a:gd name="T55" fmla="*/ 4 h 4"/>
              <a:gd name="T56" fmla="*/ 184 w 389"/>
              <a:gd name="T57" fmla="*/ 2 h 4"/>
              <a:gd name="T58" fmla="*/ 206 w 389"/>
              <a:gd name="T59" fmla="*/ 0 h 4"/>
              <a:gd name="T60" fmla="*/ 192 w 389"/>
              <a:gd name="T61" fmla="*/ 2 h 4"/>
              <a:gd name="T62" fmla="*/ 206 w 389"/>
              <a:gd name="T63" fmla="*/ 4 h 4"/>
              <a:gd name="T64" fmla="*/ 206 w 389"/>
              <a:gd name="T65" fmla="*/ 0 h 4"/>
              <a:gd name="T66" fmla="*/ 218 w 389"/>
              <a:gd name="T67" fmla="*/ 0 h 4"/>
              <a:gd name="T68" fmla="*/ 218 w 389"/>
              <a:gd name="T69" fmla="*/ 4 h 4"/>
              <a:gd name="T70" fmla="*/ 232 w 389"/>
              <a:gd name="T71" fmla="*/ 2 h 4"/>
              <a:gd name="T72" fmla="*/ 254 w 389"/>
              <a:gd name="T73" fmla="*/ 0 h 4"/>
              <a:gd name="T74" fmla="*/ 240 w 389"/>
              <a:gd name="T75" fmla="*/ 2 h 4"/>
              <a:gd name="T76" fmla="*/ 254 w 389"/>
              <a:gd name="T77" fmla="*/ 4 h 4"/>
              <a:gd name="T78" fmla="*/ 254 w 389"/>
              <a:gd name="T79" fmla="*/ 0 h 4"/>
              <a:gd name="T80" fmla="*/ 266 w 389"/>
              <a:gd name="T81" fmla="*/ 0 h 4"/>
              <a:gd name="T82" fmla="*/ 266 w 389"/>
              <a:gd name="T83" fmla="*/ 4 h 4"/>
              <a:gd name="T84" fmla="*/ 280 w 389"/>
              <a:gd name="T85" fmla="*/ 2 h 4"/>
              <a:gd name="T86" fmla="*/ 302 w 389"/>
              <a:gd name="T87" fmla="*/ 0 h 4"/>
              <a:gd name="T88" fmla="*/ 288 w 389"/>
              <a:gd name="T89" fmla="*/ 2 h 4"/>
              <a:gd name="T90" fmla="*/ 302 w 389"/>
              <a:gd name="T91" fmla="*/ 4 h 4"/>
              <a:gd name="T92" fmla="*/ 302 w 389"/>
              <a:gd name="T93" fmla="*/ 0 h 4"/>
              <a:gd name="T94" fmla="*/ 314 w 389"/>
              <a:gd name="T95" fmla="*/ 0 h 4"/>
              <a:gd name="T96" fmla="*/ 314 w 389"/>
              <a:gd name="T97" fmla="*/ 4 h 4"/>
              <a:gd name="T98" fmla="*/ 328 w 389"/>
              <a:gd name="T99" fmla="*/ 2 h 4"/>
              <a:gd name="T100" fmla="*/ 350 w 389"/>
              <a:gd name="T101" fmla="*/ 0 h 4"/>
              <a:gd name="T102" fmla="*/ 336 w 389"/>
              <a:gd name="T103" fmla="*/ 2 h 4"/>
              <a:gd name="T104" fmla="*/ 350 w 389"/>
              <a:gd name="T105" fmla="*/ 4 h 4"/>
              <a:gd name="T106" fmla="*/ 350 w 389"/>
              <a:gd name="T107" fmla="*/ 0 h 4"/>
              <a:gd name="T108" fmla="*/ 362 w 389"/>
              <a:gd name="T109" fmla="*/ 0 h 4"/>
              <a:gd name="T110" fmla="*/ 362 w 389"/>
              <a:gd name="T111" fmla="*/ 4 h 4"/>
              <a:gd name="T112" fmla="*/ 376 w 389"/>
              <a:gd name="T113" fmla="*/ 2 h 4"/>
              <a:gd name="T114" fmla="*/ 387 w 389"/>
              <a:gd name="T115" fmla="*/ 0 h 4"/>
              <a:gd name="T116" fmla="*/ 384 w 389"/>
              <a:gd name="T117" fmla="*/ 2 h 4"/>
              <a:gd name="T118" fmla="*/ 388 w 389"/>
              <a:gd name="T119" fmla="*/ 4 h 4"/>
              <a:gd name="T120" fmla="*/ 387 w 389"/>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 h="4">
                <a:moveTo>
                  <a:pt x="14" y="0"/>
                </a:moveTo>
                <a:cubicBezTo>
                  <a:pt x="4" y="0"/>
                  <a:pt x="4" y="0"/>
                  <a:pt x="4" y="0"/>
                </a:cubicBezTo>
                <a:cubicBezTo>
                  <a:pt x="4" y="2"/>
                  <a:pt x="4" y="2"/>
                  <a:pt x="4" y="2"/>
                </a:cubicBezTo>
                <a:cubicBezTo>
                  <a:pt x="4" y="3"/>
                  <a:pt x="3" y="4"/>
                  <a:pt x="2" y="4"/>
                </a:cubicBezTo>
                <a:cubicBezTo>
                  <a:pt x="1" y="4"/>
                  <a:pt x="0" y="3"/>
                  <a:pt x="0" y="2"/>
                </a:cubicBezTo>
                <a:cubicBezTo>
                  <a:pt x="0" y="2"/>
                  <a:pt x="0" y="2"/>
                  <a:pt x="0" y="2"/>
                </a:cubicBezTo>
                <a:cubicBezTo>
                  <a:pt x="0" y="3"/>
                  <a:pt x="1" y="4"/>
                  <a:pt x="2" y="4"/>
                </a:cubicBezTo>
                <a:cubicBezTo>
                  <a:pt x="14" y="4"/>
                  <a:pt x="14" y="4"/>
                  <a:pt x="14" y="4"/>
                </a:cubicBezTo>
                <a:cubicBezTo>
                  <a:pt x="15" y="4"/>
                  <a:pt x="16" y="3"/>
                  <a:pt x="16" y="2"/>
                </a:cubicBezTo>
                <a:cubicBezTo>
                  <a:pt x="16" y="1"/>
                  <a:pt x="15" y="0"/>
                  <a:pt x="14" y="0"/>
                </a:cubicBezTo>
                <a:moveTo>
                  <a:pt x="38" y="0"/>
                </a:moveTo>
                <a:cubicBezTo>
                  <a:pt x="26" y="0"/>
                  <a:pt x="26" y="0"/>
                  <a:pt x="26" y="0"/>
                </a:cubicBezTo>
                <a:cubicBezTo>
                  <a:pt x="25" y="0"/>
                  <a:pt x="24" y="1"/>
                  <a:pt x="24" y="2"/>
                </a:cubicBezTo>
                <a:cubicBezTo>
                  <a:pt x="24" y="3"/>
                  <a:pt x="25" y="4"/>
                  <a:pt x="26" y="4"/>
                </a:cubicBezTo>
                <a:cubicBezTo>
                  <a:pt x="38" y="4"/>
                  <a:pt x="38" y="4"/>
                  <a:pt x="38" y="4"/>
                </a:cubicBezTo>
                <a:cubicBezTo>
                  <a:pt x="39" y="4"/>
                  <a:pt x="40" y="3"/>
                  <a:pt x="40" y="2"/>
                </a:cubicBezTo>
                <a:cubicBezTo>
                  <a:pt x="40" y="1"/>
                  <a:pt x="39" y="0"/>
                  <a:pt x="38" y="0"/>
                </a:cubicBezTo>
                <a:moveTo>
                  <a:pt x="62" y="0"/>
                </a:moveTo>
                <a:cubicBezTo>
                  <a:pt x="50" y="0"/>
                  <a:pt x="50" y="0"/>
                  <a:pt x="50" y="0"/>
                </a:cubicBezTo>
                <a:cubicBezTo>
                  <a:pt x="49" y="0"/>
                  <a:pt x="48" y="1"/>
                  <a:pt x="48" y="2"/>
                </a:cubicBezTo>
                <a:cubicBezTo>
                  <a:pt x="48" y="3"/>
                  <a:pt x="49" y="4"/>
                  <a:pt x="50" y="4"/>
                </a:cubicBezTo>
                <a:cubicBezTo>
                  <a:pt x="62" y="4"/>
                  <a:pt x="62" y="4"/>
                  <a:pt x="62" y="4"/>
                </a:cubicBezTo>
                <a:cubicBezTo>
                  <a:pt x="63" y="4"/>
                  <a:pt x="64" y="3"/>
                  <a:pt x="64" y="2"/>
                </a:cubicBezTo>
                <a:cubicBezTo>
                  <a:pt x="64" y="1"/>
                  <a:pt x="63" y="0"/>
                  <a:pt x="62" y="0"/>
                </a:cubicBezTo>
                <a:moveTo>
                  <a:pt x="86" y="0"/>
                </a:moveTo>
                <a:cubicBezTo>
                  <a:pt x="74" y="0"/>
                  <a:pt x="74" y="0"/>
                  <a:pt x="74" y="0"/>
                </a:cubicBezTo>
                <a:cubicBezTo>
                  <a:pt x="73" y="0"/>
                  <a:pt x="72" y="1"/>
                  <a:pt x="72" y="2"/>
                </a:cubicBezTo>
                <a:cubicBezTo>
                  <a:pt x="72" y="3"/>
                  <a:pt x="73" y="4"/>
                  <a:pt x="74" y="4"/>
                </a:cubicBezTo>
                <a:cubicBezTo>
                  <a:pt x="86" y="4"/>
                  <a:pt x="86" y="4"/>
                  <a:pt x="86" y="4"/>
                </a:cubicBezTo>
                <a:cubicBezTo>
                  <a:pt x="87" y="4"/>
                  <a:pt x="88" y="3"/>
                  <a:pt x="88" y="2"/>
                </a:cubicBezTo>
                <a:cubicBezTo>
                  <a:pt x="88" y="1"/>
                  <a:pt x="87" y="0"/>
                  <a:pt x="86" y="0"/>
                </a:cubicBezTo>
                <a:moveTo>
                  <a:pt x="110" y="0"/>
                </a:moveTo>
                <a:cubicBezTo>
                  <a:pt x="98" y="0"/>
                  <a:pt x="98" y="0"/>
                  <a:pt x="98" y="0"/>
                </a:cubicBezTo>
                <a:cubicBezTo>
                  <a:pt x="97" y="0"/>
                  <a:pt x="96" y="1"/>
                  <a:pt x="96" y="2"/>
                </a:cubicBezTo>
                <a:cubicBezTo>
                  <a:pt x="96" y="3"/>
                  <a:pt x="97" y="4"/>
                  <a:pt x="98" y="4"/>
                </a:cubicBezTo>
                <a:cubicBezTo>
                  <a:pt x="110" y="4"/>
                  <a:pt x="110" y="4"/>
                  <a:pt x="110" y="4"/>
                </a:cubicBezTo>
                <a:cubicBezTo>
                  <a:pt x="111" y="4"/>
                  <a:pt x="112" y="3"/>
                  <a:pt x="112" y="2"/>
                </a:cubicBezTo>
                <a:cubicBezTo>
                  <a:pt x="112" y="1"/>
                  <a:pt x="111" y="0"/>
                  <a:pt x="110" y="0"/>
                </a:cubicBezTo>
                <a:moveTo>
                  <a:pt x="134" y="0"/>
                </a:moveTo>
                <a:cubicBezTo>
                  <a:pt x="122" y="0"/>
                  <a:pt x="122" y="0"/>
                  <a:pt x="122" y="0"/>
                </a:cubicBezTo>
                <a:cubicBezTo>
                  <a:pt x="121" y="0"/>
                  <a:pt x="120" y="1"/>
                  <a:pt x="120" y="2"/>
                </a:cubicBezTo>
                <a:cubicBezTo>
                  <a:pt x="120" y="3"/>
                  <a:pt x="121" y="4"/>
                  <a:pt x="122" y="4"/>
                </a:cubicBezTo>
                <a:cubicBezTo>
                  <a:pt x="134" y="4"/>
                  <a:pt x="134" y="4"/>
                  <a:pt x="134" y="4"/>
                </a:cubicBezTo>
                <a:cubicBezTo>
                  <a:pt x="135" y="4"/>
                  <a:pt x="136" y="3"/>
                  <a:pt x="136" y="2"/>
                </a:cubicBezTo>
                <a:cubicBezTo>
                  <a:pt x="136" y="1"/>
                  <a:pt x="135" y="0"/>
                  <a:pt x="134" y="0"/>
                </a:cubicBezTo>
                <a:moveTo>
                  <a:pt x="158" y="0"/>
                </a:moveTo>
                <a:cubicBezTo>
                  <a:pt x="146" y="0"/>
                  <a:pt x="146" y="0"/>
                  <a:pt x="146" y="0"/>
                </a:cubicBezTo>
                <a:cubicBezTo>
                  <a:pt x="145" y="0"/>
                  <a:pt x="144" y="1"/>
                  <a:pt x="144" y="2"/>
                </a:cubicBezTo>
                <a:cubicBezTo>
                  <a:pt x="144" y="3"/>
                  <a:pt x="145" y="4"/>
                  <a:pt x="146" y="4"/>
                </a:cubicBezTo>
                <a:cubicBezTo>
                  <a:pt x="158" y="4"/>
                  <a:pt x="158" y="4"/>
                  <a:pt x="158" y="4"/>
                </a:cubicBezTo>
                <a:cubicBezTo>
                  <a:pt x="159" y="4"/>
                  <a:pt x="160" y="3"/>
                  <a:pt x="160" y="2"/>
                </a:cubicBezTo>
                <a:cubicBezTo>
                  <a:pt x="160" y="1"/>
                  <a:pt x="159" y="0"/>
                  <a:pt x="158" y="0"/>
                </a:cubicBezTo>
                <a:moveTo>
                  <a:pt x="182" y="0"/>
                </a:moveTo>
                <a:cubicBezTo>
                  <a:pt x="170" y="0"/>
                  <a:pt x="170" y="0"/>
                  <a:pt x="170" y="0"/>
                </a:cubicBezTo>
                <a:cubicBezTo>
                  <a:pt x="169" y="0"/>
                  <a:pt x="168" y="1"/>
                  <a:pt x="168" y="2"/>
                </a:cubicBezTo>
                <a:cubicBezTo>
                  <a:pt x="168" y="3"/>
                  <a:pt x="169" y="4"/>
                  <a:pt x="170" y="4"/>
                </a:cubicBezTo>
                <a:cubicBezTo>
                  <a:pt x="182" y="4"/>
                  <a:pt x="182" y="4"/>
                  <a:pt x="182" y="4"/>
                </a:cubicBezTo>
                <a:cubicBezTo>
                  <a:pt x="183" y="4"/>
                  <a:pt x="184" y="3"/>
                  <a:pt x="184" y="2"/>
                </a:cubicBezTo>
                <a:cubicBezTo>
                  <a:pt x="184" y="1"/>
                  <a:pt x="183" y="0"/>
                  <a:pt x="182" y="0"/>
                </a:cubicBezTo>
                <a:moveTo>
                  <a:pt x="206" y="0"/>
                </a:moveTo>
                <a:cubicBezTo>
                  <a:pt x="194" y="0"/>
                  <a:pt x="194" y="0"/>
                  <a:pt x="194" y="0"/>
                </a:cubicBezTo>
                <a:cubicBezTo>
                  <a:pt x="193" y="0"/>
                  <a:pt x="192" y="1"/>
                  <a:pt x="192" y="2"/>
                </a:cubicBezTo>
                <a:cubicBezTo>
                  <a:pt x="192" y="3"/>
                  <a:pt x="193" y="4"/>
                  <a:pt x="194" y="4"/>
                </a:cubicBezTo>
                <a:cubicBezTo>
                  <a:pt x="206" y="4"/>
                  <a:pt x="206" y="4"/>
                  <a:pt x="206" y="4"/>
                </a:cubicBezTo>
                <a:cubicBezTo>
                  <a:pt x="207" y="4"/>
                  <a:pt x="208" y="3"/>
                  <a:pt x="208" y="2"/>
                </a:cubicBezTo>
                <a:cubicBezTo>
                  <a:pt x="208" y="1"/>
                  <a:pt x="207" y="0"/>
                  <a:pt x="206" y="0"/>
                </a:cubicBezTo>
                <a:moveTo>
                  <a:pt x="230" y="0"/>
                </a:moveTo>
                <a:cubicBezTo>
                  <a:pt x="218" y="0"/>
                  <a:pt x="218" y="0"/>
                  <a:pt x="218" y="0"/>
                </a:cubicBezTo>
                <a:cubicBezTo>
                  <a:pt x="217" y="0"/>
                  <a:pt x="216" y="1"/>
                  <a:pt x="216" y="2"/>
                </a:cubicBezTo>
                <a:cubicBezTo>
                  <a:pt x="216" y="3"/>
                  <a:pt x="217" y="4"/>
                  <a:pt x="218" y="4"/>
                </a:cubicBezTo>
                <a:cubicBezTo>
                  <a:pt x="230" y="4"/>
                  <a:pt x="230" y="4"/>
                  <a:pt x="230" y="4"/>
                </a:cubicBezTo>
                <a:cubicBezTo>
                  <a:pt x="231" y="4"/>
                  <a:pt x="232" y="3"/>
                  <a:pt x="232" y="2"/>
                </a:cubicBezTo>
                <a:cubicBezTo>
                  <a:pt x="232" y="1"/>
                  <a:pt x="231" y="0"/>
                  <a:pt x="230" y="0"/>
                </a:cubicBezTo>
                <a:moveTo>
                  <a:pt x="254" y="0"/>
                </a:moveTo>
                <a:cubicBezTo>
                  <a:pt x="242" y="0"/>
                  <a:pt x="242" y="0"/>
                  <a:pt x="242" y="0"/>
                </a:cubicBezTo>
                <a:cubicBezTo>
                  <a:pt x="241" y="0"/>
                  <a:pt x="240" y="1"/>
                  <a:pt x="240" y="2"/>
                </a:cubicBezTo>
                <a:cubicBezTo>
                  <a:pt x="240" y="3"/>
                  <a:pt x="241" y="4"/>
                  <a:pt x="242" y="4"/>
                </a:cubicBezTo>
                <a:cubicBezTo>
                  <a:pt x="254" y="4"/>
                  <a:pt x="254" y="4"/>
                  <a:pt x="254" y="4"/>
                </a:cubicBezTo>
                <a:cubicBezTo>
                  <a:pt x="255" y="4"/>
                  <a:pt x="256" y="3"/>
                  <a:pt x="256" y="2"/>
                </a:cubicBezTo>
                <a:cubicBezTo>
                  <a:pt x="256" y="1"/>
                  <a:pt x="255" y="0"/>
                  <a:pt x="254" y="0"/>
                </a:cubicBezTo>
                <a:moveTo>
                  <a:pt x="278" y="0"/>
                </a:moveTo>
                <a:cubicBezTo>
                  <a:pt x="266" y="0"/>
                  <a:pt x="266" y="0"/>
                  <a:pt x="266" y="0"/>
                </a:cubicBezTo>
                <a:cubicBezTo>
                  <a:pt x="265" y="0"/>
                  <a:pt x="264" y="1"/>
                  <a:pt x="264" y="2"/>
                </a:cubicBezTo>
                <a:cubicBezTo>
                  <a:pt x="264" y="3"/>
                  <a:pt x="265" y="4"/>
                  <a:pt x="266" y="4"/>
                </a:cubicBezTo>
                <a:cubicBezTo>
                  <a:pt x="278" y="4"/>
                  <a:pt x="278" y="4"/>
                  <a:pt x="278" y="4"/>
                </a:cubicBezTo>
                <a:cubicBezTo>
                  <a:pt x="279" y="4"/>
                  <a:pt x="280" y="3"/>
                  <a:pt x="280" y="2"/>
                </a:cubicBezTo>
                <a:cubicBezTo>
                  <a:pt x="280" y="1"/>
                  <a:pt x="279" y="0"/>
                  <a:pt x="278" y="0"/>
                </a:cubicBezTo>
                <a:moveTo>
                  <a:pt x="302" y="0"/>
                </a:moveTo>
                <a:cubicBezTo>
                  <a:pt x="290" y="0"/>
                  <a:pt x="290" y="0"/>
                  <a:pt x="290" y="0"/>
                </a:cubicBezTo>
                <a:cubicBezTo>
                  <a:pt x="289" y="0"/>
                  <a:pt x="288" y="1"/>
                  <a:pt x="288" y="2"/>
                </a:cubicBezTo>
                <a:cubicBezTo>
                  <a:pt x="288" y="3"/>
                  <a:pt x="289" y="4"/>
                  <a:pt x="290" y="4"/>
                </a:cubicBezTo>
                <a:cubicBezTo>
                  <a:pt x="302" y="4"/>
                  <a:pt x="302" y="4"/>
                  <a:pt x="302" y="4"/>
                </a:cubicBezTo>
                <a:cubicBezTo>
                  <a:pt x="303" y="4"/>
                  <a:pt x="304" y="3"/>
                  <a:pt x="304" y="2"/>
                </a:cubicBezTo>
                <a:cubicBezTo>
                  <a:pt x="304" y="1"/>
                  <a:pt x="303" y="0"/>
                  <a:pt x="302" y="0"/>
                </a:cubicBezTo>
                <a:moveTo>
                  <a:pt x="326" y="0"/>
                </a:moveTo>
                <a:cubicBezTo>
                  <a:pt x="314" y="0"/>
                  <a:pt x="314" y="0"/>
                  <a:pt x="314" y="0"/>
                </a:cubicBezTo>
                <a:cubicBezTo>
                  <a:pt x="313" y="0"/>
                  <a:pt x="312" y="1"/>
                  <a:pt x="312" y="2"/>
                </a:cubicBezTo>
                <a:cubicBezTo>
                  <a:pt x="312" y="3"/>
                  <a:pt x="313" y="4"/>
                  <a:pt x="314" y="4"/>
                </a:cubicBezTo>
                <a:cubicBezTo>
                  <a:pt x="326" y="4"/>
                  <a:pt x="326" y="4"/>
                  <a:pt x="326" y="4"/>
                </a:cubicBezTo>
                <a:cubicBezTo>
                  <a:pt x="327" y="4"/>
                  <a:pt x="328" y="3"/>
                  <a:pt x="328" y="2"/>
                </a:cubicBezTo>
                <a:cubicBezTo>
                  <a:pt x="328" y="1"/>
                  <a:pt x="327" y="0"/>
                  <a:pt x="326" y="0"/>
                </a:cubicBezTo>
                <a:moveTo>
                  <a:pt x="350" y="0"/>
                </a:moveTo>
                <a:cubicBezTo>
                  <a:pt x="338" y="0"/>
                  <a:pt x="338" y="0"/>
                  <a:pt x="338" y="0"/>
                </a:cubicBezTo>
                <a:cubicBezTo>
                  <a:pt x="337" y="0"/>
                  <a:pt x="336" y="1"/>
                  <a:pt x="336" y="2"/>
                </a:cubicBezTo>
                <a:cubicBezTo>
                  <a:pt x="336" y="3"/>
                  <a:pt x="337" y="4"/>
                  <a:pt x="338" y="4"/>
                </a:cubicBezTo>
                <a:cubicBezTo>
                  <a:pt x="350" y="4"/>
                  <a:pt x="350" y="4"/>
                  <a:pt x="350" y="4"/>
                </a:cubicBezTo>
                <a:cubicBezTo>
                  <a:pt x="351" y="4"/>
                  <a:pt x="352" y="3"/>
                  <a:pt x="352" y="2"/>
                </a:cubicBezTo>
                <a:cubicBezTo>
                  <a:pt x="352" y="1"/>
                  <a:pt x="351" y="0"/>
                  <a:pt x="350" y="0"/>
                </a:cubicBezTo>
                <a:moveTo>
                  <a:pt x="374" y="0"/>
                </a:moveTo>
                <a:cubicBezTo>
                  <a:pt x="362" y="0"/>
                  <a:pt x="362" y="0"/>
                  <a:pt x="362" y="0"/>
                </a:cubicBezTo>
                <a:cubicBezTo>
                  <a:pt x="361" y="0"/>
                  <a:pt x="360" y="1"/>
                  <a:pt x="360" y="2"/>
                </a:cubicBezTo>
                <a:cubicBezTo>
                  <a:pt x="360" y="3"/>
                  <a:pt x="361" y="4"/>
                  <a:pt x="362" y="4"/>
                </a:cubicBezTo>
                <a:cubicBezTo>
                  <a:pt x="374" y="4"/>
                  <a:pt x="374" y="4"/>
                  <a:pt x="374" y="4"/>
                </a:cubicBezTo>
                <a:cubicBezTo>
                  <a:pt x="375" y="4"/>
                  <a:pt x="376" y="3"/>
                  <a:pt x="376" y="2"/>
                </a:cubicBezTo>
                <a:cubicBezTo>
                  <a:pt x="376" y="1"/>
                  <a:pt x="375" y="0"/>
                  <a:pt x="374" y="0"/>
                </a:cubicBezTo>
                <a:moveTo>
                  <a:pt x="387" y="0"/>
                </a:moveTo>
                <a:cubicBezTo>
                  <a:pt x="386" y="0"/>
                  <a:pt x="386" y="0"/>
                  <a:pt x="386" y="0"/>
                </a:cubicBezTo>
                <a:cubicBezTo>
                  <a:pt x="385" y="0"/>
                  <a:pt x="384" y="1"/>
                  <a:pt x="384" y="2"/>
                </a:cubicBezTo>
                <a:cubicBezTo>
                  <a:pt x="384" y="3"/>
                  <a:pt x="385" y="4"/>
                  <a:pt x="386" y="4"/>
                </a:cubicBezTo>
                <a:cubicBezTo>
                  <a:pt x="388" y="4"/>
                  <a:pt x="388" y="4"/>
                  <a:pt x="388" y="4"/>
                </a:cubicBezTo>
                <a:cubicBezTo>
                  <a:pt x="388" y="4"/>
                  <a:pt x="388" y="4"/>
                  <a:pt x="389" y="4"/>
                </a:cubicBezTo>
                <a:cubicBezTo>
                  <a:pt x="388" y="4"/>
                  <a:pt x="387" y="3"/>
                  <a:pt x="387" y="2"/>
                </a:cubicBezTo>
                <a:cubicBezTo>
                  <a:pt x="387" y="2"/>
                  <a:pt x="387" y="1"/>
                  <a:pt x="387" y="0"/>
                </a:cubicBezTo>
              </a:path>
            </a:pathLst>
          </a:custGeom>
          <a:gradFill flip="none" rotWithShape="0">
            <a:gsLst>
              <a:gs pos="0">
                <a:srgbClr val="277CA1">
                  <a:lumMod val="75000"/>
                </a:srgbClr>
              </a:gs>
              <a:gs pos="100000">
                <a:srgbClr val="277CA1"/>
              </a:gs>
            </a:gsLst>
            <a:lin ang="2700000" scaled="1"/>
            <a:tileRect/>
          </a:gradFill>
          <a:ln w="6350">
            <a:gradFill flip="none" rotWithShape="1">
              <a:gsLst>
                <a:gs pos="0">
                  <a:srgbClr val="277CA1"/>
                </a:gs>
                <a:gs pos="100000">
                  <a:srgbClr val="277CA1">
                    <a:lumMod val="75000"/>
                  </a:srgb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35" name="Freeform 79"/>
          <p:cNvSpPr>
            <a:spLocks noEditPoints="1"/>
          </p:cNvSpPr>
          <p:nvPr/>
        </p:nvSpPr>
        <p:spPr bwMode="auto">
          <a:xfrm>
            <a:off x="9518735" y="1587718"/>
            <a:ext cx="30120" cy="2031399"/>
          </a:xfrm>
          <a:custGeom>
            <a:avLst/>
            <a:gdLst>
              <a:gd name="T0" fmla="*/ 0 w 4"/>
              <a:gd name="T1" fmla="*/ 242 h 256"/>
              <a:gd name="T2" fmla="*/ 1 w 4"/>
              <a:gd name="T3" fmla="*/ 252 h 256"/>
              <a:gd name="T4" fmla="*/ 2 w 4"/>
              <a:gd name="T5" fmla="*/ 256 h 256"/>
              <a:gd name="T6" fmla="*/ 4 w 4"/>
              <a:gd name="T7" fmla="*/ 254 h 256"/>
              <a:gd name="T8" fmla="*/ 2 w 4"/>
              <a:gd name="T9" fmla="*/ 240 h 256"/>
              <a:gd name="T10" fmla="*/ 0 w 4"/>
              <a:gd name="T11" fmla="*/ 218 h 256"/>
              <a:gd name="T12" fmla="*/ 2 w 4"/>
              <a:gd name="T13" fmla="*/ 232 h 256"/>
              <a:gd name="T14" fmla="*/ 4 w 4"/>
              <a:gd name="T15" fmla="*/ 218 h 256"/>
              <a:gd name="T16" fmla="*/ 2 w 4"/>
              <a:gd name="T17" fmla="*/ 192 h 256"/>
              <a:gd name="T18" fmla="*/ 0 w 4"/>
              <a:gd name="T19" fmla="*/ 206 h 256"/>
              <a:gd name="T20" fmla="*/ 4 w 4"/>
              <a:gd name="T21" fmla="*/ 206 h 256"/>
              <a:gd name="T22" fmla="*/ 2 w 4"/>
              <a:gd name="T23" fmla="*/ 192 h 256"/>
              <a:gd name="T24" fmla="*/ 0 w 4"/>
              <a:gd name="T25" fmla="*/ 170 h 256"/>
              <a:gd name="T26" fmla="*/ 2 w 4"/>
              <a:gd name="T27" fmla="*/ 184 h 256"/>
              <a:gd name="T28" fmla="*/ 4 w 4"/>
              <a:gd name="T29" fmla="*/ 170 h 256"/>
              <a:gd name="T30" fmla="*/ 2 w 4"/>
              <a:gd name="T31" fmla="*/ 144 h 256"/>
              <a:gd name="T32" fmla="*/ 0 w 4"/>
              <a:gd name="T33" fmla="*/ 158 h 256"/>
              <a:gd name="T34" fmla="*/ 4 w 4"/>
              <a:gd name="T35" fmla="*/ 158 h 256"/>
              <a:gd name="T36" fmla="*/ 2 w 4"/>
              <a:gd name="T37" fmla="*/ 144 h 256"/>
              <a:gd name="T38" fmla="*/ 0 w 4"/>
              <a:gd name="T39" fmla="*/ 122 h 256"/>
              <a:gd name="T40" fmla="*/ 2 w 4"/>
              <a:gd name="T41" fmla="*/ 136 h 256"/>
              <a:gd name="T42" fmla="*/ 4 w 4"/>
              <a:gd name="T43" fmla="*/ 122 h 256"/>
              <a:gd name="T44" fmla="*/ 2 w 4"/>
              <a:gd name="T45" fmla="*/ 96 h 256"/>
              <a:gd name="T46" fmla="*/ 0 w 4"/>
              <a:gd name="T47" fmla="*/ 110 h 256"/>
              <a:gd name="T48" fmla="*/ 4 w 4"/>
              <a:gd name="T49" fmla="*/ 110 h 256"/>
              <a:gd name="T50" fmla="*/ 2 w 4"/>
              <a:gd name="T51" fmla="*/ 96 h 256"/>
              <a:gd name="T52" fmla="*/ 0 w 4"/>
              <a:gd name="T53" fmla="*/ 74 h 256"/>
              <a:gd name="T54" fmla="*/ 2 w 4"/>
              <a:gd name="T55" fmla="*/ 88 h 256"/>
              <a:gd name="T56" fmla="*/ 4 w 4"/>
              <a:gd name="T57" fmla="*/ 74 h 256"/>
              <a:gd name="T58" fmla="*/ 2 w 4"/>
              <a:gd name="T59" fmla="*/ 48 h 256"/>
              <a:gd name="T60" fmla="*/ 0 w 4"/>
              <a:gd name="T61" fmla="*/ 62 h 256"/>
              <a:gd name="T62" fmla="*/ 4 w 4"/>
              <a:gd name="T63" fmla="*/ 62 h 256"/>
              <a:gd name="T64" fmla="*/ 2 w 4"/>
              <a:gd name="T65" fmla="*/ 48 h 256"/>
              <a:gd name="T66" fmla="*/ 0 w 4"/>
              <a:gd name="T67" fmla="*/ 26 h 256"/>
              <a:gd name="T68" fmla="*/ 2 w 4"/>
              <a:gd name="T69" fmla="*/ 40 h 256"/>
              <a:gd name="T70" fmla="*/ 4 w 4"/>
              <a:gd name="T71" fmla="*/ 26 h 256"/>
              <a:gd name="T72" fmla="*/ 2 w 4"/>
              <a:gd name="T73" fmla="*/ 0 h 256"/>
              <a:gd name="T74" fmla="*/ 0 w 4"/>
              <a:gd name="T75" fmla="*/ 14 h 256"/>
              <a:gd name="T76" fmla="*/ 4 w 4"/>
              <a:gd name="T77" fmla="*/ 14 h 256"/>
              <a:gd name="T78" fmla="*/ 2 w 4"/>
              <a:gd name="T7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 h="256">
                <a:moveTo>
                  <a:pt x="2" y="240"/>
                </a:moveTo>
                <a:cubicBezTo>
                  <a:pt x="1" y="240"/>
                  <a:pt x="0" y="241"/>
                  <a:pt x="0" y="242"/>
                </a:cubicBezTo>
                <a:cubicBezTo>
                  <a:pt x="0" y="246"/>
                  <a:pt x="0" y="249"/>
                  <a:pt x="0" y="252"/>
                </a:cubicBezTo>
                <a:cubicBezTo>
                  <a:pt x="1" y="252"/>
                  <a:pt x="1" y="252"/>
                  <a:pt x="1" y="252"/>
                </a:cubicBezTo>
                <a:cubicBezTo>
                  <a:pt x="2" y="252"/>
                  <a:pt x="3" y="253"/>
                  <a:pt x="3" y="254"/>
                </a:cubicBezTo>
                <a:cubicBezTo>
                  <a:pt x="3" y="255"/>
                  <a:pt x="2" y="256"/>
                  <a:pt x="2" y="256"/>
                </a:cubicBezTo>
                <a:cubicBezTo>
                  <a:pt x="2" y="256"/>
                  <a:pt x="2" y="256"/>
                  <a:pt x="2" y="256"/>
                </a:cubicBezTo>
                <a:cubicBezTo>
                  <a:pt x="4" y="256"/>
                  <a:pt x="4" y="255"/>
                  <a:pt x="4" y="254"/>
                </a:cubicBezTo>
                <a:cubicBezTo>
                  <a:pt x="4" y="250"/>
                  <a:pt x="4" y="246"/>
                  <a:pt x="4" y="242"/>
                </a:cubicBezTo>
                <a:cubicBezTo>
                  <a:pt x="4" y="241"/>
                  <a:pt x="4" y="240"/>
                  <a:pt x="2" y="240"/>
                </a:cubicBezTo>
                <a:moveTo>
                  <a:pt x="2" y="216"/>
                </a:moveTo>
                <a:cubicBezTo>
                  <a:pt x="1" y="216"/>
                  <a:pt x="0" y="217"/>
                  <a:pt x="0" y="218"/>
                </a:cubicBezTo>
                <a:cubicBezTo>
                  <a:pt x="0" y="222"/>
                  <a:pt x="0" y="226"/>
                  <a:pt x="0" y="230"/>
                </a:cubicBezTo>
                <a:cubicBezTo>
                  <a:pt x="0" y="231"/>
                  <a:pt x="1" y="232"/>
                  <a:pt x="2" y="232"/>
                </a:cubicBezTo>
                <a:cubicBezTo>
                  <a:pt x="4" y="232"/>
                  <a:pt x="4" y="231"/>
                  <a:pt x="4" y="230"/>
                </a:cubicBezTo>
                <a:cubicBezTo>
                  <a:pt x="4" y="226"/>
                  <a:pt x="4" y="222"/>
                  <a:pt x="4" y="218"/>
                </a:cubicBezTo>
                <a:cubicBezTo>
                  <a:pt x="4" y="217"/>
                  <a:pt x="4" y="216"/>
                  <a:pt x="2" y="216"/>
                </a:cubicBezTo>
                <a:moveTo>
                  <a:pt x="2" y="192"/>
                </a:moveTo>
                <a:cubicBezTo>
                  <a:pt x="1" y="192"/>
                  <a:pt x="0" y="193"/>
                  <a:pt x="0" y="194"/>
                </a:cubicBezTo>
                <a:cubicBezTo>
                  <a:pt x="0" y="198"/>
                  <a:pt x="0" y="202"/>
                  <a:pt x="0" y="206"/>
                </a:cubicBezTo>
                <a:cubicBezTo>
                  <a:pt x="0" y="207"/>
                  <a:pt x="1" y="208"/>
                  <a:pt x="2" y="208"/>
                </a:cubicBezTo>
                <a:cubicBezTo>
                  <a:pt x="4" y="208"/>
                  <a:pt x="4" y="207"/>
                  <a:pt x="4" y="206"/>
                </a:cubicBezTo>
                <a:cubicBezTo>
                  <a:pt x="4" y="202"/>
                  <a:pt x="4" y="198"/>
                  <a:pt x="4" y="194"/>
                </a:cubicBezTo>
                <a:cubicBezTo>
                  <a:pt x="4" y="193"/>
                  <a:pt x="4" y="192"/>
                  <a:pt x="2" y="192"/>
                </a:cubicBezTo>
                <a:moveTo>
                  <a:pt x="2" y="168"/>
                </a:moveTo>
                <a:cubicBezTo>
                  <a:pt x="1" y="168"/>
                  <a:pt x="0" y="169"/>
                  <a:pt x="0" y="170"/>
                </a:cubicBezTo>
                <a:cubicBezTo>
                  <a:pt x="0" y="174"/>
                  <a:pt x="0" y="178"/>
                  <a:pt x="0" y="182"/>
                </a:cubicBezTo>
                <a:cubicBezTo>
                  <a:pt x="0" y="183"/>
                  <a:pt x="1" y="184"/>
                  <a:pt x="2" y="184"/>
                </a:cubicBezTo>
                <a:cubicBezTo>
                  <a:pt x="4" y="184"/>
                  <a:pt x="4" y="183"/>
                  <a:pt x="4" y="182"/>
                </a:cubicBezTo>
                <a:cubicBezTo>
                  <a:pt x="4" y="178"/>
                  <a:pt x="4" y="174"/>
                  <a:pt x="4" y="170"/>
                </a:cubicBezTo>
                <a:cubicBezTo>
                  <a:pt x="4" y="169"/>
                  <a:pt x="4" y="168"/>
                  <a:pt x="2" y="168"/>
                </a:cubicBezTo>
                <a:moveTo>
                  <a:pt x="2" y="144"/>
                </a:moveTo>
                <a:cubicBezTo>
                  <a:pt x="1" y="144"/>
                  <a:pt x="0" y="145"/>
                  <a:pt x="0" y="146"/>
                </a:cubicBezTo>
                <a:cubicBezTo>
                  <a:pt x="0" y="150"/>
                  <a:pt x="0" y="154"/>
                  <a:pt x="0" y="158"/>
                </a:cubicBezTo>
                <a:cubicBezTo>
                  <a:pt x="0" y="159"/>
                  <a:pt x="1" y="160"/>
                  <a:pt x="2" y="160"/>
                </a:cubicBezTo>
                <a:cubicBezTo>
                  <a:pt x="4" y="160"/>
                  <a:pt x="4" y="159"/>
                  <a:pt x="4" y="158"/>
                </a:cubicBezTo>
                <a:cubicBezTo>
                  <a:pt x="4" y="154"/>
                  <a:pt x="4" y="150"/>
                  <a:pt x="4" y="146"/>
                </a:cubicBezTo>
                <a:cubicBezTo>
                  <a:pt x="4" y="145"/>
                  <a:pt x="4" y="144"/>
                  <a:pt x="2" y="144"/>
                </a:cubicBezTo>
                <a:moveTo>
                  <a:pt x="2" y="120"/>
                </a:moveTo>
                <a:cubicBezTo>
                  <a:pt x="1" y="120"/>
                  <a:pt x="0" y="121"/>
                  <a:pt x="0" y="122"/>
                </a:cubicBezTo>
                <a:cubicBezTo>
                  <a:pt x="0" y="126"/>
                  <a:pt x="0" y="130"/>
                  <a:pt x="0" y="134"/>
                </a:cubicBezTo>
                <a:cubicBezTo>
                  <a:pt x="0" y="135"/>
                  <a:pt x="1" y="136"/>
                  <a:pt x="2" y="136"/>
                </a:cubicBezTo>
                <a:cubicBezTo>
                  <a:pt x="4" y="136"/>
                  <a:pt x="4" y="135"/>
                  <a:pt x="4" y="134"/>
                </a:cubicBezTo>
                <a:cubicBezTo>
                  <a:pt x="4" y="130"/>
                  <a:pt x="4" y="126"/>
                  <a:pt x="4" y="122"/>
                </a:cubicBezTo>
                <a:cubicBezTo>
                  <a:pt x="4" y="121"/>
                  <a:pt x="4" y="120"/>
                  <a:pt x="2" y="120"/>
                </a:cubicBezTo>
                <a:moveTo>
                  <a:pt x="2" y="96"/>
                </a:moveTo>
                <a:cubicBezTo>
                  <a:pt x="1" y="96"/>
                  <a:pt x="0" y="97"/>
                  <a:pt x="0" y="98"/>
                </a:cubicBezTo>
                <a:cubicBezTo>
                  <a:pt x="0" y="102"/>
                  <a:pt x="0" y="106"/>
                  <a:pt x="0" y="110"/>
                </a:cubicBezTo>
                <a:cubicBezTo>
                  <a:pt x="0" y="111"/>
                  <a:pt x="1" y="112"/>
                  <a:pt x="2" y="112"/>
                </a:cubicBezTo>
                <a:cubicBezTo>
                  <a:pt x="4" y="112"/>
                  <a:pt x="4" y="111"/>
                  <a:pt x="4" y="110"/>
                </a:cubicBezTo>
                <a:cubicBezTo>
                  <a:pt x="4" y="106"/>
                  <a:pt x="4" y="102"/>
                  <a:pt x="4" y="98"/>
                </a:cubicBezTo>
                <a:cubicBezTo>
                  <a:pt x="4" y="97"/>
                  <a:pt x="4" y="96"/>
                  <a:pt x="2" y="96"/>
                </a:cubicBezTo>
                <a:moveTo>
                  <a:pt x="2" y="72"/>
                </a:moveTo>
                <a:cubicBezTo>
                  <a:pt x="1" y="72"/>
                  <a:pt x="0" y="73"/>
                  <a:pt x="0" y="74"/>
                </a:cubicBezTo>
                <a:cubicBezTo>
                  <a:pt x="0" y="78"/>
                  <a:pt x="0" y="82"/>
                  <a:pt x="0" y="86"/>
                </a:cubicBezTo>
                <a:cubicBezTo>
                  <a:pt x="0" y="87"/>
                  <a:pt x="1" y="88"/>
                  <a:pt x="2" y="88"/>
                </a:cubicBezTo>
                <a:cubicBezTo>
                  <a:pt x="4" y="88"/>
                  <a:pt x="4" y="87"/>
                  <a:pt x="4" y="86"/>
                </a:cubicBezTo>
                <a:cubicBezTo>
                  <a:pt x="4" y="82"/>
                  <a:pt x="4" y="78"/>
                  <a:pt x="4" y="74"/>
                </a:cubicBezTo>
                <a:cubicBezTo>
                  <a:pt x="4" y="73"/>
                  <a:pt x="4" y="72"/>
                  <a:pt x="2" y="72"/>
                </a:cubicBezTo>
                <a:moveTo>
                  <a:pt x="2" y="48"/>
                </a:moveTo>
                <a:cubicBezTo>
                  <a:pt x="1" y="48"/>
                  <a:pt x="0" y="49"/>
                  <a:pt x="0" y="50"/>
                </a:cubicBezTo>
                <a:cubicBezTo>
                  <a:pt x="0" y="54"/>
                  <a:pt x="0" y="58"/>
                  <a:pt x="0" y="62"/>
                </a:cubicBezTo>
                <a:cubicBezTo>
                  <a:pt x="0" y="63"/>
                  <a:pt x="1" y="64"/>
                  <a:pt x="2" y="64"/>
                </a:cubicBezTo>
                <a:cubicBezTo>
                  <a:pt x="4" y="64"/>
                  <a:pt x="4" y="63"/>
                  <a:pt x="4" y="62"/>
                </a:cubicBezTo>
                <a:cubicBezTo>
                  <a:pt x="4" y="58"/>
                  <a:pt x="4" y="54"/>
                  <a:pt x="4" y="50"/>
                </a:cubicBezTo>
                <a:cubicBezTo>
                  <a:pt x="4" y="49"/>
                  <a:pt x="4" y="48"/>
                  <a:pt x="2" y="48"/>
                </a:cubicBezTo>
                <a:moveTo>
                  <a:pt x="2" y="24"/>
                </a:moveTo>
                <a:cubicBezTo>
                  <a:pt x="1" y="24"/>
                  <a:pt x="0" y="25"/>
                  <a:pt x="0" y="26"/>
                </a:cubicBezTo>
                <a:cubicBezTo>
                  <a:pt x="0" y="30"/>
                  <a:pt x="0" y="34"/>
                  <a:pt x="0" y="38"/>
                </a:cubicBezTo>
                <a:cubicBezTo>
                  <a:pt x="0" y="39"/>
                  <a:pt x="1" y="40"/>
                  <a:pt x="2" y="40"/>
                </a:cubicBezTo>
                <a:cubicBezTo>
                  <a:pt x="4" y="40"/>
                  <a:pt x="4" y="39"/>
                  <a:pt x="4" y="38"/>
                </a:cubicBezTo>
                <a:cubicBezTo>
                  <a:pt x="4" y="34"/>
                  <a:pt x="4" y="30"/>
                  <a:pt x="4" y="26"/>
                </a:cubicBezTo>
                <a:cubicBezTo>
                  <a:pt x="4" y="25"/>
                  <a:pt x="4" y="24"/>
                  <a:pt x="2" y="24"/>
                </a:cubicBezTo>
                <a:moveTo>
                  <a:pt x="2" y="0"/>
                </a:moveTo>
                <a:cubicBezTo>
                  <a:pt x="1" y="0"/>
                  <a:pt x="0" y="1"/>
                  <a:pt x="0" y="2"/>
                </a:cubicBezTo>
                <a:cubicBezTo>
                  <a:pt x="0" y="6"/>
                  <a:pt x="0" y="10"/>
                  <a:pt x="0" y="14"/>
                </a:cubicBezTo>
                <a:cubicBezTo>
                  <a:pt x="0" y="15"/>
                  <a:pt x="1" y="16"/>
                  <a:pt x="2" y="16"/>
                </a:cubicBezTo>
                <a:cubicBezTo>
                  <a:pt x="4" y="16"/>
                  <a:pt x="4" y="15"/>
                  <a:pt x="4" y="14"/>
                </a:cubicBezTo>
                <a:cubicBezTo>
                  <a:pt x="4" y="10"/>
                  <a:pt x="4" y="6"/>
                  <a:pt x="4" y="2"/>
                </a:cubicBezTo>
                <a:cubicBezTo>
                  <a:pt x="4" y="1"/>
                  <a:pt x="4" y="0"/>
                  <a:pt x="2" y="0"/>
                </a:cubicBezTo>
              </a:path>
            </a:pathLst>
          </a:custGeom>
          <a:gradFill flip="none" rotWithShape="0">
            <a:gsLst>
              <a:gs pos="0">
                <a:srgbClr val="277CA1">
                  <a:lumMod val="75000"/>
                </a:srgbClr>
              </a:gs>
              <a:gs pos="100000">
                <a:srgbClr val="277CA1"/>
              </a:gs>
            </a:gsLst>
            <a:lin ang="2700000" scaled="1"/>
            <a:tileRect/>
          </a:gradFill>
          <a:ln w="6350">
            <a:gradFill flip="none" rotWithShape="1">
              <a:gsLst>
                <a:gs pos="0">
                  <a:srgbClr val="277CA1"/>
                </a:gs>
                <a:gs pos="100000">
                  <a:srgbClr val="277CA1">
                    <a:lumMod val="75000"/>
                  </a:srgb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36" name="Freeform 80"/>
          <p:cNvSpPr/>
          <p:nvPr/>
        </p:nvSpPr>
        <p:spPr bwMode="auto">
          <a:xfrm>
            <a:off x="9445584" y="3588995"/>
            <a:ext cx="23428" cy="30120"/>
          </a:xfrm>
          <a:custGeom>
            <a:avLst/>
            <a:gdLst>
              <a:gd name="T0" fmla="*/ 1 w 3"/>
              <a:gd name="T1" fmla="*/ 0 h 4"/>
              <a:gd name="T2" fmla="*/ 0 w 3"/>
              <a:gd name="T3" fmla="*/ 0 h 4"/>
              <a:gd name="T4" fmla="*/ 0 w 3"/>
              <a:gd name="T5" fmla="*/ 2 h 4"/>
              <a:gd name="T6" fmla="*/ 2 w 3"/>
              <a:gd name="T7" fmla="*/ 4 h 4"/>
              <a:gd name="T8" fmla="*/ 3 w 3"/>
              <a:gd name="T9" fmla="*/ 2 h 4"/>
              <a:gd name="T10" fmla="*/ 1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1" y="0"/>
                </a:moveTo>
                <a:cubicBezTo>
                  <a:pt x="0" y="0"/>
                  <a:pt x="0" y="0"/>
                  <a:pt x="0" y="0"/>
                </a:cubicBezTo>
                <a:cubicBezTo>
                  <a:pt x="0" y="1"/>
                  <a:pt x="0" y="2"/>
                  <a:pt x="0" y="2"/>
                </a:cubicBezTo>
                <a:cubicBezTo>
                  <a:pt x="0" y="3"/>
                  <a:pt x="1" y="4"/>
                  <a:pt x="2" y="4"/>
                </a:cubicBezTo>
                <a:cubicBezTo>
                  <a:pt x="2" y="4"/>
                  <a:pt x="3" y="3"/>
                  <a:pt x="3" y="2"/>
                </a:cubicBezTo>
                <a:cubicBezTo>
                  <a:pt x="3" y="1"/>
                  <a:pt x="2" y="0"/>
                  <a:pt x="1" y="0"/>
                </a:cubicBezTo>
              </a:path>
            </a:pathLst>
          </a:custGeom>
          <a:solidFill>
            <a:srgbClr val="F5FAE8"/>
          </a:solid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37" name="Freeform 81"/>
          <p:cNvSpPr>
            <a:spLocks noEditPoints="1"/>
          </p:cNvSpPr>
          <p:nvPr/>
        </p:nvSpPr>
        <p:spPr bwMode="auto">
          <a:xfrm>
            <a:off x="6373386" y="2595050"/>
            <a:ext cx="33467" cy="1010679"/>
          </a:xfrm>
          <a:custGeom>
            <a:avLst/>
            <a:gdLst>
              <a:gd name="T0" fmla="*/ 2 w 4"/>
              <a:gd name="T1" fmla="*/ 120 h 127"/>
              <a:gd name="T2" fmla="*/ 0 w 4"/>
              <a:gd name="T3" fmla="*/ 122 h 127"/>
              <a:gd name="T4" fmla="*/ 0 w 4"/>
              <a:gd name="T5" fmla="*/ 127 h 127"/>
              <a:gd name="T6" fmla="*/ 0 w 4"/>
              <a:gd name="T7" fmla="*/ 127 h 127"/>
              <a:gd name="T8" fmla="*/ 2 w 4"/>
              <a:gd name="T9" fmla="*/ 125 h 127"/>
              <a:gd name="T10" fmla="*/ 4 w 4"/>
              <a:gd name="T11" fmla="*/ 125 h 127"/>
              <a:gd name="T12" fmla="*/ 4 w 4"/>
              <a:gd name="T13" fmla="*/ 122 h 127"/>
              <a:gd name="T14" fmla="*/ 2 w 4"/>
              <a:gd name="T15" fmla="*/ 120 h 127"/>
              <a:gd name="T16" fmla="*/ 2 w 4"/>
              <a:gd name="T17" fmla="*/ 96 h 127"/>
              <a:gd name="T18" fmla="*/ 0 w 4"/>
              <a:gd name="T19" fmla="*/ 98 h 127"/>
              <a:gd name="T20" fmla="*/ 0 w 4"/>
              <a:gd name="T21" fmla="*/ 110 h 127"/>
              <a:gd name="T22" fmla="*/ 2 w 4"/>
              <a:gd name="T23" fmla="*/ 112 h 127"/>
              <a:gd name="T24" fmla="*/ 4 w 4"/>
              <a:gd name="T25" fmla="*/ 110 h 127"/>
              <a:gd name="T26" fmla="*/ 4 w 4"/>
              <a:gd name="T27" fmla="*/ 98 h 127"/>
              <a:gd name="T28" fmla="*/ 2 w 4"/>
              <a:gd name="T29" fmla="*/ 96 h 127"/>
              <a:gd name="T30" fmla="*/ 2 w 4"/>
              <a:gd name="T31" fmla="*/ 72 h 127"/>
              <a:gd name="T32" fmla="*/ 0 w 4"/>
              <a:gd name="T33" fmla="*/ 74 h 127"/>
              <a:gd name="T34" fmla="*/ 0 w 4"/>
              <a:gd name="T35" fmla="*/ 86 h 127"/>
              <a:gd name="T36" fmla="*/ 2 w 4"/>
              <a:gd name="T37" fmla="*/ 88 h 127"/>
              <a:gd name="T38" fmla="*/ 4 w 4"/>
              <a:gd name="T39" fmla="*/ 86 h 127"/>
              <a:gd name="T40" fmla="*/ 4 w 4"/>
              <a:gd name="T41" fmla="*/ 74 h 127"/>
              <a:gd name="T42" fmla="*/ 2 w 4"/>
              <a:gd name="T43" fmla="*/ 72 h 127"/>
              <a:gd name="T44" fmla="*/ 2 w 4"/>
              <a:gd name="T45" fmla="*/ 48 h 127"/>
              <a:gd name="T46" fmla="*/ 0 w 4"/>
              <a:gd name="T47" fmla="*/ 50 h 127"/>
              <a:gd name="T48" fmla="*/ 0 w 4"/>
              <a:gd name="T49" fmla="*/ 62 h 127"/>
              <a:gd name="T50" fmla="*/ 2 w 4"/>
              <a:gd name="T51" fmla="*/ 64 h 127"/>
              <a:gd name="T52" fmla="*/ 4 w 4"/>
              <a:gd name="T53" fmla="*/ 62 h 127"/>
              <a:gd name="T54" fmla="*/ 4 w 4"/>
              <a:gd name="T55" fmla="*/ 50 h 127"/>
              <a:gd name="T56" fmla="*/ 2 w 4"/>
              <a:gd name="T57" fmla="*/ 48 h 127"/>
              <a:gd name="T58" fmla="*/ 2 w 4"/>
              <a:gd name="T59" fmla="*/ 24 h 127"/>
              <a:gd name="T60" fmla="*/ 0 w 4"/>
              <a:gd name="T61" fmla="*/ 26 h 127"/>
              <a:gd name="T62" fmla="*/ 0 w 4"/>
              <a:gd name="T63" fmla="*/ 38 h 127"/>
              <a:gd name="T64" fmla="*/ 2 w 4"/>
              <a:gd name="T65" fmla="*/ 40 h 127"/>
              <a:gd name="T66" fmla="*/ 4 w 4"/>
              <a:gd name="T67" fmla="*/ 38 h 127"/>
              <a:gd name="T68" fmla="*/ 4 w 4"/>
              <a:gd name="T69" fmla="*/ 26 h 127"/>
              <a:gd name="T70" fmla="*/ 2 w 4"/>
              <a:gd name="T71" fmla="*/ 24 h 127"/>
              <a:gd name="T72" fmla="*/ 2 w 4"/>
              <a:gd name="T73" fmla="*/ 0 h 127"/>
              <a:gd name="T74" fmla="*/ 0 w 4"/>
              <a:gd name="T75" fmla="*/ 2 h 127"/>
              <a:gd name="T76" fmla="*/ 0 w 4"/>
              <a:gd name="T77" fmla="*/ 14 h 127"/>
              <a:gd name="T78" fmla="*/ 2 w 4"/>
              <a:gd name="T79" fmla="*/ 16 h 127"/>
              <a:gd name="T80" fmla="*/ 4 w 4"/>
              <a:gd name="T81" fmla="*/ 14 h 127"/>
              <a:gd name="T82" fmla="*/ 4 w 4"/>
              <a:gd name="T83" fmla="*/ 2 h 127"/>
              <a:gd name="T84" fmla="*/ 2 w 4"/>
              <a:gd name="T8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 h="127">
                <a:moveTo>
                  <a:pt x="2" y="120"/>
                </a:moveTo>
                <a:cubicBezTo>
                  <a:pt x="1" y="120"/>
                  <a:pt x="0" y="121"/>
                  <a:pt x="0" y="122"/>
                </a:cubicBezTo>
                <a:cubicBezTo>
                  <a:pt x="0" y="127"/>
                  <a:pt x="0" y="127"/>
                  <a:pt x="0" y="127"/>
                </a:cubicBezTo>
                <a:cubicBezTo>
                  <a:pt x="0" y="127"/>
                  <a:pt x="0" y="127"/>
                  <a:pt x="0" y="127"/>
                </a:cubicBezTo>
                <a:cubicBezTo>
                  <a:pt x="0" y="126"/>
                  <a:pt x="1" y="125"/>
                  <a:pt x="2" y="125"/>
                </a:cubicBezTo>
                <a:cubicBezTo>
                  <a:pt x="4" y="125"/>
                  <a:pt x="4" y="125"/>
                  <a:pt x="4" y="125"/>
                </a:cubicBezTo>
                <a:cubicBezTo>
                  <a:pt x="4" y="122"/>
                  <a:pt x="4" y="122"/>
                  <a:pt x="4" y="122"/>
                </a:cubicBezTo>
                <a:cubicBezTo>
                  <a:pt x="4" y="121"/>
                  <a:pt x="3" y="120"/>
                  <a:pt x="2" y="120"/>
                </a:cubicBezTo>
                <a:moveTo>
                  <a:pt x="2" y="96"/>
                </a:moveTo>
                <a:cubicBezTo>
                  <a:pt x="1" y="96"/>
                  <a:pt x="0" y="97"/>
                  <a:pt x="0" y="98"/>
                </a:cubicBezTo>
                <a:cubicBezTo>
                  <a:pt x="0" y="110"/>
                  <a:pt x="0" y="110"/>
                  <a:pt x="0" y="110"/>
                </a:cubicBezTo>
                <a:cubicBezTo>
                  <a:pt x="0" y="111"/>
                  <a:pt x="1" y="112"/>
                  <a:pt x="2" y="112"/>
                </a:cubicBezTo>
                <a:cubicBezTo>
                  <a:pt x="3" y="112"/>
                  <a:pt x="4" y="111"/>
                  <a:pt x="4" y="110"/>
                </a:cubicBezTo>
                <a:cubicBezTo>
                  <a:pt x="4" y="98"/>
                  <a:pt x="4" y="98"/>
                  <a:pt x="4" y="98"/>
                </a:cubicBezTo>
                <a:cubicBezTo>
                  <a:pt x="4" y="97"/>
                  <a:pt x="3" y="96"/>
                  <a:pt x="2" y="96"/>
                </a:cubicBezTo>
                <a:moveTo>
                  <a:pt x="2" y="72"/>
                </a:moveTo>
                <a:cubicBezTo>
                  <a:pt x="1" y="72"/>
                  <a:pt x="0" y="73"/>
                  <a:pt x="0" y="74"/>
                </a:cubicBezTo>
                <a:cubicBezTo>
                  <a:pt x="0" y="86"/>
                  <a:pt x="0" y="86"/>
                  <a:pt x="0" y="86"/>
                </a:cubicBezTo>
                <a:cubicBezTo>
                  <a:pt x="0" y="87"/>
                  <a:pt x="1" y="88"/>
                  <a:pt x="2" y="88"/>
                </a:cubicBezTo>
                <a:cubicBezTo>
                  <a:pt x="3" y="88"/>
                  <a:pt x="4" y="87"/>
                  <a:pt x="4" y="86"/>
                </a:cubicBezTo>
                <a:cubicBezTo>
                  <a:pt x="4" y="74"/>
                  <a:pt x="4" y="74"/>
                  <a:pt x="4" y="74"/>
                </a:cubicBezTo>
                <a:cubicBezTo>
                  <a:pt x="4" y="73"/>
                  <a:pt x="3" y="72"/>
                  <a:pt x="2" y="72"/>
                </a:cubicBezTo>
                <a:moveTo>
                  <a:pt x="2" y="48"/>
                </a:moveTo>
                <a:cubicBezTo>
                  <a:pt x="1" y="48"/>
                  <a:pt x="0" y="49"/>
                  <a:pt x="0" y="50"/>
                </a:cubicBezTo>
                <a:cubicBezTo>
                  <a:pt x="0" y="62"/>
                  <a:pt x="0" y="62"/>
                  <a:pt x="0" y="62"/>
                </a:cubicBezTo>
                <a:cubicBezTo>
                  <a:pt x="0" y="63"/>
                  <a:pt x="1" y="64"/>
                  <a:pt x="2" y="64"/>
                </a:cubicBezTo>
                <a:cubicBezTo>
                  <a:pt x="3" y="64"/>
                  <a:pt x="4" y="63"/>
                  <a:pt x="4" y="62"/>
                </a:cubicBezTo>
                <a:cubicBezTo>
                  <a:pt x="4" y="50"/>
                  <a:pt x="4" y="50"/>
                  <a:pt x="4" y="50"/>
                </a:cubicBezTo>
                <a:cubicBezTo>
                  <a:pt x="4" y="49"/>
                  <a:pt x="3" y="48"/>
                  <a:pt x="2" y="48"/>
                </a:cubicBezTo>
                <a:moveTo>
                  <a:pt x="2" y="24"/>
                </a:moveTo>
                <a:cubicBezTo>
                  <a:pt x="1" y="24"/>
                  <a:pt x="0" y="25"/>
                  <a:pt x="0" y="26"/>
                </a:cubicBezTo>
                <a:cubicBezTo>
                  <a:pt x="0" y="38"/>
                  <a:pt x="0" y="38"/>
                  <a:pt x="0" y="38"/>
                </a:cubicBezTo>
                <a:cubicBezTo>
                  <a:pt x="0" y="39"/>
                  <a:pt x="1" y="40"/>
                  <a:pt x="2" y="40"/>
                </a:cubicBezTo>
                <a:cubicBezTo>
                  <a:pt x="3" y="40"/>
                  <a:pt x="4" y="39"/>
                  <a:pt x="4" y="38"/>
                </a:cubicBezTo>
                <a:cubicBezTo>
                  <a:pt x="4" y="26"/>
                  <a:pt x="4" y="26"/>
                  <a:pt x="4" y="26"/>
                </a:cubicBezTo>
                <a:cubicBezTo>
                  <a:pt x="4" y="25"/>
                  <a:pt x="3" y="24"/>
                  <a:pt x="2" y="24"/>
                </a:cubicBezTo>
                <a:moveTo>
                  <a:pt x="2" y="0"/>
                </a:moveTo>
                <a:cubicBezTo>
                  <a:pt x="1" y="0"/>
                  <a:pt x="0" y="1"/>
                  <a:pt x="0" y="2"/>
                </a:cubicBezTo>
                <a:cubicBezTo>
                  <a:pt x="0" y="14"/>
                  <a:pt x="0" y="14"/>
                  <a:pt x="0" y="14"/>
                </a:cubicBezTo>
                <a:cubicBezTo>
                  <a:pt x="0" y="15"/>
                  <a:pt x="1" y="16"/>
                  <a:pt x="2" y="16"/>
                </a:cubicBezTo>
                <a:cubicBezTo>
                  <a:pt x="3" y="16"/>
                  <a:pt x="4" y="15"/>
                  <a:pt x="4" y="14"/>
                </a:cubicBezTo>
                <a:cubicBezTo>
                  <a:pt x="4" y="2"/>
                  <a:pt x="4" y="2"/>
                  <a:pt x="4" y="2"/>
                </a:cubicBezTo>
                <a:cubicBezTo>
                  <a:pt x="4" y="1"/>
                  <a:pt x="3" y="0"/>
                  <a:pt x="2" y="0"/>
                </a:cubicBezTo>
              </a:path>
            </a:pathLst>
          </a:custGeom>
          <a:gradFill flip="none" rotWithShape="0">
            <a:gsLst>
              <a:gs pos="0">
                <a:srgbClr val="277CA1">
                  <a:lumMod val="75000"/>
                </a:srgbClr>
              </a:gs>
              <a:gs pos="100000">
                <a:srgbClr val="277CA1"/>
              </a:gs>
            </a:gsLst>
            <a:lin ang="2700000" scaled="1"/>
            <a:tileRect/>
          </a:gradFill>
          <a:ln w="6350">
            <a:gradFill flip="none" rotWithShape="1">
              <a:gsLst>
                <a:gs pos="0">
                  <a:srgbClr val="277CA1"/>
                </a:gs>
                <a:gs pos="100000">
                  <a:srgbClr val="277CA1">
                    <a:lumMod val="75000"/>
                  </a:srgb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38" name="Freeform 82"/>
          <p:cNvSpPr/>
          <p:nvPr/>
        </p:nvSpPr>
        <p:spPr bwMode="auto">
          <a:xfrm>
            <a:off x="6373386" y="3588995"/>
            <a:ext cx="33467" cy="30120"/>
          </a:xfrm>
          <a:custGeom>
            <a:avLst/>
            <a:gdLst>
              <a:gd name="T0" fmla="*/ 4 w 4"/>
              <a:gd name="T1" fmla="*/ 0 h 4"/>
              <a:gd name="T2" fmla="*/ 2 w 4"/>
              <a:gd name="T3" fmla="*/ 0 h 4"/>
              <a:gd name="T4" fmla="*/ 0 w 4"/>
              <a:gd name="T5" fmla="*/ 2 h 4"/>
              <a:gd name="T6" fmla="*/ 2 w 4"/>
              <a:gd name="T7" fmla="*/ 4 h 4"/>
              <a:gd name="T8" fmla="*/ 4 w 4"/>
              <a:gd name="T9" fmla="*/ 2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cubicBezTo>
                  <a:pt x="2" y="0"/>
                  <a:pt x="2" y="0"/>
                  <a:pt x="2" y="0"/>
                </a:cubicBezTo>
                <a:cubicBezTo>
                  <a:pt x="1" y="0"/>
                  <a:pt x="0" y="1"/>
                  <a:pt x="0" y="2"/>
                </a:cubicBezTo>
                <a:cubicBezTo>
                  <a:pt x="0" y="3"/>
                  <a:pt x="1" y="4"/>
                  <a:pt x="2" y="4"/>
                </a:cubicBezTo>
                <a:cubicBezTo>
                  <a:pt x="3" y="4"/>
                  <a:pt x="4" y="3"/>
                  <a:pt x="4" y="2"/>
                </a:cubicBezTo>
                <a:cubicBezTo>
                  <a:pt x="4" y="0"/>
                  <a:pt x="4" y="0"/>
                  <a:pt x="4" y="0"/>
                </a:cubicBezTo>
              </a:path>
            </a:pathLst>
          </a:custGeom>
          <a:solidFill>
            <a:srgbClr val="F5FAE8"/>
          </a:solid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39" name="Freeform 83"/>
          <p:cNvSpPr>
            <a:spLocks noEditPoints="1"/>
          </p:cNvSpPr>
          <p:nvPr/>
        </p:nvSpPr>
        <p:spPr bwMode="auto">
          <a:xfrm>
            <a:off x="2668679" y="3588995"/>
            <a:ext cx="3078889" cy="30120"/>
          </a:xfrm>
          <a:custGeom>
            <a:avLst/>
            <a:gdLst>
              <a:gd name="T0" fmla="*/ 4 w 388"/>
              <a:gd name="T1" fmla="*/ 0 h 4"/>
              <a:gd name="T2" fmla="*/ 2 w 388"/>
              <a:gd name="T3" fmla="*/ 4 h 4"/>
              <a:gd name="T4" fmla="*/ 0 w 388"/>
              <a:gd name="T5" fmla="*/ 2 h 4"/>
              <a:gd name="T6" fmla="*/ 14 w 388"/>
              <a:gd name="T7" fmla="*/ 4 h 4"/>
              <a:gd name="T8" fmla="*/ 14 w 388"/>
              <a:gd name="T9" fmla="*/ 0 h 4"/>
              <a:gd name="T10" fmla="*/ 26 w 388"/>
              <a:gd name="T11" fmla="*/ 0 h 4"/>
              <a:gd name="T12" fmla="*/ 26 w 388"/>
              <a:gd name="T13" fmla="*/ 4 h 4"/>
              <a:gd name="T14" fmla="*/ 40 w 388"/>
              <a:gd name="T15" fmla="*/ 2 h 4"/>
              <a:gd name="T16" fmla="*/ 62 w 388"/>
              <a:gd name="T17" fmla="*/ 0 h 4"/>
              <a:gd name="T18" fmla="*/ 48 w 388"/>
              <a:gd name="T19" fmla="*/ 2 h 4"/>
              <a:gd name="T20" fmla="*/ 62 w 388"/>
              <a:gd name="T21" fmla="*/ 4 h 4"/>
              <a:gd name="T22" fmla="*/ 62 w 388"/>
              <a:gd name="T23" fmla="*/ 0 h 4"/>
              <a:gd name="T24" fmla="*/ 74 w 388"/>
              <a:gd name="T25" fmla="*/ 0 h 4"/>
              <a:gd name="T26" fmla="*/ 74 w 388"/>
              <a:gd name="T27" fmla="*/ 4 h 4"/>
              <a:gd name="T28" fmla="*/ 88 w 388"/>
              <a:gd name="T29" fmla="*/ 2 h 4"/>
              <a:gd name="T30" fmla="*/ 110 w 388"/>
              <a:gd name="T31" fmla="*/ 0 h 4"/>
              <a:gd name="T32" fmla="*/ 96 w 388"/>
              <a:gd name="T33" fmla="*/ 2 h 4"/>
              <a:gd name="T34" fmla="*/ 110 w 388"/>
              <a:gd name="T35" fmla="*/ 4 h 4"/>
              <a:gd name="T36" fmla="*/ 110 w 388"/>
              <a:gd name="T37" fmla="*/ 0 h 4"/>
              <a:gd name="T38" fmla="*/ 122 w 388"/>
              <a:gd name="T39" fmla="*/ 0 h 4"/>
              <a:gd name="T40" fmla="*/ 122 w 388"/>
              <a:gd name="T41" fmla="*/ 4 h 4"/>
              <a:gd name="T42" fmla="*/ 136 w 388"/>
              <a:gd name="T43" fmla="*/ 2 h 4"/>
              <a:gd name="T44" fmla="*/ 158 w 388"/>
              <a:gd name="T45" fmla="*/ 0 h 4"/>
              <a:gd name="T46" fmla="*/ 144 w 388"/>
              <a:gd name="T47" fmla="*/ 2 h 4"/>
              <a:gd name="T48" fmla="*/ 158 w 388"/>
              <a:gd name="T49" fmla="*/ 4 h 4"/>
              <a:gd name="T50" fmla="*/ 158 w 388"/>
              <a:gd name="T51" fmla="*/ 0 h 4"/>
              <a:gd name="T52" fmla="*/ 170 w 388"/>
              <a:gd name="T53" fmla="*/ 0 h 4"/>
              <a:gd name="T54" fmla="*/ 170 w 388"/>
              <a:gd name="T55" fmla="*/ 4 h 4"/>
              <a:gd name="T56" fmla="*/ 184 w 388"/>
              <a:gd name="T57" fmla="*/ 2 h 4"/>
              <a:gd name="T58" fmla="*/ 206 w 388"/>
              <a:gd name="T59" fmla="*/ 0 h 4"/>
              <a:gd name="T60" fmla="*/ 192 w 388"/>
              <a:gd name="T61" fmla="*/ 2 h 4"/>
              <a:gd name="T62" fmla="*/ 206 w 388"/>
              <a:gd name="T63" fmla="*/ 4 h 4"/>
              <a:gd name="T64" fmla="*/ 206 w 388"/>
              <a:gd name="T65" fmla="*/ 0 h 4"/>
              <a:gd name="T66" fmla="*/ 218 w 388"/>
              <a:gd name="T67" fmla="*/ 0 h 4"/>
              <a:gd name="T68" fmla="*/ 218 w 388"/>
              <a:gd name="T69" fmla="*/ 4 h 4"/>
              <a:gd name="T70" fmla="*/ 232 w 388"/>
              <a:gd name="T71" fmla="*/ 2 h 4"/>
              <a:gd name="T72" fmla="*/ 254 w 388"/>
              <a:gd name="T73" fmla="*/ 0 h 4"/>
              <a:gd name="T74" fmla="*/ 240 w 388"/>
              <a:gd name="T75" fmla="*/ 2 h 4"/>
              <a:gd name="T76" fmla="*/ 254 w 388"/>
              <a:gd name="T77" fmla="*/ 4 h 4"/>
              <a:gd name="T78" fmla="*/ 254 w 388"/>
              <a:gd name="T79" fmla="*/ 0 h 4"/>
              <a:gd name="T80" fmla="*/ 266 w 388"/>
              <a:gd name="T81" fmla="*/ 0 h 4"/>
              <a:gd name="T82" fmla="*/ 266 w 388"/>
              <a:gd name="T83" fmla="*/ 4 h 4"/>
              <a:gd name="T84" fmla="*/ 280 w 388"/>
              <a:gd name="T85" fmla="*/ 2 h 4"/>
              <a:gd name="T86" fmla="*/ 302 w 388"/>
              <a:gd name="T87" fmla="*/ 0 h 4"/>
              <a:gd name="T88" fmla="*/ 288 w 388"/>
              <a:gd name="T89" fmla="*/ 2 h 4"/>
              <a:gd name="T90" fmla="*/ 302 w 388"/>
              <a:gd name="T91" fmla="*/ 4 h 4"/>
              <a:gd name="T92" fmla="*/ 302 w 388"/>
              <a:gd name="T93" fmla="*/ 0 h 4"/>
              <a:gd name="T94" fmla="*/ 314 w 388"/>
              <a:gd name="T95" fmla="*/ 0 h 4"/>
              <a:gd name="T96" fmla="*/ 314 w 388"/>
              <a:gd name="T97" fmla="*/ 4 h 4"/>
              <a:gd name="T98" fmla="*/ 328 w 388"/>
              <a:gd name="T99" fmla="*/ 2 h 4"/>
              <a:gd name="T100" fmla="*/ 350 w 388"/>
              <a:gd name="T101" fmla="*/ 0 h 4"/>
              <a:gd name="T102" fmla="*/ 336 w 388"/>
              <a:gd name="T103" fmla="*/ 2 h 4"/>
              <a:gd name="T104" fmla="*/ 350 w 388"/>
              <a:gd name="T105" fmla="*/ 4 h 4"/>
              <a:gd name="T106" fmla="*/ 350 w 388"/>
              <a:gd name="T107" fmla="*/ 0 h 4"/>
              <a:gd name="T108" fmla="*/ 362 w 388"/>
              <a:gd name="T109" fmla="*/ 0 h 4"/>
              <a:gd name="T110" fmla="*/ 362 w 388"/>
              <a:gd name="T111" fmla="*/ 4 h 4"/>
              <a:gd name="T112" fmla="*/ 376 w 388"/>
              <a:gd name="T113" fmla="*/ 2 h 4"/>
              <a:gd name="T114" fmla="*/ 387 w 388"/>
              <a:gd name="T115" fmla="*/ 0 h 4"/>
              <a:gd name="T116" fmla="*/ 384 w 388"/>
              <a:gd name="T117" fmla="*/ 2 h 4"/>
              <a:gd name="T118" fmla="*/ 388 w 388"/>
              <a:gd name="T119" fmla="*/ 4 h 4"/>
              <a:gd name="T120" fmla="*/ 387 w 388"/>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8" h="4">
                <a:moveTo>
                  <a:pt x="14" y="0"/>
                </a:moveTo>
                <a:cubicBezTo>
                  <a:pt x="4" y="0"/>
                  <a:pt x="4" y="0"/>
                  <a:pt x="4" y="0"/>
                </a:cubicBezTo>
                <a:cubicBezTo>
                  <a:pt x="4" y="2"/>
                  <a:pt x="4" y="2"/>
                  <a:pt x="4" y="2"/>
                </a:cubicBezTo>
                <a:cubicBezTo>
                  <a:pt x="4" y="3"/>
                  <a:pt x="3" y="4"/>
                  <a:pt x="2" y="4"/>
                </a:cubicBezTo>
                <a:cubicBezTo>
                  <a:pt x="0" y="4"/>
                  <a:pt x="0" y="3"/>
                  <a:pt x="0" y="2"/>
                </a:cubicBezTo>
                <a:cubicBezTo>
                  <a:pt x="0" y="2"/>
                  <a:pt x="0" y="2"/>
                  <a:pt x="0" y="2"/>
                </a:cubicBezTo>
                <a:cubicBezTo>
                  <a:pt x="0" y="3"/>
                  <a:pt x="0" y="4"/>
                  <a:pt x="2" y="4"/>
                </a:cubicBezTo>
                <a:cubicBezTo>
                  <a:pt x="14" y="4"/>
                  <a:pt x="14" y="4"/>
                  <a:pt x="14" y="4"/>
                </a:cubicBezTo>
                <a:cubicBezTo>
                  <a:pt x="15" y="4"/>
                  <a:pt x="16" y="3"/>
                  <a:pt x="16" y="2"/>
                </a:cubicBezTo>
                <a:cubicBezTo>
                  <a:pt x="16" y="1"/>
                  <a:pt x="15" y="0"/>
                  <a:pt x="14" y="0"/>
                </a:cubicBezTo>
                <a:moveTo>
                  <a:pt x="38" y="0"/>
                </a:moveTo>
                <a:cubicBezTo>
                  <a:pt x="26" y="0"/>
                  <a:pt x="26" y="0"/>
                  <a:pt x="26" y="0"/>
                </a:cubicBezTo>
                <a:cubicBezTo>
                  <a:pt x="24" y="0"/>
                  <a:pt x="24" y="1"/>
                  <a:pt x="24" y="2"/>
                </a:cubicBezTo>
                <a:cubicBezTo>
                  <a:pt x="24" y="3"/>
                  <a:pt x="24" y="4"/>
                  <a:pt x="26" y="4"/>
                </a:cubicBezTo>
                <a:cubicBezTo>
                  <a:pt x="38" y="4"/>
                  <a:pt x="38" y="4"/>
                  <a:pt x="38" y="4"/>
                </a:cubicBezTo>
                <a:cubicBezTo>
                  <a:pt x="39" y="4"/>
                  <a:pt x="40" y="3"/>
                  <a:pt x="40" y="2"/>
                </a:cubicBezTo>
                <a:cubicBezTo>
                  <a:pt x="40" y="1"/>
                  <a:pt x="39" y="0"/>
                  <a:pt x="38" y="0"/>
                </a:cubicBezTo>
                <a:moveTo>
                  <a:pt x="62" y="0"/>
                </a:moveTo>
                <a:cubicBezTo>
                  <a:pt x="50" y="0"/>
                  <a:pt x="50" y="0"/>
                  <a:pt x="50" y="0"/>
                </a:cubicBezTo>
                <a:cubicBezTo>
                  <a:pt x="48" y="0"/>
                  <a:pt x="48" y="1"/>
                  <a:pt x="48" y="2"/>
                </a:cubicBezTo>
                <a:cubicBezTo>
                  <a:pt x="48" y="3"/>
                  <a:pt x="48" y="4"/>
                  <a:pt x="50" y="4"/>
                </a:cubicBezTo>
                <a:cubicBezTo>
                  <a:pt x="62" y="4"/>
                  <a:pt x="62" y="4"/>
                  <a:pt x="62" y="4"/>
                </a:cubicBezTo>
                <a:cubicBezTo>
                  <a:pt x="63" y="4"/>
                  <a:pt x="64" y="3"/>
                  <a:pt x="64" y="2"/>
                </a:cubicBezTo>
                <a:cubicBezTo>
                  <a:pt x="64" y="1"/>
                  <a:pt x="63" y="0"/>
                  <a:pt x="62" y="0"/>
                </a:cubicBezTo>
                <a:moveTo>
                  <a:pt x="86" y="0"/>
                </a:moveTo>
                <a:cubicBezTo>
                  <a:pt x="74" y="0"/>
                  <a:pt x="74" y="0"/>
                  <a:pt x="74" y="0"/>
                </a:cubicBezTo>
                <a:cubicBezTo>
                  <a:pt x="72" y="0"/>
                  <a:pt x="72" y="1"/>
                  <a:pt x="72" y="2"/>
                </a:cubicBezTo>
                <a:cubicBezTo>
                  <a:pt x="72" y="3"/>
                  <a:pt x="72" y="4"/>
                  <a:pt x="74" y="4"/>
                </a:cubicBezTo>
                <a:cubicBezTo>
                  <a:pt x="86" y="4"/>
                  <a:pt x="86" y="4"/>
                  <a:pt x="86" y="4"/>
                </a:cubicBezTo>
                <a:cubicBezTo>
                  <a:pt x="87" y="4"/>
                  <a:pt x="88" y="3"/>
                  <a:pt x="88" y="2"/>
                </a:cubicBezTo>
                <a:cubicBezTo>
                  <a:pt x="88" y="1"/>
                  <a:pt x="87" y="0"/>
                  <a:pt x="86" y="0"/>
                </a:cubicBezTo>
                <a:moveTo>
                  <a:pt x="110" y="0"/>
                </a:moveTo>
                <a:cubicBezTo>
                  <a:pt x="98" y="0"/>
                  <a:pt x="98" y="0"/>
                  <a:pt x="98" y="0"/>
                </a:cubicBezTo>
                <a:cubicBezTo>
                  <a:pt x="96" y="0"/>
                  <a:pt x="96" y="1"/>
                  <a:pt x="96" y="2"/>
                </a:cubicBezTo>
                <a:cubicBezTo>
                  <a:pt x="96" y="3"/>
                  <a:pt x="96" y="4"/>
                  <a:pt x="98" y="4"/>
                </a:cubicBezTo>
                <a:cubicBezTo>
                  <a:pt x="110" y="4"/>
                  <a:pt x="110" y="4"/>
                  <a:pt x="110" y="4"/>
                </a:cubicBezTo>
                <a:cubicBezTo>
                  <a:pt x="111" y="4"/>
                  <a:pt x="112" y="3"/>
                  <a:pt x="112" y="2"/>
                </a:cubicBezTo>
                <a:cubicBezTo>
                  <a:pt x="112" y="1"/>
                  <a:pt x="111" y="0"/>
                  <a:pt x="110" y="0"/>
                </a:cubicBezTo>
                <a:moveTo>
                  <a:pt x="134" y="0"/>
                </a:moveTo>
                <a:cubicBezTo>
                  <a:pt x="122" y="0"/>
                  <a:pt x="122" y="0"/>
                  <a:pt x="122" y="0"/>
                </a:cubicBezTo>
                <a:cubicBezTo>
                  <a:pt x="120" y="0"/>
                  <a:pt x="120" y="1"/>
                  <a:pt x="120" y="2"/>
                </a:cubicBezTo>
                <a:cubicBezTo>
                  <a:pt x="120" y="3"/>
                  <a:pt x="120" y="4"/>
                  <a:pt x="122" y="4"/>
                </a:cubicBezTo>
                <a:cubicBezTo>
                  <a:pt x="134" y="4"/>
                  <a:pt x="134" y="4"/>
                  <a:pt x="134" y="4"/>
                </a:cubicBezTo>
                <a:cubicBezTo>
                  <a:pt x="135" y="4"/>
                  <a:pt x="136" y="3"/>
                  <a:pt x="136" y="2"/>
                </a:cubicBezTo>
                <a:cubicBezTo>
                  <a:pt x="136" y="1"/>
                  <a:pt x="135" y="0"/>
                  <a:pt x="134" y="0"/>
                </a:cubicBezTo>
                <a:moveTo>
                  <a:pt x="158" y="0"/>
                </a:moveTo>
                <a:cubicBezTo>
                  <a:pt x="146" y="0"/>
                  <a:pt x="146" y="0"/>
                  <a:pt x="146" y="0"/>
                </a:cubicBezTo>
                <a:cubicBezTo>
                  <a:pt x="144" y="0"/>
                  <a:pt x="144" y="1"/>
                  <a:pt x="144" y="2"/>
                </a:cubicBezTo>
                <a:cubicBezTo>
                  <a:pt x="144" y="3"/>
                  <a:pt x="144" y="4"/>
                  <a:pt x="146" y="4"/>
                </a:cubicBezTo>
                <a:cubicBezTo>
                  <a:pt x="158" y="4"/>
                  <a:pt x="158" y="4"/>
                  <a:pt x="158" y="4"/>
                </a:cubicBezTo>
                <a:cubicBezTo>
                  <a:pt x="159" y="4"/>
                  <a:pt x="160" y="3"/>
                  <a:pt x="160" y="2"/>
                </a:cubicBezTo>
                <a:cubicBezTo>
                  <a:pt x="160" y="1"/>
                  <a:pt x="159" y="0"/>
                  <a:pt x="158" y="0"/>
                </a:cubicBezTo>
                <a:moveTo>
                  <a:pt x="182" y="0"/>
                </a:moveTo>
                <a:cubicBezTo>
                  <a:pt x="170" y="0"/>
                  <a:pt x="170" y="0"/>
                  <a:pt x="170" y="0"/>
                </a:cubicBezTo>
                <a:cubicBezTo>
                  <a:pt x="168" y="0"/>
                  <a:pt x="168" y="1"/>
                  <a:pt x="168" y="2"/>
                </a:cubicBezTo>
                <a:cubicBezTo>
                  <a:pt x="168" y="3"/>
                  <a:pt x="168" y="4"/>
                  <a:pt x="170" y="4"/>
                </a:cubicBezTo>
                <a:cubicBezTo>
                  <a:pt x="182" y="4"/>
                  <a:pt x="182" y="4"/>
                  <a:pt x="182" y="4"/>
                </a:cubicBezTo>
                <a:cubicBezTo>
                  <a:pt x="183" y="4"/>
                  <a:pt x="184" y="3"/>
                  <a:pt x="184" y="2"/>
                </a:cubicBezTo>
                <a:cubicBezTo>
                  <a:pt x="184" y="1"/>
                  <a:pt x="183" y="0"/>
                  <a:pt x="182" y="0"/>
                </a:cubicBezTo>
                <a:moveTo>
                  <a:pt x="206" y="0"/>
                </a:moveTo>
                <a:cubicBezTo>
                  <a:pt x="194" y="0"/>
                  <a:pt x="194" y="0"/>
                  <a:pt x="194" y="0"/>
                </a:cubicBezTo>
                <a:cubicBezTo>
                  <a:pt x="192" y="0"/>
                  <a:pt x="192" y="1"/>
                  <a:pt x="192" y="2"/>
                </a:cubicBezTo>
                <a:cubicBezTo>
                  <a:pt x="192" y="3"/>
                  <a:pt x="192" y="4"/>
                  <a:pt x="194" y="4"/>
                </a:cubicBezTo>
                <a:cubicBezTo>
                  <a:pt x="206" y="4"/>
                  <a:pt x="206" y="4"/>
                  <a:pt x="206" y="4"/>
                </a:cubicBezTo>
                <a:cubicBezTo>
                  <a:pt x="207" y="4"/>
                  <a:pt x="208" y="3"/>
                  <a:pt x="208" y="2"/>
                </a:cubicBezTo>
                <a:cubicBezTo>
                  <a:pt x="208" y="1"/>
                  <a:pt x="207" y="0"/>
                  <a:pt x="206" y="0"/>
                </a:cubicBezTo>
                <a:moveTo>
                  <a:pt x="230" y="0"/>
                </a:moveTo>
                <a:cubicBezTo>
                  <a:pt x="218" y="0"/>
                  <a:pt x="218" y="0"/>
                  <a:pt x="218" y="0"/>
                </a:cubicBezTo>
                <a:cubicBezTo>
                  <a:pt x="216" y="0"/>
                  <a:pt x="216" y="1"/>
                  <a:pt x="216" y="2"/>
                </a:cubicBezTo>
                <a:cubicBezTo>
                  <a:pt x="216" y="3"/>
                  <a:pt x="216" y="4"/>
                  <a:pt x="218" y="4"/>
                </a:cubicBezTo>
                <a:cubicBezTo>
                  <a:pt x="230" y="4"/>
                  <a:pt x="230" y="4"/>
                  <a:pt x="230" y="4"/>
                </a:cubicBezTo>
                <a:cubicBezTo>
                  <a:pt x="231" y="4"/>
                  <a:pt x="232" y="3"/>
                  <a:pt x="232" y="2"/>
                </a:cubicBezTo>
                <a:cubicBezTo>
                  <a:pt x="232" y="1"/>
                  <a:pt x="231" y="0"/>
                  <a:pt x="230" y="0"/>
                </a:cubicBezTo>
                <a:moveTo>
                  <a:pt x="254" y="0"/>
                </a:moveTo>
                <a:cubicBezTo>
                  <a:pt x="242" y="0"/>
                  <a:pt x="242" y="0"/>
                  <a:pt x="242" y="0"/>
                </a:cubicBezTo>
                <a:cubicBezTo>
                  <a:pt x="240" y="0"/>
                  <a:pt x="240" y="1"/>
                  <a:pt x="240" y="2"/>
                </a:cubicBezTo>
                <a:cubicBezTo>
                  <a:pt x="240" y="3"/>
                  <a:pt x="240" y="4"/>
                  <a:pt x="242" y="4"/>
                </a:cubicBezTo>
                <a:cubicBezTo>
                  <a:pt x="254" y="4"/>
                  <a:pt x="254" y="4"/>
                  <a:pt x="254" y="4"/>
                </a:cubicBezTo>
                <a:cubicBezTo>
                  <a:pt x="255" y="4"/>
                  <a:pt x="256" y="3"/>
                  <a:pt x="256" y="2"/>
                </a:cubicBezTo>
                <a:cubicBezTo>
                  <a:pt x="256" y="1"/>
                  <a:pt x="255" y="0"/>
                  <a:pt x="254" y="0"/>
                </a:cubicBezTo>
                <a:moveTo>
                  <a:pt x="278" y="0"/>
                </a:moveTo>
                <a:cubicBezTo>
                  <a:pt x="266" y="0"/>
                  <a:pt x="266" y="0"/>
                  <a:pt x="266" y="0"/>
                </a:cubicBezTo>
                <a:cubicBezTo>
                  <a:pt x="264" y="0"/>
                  <a:pt x="264" y="1"/>
                  <a:pt x="264" y="2"/>
                </a:cubicBezTo>
                <a:cubicBezTo>
                  <a:pt x="264" y="3"/>
                  <a:pt x="264" y="4"/>
                  <a:pt x="266" y="4"/>
                </a:cubicBezTo>
                <a:cubicBezTo>
                  <a:pt x="278" y="4"/>
                  <a:pt x="278" y="4"/>
                  <a:pt x="278" y="4"/>
                </a:cubicBezTo>
                <a:cubicBezTo>
                  <a:pt x="279" y="4"/>
                  <a:pt x="280" y="3"/>
                  <a:pt x="280" y="2"/>
                </a:cubicBezTo>
                <a:cubicBezTo>
                  <a:pt x="280" y="1"/>
                  <a:pt x="279" y="0"/>
                  <a:pt x="278" y="0"/>
                </a:cubicBezTo>
                <a:moveTo>
                  <a:pt x="302" y="0"/>
                </a:moveTo>
                <a:cubicBezTo>
                  <a:pt x="290" y="0"/>
                  <a:pt x="290" y="0"/>
                  <a:pt x="290" y="0"/>
                </a:cubicBezTo>
                <a:cubicBezTo>
                  <a:pt x="288" y="0"/>
                  <a:pt x="288" y="1"/>
                  <a:pt x="288" y="2"/>
                </a:cubicBezTo>
                <a:cubicBezTo>
                  <a:pt x="288" y="3"/>
                  <a:pt x="288" y="4"/>
                  <a:pt x="290" y="4"/>
                </a:cubicBezTo>
                <a:cubicBezTo>
                  <a:pt x="302" y="4"/>
                  <a:pt x="302" y="4"/>
                  <a:pt x="302" y="4"/>
                </a:cubicBezTo>
                <a:cubicBezTo>
                  <a:pt x="303" y="4"/>
                  <a:pt x="304" y="3"/>
                  <a:pt x="304" y="2"/>
                </a:cubicBezTo>
                <a:cubicBezTo>
                  <a:pt x="304" y="1"/>
                  <a:pt x="303" y="0"/>
                  <a:pt x="302" y="0"/>
                </a:cubicBezTo>
                <a:moveTo>
                  <a:pt x="326" y="0"/>
                </a:moveTo>
                <a:cubicBezTo>
                  <a:pt x="314" y="0"/>
                  <a:pt x="314" y="0"/>
                  <a:pt x="314" y="0"/>
                </a:cubicBezTo>
                <a:cubicBezTo>
                  <a:pt x="312" y="0"/>
                  <a:pt x="312" y="1"/>
                  <a:pt x="312" y="2"/>
                </a:cubicBezTo>
                <a:cubicBezTo>
                  <a:pt x="312" y="3"/>
                  <a:pt x="312" y="4"/>
                  <a:pt x="314" y="4"/>
                </a:cubicBezTo>
                <a:cubicBezTo>
                  <a:pt x="326" y="4"/>
                  <a:pt x="326" y="4"/>
                  <a:pt x="326" y="4"/>
                </a:cubicBezTo>
                <a:cubicBezTo>
                  <a:pt x="327" y="4"/>
                  <a:pt x="328" y="3"/>
                  <a:pt x="328" y="2"/>
                </a:cubicBezTo>
                <a:cubicBezTo>
                  <a:pt x="328" y="1"/>
                  <a:pt x="327" y="0"/>
                  <a:pt x="326" y="0"/>
                </a:cubicBezTo>
                <a:moveTo>
                  <a:pt x="350" y="0"/>
                </a:moveTo>
                <a:cubicBezTo>
                  <a:pt x="338" y="0"/>
                  <a:pt x="338" y="0"/>
                  <a:pt x="338" y="0"/>
                </a:cubicBezTo>
                <a:cubicBezTo>
                  <a:pt x="336" y="0"/>
                  <a:pt x="336" y="1"/>
                  <a:pt x="336" y="2"/>
                </a:cubicBezTo>
                <a:cubicBezTo>
                  <a:pt x="336" y="3"/>
                  <a:pt x="336" y="4"/>
                  <a:pt x="338" y="4"/>
                </a:cubicBezTo>
                <a:cubicBezTo>
                  <a:pt x="350" y="4"/>
                  <a:pt x="350" y="4"/>
                  <a:pt x="350" y="4"/>
                </a:cubicBezTo>
                <a:cubicBezTo>
                  <a:pt x="351" y="4"/>
                  <a:pt x="352" y="3"/>
                  <a:pt x="352" y="2"/>
                </a:cubicBezTo>
                <a:cubicBezTo>
                  <a:pt x="352" y="1"/>
                  <a:pt x="351" y="0"/>
                  <a:pt x="350" y="0"/>
                </a:cubicBezTo>
                <a:moveTo>
                  <a:pt x="374" y="0"/>
                </a:moveTo>
                <a:cubicBezTo>
                  <a:pt x="362" y="0"/>
                  <a:pt x="362" y="0"/>
                  <a:pt x="362" y="0"/>
                </a:cubicBezTo>
                <a:cubicBezTo>
                  <a:pt x="360" y="0"/>
                  <a:pt x="360" y="1"/>
                  <a:pt x="360" y="2"/>
                </a:cubicBezTo>
                <a:cubicBezTo>
                  <a:pt x="360" y="3"/>
                  <a:pt x="360" y="4"/>
                  <a:pt x="362" y="4"/>
                </a:cubicBezTo>
                <a:cubicBezTo>
                  <a:pt x="374" y="4"/>
                  <a:pt x="374" y="4"/>
                  <a:pt x="374" y="4"/>
                </a:cubicBezTo>
                <a:cubicBezTo>
                  <a:pt x="375" y="4"/>
                  <a:pt x="376" y="3"/>
                  <a:pt x="376" y="2"/>
                </a:cubicBezTo>
                <a:cubicBezTo>
                  <a:pt x="376" y="1"/>
                  <a:pt x="375" y="0"/>
                  <a:pt x="374" y="0"/>
                </a:cubicBezTo>
                <a:moveTo>
                  <a:pt x="387" y="0"/>
                </a:moveTo>
                <a:cubicBezTo>
                  <a:pt x="386" y="0"/>
                  <a:pt x="386" y="0"/>
                  <a:pt x="386" y="0"/>
                </a:cubicBezTo>
                <a:cubicBezTo>
                  <a:pt x="384" y="0"/>
                  <a:pt x="384" y="1"/>
                  <a:pt x="384" y="2"/>
                </a:cubicBezTo>
                <a:cubicBezTo>
                  <a:pt x="384" y="3"/>
                  <a:pt x="384" y="4"/>
                  <a:pt x="386" y="4"/>
                </a:cubicBezTo>
                <a:cubicBezTo>
                  <a:pt x="388" y="4"/>
                  <a:pt x="388" y="4"/>
                  <a:pt x="388" y="4"/>
                </a:cubicBezTo>
                <a:cubicBezTo>
                  <a:pt x="388" y="4"/>
                  <a:pt x="388" y="4"/>
                  <a:pt x="388" y="4"/>
                </a:cubicBezTo>
                <a:cubicBezTo>
                  <a:pt x="388" y="4"/>
                  <a:pt x="387" y="3"/>
                  <a:pt x="387" y="2"/>
                </a:cubicBezTo>
                <a:cubicBezTo>
                  <a:pt x="387" y="2"/>
                  <a:pt x="387" y="1"/>
                  <a:pt x="387" y="0"/>
                </a:cubicBezTo>
              </a:path>
            </a:pathLst>
          </a:custGeom>
          <a:gradFill flip="none" rotWithShape="0">
            <a:gsLst>
              <a:gs pos="0">
                <a:srgbClr val="7F7F7F"/>
              </a:gs>
              <a:gs pos="100000">
                <a:srgbClr val="7F7F7F">
                  <a:lumMod val="75000"/>
                </a:srgbClr>
              </a:gs>
            </a:gsLst>
            <a:lin ang="13500000" scaled="1"/>
            <a:tileRect/>
          </a:gradFill>
          <a:ln w="6350">
            <a:gradFill>
              <a:gsLst>
                <a:gs pos="0">
                  <a:srgbClr val="7F7F7F"/>
                </a:gs>
                <a:gs pos="100000">
                  <a:srgbClr val="7F7F7F">
                    <a:lumMod val="75000"/>
                  </a:srgb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40" name="Freeform 84"/>
          <p:cNvSpPr>
            <a:spLocks noEditPoints="1"/>
          </p:cNvSpPr>
          <p:nvPr/>
        </p:nvSpPr>
        <p:spPr bwMode="auto">
          <a:xfrm>
            <a:off x="5740874" y="1587718"/>
            <a:ext cx="30120" cy="2031399"/>
          </a:xfrm>
          <a:custGeom>
            <a:avLst/>
            <a:gdLst>
              <a:gd name="T0" fmla="*/ 0 w 4"/>
              <a:gd name="T1" fmla="*/ 242 h 256"/>
              <a:gd name="T2" fmla="*/ 1 w 4"/>
              <a:gd name="T3" fmla="*/ 252 h 256"/>
              <a:gd name="T4" fmla="*/ 1 w 4"/>
              <a:gd name="T5" fmla="*/ 256 h 256"/>
              <a:gd name="T6" fmla="*/ 4 w 4"/>
              <a:gd name="T7" fmla="*/ 254 h 256"/>
              <a:gd name="T8" fmla="*/ 2 w 4"/>
              <a:gd name="T9" fmla="*/ 240 h 256"/>
              <a:gd name="T10" fmla="*/ 0 w 4"/>
              <a:gd name="T11" fmla="*/ 218 h 256"/>
              <a:gd name="T12" fmla="*/ 2 w 4"/>
              <a:gd name="T13" fmla="*/ 232 h 256"/>
              <a:gd name="T14" fmla="*/ 4 w 4"/>
              <a:gd name="T15" fmla="*/ 218 h 256"/>
              <a:gd name="T16" fmla="*/ 2 w 4"/>
              <a:gd name="T17" fmla="*/ 192 h 256"/>
              <a:gd name="T18" fmla="*/ 0 w 4"/>
              <a:gd name="T19" fmla="*/ 206 h 256"/>
              <a:gd name="T20" fmla="*/ 4 w 4"/>
              <a:gd name="T21" fmla="*/ 206 h 256"/>
              <a:gd name="T22" fmla="*/ 2 w 4"/>
              <a:gd name="T23" fmla="*/ 192 h 256"/>
              <a:gd name="T24" fmla="*/ 0 w 4"/>
              <a:gd name="T25" fmla="*/ 170 h 256"/>
              <a:gd name="T26" fmla="*/ 2 w 4"/>
              <a:gd name="T27" fmla="*/ 184 h 256"/>
              <a:gd name="T28" fmla="*/ 4 w 4"/>
              <a:gd name="T29" fmla="*/ 170 h 256"/>
              <a:gd name="T30" fmla="*/ 2 w 4"/>
              <a:gd name="T31" fmla="*/ 144 h 256"/>
              <a:gd name="T32" fmla="*/ 0 w 4"/>
              <a:gd name="T33" fmla="*/ 158 h 256"/>
              <a:gd name="T34" fmla="*/ 4 w 4"/>
              <a:gd name="T35" fmla="*/ 158 h 256"/>
              <a:gd name="T36" fmla="*/ 2 w 4"/>
              <a:gd name="T37" fmla="*/ 144 h 256"/>
              <a:gd name="T38" fmla="*/ 0 w 4"/>
              <a:gd name="T39" fmla="*/ 122 h 256"/>
              <a:gd name="T40" fmla="*/ 2 w 4"/>
              <a:gd name="T41" fmla="*/ 136 h 256"/>
              <a:gd name="T42" fmla="*/ 4 w 4"/>
              <a:gd name="T43" fmla="*/ 122 h 256"/>
              <a:gd name="T44" fmla="*/ 2 w 4"/>
              <a:gd name="T45" fmla="*/ 96 h 256"/>
              <a:gd name="T46" fmla="*/ 0 w 4"/>
              <a:gd name="T47" fmla="*/ 110 h 256"/>
              <a:gd name="T48" fmla="*/ 4 w 4"/>
              <a:gd name="T49" fmla="*/ 110 h 256"/>
              <a:gd name="T50" fmla="*/ 2 w 4"/>
              <a:gd name="T51" fmla="*/ 96 h 256"/>
              <a:gd name="T52" fmla="*/ 0 w 4"/>
              <a:gd name="T53" fmla="*/ 74 h 256"/>
              <a:gd name="T54" fmla="*/ 2 w 4"/>
              <a:gd name="T55" fmla="*/ 88 h 256"/>
              <a:gd name="T56" fmla="*/ 4 w 4"/>
              <a:gd name="T57" fmla="*/ 74 h 256"/>
              <a:gd name="T58" fmla="*/ 2 w 4"/>
              <a:gd name="T59" fmla="*/ 48 h 256"/>
              <a:gd name="T60" fmla="*/ 0 w 4"/>
              <a:gd name="T61" fmla="*/ 62 h 256"/>
              <a:gd name="T62" fmla="*/ 4 w 4"/>
              <a:gd name="T63" fmla="*/ 62 h 256"/>
              <a:gd name="T64" fmla="*/ 2 w 4"/>
              <a:gd name="T65" fmla="*/ 48 h 256"/>
              <a:gd name="T66" fmla="*/ 0 w 4"/>
              <a:gd name="T67" fmla="*/ 26 h 256"/>
              <a:gd name="T68" fmla="*/ 2 w 4"/>
              <a:gd name="T69" fmla="*/ 40 h 256"/>
              <a:gd name="T70" fmla="*/ 4 w 4"/>
              <a:gd name="T71" fmla="*/ 26 h 256"/>
              <a:gd name="T72" fmla="*/ 2 w 4"/>
              <a:gd name="T73" fmla="*/ 0 h 256"/>
              <a:gd name="T74" fmla="*/ 0 w 4"/>
              <a:gd name="T75" fmla="*/ 14 h 256"/>
              <a:gd name="T76" fmla="*/ 4 w 4"/>
              <a:gd name="T77" fmla="*/ 14 h 256"/>
              <a:gd name="T78" fmla="*/ 2 w 4"/>
              <a:gd name="T7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 h="256">
                <a:moveTo>
                  <a:pt x="2" y="240"/>
                </a:moveTo>
                <a:cubicBezTo>
                  <a:pt x="1" y="240"/>
                  <a:pt x="0" y="241"/>
                  <a:pt x="0" y="242"/>
                </a:cubicBezTo>
                <a:cubicBezTo>
                  <a:pt x="0" y="246"/>
                  <a:pt x="0" y="249"/>
                  <a:pt x="0" y="252"/>
                </a:cubicBezTo>
                <a:cubicBezTo>
                  <a:pt x="1" y="252"/>
                  <a:pt x="1" y="252"/>
                  <a:pt x="1" y="252"/>
                </a:cubicBezTo>
                <a:cubicBezTo>
                  <a:pt x="2" y="252"/>
                  <a:pt x="3" y="253"/>
                  <a:pt x="3" y="254"/>
                </a:cubicBezTo>
                <a:cubicBezTo>
                  <a:pt x="3" y="255"/>
                  <a:pt x="2" y="256"/>
                  <a:pt x="1" y="256"/>
                </a:cubicBezTo>
                <a:cubicBezTo>
                  <a:pt x="2" y="256"/>
                  <a:pt x="2" y="256"/>
                  <a:pt x="2" y="256"/>
                </a:cubicBezTo>
                <a:cubicBezTo>
                  <a:pt x="3" y="256"/>
                  <a:pt x="4" y="255"/>
                  <a:pt x="4" y="254"/>
                </a:cubicBezTo>
                <a:cubicBezTo>
                  <a:pt x="4" y="250"/>
                  <a:pt x="4" y="246"/>
                  <a:pt x="4" y="242"/>
                </a:cubicBezTo>
                <a:cubicBezTo>
                  <a:pt x="4" y="241"/>
                  <a:pt x="3" y="240"/>
                  <a:pt x="2" y="240"/>
                </a:cubicBezTo>
                <a:moveTo>
                  <a:pt x="2" y="216"/>
                </a:moveTo>
                <a:cubicBezTo>
                  <a:pt x="1" y="216"/>
                  <a:pt x="0" y="217"/>
                  <a:pt x="0" y="218"/>
                </a:cubicBezTo>
                <a:cubicBezTo>
                  <a:pt x="0" y="222"/>
                  <a:pt x="0" y="226"/>
                  <a:pt x="0" y="230"/>
                </a:cubicBezTo>
                <a:cubicBezTo>
                  <a:pt x="0" y="231"/>
                  <a:pt x="1" y="232"/>
                  <a:pt x="2" y="232"/>
                </a:cubicBezTo>
                <a:cubicBezTo>
                  <a:pt x="3" y="232"/>
                  <a:pt x="4" y="231"/>
                  <a:pt x="4" y="230"/>
                </a:cubicBezTo>
                <a:cubicBezTo>
                  <a:pt x="4" y="226"/>
                  <a:pt x="4" y="222"/>
                  <a:pt x="4" y="218"/>
                </a:cubicBezTo>
                <a:cubicBezTo>
                  <a:pt x="4" y="217"/>
                  <a:pt x="3" y="216"/>
                  <a:pt x="2" y="216"/>
                </a:cubicBezTo>
                <a:moveTo>
                  <a:pt x="2" y="192"/>
                </a:moveTo>
                <a:cubicBezTo>
                  <a:pt x="1" y="192"/>
                  <a:pt x="0" y="193"/>
                  <a:pt x="0" y="194"/>
                </a:cubicBezTo>
                <a:cubicBezTo>
                  <a:pt x="0" y="198"/>
                  <a:pt x="0" y="202"/>
                  <a:pt x="0" y="206"/>
                </a:cubicBezTo>
                <a:cubicBezTo>
                  <a:pt x="0" y="207"/>
                  <a:pt x="1" y="208"/>
                  <a:pt x="2" y="208"/>
                </a:cubicBezTo>
                <a:cubicBezTo>
                  <a:pt x="3" y="208"/>
                  <a:pt x="4" y="207"/>
                  <a:pt x="4" y="206"/>
                </a:cubicBezTo>
                <a:cubicBezTo>
                  <a:pt x="4" y="202"/>
                  <a:pt x="4" y="198"/>
                  <a:pt x="4" y="194"/>
                </a:cubicBezTo>
                <a:cubicBezTo>
                  <a:pt x="4" y="193"/>
                  <a:pt x="3" y="192"/>
                  <a:pt x="2" y="192"/>
                </a:cubicBezTo>
                <a:moveTo>
                  <a:pt x="2" y="168"/>
                </a:moveTo>
                <a:cubicBezTo>
                  <a:pt x="1" y="168"/>
                  <a:pt x="0" y="169"/>
                  <a:pt x="0" y="170"/>
                </a:cubicBezTo>
                <a:cubicBezTo>
                  <a:pt x="0" y="174"/>
                  <a:pt x="0" y="178"/>
                  <a:pt x="0" y="182"/>
                </a:cubicBezTo>
                <a:cubicBezTo>
                  <a:pt x="0" y="183"/>
                  <a:pt x="1" y="184"/>
                  <a:pt x="2" y="184"/>
                </a:cubicBezTo>
                <a:cubicBezTo>
                  <a:pt x="3" y="184"/>
                  <a:pt x="4" y="183"/>
                  <a:pt x="4" y="182"/>
                </a:cubicBezTo>
                <a:cubicBezTo>
                  <a:pt x="4" y="178"/>
                  <a:pt x="4" y="174"/>
                  <a:pt x="4" y="170"/>
                </a:cubicBezTo>
                <a:cubicBezTo>
                  <a:pt x="4" y="169"/>
                  <a:pt x="3" y="168"/>
                  <a:pt x="2" y="168"/>
                </a:cubicBezTo>
                <a:moveTo>
                  <a:pt x="2" y="144"/>
                </a:moveTo>
                <a:cubicBezTo>
                  <a:pt x="1" y="144"/>
                  <a:pt x="0" y="145"/>
                  <a:pt x="0" y="146"/>
                </a:cubicBezTo>
                <a:cubicBezTo>
                  <a:pt x="0" y="150"/>
                  <a:pt x="0" y="154"/>
                  <a:pt x="0" y="158"/>
                </a:cubicBezTo>
                <a:cubicBezTo>
                  <a:pt x="0" y="159"/>
                  <a:pt x="1" y="160"/>
                  <a:pt x="2" y="160"/>
                </a:cubicBezTo>
                <a:cubicBezTo>
                  <a:pt x="3" y="160"/>
                  <a:pt x="4" y="159"/>
                  <a:pt x="4" y="158"/>
                </a:cubicBezTo>
                <a:cubicBezTo>
                  <a:pt x="4" y="154"/>
                  <a:pt x="4" y="150"/>
                  <a:pt x="4" y="146"/>
                </a:cubicBezTo>
                <a:cubicBezTo>
                  <a:pt x="4" y="145"/>
                  <a:pt x="3" y="144"/>
                  <a:pt x="2" y="144"/>
                </a:cubicBezTo>
                <a:moveTo>
                  <a:pt x="2" y="120"/>
                </a:moveTo>
                <a:cubicBezTo>
                  <a:pt x="1" y="120"/>
                  <a:pt x="0" y="121"/>
                  <a:pt x="0" y="122"/>
                </a:cubicBezTo>
                <a:cubicBezTo>
                  <a:pt x="0" y="126"/>
                  <a:pt x="0" y="130"/>
                  <a:pt x="0" y="134"/>
                </a:cubicBezTo>
                <a:cubicBezTo>
                  <a:pt x="0" y="135"/>
                  <a:pt x="1" y="136"/>
                  <a:pt x="2" y="136"/>
                </a:cubicBezTo>
                <a:cubicBezTo>
                  <a:pt x="3" y="136"/>
                  <a:pt x="4" y="135"/>
                  <a:pt x="4" y="134"/>
                </a:cubicBezTo>
                <a:cubicBezTo>
                  <a:pt x="4" y="130"/>
                  <a:pt x="4" y="126"/>
                  <a:pt x="4" y="122"/>
                </a:cubicBezTo>
                <a:cubicBezTo>
                  <a:pt x="4" y="121"/>
                  <a:pt x="3" y="120"/>
                  <a:pt x="2" y="120"/>
                </a:cubicBezTo>
                <a:moveTo>
                  <a:pt x="2" y="96"/>
                </a:moveTo>
                <a:cubicBezTo>
                  <a:pt x="1" y="96"/>
                  <a:pt x="0" y="97"/>
                  <a:pt x="0" y="98"/>
                </a:cubicBezTo>
                <a:cubicBezTo>
                  <a:pt x="0" y="102"/>
                  <a:pt x="0" y="106"/>
                  <a:pt x="0" y="110"/>
                </a:cubicBezTo>
                <a:cubicBezTo>
                  <a:pt x="0" y="111"/>
                  <a:pt x="1" y="112"/>
                  <a:pt x="2" y="112"/>
                </a:cubicBezTo>
                <a:cubicBezTo>
                  <a:pt x="3" y="112"/>
                  <a:pt x="4" y="111"/>
                  <a:pt x="4" y="110"/>
                </a:cubicBezTo>
                <a:cubicBezTo>
                  <a:pt x="4" y="106"/>
                  <a:pt x="4" y="102"/>
                  <a:pt x="4" y="98"/>
                </a:cubicBezTo>
                <a:cubicBezTo>
                  <a:pt x="4" y="97"/>
                  <a:pt x="3" y="96"/>
                  <a:pt x="2" y="96"/>
                </a:cubicBezTo>
                <a:moveTo>
                  <a:pt x="2" y="72"/>
                </a:moveTo>
                <a:cubicBezTo>
                  <a:pt x="1" y="72"/>
                  <a:pt x="0" y="73"/>
                  <a:pt x="0" y="74"/>
                </a:cubicBezTo>
                <a:cubicBezTo>
                  <a:pt x="0" y="78"/>
                  <a:pt x="0" y="82"/>
                  <a:pt x="0" y="86"/>
                </a:cubicBezTo>
                <a:cubicBezTo>
                  <a:pt x="0" y="87"/>
                  <a:pt x="1" y="88"/>
                  <a:pt x="2" y="88"/>
                </a:cubicBezTo>
                <a:cubicBezTo>
                  <a:pt x="3" y="88"/>
                  <a:pt x="4" y="87"/>
                  <a:pt x="4" y="86"/>
                </a:cubicBezTo>
                <a:cubicBezTo>
                  <a:pt x="4" y="82"/>
                  <a:pt x="4" y="78"/>
                  <a:pt x="4" y="74"/>
                </a:cubicBezTo>
                <a:cubicBezTo>
                  <a:pt x="4" y="73"/>
                  <a:pt x="3" y="72"/>
                  <a:pt x="2" y="72"/>
                </a:cubicBezTo>
                <a:moveTo>
                  <a:pt x="2" y="48"/>
                </a:moveTo>
                <a:cubicBezTo>
                  <a:pt x="1" y="48"/>
                  <a:pt x="0" y="49"/>
                  <a:pt x="0" y="50"/>
                </a:cubicBezTo>
                <a:cubicBezTo>
                  <a:pt x="0" y="54"/>
                  <a:pt x="0" y="58"/>
                  <a:pt x="0" y="62"/>
                </a:cubicBezTo>
                <a:cubicBezTo>
                  <a:pt x="0" y="63"/>
                  <a:pt x="1" y="64"/>
                  <a:pt x="2" y="64"/>
                </a:cubicBezTo>
                <a:cubicBezTo>
                  <a:pt x="3" y="64"/>
                  <a:pt x="4" y="63"/>
                  <a:pt x="4" y="62"/>
                </a:cubicBezTo>
                <a:cubicBezTo>
                  <a:pt x="4" y="58"/>
                  <a:pt x="4" y="54"/>
                  <a:pt x="4" y="50"/>
                </a:cubicBezTo>
                <a:cubicBezTo>
                  <a:pt x="4" y="49"/>
                  <a:pt x="3" y="48"/>
                  <a:pt x="2" y="48"/>
                </a:cubicBezTo>
                <a:moveTo>
                  <a:pt x="2" y="24"/>
                </a:moveTo>
                <a:cubicBezTo>
                  <a:pt x="1" y="24"/>
                  <a:pt x="0" y="25"/>
                  <a:pt x="0" y="26"/>
                </a:cubicBezTo>
                <a:cubicBezTo>
                  <a:pt x="0" y="30"/>
                  <a:pt x="0" y="34"/>
                  <a:pt x="0" y="38"/>
                </a:cubicBezTo>
                <a:cubicBezTo>
                  <a:pt x="0" y="39"/>
                  <a:pt x="1" y="40"/>
                  <a:pt x="2" y="40"/>
                </a:cubicBezTo>
                <a:cubicBezTo>
                  <a:pt x="3" y="40"/>
                  <a:pt x="4" y="39"/>
                  <a:pt x="4" y="38"/>
                </a:cubicBezTo>
                <a:cubicBezTo>
                  <a:pt x="4" y="34"/>
                  <a:pt x="4" y="30"/>
                  <a:pt x="4" y="26"/>
                </a:cubicBezTo>
                <a:cubicBezTo>
                  <a:pt x="4" y="25"/>
                  <a:pt x="3" y="24"/>
                  <a:pt x="2" y="24"/>
                </a:cubicBezTo>
                <a:moveTo>
                  <a:pt x="2" y="0"/>
                </a:moveTo>
                <a:cubicBezTo>
                  <a:pt x="1" y="0"/>
                  <a:pt x="0" y="1"/>
                  <a:pt x="0" y="2"/>
                </a:cubicBezTo>
                <a:cubicBezTo>
                  <a:pt x="0" y="6"/>
                  <a:pt x="0" y="10"/>
                  <a:pt x="0" y="14"/>
                </a:cubicBezTo>
                <a:cubicBezTo>
                  <a:pt x="0" y="15"/>
                  <a:pt x="1" y="16"/>
                  <a:pt x="2" y="16"/>
                </a:cubicBezTo>
                <a:cubicBezTo>
                  <a:pt x="3" y="16"/>
                  <a:pt x="4" y="15"/>
                  <a:pt x="4" y="14"/>
                </a:cubicBezTo>
                <a:cubicBezTo>
                  <a:pt x="4" y="10"/>
                  <a:pt x="4" y="6"/>
                  <a:pt x="4" y="2"/>
                </a:cubicBezTo>
                <a:cubicBezTo>
                  <a:pt x="4" y="1"/>
                  <a:pt x="3" y="0"/>
                  <a:pt x="2" y="0"/>
                </a:cubicBezTo>
              </a:path>
            </a:pathLst>
          </a:custGeom>
          <a:gradFill flip="none" rotWithShape="0">
            <a:gsLst>
              <a:gs pos="0">
                <a:srgbClr val="7F7F7F"/>
              </a:gs>
              <a:gs pos="100000">
                <a:srgbClr val="7F7F7F">
                  <a:lumMod val="75000"/>
                </a:srgbClr>
              </a:gs>
            </a:gsLst>
            <a:lin ang="13500000" scaled="1"/>
            <a:tileRect/>
          </a:gradFill>
          <a:ln w="6350">
            <a:gradFill>
              <a:gsLst>
                <a:gs pos="0">
                  <a:srgbClr val="7F7F7F"/>
                </a:gs>
                <a:gs pos="100000">
                  <a:srgbClr val="7F7F7F">
                    <a:lumMod val="75000"/>
                  </a:srgb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41" name="Freeform 85"/>
          <p:cNvSpPr/>
          <p:nvPr/>
        </p:nvSpPr>
        <p:spPr bwMode="auto">
          <a:xfrm>
            <a:off x="5740874" y="3588995"/>
            <a:ext cx="23428" cy="30120"/>
          </a:xfrm>
          <a:custGeom>
            <a:avLst/>
            <a:gdLst>
              <a:gd name="T0" fmla="*/ 1 w 3"/>
              <a:gd name="T1" fmla="*/ 0 h 4"/>
              <a:gd name="T2" fmla="*/ 0 w 3"/>
              <a:gd name="T3" fmla="*/ 0 h 4"/>
              <a:gd name="T4" fmla="*/ 0 w 3"/>
              <a:gd name="T5" fmla="*/ 2 h 4"/>
              <a:gd name="T6" fmla="*/ 1 w 3"/>
              <a:gd name="T7" fmla="*/ 4 h 4"/>
              <a:gd name="T8" fmla="*/ 3 w 3"/>
              <a:gd name="T9" fmla="*/ 2 h 4"/>
              <a:gd name="T10" fmla="*/ 1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1" y="0"/>
                </a:moveTo>
                <a:cubicBezTo>
                  <a:pt x="0" y="0"/>
                  <a:pt x="0" y="0"/>
                  <a:pt x="0" y="0"/>
                </a:cubicBezTo>
                <a:cubicBezTo>
                  <a:pt x="0" y="1"/>
                  <a:pt x="0" y="2"/>
                  <a:pt x="0" y="2"/>
                </a:cubicBezTo>
                <a:cubicBezTo>
                  <a:pt x="0" y="3"/>
                  <a:pt x="1" y="4"/>
                  <a:pt x="1" y="4"/>
                </a:cubicBezTo>
                <a:cubicBezTo>
                  <a:pt x="2" y="4"/>
                  <a:pt x="3" y="3"/>
                  <a:pt x="3" y="2"/>
                </a:cubicBezTo>
                <a:cubicBezTo>
                  <a:pt x="3" y="1"/>
                  <a:pt x="2" y="0"/>
                  <a:pt x="1" y="0"/>
                </a:cubicBezTo>
              </a:path>
            </a:pathLst>
          </a:custGeom>
          <a:gradFill flip="none" rotWithShape="0">
            <a:gsLst>
              <a:gs pos="0">
                <a:srgbClr val="7F7F7F"/>
              </a:gs>
              <a:gs pos="100000">
                <a:srgbClr val="7F7F7F">
                  <a:lumMod val="75000"/>
                </a:srgbClr>
              </a:gs>
            </a:gsLst>
            <a:lin ang="13500000" scaled="1"/>
            <a:tileRect/>
          </a:gradFill>
          <a:ln w="6350">
            <a:gradFill>
              <a:gsLst>
                <a:gs pos="0">
                  <a:srgbClr val="7F7F7F"/>
                </a:gs>
                <a:gs pos="100000">
                  <a:srgbClr val="7F7F7F">
                    <a:lumMod val="75000"/>
                  </a:srgb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42" name="Freeform 86"/>
          <p:cNvSpPr>
            <a:spLocks noEditPoints="1"/>
          </p:cNvSpPr>
          <p:nvPr/>
        </p:nvSpPr>
        <p:spPr bwMode="auto">
          <a:xfrm>
            <a:off x="2668678" y="2595050"/>
            <a:ext cx="33467" cy="1010679"/>
          </a:xfrm>
          <a:custGeom>
            <a:avLst/>
            <a:gdLst>
              <a:gd name="T0" fmla="*/ 2 w 4"/>
              <a:gd name="T1" fmla="*/ 120 h 127"/>
              <a:gd name="T2" fmla="*/ 0 w 4"/>
              <a:gd name="T3" fmla="*/ 122 h 127"/>
              <a:gd name="T4" fmla="*/ 0 w 4"/>
              <a:gd name="T5" fmla="*/ 127 h 127"/>
              <a:gd name="T6" fmla="*/ 0 w 4"/>
              <a:gd name="T7" fmla="*/ 127 h 127"/>
              <a:gd name="T8" fmla="*/ 2 w 4"/>
              <a:gd name="T9" fmla="*/ 125 h 127"/>
              <a:gd name="T10" fmla="*/ 4 w 4"/>
              <a:gd name="T11" fmla="*/ 125 h 127"/>
              <a:gd name="T12" fmla="*/ 4 w 4"/>
              <a:gd name="T13" fmla="*/ 122 h 127"/>
              <a:gd name="T14" fmla="*/ 2 w 4"/>
              <a:gd name="T15" fmla="*/ 120 h 127"/>
              <a:gd name="T16" fmla="*/ 2 w 4"/>
              <a:gd name="T17" fmla="*/ 96 h 127"/>
              <a:gd name="T18" fmla="*/ 0 w 4"/>
              <a:gd name="T19" fmla="*/ 98 h 127"/>
              <a:gd name="T20" fmla="*/ 0 w 4"/>
              <a:gd name="T21" fmla="*/ 110 h 127"/>
              <a:gd name="T22" fmla="*/ 2 w 4"/>
              <a:gd name="T23" fmla="*/ 112 h 127"/>
              <a:gd name="T24" fmla="*/ 4 w 4"/>
              <a:gd name="T25" fmla="*/ 110 h 127"/>
              <a:gd name="T26" fmla="*/ 4 w 4"/>
              <a:gd name="T27" fmla="*/ 98 h 127"/>
              <a:gd name="T28" fmla="*/ 2 w 4"/>
              <a:gd name="T29" fmla="*/ 96 h 127"/>
              <a:gd name="T30" fmla="*/ 2 w 4"/>
              <a:gd name="T31" fmla="*/ 72 h 127"/>
              <a:gd name="T32" fmla="*/ 0 w 4"/>
              <a:gd name="T33" fmla="*/ 74 h 127"/>
              <a:gd name="T34" fmla="*/ 0 w 4"/>
              <a:gd name="T35" fmla="*/ 86 h 127"/>
              <a:gd name="T36" fmla="*/ 2 w 4"/>
              <a:gd name="T37" fmla="*/ 88 h 127"/>
              <a:gd name="T38" fmla="*/ 4 w 4"/>
              <a:gd name="T39" fmla="*/ 86 h 127"/>
              <a:gd name="T40" fmla="*/ 4 w 4"/>
              <a:gd name="T41" fmla="*/ 74 h 127"/>
              <a:gd name="T42" fmla="*/ 2 w 4"/>
              <a:gd name="T43" fmla="*/ 72 h 127"/>
              <a:gd name="T44" fmla="*/ 2 w 4"/>
              <a:gd name="T45" fmla="*/ 48 h 127"/>
              <a:gd name="T46" fmla="*/ 0 w 4"/>
              <a:gd name="T47" fmla="*/ 50 h 127"/>
              <a:gd name="T48" fmla="*/ 0 w 4"/>
              <a:gd name="T49" fmla="*/ 62 h 127"/>
              <a:gd name="T50" fmla="*/ 2 w 4"/>
              <a:gd name="T51" fmla="*/ 64 h 127"/>
              <a:gd name="T52" fmla="*/ 4 w 4"/>
              <a:gd name="T53" fmla="*/ 62 h 127"/>
              <a:gd name="T54" fmla="*/ 4 w 4"/>
              <a:gd name="T55" fmla="*/ 50 h 127"/>
              <a:gd name="T56" fmla="*/ 2 w 4"/>
              <a:gd name="T57" fmla="*/ 48 h 127"/>
              <a:gd name="T58" fmla="*/ 2 w 4"/>
              <a:gd name="T59" fmla="*/ 24 h 127"/>
              <a:gd name="T60" fmla="*/ 0 w 4"/>
              <a:gd name="T61" fmla="*/ 26 h 127"/>
              <a:gd name="T62" fmla="*/ 0 w 4"/>
              <a:gd name="T63" fmla="*/ 38 h 127"/>
              <a:gd name="T64" fmla="*/ 2 w 4"/>
              <a:gd name="T65" fmla="*/ 40 h 127"/>
              <a:gd name="T66" fmla="*/ 4 w 4"/>
              <a:gd name="T67" fmla="*/ 38 h 127"/>
              <a:gd name="T68" fmla="*/ 4 w 4"/>
              <a:gd name="T69" fmla="*/ 26 h 127"/>
              <a:gd name="T70" fmla="*/ 2 w 4"/>
              <a:gd name="T71" fmla="*/ 24 h 127"/>
              <a:gd name="T72" fmla="*/ 2 w 4"/>
              <a:gd name="T73" fmla="*/ 0 h 127"/>
              <a:gd name="T74" fmla="*/ 0 w 4"/>
              <a:gd name="T75" fmla="*/ 2 h 127"/>
              <a:gd name="T76" fmla="*/ 0 w 4"/>
              <a:gd name="T77" fmla="*/ 14 h 127"/>
              <a:gd name="T78" fmla="*/ 2 w 4"/>
              <a:gd name="T79" fmla="*/ 16 h 127"/>
              <a:gd name="T80" fmla="*/ 4 w 4"/>
              <a:gd name="T81" fmla="*/ 14 h 127"/>
              <a:gd name="T82" fmla="*/ 4 w 4"/>
              <a:gd name="T83" fmla="*/ 2 h 127"/>
              <a:gd name="T84" fmla="*/ 2 w 4"/>
              <a:gd name="T8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 h="127">
                <a:moveTo>
                  <a:pt x="2" y="120"/>
                </a:moveTo>
                <a:cubicBezTo>
                  <a:pt x="0" y="120"/>
                  <a:pt x="0" y="121"/>
                  <a:pt x="0" y="122"/>
                </a:cubicBezTo>
                <a:cubicBezTo>
                  <a:pt x="0" y="127"/>
                  <a:pt x="0" y="127"/>
                  <a:pt x="0" y="127"/>
                </a:cubicBezTo>
                <a:cubicBezTo>
                  <a:pt x="0" y="127"/>
                  <a:pt x="0" y="127"/>
                  <a:pt x="0" y="127"/>
                </a:cubicBezTo>
                <a:cubicBezTo>
                  <a:pt x="0" y="126"/>
                  <a:pt x="0" y="125"/>
                  <a:pt x="2" y="125"/>
                </a:cubicBezTo>
                <a:cubicBezTo>
                  <a:pt x="4" y="125"/>
                  <a:pt x="4" y="125"/>
                  <a:pt x="4" y="125"/>
                </a:cubicBezTo>
                <a:cubicBezTo>
                  <a:pt x="4" y="122"/>
                  <a:pt x="4" y="122"/>
                  <a:pt x="4" y="122"/>
                </a:cubicBezTo>
                <a:cubicBezTo>
                  <a:pt x="4" y="121"/>
                  <a:pt x="3" y="120"/>
                  <a:pt x="2" y="120"/>
                </a:cubicBezTo>
                <a:moveTo>
                  <a:pt x="2" y="96"/>
                </a:moveTo>
                <a:cubicBezTo>
                  <a:pt x="0" y="96"/>
                  <a:pt x="0" y="97"/>
                  <a:pt x="0" y="98"/>
                </a:cubicBezTo>
                <a:cubicBezTo>
                  <a:pt x="0" y="110"/>
                  <a:pt x="0" y="110"/>
                  <a:pt x="0" y="110"/>
                </a:cubicBezTo>
                <a:cubicBezTo>
                  <a:pt x="0" y="111"/>
                  <a:pt x="0" y="112"/>
                  <a:pt x="2" y="112"/>
                </a:cubicBezTo>
                <a:cubicBezTo>
                  <a:pt x="3" y="112"/>
                  <a:pt x="4" y="111"/>
                  <a:pt x="4" y="110"/>
                </a:cubicBezTo>
                <a:cubicBezTo>
                  <a:pt x="4" y="98"/>
                  <a:pt x="4" y="98"/>
                  <a:pt x="4" y="98"/>
                </a:cubicBezTo>
                <a:cubicBezTo>
                  <a:pt x="4" y="97"/>
                  <a:pt x="3" y="96"/>
                  <a:pt x="2" y="96"/>
                </a:cubicBezTo>
                <a:moveTo>
                  <a:pt x="2" y="72"/>
                </a:moveTo>
                <a:cubicBezTo>
                  <a:pt x="0" y="72"/>
                  <a:pt x="0" y="73"/>
                  <a:pt x="0" y="74"/>
                </a:cubicBezTo>
                <a:cubicBezTo>
                  <a:pt x="0" y="86"/>
                  <a:pt x="0" y="86"/>
                  <a:pt x="0" y="86"/>
                </a:cubicBezTo>
                <a:cubicBezTo>
                  <a:pt x="0" y="87"/>
                  <a:pt x="0" y="88"/>
                  <a:pt x="2" y="88"/>
                </a:cubicBezTo>
                <a:cubicBezTo>
                  <a:pt x="3" y="88"/>
                  <a:pt x="4" y="87"/>
                  <a:pt x="4" y="86"/>
                </a:cubicBezTo>
                <a:cubicBezTo>
                  <a:pt x="4" y="74"/>
                  <a:pt x="4" y="74"/>
                  <a:pt x="4" y="74"/>
                </a:cubicBezTo>
                <a:cubicBezTo>
                  <a:pt x="4" y="73"/>
                  <a:pt x="3" y="72"/>
                  <a:pt x="2" y="72"/>
                </a:cubicBezTo>
                <a:moveTo>
                  <a:pt x="2" y="48"/>
                </a:moveTo>
                <a:cubicBezTo>
                  <a:pt x="0" y="48"/>
                  <a:pt x="0" y="49"/>
                  <a:pt x="0" y="50"/>
                </a:cubicBezTo>
                <a:cubicBezTo>
                  <a:pt x="0" y="62"/>
                  <a:pt x="0" y="62"/>
                  <a:pt x="0" y="62"/>
                </a:cubicBezTo>
                <a:cubicBezTo>
                  <a:pt x="0" y="63"/>
                  <a:pt x="0" y="64"/>
                  <a:pt x="2" y="64"/>
                </a:cubicBezTo>
                <a:cubicBezTo>
                  <a:pt x="3" y="64"/>
                  <a:pt x="4" y="63"/>
                  <a:pt x="4" y="62"/>
                </a:cubicBezTo>
                <a:cubicBezTo>
                  <a:pt x="4" y="50"/>
                  <a:pt x="4" y="50"/>
                  <a:pt x="4" y="50"/>
                </a:cubicBezTo>
                <a:cubicBezTo>
                  <a:pt x="4" y="49"/>
                  <a:pt x="3" y="48"/>
                  <a:pt x="2" y="48"/>
                </a:cubicBezTo>
                <a:moveTo>
                  <a:pt x="2" y="24"/>
                </a:moveTo>
                <a:cubicBezTo>
                  <a:pt x="0" y="24"/>
                  <a:pt x="0" y="25"/>
                  <a:pt x="0" y="26"/>
                </a:cubicBezTo>
                <a:cubicBezTo>
                  <a:pt x="0" y="38"/>
                  <a:pt x="0" y="38"/>
                  <a:pt x="0" y="38"/>
                </a:cubicBezTo>
                <a:cubicBezTo>
                  <a:pt x="0" y="39"/>
                  <a:pt x="0" y="40"/>
                  <a:pt x="2" y="40"/>
                </a:cubicBezTo>
                <a:cubicBezTo>
                  <a:pt x="3" y="40"/>
                  <a:pt x="4" y="39"/>
                  <a:pt x="4" y="38"/>
                </a:cubicBezTo>
                <a:cubicBezTo>
                  <a:pt x="4" y="26"/>
                  <a:pt x="4" y="26"/>
                  <a:pt x="4" y="26"/>
                </a:cubicBezTo>
                <a:cubicBezTo>
                  <a:pt x="4" y="25"/>
                  <a:pt x="3" y="24"/>
                  <a:pt x="2" y="24"/>
                </a:cubicBezTo>
                <a:moveTo>
                  <a:pt x="2" y="0"/>
                </a:moveTo>
                <a:cubicBezTo>
                  <a:pt x="0" y="0"/>
                  <a:pt x="0" y="1"/>
                  <a:pt x="0" y="2"/>
                </a:cubicBezTo>
                <a:cubicBezTo>
                  <a:pt x="0" y="14"/>
                  <a:pt x="0" y="14"/>
                  <a:pt x="0" y="14"/>
                </a:cubicBezTo>
                <a:cubicBezTo>
                  <a:pt x="0" y="15"/>
                  <a:pt x="0" y="16"/>
                  <a:pt x="2" y="16"/>
                </a:cubicBezTo>
                <a:cubicBezTo>
                  <a:pt x="3" y="16"/>
                  <a:pt x="4" y="15"/>
                  <a:pt x="4" y="14"/>
                </a:cubicBezTo>
                <a:cubicBezTo>
                  <a:pt x="4" y="2"/>
                  <a:pt x="4" y="2"/>
                  <a:pt x="4" y="2"/>
                </a:cubicBezTo>
                <a:cubicBezTo>
                  <a:pt x="4" y="1"/>
                  <a:pt x="3" y="0"/>
                  <a:pt x="2" y="0"/>
                </a:cubicBezTo>
              </a:path>
            </a:pathLst>
          </a:custGeom>
          <a:gradFill flip="none" rotWithShape="0">
            <a:gsLst>
              <a:gs pos="0">
                <a:srgbClr val="7F7F7F"/>
              </a:gs>
              <a:gs pos="100000">
                <a:srgbClr val="7F7F7F">
                  <a:lumMod val="75000"/>
                </a:srgbClr>
              </a:gs>
            </a:gsLst>
            <a:lin ang="13500000" scaled="1"/>
            <a:tileRect/>
          </a:gradFill>
          <a:ln w="6350">
            <a:gradFill>
              <a:gsLst>
                <a:gs pos="0">
                  <a:srgbClr val="7F7F7F"/>
                </a:gs>
                <a:gs pos="100000">
                  <a:srgbClr val="7F7F7F">
                    <a:lumMod val="75000"/>
                  </a:srgb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43" name="Freeform 87"/>
          <p:cNvSpPr/>
          <p:nvPr/>
        </p:nvSpPr>
        <p:spPr bwMode="auto">
          <a:xfrm>
            <a:off x="2668678" y="3588995"/>
            <a:ext cx="33467" cy="30120"/>
          </a:xfrm>
          <a:custGeom>
            <a:avLst/>
            <a:gdLst>
              <a:gd name="T0" fmla="*/ 4 w 4"/>
              <a:gd name="T1" fmla="*/ 0 h 4"/>
              <a:gd name="T2" fmla="*/ 2 w 4"/>
              <a:gd name="T3" fmla="*/ 0 h 4"/>
              <a:gd name="T4" fmla="*/ 0 w 4"/>
              <a:gd name="T5" fmla="*/ 2 h 4"/>
              <a:gd name="T6" fmla="*/ 2 w 4"/>
              <a:gd name="T7" fmla="*/ 4 h 4"/>
              <a:gd name="T8" fmla="*/ 4 w 4"/>
              <a:gd name="T9" fmla="*/ 2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cubicBezTo>
                  <a:pt x="2" y="0"/>
                  <a:pt x="2" y="0"/>
                  <a:pt x="2" y="0"/>
                </a:cubicBezTo>
                <a:cubicBezTo>
                  <a:pt x="0" y="0"/>
                  <a:pt x="0" y="1"/>
                  <a:pt x="0" y="2"/>
                </a:cubicBezTo>
                <a:cubicBezTo>
                  <a:pt x="0" y="3"/>
                  <a:pt x="0" y="4"/>
                  <a:pt x="2" y="4"/>
                </a:cubicBezTo>
                <a:cubicBezTo>
                  <a:pt x="3" y="4"/>
                  <a:pt x="4" y="3"/>
                  <a:pt x="4" y="2"/>
                </a:cubicBezTo>
                <a:cubicBezTo>
                  <a:pt x="4" y="0"/>
                  <a:pt x="4" y="0"/>
                  <a:pt x="4" y="0"/>
                </a:cubicBezTo>
              </a:path>
            </a:pathLst>
          </a:custGeom>
          <a:gradFill flip="none" rotWithShape="0">
            <a:gsLst>
              <a:gs pos="0">
                <a:srgbClr val="7F7F7F"/>
              </a:gs>
              <a:gs pos="100000">
                <a:srgbClr val="7F7F7F">
                  <a:lumMod val="75000"/>
                </a:srgbClr>
              </a:gs>
            </a:gsLst>
            <a:lin ang="13500000" scaled="1"/>
            <a:tileRect/>
          </a:gradFill>
          <a:ln w="6350">
            <a:gradFill>
              <a:gsLst>
                <a:gs pos="0">
                  <a:srgbClr val="7F7F7F"/>
                </a:gs>
                <a:gs pos="100000">
                  <a:srgbClr val="7F7F7F">
                    <a:lumMod val="75000"/>
                  </a:srgb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44" name="Freeform 88"/>
          <p:cNvSpPr>
            <a:spLocks noEditPoints="1"/>
          </p:cNvSpPr>
          <p:nvPr/>
        </p:nvSpPr>
        <p:spPr bwMode="auto">
          <a:xfrm>
            <a:off x="2668679" y="6239516"/>
            <a:ext cx="3078889" cy="33467"/>
          </a:xfrm>
          <a:custGeom>
            <a:avLst/>
            <a:gdLst>
              <a:gd name="T0" fmla="*/ 4 w 388"/>
              <a:gd name="T1" fmla="*/ 0 h 4"/>
              <a:gd name="T2" fmla="*/ 2 w 388"/>
              <a:gd name="T3" fmla="*/ 4 h 4"/>
              <a:gd name="T4" fmla="*/ 0 w 388"/>
              <a:gd name="T5" fmla="*/ 2 h 4"/>
              <a:gd name="T6" fmla="*/ 14 w 388"/>
              <a:gd name="T7" fmla="*/ 4 h 4"/>
              <a:gd name="T8" fmla="*/ 14 w 388"/>
              <a:gd name="T9" fmla="*/ 0 h 4"/>
              <a:gd name="T10" fmla="*/ 26 w 388"/>
              <a:gd name="T11" fmla="*/ 0 h 4"/>
              <a:gd name="T12" fmla="*/ 26 w 388"/>
              <a:gd name="T13" fmla="*/ 4 h 4"/>
              <a:gd name="T14" fmla="*/ 40 w 388"/>
              <a:gd name="T15" fmla="*/ 2 h 4"/>
              <a:gd name="T16" fmla="*/ 62 w 388"/>
              <a:gd name="T17" fmla="*/ 0 h 4"/>
              <a:gd name="T18" fmla="*/ 48 w 388"/>
              <a:gd name="T19" fmla="*/ 2 h 4"/>
              <a:gd name="T20" fmla="*/ 62 w 388"/>
              <a:gd name="T21" fmla="*/ 4 h 4"/>
              <a:gd name="T22" fmla="*/ 62 w 388"/>
              <a:gd name="T23" fmla="*/ 0 h 4"/>
              <a:gd name="T24" fmla="*/ 74 w 388"/>
              <a:gd name="T25" fmla="*/ 0 h 4"/>
              <a:gd name="T26" fmla="*/ 74 w 388"/>
              <a:gd name="T27" fmla="*/ 4 h 4"/>
              <a:gd name="T28" fmla="*/ 88 w 388"/>
              <a:gd name="T29" fmla="*/ 2 h 4"/>
              <a:gd name="T30" fmla="*/ 110 w 388"/>
              <a:gd name="T31" fmla="*/ 0 h 4"/>
              <a:gd name="T32" fmla="*/ 96 w 388"/>
              <a:gd name="T33" fmla="*/ 2 h 4"/>
              <a:gd name="T34" fmla="*/ 110 w 388"/>
              <a:gd name="T35" fmla="*/ 4 h 4"/>
              <a:gd name="T36" fmla="*/ 110 w 388"/>
              <a:gd name="T37" fmla="*/ 0 h 4"/>
              <a:gd name="T38" fmla="*/ 122 w 388"/>
              <a:gd name="T39" fmla="*/ 0 h 4"/>
              <a:gd name="T40" fmla="*/ 122 w 388"/>
              <a:gd name="T41" fmla="*/ 4 h 4"/>
              <a:gd name="T42" fmla="*/ 136 w 388"/>
              <a:gd name="T43" fmla="*/ 2 h 4"/>
              <a:gd name="T44" fmla="*/ 158 w 388"/>
              <a:gd name="T45" fmla="*/ 0 h 4"/>
              <a:gd name="T46" fmla="*/ 144 w 388"/>
              <a:gd name="T47" fmla="*/ 2 h 4"/>
              <a:gd name="T48" fmla="*/ 158 w 388"/>
              <a:gd name="T49" fmla="*/ 4 h 4"/>
              <a:gd name="T50" fmla="*/ 158 w 388"/>
              <a:gd name="T51" fmla="*/ 0 h 4"/>
              <a:gd name="T52" fmla="*/ 170 w 388"/>
              <a:gd name="T53" fmla="*/ 0 h 4"/>
              <a:gd name="T54" fmla="*/ 170 w 388"/>
              <a:gd name="T55" fmla="*/ 4 h 4"/>
              <a:gd name="T56" fmla="*/ 184 w 388"/>
              <a:gd name="T57" fmla="*/ 2 h 4"/>
              <a:gd name="T58" fmla="*/ 206 w 388"/>
              <a:gd name="T59" fmla="*/ 0 h 4"/>
              <a:gd name="T60" fmla="*/ 192 w 388"/>
              <a:gd name="T61" fmla="*/ 2 h 4"/>
              <a:gd name="T62" fmla="*/ 206 w 388"/>
              <a:gd name="T63" fmla="*/ 4 h 4"/>
              <a:gd name="T64" fmla="*/ 206 w 388"/>
              <a:gd name="T65" fmla="*/ 0 h 4"/>
              <a:gd name="T66" fmla="*/ 218 w 388"/>
              <a:gd name="T67" fmla="*/ 0 h 4"/>
              <a:gd name="T68" fmla="*/ 218 w 388"/>
              <a:gd name="T69" fmla="*/ 4 h 4"/>
              <a:gd name="T70" fmla="*/ 232 w 388"/>
              <a:gd name="T71" fmla="*/ 2 h 4"/>
              <a:gd name="T72" fmla="*/ 254 w 388"/>
              <a:gd name="T73" fmla="*/ 0 h 4"/>
              <a:gd name="T74" fmla="*/ 240 w 388"/>
              <a:gd name="T75" fmla="*/ 2 h 4"/>
              <a:gd name="T76" fmla="*/ 254 w 388"/>
              <a:gd name="T77" fmla="*/ 4 h 4"/>
              <a:gd name="T78" fmla="*/ 254 w 388"/>
              <a:gd name="T79" fmla="*/ 0 h 4"/>
              <a:gd name="T80" fmla="*/ 266 w 388"/>
              <a:gd name="T81" fmla="*/ 0 h 4"/>
              <a:gd name="T82" fmla="*/ 266 w 388"/>
              <a:gd name="T83" fmla="*/ 4 h 4"/>
              <a:gd name="T84" fmla="*/ 280 w 388"/>
              <a:gd name="T85" fmla="*/ 2 h 4"/>
              <a:gd name="T86" fmla="*/ 302 w 388"/>
              <a:gd name="T87" fmla="*/ 0 h 4"/>
              <a:gd name="T88" fmla="*/ 288 w 388"/>
              <a:gd name="T89" fmla="*/ 2 h 4"/>
              <a:gd name="T90" fmla="*/ 302 w 388"/>
              <a:gd name="T91" fmla="*/ 4 h 4"/>
              <a:gd name="T92" fmla="*/ 302 w 388"/>
              <a:gd name="T93" fmla="*/ 0 h 4"/>
              <a:gd name="T94" fmla="*/ 314 w 388"/>
              <a:gd name="T95" fmla="*/ 0 h 4"/>
              <a:gd name="T96" fmla="*/ 314 w 388"/>
              <a:gd name="T97" fmla="*/ 4 h 4"/>
              <a:gd name="T98" fmla="*/ 328 w 388"/>
              <a:gd name="T99" fmla="*/ 2 h 4"/>
              <a:gd name="T100" fmla="*/ 350 w 388"/>
              <a:gd name="T101" fmla="*/ 0 h 4"/>
              <a:gd name="T102" fmla="*/ 336 w 388"/>
              <a:gd name="T103" fmla="*/ 2 h 4"/>
              <a:gd name="T104" fmla="*/ 350 w 388"/>
              <a:gd name="T105" fmla="*/ 4 h 4"/>
              <a:gd name="T106" fmla="*/ 350 w 388"/>
              <a:gd name="T107" fmla="*/ 0 h 4"/>
              <a:gd name="T108" fmla="*/ 362 w 388"/>
              <a:gd name="T109" fmla="*/ 0 h 4"/>
              <a:gd name="T110" fmla="*/ 362 w 388"/>
              <a:gd name="T111" fmla="*/ 4 h 4"/>
              <a:gd name="T112" fmla="*/ 376 w 388"/>
              <a:gd name="T113" fmla="*/ 2 h 4"/>
              <a:gd name="T114" fmla="*/ 387 w 388"/>
              <a:gd name="T115" fmla="*/ 0 h 4"/>
              <a:gd name="T116" fmla="*/ 384 w 388"/>
              <a:gd name="T117" fmla="*/ 2 h 4"/>
              <a:gd name="T118" fmla="*/ 388 w 388"/>
              <a:gd name="T119" fmla="*/ 4 h 4"/>
              <a:gd name="T120" fmla="*/ 387 w 388"/>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8" h="4">
                <a:moveTo>
                  <a:pt x="14" y="0"/>
                </a:moveTo>
                <a:cubicBezTo>
                  <a:pt x="4" y="0"/>
                  <a:pt x="4" y="0"/>
                  <a:pt x="4" y="0"/>
                </a:cubicBezTo>
                <a:cubicBezTo>
                  <a:pt x="4" y="2"/>
                  <a:pt x="4" y="2"/>
                  <a:pt x="4" y="2"/>
                </a:cubicBezTo>
                <a:cubicBezTo>
                  <a:pt x="4" y="3"/>
                  <a:pt x="3" y="4"/>
                  <a:pt x="2" y="4"/>
                </a:cubicBezTo>
                <a:cubicBezTo>
                  <a:pt x="0" y="4"/>
                  <a:pt x="0" y="3"/>
                  <a:pt x="0" y="2"/>
                </a:cubicBezTo>
                <a:cubicBezTo>
                  <a:pt x="0" y="2"/>
                  <a:pt x="0" y="2"/>
                  <a:pt x="0" y="2"/>
                </a:cubicBezTo>
                <a:cubicBezTo>
                  <a:pt x="0" y="3"/>
                  <a:pt x="0" y="4"/>
                  <a:pt x="2" y="4"/>
                </a:cubicBezTo>
                <a:cubicBezTo>
                  <a:pt x="14" y="4"/>
                  <a:pt x="14" y="4"/>
                  <a:pt x="14" y="4"/>
                </a:cubicBezTo>
                <a:cubicBezTo>
                  <a:pt x="15" y="4"/>
                  <a:pt x="16" y="3"/>
                  <a:pt x="16" y="2"/>
                </a:cubicBezTo>
                <a:cubicBezTo>
                  <a:pt x="16" y="1"/>
                  <a:pt x="15" y="0"/>
                  <a:pt x="14" y="0"/>
                </a:cubicBezTo>
                <a:moveTo>
                  <a:pt x="38" y="0"/>
                </a:moveTo>
                <a:cubicBezTo>
                  <a:pt x="26" y="0"/>
                  <a:pt x="26" y="0"/>
                  <a:pt x="26" y="0"/>
                </a:cubicBezTo>
                <a:cubicBezTo>
                  <a:pt x="24" y="0"/>
                  <a:pt x="24" y="1"/>
                  <a:pt x="24" y="2"/>
                </a:cubicBezTo>
                <a:cubicBezTo>
                  <a:pt x="24" y="3"/>
                  <a:pt x="24" y="4"/>
                  <a:pt x="26" y="4"/>
                </a:cubicBezTo>
                <a:cubicBezTo>
                  <a:pt x="38" y="4"/>
                  <a:pt x="38" y="4"/>
                  <a:pt x="38" y="4"/>
                </a:cubicBezTo>
                <a:cubicBezTo>
                  <a:pt x="39" y="4"/>
                  <a:pt x="40" y="3"/>
                  <a:pt x="40" y="2"/>
                </a:cubicBezTo>
                <a:cubicBezTo>
                  <a:pt x="40" y="1"/>
                  <a:pt x="39" y="0"/>
                  <a:pt x="38" y="0"/>
                </a:cubicBezTo>
                <a:moveTo>
                  <a:pt x="62" y="0"/>
                </a:moveTo>
                <a:cubicBezTo>
                  <a:pt x="50" y="0"/>
                  <a:pt x="50" y="0"/>
                  <a:pt x="50" y="0"/>
                </a:cubicBezTo>
                <a:cubicBezTo>
                  <a:pt x="48" y="0"/>
                  <a:pt x="48" y="1"/>
                  <a:pt x="48" y="2"/>
                </a:cubicBezTo>
                <a:cubicBezTo>
                  <a:pt x="48" y="3"/>
                  <a:pt x="48" y="4"/>
                  <a:pt x="50" y="4"/>
                </a:cubicBezTo>
                <a:cubicBezTo>
                  <a:pt x="62" y="4"/>
                  <a:pt x="62" y="4"/>
                  <a:pt x="62" y="4"/>
                </a:cubicBezTo>
                <a:cubicBezTo>
                  <a:pt x="63" y="4"/>
                  <a:pt x="64" y="3"/>
                  <a:pt x="64" y="2"/>
                </a:cubicBezTo>
                <a:cubicBezTo>
                  <a:pt x="64" y="1"/>
                  <a:pt x="63" y="0"/>
                  <a:pt x="62" y="0"/>
                </a:cubicBezTo>
                <a:moveTo>
                  <a:pt x="86" y="0"/>
                </a:moveTo>
                <a:cubicBezTo>
                  <a:pt x="74" y="0"/>
                  <a:pt x="74" y="0"/>
                  <a:pt x="74" y="0"/>
                </a:cubicBezTo>
                <a:cubicBezTo>
                  <a:pt x="72" y="0"/>
                  <a:pt x="72" y="1"/>
                  <a:pt x="72" y="2"/>
                </a:cubicBezTo>
                <a:cubicBezTo>
                  <a:pt x="72" y="3"/>
                  <a:pt x="72" y="4"/>
                  <a:pt x="74" y="4"/>
                </a:cubicBezTo>
                <a:cubicBezTo>
                  <a:pt x="86" y="4"/>
                  <a:pt x="86" y="4"/>
                  <a:pt x="86" y="4"/>
                </a:cubicBezTo>
                <a:cubicBezTo>
                  <a:pt x="87" y="4"/>
                  <a:pt x="88" y="3"/>
                  <a:pt x="88" y="2"/>
                </a:cubicBezTo>
                <a:cubicBezTo>
                  <a:pt x="88" y="1"/>
                  <a:pt x="87" y="0"/>
                  <a:pt x="86" y="0"/>
                </a:cubicBezTo>
                <a:moveTo>
                  <a:pt x="110" y="0"/>
                </a:moveTo>
                <a:cubicBezTo>
                  <a:pt x="98" y="0"/>
                  <a:pt x="98" y="0"/>
                  <a:pt x="98" y="0"/>
                </a:cubicBezTo>
                <a:cubicBezTo>
                  <a:pt x="96" y="0"/>
                  <a:pt x="96" y="1"/>
                  <a:pt x="96" y="2"/>
                </a:cubicBezTo>
                <a:cubicBezTo>
                  <a:pt x="96" y="3"/>
                  <a:pt x="96" y="4"/>
                  <a:pt x="98" y="4"/>
                </a:cubicBezTo>
                <a:cubicBezTo>
                  <a:pt x="110" y="4"/>
                  <a:pt x="110" y="4"/>
                  <a:pt x="110" y="4"/>
                </a:cubicBezTo>
                <a:cubicBezTo>
                  <a:pt x="111" y="4"/>
                  <a:pt x="112" y="3"/>
                  <a:pt x="112" y="2"/>
                </a:cubicBezTo>
                <a:cubicBezTo>
                  <a:pt x="112" y="1"/>
                  <a:pt x="111" y="0"/>
                  <a:pt x="110" y="0"/>
                </a:cubicBezTo>
                <a:moveTo>
                  <a:pt x="134" y="0"/>
                </a:moveTo>
                <a:cubicBezTo>
                  <a:pt x="122" y="0"/>
                  <a:pt x="122" y="0"/>
                  <a:pt x="122" y="0"/>
                </a:cubicBezTo>
                <a:cubicBezTo>
                  <a:pt x="120" y="0"/>
                  <a:pt x="120" y="1"/>
                  <a:pt x="120" y="2"/>
                </a:cubicBezTo>
                <a:cubicBezTo>
                  <a:pt x="120" y="3"/>
                  <a:pt x="120" y="4"/>
                  <a:pt x="122" y="4"/>
                </a:cubicBezTo>
                <a:cubicBezTo>
                  <a:pt x="134" y="4"/>
                  <a:pt x="134" y="4"/>
                  <a:pt x="134" y="4"/>
                </a:cubicBezTo>
                <a:cubicBezTo>
                  <a:pt x="135" y="4"/>
                  <a:pt x="136" y="3"/>
                  <a:pt x="136" y="2"/>
                </a:cubicBezTo>
                <a:cubicBezTo>
                  <a:pt x="136" y="1"/>
                  <a:pt x="135" y="0"/>
                  <a:pt x="134" y="0"/>
                </a:cubicBezTo>
                <a:moveTo>
                  <a:pt x="158" y="0"/>
                </a:moveTo>
                <a:cubicBezTo>
                  <a:pt x="146" y="0"/>
                  <a:pt x="146" y="0"/>
                  <a:pt x="146" y="0"/>
                </a:cubicBezTo>
                <a:cubicBezTo>
                  <a:pt x="144" y="0"/>
                  <a:pt x="144" y="1"/>
                  <a:pt x="144" y="2"/>
                </a:cubicBezTo>
                <a:cubicBezTo>
                  <a:pt x="144" y="3"/>
                  <a:pt x="144" y="4"/>
                  <a:pt x="146" y="4"/>
                </a:cubicBezTo>
                <a:cubicBezTo>
                  <a:pt x="158" y="4"/>
                  <a:pt x="158" y="4"/>
                  <a:pt x="158" y="4"/>
                </a:cubicBezTo>
                <a:cubicBezTo>
                  <a:pt x="159" y="4"/>
                  <a:pt x="160" y="3"/>
                  <a:pt x="160" y="2"/>
                </a:cubicBezTo>
                <a:cubicBezTo>
                  <a:pt x="160" y="1"/>
                  <a:pt x="159" y="0"/>
                  <a:pt x="158" y="0"/>
                </a:cubicBezTo>
                <a:moveTo>
                  <a:pt x="182" y="0"/>
                </a:moveTo>
                <a:cubicBezTo>
                  <a:pt x="170" y="0"/>
                  <a:pt x="170" y="0"/>
                  <a:pt x="170" y="0"/>
                </a:cubicBezTo>
                <a:cubicBezTo>
                  <a:pt x="168" y="0"/>
                  <a:pt x="168" y="1"/>
                  <a:pt x="168" y="2"/>
                </a:cubicBezTo>
                <a:cubicBezTo>
                  <a:pt x="168" y="3"/>
                  <a:pt x="168" y="4"/>
                  <a:pt x="170" y="4"/>
                </a:cubicBezTo>
                <a:cubicBezTo>
                  <a:pt x="182" y="4"/>
                  <a:pt x="182" y="4"/>
                  <a:pt x="182" y="4"/>
                </a:cubicBezTo>
                <a:cubicBezTo>
                  <a:pt x="183" y="4"/>
                  <a:pt x="184" y="3"/>
                  <a:pt x="184" y="2"/>
                </a:cubicBezTo>
                <a:cubicBezTo>
                  <a:pt x="184" y="1"/>
                  <a:pt x="183" y="0"/>
                  <a:pt x="182" y="0"/>
                </a:cubicBezTo>
                <a:moveTo>
                  <a:pt x="206" y="0"/>
                </a:moveTo>
                <a:cubicBezTo>
                  <a:pt x="194" y="0"/>
                  <a:pt x="194" y="0"/>
                  <a:pt x="194" y="0"/>
                </a:cubicBezTo>
                <a:cubicBezTo>
                  <a:pt x="192" y="0"/>
                  <a:pt x="192" y="1"/>
                  <a:pt x="192" y="2"/>
                </a:cubicBezTo>
                <a:cubicBezTo>
                  <a:pt x="192" y="3"/>
                  <a:pt x="192" y="4"/>
                  <a:pt x="194" y="4"/>
                </a:cubicBezTo>
                <a:cubicBezTo>
                  <a:pt x="206" y="4"/>
                  <a:pt x="206" y="4"/>
                  <a:pt x="206" y="4"/>
                </a:cubicBezTo>
                <a:cubicBezTo>
                  <a:pt x="207" y="4"/>
                  <a:pt x="208" y="3"/>
                  <a:pt x="208" y="2"/>
                </a:cubicBezTo>
                <a:cubicBezTo>
                  <a:pt x="208" y="1"/>
                  <a:pt x="207" y="0"/>
                  <a:pt x="206" y="0"/>
                </a:cubicBezTo>
                <a:moveTo>
                  <a:pt x="230" y="0"/>
                </a:moveTo>
                <a:cubicBezTo>
                  <a:pt x="218" y="0"/>
                  <a:pt x="218" y="0"/>
                  <a:pt x="218" y="0"/>
                </a:cubicBezTo>
                <a:cubicBezTo>
                  <a:pt x="216" y="0"/>
                  <a:pt x="216" y="1"/>
                  <a:pt x="216" y="2"/>
                </a:cubicBezTo>
                <a:cubicBezTo>
                  <a:pt x="216" y="3"/>
                  <a:pt x="216" y="4"/>
                  <a:pt x="218" y="4"/>
                </a:cubicBezTo>
                <a:cubicBezTo>
                  <a:pt x="230" y="4"/>
                  <a:pt x="230" y="4"/>
                  <a:pt x="230" y="4"/>
                </a:cubicBezTo>
                <a:cubicBezTo>
                  <a:pt x="231" y="4"/>
                  <a:pt x="232" y="3"/>
                  <a:pt x="232" y="2"/>
                </a:cubicBezTo>
                <a:cubicBezTo>
                  <a:pt x="232" y="1"/>
                  <a:pt x="231" y="0"/>
                  <a:pt x="230" y="0"/>
                </a:cubicBezTo>
                <a:moveTo>
                  <a:pt x="254" y="0"/>
                </a:moveTo>
                <a:cubicBezTo>
                  <a:pt x="242" y="0"/>
                  <a:pt x="242" y="0"/>
                  <a:pt x="242" y="0"/>
                </a:cubicBezTo>
                <a:cubicBezTo>
                  <a:pt x="240" y="0"/>
                  <a:pt x="240" y="1"/>
                  <a:pt x="240" y="2"/>
                </a:cubicBezTo>
                <a:cubicBezTo>
                  <a:pt x="240" y="3"/>
                  <a:pt x="240" y="4"/>
                  <a:pt x="242" y="4"/>
                </a:cubicBezTo>
                <a:cubicBezTo>
                  <a:pt x="254" y="4"/>
                  <a:pt x="254" y="4"/>
                  <a:pt x="254" y="4"/>
                </a:cubicBezTo>
                <a:cubicBezTo>
                  <a:pt x="255" y="4"/>
                  <a:pt x="256" y="3"/>
                  <a:pt x="256" y="2"/>
                </a:cubicBezTo>
                <a:cubicBezTo>
                  <a:pt x="256" y="1"/>
                  <a:pt x="255" y="0"/>
                  <a:pt x="254" y="0"/>
                </a:cubicBezTo>
                <a:moveTo>
                  <a:pt x="278" y="0"/>
                </a:moveTo>
                <a:cubicBezTo>
                  <a:pt x="266" y="0"/>
                  <a:pt x="266" y="0"/>
                  <a:pt x="266" y="0"/>
                </a:cubicBezTo>
                <a:cubicBezTo>
                  <a:pt x="264" y="0"/>
                  <a:pt x="264" y="1"/>
                  <a:pt x="264" y="2"/>
                </a:cubicBezTo>
                <a:cubicBezTo>
                  <a:pt x="264" y="3"/>
                  <a:pt x="264" y="4"/>
                  <a:pt x="266" y="4"/>
                </a:cubicBezTo>
                <a:cubicBezTo>
                  <a:pt x="278" y="4"/>
                  <a:pt x="278" y="4"/>
                  <a:pt x="278" y="4"/>
                </a:cubicBezTo>
                <a:cubicBezTo>
                  <a:pt x="279" y="4"/>
                  <a:pt x="280" y="3"/>
                  <a:pt x="280" y="2"/>
                </a:cubicBezTo>
                <a:cubicBezTo>
                  <a:pt x="280" y="1"/>
                  <a:pt x="279" y="0"/>
                  <a:pt x="278" y="0"/>
                </a:cubicBezTo>
                <a:moveTo>
                  <a:pt x="302" y="0"/>
                </a:moveTo>
                <a:cubicBezTo>
                  <a:pt x="290" y="0"/>
                  <a:pt x="290" y="0"/>
                  <a:pt x="290" y="0"/>
                </a:cubicBezTo>
                <a:cubicBezTo>
                  <a:pt x="288" y="0"/>
                  <a:pt x="288" y="1"/>
                  <a:pt x="288" y="2"/>
                </a:cubicBezTo>
                <a:cubicBezTo>
                  <a:pt x="288" y="3"/>
                  <a:pt x="288" y="4"/>
                  <a:pt x="290" y="4"/>
                </a:cubicBezTo>
                <a:cubicBezTo>
                  <a:pt x="302" y="4"/>
                  <a:pt x="302" y="4"/>
                  <a:pt x="302" y="4"/>
                </a:cubicBezTo>
                <a:cubicBezTo>
                  <a:pt x="303" y="4"/>
                  <a:pt x="304" y="3"/>
                  <a:pt x="304" y="2"/>
                </a:cubicBezTo>
                <a:cubicBezTo>
                  <a:pt x="304" y="1"/>
                  <a:pt x="303" y="0"/>
                  <a:pt x="302" y="0"/>
                </a:cubicBezTo>
                <a:moveTo>
                  <a:pt x="326" y="0"/>
                </a:moveTo>
                <a:cubicBezTo>
                  <a:pt x="314" y="0"/>
                  <a:pt x="314" y="0"/>
                  <a:pt x="314" y="0"/>
                </a:cubicBezTo>
                <a:cubicBezTo>
                  <a:pt x="312" y="0"/>
                  <a:pt x="312" y="1"/>
                  <a:pt x="312" y="2"/>
                </a:cubicBezTo>
                <a:cubicBezTo>
                  <a:pt x="312" y="3"/>
                  <a:pt x="312" y="4"/>
                  <a:pt x="314" y="4"/>
                </a:cubicBezTo>
                <a:cubicBezTo>
                  <a:pt x="326" y="4"/>
                  <a:pt x="326" y="4"/>
                  <a:pt x="326" y="4"/>
                </a:cubicBezTo>
                <a:cubicBezTo>
                  <a:pt x="327" y="4"/>
                  <a:pt x="328" y="3"/>
                  <a:pt x="328" y="2"/>
                </a:cubicBezTo>
                <a:cubicBezTo>
                  <a:pt x="328" y="1"/>
                  <a:pt x="327" y="0"/>
                  <a:pt x="326" y="0"/>
                </a:cubicBezTo>
                <a:moveTo>
                  <a:pt x="350" y="0"/>
                </a:moveTo>
                <a:cubicBezTo>
                  <a:pt x="338" y="0"/>
                  <a:pt x="338" y="0"/>
                  <a:pt x="338" y="0"/>
                </a:cubicBezTo>
                <a:cubicBezTo>
                  <a:pt x="336" y="0"/>
                  <a:pt x="336" y="1"/>
                  <a:pt x="336" y="2"/>
                </a:cubicBezTo>
                <a:cubicBezTo>
                  <a:pt x="336" y="3"/>
                  <a:pt x="336" y="4"/>
                  <a:pt x="338" y="4"/>
                </a:cubicBezTo>
                <a:cubicBezTo>
                  <a:pt x="350" y="4"/>
                  <a:pt x="350" y="4"/>
                  <a:pt x="350" y="4"/>
                </a:cubicBezTo>
                <a:cubicBezTo>
                  <a:pt x="351" y="4"/>
                  <a:pt x="352" y="3"/>
                  <a:pt x="352" y="2"/>
                </a:cubicBezTo>
                <a:cubicBezTo>
                  <a:pt x="352" y="1"/>
                  <a:pt x="351" y="0"/>
                  <a:pt x="350" y="0"/>
                </a:cubicBezTo>
                <a:moveTo>
                  <a:pt x="374" y="0"/>
                </a:moveTo>
                <a:cubicBezTo>
                  <a:pt x="362" y="0"/>
                  <a:pt x="362" y="0"/>
                  <a:pt x="362" y="0"/>
                </a:cubicBezTo>
                <a:cubicBezTo>
                  <a:pt x="360" y="0"/>
                  <a:pt x="360" y="1"/>
                  <a:pt x="360" y="2"/>
                </a:cubicBezTo>
                <a:cubicBezTo>
                  <a:pt x="360" y="3"/>
                  <a:pt x="360" y="4"/>
                  <a:pt x="362" y="4"/>
                </a:cubicBezTo>
                <a:cubicBezTo>
                  <a:pt x="374" y="4"/>
                  <a:pt x="374" y="4"/>
                  <a:pt x="374" y="4"/>
                </a:cubicBezTo>
                <a:cubicBezTo>
                  <a:pt x="375" y="4"/>
                  <a:pt x="376" y="3"/>
                  <a:pt x="376" y="2"/>
                </a:cubicBezTo>
                <a:cubicBezTo>
                  <a:pt x="376" y="1"/>
                  <a:pt x="375" y="0"/>
                  <a:pt x="374" y="0"/>
                </a:cubicBezTo>
                <a:moveTo>
                  <a:pt x="387" y="0"/>
                </a:moveTo>
                <a:cubicBezTo>
                  <a:pt x="386" y="0"/>
                  <a:pt x="386" y="0"/>
                  <a:pt x="386" y="0"/>
                </a:cubicBezTo>
                <a:cubicBezTo>
                  <a:pt x="384" y="0"/>
                  <a:pt x="384" y="1"/>
                  <a:pt x="384" y="2"/>
                </a:cubicBezTo>
                <a:cubicBezTo>
                  <a:pt x="384" y="3"/>
                  <a:pt x="384" y="4"/>
                  <a:pt x="386" y="4"/>
                </a:cubicBezTo>
                <a:cubicBezTo>
                  <a:pt x="388" y="4"/>
                  <a:pt x="388" y="4"/>
                  <a:pt x="388" y="4"/>
                </a:cubicBezTo>
                <a:cubicBezTo>
                  <a:pt x="388" y="4"/>
                  <a:pt x="388" y="4"/>
                  <a:pt x="388" y="4"/>
                </a:cubicBezTo>
                <a:cubicBezTo>
                  <a:pt x="388" y="4"/>
                  <a:pt x="387" y="3"/>
                  <a:pt x="387" y="2"/>
                </a:cubicBezTo>
                <a:cubicBezTo>
                  <a:pt x="387" y="2"/>
                  <a:pt x="387" y="1"/>
                  <a:pt x="387" y="0"/>
                </a:cubicBezTo>
              </a:path>
            </a:pathLst>
          </a:custGeom>
          <a:gradFill flip="none" rotWithShape="0">
            <a:gsLst>
              <a:gs pos="0">
                <a:srgbClr val="277CA1"/>
              </a:gs>
              <a:gs pos="100000">
                <a:srgbClr val="277CA1">
                  <a:lumMod val="75000"/>
                </a:srgbClr>
              </a:gs>
            </a:gsLst>
            <a:lin ang="13500000" scaled="1"/>
            <a:tileRect/>
          </a:gradFill>
          <a:ln w="6350">
            <a:gradFill flip="none" rotWithShape="1">
              <a:gsLst>
                <a:gs pos="0">
                  <a:srgbClr val="277CA1">
                    <a:lumMod val="75000"/>
                  </a:srgbClr>
                </a:gs>
                <a:gs pos="98000">
                  <a:srgbClr val="277CA1"/>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45" name="Freeform 89"/>
          <p:cNvSpPr>
            <a:spLocks noEditPoints="1"/>
          </p:cNvSpPr>
          <p:nvPr/>
        </p:nvSpPr>
        <p:spPr bwMode="auto">
          <a:xfrm>
            <a:off x="5740874" y="4238239"/>
            <a:ext cx="30120" cy="2034744"/>
          </a:xfrm>
          <a:custGeom>
            <a:avLst/>
            <a:gdLst>
              <a:gd name="T0" fmla="*/ 0 w 4"/>
              <a:gd name="T1" fmla="*/ 242 h 256"/>
              <a:gd name="T2" fmla="*/ 1 w 4"/>
              <a:gd name="T3" fmla="*/ 252 h 256"/>
              <a:gd name="T4" fmla="*/ 1 w 4"/>
              <a:gd name="T5" fmla="*/ 256 h 256"/>
              <a:gd name="T6" fmla="*/ 4 w 4"/>
              <a:gd name="T7" fmla="*/ 254 h 256"/>
              <a:gd name="T8" fmla="*/ 2 w 4"/>
              <a:gd name="T9" fmla="*/ 240 h 256"/>
              <a:gd name="T10" fmla="*/ 0 w 4"/>
              <a:gd name="T11" fmla="*/ 218 h 256"/>
              <a:gd name="T12" fmla="*/ 2 w 4"/>
              <a:gd name="T13" fmla="*/ 232 h 256"/>
              <a:gd name="T14" fmla="*/ 4 w 4"/>
              <a:gd name="T15" fmla="*/ 218 h 256"/>
              <a:gd name="T16" fmla="*/ 2 w 4"/>
              <a:gd name="T17" fmla="*/ 192 h 256"/>
              <a:gd name="T18" fmla="*/ 0 w 4"/>
              <a:gd name="T19" fmla="*/ 206 h 256"/>
              <a:gd name="T20" fmla="*/ 4 w 4"/>
              <a:gd name="T21" fmla="*/ 206 h 256"/>
              <a:gd name="T22" fmla="*/ 2 w 4"/>
              <a:gd name="T23" fmla="*/ 192 h 256"/>
              <a:gd name="T24" fmla="*/ 0 w 4"/>
              <a:gd name="T25" fmla="*/ 170 h 256"/>
              <a:gd name="T26" fmla="*/ 2 w 4"/>
              <a:gd name="T27" fmla="*/ 184 h 256"/>
              <a:gd name="T28" fmla="*/ 4 w 4"/>
              <a:gd name="T29" fmla="*/ 170 h 256"/>
              <a:gd name="T30" fmla="*/ 2 w 4"/>
              <a:gd name="T31" fmla="*/ 144 h 256"/>
              <a:gd name="T32" fmla="*/ 0 w 4"/>
              <a:gd name="T33" fmla="*/ 158 h 256"/>
              <a:gd name="T34" fmla="*/ 4 w 4"/>
              <a:gd name="T35" fmla="*/ 158 h 256"/>
              <a:gd name="T36" fmla="*/ 2 w 4"/>
              <a:gd name="T37" fmla="*/ 144 h 256"/>
              <a:gd name="T38" fmla="*/ 0 w 4"/>
              <a:gd name="T39" fmla="*/ 122 h 256"/>
              <a:gd name="T40" fmla="*/ 2 w 4"/>
              <a:gd name="T41" fmla="*/ 136 h 256"/>
              <a:gd name="T42" fmla="*/ 4 w 4"/>
              <a:gd name="T43" fmla="*/ 122 h 256"/>
              <a:gd name="T44" fmla="*/ 2 w 4"/>
              <a:gd name="T45" fmla="*/ 96 h 256"/>
              <a:gd name="T46" fmla="*/ 0 w 4"/>
              <a:gd name="T47" fmla="*/ 110 h 256"/>
              <a:gd name="T48" fmla="*/ 4 w 4"/>
              <a:gd name="T49" fmla="*/ 110 h 256"/>
              <a:gd name="T50" fmla="*/ 2 w 4"/>
              <a:gd name="T51" fmla="*/ 96 h 256"/>
              <a:gd name="T52" fmla="*/ 0 w 4"/>
              <a:gd name="T53" fmla="*/ 74 h 256"/>
              <a:gd name="T54" fmla="*/ 2 w 4"/>
              <a:gd name="T55" fmla="*/ 88 h 256"/>
              <a:gd name="T56" fmla="*/ 4 w 4"/>
              <a:gd name="T57" fmla="*/ 74 h 256"/>
              <a:gd name="T58" fmla="*/ 2 w 4"/>
              <a:gd name="T59" fmla="*/ 48 h 256"/>
              <a:gd name="T60" fmla="*/ 0 w 4"/>
              <a:gd name="T61" fmla="*/ 62 h 256"/>
              <a:gd name="T62" fmla="*/ 4 w 4"/>
              <a:gd name="T63" fmla="*/ 62 h 256"/>
              <a:gd name="T64" fmla="*/ 2 w 4"/>
              <a:gd name="T65" fmla="*/ 48 h 256"/>
              <a:gd name="T66" fmla="*/ 0 w 4"/>
              <a:gd name="T67" fmla="*/ 26 h 256"/>
              <a:gd name="T68" fmla="*/ 2 w 4"/>
              <a:gd name="T69" fmla="*/ 40 h 256"/>
              <a:gd name="T70" fmla="*/ 4 w 4"/>
              <a:gd name="T71" fmla="*/ 26 h 256"/>
              <a:gd name="T72" fmla="*/ 2 w 4"/>
              <a:gd name="T73" fmla="*/ 0 h 256"/>
              <a:gd name="T74" fmla="*/ 0 w 4"/>
              <a:gd name="T75" fmla="*/ 14 h 256"/>
              <a:gd name="T76" fmla="*/ 4 w 4"/>
              <a:gd name="T77" fmla="*/ 14 h 256"/>
              <a:gd name="T78" fmla="*/ 2 w 4"/>
              <a:gd name="T7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 h="256">
                <a:moveTo>
                  <a:pt x="2" y="240"/>
                </a:moveTo>
                <a:cubicBezTo>
                  <a:pt x="1" y="240"/>
                  <a:pt x="0" y="241"/>
                  <a:pt x="0" y="242"/>
                </a:cubicBezTo>
                <a:cubicBezTo>
                  <a:pt x="0" y="246"/>
                  <a:pt x="0" y="249"/>
                  <a:pt x="0" y="252"/>
                </a:cubicBezTo>
                <a:cubicBezTo>
                  <a:pt x="1" y="252"/>
                  <a:pt x="1" y="252"/>
                  <a:pt x="1" y="252"/>
                </a:cubicBezTo>
                <a:cubicBezTo>
                  <a:pt x="2" y="252"/>
                  <a:pt x="3" y="253"/>
                  <a:pt x="3" y="254"/>
                </a:cubicBezTo>
                <a:cubicBezTo>
                  <a:pt x="3" y="255"/>
                  <a:pt x="2" y="256"/>
                  <a:pt x="1" y="256"/>
                </a:cubicBezTo>
                <a:cubicBezTo>
                  <a:pt x="2" y="256"/>
                  <a:pt x="2" y="256"/>
                  <a:pt x="2" y="256"/>
                </a:cubicBezTo>
                <a:cubicBezTo>
                  <a:pt x="3" y="256"/>
                  <a:pt x="4" y="255"/>
                  <a:pt x="4" y="254"/>
                </a:cubicBezTo>
                <a:cubicBezTo>
                  <a:pt x="4" y="250"/>
                  <a:pt x="4" y="246"/>
                  <a:pt x="4" y="242"/>
                </a:cubicBezTo>
                <a:cubicBezTo>
                  <a:pt x="4" y="241"/>
                  <a:pt x="3" y="240"/>
                  <a:pt x="2" y="240"/>
                </a:cubicBezTo>
                <a:moveTo>
                  <a:pt x="2" y="216"/>
                </a:moveTo>
                <a:cubicBezTo>
                  <a:pt x="1" y="216"/>
                  <a:pt x="0" y="217"/>
                  <a:pt x="0" y="218"/>
                </a:cubicBezTo>
                <a:cubicBezTo>
                  <a:pt x="0" y="222"/>
                  <a:pt x="0" y="226"/>
                  <a:pt x="0" y="230"/>
                </a:cubicBezTo>
                <a:cubicBezTo>
                  <a:pt x="0" y="231"/>
                  <a:pt x="1" y="232"/>
                  <a:pt x="2" y="232"/>
                </a:cubicBezTo>
                <a:cubicBezTo>
                  <a:pt x="3" y="232"/>
                  <a:pt x="4" y="231"/>
                  <a:pt x="4" y="230"/>
                </a:cubicBezTo>
                <a:cubicBezTo>
                  <a:pt x="4" y="226"/>
                  <a:pt x="4" y="222"/>
                  <a:pt x="4" y="218"/>
                </a:cubicBezTo>
                <a:cubicBezTo>
                  <a:pt x="4" y="217"/>
                  <a:pt x="3" y="216"/>
                  <a:pt x="2" y="216"/>
                </a:cubicBezTo>
                <a:moveTo>
                  <a:pt x="2" y="192"/>
                </a:moveTo>
                <a:cubicBezTo>
                  <a:pt x="1" y="192"/>
                  <a:pt x="0" y="193"/>
                  <a:pt x="0" y="194"/>
                </a:cubicBezTo>
                <a:cubicBezTo>
                  <a:pt x="0" y="198"/>
                  <a:pt x="0" y="202"/>
                  <a:pt x="0" y="206"/>
                </a:cubicBezTo>
                <a:cubicBezTo>
                  <a:pt x="0" y="207"/>
                  <a:pt x="1" y="208"/>
                  <a:pt x="2" y="208"/>
                </a:cubicBezTo>
                <a:cubicBezTo>
                  <a:pt x="3" y="208"/>
                  <a:pt x="4" y="207"/>
                  <a:pt x="4" y="206"/>
                </a:cubicBezTo>
                <a:cubicBezTo>
                  <a:pt x="4" y="202"/>
                  <a:pt x="4" y="198"/>
                  <a:pt x="4" y="194"/>
                </a:cubicBezTo>
                <a:cubicBezTo>
                  <a:pt x="4" y="193"/>
                  <a:pt x="3" y="192"/>
                  <a:pt x="2" y="192"/>
                </a:cubicBezTo>
                <a:moveTo>
                  <a:pt x="2" y="168"/>
                </a:moveTo>
                <a:cubicBezTo>
                  <a:pt x="1" y="168"/>
                  <a:pt x="0" y="169"/>
                  <a:pt x="0" y="170"/>
                </a:cubicBezTo>
                <a:cubicBezTo>
                  <a:pt x="0" y="174"/>
                  <a:pt x="0" y="178"/>
                  <a:pt x="0" y="182"/>
                </a:cubicBezTo>
                <a:cubicBezTo>
                  <a:pt x="0" y="183"/>
                  <a:pt x="1" y="184"/>
                  <a:pt x="2" y="184"/>
                </a:cubicBezTo>
                <a:cubicBezTo>
                  <a:pt x="3" y="184"/>
                  <a:pt x="4" y="183"/>
                  <a:pt x="4" y="182"/>
                </a:cubicBezTo>
                <a:cubicBezTo>
                  <a:pt x="4" y="178"/>
                  <a:pt x="4" y="174"/>
                  <a:pt x="4" y="170"/>
                </a:cubicBezTo>
                <a:cubicBezTo>
                  <a:pt x="4" y="169"/>
                  <a:pt x="3" y="168"/>
                  <a:pt x="2" y="168"/>
                </a:cubicBezTo>
                <a:moveTo>
                  <a:pt x="2" y="144"/>
                </a:moveTo>
                <a:cubicBezTo>
                  <a:pt x="1" y="144"/>
                  <a:pt x="0" y="145"/>
                  <a:pt x="0" y="146"/>
                </a:cubicBezTo>
                <a:cubicBezTo>
                  <a:pt x="0" y="150"/>
                  <a:pt x="0" y="154"/>
                  <a:pt x="0" y="158"/>
                </a:cubicBezTo>
                <a:cubicBezTo>
                  <a:pt x="0" y="159"/>
                  <a:pt x="1" y="160"/>
                  <a:pt x="2" y="160"/>
                </a:cubicBezTo>
                <a:cubicBezTo>
                  <a:pt x="3" y="160"/>
                  <a:pt x="4" y="159"/>
                  <a:pt x="4" y="158"/>
                </a:cubicBezTo>
                <a:cubicBezTo>
                  <a:pt x="4" y="154"/>
                  <a:pt x="4" y="150"/>
                  <a:pt x="4" y="146"/>
                </a:cubicBezTo>
                <a:cubicBezTo>
                  <a:pt x="4" y="145"/>
                  <a:pt x="3" y="144"/>
                  <a:pt x="2" y="144"/>
                </a:cubicBezTo>
                <a:moveTo>
                  <a:pt x="2" y="120"/>
                </a:moveTo>
                <a:cubicBezTo>
                  <a:pt x="1" y="120"/>
                  <a:pt x="0" y="121"/>
                  <a:pt x="0" y="122"/>
                </a:cubicBezTo>
                <a:cubicBezTo>
                  <a:pt x="0" y="126"/>
                  <a:pt x="0" y="130"/>
                  <a:pt x="0" y="134"/>
                </a:cubicBezTo>
                <a:cubicBezTo>
                  <a:pt x="0" y="135"/>
                  <a:pt x="1" y="136"/>
                  <a:pt x="2" y="136"/>
                </a:cubicBezTo>
                <a:cubicBezTo>
                  <a:pt x="3" y="136"/>
                  <a:pt x="4" y="135"/>
                  <a:pt x="4" y="134"/>
                </a:cubicBezTo>
                <a:cubicBezTo>
                  <a:pt x="4" y="130"/>
                  <a:pt x="4" y="126"/>
                  <a:pt x="4" y="122"/>
                </a:cubicBezTo>
                <a:cubicBezTo>
                  <a:pt x="4" y="121"/>
                  <a:pt x="3" y="120"/>
                  <a:pt x="2" y="120"/>
                </a:cubicBezTo>
                <a:moveTo>
                  <a:pt x="2" y="96"/>
                </a:moveTo>
                <a:cubicBezTo>
                  <a:pt x="1" y="96"/>
                  <a:pt x="0" y="97"/>
                  <a:pt x="0" y="98"/>
                </a:cubicBezTo>
                <a:cubicBezTo>
                  <a:pt x="0" y="102"/>
                  <a:pt x="0" y="106"/>
                  <a:pt x="0" y="110"/>
                </a:cubicBezTo>
                <a:cubicBezTo>
                  <a:pt x="0" y="111"/>
                  <a:pt x="1" y="112"/>
                  <a:pt x="2" y="112"/>
                </a:cubicBezTo>
                <a:cubicBezTo>
                  <a:pt x="3" y="112"/>
                  <a:pt x="4" y="111"/>
                  <a:pt x="4" y="110"/>
                </a:cubicBezTo>
                <a:cubicBezTo>
                  <a:pt x="4" y="106"/>
                  <a:pt x="4" y="102"/>
                  <a:pt x="4" y="98"/>
                </a:cubicBezTo>
                <a:cubicBezTo>
                  <a:pt x="4" y="97"/>
                  <a:pt x="3" y="96"/>
                  <a:pt x="2" y="96"/>
                </a:cubicBezTo>
                <a:moveTo>
                  <a:pt x="2" y="72"/>
                </a:moveTo>
                <a:cubicBezTo>
                  <a:pt x="1" y="72"/>
                  <a:pt x="0" y="73"/>
                  <a:pt x="0" y="74"/>
                </a:cubicBezTo>
                <a:cubicBezTo>
                  <a:pt x="0" y="78"/>
                  <a:pt x="0" y="82"/>
                  <a:pt x="0" y="86"/>
                </a:cubicBezTo>
                <a:cubicBezTo>
                  <a:pt x="0" y="87"/>
                  <a:pt x="1" y="88"/>
                  <a:pt x="2" y="88"/>
                </a:cubicBezTo>
                <a:cubicBezTo>
                  <a:pt x="3" y="88"/>
                  <a:pt x="4" y="87"/>
                  <a:pt x="4" y="86"/>
                </a:cubicBezTo>
                <a:cubicBezTo>
                  <a:pt x="4" y="82"/>
                  <a:pt x="4" y="78"/>
                  <a:pt x="4" y="74"/>
                </a:cubicBezTo>
                <a:cubicBezTo>
                  <a:pt x="4" y="73"/>
                  <a:pt x="3" y="72"/>
                  <a:pt x="2" y="72"/>
                </a:cubicBezTo>
                <a:moveTo>
                  <a:pt x="2" y="48"/>
                </a:moveTo>
                <a:cubicBezTo>
                  <a:pt x="1" y="48"/>
                  <a:pt x="0" y="49"/>
                  <a:pt x="0" y="50"/>
                </a:cubicBezTo>
                <a:cubicBezTo>
                  <a:pt x="0" y="54"/>
                  <a:pt x="0" y="58"/>
                  <a:pt x="0" y="62"/>
                </a:cubicBezTo>
                <a:cubicBezTo>
                  <a:pt x="0" y="63"/>
                  <a:pt x="1" y="64"/>
                  <a:pt x="2" y="64"/>
                </a:cubicBezTo>
                <a:cubicBezTo>
                  <a:pt x="3" y="64"/>
                  <a:pt x="4" y="63"/>
                  <a:pt x="4" y="62"/>
                </a:cubicBezTo>
                <a:cubicBezTo>
                  <a:pt x="4" y="58"/>
                  <a:pt x="4" y="54"/>
                  <a:pt x="4" y="50"/>
                </a:cubicBezTo>
                <a:cubicBezTo>
                  <a:pt x="4" y="49"/>
                  <a:pt x="3" y="48"/>
                  <a:pt x="2" y="48"/>
                </a:cubicBezTo>
                <a:moveTo>
                  <a:pt x="2" y="24"/>
                </a:moveTo>
                <a:cubicBezTo>
                  <a:pt x="1" y="24"/>
                  <a:pt x="0" y="25"/>
                  <a:pt x="0" y="26"/>
                </a:cubicBezTo>
                <a:cubicBezTo>
                  <a:pt x="0" y="30"/>
                  <a:pt x="0" y="34"/>
                  <a:pt x="0" y="38"/>
                </a:cubicBezTo>
                <a:cubicBezTo>
                  <a:pt x="0" y="39"/>
                  <a:pt x="1" y="40"/>
                  <a:pt x="2" y="40"/>
                </a:cubicBezTo>
                <a:cubicBezTo>
                  <a:pt x="3" y="40"/>
                  <a:pt x="4" y="39"/>
                  <a:pt x="4" y="38"/>
                </a:cubicBezTo>
                <a:cubicBezTo>
                  <a:pt x="4" y="34"/>
                  <a:pt x="4" y="30"/>
                  <a:pt x="4" y="26"/>
                </a:cubicBezTo>
                <a:cubicBezTo>
                  <a:pt x="4" y="25"/>
                  <a:pt x="3" y="24"/>
                  <a:pt x="2" y="24"/>
                </a:cubicBezTo>
                <a:moveTo>
                  <a:pt x="2" y="0"/>
                </a:moveTo>
                <a:cubicBezTo>
                  <a:pt x="1" y="0"/>
                  <a:pt x="0" y="1"/>
                  <a:pt x="0" y="2"/>
                </a:cubicBezTo>
                <a:cubicBezTo>
                  <a:pt x="0" y="6"/>
                  <a:pt x="0" y="10"/>
                  <a:pt x="0" y="14"/>
                </a:cubicBezTo>
                <a:cubicBezTo>
                  <a:pt x="0" y="15"/>
                  <a:pt x="1" y="16"/>
                  <a:pt x="2" y="16"/>
                </a:cubicBezTo>
                <a:cubicBezTo>
                  <a:pt x="3" y="16"/>
                  <a:pt x="4" y="15"/>
                  <a:pt x="4" y="14"/>
                </a:cubicBezTo>
                <a:cubicBezTo>
                  <a:pt x="4" y="10"/>
                  <a:pt x="4" y="6"/>
                  <a:pt x="4" y="2"/>
                </a:cubicBezTo>
                <a:cubicBezTo>
                  <a:pt x="4" y="1"/>
                  <a:pt x="3" y="0"/>
                  <a:pt x="2" y="0"/>
                </a:cubicBezTo>
              </a:path>
            </a:pathLst>
          </a:custGeom>
          <a:gradFill flip="none" rotWithShape="0">
            <a:gsLst>
              <a:gs pos="0">
                <a:srgbClr val="277CA1"/>
              </a:gs>
              <a:gs pos="100000">
                <a:srgbClr val="277CA1">
                  <a:lumMod val="75000"/>
                </a:srgbClr>
              </a:gs>
            </a:gsLst>
            <a:lin ang="13500000" scaled="1"/>
            <a:tileRect/>
          </a:gradFill>
          <a:ln w="6350">
            <a:gradFill flip="none" rotWithShape="1">
              <a:gsLst>
                <a:gs pos="0">
                  <a:srgbClr val="277CA1">
                    <a:lumMod val="75000"/>
                  </a:srgbClr>
                </a:gs>
                <a:gs pos="98000">
                  <a:srgbClr val="277CA1"/>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46" name="Freeform 90"/>
          <p:cNvSpPr/>
          <p:nvPr/>
        </p:nvSpPr>
        <p:spPr bwMode="auto">
          <a:xfrm>
            <a:off x="5740874" y="6239516"/>
            <a:ext cx="23428" cy="33467"/>
          </a:xfrm>
          <a:custGeom>
            <a:avLst/>
            <a:gdLst>
              <a:gd name="T0" fmla="*/ 1 w 3"/>
              <a:gd name="T1" fmla="*/ 0 h 4"/>
              <a:gd name="T2" fmla="*/ 0 w 3"/>
              <a:gd name="T3" fmla="*/ 0 h 4"/>
              <a:gd name="T4" fmla="*/ 0 w 3"/>
              <a:gd name="T5" fmla="*/ 2 h 4"/>
              <a:gd name="T6" fmla="*/ 1 w 3"/>
              <a:gd name="T7" fmla="*/ 4 h 4"/>
              <a:gd name="T8" fmla="*/ 3 w 3"/>
              <a:gd name="T9" fmla="*/ 2 h 4"/>
              <a:gd name="T10" fmla="*/ 1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1" y="0"/>
                </a:moveTo>
                <a:cubicBezTo>
                  <a:pt x="0" y="0"/>
                  <a:pt x="0" y="0"/>
                  <a:pt x="0" y="0"/>
                </a:cubicBezTo>
                <a:cubicBezTo>
                  <a:pt x="0" y="1"/>
                  <a:pt x="0" y="2"/>
                  <a:pt x="0" y="2"/>
                </a:cubicBezTo>
                <a:cubicBezTo>
                  <a:pt x="0" y="3"/>
                  <a:pt x="1" y="4"/>
                  <a:pt x="1" y="4"/>
                </a:cubicBezTo>
                <a:cubicBezTo>
                  <a:pt x="2" y="4"/>
                  <a:pt x="3" y="3"/>
                  <a:pt x="3" y="2"/>
                </a:cubicBezTo>
                <a:cubicBezTo>
                  <a:pt x="3" y="1"/>
                  <a:pt x="2" y="0"/>
                  <a:pt x="1" y="0"/>
                </a:cubicBezTo>
              </a:path>
            </a:pathLst>
          </a:custGeom>
          <a:solidFill>
            <a:srgbClr val="EDF0F7"/>
          </a:solid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47" name="Freeform 91"/>
          <p:cNvSpPr>
            <a:spLocks noEditPoints="1"/>
          </p:cNvSpPr>
          <p:nvPr/>
        </p:nvSpPr>
        <p:spPr bwMode="auto">
          <a:xfrm>
            <a:off x="2668678" y="5248918"/>
            <a:ext cx="33467" cy="1007333"/>
          </a:xfrm>
          <a:custGeom>
            <a:avLst/>
            <a:gdLst>
              <a:gd name="T0" fmla="*/ 2 w 4"/>
              <a:gd name="T1" fmla="*/ 120 h 127"/>
              <a:gd name="T2" fmla="*/ 0 w 4"/>
              <a:gd name="T3" fmla="*/ 122 h 127"/>
              <a:gd name="T4" fmla="*/ 0 w 4"/>
              <a:gd name="T5" fmla="*/ 127 h 127"/>
              <a:gd name="T6" fmla="*/ 0 w 4"/>
              <a:gd name="T7" fmla="*/ 127 h 127"/>
              <a:gd name="T8" fmla="*/ 2 w 4"/>
              <a:gd name="T9" fmla="*/ 125 h 127"/>
              <a:gd name="T10" fmla="*/ 4 w 4"/>
              <a:gd name="T11" fmla="*/ 125 h 127"/>
              <a:gd name="T12" fmla="*/ 4 w 4"/>
              <a:gd name="T13" fmla="*/ 122 h 127"/>
              <a:gd name="T14" fmla="*/ 2 w 4"/>
              <a:gd name="T15" fmla="*/ 120 h 127"/>
              <a:gd name="T16" fmla="*/ 2 w 4"/>
              <a:gd name="T17" fmla="*/ 96 h 127"/>
              <a:gd name="T18" fmla="*/ 0 w 4"/>
              <a:gd name="T19" fmla="*/ 98 h 127"/>
              <a:gd name="T20" fmla="*/ 0 w 4"/>
              <a:gd name="T21" fmla="*/ 110 h 127"/>
              <a:gd name="T22" fmla="*/ 2 w 4"/>
              <a:gd name="T23" fmla="*/ 112 h 127"/>
              <a:gd name="T24" fmla="*/ 4 w 4"/>
              <a:gd name="T25" fmla="*/ 110 h 127"/>
              <a:gd name="T26" fmla="*/ 4 w 4"/>
              <a:gd name="T27" fmla="*/ 98 h 127"/>
              <a:gd name="T28" fmla="*/ 2 w 4"/>
              <a:gd name="T29" fmla="*/ 96 h 127"/>
              <a:gd name="T30" fmla="*/ 2 w 4"/>
              <a:gd name="T31" fmla="*/ 72 h 127"/>
              <a:gd name="T32" fmla="*/ 0 w 4"/>
              <a:gd name="T33" fmla="*/ 74 h 127"/>
              <a:gd name="T34" fmla="*/ 0 w 4"/>
              <a:gd name="T35" fmla="*/ 86 h 127"/>
              <a:gd name="T36" fmla="*/ 2 w 4"/>
              <a:gd name="T37" fmla="*/ 88 h 127"/>
              <a:gd name="T38" fmla="*/ 4 w 4"/>
              <a:gd name="T39" fmla="*/ 86 h 127"/>
              <a:gd name="T40" fmla="*/ 4 w 4"/>
              <a:gd name="T41" fmla="*/ 74 h 127"/>
              <a:gd name="T42" fmla="*/ 2 w 4"/>
              <a:gd name="T43" fmla="*/ 72 h 127"/>
              <a:gd name="T44" fmla="*/ 2 w 4"/>
              <a:gd name="T45" fmla="*/ 48 h 127"/>
              <a:gd name="T46" fmla="*/ 0 w 4"/>
              <a:gd name="T47" fmla="*/ 50 h 127"/>
              <a:gd name="T48" fmla="*/ 0 w 4"/>
              <a:gd name="T49" fmla="*/ 62 h 127"/>
              <a:gd name="T50" fmla="*/ 2 w 4"/>
              <a:gd name="T51" fmla="*/ 64 h 127"/>
              <a:gd name="T52" fmla="*/ 4 w 4"/>
              <a:gd name="T53" fmla="*/ 62 h 127"/>
              <a:gd name="T54" fmla="*/ 4 w 4"/>
              <a:gd name="T55" fmla="*/ 50 h 127"/>
              <a:gd name="T56" fmla="*/ 2 w 4"/>
              <a:gd name="T57" fmla="*/ 48 h 127"/>
              <a:gd name="T58" fmla="*/ 2 w 4"/>
              <a:gd name="T59" fmla="*/ 24 h 127"/>
              <a:gd name="T60" fmla="*/ 0 w 4"/>
              <a:gd name="T61" fmla="*/ 26 h 127"/>
              <a:gd name="T62" fmla="*/ 0 w 4"/>
              <a:gd name="T63" fmla="*/ 38 h 127"/>
              <a:gd name="T64" fmla="*/ 2 w 4"/>
              <a:gd name="T65" fmla="*/ 40 h 127"/>
              <a:gd name="T66" fmla="*/ 4 w 4"/>
              <a:gd name="T67" fmla="*/ 38 h 127"/>
              <a:gd name="T68" fmla="*/ 4 w 4"/>
              <a:gd name="T69" fmla="*/ 26 h 127"/>
              <a:gd name="T70" fmla="*/ 2 w 4"/>
              <a:gd name="T71" fmla="*/ 24 h 127"/>
              <a:gd name="T72" fmla="*/ 2 w 4"/>
              <a:gd name="T73" fmla="*/ 0 h 127"/>
              <a:gd name="T74" fmla="*/ 0 w 4"/>
              <a:gd name="T75" fmla="*/ 2 h 127"/>
              <a:gd name="T76" fmla="*/ 0 w 4"/>
              <a:gd name="T77" fmla="*/ 14 h 127"/>
              <a:gd name="T78" fmla="*/ 2 w 4"/>
              <a:gd name="T79" fmla="*/ 16 h 127"/>
              <a:gd name="T80" fmla="*/ 4 w 4"/>
              <a:gd name="T81" fmla="*/ 14 h 127"/>
              <a:gd name="T82" fmla="*/ 4 w 4"/>
              <a:gd name="T83" fmla="*/ 2 h 127"/>
              <a:gd name="T84" fmla="*/ 2 w 4"/>
              <a:gd name="T8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 h="127">
                <a:moveTo>
                  <a:pt x="2" y="120"/>
                </a:moveTo>
                <a:cubicBezTo>
                  <a:pt x="0" y="120"/>
                  <a:pt x="0" y="121"/>
                  <a:pt x="0" y="122"/>
                </a:cubicBezTo>
                <a:cubicBezTo>
                  <a:pt x="0" y="127"/>
                  <a:pt x="0" y="127"/>
                  <a:pt x="0" y="127"/>
                </a:cubicBezTo>
                <a:cubicBezTo>
                  <a:pt x="0" y="127"/>
                  <a:pt x="0" y="127"/>
                  <a:pt x="0" y="127"/>
                </a:cubicBezTo>
                <a:cubicBezTo>
                  <a:pt x="0" y="126"/>
                  <a:pt x="0" y="125"/>
                  <a:pt x="2" y="125"/>
                </a:cubicBezTo>
                <a:cubicBezTo>
                  <a:pt x="4" y="125"/>
                  <a:pt x="4" y="125"/>
                  <a:pt x="4" y="125"/>
                </a:cubicBezTo>
                <a:cubicBezTo>
                  <a:pt x="4" y="122"/>
                  <a:pt x="4" y="122"/>
                  <a:pt x="4" y="122"/>
                </a:cubicBezTo>
                <a:cubicBezTo>
                  <a:pt x="4" y="121"/>
                  <a:pt x="3" y="120"/>
                  <a:pt x="2" y="120"/>
                </a:cubicBezTo>
                <a:moveTo>
                  <a:pt x="2" y="96"/>
                </a:moveTo>
                <a:cubicBezTo>
                  <a:pt x="0" y="96"/>
                  <a:pt x="0" y="97"/>
                  <a:pt x="0" y="98"/>
                </a:cubicBezTo>
                <a:cubicBezTo>
                  <a:pt x="0" y="110"/>
                  <a:pt x="0" y="110"/>
                  <a:pt x="0" y="110"/>
                </a:cubicBezTo>
                <a:cubicBezTo>
                  <a:pt x="0" y="111"/>
                  <a:pt x="0" y="112"/>
                  <a:pt x="2" y="112"/>
                </a:cubicBezTo>
                <a:cubicBezTo>
                  <a:pt x="3" y="112"/>
                  <a:pt x="4" y="111"/>
                  <a:pt x="4" y="110"/>
                </a:cubicBezTo>
                <a:cubicBezTo>
                  <a:pt x="4" y="98"/>
                  <a:pt x="4" y="98"/>
                  <a:pt x="4" y="98"/>
                </a:cubicBezTo>
                <a:cubicBezTo>
                  <a:pt x="4" y="97"/>
                  <a:pt x="3" y="96"/>
                  <a:pt x="2" y="96"/>
                </a:cubicBezTo>
                <a:moveTo>
                  <a:pt x="2" y="72"/>
                </a:moveTo>
                <a:cubicBezTo>
                  <a:pt x="0" y="72"/>
                  <a:pt x="0" y="73"/>
                  <a:pt x="0" y="74"/>
                </a:cubicBezTo>
                <a:cubicBezTo>
                  <a:pt x="0" y="86"/>
                  <a:pt x="0" y="86"/>
                  <a:pt x="0" y="86"/>
                </a:cubicBezTo>
                <a:cubicBezTo>
                  <a:pt x="0" y="87"/>
                  <a:pt x="0" y="88"/>
                  <a:pt x="2" y="88"/>
                </a:cubicBezTo>
                <a:cubicBezTo>
                  <a:pt x="3" y="88"/>
                  <a:pt x="4" y="87"/>
                  <a:pt x="4" y="86"/>
                </a:cubicBezTo>
                <a:cubicBezTo>
                  <a:pt x="4" y="74"/>
                  <a:pt x="4" y="74"/>
                  <a:pt x="4" y="74"/>
                </a:cubicBezTo>
                <a:cubicBezTo>
                  <a:pt x="4" y="73"/>
                  <a:pt x="3" y="72"/>
                  <a:pt x="2" y="72"/>
                </a:cubicBezTo>
                <a:moveTo>
                  <a:pt x="2" y="48"/>
                </a:moveTo>
                <a:cubicBezTo>
                  <a:pt x="0" y="48"/>
                  <a:pt x="0" y="49"/>
                  <a:pt x="0" y="50"/>
                </a:cubicBezTo>
                <a:cubicBezTo>
                  <a:pt x="0" y="62"/>
                  <a:pt x="0" y="62"/>
                  <a:pt x="0" y="62"/>
                </a:cubicBezTo>
                <a:cubicBezTo>
                  <a:pt x="0" y="63"/>
                  <a:pt x="0" y="64"/>
                  <a:pt x="2" y="64"/>
                </a:cubicBezTo>
                <a:cubicBezTo>
                  <a:pt x="3" y="64"/>
                  <a:pt x="4" y="63"/>
                  <a:pt x="4" y="62"/>
                </a:cubicBezTo>
                <a:cubicBezTo>
                  <a:pt x="4" y="50"/>
                  <a:pt x="4" y="50"/>
                  <a:pt x="4" y="50"/>
                </a:cubicBezTo>
                <a:cubicBezTo>
                  <a:pt x="4" y="49"/>
                  <a:pt x="3" y="48"/>
                  <a:pt x="2" y="48"/>
                </a:cubicBezTo>
                <a:moveTo>
                  <a:pt x="2" y="24"/>
                </a:moveTo>
                <a:cubicBezTo>
                  <a:pt x="0" y="24"/>
                  <a:pt x="0" y="25"/>
                  <a:pt x="0" y="26"/>
                </a:cubicBezTo>
                <a:cubicBezTo>
                  <a:pt x="0" y="38"/>
                  <a:pt x="0" y="38"/>
                  <a:pt x="0" y="38"/>
                </a:cubicBezTo>
                <a:cubicBezTo>
                  <a:pt x="0" y="39"/>
                  <a:pt x="0" y="40"/>
                  <a:pt x="2" y="40"/>
                </a:cubicBezTo>
                <a:cubicBezTo>
                  <a:pt x="3" y="40"/>
                  <a:pt x="4" y="39"/>
                  <a:pt x="4" y="38"/>
                </a:cubicBezTo>
                <a:cubicBezTo>
                  <a:pt x="4" y="26"/>
                  <a:pt x="4" y="26"/>
                  <a:pt x="4" y="26"/>
                </a:cubicBezTo>
                <a:cubicBezTo>
                  <a:pt x="4" y="25"/>
                  <a:pt x="3" y="24"/>
                  <a:pt x="2" y="24"/>
                </a:cubicBezTo>
                <a:moveTo>
                  <a:pt x="2" y="0"/>
                </a:moveTo>
                <a:cubicBezTo>
                  <a:pt x="0" y="0"/>
                  <a:pt x="0" y="1"/>
                  <a:pt x="0" y="2"/>
                </a:cubicBezTo>
                <a:cubicBezTo>
                  <a:pt x="0" y="14"/>
                  <a:pt x="0" y="14"/>
                  <a:pt x="0" y="14"/>
                </a:cubicBezTo>
                <a:cubicBezTo>
                  <a:pt x="0" y="15"/>
                  <a:pt x="0" y="16"/>
                  <a:pt x="2" y="16"/>
                </a:cubicBezTo>
                <a:cubicBezTo>
                  <a:pt x="3" y="16"/>
                  <a:pt x="4" y="15"/>
                  <a:pt x="4" y="14"/>
                </a:cubicBezTo>
                <a:cubicBezTo>
                  <a:pt x="4" y="2"/>
                  <a:pt x="4" y="2"/>
                  <a:pt x="4" y="2"/>
                </a:cubicBezTo>
                <a:cubicBezTo>
                  <a:pt x="4" y="1"/>
                  <a:pt x="3" y="0"/>
                  <a:pt x="2" y="0"/>
                </a:cubicBezTo>
              </a:path>
            </a:pathLst>
          </a:custGeom>
          <a:gradFill flip="none" rotWithShape="0">
            <a:gsLst>
              <a:gs pos="0">
                <a:srgbClr val="277CA1"/>
              </a:gs>
              <a:gs pos="100000">
                <a:srgbClr val="277CA1">
                  <a:lumMod val="75000"/>
                </a:srgbClr>
              </a:gs>
            </a:gsLst>
            <a:lin ang="13500000" scaled="1"/>
            <a:tileRect/>
          </a:gradFill>
          <a:ln w="6350">
            <a:gradFill flip="none" rotWithShape="1">
              <a:gsLst>
                <a:gs pos="0">
                  <a:srgbClr val="277CA1">
                    <a:lumMod val="75000"/>
                  </a:srgbClr>
                </a:gs>
                <a:gs pos="98000">
                  <a:srgbClr val="277CA1"/>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48" name="Freeform 92"/>
          <p:cNvSpPr/>
          <p:nvPr/>
        </p:nvSpPr>
        <p:spPr bwMode="auto">
          <a:xfrm>
            <a:off x="2668678" y="6239516"/>
            <a:ext cx="33467" cy="33467"/>
          </a:xfrm>
          <a:custGeom>
            <a:avLst/>
            <a:gdLst>
              <a:gd name="T0" fmla="*/ 4 w 4"/>
              <a:gd name="T1" fmla="*/ 0 h 4"/>
              <a:gd name="T2" fmla="*/ 2 w 4"/>
              <a:gd name="T3" fmla="*/ 0 h 4"/>
              <a:gd name="T4" fmla="*/ 0 w 4"/>
              <a:gd name="T5" fmla="*/ 2 h 4"/>
              <a:gd name="T6" fmla="*/ 2 w 4"/>
              <a:gd name="T7" fmla="*/ 4 h 4"/>
              <a:gd name="T8" fmla="*/ 4 w 4"/>
              <a:gd name="T9" fmla="*/ 2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cubicBezTo>
                  <a:pt x="2" y="0"/>
                  <a:pt x="2" y="0"/>
                  <a:pt x="2" y="0"/>
                </a:cubicBezTo>
                <a:cubicBezTo>
                  <a:pt x="0" y="0"/>
                  <a:pt x="0" y="1"/>
                  <a:pt x="0" y="2"/>
                </a:cubicBezTo>
                <a:cubicBezTo>
                  <a:pt x="0" y="3"/>
                  <a:pt x="0" y="4"/>
                  <a:pt x="2" y="4"/>
                </a:cubicBezTo>
                <a:cubicBezTo>
                  <a:pt x="3" y="4"/>
                  <a:pt x="4" y="3"/>
                  <a:pt x="4" y="2"/>
                </a:cubicBezTo>
                <a:cubicBezTo>
                  <a:pt x="4" y="0"/>
                  <a:pt x="4" y="0"/>
                  <a:pt x="4" y="0"/>
                </a:cubicBezTo>
              </a:path>
            </a:pathLst>
          </a:custGeom>
          <a:solidFill>
            <a:srgbClr val="EDF0F7"/>
          </a:solid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49" name="Freeform 93"/>
          <p:cNvSpPr/>
          <p:nvPr/>
        </p:nvSpPr>
        <p:spPr bwMode="auto">
          <a:xfrm>
            <a:off x="6256254" y="1467240"/>
            <a:ext cx="1030759" cy="1034105"/>
          </a:xfrm>
          <a:custGeom>
            <a:avLst/>
            <a:gdLst>
              <a:gd name="T0" fmla="*/ 308 w 308"/>
              <a:gd name="T1" fmla="*/ 0 h 309"/>
              <a:gd name="T2" fmla="*/ 308 w 308"/>
              <a:gd name="T3" fmla="*/ 0 h 309"/>
              <a:gd name="T4" fmla="*/ 0 w 308"/>
              <a:gd name="T5" fmla="*/ 309 h 309"/>
              <a:gd name="T6" fmla="*/ 308 w 308"/>
              <a:gd name="T7" fmla="*/ 309 h 309"/>
              <a:gd name="T8" fmla="*/ 308 w 308"/>
              <a:gd name="T9" fmla="*/ 0 h 309"/>
            </a:gdLst>
            <a:ahLst/>
            <a:cxnLst>
              <a:cxn ang="0">
                <a:pos x="T0" y="T1"/>
              </a:cxn>
              <a:cxn ang="0">
                <a:pos x="T2" y="T3"/>
              </a:cxn>
              <a:cxn ang="0">
                <a:pos x="T4" y="T5"/>
              </a:cxn>
              <a:cxn ang="0">
                <a:pos x="T6" y="T7"/>
              </a:cxn>
              <a:cxn ang="0">
                <a:pos x="T8" y="T9"/>
              </a:cxn>
            </a:cxnLst>
            <a:rect l="0" t="0" r="r" b="b"/>
            <a:pathLst>
              <a:path w="308" h="309">
                <a:moveTo>
                  <a:pt x="308" y="0"/>
                </a:moveTo>
                <a:lnTo>
                  <a:pt x="308" y="0"/>
                </a:lnTo>
                <a:lnTo>
                  <a:pt x="0" y="309"/>
                </a:lnTo>
                <a:lnTo>
                  <a:pt x="308" y="309"/>
                </a:lnTo>
                <a:lnTo>
                  <a:pt x="308" y="0"/>
                </a:lnTo>
                <a:close/>
              </a:path>
            </a:pathLst>
          </a:custGeom>
          <a:gradFill flip="none" rotWithShape="1">
            <a:gsLst>
              <a:gs pos="0">
                <a:srgbClr val="FFFFFF"/>
              </a:gs>
              <a:gs pos="100000">
                <a:srgbClr val="FFFFFF"/>
              </a:gs>
            </a:gsLst>
            <a:lin ang="13500000" scaled="1"/>
            <a:tileRect/>
          </a:gradFill>
          <a:ln w="6350">
            <a:gradFill>
              <a:gsLst>
                <a:gs pos="0">
                  <a:srgbClr val="FFFFFF"/>
                </a:gs>
                <a:gs pos="100000">
                  <a:srgbClr val="FFFFFF"/>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50" name="Freeform 94"/>
          <p:cNvSpPr/>
          <p:nvPr/>
        </p:nvSpPr>
        <p:spPr bwMode="auto">
          <a:xfrm>
            <a:off x="6383254" y="1594240"/>
            <a:ext cx="1030759" cy="1034105"/>
          </a:xfrm>
          <a:custGeom>
            <a:avLst/>
            <a:gdLst>
              <a:gd name="T0" fmla="*/ 308 w 308"/>
              <a:gd name="T1" fmla="*/ 0 h 309"/>
              <a:gd name="T2" fmla="*/ 308 w 308"/>
              <a:gd name="T3" fmla="*/ 0 h 309"/>
              <a:gd name="T4" fmla="*/ 0 w 308"/>
              <a:gd name="T5" fmla="*/ 309 h 309"/>
              <a:gd name="T6" fmla="*/ 308 w 308"/>
              <a:gd name="T7" fmla="*/ 309 h 309"/>
              <a:gd name="T8" fmla="*/ 308 w 308"/>
              <a:gd name="T9" fmla="*/ 0 h 309"/>
            </a:gdLst>
            <a:ahLst/>
            <a:cxnLst>
              <a:cxn ang="0">
                <a:pos x="T0" y="T1"/>
              </a:cxn>
              <a:cxn ang="0">
                <a:pos x="T2" y="T3"/>
              </a:cxn>
              <a:cxn ang="0">
                <a:pos x="T4" y="T5"/>
              </a:cxn>
              <a:cxn ang="0">
                <a:pos x="T6" y="T7"/>
              </a:cxn>
              <a:cxn ang="0">
                <a:pos x="T8" y="T9"/>
              </a:cxn>
            </a:cxnLst>
            <a:rect l="0" t="0" r="r" b="b"/>
            <a:pathLst>
              <a:path w="308" h="309">
                <a:moveTo>
                  <a:pt x="308" y="0"/>
                </a:moveTo>
                <a:lnTo>
                  <a:pt x="308" y="0"/>
                </a:lnTo>
                <a:lnTo>
                  <a:pt x="0" y="309"/>
                </a:lnTo>
                <a:lnTo>
                  <a:pt x="308" y="309"/>
                </a:lnTo>
                <a:lnTo>
                  <a:pt x="308"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53" name="Freeform 125"/>
          <p:cNvSpPr/>
          <p:nvPr/>
        </p:nvSpPr>
        <p:spPr bwMode="auto">
          <a:xfrm>
            <a:off x="6256254" y="4087641"/>
            <a:ext cx="3460770" cy="2279048"/>
          </a:xfrm>
          <a:custGeom>
            <a:avLst/>
            <a:gdLst>
              <a:gd name="T0" fmla="*/ 308 w 1002"/>
              <a:gd name="T1" fmla="*/ 0 h 681"/>
              <a:gd name="T2" fmla="*/ 0 w 1002"/>
              <a:gd name="T3" fmla="*/ 311 h 681"/>
              <a:gd name="T4" fmla="*/ 0 w 1002"/>
              <a:gd name="T5" fmla="*/ 681 h 681"/>
              <a:gd name="T6" fmla="*/ 1002 w 1002"/>
              <a:gd name="T7" fmla="*/ 681 h 681"/>
              <a:gd name="T8" fmla="*/ 1002 w 1002"/>
              <a:gd name="T9" fmla="*/ 0 h 681"/>
              <a:gd name="T10" fmla="*/ 308 w 1002"/>
              <a:gd name="T11" fmla="*/ 0 h 681"/>
            </a:gdLst>
            <a:ahLst/>
            <a:cxnLst>
              <a:cxn ang="0">
                <a:pos x="T0" y="T1"/>
              </a:cxn>
              <a:cxn ang="0">
                <a:pos x="T2" y="T3"/>
              </a:cxn>
              <a:cxn ang="0">
                <a:pos x="T4" y="T5"/>
              </a:cxn>
              <a:cxn ang="0">
                <a:pos x="T6" y="T7"/>
              </a:cxn>
              <a:cxn ang="0">
                <a:pos x="T8" y="T9"/>
              </a:cxn>
              <a:cxn ang="0">
                <a:pos x="T10" y="T11"/>
              </a:cxn>
            </a:cxnLst>
            <a:rect l="0" t="0" r="r" b="b"/>
            <a:pathLst>
              <a:path w="1002" h="681">
                <a:moveTo>
                  <a:pt x="308" y="0"/>
                </a:moveTo>
                <a:lnTo>
                  <a:pt x="0" y="311"/>
                </a:lnTo>
                <a:lnTo>
                  <a:pt x="0" y="681"/>
                </a:lnTo>
                <a:lnTo>
                  <a:pt x="1002" y="681"/>
                </a:lnTo>
                <a:lnTo>
                  <a:pt x="1002" y="0"/>
                </a:lnTo>
                <a:lnTo>
                  <a:pt x="308" y="0"/>
                </a:lnTo>
                <a:close/>
              </a:path>
            </a:pathLst>
          </a:custGeom>
          <a:gradFill flip="none" rotWithShape="0">
            <a:gsLst>
              <a:gs pos="0">
                <a:srgbClr val="FFFFFF"/>
              </a:gs>
              <a:gs pos="100000">
                <a:srgbClr val="FFFFFF"/>
              </a:gs>
            </a:gsLst>
            <a:lin ang="3600000" scaled="0"/>
            <a:tileRect/>
          </a:gradFill>
          <a:ln w="6350">
            <a:solidFill>
              <a:schemeClr val="accent1">
                <a:lumMod val="40000"/>
                <a:lumOff val="60000"/>
              </a:schemeClr>
            </a:soli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54" name="Freeform 126"/>
          <p:cNvSpPr/>
          <p:nvPr/>
        </p:nvSpPr>
        <p:spPr bwMode="auto">
          <a:xfrm>
            <a:off x="6383254" y="4214641"/>
            <a:ext cx="3353312" cy="2279048"/>
          </a:xfrm>
          <a:custGeom>
            <a:avLst/>
            <a:gdLst>
              <a:gd name="T0" fmla="*/ 308 w 1002"/>
              <a:gd name="T1" fmla="*/ 0 h 681"/>
              <a:gd name="T2" fmla="*/ 0 w 1002"/>
              <a:gd name="T3" fmla="*/ 311 h 681"/>
              <a:gd name="T4" fmla="*/ 0 w 1002"/>
              <a:gd name="T5" fmla="*/ 681 h 681"/>
              <a:gd name="T6" fmla="*/ 1002 w 1002"/>
              <a:gd name="T7" fmla="*/ 681 h 681"/>
              <a:gd name="T8" fmla="*/ 1002 w 1002"/>
              <a:gd name="T9" fmla="*/ 0 h 681"/>
              <a:gd name="T10" fmla="*/ 308 w 1002"/>
              <a:gd name="T11" fmla="*/ 0 h 681"/>
            </a:gdLst>
            <a:ahLst/>
            <a:cxnLst>
              <a:cxn ang="0">
                <a:pos x="T0" y="T1"/>
              </a:cxn>
              <a:cxn ang="0">
                <a:pos x="T2" y="T3"/>
              </a:cxn>
              <a:cxn ang="0">
                <a:pos x="T4" y="T5"/>
              </a:cxn>
              <a:cxn ang="0">
                <a:pos x="T6" y="T7"/>
              </a:cxn>
              <a:cxn ang="0">
                <a:pos x="T8" y="T9"/>
              </a:cxn>
              <a:cxn ang="0">
                <a:pos x="T10" y="T11"/>
              </a:cxn>
            </a:cxnLst>
            <a:rect l="0" t="0" r="r" b="b"/>
            <a:pathLst>
              <a:path w="1002" h="681">
                <a:moveTo>
                  <a:pt x="308" y="0"/>
                </a:moveTo>
                <a:lnTo>
                  <a:pt x="0" y="311"/>
                </a:lnTo>
                <a:lnTo>
                  <a:pt x="0" y="681"/>
                </a:lnTo>
                <a:lnTo>
                  <a:pt x="1002" y="681"/>
                </a:lnTo>
                <a:lnTo>
                  <a:pt x="1002" y="0"/>
                </a:lnTo>
                <a:lnTo>
                  <a:pt x="308"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55" name="Freeform 127"/>
          <p:cNvSpPr/>
          <p:nvPr/>
        </p:nvSpPr>
        <p:spPr bwMode="auto">
          <a:xfrm>
            <a:off x="6256254" y="4087642"/>
            <a:ext cx="1030759" cy="1040799"/>
          </a:xfrm>
          <a:custGeom>
            <a:avLst/>
            <a:gdLst>
              <a:gd name="T0" fmla="*/ 308 w 308"/>
              <a:gd name="T1" fmla="*/ 0 h 311"/>
              <a:gd name="T2" fmla="*/ 308 w 308"/>
              <a:gd name="T3" fmla="*/ 0 h 311"/>
              <a:gd name="T4" fmla="*/ 0 w 308"/>
              <a:gd name="T5" fmla="*/ 311 h 311"/>
              <a:gd name="T6" fmla="*/ 308 w 308"/>
              <a:gd name="T7" fmla="*/ 311 h 311"/>
              <a:gd name="T8" fmla="*/ 308 w 308"/>
              <a:gd name="T9" fmla="*/ 0 h 311"/>
            </a:gdLst>
            <a:ahLst/>
            <a:cxnLst>
              <a:cxn ang="0">
                <a:pos x="T0" y="T1"/>
              </a:cxn>
              <a:cxn ang="0">
                <a:pos x="T2" y="T3"/>
              </a:cxn>
              <a:cxn ang="0">
                <a:pos x="T4" y="T5"/>
              </a:cxn>
              <a:cxn ang="0">
                <a:pos x="T6" y="T7"/>
              </a:cxn>
              <a:cxn ang="0">
                <a:pos x="T8" y="T9"/>
              </a:cxn>
            </a:cxnLst>
            <a:rect l="0" t="0" r="r" b="b"/>
            <a:pathLst>
              <a:path w="308" h="311">
                <a:moveTo>
                  <a:pt x="308" y="0"/>
                </a:moveTo>
                <a:lnTo>
                  <a:pt x="308" y="0"/>
                </a:lnTo>
                <a:lnTo>
                  <a:pt x="0" y="311"/>
                </a:lnTo>
                <a:lnTo>
                  <a:pt x="308" y="311"/>
                </a:lnTo>
                <a:lnTo>
                  <a:pt x="308" y="0"/>
                </a:lnTo>
                <a:close/>
              </a:path>
            </a:pathLst>
          </a:custGeom>
          <a:gradFill flip="none" rotWithShape="1">
            <a:gsLst>
              <a:gs pos="0">
                <a:srgbClr val="FFFFFF"/>
              </a:gs>
              <a:gs pos="100000">
                <a:srgbClr val="FFFFFF"/>
              </a:gs>
            </a:gsLst>
            <a:lin ang="13500000" scaled="1"/>
            <a:tileRect/>
          </a:gradFill>
          <a:ln w="6350">
            <a:gradFill>
              <a:gsLst>
                <a:gs pos="0">
                  <a:srgbClr val="FFFFFF"/>
                </a:gs>
                <a:gs pos="100000">
                  <a:srgbClr val="FFFFFF"/>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56" name="Freeform 128"/>
          <p:cNvSpPr/>
          <p:nvPr/>
        </p:nvSpPr>
        <p:spPr bwMode="auto">
          <a:xfrm>
            <a:off x="6383254" y="4214642"/>
            <a:ext cx="1030759" cy="1040799"/>
          </a:xfrm>
          <a:custGeom>
            <a:avLst/>
            <a:gdLst>
              <a:gd name="T0" fmla="*/ 308 w 308"/>
              <a:gd name="T1" fmla="*/ 0 h 311"/>
              <a:gd name="T2" fmla="*/ 308 w 308"/>
              <a:gd name="T3" fmla="*/ 0 h 311"/>
              <a:gd name="T4" fmla="*/ 0 w 308"/>
              <a:gd name="T5" fmla="*/ 311 h 311"/>
              <a:gd name="T6" fmla="*/ 308 w 308"/>
              <a:gd name="T7" fmla="*/ 311 h 311"/>
              <a:gd name="T8" fmla="*/ 308 w 308"/>
              <a:gd name="T9" fmla="*/ 0 h 311"/>
            </a:gdLst>
            <a:ahLst/>
            <a:cxnLst>
              <a:cxn ang="0">
                <a:pos x="T0" y="T1"/>
              </a:cxn>
              <a:cxn ang="0">
                <a:pos x="T2" y="T3"/>
              </a:cxn>
              <a:cxn ang="0">
                <a:pos x="T4" y="T5"/>
              </a:cxn>
              <a:cxn ang="0">
                <a:pos x="T6" y="T7"/>
              </a:cxn>
              <a:cxn ang="0">
                <a:pos x="T8" y="T9"/>
              </a:cxn>
            </a:cxnLst>
            <a:rect l="0" t="0" r="r" b="b"/>
            <a:pathLst>
              <a:path w="308" h="311">
                <a:moveTo>
                  <a:pt x="308" y="0"/>
                </a:moveTo>
                <a:lnTo>
                  <a:pt x="308" y="0"/>
                </a:lnTo>
                <a:lnTo>
                  <a:pt x="0" y="311"/>
                </a:lnTo>
                <a:lnTo>
                  <a:pt x="308" y="311"/>
                </a:lnTo>
                <a:lnTo>
                  <a:pt x="308"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59" name="Freeform 159"/>
          <p:cNvSpPr>
            <a:spLocks noEditPoints="1"/>
          </p:cNvSpPr>
          <p:nvPr/>
        </p:nvSpPr>
        <p:spPr bwMode="auto">
          <a:xfrm>
            <a:off x="6390118" y="6239516"/>
            <a:ext cx="3085583" cy="33467"/>
          </a:xfrm>
          <a:custGeom>
            <a:avLst/>
            <a:gdLst>
              <a:gd name="T0" fmla="*/ 4 w 389"/>
              <a:gd name="T1" fmla="*/ 0 h 4"/>
              <a:gd name="T2" fmla="*/ 2 w 389"/>
              <a:gd name="T3" fmla="*/ 4 h 4"/>
              <a:gd name="T4" fmla="*/ 0 w 389"/>
              <a:gd name="T5" fmla="*/ 2 h 4"/>
              <a:gd name="T6" fmla="*/ 14 w 389"/>
              <a:gd name="T7" fmla="*/ 4 h 4"/>
              <a:gd name="T8" fmla="*/ 14 w 389"/>
              <a:gd name="T9" fmla="*/ 0 h 4"/>
              <a:gd name="T10" fmla="*/ 26 w 389"/>
              <a:gd name="T11" fmla="*/ 0 h 4"/>
              <a:gd name="T12" fmla="*/ 26 w 389"/>
              <a:gd name="T13" fmla="*/ 4 h 4"/>
              <a:gd name="T14" fmla="*/ 40 w 389"/>
              <a:gd name="T15" fmla="*/ 2 h 4"/>
              <a:gd name="T16" fmla="*/ 62 w 389"/>
              <a:gd name="T17" fmla="*/ 0 h 4"/>
              <a:gd name="T18" fmla="*/ 48 w 389"/>
              <a:gd name="T19" fmla="*/ 2 h 4"/>
              <a:gd name="T20" fmla="*/ 62 w 389"/>
              <a:gd name="T21" fmla="*/ 4 h 4"/>
              <a:gd name="T22" fmla="*/ 62 w 389"/>
              <a:gd name="T23" fmla="*/ 0 h 4"/>
              <a:gd name="T24" fmla="*/ 74 w 389"/>
              <a:gd name="T25" fmla="*/ 0 h 4"/>
              <a:gd name="T26" fmla="*/ 74 w 389"/>
              <a:gd name="T27" fmla="*/ 4 h 4"/>
              <a:gd name="T28" fmla="*/ 88 w 389"/>
              <a:gd name="T29" fmla="*/ 2 h 4"/>
              <a:gd name="T30" fmla="*/ 110 w 389"/>
              <a:gd name="T31" fmla="*/ 0 h 4"/>
              <a:gd name="T32" fmla="*/ 96 w 389"/>
              <a:gd name="T33" fmla="*/ 2 h 4"/>
              <a:gd name="T34" fmla="*/ 110 w 389"/>
              <a:gd name="T35" fmla="*/ 4 h 4"/>
              <a:gd name="T36" fmla="*/ 110 w 389"/>
              <a:gd name="T37" fmla="*/ 0 h 4"/>
              <a:gd name="T38" fmla="*/ 122 w 389"/>
              <a:gd name="T39" fmla="*/ 0 h 4"/>
              <a:gd name="T40" fmla="*/ 122 w 389"/>
              <a:gd name="T41" fmla="*/ 4 h 4"/>
              <a:gd name="T42" fmla="*/ 136 w 389"/>
              <a:gd name="T43" fmla="*/ 2 h 4"/>
              <a:gd name="T44" fmla="*/ 158 w 389"/>
              <a:gd name="T45" fmla="*/ 0 h 4"/>
              <a:gd name="T46" fmla="*/ 144 w 389"/>
              <a:gd name="T47" fmla="*/ 2 h 4"/>
              <a:gd name="T48" fmla="*/ 158 w 389"/>
              <a:gd name="T49" fmla="*/ 4 h 4"/>
              <a:gd name="T50" fmla="*/ 158 w 389"/>
              <a:gd name="T51" fmla="*/ 0 h 4"/>
              <a:gd name="T52" fmla="*/ 170 w 389"/>
              <a:gd name="T53" fmla="*/ 0 h 4"/>
              <a:gd name="T54" fmla="*/ 170 w 389"/>
              <a:gd name="T55" fmla="*/ 4 h 4"/>
              <a:gd name="T56" fmla="*/ 184 w 389"/>
              <a:gd name="T57" fmla="*/ 2 h 4"/>
              <a:gd name="T58" fmla="*/ 206 w 389"/>
              <a:gd name="T59" fmla="*/ 0 h 4"/>
              <a:gd name="T60" fmla="*/ 192 w 389"/>
              <a:gd name="T61" fmla="*/ 2 h 4"/>
              <a:gd name="T62" fmla="*/ 206 w 389"/>
              <a:gd name="T63" fmla="*/ 4 h 4"/>
              <a:gd name="T64" fmla="*/ 206 w 389"/>
              <a:gd name="T65" fmla="*/ 0 h 4"/>
              <a:gd name="T66" fmla="*/ 218 w 389"/>
              <a:gd name="T67" fmla="*/ 0 h 4"/>
              <a:gd name="T68" fmla="*/ 218 w 389"/>
              <a:gd name="T69" fmla="*/ 4 h 4"/>
              <a:gd name="T70" fmla="*/ 232 w 389"/>
              <a:gd name="T71" fmla="*/ 2 h 4"/>
              <a:gd name="T72" fmla="*/ 254 w 389"/>
              <a:gd name="T73" fmla="*/ 0 h 4"/>
              <a:gd name="T74" fmla="*/ 240 w 389"/>
              <a:gd name="T75" fmla="*/ 2 h 4"/>
              <a:gd name="T76" fmla="*/ 254 w 389"/>
              <a:gd name="T77" fmla="*/ 4 h 4"/>
              <a:gd name="T78" fmla="*/ 254 w 389"/>
              <a:gd name="T79" fmla="*/ 0 h 4"/>
              <a:gd name="T80" fmla="*/ 266 w 389"/>
              <a:gd name="T81" fmla="*/ 0 h 4"/>
              <a:gd name="T82" fmla="*/ 266 w 389"/>
              <a:gd name="T83" fmla="*/ 4 h 4"/>
              <a:gd name="T84" fmla="*/ 280 w 389"/>
              <a:gd name="T85" fmla="*/ 2 h 4"/>
              <a:gd name="T86" fmla="*/ 302 w 389"/>
              <a:gd name="T87" fmla="*/ 0 h 4"/>
              <a:gd name="T88" fmla="*/ 288 w 389"/>
              <a:gd name="T89" fmla="*/ 2 h 4"/>
              <a:gd name="T90" fmla="*/ 302 w 389"/>
              <a:gd name="T91" fmla="*/ 4 h 4"/>
              <a:gd name="T92" fmla="*/ 302 w 389"/>
              <a:gd name="T93" fmla="*/ 0 h 4"/>
              <a:gd name="T94" fmla="*/ 314 w 389"/>
              <a:gd name="T95" fmla="*/ 0 h 4"/>
              <a:gd name="T96" fmla="*/ 314 w 389"/>
              <a:gd name="T97" fmla="*/ 4 h 4"/>
              <a:gd name="T98" fmla="*/ 328 w 389"/>
              <a:gd name="T99" fmla="*/ 2 h 4"/>
              <a:gd name="T100" fmla="*/ 350 w 389"/>
              <a:gd name="T101" fmla="*/ 0 h 4"/>
              <a:gd name="T102" fmla="*/ 336 w 389"/>
              <a:gd name="T103" fmla="*/ 2 h 4"/>
              <a:gd name="T104" fmla="*/ 350 w 389"/>
              <a:gd name="T105" fmla="*/ 4 h 4"/>
              <a:gd name="T106" fmla="*/ 350 w 389"/>
              <a:gd name="T107" fmla="*/ 0 h 4"/>
              <a:gd name="T108" fmla="*/ 362 w 389"/>
              <a:gd name="T109" fmla="*/ 0 h 4"/>
              <a:gd name="T110" fmla="*/ 362 w 389"/>
              <a:gd name="T111" fmla="*/ 4 h 4"/>
              <a:gd name="T112" fmla="*/ 376 w 389"/>
              <a:gd name="T113" fmla="*/ 2 h 4"/>
              <a:gd name="T114" fmla="*/ 387 w 389"/>
              <a:gd name="T115" fmla="*/ 0 h 4"/>
              <a:gd name="T116" fmla="*/ 384 w 389"/>
              <a:gd name="T117" fmla="*/ 2 h 4"/>
              <a:gd name="T118" fmla="*/ 388 w 389"/>
              <a:gd name="T119" fmla="*/ 4 h 4"/>
              <a:gd name="T120" fmla="*/ 387 w 389"/>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 h="4">
                <a:moveTo>
                  <a:pt x="14" y="0"/>
                </a:moveTo>
                <a:cubicBezTo>
                  <a:pt x="4" y="0"/>
                  <a:pt x="4" y="0"/>
                  <a:pt x="4" y="0"/>
                </a:cubicBezTo>
                <a:cubicBezTo>
                  <a:pt x="4" y="2"/>
                  <a:pt x="4" y="2"/>
                  <a:pt x="4" y="2"/>
                </a:cubicBezTo>
                <a:cubicBezTo>
                  <a:pt x="4" y="3"/>
                  <a:pt x="3" y="4"/>
                  <a:pt x="2" y="4"/>
                </a:cubicBezTo>
                <a:cubicBezTo>
                  <a:pt x="1" y="4"/>
                  <a:pt x="0" y="3"/>
                  <a:pt x="0" y="2"/>
                </a:cubicBezTo>
                <a:cubicBezTo>
                  <a:pt x="0" y="2"/>
                  <a:pt x="0" y="2"/>
                  <a:pt x="0" y="2"/>
                </a:cubicBezTo>
                <a:cubicBezTo>
                  <a:pt x="0" y="3"/>
                  <a:pt x="1" y="4"/>
                  <a:pt x="2" y="4"/>
                </a:cubicBezTo>
                <a:cubicBezTo>
                  <a:pt x="14" y="4"/>
                  <a:pt x="14" y="4"/>
                  <a:pt x="14" y="4"/>
                </a:cubicBezTo>
                <a:cubicBezTo>
                  <a:pt x="15" y="4"/>
                  <a:pt x="16" y="3"/>
                  <a:pt x="16" y="2"/>
                </a:cubicBezTo>
                <a:cubicBezTo>
                  <a:pt x="16" y="1"/>
                  <a:pt x="15" y="0"/>
                  <a:pt x="14" y="0"/>
                </a:cubicBezTo>
                <a:moveTo>
                  <a:pt x="38" y="0"/>
                </a:moveTo>
                <a:cubicBezTo>
                  <a:pt x="26" y="0"/>
                  <a:pt x="26" y="0"/>
                  <a:pt x="26" y="0"/>
                </a:cubicBezTo>
                <a:cubicBezTo>
                  <a:pt x="25" y="0"/>
                  <a:pt x="24" y="1"/>
                  <a:pt x="24" y="2"/>
                </a:cubicBezTo>
                <a:cubicBezTo>
                  <a:pt x="24" y="3"/>
                  <a:pt x="25" y="4"/>
                  <a:pt x="26" y="4"/>
                </a:cubicBezTo>
                <a:cubicBezTo>
                  <a:pt x="38" y="4"/>
                  <a:pt x="38" y="4"/>
                  <a:pt x="38" y="4"/>
                </a:cubicBezTo>
                <a:cubicBezTo>
                  <a:pt x="39" y="4"/>
                  <a:pt x="40" y="3"/>
                  <a:pt x="40" y="2"/>
                </a:cubicBezTo>
                <a:cubicBezTo>
                  <a:pt x="40" y="1"/>
                  <a:pt x="39" y="0"/>
                  <a:pt x="38" y="0"/>
                </a:cubicBezTo>
                <a:moveTo>
                  <a:pt x="62" y="0"/>
                </a:moveTo>
                <a:cubicBezTo>
                  <a:pt x="50" y="0"/>
                  <a:pt x="50" y="0"/>
                  <a:pt x="50" y="0"/>
                </a:cubicBezTo>
                <a:cubicBezTo>
                  <a:pt x="49" y="0"/>
                  <a:pt x="48" y="1"/>
                  <a:pt x="48" y="2"/>
                </a:cubicBezTo>
                <a:cubicBezTo>
                  <a:pt x="48" y="3"/>
                  <a:pt x="49" y="4"/>
                  <a:pt x="50" y="4"/>
                </a:cubicBezTo>
                <a:cubicBezTo>
                  <a:pt x="62" y="4"/>
                  <a:pt x="62" y="4"/>
                  <a:pt x="62" y="4"/>
                </a:cubicBezTo>
                <a:cubicBezTo>
                  <a:pt x="63" y="4"/>
                  <a:pt x="64" y="3"/>
                  <a:pt x="64" y="2"/>
                </a:cubicBezTo>
                <a:cubicBezTo>
                  <a:pt x="64" y="1"/>
                  <a:pt x="63" y="0"/>
                  <a:pt x="62" y="0"/>
                </a:cubicBezTo>
                <a:moveTo>
                  <a:pt x="86" y="0"/>
                </a:moveTo>
                <a:cubicBezTo>
                  <a:pt x="74" y="0"/>
                  <a:pt x="74" y="0"/>
                  <a:pt x="74" y="0"/>
                </a:cubicBezTo>
                <a:cubicBezTo>
                  <a:pt x="73" y="0"/>
                  <a:pt x="72" y="1"/>
                  <a:pt x="72" y="2"/>
                </a:cubicBezTo>
                <a:cubicBezTo>
                  <a:pt x="72" y="3"/>
                  <a:pt x="73" y="4"/>
                  <a:pt x="74" y="4"/>
                </a:cubicBezTo>
                <a:cubicBezTo>
                  <a:pt x="86" y="4"/>
                  <a:pt x="86" y="4"/>
                  <a:pt x="86" y="4"/>
                </a:cubicBezTo>
                <a:cubicBezTo>
                  <a:pt x="87" y="4"/>
                  <a:pt x="88" y="3"/>
                  <a:pt x="88" y="2"/>
                </a:cubicBezTo>
                <a:cubicBezTo>
                  <a:pt x="88" y="1"/>
                  <a:pt x="87" y="0"/>
                  <a:pt x="86" y="0"/>
                </a:cubicBezTo>
                <a:moveTo>
                  <a:pt x="110" y="0"/>
                </a:moveTo>
                <a:cubicBezTo>
                  <a:pt x="98" y="0"/>
                  <a:pt x="98" y="0"/>
                  <a:pt x="98" y="0"/>
                </a:cubicBezTo>
                <a:cubicBezTo>
                  <a:pt x="97" y="0"/>
                  <a:pt x="96" y="1"/>
                  <a:pt x="96" y="2"/>
                </a:cubicBezTo>
                <a:cubicBezTo>
                  <a:pt x="96" y="3"/>
                  <a:pt x="97" y="4"/>
                  <a:pt x="98" y="4"/>
                </a:cubicBezTo>
                <a:cubicBezTo>
                  <a:pt x="110" y="4"/>
                  <a:pt x="110" y="4"/>
                  <a:pt x="110" y="4"/>
                </a:cubicBezTo>
                <a:cubicBezTo>
                  <a:pt x="111" y="4"/>
                  <a:pt x="112" y="3"/>
                  <a:pt x="112" y="2"/>
                </a:cubicBezTo>
                <a:cubicBezTo>
                  <a:pt x="112" y="1"/>
                  <a:pt x="111" y="0"/>
                  <a:pt x="110" y="0"/>
                </a:cubicBezTo>
                <a:moveTo>
                  <a:pt x="134" y="0"/>
                </a:moveTo>
                <a:cubicBezTo>
                  <a:pt x="122" y="0"/>
                  <a:pt x="122" y="0"/>
                  <a:pt x="122" y="0"/>
                </a:cubicBezTo>
                <a:cubicBezTo>
                  <a:pt x="121" y="0"/>
                  <a:pt x="120" y="1"/>
                  <a:pt x="120" y="2"/>
                </a:cubicBezTo>
                <a:cubicBezTo>
                  <a:pt x="120" y="3"/>
                  <a:pt x="121" y="4"/>
                  <a:pt x="122" y="4"/>
                </a:cubicBezTo>
                <a:cubicBezTo>
                  <a:pt x="134" y="4"/>
                  <a:pt x="134" y="4"/>
                  <a:pt x="134" y="4"/>
                </a:cubicBezTo>
                <a:cubicBezTo>
                  <a:pt x="135" y="4"/>
                  <a:pt x="136" y="3"/>
                  <a:pt x="136" y="2"/>
                </a:cubicBezTo>
                <a:cubicBezTo>
                  <a:pt x="136" y="1"/>
                  <a:pt x="135" y="0"/>
                  <a:pt x="134" y="0"/>
                </a:cubicBezTo>
                <a:moveTo>
                  <a:pt x="158" y="0"/>
                </a:moveTo>
                <a:cubicBezTo>
                  <a:pt x="146" y="0"/>
                  <a:pt x="146" y="0"/>
                  <a:pt x="146" y="0"/>
                </a:cubicBezTo>
                <a:cubicBezTo>
                  <a:pt x="145" y="0"/>
                  <a:pt x="144" y="1"/>
                  <a:pt x="144" y="2"/>
                </a:cubicBezTo>
                <a:cubicBezTo>
                  <a:pt x="144" y="3"/>
                  <a:pt x="145" y="4"/>
                  <a:pt x="146" y="4"/>
                </a:cubicBezTo>
                <a:cubicBezTo>
                  <a:pt x="158" y="4"/>
                  <a:pt x="158" y="4"/>
                  <a:pt x="158" y="4"/>
                </a:cubicBezTo>
                <a:cubicBezTo>
                  <a:pt x="159" y="4"/>
                  <a:pt x="160" y="3"/>
                  <a:pt x="160" y="2"/>
                </a:cubicBezTo>
                <a:cubicBezTo>
                  <a:pt x="160" y="1"/>
                  <a:pt x="159" y="0"/>
                  <a:pt x="158" y="0"/>
                </a:cubicBezTo>
                <a:moveTo>
                  <a:pt x="182" y="0"/>
                </a:moveTo>
                <a:cubicBezTo>
                  <a:pt x="170" y="0"/>
                  <a:pt x="170" y="0"/>
                  <a:pt x="170" y="0"/>
                </a:cubicBezTo>
                <a:cubicBezTo>
                  <a:pt x="169" y="0"/>
                  <a:pt x="168" y="1"/>
                  <a:pt x="168" y="2"/>
                </a:cubicBezTo>
                <a:cubicBezTo>
                  <a:pt x="168" y="3"/>
                  <a:pt x="169" y="4"/>
                  <a:pt x="170" y="4"/>
                </a:cubicBezTo>
                <a:cubicBezTo>
                  <a:pt x="182" y="4"/>
                  <a:pt x="182" y="4"/>
                  <a:pt x="182" y="4"/>
                </a:cubicBezTo>
                <a:cubicBezTo>
                  <a:pt x="183" y="4"/>
                  <a:pt x="184" y="3"/>
                  <a:pt x="184" y="2"/>
                </a:cubicBezTo>
                <a:cubicBezTo>
                  <a:pt x="184" y="1"/>
                  <a:pt x="183" y="0"/>
                  <a:pt x="182" y="0"/>
                </a:cubicBezTo>
                <a:moveTo>
                  <a:pt x="206" y="0"/>
                </a:moveTo>
                <a:cubicBezTo>
                  <a:pt x="194" y="0"/>
                  <a:pt x="194" y="0"/>
                  <a:pt x="194" y="0"/>
                </a:cubicBezTo>
                <a:cubicBezTo>
                  <a:pt x="193" y="0"/>
                  <a:pt x="192" y="1"/>
                  <a:pt x="192" y="2"/>
                </a:cubicBezTo>
                <a:cubicBezTo>
                  <a:pt x="192" y="3"/>
                  <a:pt x="193" y="4"/>
                  <a:pt x="194" y="4"/>
                </a:cubicBezTo>
                <a:cubicBezTo>
                  <a:pt x="206" y="4"/>
                  <a:pt x="206" y="4"/>
                  <a:pt x="206" y="4"/>
                </a:cubicBezTo>
                <a:cubicBezTo>
                  <a:pt x="207" y="4"/>
                  <a:pt x="208" y="3"/>
                  <a:pt x="208" y="2"/>
                </a:cubicBezTo>
                <a:cubicBezTo>
                  <a:pt x="208" y="1"/>
                  <a:pt x="207" y="0"/>
                  <a:pt x="206" y="0"/>
                </a:cubicBezTo>
                <a:moveTo>
                  <a:pt x="230" y="0"/>
                </a:moveTo>
                <a:cubicBezTo>
                  <a:pt x="218" y="0"/>
                  <a:pt x="218" y="0"/>
                  <a:pt x="218" y="0"/>
                </a:cubicBezTo>
                <a:cubicBezTo>
                  <a:pt x="217" y="0"/>
                  <a:pt x="216" y="1"/>
                  <a:pt x="216" y="2"/>
                </a:cubicBezTo>
                <a:cubicBezTo>
                  <a:pt x="216" y="3"/>
                  <a:pt x="217" y="4"/>
                  <a:pt x="218" y="4"/>
                </a:cubicBezTo>
                <a:cubicBezTo>
                  <a:pt x="230" y="4"/>
                  <a:pt x="230" y="4"/>
                  <a:pt x="230" y="4"/>
                </a:cubicBezTo>
                <a:cubicBezTo>
                  <a:pt x="231" y="4"/>
                  <a:pt x="232" y="3"/>
                  <a:pt x="232" y="2"/>
                </a:cubicBezTo>
                <a:cubicBezTo>
                  <a:pt x="232" y="1"/>
                  <a:pt x="231" y="0"/>
                  <a:pt x="230" y="0"/>
                </a:cubicBezTo>
                <a:moveTo>
                  <a:pt x="254" y="0"/>
                </a:moveTo>
                <a:cubicBezTo>
                  <a:pt x="242" y="0"/>
                  <a:pt x="242" y="0"/>
                  <a:pt x="242" y="0"/>
                </a:cubicBezTo>
                <a:cubicBezTo>
                  <a:pt x="241" y="0"/>
                  <a:pt x="240" y="1"/>
                  <a:pt x="240" y="2"/>
                </a:cubicBezTo>
                <a:cubicBezTo>
                  <a:pt x="240" y="3"/>
                  <a:pt x="241" y="4"/>
                  <a:pt x="242" y="4"/>
                </a:cubicBezTo>
                <a:cubicBezTo>
                  <a:pt x="254" y="4"/>
                  <a:pt x="254" y="4"/>
                  <a:pt x="254" y="4"/>
                </a:cubicBezTo>
                <a:cubicBezTo>
                  <a:pt x="255" y="4"/>
                  <a:pt x="256" y="3"/>
                  <a:pt x="256" y="2"/>
                </a:cubicBezTo>
                <a:cubicBezTo>
                  <a:pt x="256" y="1"/>
                  <a:pt x="255" y="0"/>
                  <a:pt x="254" y="0"/>
                </a:cubicBezTo>
                <a:moveTo>
                  <a:pt x="278" y="0"/>
                </a:moveTo>
                <a:cubicBezTo>
                  <a:pt x="266" y="0"/>
                  <a:pt x="266" y="0"/>
                  <a:pt x="266" y="0"/>
                </a:cubicBezTo>
                <a:cubicBezTo>
                  <a:pt x="265" y="0"/>
                  <a:pt x="264" y="1"/>
                  <a:pt x="264" y="2"/>
                </a:cubicBezTo>
                <a:cubicBezTo>
                  <a:pt x="264" y="3"/>
                  <a:pt x="265" y="4"/>
                  <a:pt x="266" y="4"/>
                </a:cubicBezTo>
                <a:cubicBezTo>
                  <a:pt x="278" y="4"/>
                  <a:pt x="278" y="4"/>
                  <a:pt x="278" y="4"/>
                </a:cubicBezTo>
                <a:cubicBezTo>
                  <a:pt x="279" y="4"/>
                  <a:pt x="280" y="3"/>
                  <a:pt x="280" y="2"/>
                </a:cubicBezTo>
                <a:cubicBezTo>
                  <a:pt x="280" y="1"/>
                  <a:pt x="279" y="0"/>
                  <a:pt x="278" y="0"/>
                </a:cubicBezTo>
                <a:moveTo>
                  <a:pt x="302" y="0"/>
                </a:moveTo>
                <a:cubicBezTo>
                  <a:pt x="290" y="0"/>
                  <a:pt x="290" y="0"/>
                  <a:pt x="290" y="0"/>
                </a:cubicBezTo>
                <a:cubicBezTo>
                  <a:pt x="289" y="0"/>
                  <a:pt x="288" y="1"/>
                  <a:pt x="288" y="2"/>
                </a:cubicBezTo>
                <a:cubicBezTo>
                  <a:pt x="288" y="3"/>
                  <a:pt x="289" y="4"/>
                  <a:pt x="290" y="4"/>
                </a:cubicBezTo>
                <a:cubicBezTo>
                  <a:pt x="302" y="4"/>
                  <a:pt x="302" y="4"/>
                  <a:pt x="302" y="4"/>
                </a:cubicBezTo>
                <a:cubicBezTo>
                  <a:pt x="303" y="4"/>
                  <a:pt x="304" y="3"/>
                  <a:pt x="304" y="2"/>
                </a:cubicBezTo>
                <a:cubicBezTo>
                  <a:pt x="304" y="1"/>
                  <a:pt x="303" y="0"/>
                  <a:pt x="302" y="0"/>
                </a:cubicBezTo>
                <a:moveTo>
                  <a:pt x="326" y="0"/>
                </a:moveTo>
                <a:cubicBezTo>
                  <a:pt x="314" y="0"/>
                  <a:pt x="314" y="0"/>
                  <a:pt x="314" y="0"/>
                </a:cubicBezTo>
                <a:cubicBezTo>
                  <a:pt x="313" y="0"/>
                  <a:pt x="312" y="1"/>
                  <a:pt x="312" y="2"/>
                </a:cubicBezTo>
                <a:cubicBezTo>
                  <a:pt x="312" y="3"/>
                  <a:pt x="313" y="4"/>
                  <a:pt x="314" y="4"/>
                </a:cubicBezTo>
                <a:cubicBezTo>
                  <a:pt x="326" y="4"/>
                  <a:pt x="326" y="4"/>
                  <a:pt x="326" y="4"/>
                </a:cubicBezTo>
                <a:cubicBezTo>
                  <a:pt x="327" y="4"/>
                  <a:pt x="328" y="3"/>
                  <a:pt x="328" y="2"/>
                </a:cubicBezTo>
                <a:cubicBezTo>
                  <a:pt x="328" y="1"/>
                  <a:pt x="327" y="0"/>
                  <a:pt x="326" y="0"/>
                </a:cubicBezTo>
                <a:moveTo>
                  <a:pt x="350" y="0"/>
                </a:moveTo>
                <a:cubicBezTo>
                  <a:pt x="338" y="0"/>
                  <a:pt x="338" y="0"/>
                  <a:pt x="338" y="0"/>
                </a:cubicBezTo>
                <a:cubicBezTo>
                  <a:pt x="337" y="0"/>
                  <a:pt x="336" y="1"/>
                  <a:pt x="336" y="2"/>
                </a:cubicBezTo>
                <a:cubicBezTo>
                  <a:pt x="336" y="3"/>
                  <a:pt x="337" y="4"/>
                  <a:pt x="338" y="4"/>
                </a:cubicBezTo>
                <a:cubicBezTo>
                  <a:pt x="350" y="4"/>
                  <a:pt x="350" y="4"/>
                  <a:pt x="350" y="4"/>
                </a:cubicBezTo>
                <a:cubicBezTo>
                  <a:pt x="351" y="4"/>
                  <a:pt x="352" y="3"/>
                  <a:pt x="352" y="2"/>
                </a:cubicBezTo>
                <a:cubicBezTo>
                  <a:pt x="352" y="1"/>
                  <a:pt x="351" y="0"/>
                  <a:pt x="350" y="0"/>
                </a:cubicBezTo>
                <a:moveTo>
                  <a:pt x="374" y="0"/>
                </a:moveTo>
                <a:cubicBezTo>
                  <a:pt x="362" y="0"/>
                  <a:pt x="362" y="0"/>
                  <a:pt x="362" y="0"/>
                </a:cubicBezTo>
                <a:cubicBezTo>
                  <a:pt x="361" y="0"/>
                  <a:pt x="360" y="1"/>
                  <a:pt x="360" y="2"/>
                </a:cubicBezTo>
                <a:cubicBezTo>
                  <a:pt x="360" y="3"/>
                  <a:pt x="361" y="4"/>
                  <a:pt x="362" y="4"/>
                </a:cubicBezTo>
                <a:cubicBezTo>
                  <a:pt x="374" y="4"/>
                  <a:pt x="374" y="4"/>
                  <a:pt x="374" y="4"/>
                </a:cubicBezTo>
                <a:cubicBezTo>
                  <a:pt x="375" y="4"/>
                  <a:pt x="376" y="3"/>
                  <a:pt x="376" y="2"/>
                </a:cubicBezTo>
                <a:cubicBezTo>
                  <a:pt x="376" y="1"/>
                  <a:pt x="375" y="0"/>
                  <a:pt x="374" y="0"/>
                </a:cubicBezTo>
                <a:moveTo>
                  <a:pt x="387" y="0"/>
                </a:moveTo>
                <a:cubicBezTo>
                  <a:pt x="386" y="0"/>
                  <a:pt x="386" y="0"/>
                  <a:pt x="386" y="0"/>
                </a:cubicBezTo>
                <a:cubicBezTo>
                  <a:pt x="385" y="0"/>
                  <a:pt x="384" y="1"/>
                  <a:pt x="384" y="2"/>
                </a:cubicBezTo>
                <a:cubicBezTo>
                  <a:pt x="384" y="3"/>
                  <a:pt x="385" y="4"/>
                  <a:pt x="386" y="4"/>
                </a:cubicBezTo>
                <a:cubicBezTo>
                  <a:pt x="388" y="4"/>
                  <a:pt x="388" y="4"/>
                  <a:pt x="388" y="4"/>
                </a:cubicBezTo>
                <a:cubicBezTo>
                  <a:pt x="388" y="4"/>
                  <a:pt x="388" y="4"/>
                  <a:pt x="389" y="4"/>
                </a:cubicBezTo>
                <a:cubicBezTo>
                  <a:pt x="388" y="4"/>
                  <a:pt x="387" y="3"/>
                  <a:pt x="387" y="2"/>
                </a:cubicBezTo>
                <a:cubicBezTo>
                  <a:pt x="387" y="2"/>
                  <a:pt x="387" y="1"/>
                  <a:pt x="387" y="0"/>
                </a:cubicBezTo>
              </a:path>
            </a:pathLst>
          </a:custGeom>
          <a:gradFill flip="none" rotWithShape="0">
            <a:gsLst>
              <a:gs pos="0">
                <a:srgbClr val="277CA1"/>
              </a:gs>
              <a:gs pos="100000">
                <a:srgbClr val="277CA1">
                  <a:lumMod val="75000"/>
                </a:srgbClr>
              </a:gs>
            </a:gsLst>
            <a:lin ang="13500000" scaled="1"/>
            <a:tileRect/>
          </a:gradFill>
          <a:ln w="6350">
            <a:gradFill>
              <a:gsLst>
                <a:gs pos="0">
                  <a:srgbClr val="277CA1"/>
                </a:gs>
                <a:gs pos="100000">
                  <a:srgbClr val="277CA1">
                    <a:lumMod val="75000"/>
                  </a:srgb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60" name="Freeform 160"/>
          <p:cNvSpPr>
            <a:spLocks noEditPoints="1"/>
          </p:cNvSpPr>
          <p:nvPr/>
        </p:nvSpPr>
        <p:spPr bwMode="auto">
          <a:xfrm>
            <a:off x="9556504" y="4250431"/>
            <a:ext cx="33467" cy="2034744"/>
          </a:xfrm>
          <a:custGeom>
            <a:avLst/>
            <a:gdLst>
              <a:gd name="T0" fmla="*/ 0 w 4"/>
              <a:gd name="T1" fmla="*/ 242 h 256"/>
              <a:gd name="T2" fmla="*/ 1 w 4"/>
              <a:gd name="T3" fmla="*/ 252 h 256"/>
              <a:gd name="T4" fmla="*/ 2 w 4"/>
              <a:gd name="T5" fmla="*/ 256 h 256"/>
              <a:gd name="T6" fmla="*/ 4 w 4"/>
              <a:gd name="T7" fmla="*/ 254 h 256"/>
              <a:gd name="T8" fmla="*/ 2 w 4"/>
              <a:gd name="T9" fmla="*/ 240 h 256"/>
              <a:gd name="T10" fmla="*/ 0 w 4"/>
              <a:gd name="T11" fmla="*/ 218 h 256"/>
              <a:gd name="T12" fmla="*/ 2 w 4"/>
              <a:gd name="T13" fmla="*/ 232 h 256"/>
              <a:gd name="T14" fmla="*/ 4 w 4"/>
              <a:gd name="T15" fmla="*/ 218 h 256"/>
              <a:gd name="T16" fmla="*/ 2 w 4"/>
              <a:gd name="T17" fmla="*/ 192 h 256"/>
              <a:gd name="T18" fmla="*/ 0 w 4"/>
              <a:gd name="T19" fmla="*/ 206 h 256"/>
              <a:gd name="T20" fmla="*/ 4 w 4"/>
              <a:gd name="T21" fmla="*/ 206 h 256"/>
              <a:gd name="T22" fmla="*/ 2 w 4"/>
              <a:gd name="T23" fmla="*/ 192 h 256"/>
              <a:gd name="T24" fmla="*/ 0 w 4"/>
              <a:gd name="T25" fmla="*/ 170 h 256"/>
              <a:gd name="T26" fmla="*/ 2 w 4"/>
              <a:gd name="T27" fmla="*/ 184 h 256"/>
              <a:gd name="T28" fmla="*/ 4 w 4"/>
              <a:gd name="T29" fmla="*/ 170 h 256"/>
              <a:gd name="T30" fmla="*/ 2 w 4"/>
              <a:gd name="T31" fmla="*/ 144 h 256"/>
              <a:gd name="T32" fmla="*/ 0 w 4"/>
              <a:gd name="T33" fmla="*/ 158 h 256"/>
              <a:gd name="T34" fmla="*/ 4 w 4"/>
              <a:gd name="T35" fmla="*/ 158 h 256"/>
              <a:gd name="T36" fmla="*/ 2 w 4"/>
              <a:gd name="T37" fmla="*/ 144 h 256"/>
              <a:gd name="T38" fmla="*/ 0 w 4"/>
              <a:gd name="T39" fmla="*/ 122 h 256"/>
              <a:gd name="T40" fmla="*/ 2 w 4"/>
              <a:gd name="T41" fmla="*/ 136 h 256"/>
              <a:gd name="T42" fmla="*/ 4 w 4"/>
              <a:gd name="T43" fmla="*/ 122 h 256"/>
              <a:gd name="T44" fmla="*/ 2 w 4"/>
              <a:gd name="T45" fmla="*/ 96 h 256"/>
              <a:gd name="T46" fmla="*/ 0 w 4"/>
              <a:gd name="T47" fmla="*/ 110 h 256"/>
              <a:gd name="T48" fmla="*/ 4 w 4"/>
              <a:gd name="T49" fmla="*/ 110 h 256"/>
              <a:gd name="T50" fmla="*/ 2 w 4"/>
              <a:gd name="T51" fmla="*/ 96 h 256"/>
              <a:gd name="T52" fmla="*/ 0 w 4"/>
              <a:gd name="T53" fmla="*/ 74 h 256"/>
              <a:gd name="T54" fmla="*/ 2 w 4"/>
              <a:gd name="T55" fmla="*/ 88 h 256"/>
              <a:gd name="T56" fmla="*/ 4 w 4"/>
              <a:gd name="T57" fmla="*/ 74 h 256"/>
              <a:gd name="T58" fmla="*/ 2 w 4"/>
              <a:gd name="T59" fmla="*/ 48 h 256"/>
              <a:gd name="T60" fmla="*/ 0 w 4"/>
              <a:gd name="T61" fmla="*/ 62 h 256"/>
              <a:gd name="T62" fmla="*/ 4 w 4"/>
              <a:gd name="T63" fmla="*/ 62 h 256"/>
              <a:gd name="T64" fmla="*/ 2 w 4"/>
              <a:gd name="T65" fmla="*/ 48 h 256"/>
              <a:gd name="T66" fmla="*/ 0 w 4"/>
              <a:gd name="T67" fmla="*/ 26 h 256"/>
              <a:gd name="T68" fmla="*/ 2 w 4"/>
              <a:gd name="T69" fmla="*/ 40 h 256"/>
              <a:gd name="T70" fmla="*/ 4 w 4"/>
              <a:gd name="T71" fmla="*/ 26 h 256"/>
              <a:gd name="T72" fmla="*/ 2 w 4"/>
              <a:gd name="T73" fmla="*/ 0 h 256"/>
              <a:gd name="T74" fmla="*/ 0 w 4"/>
              <a:gd name="T75" fmla="*/ 14 h 256"/>
              <a:gd name="T76" fmla="*/ 4 w 4"/>
              <a:gd name="T77" fmla="*/ 14 h 256"/>
              <a:gd name="T78" fmla="*/ 2 w 4"/>
              <a:gd name="T7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 h="256">
                <a:moveTo>
                  <a:pt x="2" y="240"/>
                </a:moveTo>
                <a:cubicBezTo>
                  <a:pt x="1" y="240"/>
                  <a:pt x="0" y="241"/>
                  <a:pt x="0" y="242"/>
                </a:cubicBezTo>
                <a:cubicBezTo>
                  <a:pt x="0" y="246"/>
                  <a:pt x="0" y="249"/>
                  <a:pt x="0" y="252"/>
                </a:cubicBezTo>
                <a:cubicBezTo>
                  <a:pt x="1" y="252"/>
                  <a:pt x="1" y="252"/>
                  <a:pt x="1" y="252"/>
                </a:cubicBezTo>
                <a:cubicBezTo>
                  <a:pt x="2" y="252"/>
                  <a:pt x="3" y="253"/>
                  <a:pt x="3" y="254"/>
                </a:cubicBezTo>
                <a:cubicBezTo>
                  <a:pt x="3" y="255"/>
                  <a:pt x="2" y="256"/>
                  <a:pt x="2" y="256"/>
                </a:cubicBezTo>
                <a:cubicBezTo>
                  <a:pt x="2" y="256"/>
                  <a:pt x="2" y="256"/>
                  <a:pt x="2" y="256"/>
                </a:cubicBezTo>
                <a:cubicBezTo>
                  <a:pt x="3" y="256"/>
                  <a:pt x="4" y="255"/>
                  <a:pt x="4" y="254"/>
                </a:cubicBezTo>
                <a:cubicBezTo>
                  <a:pt x="4" y="250"/>
                  <a:pt x="4" y="246"/>
                  <a:pt x="4" y="242"/>
                </a:cubicBezTo>
                <a:cubicBezTo>
                  <a:pt x="4" y="241"/>
                  <a:pt x="3" y="240"/>
                  <a:pt x="2" y="240"/>
                </a:cubicBezTo>
                <a:moveTo>
                  <a:pt x="2" y="216"/>
                </a:moveTo>
                <a:cubicBezTo>
                  <a:pt x="1" y="216"/>
                  <a:pt x="0" y="217"/>
                  <a:pt x="0" y="218"/>
                </a:cubicBezTo>
                <a:cubicBezTo>
                  <a:pt x="0" y="222"/>
                  <a:pt x="0" y="226"/>
                  <a:pt x="0" y="230"/>
                </a:cubicBezTo>
                <a:cubicBezTo>
                  <a:pt x="0" y="231"/>
                  <a:pt x="1" y="232"/>
                  <a:pt x="2" y="232"/>
                </a:cubicBezTo>
                <a:cubicBezTo>
                  <a:pt x="3" y="232"/>
                  <a:pt x="4" y="231"/>
                  <a:pt x="4" y="230"/>
                </a:cubicBezTo>
                <a:cubicBezTo>
                  <a:pt x="4" y="226"/>
                  <a:pt x="4" y="222"/>
                  <a:pt x="4" y="218"/>
                </a:cubicBezTo>
                <a:cubicBezTo>
                  <a:pt x="4" y="217"/>
                  <a:pt x="3" y="216"/>
                  <a:pt x="2" y="216"/>
                </a:cubicBezTo>
                <a:moveTo>
                  <a:pt x="2" y="192"/>
                </a:moveTo>
                <a:cubicBezTo>
                  <a:pt x="1" y="192"/>
                  <a:pt x="0" y="193"/>
                  <a:pt x="0" y="194"/>
                </a:cubicBezTo>
                <a:cubicBezTo>
                  <a:pt x="0" y="198"/>
                  <a:pt x="0" y="202"/>
                  <a:pt x="0" y="206"/>
                </a:cubicBezTo>
                <a:cubicBezTo>
                  <a:pt x="0" y="207"/>
                  <a:pt x="1" y="208"/>
                  <a:pt x="2" y="208"/>
                </a:cubicBezTo>
                <a:cubicBezTo>
                  <a:pt x="3" y="208"/>
                  <a:pt x="4" y="207"/>
                  <a:pt x="4" y="206"/>
                </a:cubicBezTo>
                <a:cubicBezTo>
                  <a:pt x="4" y="202"/>
                  <a:pt x="4" y="198"/>
                  <a:pt x="4" y="194"/>
                </a:cubicBezTo>
                <a:cubicBezTo>
                  <a:pt x="4" y="193"/>
                  <a:pt x="3" y="192"/>
                  <a:pt x="2" y="192"/>
                </a:cubicBezTo>
                <a:moveTo>
                  <a:pt x="2" y="168"/>
                </a:moveTo>
                <a:cubicBezTo>
                  <a:pt x="1" y="168"/>
                  <a:pt x="0" y="169"/>
                  <a:pt x="0" y="170"/>
                </a:cubicBezTo>
                <a:cubicBezTo>
                  <a:pt x="0" y="174"/>
                  <a:pt x="0" y="178"/>
                  <a:pt x="0" y="182"/>
                </a:cubicBezTo>
                <a:cubicBezTo>
                  <a:pt x="0" y="183"/>
                  <a:pt x="1" y="184"/>
                  <a:pt x="2" y="184"/>
                </a:cubicBezTo>
                <a:cubicBezTo>
                  <a:pt x="3" y="184"/>
                  <a:pt x="4" y="183"/>
                  <a:pt x="4" y="182"/>
                </a:cubicBezTo>
                <a:cubicBezTo>
                  <a:pt x="4" y="178"/>
                  <a:pt x="4" y="174"/>
                  <a:pt x="4" y="170"/>
                </a:cubicBezTo>
                <a:cubicBezTo>
                  <a:pt x="4" y="169"/>
                  <a:pt x="3" y="168"/>
                  <a:pt x="2" y="168"/>
                </a:cubicBezTo>
                <a:moveTo>
                  <a:pt x="2" y="144"/>
                </a:moveTo>
                <a:cubicBezTo>
                  <a:pt x="1" y="144"/>
                  <a:pt x="0" y="145"/>
                  <a:pt x="0" y="146"/>
                </a:cubicBezTo>
                <a:cubicBezTo>
                  <a:pt x="0" y="150"/>
                  <a:pt x="0" y="154"/>
                  <a:pt x="0" y="158"/>
                </a:cubicBezTo>
                <a:cubicBezTo>
                  <a:pt x="0" y="159"/>
                  <a:pt x="1" y="160"/>
                  <a:pt x="2" y="160"/>
                </a:cubicBezTo>
                <a:cubicBezTo>
                  <a:pt x="3" y="160"/>
                  <a:pt x="4" y="159"/>
                  <a:pt x="4" y="158"/>
                </a:cubicBezTo>
                <a:cubicBezTo>
                  <a:pt x="4" y="154"/>
                  <a:pt x="4" y="150"/>
                  <a:pt x="4" y="146"/>
                </a:cubicBezTo>
                <a:cubicBezTo>
                  <a:pt x="4" y="145"/>
                  <a:pt x="3" y="144"/>
                  <a:pt x="2" y="144"/>
                </a:cubicBezTo>
                <a:moveTo>
                  <a:pt x="2" y="120"/>
                </a:moveTo>
                <a:cubicBezTo>
                  <a:pt x="1" y="120"/>
                  <a:pt x="0" y="121"/>
                  <a:pt x="0" y="122"/>
                </a:cubicBezTo>
                <a:cubicBezTo>
                  <a:pt x="0" y="126"/>
                  <a:pt x="0" y="130"/>
                  <a:pt x="0" y="134"/>
                </a:cubicBezTo>
                <a:cubicBezTo>
                  <a:pt x="0" y="135"/>
                  <a:pt x="1" y="136"/>
                  <a:pt x="2" y="136"/>
                </a:cubicBezTo>
                <a:cubicBezTo>
                  <a:pt x="3" y="136"/>
                  <a:pt x="4" y="135"/>
                  <a:pt x="4" y="134"/>
                </a:cubicBezTo>
                <a:cubicBezTo>
                  <a:pt x="4" y="130"/>
                  <a:pt x="4" y="126"/>
                  <a:pt x="4" y="122"/>
                </a:cubicBezTo>
                <a:cubicBezTo>
                  <a:pt x="4" y="121"/>
                  <a:pt x="3" y="120"/>
                  <a:pt x="2" y="120"/>
                </a:cubicBezTo>
                <a:moveTo>
                  <a:pt x="2" y="96"/>
                </a:moveTo>
                <a:cubicBezTo>
                  <a:pt x="1" y="96"/>
                  <a:pt x="0" y="97"/>
                  <a:pt x="0" y="98"/>
                </a:cubicBezTo>
                <a:cubicBezTo>
                  <a:pt x="0" y="102"/>
                  <a:pt x="0" y="106"/>
                  <a:pt x="0" y="110"/>
                </a:cubicBezTo>
                <a:cubicBezTo>
                  <a:pt x="0" y="111"/>
                  <a:pt x="1" y="112"/>
                  <a:pt x="2" y="112"/>
                </a:cubicBezTo>
                <a:cubicBezTo>
                  <a:pt x="3" y="112"/>
                  <a:pt x="4" y="111"/>
                  <a:pt x="4" y="110"/>
                </a:cubicBezTo>
                <a:cubicBezTo>
                  <a:pt x="4" y="106"/>
                  <a:pt x="4" y="102"/>
                  <a:pt x="4" y="98"/>
                </a:cubicBezTo>
                <a:cubicBezTo>
                  <a:pt x="4" y="97"/>
                  <a:pt x="3" y="96"/>
                  <a:pt x="2" y="96"/>
                </a:cubicBezTo>
                <a:moveTo>
                  <a:pt x="2" y="72"/>
                </a:moveTo>
                <a:cubicBezTo>
                  <a:pt x="1" y="72"/>
                  <a:pt x="0" y="73"/>
                  <a:pt x="0" y="74"/>
                </a:cubicBezTo>
                <a:cubicBezTo>
                  <a:pt x="0" y="78"/>
                  <a:pt x="0" y="82"/>
                  <a:pt x="0" y="86"/>
                </a:cubicBezTo>
                <a:cubicBezTo>
                  <a:pt x="0" y="87"/>
                  <a:pt x="1" y="88"/>
                  <a:pt x="2" y="88"/>
                </a:cubicBezTo>
                <a:cubicBezTo>
                  <a:pt x="3" y="88"/>
                  <a:pt x="4" y="87"/>
                  <a:pt x="4" y="86"/>
                </a:cubicBezTo>
                <a:cubicBezTo>
                  <a:pt x="4" y="82"/>
                  <a:pt x="4" y="78"/>
                  <a:pt x="4" y="74"/>
                </a:cubicBezTo>
                <a:cubicBezTo>
                  <a:pt x="4" y="73"/>
                  <a:pt x="3" y="72"/>
                  <a:pt x="2" y="72"/>
                </a:cubicBezTo>
                <a:moveTo>
                  <a:pt x="2" y="48"/>
                </a:moveTo>
                <a:cubicBezTo>
                  <a:pt x="1" y="48"/>
                  <a:pt x="0" y="49"/>
                  <a:pt x="0" y="50"/>
                </a:cubicBezTo>
                <a:cubicBezTo>
                  <a:pt x="0" y="54"/>
                  <a:pt x="0" y="58"/>
                  <a:pt x="0" y="62"/>
                </a:cubicBezTo>
                <a:cubicBezTo>
                  <a:pt x="0" y="63"/>
                  <a:pt x="1" y="64"/>
                  <a:pt x="2" y="64"/>
                </a:cubicBezTo>
                <a:cubicBezTo>
                  <a:pt x="3" y="64"/>
                  <a:pt x="4" y="63"/>
                  <a:pt x="4" y="62"/>
                </a:cubicBezTo>
                <a:cubicBezTo>
                  <a:pt x="4" y="58"/>
                  <a:pt x="4" y="54"/>
                  <a:pt x="4" y="50"/>
                </a:cubicBezTo>
                <a:cubicBezTo>
                  <a:pt x="4" y="49"/>
                  <a:pt x="3" y="48"/>
                  <a:pt x="2" y="48"/>
                </a:cubicBezTo>
                <a:moveTo>
                  <a:pt x="2" y="24"/>
                </a:moveTo>
                <a:cubicBezTo>
                  <a:pt x="1" y="24"/>
                  <a:pt x="0" y="25"/>
                  <a:pt x="0" y="26"/>
                </a:cubicBezTo>
                <a:cubicBezTo>
                  <a:pt x="0" y="30"/>
                  <a:pt x="0" y="34"/>
                  <a:pt x="0" y="38"/>
                </a:cubicBezTo>
                <a:cubicBezTo>
                  <a:pt x="0" y="39"/>
                  <a:pt x="1" y="40"/>
                  <a:pt x="2" y="40"/>
                </a:cubicBezTo>
                <a:cubicBezTo>
                  <a:pt x="3" y="40"/>
                  <a:pt x="4" y="39"/>
                  <a:pt x="4" y="38"/>
                </a:cubicBezTo>
                <a:cubicBezTo>
                  <a:pt x="4" y="34"/>
                  <a:pt x="4" y="30"/>
                  <a:pt x="4" y="26"/>
                </a:cubicBezTo>
                <a:cubicBezTo>
                  <a:pt x="4" y="25"/>
                  <a:pt x="3" y="24"/>
                  <a:pt x="2" y="24"/>
                </a:cubicBezTo>
                <a:moveTo>
                  <a:pt x="2" y="0"/>
                </a:moveTo>
                <a:cubicBezTo>
                  <a:pt x="1" y="0"/>
                  <a:pt x="0" y="1"/>
                  <a:pt x="0" y="2"/>
                </a:cubicBezTo>
                <a:cubicBezTo>
                  <a:pt x="0" y="6"/>
                  <a:pt x="0" y="10"/>
                  <a:pt x="0" y="14"/>
                </a:cubicBezTo>
                <a:cubicBezTo>
                  <a:pt x="0" y="15"/>
                  <a:pt x="1" y="16"/>
                  <a:pt x="2" y="16"/>
                </a:cubicBezTo>
                <a:cubicBezTo>
                  <a:pt x="3" y="16"/>
                  <a:pt x="4" y="15"/>
                  <a:pt x="4" y="14"/>
                </a:cubicBezTo>
                <a:cubicBezTo>
                  <a:pt x="4" y="10"/>
                  <a:pt x="4" y="6"/>
                  <a:pt x="4" y="2"/>
                </a:cubicBezTo>
                <a:cubicBezTo>
                  <a:pt x="4" y="1"/>
                  <a:pt x="3" y="0"/>
                  <a:pt x="2" y="0"/>
                </a:cubicBezTo>
              </a:path>
            </a:pathLst>
          </a:custGeom>
          <a:gradFill flip="none" rotWithShape="0">
            <a:gsLst>
              <a:gs pos="0">
                <a:srgbClr val="277CA1"/>
              </a:gs>
              <a:gs pos="100000">
                <a:srgbClr val="277CA1">
                  <a:lumMod val="75000"/>
                </a:srgbClr>
              </a:gs>
            </a:gsLst>
            <a:lin ang="13500000" scaled="1"/>
            <a:tileRect/>
          </a:gradFill>
          <a:ln w="6350">
            <a:gradFill>
              <a:gsLst>
                <a:gs pos="0">
                  <a:srgbClr val="277CA1"/>
                </a:gs>
                <a:gs pos="100000">
                  <a:srgbClr val="277CA1">
                    <a:lumMod val="75000"/>
                  </a:srgb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61" name="Freeform 161"/>
          <p:cNvSpPr/>
          <p:nvPr/>
        </p:nvSpPr>
        <p:spPr bwMode="auto">
          <a:xfrm>
            <a:off x="9458969" y="6239516"/>
            <a:ext cx="23428" cy="33467"/>
          </a:xfrm>
          <a:custGeom>
            <a:avLst/>
            <a:gdLst>
              <a:gd name="T0" fmla="*/ 1 w 3"/>
              <a:gd name="T1" fmla="*/ 0 h 4"/>
              <a:gd name="T2" fmla="*/ 0 w 3"/>
              <a:gd name="T3" fmla="*/ 0 h 4"/>
              <a:gd name="T4" fmla="*/ 0 w 3"/>
              <a:gd name="T5" fmla="*/ 2 h 4"/>
              <a:gd name="T6" fmla="*/ 2 w 3"/>
              <a:gd name="T7" fmla="*/ 4 h 4"/>
              <a:gd name="T8" fmla="*/ 3 w 3"/>
              <a:gd name="T9" fmla="*/ 2 h 4"/>
              <a:gd name="T10" fmla="*/ 1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1" y="0"/>
                </a:moveTo>
                <a:cubicBezTo>
                  <a:pt x="0" y="0"/>
                  <a:pt x="0" y="0"/>
                  <a:pt x="0" y="0"/>
                </a:cubicBezTo>
                <a:cubicBezTo>
                  <a:pt x="0" y="1"/>
                  <a:pt x="0" y="2"/>
                  <a:pt x="0" y="2"/>
                </a:cubicBezTo>
                <a:cubicBezTo>
                  <a:pt x="0" y="3"/>
                  <a:pt x="1" y="4"/>
                  <a:pt x="2" y="4"/>
                </a:cubicBezTo>
                <a:cubicBezTo>
                  <a:pt x="2" y="4"/>
                  <a:pt x="3" y="3"/>
                  <a:pt x="3" y="2"/>
                </a:cubicBezTo>
                <a:cubicBezTo>
                  <a:pt x="3" y="1"/>
                  <a:pt x="2" y="0"/>
                  <a:pt x="1" y="0"/>
                </a:cubicBezTo>
              </a:path>
            </a:pathLst>
          </a:custGeom>
          <a:solidFill>
            <a:srgbClr val="F2EFF7"/>
          </a:solid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62" name="Freeform 162"/>
          <p:cNvSpPr>
            <a:spLocks noEditPoints="1"/>
          </p:cNvSpPr>
          <p:nvPr/>
        </p:nvSpPr>
        <p:spPr bwMode="auto">
          <a:xfrm>
            <a:off x="6390118" y="5248918"/>
            <a:ext cx="30120" cy="1007333"/>
          </a:xfrm>
          <a:custGeom>
            <a:avLst/>
            <a:gdLst>
              <a:gd name="T0" fmla="*/ 2 w 4"/>
              <a:gd name="T1" fmla="*/ 120 h 127"/>
              <a:gd name="T2" fmla="*/ 0 w 4"/>
              <a:gd name="T3" fmla="*/ 122 h 127"/>
              <a:gd name="T4" fmla="*/ 0 w 4"/>
              <a:gd name="T5" fmla="*/ 127 h 127"/>
              <a:gd name="T6" fmla="*/ 0 w 4"/>
              <a:gd name="T7" fmla="*/ 127 h 127"/>
              <a:gd name="T8" fmla="*/ 2 w 4"/>
              <a:gd name="T9" fmla="*/ 125 h 127"/>
              <a:gd name="T10" fmla="*/ 4 w 4"/>
              <a:gd name="T11" fmla="*/ 125 h 127"/>
              <a:gd name="T12" fmla="*/ 4 w 4"/>
              <a:gd name="T13" fmla="*/ 122 h 127"/>
              <a:gd name="T14" fmla="*/ 2 w 4"/>
              <a:gd name="T15" fmla="*/ 120 h 127"/>
              <a:gd name="T16" fmla="*/ 2 w 4"/>
              <a:gd name="T17" fmla="*/ 96 h 127"/>
              <a:gd name="T18" fmla="*/ 0 w 4"/>
              <a:gd name="T19" fmla="*/ 98 h 127"/>
              <a:gd name="T20" fmla="*/ 0 w 4"/>
              <a:gd name="T21" fmla="*/ 110 h 127"/>
              <a:gd name="T22" fmla="*/ 2 w 4"/>
              <a:gd name="T23" fmla="*/ 112 h 127"/>
              <a:gd name="T24" fmla="*/ 4 w 4"/>
              <a:gd name="T25" fmla="*/ 110 h 127"/>
              <a:gd name="T26" fmla="*/ 4 w 4"/>
              <a:gd name="T27" fmla="*/ 98 h 127"/>
              <a:gd name="T28" fmla="*/ 2 w 4"/>
              <a:gd name="T29" fmla="*/ 96 h 127"/>
              <a:gd name="T30" fmla="*/ 2 w 4"/>
              <a:gd name="T31" fmla="*/ 72 h 127"/>
              <a:gd name="T32" fmla="*/ 0 w 4"/>
              <a:gd name="T33" fmla="*/ 74 h 127"/>
              <a:gd name="T34" fmla="*/ 0 w 4"/>
              <a:gd name="T35" fmla="*/ 86 h 127"/>
              <a:gd name="T36" fmla="*/ 2 w 4"/>
              <a:gd name="T37" fmla="*/ 88 h 127"/>
              <a:gd name="T38" fmla="*/ 4 w 4"/>
              <a:gd name="T39" fmla="*/ 86 h 127"/>
              <a:gd name="T40" fmla="*/ 4 w 4"/>
              <a:gd name="T41" fmla="*/ 74 h 127"/>
              <a:gd name="T42" fmla="*/ 2 w 4"/>
              <a:gd name="T43" fmla="*/ 72 h 127"/>
              <a:gd name="T44" fmla="*/ 2 w 4"/>
              <a:gd name="T45" fmla="*/ 48 h 127"/>
              <a:gd name="T46" fmla="*/ 0 w 4"/>
              <a:gd name="T47" fmla="*/ 50 h 127"/>
              <a:gd name="T48" fmla="*/ 0 w 4"/>
              <a:gd name="T49" fmla="*/ 62 h 127"/>
              <a:gd name="T50" fmla="*/ 2 w 4"/>
              <a:gd name="T51" fmla="*/ 64 h 127"/>
              <a:gd name="T52" fmla="*/ 4 w 4"/>
              <a:gd name="T53" fmla="*/ 62 h 127"/>
              <a:gd name="T54" fmla="*/ 4 w 4"/>
              <a:gd name="T55" fmla="*/ 50 h 127"/>
              <a:gd name="T56" fmla="*/ 2 w 4"/>
              <a:gd name="T57" fmla="*/ 48 h 127"/>
              <a:gd name="T58" fmla="*/ 2 w 4"/>
              <a:gd name="T59" fmla="*/ 24 h 127"/>
              <a:gd name="T60" fmla="*/ 0 w 4"/>
              <a:gd name="T61" fmla="*/ 26 h 127"/>
              <a:gd name="T62" fmla="*/ 0 w 4"/>
              <a:gd name="T63" fmla="*/ 38 h 127"/>
              <a:gd name="T64" fmla="*/ 2 w 4"/>
              <a:gd name="T65" fmla="*/ 40 h 127"/>
              <a:gd name="T66" fmla="*/ 4 w 4"/>
              <a:gd name="T67" fmla="*/ 38 h 127"/>
              <a:gd name="T68" fmla="*/ 4 w 4"/>
              <a:gd name="T69" fmla="*/ 26 h 127"/>
              <a:gd name="T70" fmla="*/ 2 w 4"/>
              <a:gd name="T71" fmla="*/ 24 h 127"/>
              <a:gd name="T72" fmla="*/ 2 w 4"/>
              <a:gd name="T73" fmla="*/ 0 h 127"/>
              <a:gd name="T74" fmla="*/ 0 w 4"/>
              <a:gd name="T75" fmla="*/ 2 h 127"/>
              <a:gd name="T76" fmla="*/ 0 w 4"/>
              <a:gd name="T77" fmla="*/ 14 h 127"/>
              <a:gd name="T78" fmla="*/ 2 w 4"/>
              <a:gd name="T79" fmla="*/ 16 h 127"/>
              <a:gd name="T80" fmla="*/ 4 w 4"/>
              <a:gd name="T81" fmla="*/ 14 h 127"/>
              <a:gd name="T82" fmla="*/ 4 w 4"/>
              <a:gd name="T83" fmla="*/ 2 h 127"/>
              <a:gd name="T84" fmla="*/ 2 w 4"/>
              <a:gd name="T8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 h="127">
                <a:moveTo>
                  <a:pt x="2" y="120"/>
                </a:moveTo>
                <a:cubicBezTo>
                  <a:pt x="1" y="120"/>
                  <a:pt x="0" y="121"/>
                  <a:pt x="0" y="122"/>
                </a:cubicBezTo>
                <a:cubicBezTo>
                  <a:pt x="0" y="127"/>
                  <a:pt x="0" y="127"/>
                  <a:pt x="0" y="127"/>
                </a:cubicBezTo>
                <a:cubicBezTo>
                  <a:pt x="0" y="127"/>
                  <a:pt x="0" y="127"/>
                  <a:pt x="0" y="127"/>
                </a:cubicBezTo>
                <a:cubicBezTo>
                  <a:pt x="0" y="126"/>
                  <a:pt x="1" y="125"/>
                  <a:pt x="2" y="125"/>
                </a:cubicBezTo>
                <a:cubicBezTo>
                  <a:pt x="4" y="125"/>
                  <a:pt x="4" y="125"/>
                  <a:pt x="4" y="125"/>
                </a:cubicBezTo>
                <a:cubicBezTo>
                  <a:pt x="4" y="122"/>
                  <a:pt x="4" y="122"/>
                  <a:pt x="4" y="122"/>
                </a:cubicBezTo>
                <a:cubicBezTo>
                  <a:pt x="4" y="121"/>
                  <a:pt x="3" y="120"/>
                  <a:pt x="2" y="120"/>
                </a:cubicBezTo>
                <a:moveTo>
                  <a:pt x="2" y="96"/>
                </a:moveTo>
                <a:cubicBezTo>
                  <a:pt x="1" y="96"/>
                  <a:pt x="0" y="97"/>
                  <a:pt x="0" y="98"/>
                </a:cubicBezTo>
                <a:cubicBezTo>
                  <a:pt x="0" y="110"/>
                  <a:pt x="0" y="110"/>
                  <a:pt x="0" y="110"/>
                </a:cubicBezTo>
                <a:cubicBezTo>
                  <a:pt x="0" y="111"/>
                  <a:pt x="1" y="112"/>
                  <a:pt x="2" y="112"/>
                </a:cubicBezTo>
                <a:cubicBezTo>
                  <a:pt x="3" y="112"/>
                  <a:pt x="4" y="111"/>
                  <a:pt x="4" y="110"/>
                </a:cubicBezTo>
                <a:cubicBezTo>
                  <a:pt x="4" y="98"/>
                  <a:pt x="4" y="98"/>
                  <a:pt x="4" y="98"/>
                </a:cubicBezTo>
                <a:cubicBezTo>
                  <a:pt x="4" y="97"/>
                  <a:pt x="3" y="96"/>
                  <a:pt x="2" y="96"/>
                </a:cubicBezTo>
                <a:moveTo>
                  <a:pt x="2" y="72"/>
                </a:moveTo>
                <a:cubicBezTo>
                  <a:pt x="1" y="72"/>
                  <a:pt x="0" y="73"/>
                  <a:pt x="0" y="74"/>
                </a:cubicBezTo>
                <a:cubicBezTo>
                  <a:pt x="0" y="86"/>
                  <a:pt x="0" y="86"/>
                  <a:pt x="0" y="86"/>
                </a:cubicBezTo>
                <a:cubicBezTo>
                  <a:pt x="0" y="87"/>
                  <a:pt x="1" y="88"/>
                  <a:pt x="2" y="88"/>
                </a:cubicBezTo>
                <a:cubicBezTo>
                  <a:pt x="3" y="88"/>
                  <a:pt x="4" y="87"/>
                  <a:pt x="4" y="86"/>
                </a:cubicBezTo>
                <a:cubicBezTo>
                  <a:pt x="4" y="74"/>
                  <a:pt x="4" y="74"/>
                  <a:pt x="4" y="74"/>
                </a:cubicBezTo>
                <a:cubicBezTo>
                  <a:pt x="4" y="73"/>
                  <a:pt x="3" y="72"/>
                  <a:pt x="2" y="72"/>
                </a:cubicBezTo>
                <a:moveTo>
                  <a:pt x="2" y="48"/>
                </a:moveTo>
                <a:cubicBezTo>
                  <a:pt x="1" y="48"/>
                  <a:pt x="0" y="49"/>
                  <a:pt x="0" y="50"/>
                </a:cubicBezTo>
                <a:cubicBezTo>
                  <a:pt x="0" y="62"/>
                  <a:pt x="0" y="62"/>
                  <a:pt x="0" y="62"/>
                </a:cubicBezTo>
                <a:cubicBezTo>
                  <a:pt x="0" y="63"/>
                  <a:pt x="1" y="64"/>
                  <a:pt x="2" y="64"/>
                </a:cubicBezTo>
                <a:cubicBezTo>
                  <a:pt x="3" y="64"/>
                  <a:pt x="4" y="63"/>
                  <a:pt x="4" y="62"/>
                </a:cubicBezTo>
                <a:cubicBezTo>
                  <a:pt x="4" y="50"/>
                  <a:pt x="4" y="50"/>
                  <a:pt x="4" y="50"/>
                </a:cubicBezTo>
                <a:cubicBezTo>
                  <a:pt x="4" y="49"/>
                  <a:pt x="3" y="48"/>
                  <a:pt x="2" y="48"/>
                </a:cubicBezTo>
                <a:moveTo>
                  <a:pt x="2" y="24"/>
                </a:moveTo>
                <a:cubicBezTo>
                  <a:pt x="1" y="24"/>
                  <a:pt x="0" y="25"/>
                  <a:pt x="0" y="26"/>
                </a:cubicBezTo>
                <a:cubicBezTo>
                  <a:pt x="0" y="38"/>
                  <a:pt x="0" y="38"/>
                  <a:pt x="0" y="38"/>
                </a:cubicBezTo>
                <a:cubicBezTo>
                  <a:pt x="0" y="39"/>
                  <a:pt x="1" y="40"/>
                  <a:pt x="2" y="40"/>
                </a:cubicBezTo>
                <a:cubicBezTo>
                  <a:pt x="3" y="40"/>
                  <a:pt x="4" y="39"/>
                  <a:pt x="4" y="38"/>
                </a:cubicBezTo>
                <a:cubicBezTo>
                  <a:pt x="4" y="26"/>
                  <a:pt x="4" y="26"/>
                  <a:pt x="4" y="26"/>
                </a:cubicBezTo>
                <a:cubicBezTo>
                  <a:pt x="4" y="25"/>
                  <a:pt x="3" y="24"/>
                  <a:pt x="2" y="24"/>
                </a:cubicBezTo>
                <a:moveTo>
                  <a:pt x="2" y="0"/>
                </a:moveTo>
                <a:cubicBezTo>
                  <a:pt x="1" y="0"/>
                  <a:pt x="0" y="1"/>
                  <a:pt x="0" y="2"/>
                </a:cubicBezTo>
                <a:cubicBezTo>
                  <a:pt x="0" y="14"/>
                  <a:pt x="0" y="14"/>
                  <a:pt x="0" y="14"/>
                </a:cubicBezTo>
                <a:cubicBezTo>
                  <a:pt x="0" y="15"/>
                  <a:pt x="1" y="16"/>
                  <a:pt x="2" y="16"/>
                </a:cubicBezTo>
                <a:cubicBezTo>
                  <a:pt x="3" y="16"/>
                  <a:pt x="4" y="15"/>
                  <a:pt x="4" y="14"/>
                </a:cubicBezTo>
                <a:cubicBezTo>
                  <a:pt x="4" y="2"/>
                  <a:pt x="4" y="2"/>
                  <a:pt x="4" y="2"/>
                </a:cubicBezTo>
                <a:cubicBezTo>
                  <a:pt x="4" y="1"/>
                  <a:pt x="3" y="0"/>
                  <a:pt x="2" y="0"/>
                </a:cubicBezTo>
              </a:path>
            </a:pathLst>
          </a:custGeom>
          <a:gradFill flip="none" rotWithShape="0">
            <a:gsLst>
              <a:gs pos="0">
                <a:srgbClr val="277CA1"/>
              </a:gs>
              <a:gs pos="100000">
                <a:srgbClr val="277CA1">
                  <a:lumMod val="75000"/>
                </a:srgbClr>
              </a:gs>
            </a:gsLst>
            <a:lin ang="13500000" scaled="1"/>
            <a:tileRect/>
          </a:gradFill>
          <a:ln w="6350">
            <a:gradFill>
              <a:gsLst>
                <a:gs pos="0">
                  <a:srgbClr val="277CA1"/>
                </a:gs>
                <a:gs pos="100000">
                  <a:srgbClr val="277CA1">
                    <a:lumMod val="75000"/>
                  </a:srgb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63" name="Freeform 163"/>
          <p:cNvSpPr/>
          <p:nvPr/>
        </p:nvSpPr>
        <p:spPr bwMode="auto">
          <a:xfrm>
            <a:off x="6390118" y="6239516"/>
            <a:ext cx="30120" cy="33467"/>
          </a:xfrm>
          <a:custGeom>
            <a:avLst/>
            <a:gdLst>
              <a:gd name="T0" fmla="*/ 4 w 4"/>
              <a:gd name="T1" fmla="*/ 0 h 4"/>
              <a:gd name="T2" fmla="*/ 2 w 4"/>
              <a:gd name="T3" fmla="*/ 0 h 4"/>
              <a:gd name="T4" fmla="*/ 0 w 4"/>
              <a:gd name="T5" fmla="*/ 2 h 4"/>
              <a:gd name="T6" fmla="*/ 2 w 4"/>
              <a:gd name="T7" fmla="*/ 4 h 4"/>
              <a:gd name="T8" fmla="*/ 4 w 4"/>
              <a:gd name="T9" fmla="*/ 2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cubicBezTo>
                  <a:pt x="2" y="0"/>
                  <a:pt x="2" y="0"/>
                  <a:pt x="2" y="0"/>
                </a:cubicBezTo>
                <a:cubicBezTo>
                  <a:pt x="1" y="0"/>
                  <a:pt x="0" y="1"/>
                  <a:pt x="0" y="2"/>
                </a:cubicBezTo>
                <a:cubicBezTo>
                  <a:pt x="0" y="3"/>
                  <a:pt x="1" y="4"/>
                  <a:pt x="2" y="4"/>
                </a:cubicBezTo>
                <a:cubicBezTo>
                  <a:pt x="3" y="4"/>
                  <a:pt x="4" y="3"/>
                  <a:pt x="4" y="2"/>
                </a:cubicBezTo>
                <a:cubicBezTo>
                  <a:pt x="4" y="0"/>
                  <a:pt x="4" y="0"/>
                  <a:pt x="4" y="0"/>
                </a:cubicBezTo>
              </a:path>
            </a:pathLst>
          </a:custGeom>
          <a:gradFill flip="none" rotWithShape="0">
            <a:gsLst>
              <a:gs pos="0">
                <a:srgbClr val="277CA1"/>
              </a:gs>
              <a:gs pos="100000">
                <a:srgbClr val="277CA1">
                  <a:lumMod val="75000"/>
                </a:srgbClr>
              </a:gs>
            </a:gsLst>
            <a:lin ang="13500000" scaled="1"/>
            <a:tileRect/>
          </a:gradFill>
          <a:ln w="6350">
            <a:gradFill>
              <a:gsLst>
                <a:gs pos="0">
                  <a:srgbClr val="277CA1"/>
                </a:gs>
                <a:gs pos="100000">
                  <a:srgbClr val="277CA1">
                    <a:lumMod val="75000"/>
                  </a:srgb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64" name="Freeform 1609"/>
          <p:cNvSpPr/>
          <p:nvPr/>
        </p:nvSpPr>
        <p:spPr bwMode="auto">
          <a:xfrm>
            <a:off x="3185828" y="1989517"/>
            <a:ext cx="111003" cy="344625"/>
          </a:xfrm>
          <a:custGeom>
            <a:avLst/>
            <a:gdLst>
              <a:gd name="T0" fmla="*/ 118 w 191"/>
              <a:gd name="T1" fmla="*/ 593 h 593"/>
              <a:gd name="T2" fmla="*/ 118 w 191"/>
              <a:gd name="T3" fmla="*/ 64 h 593"/>
              <a:gd name="T4" fmla="*/ 0 w 191"/>
              <a:gd name="T5" fmla="*/ 64 h 593"/>
              <a:gd name="T6" fmla="*/ 0 w 191"/>
              <a:gd name="T7" fmla="*/ 0 h 593"/>
              <a:gd name="T8" fmla="*/ 191 w 191"/>
              <a:gd name="T9" fmla="*/ 0 h 593"/>
              <a:gd name="T10" fmla="*/ 191 w 191"/>
              <a:gd name="T11" fmla="*/ 593 h 593"/>
              <a:gd name="T12" fmla="*/ 118 w 191"/>
              <a:gd name="T13" fmla="*/ 593 h 593"/>
            </a:gdLst>
            <a:ahLst/>
            <a:cxnLst>
              <a:cxn ang="0">
                <a:pos x="T0" y="T1"/>
              </a:cxn>
              <a:cxn ang="0">
                <a:pos x="T2" y="T3"/>
              </a:cxn>
              <a:cxn ang="0">
                <a:pos x="T4" y="T5"/>
              </a:cxn>
              <a:cxn ang="0">
                <a:pos x="T6" y="T7"/>
              </a:cxn>
              <a:cxn ang="0">
                <a:pos x="T8" y="T9"/>
              </a:cxn>
              <a:cxn ang="0">
                <a:pos x="T10" y="T11"/>
              </a:cxn>
              <a:cxn ang="0">
                <a:pos x="T12" y="T13"/>
              </a:cxn>
            </a:cxnLst>
            <a:rect l="0" t="0" r="r" b="b"/>
            <a:pathLst>
              <a:path w="191" h="593">
                <a:moveTo>
                  <a:pt x="118" y="593"/>
                </a:moveTo>
                <a:lnTo>
                  <a:pt x="118" y="64"/>
                </a:lnTo>
                <a:lnTo>
                  <a:pt x="0" y="64"/>
                </a:lnTo>
                <a:lnTo>
                  <a:pt x="0" y="0"/>
                </a:lnTo>
                <a:lnTo>
                  <a:pt x="191" y="0"/>
                </a:lnTo>
                <a:lnTo>
                  <a:pt x="191" y="593"/>
                </a:lnTo>
                <a:lnTo>
                  <a:pt x="118" y="593"/>
                </a:lnTo>
                <a:close/>
              </a:path>
            </a:pathLst>
          </a:custGeom>
          <a:gradFill flip="none" rotWithShape="0">
            <a:gsLst>
              <a:gs pos="0">
                <a:srgbClr val="7F7F7F"/>
              </a:gs>
              <a:gs pos="100000">
                <a:srgbClr val="7F7F7F">
                  <a:lumMod val="75000"/>
                </a:srgbClr>
              </a:gs>
            </a:gsLst>
            <a:lin ang="13500000" scaled="1"/>
            <a:tileRect/>
          </a:gradFill>
          <a:ln w="6350">
            <a:gradFill>
              <a:gsLst>
                <a:gs pos="0">
                  <a:srgbClr val="7F7F7F"/>
                </a:gs>
                <a:gs pos="100000">
                  <a:srgbClr val="7F7F7F">
                    <a:lumMod val="75000"/>
                  </a:srgb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65" name="Freeform 1611"/>
          <p:cNvSpPr/>
          <p:nvPr/>
        </p:nvSpPr>
        <p:spPr bwMode="auto">
          <a:xfrm>
            <a:off x="3124259" y="4647284"/>
            <a:ext cx="265009" cy="345792"/>
          </a:xfrm>
          <a:custGeom>
            <a:avLst/>
            <a:gdLst>
              <a:gd name="T0" fmla="*/ 193 w 193"/>
              <a:gd name="T1" fmla="*/ 164 h 252"/>
              <a:gd name="T2" fmla="*/ 193 w 193"/>
              <a:gd name="T3" fmla="*/ 182 h 252"/>
              <a:gd name="T4" fmla="*/ 191 w 193"/>
              <a:gd name="T5" fmla="*/ 200 h 252"/>
              <a:gd name="T6" fmla="*/ 170 w 193"/>
              <a:gd name="T7" fmla="*/ 238 h 252"/>
              <a:gd name="T8" fmla="*/ 129 w 193"/>
              <a:gd name="T9" fmla="*/ 251 h 252"/>
              <a:gd name="T10" fmla="*/ 96 w 193"/>
              <a:gd name="T11" fmla="*/ 252 h 252"/>
              <a:gd name="T12" fmla="*/ 63 w 193"/>
              <a:gd name="T13" fmla="*/ 251 h 252"/>
              <a:gd name="T14" fmla="*/ 15 w 193"/>
              <a:gd name="T15" fmla="*/ 233 h 252"/>
              <a:gd name="T16" fmla="*/ 0 w 193"/>
              <a:gd name="T17" fmla="*/ 185 h 252"/>
              <a:gd name="T18" fmla="*/ 0 w 193"/>
              <a:gd name="T19" fmla="*/ 160 h 252"/>
              <a:gd name="T20" fmla="*/ 29 w 193"/>
              <a:gd name="T21" fmla="*/ 160 h 252"/>
              <a:gd name="T22" fmla="*/ 29 w 193"/>
              <a:gd name="T23" fmla="*/ 185 h 252"/>
              <a:gd name="T24" fmla="*/ 38 w 193"/>
              <a:gd name="T25" fmla="*/ 214 h 252"/>
              <a:gd name="T26" fmla="*/ 67 w 193"/>
              <a:gd name="T27" fmla="*/ 225 h 252"/>
              <a:gd name="T28" fmla="*/ 96 w 193"/>
              <a:gd name="T29" fmla="*/ 226 h 252"/>
              <a:gd name="T30" fmla="*/ 121 w 193"/>
              <a:gd name="T31" fmla="*/ 225 h 252"/>
              <a:gd name="T32" fmla="*/ 137 w 193"/>
              <a:gd name="T33" fmla="*/ 223 h 252"/>
              <a:gd name="T34" fmla="*/ 148 w 193"/>
              <a:gd name="T35" fmla="*/ 218 h 252"/>
              <a:gd name="T36" fmla="*/ 156 w 193"/>
              <a:gd name="T37" fmla="*/ 209 h 252"/>
              <a:gd name="T38" fmla="*/ 161 w 193"/>
              <a:gd name="T39" fmla="*/ 194 h 252"/>
              <a:gd name="T40" fmla="*/ 163 w 193"/>
              <a:gd name="T41" fmla="*/ 178 h 252"/>
              <a:gd name="T42" fmla="*/ 161 w 193"/>
              <a:gd name="T43" fmla="*/ 162 h 252"/>
              <a:gd name="T44" fmla="*/ 150 w 193"/>
              <a:gd name="T45" fmla="*/ 140 h 252"/>
              <a:gd name="T46" fmla="*/ 125 w 193"/>
              <a:gd name="T47" fmla="*/ 135 h 252"/>
              <a:gd name="T48" fmla="*/ 51 w 193"/>
              <a:gd name="T49" fmla="*/ 135 h 252"/>
              <a:gd name="T50" fmla="*/ 51 w 193"/>
              <a:gd name="T51" fmla="*/ 110 h 252"/>
              <a:gd name="T52" fmla="*/ 127 w 193"/>
              <a:gd name="T53" fmla="*/ 110 h 252"/>
              <a:gd name="T54" fmla="*/ 150 w 193"/>
              <a:gd name="T55" fmla="*/ 102 h 252"/>
              <a:gd name="T56" fmla="*/ 160 w 193"/>
              <a:gd name="T57" fmla="*/ 81 h 252"/>
              <a:gd name="T58" fmla="*/ 161 w 193"/>
              <a:gd name="T59" fmla="*/ 72 h 252"/>
              <a:gd name="T60" fmla="*/ 161 w 193"/>
              <a:gd name="T61" fmla="*/ 62 h 252"/>
              <a:gd name="T62" fmla="*/ 157 w 193"/>
              <a:gd name="T63" fmla="*/ 45 h 252"/>
              <a:gd name="T64" fmla="*/ 148 w 193"/>
              <a:gd name="T65" fmla="*/ 35 h 252"/>
              <a:gd name="T66" fmla="*/ 136 w 193"/>
              <a:gd name="T67" fmla="*/ 29 h 252"/>
              <a:gd name="T68" fmla="*/ 120 w 193"/>
              <a:gd name="T69" fmla="*/ 26 h 252"/>
              <a:gd name="T70" fmla="*/ 108 w 193"/>
              <a:gd name="T71" fmla="*/ 26 h 252"/>
              <a:gd name="T72" fmla="*/ 96 w 193"/>
              <a:gd name="T73" fmla="*/ 26 h 252"/>
              <a:gd name="T74" fmla="*/ 83 w 193"/>
              <a:gd name="T75" fmla="*/ 26 h 252"/>
              <a:gd name="T76" fmla="*/ 72 w 193"/>
              <a:gd name="T77" fmla="*/ 27 h 252"/>
              <a:gd name="T78" fmla="*/ 39 w 193"/>
              <a:gd name="T79" fmla="*/ 39 h 252"/>
              <a:gd name="T80" fmla="*/ 29 w 193"/>
              <a:gd name="T81" fmla="*/ 73 h 252"/>
              <a:gd name="T82" fmla="*/ 29 w 193"/>
              <a:gd name="T83" fmla="*/ 85 h 252"/>
              <a:gd name="T84" fmla="*/ 0 w 193"/>
              <a:gd name="T85" fmla="*/ 85 h 252"/>
              <a:gd name="T86" fmla="*/ 0 w 193"/>
              <a:gd name="T87" fmla="*/ 64 h 252"/>
              <a:gd name="T88" fmla="*/ 5 w 193"/>
              <a:gd name="T89" fmla="*/ 38 h 252"/>
              <a:gd name="T90" fmla="*/ 18 w 193"/>
              <a:gd name="T91" fmla="*/ 19 h 252"/>
              <a:gd name="T92" fmla="*/ 41 w 193"/>
              <a:gd name="T93" fmla="*/ 6 h 252"/>
              <a:gd name="T94" fmla="*/ 69 w 193"/>
              <a:gd name="T95" fmla="*/ 1 h 252"/>
              <a:gd name="T96" fmla="*/ 104 w 193"/>
              <a:gd name="T97" fmla="*/ 0 h 252"/>
              <a:gd name="T98" fmla="*/ 139 w 193"/>
              <a:gd name="T99" fmla="*/ 2 h 252"/>
              <a:gd name="T100" fmla="*/ 174 w 193"/>
              <a:gd name="T101" fmla="*/ 18 h 252"/>
              <a:gd name="T102" fmla="*/ 190 w 193"/>
              <a:gd name="T103" fmla="*/ 52 h 252"/>
              <a:gd name="T104" fmla="*/ 192 w 193"/>
              <a:gd name="T105" fmla="*/ 69 h 252"/>
              <a:gd name="T106" fmla="*/ 190 w 193"/>
              <a:gd name="T107" fmla="*/ 86 h 252"/>
              <a:gd name="T108" fmla="*/ 182 w 193"/>
              <a:gd name="T109" fmla="*/ 107 h 252"/>
              <a:gd name="T110" fmla="*/ 164 w 193"/>
              <a:gd name="T111" fmla="*/ 122 h 252"/>
              <a:gd name="T112" fmla="*/ 184 w 193"/>
              <a:gd name="T113" fmla="*/ 139 h 252"/>
              <a:gd name="T114" fmla="*/ 193 w 193"/>
              <a:gd name="T115" fmla="*/ 16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3" h="252">
                <a:moveTo>
                  <a:pt x="193" y="164"/>
                </a:moveTo>
                <a:cubicBezTo>
                  <a:pt x="193" y="170"/>
                  <a:pt x="193" y="176"/>
                  <a:pt x="193" y="182"/>
                </a:cubicBezTo>
                <a:cubicBezTo>
                  <a:pt x="193" y="188"/>
                  <a:pt x="192" y="194"/>
                  <a:pt x="191" y="200"/>
                </a:cubicBezTo>
                <a:cubicBezTo>
                  <a:pt x="188" y="218"/>
                  <a:pt x="181" y="231"/>
                  <a:pt x="170" y="238"/>
                </a:cubicBezTo>
                <a:cubicBezTo>
                  <a:pt x="160" y="245"/>
                  <a:pt x="146" y="250"/>
                  <a:pt x="129" y="251"/>
                </a:cubicBezTo>
                <a:cubicBezTo>
                  <a:pt x="118" y="251"/>
                  <a:pt x="107" y="251"/>
                  <a:pt x="96" y="252"/>
                </a:cubicBezTo>
                <a:cubicBezTo>
                  <a:pt x="85" y="252"/>
                  <a:pt x="74" y="252"/>
                  <a:pt x="63" y="251"/>
                </a:cubicBezTo>
                <a:cubicBezTo>
                  <a:pt x="41" y="251"/>
                  <a:pt x="25" y="245"/>
                  <a:pt x="15" y="233"/>
                </a:cubicBezTo>
                <a:cubicBezTo>
                  <a:pt x="5" y="222"/>
                  <a:pt x="0" y="206"/>
                  <a:pt x="0" y="185"/>
                </a:cubicBezTo>
                <a:cubicBezTo>
                  <a:pt x="0" y="160"/>
                  <a:pt x="0" y="160"/>
                  <a:pt x="0" y="160"/>
                </a:cubicBezTo>
                <a:cubicBezTo>
                  <a:pt x="29" y="160"/>
                  <a:pt x="29" y="160"/>
                  <a:pt x="29" y="160"/>
                </a:cubicBezTo>
                <a:cubicBezTo>
                  <a:pt x="29" y="185"/>
                  <a:pt x="29" y="185"/>
                  <a:pt x="29" y="185"/>
                </a:cubicBezTo>
                <a:cubicBezTo>
                  <a:pt x="29" y="197"/>
                  <a:pt x="32" y="207"/>
                  <a:pt x="38" y="214"/>
                </a:cubicBezTo>
                <a:cubicBezTo>
                  <a:pt x="44" y="221"/>
                  <a:pt x="54" y="225"/>
                  <a:pt x="67" y="225"/>
                </a:cubicBezTo>
                <a:cubicBezTo>
                  <a:pt x="77" y="226"/>
                  <a:pt x="87" y="226"/>
                  <a:pt x="96" y="226"/>
                </a:cubicBezTo>
                <a:cubicBezTo>
                  <a:pt x="105" y="226"/>
                  <a:pt x="113" y="226"/>
                  <a:pt x="121" y="225"/>
                </a:cubicBezTo>
                <a:cubicBezTo>
                  <a:pt x="127" y="225"/>
                  <a:pt x="132" y="224"/>
                  <a:pt x="137" y="223"/>
                </a:cubicBezTo>
                <a:cubicBezTo>
                  <a:pt x="141" y="222"/>
                  <a:pt x="145" y="220"/>
                  <a:pt x="148" y="218"/>
                </a:cubicBezTo>
                <a:cubicBezTo>
                  <a:pt x="152" y="216"/>
                  <a:pt x="154" y="213"/>
                  <a:pt x="156" y="209"/>
                </a:cubicBezTo>
                <a:cubicBezTo>
                  <a:pt x="159" y="205"/>
                  <a:pt x="160" y="200"/>
                  <a:pt x="161" y="194"/>
                </a:cubicBezTo>
                <a:cubicBezTo>
                  <a:pt x="162" y="189"/>
                  <a:pt x="163" y="184"/>
                  <a:pt x="163" y="178"/>
                </a:cubicBezTo>
                <a:cubicBezTo>
                  <a:pt x="163" y="173"/>
                  <a:pt x="162" y="167"/>
                  <a:pt x="161" y="162"/>
                </a:cubicBezTo>
                <a:cubicBezTo>
                  <a:pt x="160" y="151"/>
                  <a:pt x="156" y="144"/>
                  <a:pt x="150" y="140"/>
                </a:cubicBezTo>
                <a:cubicBezTo>
                  <a:pt x="144" y="137"/>
                  <a:pt x="136" y="135"/>
                  <a:pt x="125" y="135"/>
                </a:cubicBezTo>
                <a:cubicBezTo>
                  <a:pt x="51" y="135"/>
                  <a:pt x="51" y="135"/>
                  <a:pt x="51" y="135"/>
                </a:cubicBezTo>
                <a:cubicBezTo>
                  <a:pt x="51" y="110"/>
                  <a:pt x="51" y="110"/>
                  <a:pt x="51" y="110"/>
                </a:cubicBezTo>
                <a:cubicBezTo>
                  <a:pt x="127" y="110"/>
                  <a:pt x="127" y="110"/>
                  <a:pt x="127" y="110"/>
                </a:cubicBezTo>
                <a:cubicBezTo>
                  <a:pt x="136" y="110"/>
                  <a:pt x="144" y="107"/>
                  <a:pt x="150" y="102"/>
                </a:cubicBezTo>
                <a:cubicBezTo>
                  <a:pt x="156" y="98"/>
                  <a:pt x="159" y="90"/>
                  <a:pt x="160" y="81"/>
                </a:cubicBezTo>
                <a:cubicBezTo>
                  <a:pt x="161" y="78"/>
                  <a:pt x="161" y="75"/>
                  <a:pt x="161" y="72"/>
                </a:cubicBezTo>
                <a:cubicBezTo>
                  <a:pt x="161" y="68"/>
                  <a:pt x="161" y="65"/>
                  <a:pt x="161" y="62"/>
                </a:cubicBezTo>
                <a:cubicBezTo>
                  <a:pt x="161" y="55"/>
                  <a:pt x="159" y="50"/>
                  <a:pt x="157" y="45"/>
                </a:cubicBezTo>
                <a:cubicBezTo>
                  <a:pt x="155" y="41"/>
                  <a:pt x="152" y="37"/>
                  <a:pt x="148" y="35"/>
                </a:cubicBezTo>
                <a:cubicBezTo>
                  <a:pt x="145" y="32"/>
                  <a:pt x="140" y="30"/>
                  <a:pt x="136" y="29"/>
                </a:cubicBezTo>
                <a:cubicBezTo>
                  <a:pt x="131" y="27"/>
                  <a:pt x="125" y="27"/>
                  <a:pt x="120" y="26"/>
                </a:cubicBezTo>
                <a:cubicBezTo>
                  <a:pt x="116" y="26"/>
                  <a:pt x="112" y="26"/>
                  <a:pt x="108" y="26"/>
                </a:cubicBezTo>
                <a:cubicBezTo>
                  <a:pt x="104" y="26"/>
                  <a:pt x="100" y="26"/>
                  <a:pt x="96" y="26"/>
                </a:cubicBezTo>
                <a:cubicBezTo>
                  <a:pt x="92" y="26"/>
                  <a:pt x="87" y="26"/>
                  <a:pt x="83" y="26"/>
                </a:cubicBezTo>
                <a:cubicBezTo>
                  <a:pt x="79" y="27"/>
                  <a:pt x="75" y="27"/>
                  <a:pt x="72" y="27"/>
                </a:cubicBezTo>
                <a:cubicBezTo>
                  <a:pt x="57" y="28"/>
                  <a:pt x="46" y="32"/>
                  <a:pt x="39" y="39"/>
                </a:cubicBezTo>
                <a:cubicBezTo>
                  <a:pt x="33" y="47"/>
                  <a:pt x="29" y="58"/>
                  <a:pt x="29" y="73"/>
                </a:cubicBezTo>
                <a:cubicBezTo>
                  <a:pt x="29" y="85"/>
                  <a:pt x="29" y="85"/>
                  <a:pt x="29" y="85"/>
                </a:cubicBezTo>
                <a:cubicBezTo>
                  <a:pt x="0" y="85"/>
                  <a:pt x="0" y="85"/>
                  <a:pt x="0" y="85"/>
                </a:cubicBezTo>
                <a:cubicBezTo>
                  <a:pt x="0" y="64"/>
                  <a:pt x="0" y="64"/>
                  <a:pt x="0" y="64"/>
                </a:cubicBezTo>
                <a:cubicBezTo>
                  <a:pt x="0" y="55"/>
                  <a:pt x="1" y="46"/>
                  <a:pt x="5" y="38"/>
                </a:cubicBezTo>
                <a:cubicBezTo>
                  <a:pt x="8" y="31"/>
                  <a:pt x="12" y="24"/>
                  <a:pt x="18" y="19"/>
                </a:cubicBezTo>
                <a:cubicBezTo>
                  <a:pt x="25" y="13"/>
                  <a:pt x="32" y="9"/>
                  <a:pt x="41" y="6"/>
                </a:cubicBezTo>
                <a:cubicBezTo>
                  <a:pt x="50" y="3"/>
                  <a:pt x="60" y="1"/>
                  <a:pt x="69" y="1"/>
                </a:cubicBezTo>
                <a:cubicBezTo>
                  <a:pt x="80" y="0"/>
                  <a:pt x="92" y="0"/>
                  <a:pt x="104" y="0"/>
                </a:cubicBezTo>
                <a:cubicBezTo>
                  <a:pt x="116" y="1"/>
                  <a:pt x="128" y="1"/>
                  <a:pt x="139" y="2"/>
                </a:cubicBezTo>
                <a:cubicBezTo>
                  <a:pt x="153" y="4"/>
                  <a:pt x="164" y="9"/>
                  <a:pt x="174" y="18"/>
                </a:cubicBezTo>
                <a:cubicBezTo>
                  <a:pt x="183" y="26"/>
                  <a:pt x="188" y="38"/>
                  <a:pt x="190" y="52"/>
                </a:cubicBezTo>
                <a:cubicBezTo>
                  <a:pt x="191" y="58"/>
                  <a:pt x="192" y="63"/>
                  <a:pt x="192" y="69"/>
                </a:cubicBezTo>
                <a:cubicBezTo>
                  <a:pt x="191" y="75"/>
                  <a:pt x="191" y="80"/>
                  <a:pt x="190" y="86"/>
                </a:cubicBezTo>
                <a:cubicBezTo>
                  <a:pt x="189" y="93"/>
                  <a:pt x="186" y="100"/>
                  <a:pt x="182" y="107"/>
                </a:cubicBezTo>
                <a:cubicBezTo>
                  <a:pt x="177" y="114"/>
                  <a:pt x="171" y="118"/>
                  <a:pt x="164" y="122"/>
                </a:cubicBezTo>
                <a:cubicBezTo>
                  <a:pt x="172" y="125"/>
                  <a:pt x="179" y="131"/>
                  <a:pt x="184" y="139"/>
                </a:cubicBezTo>
                <a:cubicBezTo>
                  <a:pt x="189" y="147"/>
                  <a:pt x="192" y="155"/>
                  <a:pt x="193" y="164"/>
                </a:cubicBezTo>
                <a:close/>
              </a:path>
            </a:pathLst>
          </a:custGeom>
          <a:gradFill flip="none" rotWithShape="0">
            <a:gsLst>
              <a:gs pos="0">
                <a:srgbClr val="277CA1"/>
              </a:gs>
              <a:gs pos="100000">
                <a:srgbClr val="277CA1">
                  <a:lumMod val="75000"/>
                </a:srgbClr>
              </a:gs>
            </a:gsLst>
            <a:lin ang="13500000" scaled="1"/>
            <a:tileRect/>
          </a:gradFill>
          <a:ln w="6350">
            <a:gradFill flip="none" rotWithShape="1">
              <a:gsLst>
                <a:gs pos="0">
                  <a:srgbClr val="277CA1">
                    <a:lumMod val="75000"/>
                  </a:srgbClr>
                </a:gs>
                <a:gs pos="98000">
                  <a:srgbClr val="277CA1"/>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66" name="Freeform 1612"/>
          <p:cNvSpPr>
            <a:spLocks noEditPoints="1"/>
          </p:cNvSpPr>
          <p:nvPr/>
        </p:nvSpPr>
        <p:spPr bwMode="auto">
          <a:xfrm>
            <a:off x="6848660" y="4625582"/>
            <a:ext cx="267915" cy="342885"/>
          </a:xfrm>
          <a:custGeom>
            <a:avLst/>
            <a:gdLst>
              <a:gd name="T0" fmla="*/ 387 w 461"/>
              <a:gd name="T1" fmla="*/ 481 h 590"/>
              <a:gd name="T2" fmla="*/ 387 w 461"/>
              <a:gd name="T3" fmla="*/ 590 h 590"/>
              <a:gd name="T4" fmla="*/ 316 w 461"/>
              <a:gd name="T5" fmla="*/ 590 h 590"/>
              <a:gd name="T6" fmla="*/ 316 w 461"/>
              <a:gd name="T7" fmla="*/ 481 h 590"/>
              <a:gd name="T8" fmla="*/ 0 w 461"/>
              <a:gd name="T9" fmla="*/ 481 h 590"/>
              <a:gd name="T10" fmla="*/ 0 w 461"/>
              <a:gd name="T11" fmla="*/ 418 h 590"/>
              <a:gd name="T12" fmla="*/ 260 w 461"/>
              <a:gd name="T13" fmla="*/ 0 h 590"/>
              <a:gd name="T14" fmla="*/ 387 w 461"/>
              <a:gd name="T15" fmla="*/ 0 h 590"/>
              <a:gd name="T16" fmla="*/ 387 w 461"/>
              <a:gd name="T17" fmla="*/ 420 h 590"/>
              <a:gd name="T18" fmla="*/ 461 w 461"/>
              <a:gd name="T19" fmla="*/ 420 h 590"/>
              <a:gd name="T20" fmla="*/ 461 w 461"/>
              <a:gd name="T21" fmla="*/ 481 h 590"/>
              <a:gd name="T22" fmla="*/ 387 w 461"/>
              <a:gd name="T23" fmla="*/ 481 h 590"/>
              <a:gd name="T24" fmla="*/ 316 w 461"/>
              <a:gd name="T25" fmla="*/ 63 h 590"/>
              <a:gd name="T26" fmla="*/ 298 w 461"/>
              <a:gd name="T27" fmla="*/ 63 h 590"/>
              <a:gd name="T28" fmla="*/ 80 w 461"/>
              <a:gd name="T29" fmla="*/ 420 h 590"/>
              <a:gd name="T30" fmla="*/ 316 w 461"/>
              <a:gd name="T31" fmla="*/ 420 h 590"/>
              <a:gd name="T32" fmla="*/ 316 w 461"/>
              <a:gd name="T33"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1" h="590">
                <a:moveTo>
                  <a:pt x="387" y="481"/>
                </a:moveTo>
                <a:lnTo>
                  <a:pt x="387" y="590"/>
                </a:lnTo>
                <a:lnTo>
                  <a:pt x="316" y="590"/>
                </a:lnTo>
                <a:lnTo>
                  <a:pt x="316" y="481"/>
                </a:lnTo>
                <a:lnTo>
                  <a:pt x="0" y="481"/>
                </a:lnTo>
                <a:lnTo>
                  <a:pt x="0" y="418"/>
                </a:lnTo>
                <a:lnTo>
                  <a:pt x="260" y="0"/>
                </a:lnTo>
                <a:lnTo>
                  <a:pt x="387" y="0"/>
                </a:lnTo>
                <a:lnTo>
                  <a:pt x="387" y="420"/>
                </a:lnTo>
                <a:lnTo>
                  <a:pt x="461" y="420"/>
                </a:lnTo>
                <a:lnTo>
                  <a:pt x="461" y="481"/>
                </a:lnTo>
                <a:lnTo>
                  <a:pt x="387" y="481"/>
                </a:lnTo>
                <a:close/>
                <a:moveTo>
                  <a:pt x="316" y="63"/>
                </a:moveTo>
                <a:lnTo>
                  <a:pt x="298" y="63"/>
                </a:lnTo>
                <a:lnTo>
                  <a:pt x="80" y="420"/>
                </a:lnTo>
                <a:lnTo>
                  <a:pt x="316" y="420"/>
                </a:lnTo>
                <a:lnTo>
                  <a:pt x="316" y="63"/>
                </a:lnTo>
                <a:close/>
              </a:path>
            </a:pathLst>
          </a:custGeom>
          <a:gradFill flip="none" rotWithShape="0">
            <a:gsLst>
              <a:gs pos="0">
                <a:srgbClr val="277CA1"/>
              </a:gs>
              <a:gs pos="100000">
                <a:srgbClr val="277CA1">
                  <a:lumMod val="75000"/>
                </a:srgbClr>
              </a:gs>
            </a:gsLst>
            <a:lin ang="13500000" scaled="1"/>
            <a:tileRect/>
          </a:gradFill>
          <a:ln w="6350">
            <a:gradFill>
              <a:gsLst>
                <a:gs pos="0">
                  <a:srgbClr val="277CA1"/>
                </a:gs>
                <a:gs pos="100000">
                  <a:srgbClr val="277CA1">
                    <a:lumMod val="75000"/>
                  </a:srgb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67" name="Freeform 1610"/>
          <p:cNvSpPr/>
          <p:nvPr/>
        </p:nvSpPr>
        <p:spPr bwMode="auto">
          <a:xfrm>
            <a:off x="6873457" y="1992763"/>
            <a:ext cx="243617" cy="321747"/>
          </a:xfrm>
          <a:custGeom>
            <a:avLst/>
            <a:gdLst>
              <a:gd name="T0" fmla="*/ 0 w 190"/>
              <a:gd name="T1" fmla="*/ 251 h 251"/>
              <a:gd name="T2" fmla="*/ 0 w 190"/>
              <a:gd name="T3" fmla="*/ 196 h 251"/>
              <a:gd name="T4" fmla="*/ 6 w 190"/>
              <a:gd name="T5" fmla="*/ 169 h 251"/>
              <a:gd name="T6" fmla="*/ 26 w 190"/>
              <a:gd name="T7" fmla="*/ 151 h 251"/>
              <a:gd name="T8" fmla="*/ 51 w 190"/>
              <a:gd name="T9" fmla="*/ 141 h 251"/>
              <a:gd name="T10" fmla="*/ 79 w 190"/>
              <a:gd name="T11" fmla="*/ 130 h 251"/>
              <a:gd name="T12" fmla="*/ 106 w 190"/>
              <a:gd name="T13" fmla="*/ 120 h 251"/>
              <a:gd name="T14" fmla="*/ 130 w 190"/>
              <a:gd name="T15" fmla="*/ 111 h 251"/>
              <a:gd name="T16" fmla="*/ 148 w 190"/>
              <a:gd name="T17" fmla="*/ 100 h 251"/>
              <a:gd name="T18" fmla="*/ 156 w 190"/>
              <a:gd name="T19" fmla="*/ 80 h 251"/>
              <a:gd name="T20" fmla="*/ 156 w 190"/>
              <a:gd name="T21" fmla="*/ 71 h 251"/>
              <a:gd name="T22" fmla="*/ 156 w 190"/>
              <a:gd name="T23" fmla="*/ 60 h 251"/>
              <a:gd name="T24" fmla="*/ 145 w 190"/>
              <a:gd name="T25" fmla="*/ 37 h 251"/>
              <a:gd name="T26" fmla="*/ 121 w 190"/>
              <a:gd name="T27" fmla="*/ 27 h 251"/>
              <a:gd name="T28" fmla="*/ 99 w 190"/>
              <a:gd name="T29" fmla="*/ 26 h 251"/>
              <a:gd name="T30" fmla="*/ 76 w 190"/>
              <a:gd name="T31" fmla="*/ 27 h 251"/>
              <a:gd name="T32" fmla="*/ 43 w 190"/>
              <a:gd name="T33" fmla="*/ 40 h 251"/>
              <a:gd name="T34" fmla="*/ 33 w 190"/>
              <a:gd name="T35" fmla="*/ 76 h 251"/>
              <a:gd name="T36" fmla="*/ 33 w 190"/>
              <a:gd name="T37" fmla="*/ 107 h 251"/>
              <a:gd name="T38" fmla="*/ 2 w 190"/>
              <a:gd name="T39" fmla="*/ 107 h 251"/>
              <a:gd name="T40" fmla="*/ 2 w 190"/>
              <a:gd name="T41" fmla="*/ 70 h 251"/>
              <a:gd name="T42" fmla="*/ 19 w 190"/>
              <a:gd name="T43" fmla="*/ 19 h 251"/>
              <a:gd name="T44" fmla="*/ 69 w 190"/>
              <a:gd name="T45" fmla="*/ 0 h 251"/>
              <a:gd name="T46" fmla="*/ 99 w 190"/>
              <a:gd name="T47" fmla="*/ 0 h 251"/>
              <a:gd name="T48" fmla="*/ 130 w 190"/>
              <a:gd name="T49" fmla="*/ 2 h 251"/>
              <a:gd name="T50" fmla="*/ 168 w 190"/>
              <a:gd name="T51" fmla="*/ 17 h 251"/>
              <a:gd name="T52" fmla="*/ 186 w 190"/>
              <a:gd name="T53" fmla="*/ 55 h 251"/>
              <a:gd name="T54" fmla="*/ 186 w 190"/>
              <a:gd name="T55" fmla="*/ 83 h 251"/>
              <a:gd name="T56" fmla="*/ 178 w 190"/>
              <a:gd name="T57" fmla="*/ 110 h 251"/>
              <a:gd name="T58" fmla="*/ 148 w 190"/>
              <a:gd name="T59" fmla="*/ 135 h 251"/>
              <a:gd name="T60" fmla="*/ 123 w 190"/>
              <a:gd name="T61" fmla="*/ 144 h 251"/>
              <a:gd name="T62" fmla="*/ 96 w 190"/>
              <a:gd name="T63" fmla="*/ 154 h 251"/>
              <a:gd name="T64" fmla="*/ 68 w 190"/>
              <a:gd name="T65" fmla="*/ 165 h 251"/>
              <a:gd name="T66" fmla="*/ 44 w 190"/>
              <a:gd name="T67" fmla="*/ 174 h 251"/>
              <a:gd name="T68" fmla="*/ 33 w 190"/>
              <a:gd name="T69" fmla="*/ 183 h 251"/>
              <a:gd name="T70" fmla="*/ 30 w 190"/>
              <a:gd name="T71" fmla="*/ 197 h 251"/>
              <a:gd name="T72" fmla="*/ 30 w 190"/>
              <a:gd name="T73" fmla="*/ 226 h 251"/>
              <a:gd name="T74" fmla="*/ 190 w 190"/>
              <a:gd name="T75" fmla="*/ 226 h 251"/>
              <a:gd name="T76" fmla="*/ 190 w 190"/>
              <a:gd name="T77" fmla="*/ 251 h 251"/>
              <a:gd name="T78" fmla="*/ 0 w 190"/>
              <a:gd name="T79"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0" h="251">
                <a:moveTo>
                  <a:pt x="0" y="251"/>
                </a:moveTo>
                <a:cubicBezTo>
                  <a:pt x="0" y="196"/>
                  <a:pt x="0" y="196"/>
                  <a:pt x="0" y="196"/>
                </a:cubicBezTo>
                <a:cubicBezTo>
                  <a:pt x="0" y="186"/>
                  <a:pt x="2" y="177"/>
                  <a:pt x="6" y="169"/>
                </a:cubicBezTo>
                <a:cubicBezTo>
                  <a:pt x="9" y="161"/>
                  <a:pt x="16" y="155"/>
                  <a:pt x="26" y="151"/>
                </a:cubicBezTo>
                <a:cubicBezTo>
                  <a:pt x="34" y="148"/>
                  <a:pt x="42" y="144"/>
                  <a:pt x="51" y="141"/>
                </a:cubicBezTo>
                <a:cubicBezTo>
                  <a:pt x="60" y="137"/>
                  <a:pt x="70" y="134"/>
                  <a:pt x="79" y="130"/>
                </a:cubicBezTo>
                <a:cubicBezTo>
                  <a:pt x="88" y="127"/>
                  <a:pt x="97" y="123"/>
                  <a:pt x="106" y="120"/>
                </a:cubicBezTo>
                <a:cubicBezTo>
                  <a:pt x="114" y="117"/>
                  <a:pt x="122" y="114"/>
                  <a:pt x="130" y="111"/>
                </a:cubicBezTo>
                <a:cubicBezTo>
                  <a:pt x="138" y="109"/>
                  <a:pt x="144" y="105"/>
                  <a:pt x="148" y="100"/>
                </a:cubicBezTo>
                <a:cubicBezTo>
                  <a:pt x="152" y="96"/>
                  <a:pt x="154" y="89"/>
                  <a:pt x="156" y="80"/>
                </a:cubicBezTo>
                <a:cubicBezTo>
                  <a:pt x="156" y="78"/>
                  <a:pt x="156" y="75"/>
                  <a:pt x="156" y="71"/>
                </a:cubicBezTo>
                <a:cubicBezTo>
                  <a:pt x="156" y="68"/>
                  <a:pt x="156" y="64"/>
                  <a:pt x="156" y="60"/>
                </a:cubicBezTo>
                <a:cubicBezTo>
                  <a:pt x="155" y="50"/>
                  <a:pt x="151" y="42"/>
                  <a:pt x="145" y="37"/>
                </a:cubicBezTo>
                <a:cubicBezTo>
                  <a:pt x="139" y="31"/>
                  <a:pt x="131" y="28"/>
                  <a:pt x="121" y="27"/>
                </a:cubicBezTo>
                <a:cubicBezTo>
                  <a:pt x="113" y="27"/>
                  <a:pt x="105" y="26"/>
                  <a:pt x="99" y="26"/>
                </a:cubicBezTo>
                <a:cubicBezTo>
                  <a:pt x="92" y="26"/>
                  <a:pt x="85" y="26"/>
                  <a:pt x="76" y="27"/>
                </a:cubicBezTo>
                <a:cubicBezTo>
                  <a:pt x="60" y="27"/>
                  <a:pt x="49" y="32"/>
                  <a:pt x="43" y="40"/>
                </a:cubicBezTo>
                <a:cubicBezTo>
                  <a:pt x="36" y="47"/>
                  <a:pt x="33" y="59"/>
                  <a:pt x="33" y="76"/>
                </a:cubicBezTo>
                <a:cubicBezTo>
                  <a:pt x="33" y="107"/>
                  <a:pt x="33" y="107"/>
                  <a:pt x="33" y="107"/>
                </a:cubicBezTo>
                <a:cubicBezTo>
                  <a:pt x="2" y="107"/>
                  <a:pt x="2" y="107"/>
                  <a:pt x="2" y="107"/>
                </a:cubicBezTo>
                <a:cubicBezTo>
                  <a:pt x="2" y="70"/>
                  <a:pt x="2" y="70"/>
                  <a:pt x="2" y="70"/>
                </a:cubicBezTo>
                <a:cubicBezTo>
                  <a:pt x="2" y="49"/>
                  <a:pt x="8" y="32"/>
                  <a:pt x="19" y="19"/>
                </a:cubicBezTo>
                <a:cubicBezTo>
                  <a:pt x="31" y="7"/>
                  <a:pt x="47" y="1"/>
                  <a:pt x="69" y="0"/>
                </a:cubicBezTo>
                <a:cubicBezTo>
                  <a:pt x="78" y="0"/>
                  <a:pt x="88" y="0"/>
                  <a:pt x="99" y="0"/>
                </a:cubicBezTo>
                <a:cubicBezTo>
                  <a:pt x="109" y="0"/>
                  <a:pt x="119" y="0"/>
                  <a:pt x="130" y="2"/>
                </a:cubicBezTo>
                <a:cubicBezTo>
                  <a:pt x="146" y="3"/>
                  <a:pt x="159" y="9"/>
                  <a:pt x="168" y="17"/>
                </a:cubicBezTo>
                <a:cubicBezTo>
                  <a:pt x="178" y="26"/>
                  <a:pt x="183" y="38"/>
                  <a:pt x="186" y="55"/>
                </a:cubicBezTo>
                <a:cubicBezTo>
                  <a:pt x="187" y="64"/>
                  <a:pt x="187" y="73"/>
                  <a:pt x="186" y="83"/>
                </a:cubicBezTo>
                <a:cubicBezTo>
                  <a:pt x="185" y="93"/>
                  <a:pt x="182" y="102"/>
                  <a:pt x="178" y="110"/>
                </a:cubicBezTo>
                <a:cubicBezTo>
                  <a:pt x="171" y="121"/>
                  <a:pt x="161" y="130"/>
                  <a:pt x="148" y="135"/>
                </a:cubicBezTo>
                <a:cubicBezTo>
                  <a:pt x="140" y="137"/>
                  <a:pt x="132" y="140"/>
                  <a:pt x="123" y="144"/>
                </a:cubicBezTo>
                <a:cubicBezTo>
                  <a:pt x="114" y="147"/>
                  <a:pt x="105" y="151"/>
                  <a:pt x="96" y="154"/>
                </a:cubicBezTo>
                <a:cubicBezTo>
                  <a:pt x="87" y="158"/>
                  <a:pt x="77" y="161"/>
                  <a:pt x="68" y="165"/>
                </a:cubicBezTo>
                <a:cubicBezTo>
                  <a:pt x="59" y="168"/>
                  <a:pt x="51" y="171"/>
                  <a:pt x="44" y="174"/>
                </a:cubicBezTo>
                <a:cubicBezTo>
                  <a:pt x="39" y="176"/>
                  <a:pt x="35" y="179"/>
                  <a:pt x="33" y="183"/>
                </a:cubicBezTo>
                <a:cubicBezTo>
                  <a:pt x="31" y="187"/>
                  <a:pt x="30" y="192"/>
                  <a:pt x="30" y="197"/>
                </a:cubicBezTo>
                <a:cubicBezTo>
                  <a:pt x="30" y="226"/>
                  <a:pt x="30" y="226"/>
                  <a:pt x="30" y="226"/>
                </a:cubicBezTo>
                <a:cubicBezTo>
                  <a:pt x="190" y="226"/>
                  <a:pt x="190" y="226"/>
                  <a:pt x="190" y="226"/>
                </a:cubicBezTo>
                <a:cubicBezTo>
                  <a:pt x="190" y="251"/>
                  <a:pt x="190" y="251"/>
                  <a:pt x="190" y="251"/>
                </a:cubicBezTo>
                <a:lnTo>
                  <a:pt x="0" y="251"/>
                </a:lnTo>
                <a:close/>
              </a:path>
            </a:pathLst>
          </a:custGeom>
          <a:gradFill flip="none" rotWithShape="0">
            <a:gsLst>
              <a:gs pos="0">
                <a:srgbClr val="277CA1">
                  <a:lumMod val="75000"/>
                </a:srgbClr>
              </a:gs>
              <a:gs pos="100000">
                <a:srgbClr val="277CA1"/>
              </a:gs>
            </a:gsLst>
            <a:lin ang="2700000" scaled="1"/>
            <a:tileRect/>
          </a:gradFill>
          <a:ln w="6350">
            <a:gradFill flip="none" rotWithShape="1">
              <a:gsLst>
                <a:gs pos="0">
                  <a:srgbClr val="277CA1"/>
                </a:gs>
                <a:gs pos="100000">
                  <a:srgbClr val="277CA1">
                    <a:lumMod val="75000"/>
                  </a:srgb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rgbClr val="000000"/>
              </a:solidFill>
              <a:cs typeface="方正清刻本悦宋简体" panose="02000000000000000000" charset="0"/>
              <a:sym typeface="方正清刻本悦宋简体" panose="02000000000000000000" charset="0"/>
            </a:endParaRPr>
          </a:p>
        </p:txBody>
      </p:sp>
      <p:sp>
        <p:nvSpPr>
          <p:cNvPr id="68" name="标题 1"/>
          <p:cNvSpPr txBox="1"/>
          <p:nvPr/>
        </p:nvSpPr>
        <p:spPr>
          <a:xfrm>
            <a:off x="3471545" y="1696720"/>
            <a:ext cx="2291715" cy="192214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rgbClr val="FFFFFF"/>
                </a:solidFill>
                <a:latin typeface="方正清刻本悦宋简体" panose="02000000000000000000" charset="0"/>
                <a:ea typeface="方正清刻本悦宋简体" panose="02000000000000000000" charset="0"/>
                <a:cs typeface="+mn-ea"/>
              </a:defRPr>
            </a:lvl1pPr>
          </a:lstStyle>
          <a:p>
            <a:r>
              <a:rPr lang="en-US" altLang="zh-CN" sz="2800" dirty="0">
                <a:solidFill>
                  <a:srgbClr val="000000"/>
                </a:solidFill>
                <a:latin typeface="微软雅黑" panose="020B0503020204020204" pitchFamily="34" charset="-122"/>
                <a:ea typeface="微软雅黑" panose="020B0503020204020204" pitchFamily="34" charset="-122"/>
                <a:cs typeface="方正清刻本悦宋简体" panose="02000000000000000000" charset="0"/>
                <a:sym typeface="方正清刻本悦宋简体" panose="02000000000000000000" charset="0"/>
              </a:rPr>
              <a:t>   </a:t>
            </a:r>
            <a:r>
              <a:rPr lang="zh-CN" altLang="en-US" sz="2800" dirty="0">
                <a:solidFill>
                  <a:srgbClr val="000000"/>
                </a:solidFill>
                <a:latin typeface="微软雅黑" panose="020B0503020204020204" pitchFamily="34" charset="-122"/>
                <a:ea typeface="微软雅黑" panose="020B0503020204020204" pitchFamily="34" charset="-122"/>
                <a:cs typeface="方正清刻本悦宋简体" panose="02000000000000000000" charset="0"/>
                <a:sym typeface="方正清刻本悦宋简体" panose="02000000000000000000" charset="0"/>
              </a:rPr>
              <a:t>不忘初心，牢记使命</a:t>
            </a:r>
          </a:p>
        </p:txBody>
      </p:sp>
      <p:sp>
        <p:nvSpPr>
          <p:cNvPr id="87" name="文本框 86"/>
          <p:cNvSpPr txBox="1"/>
          <p:nvPr/>
        </p:nvSpPr>
        <p:spPr>
          <a:xfrm>
            <a:off x="494665" y="647065"/>
            <a:ext cx="3930015" cy="583565"/>
          </a:xfrm>
          <a:prstGeom prst="rect">
            <a:avLst/>
          </a:prstGeom>
          <a:noFill/>
        </p:spPr>
        <p:txBody>
          <a:bodyPr wrap="square" rtlCol="0">
            <a:spAutoFit/>
          </a:bodyPr>
          <a:lstStyle/>
          <a:p>
            <a:pPr algn="ctr"/>
            <a:r>
              <a:rPr lang="zh-CN" altLang="en-US" sz="3200" spc="300">
                <a:solidFill>
                  <a:schemeClr val="tx1"/>
                </a:solidFill>
                <a:latin typeface="微软雅黑" panose="020B0503020204020204" pitchFamily="34" charset="-122"/>
                <a:ea typeface="微软雅黑" panose="020B0503020204020204" pitchFamily="34" charset="-122"/>
              </a:rPr>
              <a:t>四、全面从严治党</a:t>
            </a:r>
            <a:endParaRPr lang="zh-CN" altLang="en-US" sz="3200" spc="300" dirty="0">
              <a:solidFill>
                <a:schemeClr val="tx1"/>
              </a:solidFill>
              <a:latin typeface="微软雅黑" panose="020B0503020204020204" pitchFamily="34" charset="-122"/>
              <a:ea typeface="微软雅黑" panose="020B0503020204020204" pitchFamily="34" charset="-122"/>
            </a:endParaRPr>
          </a:p>
        </p:txBody>
      </p:sp>
      <p:sp>
        <p:nvSpPr>
          <p:cNvPr id="2" name="标题 1"/>
          <p:cNvSpPr txBox="1"/>
          <p:nvPr/>
        </p:nvSpPr>
        <p:spPr>
          <a:xfrm>
            <a:off x="7226300" y="1587500"/>
            <a:ext cx="2393188" cy="192214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rgbClr val="FFFFFF"/>
                </a:solidFill>
                <a:latin typeface="方正清刻本悦宋简体" panose="02000000000000000000" charset="0"/>
                <a:ea typeface="方正清刻本悦宋简体" panose="02000000000000000000" charset="0"/>
                <a:cs typeface="+mn-ea"/>
              </a:defRPr>
            </a:lvl1pPr>
          </a:lstStyle>
          <a:p>
            <a:r>
              <a:rPr lang="zh-CN" altLang="en-US" sz="2800" dirty="0">
                <a:solidFill>
                  <a:srgbClr val="000000"/>
                </a:solidFill>
                <a:latin typeface="微软雅黑" panose="020B0503020204020204" pitchFamily="34" charset="-122"/>
                <a:ea typeface="微软雅黑" panose="020B0503020204020204" pitchFamily="34" charset="-122"/>
                <a:cs typeface="方正清刻本悦宋简体" panose="02000000000000000000" charset="0"/>
                <a:sym typeface="方正清刻本悦宋简体" panose="02000000000000000000" charset="0"/>
              </a:rPr>
              <a:t>新时代党的</a:t>
            </a:r>
            <a:r>
              <a:rPr lang="zh-CN" altLang="en-US" sz="2800" dirty="0" smtClean="0">
                <a:solidFill>
                  <a:srgbClr val="000000"/>
                </a:solidFill>
                <a:latin typeface="微软雅黑" panose="020B0503020204020204" pitchFamily="34" charset="-122"/>
                <a:ea typeface="微软雅黑" panose="020B0503020204020204" pitchFamily="34" charset="-122"/>
                <a:cs typeface="方正清刻本悦宋简体" panose="02000000000000000000" charset="0"/>
                <a:sym typeface="方正清刻本悦宋简体" panose="02000000000000000000" charset="0"/>
              </a:rPr>
              <a:t>建设的总</a:t>
            </a:r>
            <a:r>
              <a:rPr lang="zh-CN" altLang="en-US" sz="2800" dirty="0">
                <a:solidFill>
                  <a:srgbClr val="000000"/>
                </a:solidFill>
                <a:latin typeface="微软雅黑" panose="020B0503020204020204" pitchFamily="34" charset="-122"/>
                <a:ea typeface="微软雅黑" panose="020B0503020204020204" pitchFamily="34" charset="-122"/>
                <a:cs typeface="方正清刻本悦宋简体" panose="02000000000000000000" charset="0"/>
                <a:sym typeface="方正清刻本悦宋简体" panose="02000000000000000000" charset="0"/>
              </a:rPr>
              <a:t>要求</a:t>
            </a:r>
          </a:p>
        </p:txBody>
      </p:sp>
      <p:sp>
        <p:nvSpPr>
          <p:cNvPr id="3" name="标题 1"/>
          <p:cNvSpPr txBox="1"/>
          <p:nvPr/>
        </p:nvSpPr>
        <p:spPr>
          <a:xfrm>
            <a:off x="3571875" y="4237990"/>
            <a:ext cx="2199005" cy="192214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rgbClr val="FFFFFF"/>
                </a:solidFill>
                <a:latin typeface="方正清刻本悦宋简体" panose="02000000000000000000" charset="0"/>
                <a:ea typeface="方正清刻本悦宋简体" panose="02000000000000000000" charset="0"/>
                <a:cs typeface="+mn-ea"/>
              </a:defRPr>
            </a:lvl1pPr>
          </a:lstStyle>
          <a:p>
            <a:r>
              <a:rPr lang="zh-CN" altLang="en-US" sz="2800" dirty="0">
                <a:solidFill>
                  <a:srgbClr val="000000"/>
                </a:solidFill>
                <a:latin typeface="微软雅黑" panose="020B0503020204020204" pitchFamily="34" charset="-122"/>
                <a:ea typeface="微软雅黑" panose="020B0503020204020204" pitchFamily="34" charset="-122"/>
                <a:cs typeface="方正清刻本悦宋简体" panose="02000000000000000000" charset="0"/>
                <a:sym typeface="方正清刻本悦宋简体" panose="02000000000000000000" charset="0"/>
              </a:rPr>
              <a:t>勇于自我革命、从严管党治党是中国共产党最鲜明的品格</a:t>
            </a:r>
          </a:p>
        </p:txBody>
      </p:sp>
      <p:sp>
        <p:nvSpPr>
          <p:cNvPr id="4" name="标题 1"/>
          <p:cNvSpPr txBox="1"/>
          <p:nvPr/>
        </p:nvSpPr>
        <p:spPr>
          <a:xfrm>
            <a:off x="7498080" y="4214495"/>
            <a:ext cx="1901825" cy="192214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rgbClr val="FFFFFF"/>
                </a:solidFill>
                <a:latin typeface="方正清刻本悦宋简体" panose="02000000000000000000" charset="0"/>
                <a:ea typeface="方正清刻本悦宋简体" panose="02000000000000000000" charset="0"/>
                <a:cs typeface="+mn-ea"/>
              </a:defRPr>
            </a:lvl1pPr>
          </a:lstStyle>
          <a:p>
            <a:r>
              <a:rPr lang="zh-CN" altLang="en-US" sz="2800" dirty="0">
                <a:solidFill>
                  <a:srgbClr val="000000"/>
                </a:solidFill>
                <a:latin typeface="微软雅黑" panose="020B0503020204020204" pitchFamily="34" charset="-122"/>
                <a:ea typeface="微软雅黑" panose="020B0503020204020204" pitchFamily="34" charset="-122"/>
                <a:cs typeface="方正清刻本悦宋简体" panose="02000000000000000000" charset="0"/>
                <a:sym typeface="方正清刻本悦宋简体" panose="02000000000000000000" charset="0"/>
              </a:rPr>
              <a:t>全面从严治党永远在路上</a:t>
            </a:r>
          </a:p>
        </p:txBody>
      </p:sp>
      <p:sp>
        <p:nvSpPr>
          <p:cNvPr id="5" name="文本框 4"/>
          <p:cNvSpPr txBox="1"/>
          <p:nvPr>
            <p:custDataLst>
              <p:tags r:id="rId2"/>
            </p:custDataLst>
          </p:nvPr>
        </p:nvSpPr>
        <p:spPr>
          <a:xfrm>
            <a:off x="195072" y="15240"/>
            <a:ext cx="5824474" cy="601182"/>
          </a:xfrm>
          <a:prstGeom prst="rect">
            <a:avLst/>
          </a:prstGeom>
          <a:noFill/>
        </p:spPr>
        <p:txBody>
          <a:bodyPr wrap="square" lIns="63500" tIns="25400" rIns="63500" bIns="25400" rtlCol="0" anchor="b" anchorCtr="0">
            <a:normAutofit fontScale="95000"/>
          </a:bodyPr>
          <a:lstStyle/>
          <a:p>
            <a:pPr marL="0" indent="0" algn="l">
              <a:lnSpc>
                <a:spcPct val="100000"/>
              </a:lnSpc>
              <a:spcBef>
                <a:spcPts val="0"/>
              </a:spcBef>
              <a:spcAft>
                <a:spcPts val="0"/>
              </a:spcAft>
              <a:buSzPct val="100000"/>
              <a:buNone/>
            </a:pPr>
            <a:r>
              <a:rPr lang="zh-CN" altLang="en-US" sz="3800" b="1" spc="220" dirty="0">
                <a:solidFill>
                  <a:schemeClr val="accent1">
                    <a:lumMod val="75000"/>
                  </a:schemeClr>
                </a:solidFill>
                <a:latin typeface="微软雅黑" panose="020B0503020204020204" pitchFamily="34" charset="-122"/>
                <a:ea typeface="微软雅黑" panose="020B0503020204020204" pitchFamily="34" charset="-122"/>
              </a:rPr>
              <a:t>一、教材分析</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descr="e7d195523061f1c09e9d68d7cf438b91ef959ecb14fc25d26BBA7F7DBC18E55DFF4014AF651F0BF2569D4B6C1DA7F1A4683A481403BD872FC687266AD13265C1DE7C373772FD8728ABDD69ADD03BFF5BE2862BC891DBB79ED9A64E36B760F047242DA6CEBD57752E2D8380B9776A94FF1AA390A057932998756F4633FD36D01F11C8C09C8E0E14D0D9FC1FE1EC10F6F9"/>
          <p:cNvSpPr/>
          <p:nvPr/>
        </p:nvSpPr>
        <p:spPr>
          <a:xfrm>
            <a:off x="584064" y="1599758"/>
            <a:ext cx="11194648" cy="3969385"/>
          </a:xfrm>
          <a:prstGeom prst="rect">
            <a:avLst/>
          </a:prstGeom>
          <a:gradFill>
            <a:gsLst>
              <a:gs pos="3896">
                <a:srgbClr val="F2E6CD"/>
              </a:gs>
              <a:gs pos="97000">
                <a:srgbClr val="E3B84B"/>
              </a:gs>
            </a:gsLst>
            <a:lin scaled="1"/>
          </a:gradFill>
          <a:ln w="19050">
            <a:solidFill>
              <a:srgbClr val="FFC000"/>
            </a:solidFill>
          </a:ln>
        </p:spPr>
        <p:txBody>
          <a:bodyPr wrap="square">
            <a:spAutoFit/>
          </a:bodyPr>
          <a:lstStyle/>
          <a:p>
            <a:r>
              <a:rPr lang="en-US" altLang="zh-CN" sz="2800" dirty="0" smtClean="0">
                <a:ln w="0"/>
                <a:latin typeface="微软雅黑" panose="020B0503020204020204" pitchFamily="34" charset="-122"/>
                <a:ea typeface="微软雅黑" panose="020B0503020204020204" pitchFamily="34" charset="-122"/>
              </a:rPr>
              <a:t>        </a:t>
            </a:r>
            <a:r>
              <a:rPr lang="zh-CN" altLang="zh-CN" sz="2800" dirty="0" smtClean="0">
                <a:ln w="0"/>
                <a:latin typeface="微软雅黑" panose="020B0503020204020204" pitchFamily="34" charset="-122"/>
                <a:ea typeface="微软雅黑" panose="020B0503020204020204" pitchFamily="34" charset="-122"/>
              </a:rPr>
              <a:t>新</a:t>
            </a:r>
            <a:r>
              <a:rPr lang="zh-CN" altLang="zh-CN" sz="2800" dirty="0">
                <a:ln w="0"/>
                <a:latin typeface="微软雅黑" panose="020B0503020204020204" pitchFamily="34" charset="-122"/>
                <a:ea typeface="微软雅黑" panose="020B0503020204020204" pitchFamily="34" charset="-122"/>
              </a:rPr>
              <a:t>的征程上，我们要牢记打铁必须自身硬的道理，增强全面从严治党永远在路上的政治自觉，以党的政治建设为统领，继续推进新时代党的建设新的伟大工程，不断严密党的组织体系，着力建设德才兼备的高素质干部队伍，坚定不移推进党风廉政建设和反腐败斗争，坚决清除一切损害党的先进性和纯洁性的因素，清除一切侵蚀党的健康肌体的病毒，确保党不变质、不变色、不变味，确保党在新时代坚持和发展中国特色社会主义的历史进程中始终成为坚强领导核心！</a:t>
            </a:r>
          </a:p>
          <a:p>
            <a:pPr algn="r"/>
            <a:r>
              <a:rPr lang="en-US" altLang="zh-CN" sz="2800" dirty="0" smtClean="0">
                <a:ln w="0"/>
                <a:latin typeface="微软雅黑" panose="020B0503020204020204" pitchFamily="34" charset="-122"/>
                <a:ea typeface="微软雅黑" panose="020B0503020204020204" pitchFamily="34" charset="-122"/>
              </a:rPr>
              <a:t>        ——</a:t>
            </a:r>
            <a:r>
              <a:rPr lang="zh-CN" altLang="zh-CN" sz="2800" dirty="0" smtClean="0">
                <a:ln w="0"/>
                <a:latin typeface="微软雅黑" panose="020B0503020204020204" pitchFamily="34" charset="-122"/>
                <a:ea typeface="微软雅黑" panose="020B0503020204020204" pitchFamily="34" charset="-122"/>
              </a:rPr>
              <a:t>习</a:t>
            </a:r>
            <a:r>
              <a:rPr lang="zh-CN" altLang="zh-CN" sz="2800" dirty="0">
                <a:ln w="0"/>
                <a:latin typeface="微软雅黑" panose="020B0503020204020204" pitchFamily="34" charset="-122"/>
                <a:ea typeface="微软雅黑" panose="020B0503020204020204" pitchFamily="34" charset="-122"/>
              </a:rPr>
              <a:t>近平</a:t>
            </a:r>
            <a:r>
              <a:rPr lang="en-US" altLang="zh-CN" sz="2800" dirty="0">
                <a:ln w="0"/>
                <a:latin typeface="微软雅黑" panose="020B0503020204020204" pitchFamily="34" charset="-122"/>
                <a:ea typeface="微软雅黑" panose="020B0503020204020204" pitchFamily="34" charset="-122"/>
              </a:rPr>
              <a:t>2021</a:t>
            </a:r>
            <a:r>
              <a:rPr lang="zh-CN" altLang="zh-CN" sz="2800" dirty="0">
                <a:ln w="0"/>
                <a:latin typeface="微软雅黑" panose="020B0503020204020204" pitchFamily="34" charset="-122"/>
                <a:ea typeface="微软雅黑" panose="020B0503020204020204" pitchFamily="34" charset="-122"/>
              </a:rPr>
              <a:t>年</a:t>
            </a:r>
            <a:r>
              <a:rPr lang="en-US" altLang="zh-CN" sz="2800" dirty="0">
                <a:ln w="0"/>
                <a:latin typeface="微软雅黑" panose="020B0503020204020204" pitchFamily="34" charset="-122"/>
                <a:ea typeface="微软雅黑" panose="020B0503020204020204" pitchFamily="34" charset="-122"/>
              </a:rPr>
              <a:t>7</a:t>
            </a:r>
            <a:r>
              <a:rPr lang="zh-CN" altLang="zh-CN" sz="2800" dirty="0">
                <a:ln w="0"/>
                <a:latin typeface="微软雅黑" panose="020B0503020204020204" pitchFamily="34" charset="-122"/>
                <a:ea typeface="微软雅黑" panose="020B0503020204020204" pitchFamily="34" charset="-122"/>
              </a:rPr>
              <a:t>月</a:t>
            </a:r>
            <a:r>
              <a:rPr lang="en-US" altLang="zh-CN" sz="2800" dirty="0">
                <a:ln w="0"/>
                <a:latin typeface="微软雅黑" panose="020B0503020204020204" pitchFamily="34" charset="-122"/>
                <a:ea typeface="微软雅黑" panose="020B0503020204020204" pitchFamily="34" charset="-122"/>
              </a:rPr>
              <a:t>1</a:t>
            </a:r>
            <a:r>
              <a:rPr lang="zh-CN" altLang="zh-CN" sz="2800" dirty="0">
                <a:ln w="0"/>
                <a:latin typeface="微软雅黑" panose="020B0503020204020204" pitchFamily="34" charset="-122"/>
                <a:ea typeface="微软雅黑" panose="020B0503020204020204" pitchFamily="34" charset="-122"/>
              </a:rPr>
              <a:t>日在庆祝中国共产党成立</a:t>
            </a:r>
            <a:r>
              <a:rPr lang="en-US" altLang="zh-CN" sz="2800" dirty="0">
                <a:ln w="0"/>
                <a:latin typeface="微软雅黑" panose="020B0503020204020204" pitchFamily="34" charset="-122"/>
                <a:ea typeface="微软雅黑" panose="020B0503020204020204" pitchFamily="34" charset="-122"/>
              </a:rPr>
              <a:t>100</a:t>
            </a:r>
            <a:r>
              <a:rPr lang="zh-CN" altLang="zh-CN" sz="2800" dirty="0">
                <a:ln w="0"/>
                <a:latin typeface="微软雅黑" panose="020B0503020204020204" pitchFamily="34" charset="-122"/>
                <a:ea typeface="微软雅黑" panose="020B0503020204020204" pitchFamily="34" charset="-122"/>
              </a:rPr>
              <a:t>周年大会上的</a:t>
            </a:r>
            <a:r>
              <a:rPr lang="zh-CN" altLang="zh-CN" sz="2800" dirty="0" smtClean="0">
                <a:ln w="0"/>
                <a:latin typeface="微软雅黑" panose="020B0503020204020204" pitchFamily="34" charset="-122"/>
                <a:ea typeface="微软雅黑" panose="020B0503020204020204" pitchFamily="34" charset="-122"/>
              </a:rPr>
              <a:t>讲话</a:t>
            </a:r>
            <a:endParaRPr lang="zh-CN" altLang="zh-CN" sz="2800" dirty="0">
              <a:ln w="0"/>
              <a:latin typeface="微软雅黑" panose="020B0503020204020204" pitchFamily="34" charset="-122"/>
              <a:ea typeface="微软雅黑" panose="020B0503020204020204" pitchFamily="34" charset="-122"/>
            </a:endParaRPr>
          </a:p>
        </p:txBody>
      </p:sp>
      <p:sp>
        <p:nvSpPr>
          <p:cNvPr id="5" name="TextBox 3"/>
          <p:cNvSpPr txBox="1"/>
          <p:nvPr/>
        </p:nvSpPr>
        <p:spPr>
          <a:xfrm>
            <a:off x="3096260" y="648970"/>
            <a:ext cx="5751195" cy="737235"/>
          </a:xfrm>
          <a:prstGeom prst="rect">
            <a:avLst/>
          </a:prstGeom>
          <a:noFill/>
        </p:spPr>
        <p:txBody>
          <a:bodyPr wrap="square" rtlCol="0">
            <a:spAutoFit/>
          </a:bodyPr>
          <a:lstStyle/>
          <a:p>
            <a:pPr algn="ctr">
              <a:lnSpc>
                <a:spcPct val="150000"/>
              </a:lnSpc>
            </a:pPr>
            <a:r>
              <a:rPr lang="zh-CN" altLang="en-US" sz="2800" dirty="0">
                <a:ln w="0"/>
                <a:latin typeface="微软雅黑" panose="020B0503020204020204" pitchFamily="34" charset="-122"/>
                <a:ea typeface="微软雅黑" panose="020B0503020204020204" pitchFamily="34" charset="-122"/>
              </a:rPr>
              <a:t>全面从严治党永远在路上</a:t>
            </a:r>
            <a:endParaRPr lang="en-US" altLang="zh-CN" sz="2800" dirty="0">
              <a:latin typeface="微软雅黑" panose="020B0503020204020204" pitchFamily="34" charset="-122"/>
              <a:ea typeface="微软雅黑" panose="020B0503020204020204" pitchFamily="34" charset="-122"/>
            </a:endParaRPr>
          </a:p>
        </p:txBody>
      </p:sp>
      <p:sp>
        <p:nvSpPr>
          <p:cNvPr id="7" name="文本框 6"/>
          <p:cNvSpPr txBox="1"/>
          <p:nvPr>
            <p:custDataLst>
              <p:tags r:id="rId1"/>
            </p:custDataLst>
          </p:nvPr>
        </p:nvSpPr>
        <p:spPr>
          <a:xfrm>
            <a:off x="195072" y="25400"/>
            <a:ext cx="5824474" cy="601182"/>
          </a:xfrm>
          <a:prstGeom prst="rect">
            <a:avLst/>
          </a:prstGeom>
          <a:noFill/>
        </p:spPr>
        <p:txBody>
          <a:bodyPr wrap="square" lIns="63500" tIns="25400" rIns="63500" bIns="25400" rtlCol="0" anchor="b" anchorCtr="0">
            <a:normAutofit fontScale="95000"/>
          </a:bodyPr>
          <a:lstStyle/>
          <a:p>
            <a:pPr marL="0" indent="0" algn="l">
              <a:lnSpc>
                <a:spcPct val="100000"/>
              </a:lnSpc>
              <a:spcBef>
                <a:spcPts val="0"/>
              </a:spcBef>
              <a:spcAft>
                <a:spcPts val="0"/>
              </a:spcAft>
              <a:buSzPct val="100000"/>
              <a:buNone/>
            </a:pPr>
            <a:r>
              <a:rPr lang="zh-CN" altLang="en-US" sz="3800" b="1" spc="220" dirty="0">
                <a:solidFill>
                  <a:schemeClr val="accent1">
                    <a:lumMod val="75000"/>
                  </a:schemeClr>
                </a:solidFill>
                <a:latin typeface="微软雅黑" panose="020B0503020204020204" pitchFamily="34" charset="-122"/>
                <a:ea typeface="微软雅黑" panose="020B0503020204020204" pitchFamily="34" charset="-122"/>
              </a:rPr>
              <a:t>一、教材分析</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任意多边形 36"/>
          <p:cNvSpPr/>
          <p:nvPr/>
        </p:nvSpPr>
        <p:spPr>
          <a:xfrm rot="17474072">
            <a:off x="7342843" y="2051154"/>
            <a:ext cx="3970505" cy="5988264"/>
          </a:xfrm>
          <a:custGeom>
            <a:avLst/>
            <a:gdLst>
              <a:gd name="connsiteX0" fmla="*/ 4165438 w 4165438"/>
              <a:gd name="connsiteY0" fmla="*/ 0 h 5566669"/>
              <a:gd name="connsiteX1" fmla="*/ 4165438 w 4165438"/>
              <a:gd name="connsiteY1" fmla="*/ 4162787 h 5566669"/>
              <a:gd name="connsiteX2" fmla="*/ 0 w 4165438"/>
              <a:gd name="connsiteY2" fmla="*/ 5566669 h 5566669"/>
              <a:gd name="connsiteX3" fmla="*/ 0 w 4165438"/>
              <a:gd name="connsiteY3" fmla="*/ 0 h 5566669"/>
              <a:gd name="connsiteX4" fmla="*/ 403163 w 4165438"/>
              <a:gd name="connsiteY4" fmla="*/ 0 h 5566669"/>
              <a:gd name="connsiteX5" fmla="*/ 425279 w 4165438"/>
              <a:gd name="connsiteY5" fmla="*/ 99288 h 5566669"/>
              <a:gd name="connsiteX6" fmla="*/ 481224 w 4165438"/>
              <a:gd name="connsiteY6" fmla="*/ 268020 h 5566669"/>
              <a:gd name="connsiteX7" fmla="*/ 2728651 w 4165438"/>
              <a:gd name="connsiteY7" fmla="*/ 1257635 h 5566669"/>
              <a:gd name="connsiteX8" fmla="*/ 3793476 w 4165438"/>
              <a:gd name="connsiteY8" fmla="*/ 22546 h 5566669"/>
              <a:gd name="connsiteX9" fmla="*/ 3797470 w 4165438"/>
              <a:gd name="connsiteY9" fmla="*/ 0 h 556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5438" h="5566669">
                <a:moveTo>
                  <a:pt x="4165438" y="0"/>
                </a:moveTo>
                <a:lnTo>
                  <a:pt x="4165438" y="4162787"/>
                </a:lnTo>
                <a:lnTo>
                  <a:pt x="0" y="5566669"/>
                </a:lnTo>
                <a:lnTo>
                  <a:pt x="0" y="0"/>
                </a:lnTo>
                <a:lnTo>
                  <a:pt x="403163" y="0"/>
                </a:lnTo>
                <a:lnTo>
                  <a:pt x="425279" y="99288"/>
                </a:lnTo>
                <a:cubicBezTo>
                  <a:pt x="440895" y="155845"/>
                  <a:pt x="459516" y="212152"/>
                  <a:pt x="481224" y="268020"/>
                </a:cubicBezTo>
                <a:cubicBezTo>
                  <a:pt x="828559" y="1161904"/>
                  <a:pt x="1834766" y="1604970"/>
                  <a:pt x="2728651" y="1257635"/>
                </a:cubicBezTo>
                <a:cubicBezTo>
                  <a:pt x="3287329" y="1040551"/>
                  <a:pt x="3669906" y="566095"/>
                  <a:pt x="3793476" y="22546"/>
                </a:cubicBezTo>
                <a:lnTo>
                  <a:pt x="3797470" y="0"/>
                </a:lnTo>
                <a:close/>
              </a:path>
            </a:pathLst>
          </a:custGeom>
          <a:gradFill>
            <a:gsLst>
              <a:gs pos="100000">
                <a:schemeClr val="bg1">
                  <a:lumMod val="95000"/>
                  <a:alpha val="0"/>
                </a:schemeClr>
              </a:gs>
              <a:gs pos="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17" name="矩形 16"/>
          <p:cNvSpPr/>
          <p:nvPr/>
        </p:nvSpPr>
        <p:spPr>
          <a:xfrm>
            <a:off x="5079288" y="3535733"/>
            <a:ext cx="1103471" cy="300082"/>
          </a:xfrm>
          <a:prstGeom prst="rect">
            <a:avLst/>
          </a:prstGeom>
        </p:spPr>
        <p:txBody>
          <a:bodyPr wrap="square">
            <a:spAutoFit/>
          </a:bodyPr>
          <a:lstStyle/>
          <a:p>
            <a:pPr lvl="0" algn="r"/>
            <a:r>
              <a:rPr lang="zh-CN" altLang="en-US" sz="1350" dirty="0">
                <a:solidFill>
                  <a:schemeClr val="bg1"/>
                </a:solidFill>
                <a:latin typeface="微软雅黑" panose="020B0503020204020204" pitchFamily="34" charset="-122"/>
                <a:ea typeface="微软雅黑" panose="020B0503020204020204" pitchFamily="34" charset="-122"/>
              </a:rPr>
              <a:t>输入标题</a:t>
            </a:r>
            <a:endParaRPr lang="en-US" altLang="zh-CN" sz="1350" dirty="0">
              <a:solidFill>
                <a:schemeClr val="bg1"/>
              </a:solidFill>
              <a:latin typeface="微软雅黑" panose="020B0503020204020204" pitchFamily="34" charset="-122"/>
              <a:ea typeface="微软雅黑" panose="020B0503020204020204" pitchFamily="34" charset="-122"/>
            </a:endParaRPr>
          </a:p>
        </p:txBody>
      </p:sp>
      <p:sp>
        <p:nvSpPr>
          <p:cNvPr id="20" name="椭圆 19"/>
          <p:cNvSpPr/>
          <p:nvPr/>
        </p:nvSpPr>
        <p:spPr>
          <a:xfrm>
            <a:off x="5071436" y="2913730"/>
            <a:ext cx="1799259" cy="1753293"/>
          </a:xfrm>
          <a:prstGeom prst="ellipse">
            <a:avLst/>
          </a:prstGeom>
          <a:solidFill>
            <a:srgbClr val="0170C1"/>
          </a:solidFill>
          <a:ln w="12700" cap="flat" cmpd="sng" algn="ctr">
            <a:noFill/>
            <a:prstDash val="solid"/>
            <a:miter lim="800000"/>
          </a:ln>
          <a:effectLst>
            <a:outerShdw blurRad="254000" dist="1143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nvGrpSpPr>
          <p:cNvPr id="21" name="组合 20"/>
          <p:cNvGrpSpPr/>
          <p:nvPr/>
        </p:nvGrpSpPr>
        <p:grpSpPr>
          <a:xfrm>
            <a:off x="3812583" y="1689315"/>
            <a:ext cx="4246536" cy="4138047"/>
            <a:chOff x="3949699" y="1641473"/>
            <a:chExt cx="4216402" cy="4216402"/>
          </a:xfrm>
          <a:effectLst>
            <a:outerShdw blurRad="381000" dist="114300" dir="2700000" algn="tl" rotWithShape="0">
              <a:prstClr val="black">
                <a:alpha val="20000"/>
              </a:prstClr>
            </a:outerShdw>
          </a:effectLst>
        </p:grpSpPr>
        <p:sp>
          <p:nvSpPr>
            <p:cNvPr id="22" name="空心弧 21"/>
            <p:cNvSpPr/>
            <p:nvPr/>
          </p:nvSpPr>
          <p:spPr>
            <a:xfrm>
              <a:off x="3949699" y="1641473"/>
              <a:ext cx="4216402" cy="4216402"/>
            </a:xfrm>
            <a:prstGeom prst="blockArc">
              <a:avLst>
                <a:gd name="adj1" fmla="val 10800000"/>
                <a:gd name="adj2" fmla="val 16200047"/>
                <a:gd name="adj3" fmla="val 18284"/>
              </a:avLst>
            </a:prstGeom>
            <a:solidFill>
              <a:srgbClr val="7671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smtClean="0">
                <a:ln>
                  <a:noFill/>
                </a:ln>
                <a:solidFill>
                  <a:prstClr val="black"/>
                </a:solidFill>
                <a:effectLst/>
                <a:uLnTx/>
                <a:uFillTx/>
                <a:latin typeface="Calibri" panose="020F0502020204030204"/>
                <a:ea typeface="宋体" panose="02010600030101010101" pitchFamily="2" charset="-122"/>
              </a:endParaRPr>
            </a:p>
          </p:txBody>
        </p:sp>
        <p:sp>
          <p:nvSpPr>
            <p:cNvPr id="23" name="空心弧 22"/>
            <p:cNvSpPr/>
            <p:nvPr/>
          </p:nvSpPr>
          <p:spPr>
            <a:xfrm>
              <a:off x="3949699" y="1641473"/>
              <a:ext cx="4216402" cy="4216402"/>
            </a:xfrm>
            <a:prstGeom prst="blockArc">
              <a:avLst>
                <a:gd name="adj1" fmla="val 5400000"/>
                <a:gd name="adj2" fmla="val 10818589"/>
                <a:gd name="adj3" fmla="val 18121"/>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4" name="空心弧 23"/>
            <p:cNvSpPr/>
            <p:nvPr/>
          </p:nvSpPr>
          <p:spPr>
            <a:xfrm>
              <a:off x="3949699" y="1641473"/>
              <a:ext cx="4216402" cy="4216402"/>
            </a:xfrm>
            <a:prstGeom prst="blockArc">
              <a:avLst>
                <a:gd name="adj1" fmla="val 14607"/>
                <a:gd name="adj2" fmla="val 5436310"/>
                <a:gd name="adj3" fmla="val 18291"/>
              </a:avLst>
            </a:prstGeom>
            <a:solidFill>
              <a:srgbClr val="0170C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5" name="空心弧 24"/>
            <p:cNvSpPr/>
            <p:nvPr/>
          </p:nvSpPr>
          <p:spPr>
            <a:xfrm>
              <a:off x="3949699" y="1641473"/>
              <a:ext cx="4216402" cy="4216402"/>
            </a:xfrm>
            <a:prstGeom prst="blockArc">
              <a:avLst>
                <a:gd name="adj1" fmla="val 16200085"/>
                <a:gd name="adj2" fmla="val 54397"/>
                <a:gd name="adj3" fmla="val 18452"/>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6" name="等腰三角形 25"/>
            <p:cNvSpPr/>
            <p:nvPr/>
          </p:nvSpPr>
          <p:spPr>
            <a:xfrm rot="18888856">
              <a:off x="4209570" y="1893061"/>
              <a:ext cx="573766" cy="494625"/>
            </a:xfrm>
            <a:prstGeom prst="triangle">
              <a:avLst/>
            </a:prstGeom>
            <a:solidFill>
              <a:srgbClr val="E7E6E6">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7" name="等腰三角形 26"/>
            <p:cNvSpPr/>
            <p:nvPr/>
          </p:nvSpPr>
          <p:spPr>
            <a:xfrm rot="13825669">
              <a:off x="4032998" y="4977329"/>
              <a:ext cx="573766" cy="494625"/>
            </a:xfrm>
            <a:prstGeom prst="triangl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8" name="等腰三角形 27"/>
            <p:cNvSpPr/>
            <p:nvPr/>
          </p:nvSpPr>
          <p:spPr>
            <a:xfrm rot="2711144" flipH="1">
              <a:off x="7362735" y="1893062"/>
              <a:ext cx="573766" cy="494625"/>
            </a:xfrm>
            <a:prstGeom prst="triangl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9" name="等腰三角形 28"/>
            <p:cNvSpPr/>
            <p:nvPr/>
          </p:nvSpPr>
          <p:spPr>
            <a:xfrm rot="7810205" flipH="1">
              <a:off x="7505182" y="5017285"/>
              <a:ext cx="573766" cy="494625"/>
            </a:xfrm>
            <a:prstGeom prst="triangle">
              <a:avLst/>
            </a:prstGeom>
            <a:solidFill>
              <a:srgbClr val="0170C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sp>
        <p:nvSpPr>
          <p:cNvPr id="30" name="矩形 29"/>
          <p:cNvSpPr/>
          <p:nvPr/>
        </p:nvSpPr>
        <p:spPr>
          <a:xfrm>
            <a:off x="4321828" y="2215687"/>
            <a:ext cx="3304739" cy="3149381"/>
          </a:xfrm>
          <a:prstGeom prst="rect">
            <a:avLst/>
          </a:prstGeom>
        </p:spPr>
        <p:txBody>
          <a:bodyPr wrap="none">
            <a:prstTxWarp prst="textCircle">
              <a:avLst/>
            </a:prstTxWarp>
            <a:spAutoFit/>
          </a:bodyPr>
          <a:lstStyle/>
          <a:p>
            <a:pPr fontAlgn="auto">
              <a:spcBef>
                <a:spcPts val="0"/>
              </a:spcBef>
              <a:spcAft>
                <a:spcPts val="0"/>
              </a:spcAft>
            </a:pPr>
            <a:r>
              <a:rPr lang="zh-CN" altLang="en-US" sz="1050" dirty="0">
                <a:solidFill>
                  <a:srgbClr val="E7E6E6">
                    <a:lumMod val="25000"/>
                  </a:srgbClr>
                </a:solidFill>
                <a:latin typeface="微软雅黑 Light" panose="020B0502040204020203" pitchFamily="34" charset="-122"/>
                <a:ea typeface="微软雅黑 Light" panose="020B0502040204020203" pitchFamily="34" charset="-122"/>
              </a:rPr>
              <a:t>         </a:t>
            </a:r>
            <a:r>
              <a:rPr lang="zh-CN" altLang="en-US" sz="1050" dirty="0" smtClean="0">
                <a:solidFill>
                  <a:prstClr val="white"/>
                </a:solidFill>
                <a:latin typeface="微软雅黑 Light" panose="020B0502040204020203" pitchFamily="34" charset="-122"/>
                <a:ea typeface="微软雅黑 Light" panose="020B0502040204020203" pitchFamily="34" charset="-122"/>
              </a:rPr>
              <a:t>                 </a:t>
            </a:r>
            <a:endParaRPr lang="zh-CN" altLang="en-US" sz="1050" dirty="0">
              <a:solidFill>
                <a:srgbClr val="E7E6E6">
                  <a:lumMod val="25000"/>
                </a:srgbClr>
              </a:solidFill>
              <a:latin typeface="微软雅黑 Light" panose="020B0502040204020203" pitchFamily="34" charset="-122"/>
              <a:ea typeface="微软雅黑 Light" panose="020B0502040204020203" pitchFamily="34" charset="-122"/>
            </a:endParaRPr>
          </a:p>
        </p:txBody>
      </p:sp>
      <p:sp>
        <p:nvSpPr>
          <p:cNvPr id="31" name="矩形 30"/>
          <p:cNvSpPr/>
          <p:nvPr/>
        </p:nvSpPr>
        <p:spPr>
          <a:xfrm>
            <a:off x="5055067" y="3158173"/>
            <a:ext cx="1843750" cy="1200329"/>
          </a:xfrm>
          <a:prstGeom prst="rect">
            <a:avLst/>
          </a:prstGeom>
        </p:spPr>
        <p:txBody>
          <a:bodyPr wrap="square">
            <a:spAutoFit/>
          </a:bodyPr>
          <a:lstStyle/>
          <a:p>
            <a:pPr algn="ctr" fontAlgn="auto">
              <a:spcBef>
                <a:spcPts val="0"/>
              </a:spcBef>
              <a:spcAft>
                <a:spcPts val="0"/>
              </a:spcAft>
            </a:pPr>
            <a:r>
              <a:rPr lang="zh-CN" altLang="en-US" sz="3600" dirty="0" smtClean="0">
                <a:solidFill>
                  <a:prstClr val="white"/>
                </a:solidFill>
                <a:latin typeface="微软雅黑" panose="020B0503020204020204" pitchFamily="34" charset="-122"/>
                <a:ea typeface="微软雅黑" panose="020B0503020204020204" pitchFamily="34" charset="-122"/>
              </a:rPr>
              <a:t>学生全面发展</a:t>
            </a:r>
            <a:endParaRPr lang="en-US" altLang="zh-CN" sz="3600" dirty="0">
              <a:solidFill>
                <a:prstClr val="white"/>
              </a:solidFill>
              <a:latin typeface="微软雅黑" panose="020B0503020204020204" pitchFamily="34" charset="-122"/>
              <a:ea typeface="微软雅黑" panose="020B0503020204020204" pitchFamily="34" charset="-122"/>
            </a:endParaRPr>
          </a:p>
        </p:txBody>
      </p:sp>
      <p:sp>
        <p:nvSpPr>
          <p:cNvPr id="32" name="矩形 31"/>
          <p:cNvSpPr/>
          <p:nvPr/>
        </p:nvSpPr>
        <p:spPr>
          <a:xfrm rot="18897370">
            <a:off x="3782941" y="2264819"/>
            <a:ext cx="1843750" cy="646331"/>
          </a:xfrm>
          <a:prstGeom prst="rect">
            <a:avLst/>
          </a:prstGeom>
        </p:spPr>
        <p:txBody>
          <a:bodyPr wrap="square">
            <a:spAutoFit/>
          </a:bodyPr>
          <a:lstStyle/>
          <a:p>
            <a:pPr algn="ctr" fontAlgn="auto">
              <a:spcBef>
                <a:spcPts val="0"/>
              </a:spcBef>
              <a:spcAft>
                <a:spcPts val="0"/>
              </a:spcAft>
            </a:pPr>
            <a:r>
              <a:rPr lang="zh-CN" altLang="en-US" sz="3600" dirty="0" smtClean="0">
                <a:solidFill>
                  <a:prstClr val="white"/>
                </a:solidFill>
                <a:latin typeface="微软雅黑" panose="020B0503020204020204" pitchFamily="34" charset="-122"/>
                <a:ea typeface="微软雅黑" panose="020B0503020204020204" pitchFamily="34" charset="-122"/>
              </a:rPr>
              <a:t>思维</a:t>
            </a:r>
            <a:endParaRPr lang="en-US" altLang="zh-CN" sz="3600" dirty="0">
              <a:solidFill>
                <a:prstClr val="white"/>
              </a:solidFill>
              <a:latin typeface="微软雅黑" panose="020B0503020204020204" pitchFamily="34" charset="-122"/>
              <a:ea typeface="微软雅黑" panose="020B0503020204020204" pitchFamily="34" charset="-122"/>
            </a:endParaRPr>
          </a:p>
        </p:txBody>
      </p:sp>
      <p:sp>
        <p:nvSpPr>
          <p:cNvPr id="33" name="矩形 32"/>
          <p:cNvSpPr/>
          <p:nvPr/>
        </p:nvSpPr>
        <p:spPr>
          <a:xfrm rot="2520697">
            <a:off x="6124214" y="2166679"/>
            <a:ext cx="1843750" cy="646331"/>
          </a:xfrm>
          <a:prstGeom prst="rect">
            <a:avLst/>
          </a:prstGeom>
        </p:spPr>
        <p:txBody>
          <a:bodyPr wrap="square">
            <a:spAutoFit/>
          </a:bodyPr>
          <a:lstStyle/>
          <a:p>
            <a:pPr algn="ctr" fontAlgn="auto">
              <a:spcBef>
                <a:spcPts val="0"/>
              </a:spcBef>
              <a:spcAft>
                <a:spcPts val="0"/>
              </a:spcAft>
            </a:pPr>
            <a:r>
              <a:rPr lang="zh-CN" altLang="en-US" sz="3600" dirty="0">
                <a:latin typeface="微软雅黑" panose="020B0503020204020204" pitchFamily="34" charset="-122"/>
                <a:ea typeface="微软雅黑" panose="020B0503020204020204" pitchFamily="34" charset="-122"/>
              </a:rPr>
              <a:t>基础</a:t>
            </a:r>
            <a:endParaRPr lang="en-US" altLang="zh-CN" sz="3600" dirty="0">
              <a:latin typeface="微软雅黑" panose="020B0503020204020204" pitchFamily="34" charset="-122"/>
              <a:ea typeface="微软雅黑" panose="020B0503020204020204" pitchFamily="34" charset="-122"/>
            </a:endParaRPr>
          </a:p>
        </p:txBody>
      </p:sp>
      <p:sp>
        <p:nvSpPr>
          <p:cNvPr id="34" name="矩形 33"/>
          <p:cNvSpPr/>
          <p:nvPr/>
        </p:nvSpPr>
        <p:spPr>
          <a:xfrm rot="19065578">
            <a:off x="6261664" y="4565798"/>
            <a:ext cx="1843750" cy="646331"/>
          </a:xfrm>
          <a:prstGeom prst="rect">
            <a:avLst/>
          </a:prstGeom>
        </p:spPr>
        <p:txBody>
          <a:bodyPr wrap="square">
            <a:spAutoFit/>
          </a:bodyPr>
          <a:lstStyle/>
          <a:p>
            <a:pPr algn="ctr" fontAlgn="auto">
              <a:spcBef>
                <a:spcPts val="0"/>
              </a:spcBef>
              <a:spcAft>
                <a:spcPts val="0"/>
              </a:spcAft>
            </a:pPr>
            <a:r>
              <a:rPr lang="zh-CN" altLang="en-US" sz="3600" dirty="0" smtClean="0">
                <a:solidFill>
                  <a:prstClr val="white"/>
                </a:solidFill>
                <a:latin typeface="微软雅黑" panose="020B0503020204020204" pitchFamily="34" charset="-122"/>
                <a:ea typeface="微软雅黑" panose="020B0503020204020204" pitchFamily="34" charset="-122"/>
              </a:rPr>
              <a:t>兴趣</a:t>
            </a:r>
            <a:endParaRPr lang="en-US" altLang="zh-CN" sz="3600" dirty="0">
              <a:solidFill>
                <a:prstClr val="white"/>
              </a:solidFill>
              <a:latin typeface="微软雅黑" panose="020B0503020204020204" pitchFamily="34" charset="-122"/>
              <a:ea typeface="微软雅黑" panose="020B0503020204020204" pitchFamily="34" charset="-122"/>
            </a:endParaRPr>
          </a:p>
        </p:txBody>
      </p:sp>
      <p:sp>
        <p:nvSpPr>
          <p:cNvPr id="35" name="矩形 34"/>
          <p:cNvSpPr/>
          <p:nvPr/>
        </p:nvSpPr>
        <p:spPr>
          <a:xfrm rot="3109792">
            <a:off x="3717007" y="4442981"/>
            <a:ext cx="1843750" cy="646331"/>
          </a:xfrm>
          <a:prstGeom prst="rect">
            <a:avLst/>
          </a:prstGeom>
        </p:spPr>
        <p:txBody>
          <a:bodyPr wrap="square">
            <a:spAutoFit/>
          </a:bodyPr>
          <a:lstStyle/>
          <a:p>
            <a:pPr algn="ctr" fontAlgn="auto">
              <a:spcBef>
                <a:spcPts val="0"/>
              </a:spcBef>
              <a:spcAft>
                <a:spcPts val="0"/>
              </a:spcAft>
            </a:pPr>
            <a:r>
              <a:rPr lang="zh-CN" altLang="en-US" sz="3600" dirty="0" smtClean="0">
                <a:latin typeface="微软雅黑" panose="020B0503020204020204" pitchFamily="34" charset="-122"/>
                <a:ea typeface="微软雅黑" panose="020B0503020204020204" pitchFamily="34" charset="-122"/>
              </a:rPr>
              <a:t>发展</a:t>
            </a:r>
            <a:endParaRPr lang="en-US" altLang="zh-CN" sz="3600" dirty="0">
              <a:latin typeface="微软雅黑" panose="020B0503020204020204" pitchFamily="34" charset="-122"/>
              <a:ea typeface="微软雅黑" panose="020B0503020204020204" pitchFamily="34" charset="-122"/>
            </a:endParaRPr>
          </a:p>
        </p:txBody>
      </p:sp>
      <p:sp>
        <p:nvSpPr>
          <p:cNvPr id="36" name="矩形 35"/>
          <p:cNvSpPr/>
          <p:nvPr/>
        </p:nvSpPr>
        <p:spPr>
          <a:xfrm>
            <a:off x="7914524" y="1590189"/>
            <a:ext cx="4003313" cy="1568450"/>
          </a:xfrm>
          <a:prstGeom prst="rect">
            <a:avLst/>
          </a:prstGeom>
        </p:spPr>
        <p:txBody>
          <a:bodyPr wrap="square">
            <a:spAutoFit/>
          </a:bodyPr>
          <a:lstStyle/>
          <a:p>
            <a:pPr lvl="0"/>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道德与法治</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九年级上</a:t>
            </a:r>
            <a:endParaRPr lang="en-US" altLang="zh-CN" sz="2400" dirty="0" smtClean="0">
              <a:latin typeface="微软雅黑" panose="020B0503020204020204" pitchFamily="34" charset="-122"/>
              <a:ea typeface="微软雅黑" panose="020B0503020204020204" pitchFamily="34" charset="-122"/>
            </a:endParaRPr>
          </a:p>
          <a:p>
            <a:pPr lvl="0"/>
            <a:r>
              <a:rPr lang="zh-CN" altLang="en-US" sz="2400" dirty="0" smtClean="0">
                <a:latin typeface="微软雅黑" panose="020B0503020204020204" pitchFamily="34" charset="-122"/>
                <a:ea typeface="微软雅黑" panose="020B0503020204020204" pitchFamily="34" charset="-122"/>
              </a:rPr>
              <a:t>  第四课“建设法治中国”</a:t>
            </a:r>
            <a:endParaRPr lang="en-US" altLang="zh-CN" sz="2400" dirty="0" smtClean="0">
              <a:latin typeface="微软雅黑" panose="020B0503020204020204" pitchFamily="34" charset="-122"/>
              <a:ea typeface="微软雅黑" panose="020B0503020204020204" pitchFamily="34" charset="-122"/>
            </a:endParaRPr>
          </a:p>
          <a:p>
            <a:pPr lvl="0"/>
            <a:r>
              <a:rPr lang="zh-CN" altLang="en-US" sz="2400" dirty="0" smtClean="0">
                <a:latin typeface="微软雅黑" panose="020B0503020204020204" pitchFamily="34" charset="-122"/>
                <a:ea typeface="微软雅黑" panose="020B0503020204020204" pitchFamily="34" charset="-122"/>
              </a:rPr>
              <a:t>  八年级下第五课“我国的政治和经济制度”</a:t>
            </a:r>
          </a:p>
        </p:txBody>
      </p:sp>
      <p:sp>
        <p:nvSpPr>
          <p:cNvPr id="38" name="矩形 37"/>
          <p:cNvSpPr/>
          <p:nvPr/>
        </p:nvSpPr>
        <p:spPr>
          <a:xfrm>
            <a:off x="1170305" y="1632585"/>
            <a:ext cx="2934335" cy="1198880"/>
          </a:xfrm>
          <a:prstGeom prst="rect">
            <a:avLst/>
          </a:prstGeom>
        </p:spPr>
        <p:txBody>
          <a:bodyPr wrap="square">
            <a:spAutoFit/>
          </a:bodyPr>
          <a:lstStyle/>
          <a:p>
            <a:pPr lvl="0"/>
            <a:r>
              <a:rPr lang="zh-CN" altLang="en-US" sz="2400" dirty="0" smtClean="0">
                <a:latin typeface="微软雅黑" panose="020B0503020204020204" pitchFamily="34" charset="-122"/>
                <a:ea typeface="微软雅黑" panose="020B0503020204020204" pitchFamily="34" charset="-122"/>
              </a:rPr>
              <a:t>思维能力提高</a:t>
            </a:r>
            <a:endParaRPr lang="en-US" altLang="zh-CN" sz="2400" dirty="0" smtClean="0">
              <a:latin typeface="微软雅黑" panose="020B0503020204020204" pitchFamily="34" charset="-122"/>
              <a:ea typeface="微软雅黑" panose="020B0503020204020204" pitchFamily="34" charset="-122"/>
            </a:endParaRPr>
          </a:p>
          <a:p>
            <a:pPr lvl="0"/>
            <a:r>
              <a:rPr lang="zh-CN" altLang="en-US" sz="2400" dirty="0" smtClean="0">
                <a:latin typeface="微软雅黑" panose="020B0503020204020204" pitchFamily="34" charset="-122"/>
                <a:ea typeface="微软雅黑" panose="020B0503020204020204" pitchFamily="34" charset="-122"/>
              </a:rPr>
              <a:t>观察、分析能力</a:t>
            </a:r>
            <a:endParaRPr lang="en-US" altLang="zh-CN" sz="2400" dirty="0" smtClean="0">
              <a:latin typeface="微软雅黑" panose="020B0503020204020204" pitchFamily="34" charset="-122"/>
              <a:ea typeface="微软雅黑" panose="020B0503020204020204" pitchFamily="34" charset="-122"/>
            </a:endParaRPr>
          </a:p>
          <a:p>
            <a:pPr lvl="0"/>
            <a:r>
              <a:rPr lang="zh-CN" altLang="en-US" sz="2400" dirty="0" smtClean="0">
                <a:latin typeface="微软雅黑" panose="020B0503020204020204" pitchFamily="34" charset="-122"/>
                <a:ea typeface="微软雅黑" panose="020B0503020204020204" pitchFamily="34" charset="-122"/>
              </a:rPr>
              <a:t>有利于系统全面学习</a:t>
            </a:r>
          </a:p>
        </p:txBody>
      </p:sp>
      <p:sp>
        <p:nvSpPr>
          <p:cNvPr id="39" name="矩形 38"/>
          <p:cNvSpPr/>
          <p:nvPr/>
        </p:nvSpPr>
        <p:spPr>
          <a:xfrm>
            <a:off x="8023860" y="5011420"/>
            <a:ext cx="2357755" cy="829945"/>
          </a:xfrm>
          <a:prstGeom prst="rect">
            <a:avLst/>
          </a:prstGeom>
        </p:spPr>
        <p:txBody>
          <a:bodyPr wrap="square">
            <a:spAutoFit/>
          </a:bodyPr>
          <a:lstStyle/>
          <a:p>
            <a:pPr lvl="0"/>
            <a:r>
              <a:rPr lang="zh-CN" altLang="en-US" sz="2400" dirty="0" smtClean="0">
                <a:latin typeface="微软雅黑" panose="020B0503020204020204" pitchFamily="34" charset="-122"/>
                <a:ea typeface="微软雅黑" panose="020B0503020204020204" pitchFamily="34" charset="-122"/>
              </a:rPr>
              <a:t>从生活经验出发</a:t>
            </a:r>
            <a:endParaRPr lang="en-US" altLang="zh-CN" sz="2400" dirty="0" smtClean="0">
              <a:latin typeface="微软雅黑" panose="020B0503020204020204" pitchFamily="34" charset="-122"/>
              <a:ea typeface="微软雅黑" panose="020B0503020204020204" pitchFamily="34" charset="-122"/>
            </a:endParaRPr>
          </a:p>
          <a:p>
            <a:pPr lvl="0"/>
            <a:r>
              <a:rPr lang="zh-CN" altLang="en-US" sz="2400" dirty="0">
                <a:latin typeface="微软雅黑" panose="020B0503020204020204" pitchFamily="34" charset="-122"/>
                <a:ea typeface="微软雅黑" panose="020B0503020204020204" pitchFamily="34" charset="-122"/>
              </a:rPr>
              <a:t>增强体验</a:t>
            </a:r>
          </a:p>
        </p:txBody>
      </p:sp>
      <p:sp>
        <p:nvSpPr>
          <p:cNvPr id="40" name="矩形 39"/>
          <p:cNvSpPr/>
          <p:nvPr/>
        </p:nvSpPr>
        <p:spPr>
          <a:xfrm>
            <a:off x="2236512" y="5058030"/>
            <a:ext cx="1734063" cy="829945"/>
          </a:xfrm>
          <a:prstGeom prst="rect">
            <a:avLst/>
          </a:prstGeom>
        </p:spPr>
        <p:txBody>
          <a:bodyPr wrap="square">
            <a:spAutoFit/>
          </a:bodyPr>
          <a:lstStyle/>
          <a:p>
            <a:pPr lvl="0"/>
            <a:r>
              <a:rPr lang="zh-CN" altLang="en-US" sz="2400" dirty="0" smtClean="0">
                <a:latin typeface="微软雅黑" panose="020B0503020204020204" pitchFamily="34" charset="-122"/>
                <a:ea typeface="微软雅黑" panose="020B0503020204020204" pitchFamily="34" charset="-122"/>
              </a:rPr>
              <a:t>拔节孕穗期</a:t>
            </a:r>
            <a:endParaRPr lang="en-US" altLang="zh-CN" sz="2400" dirty="0" smtClean="0">
              <a:latin typeface="微软雅黑" panose="020B0503020204020204" pitchFamily="34" charset="-122"/>
              <a:ea typeface="微软雅黑" panose="020B0503020204020204" pitchFamily="34" charset="-122"/>
            </a:endParaRPr>
          </a:p>
          <a:p>
            <a:pPr lvl="0"/>
            <a:r>
              <a:rPr lang="zh-CN" altLang="en-US" sz="2400" dirty="0">
                <a:latin typeface="微软雅黑" panose="020B0503020204020204" pitchFamily="34" charset="-122"/>
                <a:ea typeface="微软雅黑" panose="020B0503020204020204" pitchFamily="34" charset="-122"/>
              </a:rPr>
              <a:t>发展需求</a:t>
            </a:r>
          </a:p>
        </p:txBody>
      </p:sp>
      <p:sp>
        <p:nvSpPr>
          <p:cNvPr id="41" name="文本框 40"/>
          <p:cNvSpPr txBox="1"/>
          <p:nvPr>
            <p:custDataLst>
              <p:tags r:id="rId2"/>
            </p:custDataLst>
          </p:nvPr>
        </p:nvSpPr>
        <p:spPr>
          <a:xfrm>
            <a:off x="195072" y="37465"/>
            <a:ext cx="5824474" cy="601182"/>
          </a:xfrm>
          <a:prstGeom prst="rect">
            <a:avLst/>
          </a:prstGeom>
          <a:noFill/>
        </p:spPr>
        <p:txBody>
          <a:bodyPr wrap="square" lIns="63500" tIns="25400" rIns="63500" bIns="25400" rtlCol="0" anchor="b" anchorCtr="0">
            <a:noAutofit/>
          </a:bodyPr>
          <a:lstStyle/>
          <a:p>
            <a:pPr marL="0" indent="0" algn="l">
              <a:lnSpc>
                <a:spcPct val="100000"/>
              </a:lnSpc>
              <a:spcBef>
                <a:spcPts val="0"/>
              </a:spcBef>
              <a:spcAft>
                <a:spcPts val="0"/>
              </a:spcAft>
              <a:buSzPct val="100000"/>
              <a:buNone/>
            </a:pPr>
            <a:r>
              <a:rPr lang="zh-CN" altLang="en-US" sz="3600" b="1" spc="220" dirty="0" smtClean="0">
                <a:solidFill>
                  <a:schemeClr val="accent1">
                    <a:lumMod val="75000"/>
                  </a:schemeClr>
                </a:solidFill>
                <a:latin typeface="微软雅黑" panose="020B0503020204020204" pitchFamily="34" charset="-122"/>
                <a:ea typeface="微软雅黑" panose="020B0503020204020204" pitchFamily="34" charset="-122"/>
              </a:rPr>
              <a:t>二、学情分析</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i"/>
  <p:tag name="KSO_WM_UNIT_INDEX" val="1_1"/>
  <p:tag name="KSO_WM_UNIT_ID" val="261*r_i*1_1"/>
  <p:tag name="KSO_WM_UNIT_CLEAR" val="1"/>
  <p:tag name="KSO_WM_UNIT_LAYERLEVEL" val="1_1"/>
  <p:tag name="KSO_WM_BEAUTIFY_FLAG" val="#wm#"/>
  <p:tag name="KSO_WM_TAG_VERSION" val="1.0"/>
  <p:tag name="KSO_WM_DIAGRAM_GROUP_CODE" val="r1-1"/>
</p:tagLst>
</file>

<file path=ppt/tags/tag101.xml><?xml version="1.0" encoding="utf-8"?>
<p:tagLst xmlns:a="http://schemas.openxmlformats.org/drawingml/2006/main" xmlns:r="http://schemas.openxmlformats.org/officeDocument/2006/relationships" xmlns:p="http://schemas.openxmlformats.org/presentationml/2006/main">
  <p:tag name="KSO_WM_UNIT_VALUE" val="72"/>
  <p:tag name="KSO_WM_UNIT_HIGHLIGHT" val="0"/>
  <p:tag name="KSO_WM_UNIT_COMPATIBLE" val="0"/>
  <p:tag name="KSO_WM_UNIT_PRESET_TEXT_INDEX" val="3"/>
  <p:tag name="KSO_WM_UNIT_PRESET_TEXT_LEN" val="17"/>
  <p:tag name="KSO_WM_TEMPLATE_CATEGORY" val="diagram"/>
  <p:tag name="KSO_WM_TEMPLATE_INDEX" val="160813"/>
  <p:tag name="KSO_WM_UNIT_TYPE" val="r_i"/>
  <p:tag name="KSO_WM_UNIT_INDEX" val="1_2"/>
  <p:tag name="KSO_WM_UNIT_ID" val="261*r_i*1_2"/>
  <p:tag name="KSO_WM_UNIT_CLEAR" val="1"/>
  <p:tag name="KSO_WM_UNIT_LAYERLEVEL" val="1_1"/>
  <p:tag name="KSO_WM_BEAUTIFY_FLAG" val="#wm#"/>
  <p:tag name="KSO_WM_TAG_VERSION" val="1.0"/>
  <p:tag name="KSO_WM_DIAGRAM_GROUP_CODE" val="r1-1"/>
</p:tagLst>
</file>

<file path=ppt/tags/tag10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i"/>
  <p:tag name="KSO_WM_UNIT_INDEX" val="1_3"/>
  <p:tag name="KSO_WM_UNIT_ID" val="261*r_i*1_3"/>
  <p:tag name="KSO_WM_UNIT_CLEAR" val="1"/>
  <p:tag name="KSO_WM_UNIT_LAYERLEVEL" val="1_1"/>
  <p:tag name="KSO_WM_BEAUTIFY_FLAG" val="#wm#"/>
  <p:tag name="KSO_WM_TAG_VERSION" val="1.0"/>
  <p:tag name="KSO_WM_DIAGRAM_GROUP_CODE" val="r1-1"/>
</p:tagLst>
</file>

<file path=ppt/tags/tag10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t"/>
  <p:tag name="KSO_WM_UNIT_INDEX" val="1_1"/>
  <p:tag name="KSO_WM_UNIT_ID" val="261*r_t*1_1"/>
  <p:tag name="KSO_WM_UNIT_CLEAR" val="1"/>
  <p:tag name="KSO_WM_UNIT_LAYERLEVEL" val="1_1"/>
  <p:tag name="KSO_WM_UNIT_DIAGRAM_CONTRAST_TITLE_CNT" val="3"/>
  <p:tag name="KSO_WM_UNIT_DIAGRAM_DIMENSION_TITLE_CNT" val="2"/>
  <p:tag name="KSO_WM_UNIT_VALUE" val="22"/>
  <p:tag name="KSO_WM_UNIT_HIGHLIGHT" val="0"/>
  <p:tag name="KSO_WM_UNIT_COMPATIBLE" val="0"/>
  <p:tag name="KSO_WM_UNIT_PRESET_TEXT_INDEX" val="3"/>
  <p:tag name="KSO_WM_UNIT_PRESET_TEXT_LEN" val="5"/>
  <p:tag name="KSO_WM_BEAUTIFY_FLAG" val="#wm#"/>
  <p:tag name="KSO_WM_TAG_VERSION" val="1.0"/>
  <p:tag name="KSO_WM_DIAGRAM_GROUP_CODE" val="r1-1"/>
</p:tagLst>
</file>

<file path=ppt/tags/tag104.xml><?xml version="1.0" encoding="utf-8"?>
<p:tagLst xmlns:a="http://schemas.openxmlformats.org/drawingml/2006/main" xmlns:r="http://schemas.openxmlformats.org/officeDocument/2006/relationships" xmlns:p="http://schemas.openxmlformats.org/presentationml/2006/main">
  <p:tag name="KSO_WM_FULL_TEXT_BEAUTIFY_COPY_ID" val="150995214"/>
  <p:tag name="KSO_WM_SPECIAL_SOURCE" val="bdnull"/>
</p:tagLst>
</file>

<file path=ppt/tags/tag105.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4.xml><?xml version="1.0" encoding="utf-8"?>
<p:tagLst xmlns:a="http://schemas.openxmlformats.org/drawingml/2006/main" xmlns:r="http://schemas.openxmlformats.org/officeDocument/2006/relationships" xmlns:p="http://schemas.openxmlformats.org/presentationml/2006/main">
  <p:tag name="KSO_WM_FULL_TEXT_BEAUTIFY_COPY_ID" val="150995391"/>
  <p:tag name="KSO_WM_SLIDE_ID" val="diagram2021289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8*48"/>
  <p:tag name="KSO_WM_TAG_VERSION" val="1.0"/>
  <p:tag name="KSO_WM_BEAUTIFY_FLAG" val="#wm#"/>
  <p:tag name="KSO_WM_TEMPLATE_CATEGORY" val="diagram"/>
  <p:tag name="KSO_WM_TEMPLATE_INDEX" val="20212890"/>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0-12-09T20:38:00&quot;,&quot;maxSize&quot;:{&quot;size1&quot;:31.100000000000001},&quot;minSize&quot;:{&quot;size1&quot;:20.100000000000001},&quot;normalSize&quot;:{&quot;size1&quot;:20.100000000000001},&quot;subLayout&quot;:[{&quot;id&quot;:&quot;2020-12-09T20:38:00&quot;,&quot;margin&quot;:{&quot;bottom&quot;:0.026000002399086952,&quot;left&quot;:1.6929999589920044,&quot;right&quot;:1.6929999589920044,&quot;top&quot;:1.6929999589920044},&quot;type&quot;:0},{&quot;id&quot;:&quot;2020-12-09T20:38:00&quot;,&quot;margin&quot;:{&quot;bottom&quot;:1.6929999589920044,&quot;left&quot;:1.6929999589920044,&quot;right&quot;:1.6929999589920044,&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d96349c98c299aacc02c7"/>
  <p:tag name="KSO_WM_CHIP_FILLPROP" val="[[{&quot;text_align&quot;:&quot;lm&quot;,&quot;text_direction&quot;:&quot;horizontal&quot;,&quot;support_big_font&quot;:false,&quot;picture_toward&quot;:0,&quot;picture_dockside&quot;:[],&quot;fill_id&quot;:&quot;511b1c75f1234b9e8830a0fc8507d58d&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f59f3e6f069b43bf81b59d708180a1f2&quot;,&quot;fill_align&quot;:&quot;cm&quot;,&quot;chip_types&quot;:[&quot;diagram&quot;,&quot;text&quot;,&quot;picture&quot;,&quot;chart&quot;,&quot;table&quot;,&quot;video&quot;]}]]"/>
  <p:tag name="KSO_WM_CHIP_DECFILLPROP" val="[]"/>
  <p:tag name="KSO_WM_SLIDE_CAN_ADD_NAVIGATION" val="1"/>
  <p:tag name="KSO_WM_CHIP_GROUPID" val="5f6c93987b7ee298d401b017"/>
  <p:tag name="KSO_WM_SLIDE_BK_DARK_LIGHT" val="2"/>
  <p:tag name="KSO_WM_SLIDE_BACKGROUND_TYPE" val="general"/>
  <p:tag name="KSO_WM_SLIDE_SUPPORT_FEATURE_TYPE" val="3"/>
  <p:tag name="KSO_WM_TEMPLATE_ASSEMBLE_XID" val="5fd0c5281fa9d42129dd6fd1"/>
  <p:tag name="KSO_WM_TEMPLATE_ASSEMBLE_GROUPID" val="5fd0c5281fa9d42129dd6fd1"/>
  <p:tag name="KSO_WM_SPECIAL_SOURCE" val="bdnull"/>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5649_1*l_h_i*1_1_2"/>
  <p:tag name="KSO_WM_TEMPLATE_CATEGORY" val="diagram"/>
  <p:tag name="KSO_WM_TEMPLATE_INDEX" val="2021564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5649_1*l_h_f*1_1_1"/>
  <p:tag name="KSO_WM_TEMPLATE_CATEGORY" val="diagram"/>
  <p:tag name="KSO_WM_TEMPLATE_INDEX" val="20215649"/>
  <p:tag name="KSO_WM_UNIT_LAYERLEVEL" val="1_1_1"/>
  <p:tag name="KSO_WM_TAG_VERSION" val="1.0"/>
  <p:tag name="KSO_WM_BEAUTIFY_FLAG" val="#wm#"/>
  <p:tag name="KSO_WM_UNIT_PRESET_TEXT" val="单击此处输入你的正文，文字是您思想的提炼"/>
  <p:tag name="KSO_WM_UNIT_VALUE" val="28"/>
  <p:tag name="KSO_WM_UNIT_TEXT_FILL_FORE_SCHEMECOLOR_INDEX_BRIGHTNESS" val="0.25"/>
  <p:tag name="KSO_WM_UNIT_TEXT_FILL_FORE_SCHEMECOLOR_INDEX" val="13"/>
  <p:tag name="KSO_WM_UNIT_TEXT_FILL_TYPE" val="1"/>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15649_1*l_h_a*1_1_1"/>
  <p:tag name="KSO_WM_TEMPLATE_CATEGORY" val="diagram"/>
  <p:tag name="KSO_WM_TEMPLATE_INDEX" val="20215649"/>
  <p:tag name="KSO_WM_UNIT_LAYERLEVEL" val="1_1_1"/>
  <p:tag name="KSO_WM_TAG_VERSION" val="1.0"/>
  <p:tag name="KSO_WM_BEAUTIFY_FLAG" val="#wm#"/>
  <p:tag name="KSO_WM_UNIT_PRESET_TEXT" val="添加标题"/>
  <p:tag name="KSO_WM_UNIT_VALUE" val="8"/>
  <p:tag name="KSO_WM_UNIT_TEXT_FILL_FORE_SCHEMECOLOR_INDEX_BRIGHTNESS" val="0.25"/>
  <p:tag name="KSO_WM_UNIT_TEXT_FILL_FORE_SCHEMECOLOR_INDEX" val="13"/>
  <p:tag name="KSO_WM_UNIT_TEXT_FILL_TYPE" val="1"/>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5649_1*l_h_i*1_2_2"/>
  <p:tag name="KSO_WM_TEMPLATE_CATEGORY" val="diagram"/>
  <p:tag name="KSO_WM_TEMPLATE_INDEX" val="2021564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1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5649_1*l_h_f*1_2_1"/>
  <p:tag name="KSO_WM_TEMPLATE_CATEGORY" val="diagram"/>
  <p:tag name="KSO_WM_TEMPLATE_INDEX" val="20215649"/>
  <p:tag name="KSO_WM_UNIT_LAYERLEVEL" val="1_1_1"/>
  <p:tag name="KSO_WM_TAG_VERSION" val="1.0"/>
  <p:tag name="KSO_WM_BEAUTIFY_FLAG" val="#wm#"/>
  <p:tag name="KSO_WM_UNIT_PRESET_TEXT" val="单击此处输入你的正文，文字是您思想的提炼"/>
  <p:tag name="KSO_WM_UNIT_VALUE" val="28"/>
  <p:tag name="KSO_WM_UNIT_TEXT_FILL_FORE_SCHEMECOLOR_INDEX_BRIGHTNESS" val="0.25"/>
  <p:tag name="KSO_WM_UNIT_TEXT_FILL_FORE_SCHEMECOLOR_INDEX" val="13"/>
  <p:tag name="KSO_WM_UNIT_TEXT_FILL_TYPE" val="1"/>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15649_1*l_h_a*1_2_1"/>
  <p:tag name="KSO_WM_TEMPLATE_CATEGORY" val="diagram"/>
  <p:tag name="KSO_WM_TEMPLATE_INDEX" val="20215649"/>
  <p:tag name="KSO_WM_UNIT_LAYERLEVEL" val="1_1_1"/>
  <p:tag name="KSO_WM_TAG_VERSION" val="1.0"/>
  <p:tag name="KSO_WM_BEAUTIFY_FLAG" val="#wm#"/>
  <p:tag name="KSO_WM_UNIT_PRESET_TEXT" val="添加标题"/>
  <p:tag name="KSO_WM_UNIT_VALUE" val="8"/>
  <p:tag name="KSO_WM_UNIT_TEXT_FILL_FORE_SCHEMECOLOR_INDEX_BRIGHTNESS" val="0.25"/>
  <p:tag name="KSO_WM_UNIT_TEXT_FILL_FORE_SCHEMECOLOR_INDEX" val="13"/>
  <p:tag name="KSO_WM_UNIT_TEXT_FILL_TYPE" val="1"/>
  <p:tag name="KSO_WM_UNIT_USESOURCEFORMAT_APPLY" val="1"/>
</p:tagLst>
</file>

<file path=ppt/tags/tag2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813_5*i*1"/>
  <p:tag name="KSO_WM_TEMPLATE_CATEGORY" val="diagram"/>
  <p:tag name="KSO_WM_TEMPLATE_INDEX" val="160813"/>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i"/>
  <p:tag name="KSO_WM_UNIT_INDEX" val="1_1"/>
  <p:tag name="KSO_WM_UNIT_ID" val="261*r_i*1_1"/>
  <p:tag name="KSO_WM_UNIT_CLEAR" val="1"/>
  <p:tag name="KSO_WM_UNIT_LAYERLEVEL" val="1_1"/>
  <p:tag name="KSO_WM_BEAUTIFY_FLAG" val="#wm#"/>
  <p:tag name="KSO_WM_TAG_VERSION" val="1.0"/>
  <p:tag name="KSO_WM_DIAGRAM_GROUP_CODE" val="r1-1"/>
</p:tagLst>
</file>

<file path=ppt/tags/tag24.xml><?xml version="1.0" encoding="utf-8"?>
<p:tagLst xmlns:a="http://schemas.openxmlformats.org/drawingml/2006/main" xmlns:r="http://schemas.openxmlformats.org/officeDocument/2006/relationships" xmlns:p="http://schemas.openxmlformats.org/presentationml/2006/main">
  <p:tag name="KSO_WM_UNIT_VALUE" val="72"/>
  <p:tag name="KSO_WM_UNIT_HIGHLIGHT" val="0"/>
  <p:tag name="KSO_WM_UNIT_COMPATIBLE" val="0"/>
  <p:tag name="KSO_WM_UNIT_PRESET_TEXT_INDEX" val="3"/>
  <p:tag name="KSO_WM_UNIT_PRESET_TEXT_LEN" val="17"/>
  <p:tag name="KSO_WM_TEMPLATE_CATEGORY" val="diagram"/>
  <p:tag name="KSO_WM_TEMPLATE_INDEX" val="160813"/>
  <p:tag name="KSO_WM_UNIT_TYPE" val="r_i"/>
  <p:tag name="KSO_WM_UNIT_INDEX" val="1_2"/>
  <p:tag name="KSO_WM_UNIT_ID" val="261*r_i*1_2"/>
  <p:tag name="KSO_WM_UNIT_CLEAR" val="1"/>
  <p:tag name="KSO_WM_UNIT_LAYERLEVEL" val="1_1"/>
  <p:tag name="KSO_WM_BEAUTIFY_FLAG" val="#wm#"/>
  <p:tag name="KSO_WM_TAG_VERSION" val="1.0"/>
  <p:tag name="KSO_WM_DIAGRAM_GROUP_CODE" val="r1-1"/>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i"/>
  <p:tag name="KSO_WM_UNIT_INDEX" val="1_3"/>
  <p:tag name="KSO_WM_UNIT_ID" val="261*r_i*1_3"/>
  <p:tag name="KSO_WM_UNIT_CLEAR" val="1"/>
  <p:tag name="KSO_WM_UNIT_LAYERLEVEL" val="1_1"/>
  <p:tag name="KSO_WM_BEAUTIFY_FLAG" val="#wm#"/>
  <p:tag name="KSO_WM_TAG_VERSION" val="1.0"/>
  <p:tag name="KSO_WM_DIAGRAM_GROUP_CODE" val="r1-1"/>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t"/>
  <p:tag name="KSO_WM_UNIT_INDEX" val="1_1"/>
  <p:tag name="KSO_WM_UNIT_ID" val="261*r_t*1_1"/>
  <p:tag name="KSO_WM_UNIT_CLEAR" val="1"/>
  <p:tag name="KSO_WM_UNIT_LAYERLEVEL" val="1_1"/>
  <p:tag name="KSO_WM_UNIT_DIAGRAM_CONTRAST_TITLE_CNT" val="3"/>
  <p:tag name="KSO_WM_UNIT_DIAGRAM_DIMENSION_TITLE_CNT" val="2"/>
  <p:tag name="KSO_WM_UNIT_VALUE" val="22"/>
  <p:tag name="KSO_WM_UNIT_HIGHLIGHT" val="0"/>
  <p:tag name="KSO_WM_UNIT_COMPATIBLE" val="0"/>
  <p:tag name="KSO_WM_UNIT_PRESET_TEXT_INDEX" val="3"/>
  <p:tag name="KSO_WM_UNIT_PRESET_TEXT_LEN" val="5"/>
  <p:tag name="KSO_WM_BEAUTIFY_FLAG" val="#wm#"/>
  <p:tag name="KSO_WM_TAG_VERSION" val="1.0"/>
  <p:tag name="KSO_WM_DIAGRAM_GROUP_CODE" val="r1-1"/>
</p:tagLst>
</file>

<file path=ppt/tags/tag27.xml><?xml version="1.0" encoding="utf-8"?>
<p:tagLst xmlns:a="http://schemas.openxmlformats.org/drawingml/2006/main" xmlns:r="http://schemas.openxmlformats.org/officeDocument/2006/relationships" xmlns:p="http://schemas.openxmlformats.org/presentationml/2006/main">
  <p:tag name="KSO_WM_FULL_TEXT_BEAUTIFY_COPY_ID" val="956"/>
</p:tagLst>
</file>

<file path=ppt/tags/tag28.xml><?xml version="1.0" encoding="utf-8"?>
<p:tagLst xmlns:a="http://schemas.openxmlformats.org/drawingml/2006/main" xmlns:r="http://schemas.openxmlformats.org/officeDocument/2006/relationships" xmlns:p="http://schemas.openxmlformats.org/presentationml/2006/main">
  <p:tag name="KSO_WM_FULL_TEXT_BEAUTIFY_COPY_ID" val="957"/>
</p:tagLst>
</file>

<file path=ppt/tags/tag29.xml><?xml version="1.0" encoding="utf-8"?>
<p:tagLst xmlns:a="http://schemas.openxmlformats.org/drawingml/2006/main" xmlns:r="http://schemas.openxmlformats.org/officeDocument/2006/relationships" xmlns:p="http://schemas.openxmlformats.org/presentationml/2006/main">
  <p:tag name="KSO_WM_FULL_TEXT_BEAUTIFY_COPY_ID" val="958"/>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FULL_TEXT_BEAUTIFY_COPY_ID" val="959"/>
</p:tagLst>
</file>

<file path=ppt/tags/tag31.xml><?xml version="1.0" encoding="utf-8"?>
<p:tagLst xmlns:a="http://schemas.openxmlformats.org/drawingml/2006/main" xmlns:r="http://schemas.openxmlformats.org/officeDocument/2006/relationships" xmlns:p="http://schemas.openxmlformats.org/presentationml/2006/main">
  <p:tag name="KSO_WM_FULL_TEXT_BEAUTIFY_COPY_ID" val="960"/>
</p:tagLst>
</file>

<file path=ppt/tags/tag32.xml><?xml version="1.0" encoding="utf-8"?>
<p:tagLst xmlns:a="http://schemas.openxmlformats.org/drawingml/2006/main" xmlns:r="http://schemas.openxmlformats.org/officeDocument/2006/relationships" xmlns:p="http://schemas.openxmlformats.org/presentationml/2006/main">
  <p:tag name="KSO_WM_FULL_TEXT_BEAUTIFY_COPY_ID" val="961"/>
</p:tagLst>
</file>

<file path=ppt/tags/tag33.xml><?xml version="1.0" encoding="utf-8"?>
<p:tagLst xmlns:a="http://schemas.openxmlformats.org/drawingml/2006/main" xmlns:r="http://schemas.openxmlformats.org/officeDocument/2006/relationships" xmlns:p="http://schemas.openxmlformats.org/presentationml/2006/main">
  <p:tag name="KSO_WM_FULL_TEXT_BEAUTIFY_COPY_ID" val="962"/>
</p:tagLst>
</file>

<file path=ppt/tags/tag34.xml><?xml version="1.0" encoding="utf-8"?>
<p:tagLst xmlns:a="http://schemas.openxmlformats.org/drawingml/2006/main" xmlns:r="http://schemas.openxmlformats.org/officeDocument/2006/relationships" xmlns:p="http://schemas.openxmlformats.org/presentationml/2006/main">
  <p:tag name="KSO_WM_FULL_TEXT_BEAUTIFY_COPY_ID" val="963"/>
</p:tagLst>
</file>

<file path=ppt/tags/tag35.xml><?xml version="1.0" encoding="utf-8"?>
<p:tagLst xmlns:a="http://schemas.openxmlformats.org/drawingml/2006/main" xmlns:r="http://schemas.openxmlformats.org/officeDocument/2006/relationships" xmlns:p="http://schemas.openxmlformats.org/presentationml/2006/main">
  <p:tag name="KSO_WM_FULL_TEXT_BEAUTIFY_COPY_ID" val="964"/>
</p:tagLst>
</file>

<file path=ppt/tags/tag36.xml><?xml version="1.0" encoding="utf-8"?>
<p:tagLst xmlns:a="http://schemas.openxmlformats.org/drawingml/2006/main" xmlns:r="http://schemas.openxmlformats.org/officeDocument/2006/relationships" xmlns:p="http://schemas.openxmlformats.org/presentationml/2006/main">
  <p:tag name="KSO_WM_FULL_TEXT_BEAUTIFY_COPY_ID" val="965"/>
</p:tagLst>
</file>

<file path=ppt/tags/tag37.xml><?xml version="1.0" encoding="utf-8"?>
<p:tagLst xmlns:a="http://schemas.openxmlformats.org/drawingml/2006/main" xmlns:r="http://schemas.openxmlformats.org/officeDocument/2006/relationships" xmlns:p="http://schemas.openxmlformats.org/presentationml/2006/main">
  <p:tag name="KSO_WM_FULL_TEXT_BEAUTIFY_COPY_ID" val="966"/>
</p:tagLst>
</file>

<file path=ppt/tags/tag38.xml><?xml version="1.0" encoding="utf-8"?>
<p:tagLst xmlns:a="http://schemas.openxmlformats.org/drawingml/2006/main" xmlns:r="http://schemas.openxmlformats.org/officeDocument/2006/relationships" xmlns:p="http://schemas.openxmlformats.org/presentationml/2006/main">
  <p:tag name="KSO_WM_FULL_TEXT_BEAUTIFY_COPY_ID" val="967"/>
</p:tagLst>
</file>

<file path=ppt/tags/tag39.xml><?xml version="1.0" encoding="utf-8"?>
<p:tagLst xmlns:a="http://schemas.openxmlformats.org/drawingml/2006/main" xmlns:r="http://schemas.openxmlformats.org/officeDocument/2006/relationships" xmlns:p="http://schemas.openxmlformats.org/presentationml/2006/main">
  <p:tag name="KSO_WM_FULL_TEXT_BEAUTIFY_COPY_ID" val="968"/>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FULL_TEXT_BEAUTIFY_COPY_ID" val="969"/>
</p:tagLst>
</file>

<file path=ppt/tags/tag41.xml><?xml version="1.0" encoding="utf-8"?>
<p:tagLst xmlns:a="http://schemas.openxmlformats.org/drawingml/2006/main" xmlns:r="http://schemas.openxmlformats.org/officeDocument/2006/relationships" xmlns:p="http://schemas.openxmlformats.org/presentationml/2006/main">
  <p:tag name="KSO_WM_FULL_TEXT_BEAUTIFY_COPY_ID" val="970"/>
</p:tagLst>
</file>

<file path=ppt/tags/tag42.xml><?xml version="1.0" encoding="utf-8"?>
<p:tagLst xmlns:a="http://schemas.openxmlformats.org/drawingml/2006/main" xmlns:r="http://schemas.openxmlformats.org/officeDocument/2006/relationships" xmlns:p="http://schemas.openxmlformats.org/presentationml/2006/main">
  <p:tag name="KSO_WM_FULL_TEXT_BEAUTIFY_COPY_ID" val="971"/>
</p:tagLst>
</file>

<file path=ppt/tags/tag43.xml><?xml version="1.0" encoding="utf-8"?>
<p:tagLst xmlns:a="http://schemas.openxmlformats.org/drawingml/2006/main" xmlns:r="http://schemas.openxmlformats.org/officeDocument/2006/relationships" xmlns:p="http://schemas.openxmlformats.org/presentationml/2006/main">
  <p:tag name="KSO_WM_FULL_TEXT_BEAUTIFY_COPY_ID" val="972"/>
</p:tagLst>
</file>

<file path=ppt/tags/tag44.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45.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46.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47.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48.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49.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51.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52.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53.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54.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55.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56.xml><?xml version="1.0" encoding="utf-8"?>
<p:tagLst xmlns:a="http://schemas.openxmlformats.org/drawingml/2006/main" xmlns:r="http://schemas.openxmlformats.org/officeDocument/2006/relationships" xmlns:p="http://schemas.openxmlformats.org/presentationml/2006/main">
  <p:tag name="KSO_WM_FULL_TEXT_BEAUTIFY_COPY_ID" val="976"/>
</p:tagLst>
</file>

<file path=ppt/tags/tag57.xml><?xml version="1.0" encoding="utf-8"?>
<p:tagLst xmlns:a="http://schemas.openxmlformats.org/drawingml/2006/main" xmlns:r="http://schemas.openxmlformats.org/officeDocument/2006/relationships" xmlns:p="http://schemas.openxmlformats.org/presentationml/2006/main">
  <p:tag name="KSO_WM_FULL_TEXT_BEAUTIFY_COPY_ID" val="977"/>
</p:tagLst>
</file>

<file path=ppt/tags/tag58.xml><?xml version="1.0" encoding="utf-8"?>
<p:tagLst xmlns:a="http://schemas.openxmlformats.org/drawingml/2006/main" xmlns:r="http://schemas.openxmlformats.org/officeDocument/2006/relationships" xmlns:p="http://schemas.openxmlformats.org/presentationml/2006/main">
  <p:tag name="KSO_WM_FULL_TEXT_BEAUTIFY_COPY_ID" val="978"/>
</p:tagLst>
</file>

<file path=ppt/tags/tag59.xml><?xml version="1.0" encoding="utf-8"?>
<p:tagLst xmlns:a="http://schemas.openxmlformats.org/drawingml/2006/main" xmlns:r="http://schemas.openxmlformats.org/officeDocument/2006/relationships" xmlns:p="http://schemas.openxmlformats.org/presentationml/2006/main">
  <p:tag name="KSO_WM_FULL_TEXT_BEAUTIFY_COPY_ID" val="979"/>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6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6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6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66.xml><?xml version="1.0" encoding="utf-8"?>
<p:tagLst xmlns:a="http://schemas.openxmlformats.org/drawingml/2006/main" xmlns:r="http://schemas.openxmlformats.org/officeDocument/2006/relationships" xmlns:p="http://schemas.openxmlformats.org/presentationml/2006/main">
  <p:tag name="KSO_WM_SLIDE_ID" val="diagram20208609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BEAUTIFY_FLAG" val="#wm#"/>
  <p:tag name="KSO_WM_TEMPLATE_CATEGORY" val="diagram"/>
  <p:tag name="KSO_WM_TEMPLATE_INDEX" val="20208609"/>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0-12-09T18:21:14&quot;,&quot;maxSize&quot;:{&quot;size1&quot;:31.100000000000001},&quot;minSize&quot;:{&quot;size1&quot;:26.699999999999999},&quot;normalSize&quot;:{&quot;size1&quot;:28.899999999999999},&quot;subLayout&quot;:[{&quot;id&quot;:&quot;2020-12-09T18:21:14&quot;,&quot;margin&quot;:{&quot;bottom&quot;:0.026000002399086952,&quot;left&quot;:5.0799999237060547,&quot;right&quot;:6.7729997634887695,&quot;top&quot;:2.9630000591278076},&quot;type&quot;:0},{&quot;id&quot;:&quot;2020-12-09T18:21:14&quot;,&quot;margin&quot;:{&quot;bottom&quot;:4.2329998016357422,&quot;left&quot;:5.0799999237060547,&quot;right&quot;:4.6560001373291016,&quot;top&quot;:0.84700000286102295},&quot;type&quot;:0}],&quot;type&quot;:0}"/>
  <p:tag name="KSO_WM_SLIDE_BACKGROUND" val="[&quot;general&quot;]"/>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c4c25ca0ca5c40f185466383f79d5c7d&quot;,&quot;fill_align&quot;:&quot;lm&quot;,&quot;chip_types&quot;:[&quot;header&quot;]},{&quot;text_align&quot;:&quot;lm&quot;,&quot;text_direction&quot;:&quot;horizontal&quot;,&quot;support_big_font&quot;:false,&quot;fill_id&quot;:&quot;d48b62735a09469bb829c88fb0d6fc75&quot;,&quot;fill_align&quot;:&quot;lm&quot;,&quot;chip_types&quot;:[&quot;diagram&quot;,&quot;pictext&quot;,&quot;text&quot;,&quot;picture&quot;,&quot;chart&quot;,&quot;table&quot;,&quot;video&quot;]}]]"/>
  <p:tag name="KSO_WM_SLIDE_CAN_ADD_NAVIGATION" val="1"/>
  <p:tag name="KSO_WM_CHIP_XID" val="5ef20bd7a491bb0086638afc"/>
  <p:tag name="KSO_WM_CHIP_DECFILLPROP" val="[]"/>
  <p:tag name="KSO_WM_CHIP_GROUPID" val="5ef20bd7a491bb0086638afb"/>
  <p:tag name="KSO_WM_SLIDE_BK_DARK_LIGHT" val="2"/>
  <p:tag name="KSO_WM_SLIDE_BACKGROUND_TYPE" val="general"/>
  <p:tag name="KSO_WM_SLIDE_SUPPORT_FEATURE_TYPE" val="0"/>
  <p:tag name="KSO_WM_TEMPLATE_ASSEMBLE_XID" val="5fd0a51a1fa9d42129dcdd86"/>
  <p:tag name="KSO_WM_TEMPLATE_ASSEMBLE_GROUPID" val="5fd0a51a1fa9d42129dcdd86"/>
  <p:tag name="KSO_WM_FULL_TEXT_BEAUTIFY_COPY_ID" val="150995512"/>
  <p:tag name="KSO_WM_SPECIAL_SOURCE" val="bdnull"/>
</p:tagLst>
</file>

<file path=ppt/tags/tag6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68.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6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7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7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73.xml><?xml version="1.0" encoding="utf-8"?>
<p:tagLst xmlns:a="http://schemas.openxmlformats.org/drawingml/2006/main" xmlns:r="http://schemas.openxmlformats.org/officeDocument/2006/relationships" xmlns:p="http://schemas.openxmlformats.org/presentationml/2006/main">
  <p:tag name="KSO_WM_FULL_TEXT_BEAUTIFY_COPY_ID" val="150995391"/>
  <p:tag name="KSO_WM_SLIDE_ID" val="diagram2021289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8*48"/>
  <p:tag name="KSO_WM_TAG_VERSION" val="1.0"/>
  <p:tag name="KSO_WM_BEAUTIFY_FLAG" val="#wm#"/>
  <p:tag name="KSO_WM_TEMPLATE_CATEGORY" val="diagram"/>
  <p:tag name="KSO_WM_TEMPLATE_INDEX" val="20212890"/>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0-12-09T20:38:00&quot;,&quot;maxSize&quot;:{&quot;size1&quot;:31.100000000000001},&quot;minSize&quot;:{&quot;size1&quot;:20.100000000000001},&quot;normalSize&quot;:{&quot;size1&quot;:20.100000000000001},&quot;subLayout&quot;:[{&quot;id&quot;:&quot;2020-12-09T20:38:00&quot;,&quot;margin&quot;:{&quot;bottom&quot;:0.026000002399086952,&quot;left&quot;:1.6929999589920044,&quot;right&quot;:1.6929999589920044,&quot;top&quot;:1.6929999589920044},&quot;type&quot;:0},{&quot;id&quot;:&quot;2020-12-09T20:38:00&quot;,&quot;margin&quot;:{&quot;bottom&quot;:1.6929999589920044,&quot;left&quot;:1.6929999589920044,&quot;right&quot;:1.6929999589920044,&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d96349c98c299aacc02c7"/>
  <p:tag name="KSO_WM_CHIP_FILLPROP" val="[[{&quot;text_align&quot;:&quot;lm&quot;,&quot;text_direction&quot;:&quot;horizontal&quot;,&quot;support_big_font&quot;:false,&quot;picture_toward&quot;:0,&quot;picture_dockside&quot;:[],&quot;fill_id&quot;:&quot;511b1c75f1234b9e8830a0fc8507d58d&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f59f3e6f069b43bf81b59d708180a1f2&quot;,&quot;fill_align&quot;:&quot;cm&quot;,&quot;chip_types&quot;:[&quot;diagram&quot;,&quot;text&quot;,&quot;picture&quot;,&quot;chart&quot;,&quot;table&quot;,&quot;video&quot;]}]]"/>
  <p:tag name="KSO_WM_CHIP_DECFILLPROP" val="[]"/>
  <p:tag name="KSO_WM_SLIDE_CAN_ADD_NAVIGATION" val="1"/>
  <p:tag name="KSO_WM_CHIP_GROUPID" val="5f6c93987b7ee298d401b017"/>
  <p:tag name="KSO_WM_SLIDE_BK_DARK_LIGHT" val="2"/>
  <p:tag name="KSO_WM_SLIDE_BACKGROUND_TYPE" val="general"/>
  <p:tag name="KSO_WM_SLIDE_SUPPORT_FEATURE_TYPE" val="3"/>
  <p:tag name="KSO_WM_TEMPLATE_ASSEMBLE_XID" val="5fd0c5281fa9d42129dd6fd1"/>
  <p:tag name="KSO_WM_TEMPLATE_ASSEMBLE_GROUPID" val="5fd0c5281fa9d42129dd6fd1"/>
  <p:tag name="KSO_WM_SPECIAL_SOURCE" val="bdnull"/>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5649_1*l_h_i*1_1_2"/>
  <p:tag name="KSO_WM_TEMPLATE_CATEGORY" val="diagram"/>
  <p:tag name="KSO_WM_TEMPLATE_INDEX" val="2021564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7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5649_1*l_h_i*1_1_2"/>
  <p:tag name="KSO_WM_TEMPLATE_CATEGORY" val="diagram"/>
  <p:tag name="KSO_WM_TEMPLATE_INDEX" val="2021564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77.xml><?xml version="1.0" encoding="utf-8"?>
<p:tagLst xmlns:a="http://schemas.openxmlformats.org/drawingml/2006/main" xmlns:r="http://schemas.openxmlformats.org/officeDocument/2006/relationships" xmlns:p="http://schemas.openxmlformats.org/presentationml/2006/main">
  <p:tag name="KSO_WM_FULL_TEXT_BEAUTIFY_COPY_ID" val="150995391"/>
  <p:tag name="KSO_WM_SLIDE_ID" val="diagram2021289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8*48"/>
  <p:tag name="KSO_WM_TAG_VERSION" val="1.0"/>
  <p:tag name="KSO_WM_BEAUTIFY_FLAG" val="#wm#"/>
  <p:tag name="KSO_WM_TEMPLATE_CATEGORY" val="diagram"/>
  <p:tag name="KSO_WM_TEMPLATE_INDEX" val="20212890"/>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0-12-09T20:38:00&quot;,&quot;maxSize&quot;:{&quot;size1&quot;:31.100000000000001},&quot;minSize&quot;:{&quot;size1&quot;:20.100000000000001},&quot;normalSize&quot;:{&quot;size1&quot;:20.100000000000001},&quot;subLayout&quot;:[{&quot;id&quot;:&quot;2020-12-09T20:38:00&quot;,&quot;margin&quot;:{&quot;bottom&quot;:0.026000002399086952,&quot;left&quot;:1.6929999589920044,&quot;right&quot;:1.6929999589920044,&quot;top&quot;:1.6929999589920044},&quot;type&quot;:0},{&quot;id&quot;:&quot;2020-12-09T20:38:00&quot;,&quot;margin&quot;:{&quot;bottom&quot;:1.6929999589920044,&quot;left&quot;:1.6929999589920044,&quot;right&quot;:1.6929999589920044,&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d96349c98c299aacc02c7"/>
  <p:tag name="KSO_WM_CHIP_FILLPROP" val="[[{&quot;text_align&quot;:&quot;lm&quot;,&quot;text_direction&quot;:&quot;horizontal&quot;,&quot;support_big_font&quot;:false,&quot;picture_toward&quot;:0,&quot;picture_dockside&quot;:[],&quot;fill_id&quot;:&quot;511b1c75f1234b9e8830a0fc8507d58d&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f59f3e6f069b43bf81b59d708180a1f2&quot;,&quot;fill_align&quot;:&quot;cm&quot;,&quot;chip_types&quot;:[&quot;diagram&quot;,&quot;text&quot;,&quot;picture&quot;,&quot;chart&quot;,&quot;table&quot;,&quot;video&quot;]}]]"/>
  <p:tag name="KSO_WM_CHIP_DECFILLPROP" val="[]"/>
  <p:tag name="KSO_WM_SLIDE_CAN_ADD_NAVIGATION" val="1"/>
  <p:tag name="KSO_WM_CHIP_GROUPID" val="5f6c93987b7ee298d401b017"/>
  <p:tag name="KSO_WM_SLIDE_BK_DARK_LIGHT" val="2"/>
  <p:tag name="KSO_WM_SLIDE_BACKGROUND_TYPE" val="general"/>
  <p:tag name="KSO_WM_SLIDE_SUPPORT_FEATURE_TYPE" val="3"/>
  <p:tag name="KSO_WM_TEMPLATE_ASSEMBLE_XID" val="5fd0c5281fa9d42129dd6fd1"/>
  <p:tag name="KSO_WM_TEMPLATE_ASSEMBLE_GROUPID" val="5fd0c5281fa9d42129dd6fd1"/>
  <p:tag name="KSO_WM_SPECIAL_SOURCE" val="bdnull"/>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5649_1*l_h_i*1_1_2"/>
  <p:tag name="KSO_WM_TEMPLATE_CATEGORY" val="diagram"/>
  <p:tag name="KSO_WM_TEMPLATE_INDEX" val="2021564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7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5649_1*l_h_f*1_1_1"/>
  <p:tag name="KSO_WM_TEMPLATE_CATEGORY" val="diagram"/>
  <p:tag name="KSO_WM_TEMPLATE_INDEX" val="20215649"/>
  <p:tag name="KSO_WM_UNIT_LAYERLEVEL" val="1_1_1"/>
  <p:tag name="KSO_WM_TAG_VERSION" val="1.0"/>
  <p:tag name="KSO_WM_BEAUTIFY_FLAG" val="#wm#"/>
  <p:tag name="KSO_WM_UNIT_PRESET_TEXT" val="单击此处输入你的正文，文字是您思想的提炼"/>
  <p:tag name="KSO_WM_UNIT_VALUE" val="28"/>
  <p:tag name="KSO_WM_UNIT_TEXT_FILL_FORE_SCHEMECOLOR_INDEX_BRIGHTNESS" val="0.25"/>
  <p:tag name="KSO_WM_UNIT_TEXT_FILL_FORE_SCHEMECOLOR_INDEX" val="13"/>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15649_1*l_h_a*1_1_1"/>
  <p:tag name="KSO_WM_TEMPLATE_CATEGORY" val="diagram"/>
  <p:tag name="KSO_WM_TEMPLATE_INDEX" val="20215649"/>
  <p:tag name="KSO_WM_UNIT_LAYERLEVEL" val="1_1_1"/>
  <p:tag name="KSO_WM_TAG_VERSION" val="1.0"/>
  <p:tag name="KSO_WM_BEAUTIFY_FLAG" val="#wm#"/>
  <p:tag name="KSO_WM_UNIT_PRESET_TEXT" val="添加标题"/>
  <p:tag name="KSO_WM_UNIT_VALUE" val="8"/>
  <p:tag name="KSO_WM_UNIT_TEXT_FILL_FORE_SCHEMECOLOR_INDEX_BRIGHTNESS" val="0.25"/>
  <p:tag name="KSO_WM_UNIT_TEXT_FILL_FORE_SCHEMECOLOR_INDEX" val="13"/>
  <p:tag name="KSO_WM_UNIT_TEXT_FILL_TYPE" val="1"/>
  <p:tag name="KSO_WM_UNIT_USESOURCEFORMAT_APPLY" val="1"/>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5649_1*l_h_i*1_2_2"/>
  <p:tag name="KSO_WM_TEMPLATE_CATEGORY" val="diagram"/>
  <p:tag name="KSO_WM_TEMPLATE_INDEX" val="2021564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8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5649_1*l_h_f*1_2_1"/>
  <p:tag name="KSO_WM_TEMPLATE_CATEGORY" val="diagram"/>
  <p:tag name="KSO_WM_TEMPLATE_INDEX" val="20215649"/>
  <p:tag name="KSO_WM_UNIT_LAYERLEVEL" val="1_1_1"/>
  <p:tag name="KSO_WM_TAG_VERSION" val="1.0"/>
  <p:tag name="KSO_WM_BEAUTIFY_FLAG" val="#wm#"/>
  <p:tag name="KSO_WM_UNIT_PRESET_TEXT" val="单击此处输入你的正文，文字是您思想的提炼"/>
  <p:tag name="KSO_WM_UNIT_VALUE" val="28"/>
  <p:tag name="KSO_WM_UNIT_TEXT_FILL_FORE_SCHEMECOLOR_INDEX_BRIGHTNESS" val="0.25"/>
  <p:tag name="KSO_WM_UNIT_TEXT_FILL_FORE_SCHEMECOLOR_INDEX" val="13"/>
  <p:tag name="KSO_WM_UNIT_TEXT_FILL_TYPE" val="1"/>
  <p:tag name="KSO_WM_UNIT_USESOURCEFORMAT_APPLY" val="1"/>
</p:tagLst>
</file>

<file path=ppt/tags/tag8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15649_1*l_h_a*1_2_1"/>
  <p:tag name="KSO_WM_TEMPLATE_CATEGORY" val="diagram"/>
  <p:tag name="KSO_WM_TEMPLATE_INDEX" val="20215649"/>
  <p:tag name="KSO_WM_UNIT_LAYERLEVEL" val="1_1_1"/>
  <p:tag name="KSO_WM_TAG_VERSION" val="1.0"/>
  <p:tag name="KSO_WM_BEAUTIFY_FLAG" val="#wm#"/>
  <p:tag name="KSO_WM_UNIT_PRESET_TEXT" val="添加标题"/>
  <p:tag name="KSO_WM_UNIT_VALUE" val="8"/>
  <p:tag name="KSO_WM_UNIT_TEXT_FILL_FORE_SCHEMECOLOR_INDEX_BRIGHTNESS" val="0.25"/>
  <p:tag name="KSO_WM_UNIT_TEXT_FILL_FORE_SCHEMECOLOR_INDEX" val="13"/>
  <p:tag name="KSO_WM_UNIT_TEXT_FILL_TYPE" val="1"/>
  <p:tag name="KSO_WM_UNIT_USESOURCEFORMAT_APPLY" val="1"/>
</p:tagLst>
</file>

<file path=ppt/tags/tag8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813_5*i*1"/>
  <p:tag name="KSO_WM_TEMPLATE_CATEGORY" val="diagram"/>
  <p:tag name="KSO_WM_TEMPLATE_INDEX" val="160813"/>
</p:tagLst>
</file>

<file path=ppt/tags/tag8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i"/>
  <p:tag name="KSO_WM_UNIT_INDEX" val="1_1"/>
  <p:tag name="KSO_WM_UNIT_ID" val="261*r_i*1_1"/>
  <p:tag name="KSO_WM_UNIT_CLEAR" val="1"/>
  <p:tag name="KSO_WM_UNIT_LAYERLEVEL" val="1_1"/>
  <p:tag name="KSO_WM_BEAUTIFY_FLAG" val="#wm#"/>
  <p:tag name="KSO_WM_TAG_VERSION" val="1.0"/>
  <p:tag name="KSO_WM_DIAGRAM_GROUP_CODE" val="r1-1"/>
</p:tagLst>
</file>

<file path=ppt/tags/tag87.xml><?xml version="1.0" encoding="utf-8"?>
<p:tagLst xmlns:a="http://schemas.openxmlformats.org/drawingml/2006/main" xmlns:r="http://schemas.openxmlformats.org/officeDocument/2006/relationships" xmlns:p="http://schemas.openxmlformats.org/presentationml/2006/main">
  <p:tag name="KSO_WM_UNIT_VALUE" val="72"/>
  <p:tag name="KSO_WM_UNIT_HIGHLIGHT" val="0"/>
  <p:tag name="KSO_WM_UNIT_COMPATIBLE" val="0"/>
  <p:tag name="KSO_WM_UNIT_PRESET_TEXT_INDEX" val="3"/>
  <p:tag name="KSO_WM_UNIT_PRESET_TEXT_LEN" val="17"/>
  <p:tag name="KSO_WM_TEMPLATE_CATEGORY" val="diagram"/>
  <p:tag name="KSO_WM_TEMPLATE_INDEX" val="160813"/>
  <p:tag name="KSO_WM_UNIT_TYPE" val="r_i"/>
  <p:tag name="KSO_WM_UNIT_INDEX" val="1_2"/>
  <p:tag name="KSO_WM_UNIT_ID" val="261*r_i*1_2"/>
  <p:tag name="KSO_WM_UNIT_CLEAR" val="1"/>
  <p:tag name="KSO_WM_UNIT_LAYERLEVEL" val="1_1"/>
  <p:tag name="KSO_WM_BEAUTIFY_FLAG" val="#wm#"/>
  <p:tag name="KSO_WM_TAG_VERSION" val="1.0"/>
  <p:tag name="KSO_WM_DIAGRAM_GROUP_CODE" val="r1-1"/>
</p:tagLst>
</file>

<file path=ppt/tags/tag8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i"/>
  <p:tag name="KSO_WM_UNIT_INDEX" val="1_3"/>
  <p:tag name="KSO_WM_UNIT_ID" val="261*r_i*1_3"/>
  <p:tag name="KSO_WM_UNIT_CLEAR" val="1"/>
  <p:tag name="KSO_WM_UNIT_LAYERLEVEL" val="1_1"/>
  <p:tag name="KSO_WM_BEAUTIFY_FLAG" val="#wm#"/>
  <p:tag name="KSO_WM_TAG_VERSION" val="1.0"/>
  <p:tag name="KSO_WM_DIAGRAM_GROUP_CODE" val="r1-1"/>
</p:tagLst>
</file>

<file path=ppt/tags/tag8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t"/>
  <p:tag name="KSO_WM_UNIT_INDEX" val="1_1"/>
  <p:tag name="KSO_WM_UNIT_ID" val="261*r_t*1_1"/>
  <p:tag name="KSO_WM_UNIT_CLEAR" val="1"/>
  <p:tag name="KSO_WM_UNIT_LAYERLEVEL" val="1_1"/>
  <p:tag name="KSO_WM_UNIT_DIAGRAM_CONTRAST_TITLE_CNT" val="3"/>
  <p:tag name="KSO_WM_UNIT_DIAGRAM_DIMENSION_TITLE_CNT" val="2"/>
  <p:tag name="KSO_WM_UNIT_VALUE" val="22"/>
  <p:tag name="KSO_WM_UNIT_HIGHLIGHT" val="0"/>
  <p:tag name="KSO_WM_UNIT_COMPATIBLE" val="0"/>
  <p:tag name="KSO_WM_UNIT_PRESET_TEXT_INDEX" val="3"/>
  <p:tag name="KSO_WM_UNIT_PRESET_TEXT_LEN" val="5"/>
  <p:tag name="KSO_WM_BEAUTIFY_FLAG" val="#wm#"/>
  <p:tag name="KSO_WM_TAG_VERSION" val="1.0"/>
  <p:tag name="KSO_WM_DIAGRAM_GROUP_CODE" val="r1-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6620,&quot;width&quot;:15090}"/>
</p:tagLst>
</file>

<file path=ppt/tags/tag91.xml><?xml version="1.0" encoding="utf-8"?>
<p:tagLst xmlns:a="http://schemas.openxmlformats.org/drawingml/2006/main" xmlns:r="http://schemas.openxmlformats.org/officeDocument/2006/relationships" xmlns:p="http://schemas.openxmlformats.org/presentationml/2006/main">
  <p:tag name="KSO_WM_FULL_TEXT_BEAUTIFY_COPY_ID" val="150995391"/>
  <p:tag name="KSO_WM_SLIDE_ID" val="diagram2021289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8*48"/>
  <p:tag name="KSO_WM_TAG_VERSION" val="1.0"/>
  <p:tag name="KSO_WM_BEAUTIFY_FLAG" val="#wm#"/>
  <p:tag name="KSO_WM_TEMPLATE_CATEGORY" val="diagram"/>
  <p:tag name="KSO_WM_TEMPLATE_INDEX" val="20212890"/>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0-12-09T20:38:00&quot;,&quot;maxSize&quot;:{&quot;size1&quot;:31.100000000000001},&quot;minSize&quot;:{&quot;size1&quot;:20.100000000000001},&quot;normalSize&quot;:{&quot;size1&quot;:20.100000000000001},&quot;subLayout&quot;:[{&quot;id&quot;:&quot;2020-12-09T20:38:00&quot;,&quot;margin&quot;:{&quot;bottom&quot;:0.026000002399086952,&quot;left&quot;:1.6929999589920044,&quot;right&quot;:1.6929999589920044,&quot;top&quot;:1.6929999589920044},&quot;type&quot;:0},{&quot;id&quot;:&quot;2020-12-09T20:38:00&quot;,&quot;margin&quot;:{&quot;bottom&quot;:1.6929999589920044,&quot;left&quot;:1.6929999589920044,&quot;right&quot;:1.6929999589920044,&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d96349c98c299aacc02c7"/>
  <p:tag name="KSO_WM_CHIP_FILLPROP" val="[[{&quot;text_align&quot;:&quot;lm&quot;,&quot;text_direction&quot;:&quot;horizontal&quot;,&quot;support_big_font&quot;:false,&quot;picture_toward&quot;:0,&quot;picture_dockside&quot;:[],&quot;fill_id&quot;:&quot;511b1c75f1234b9e8830a0fc8507d58d&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f59f3e6f069b43bf81b59d708180a1f2&quot;,&quot;fill_align&quot;:&quot;cm&quot;,&quot;chip_types&quot;:[&quot;diagram&quot;,&quot;text&quot;,&quot;picture&quot;,&quot;chart&quot;,&quot;table&quot;,&quot;video&quot;]}]]"/>
  <p:tag name="KSO_WM_CHIP_DECFILLPROP" val="[]"/>
  <p:tag name="KSO_WM_SLIDE_CAN_ADD_NAVIGATION" val="1"/>
  <p:tag name="KSO_WM_CHIP_GROUPID" val="5f6c93987b7ee298d401b017"/>
  <p:tag name="KSO_WM_SLIDE_BK_DARK_LIGHT" val="2"/>
  <p:tag name="KSO_WM_SLIDE_BACKGROUND_TYPE" val="general"/>
  <p:tag name="KSO_WM_SLIDE_SUPPORT_FEATURE_TYPE" val="3"/>
  <p:tag name="KSO_WM_TEMPLATE_ASSEMBLE_XID" val="5fd0c5281fa9d42129dd6fd1"/>
  <p:tag name="KSO_WM_TEMPLATE_ASSEMBLE_GROUPID" val="5fd0c5281fa9d42129dd6fd1"/>
  <p:tag name="KSO_WM_SPECIAL_SOURCE" val="bdnull"/>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5649_1*l_h_i*1_1_2"/>
  <p:tag name="KSO_WM_TEMPLATE_CATEGORY" val="diagram"/>
  <p:tag name="KSO_WM_TEMPLATE_INDEX" val="2021564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9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5649_1*l_h_f*1_1_1"/>
  <p:tag name="KSO_WM_TEMPLATE_CATEGORY" val="diagram"/>
  <p:tag name="KSO_WM_TEMPLATE_INDEX" val="20215649"/>
  <p:tag name="KSO_WM_UNIT_LAYERLEVEL" val="1_1_1"/>
  <p:tag name="KSO_WM_TAG_VERSION" val="1.0"/>
  <p:tag name="KSO_WM_BEAUTIFY_FLAG" val="#wm#"/>
  <p:tag name="KSO_WM_UNIT_PRESET_TEXT" val="单击此处输入你的正文，文字是您思想的提炼"/>
  <p:tag name="KSO_WM_UNIT_VALUE" val="28"/>
  <p:tag name="KSO_WM_UNIT_TEXT_FILL_FORE_SCHEMECOLOR_INDEX_BRIGHTNESS" val="0.25"/>
  <p:tag name="KSO_WM_UNIT_TEXT_FILL_FORE_SCHEMECOLOR_INDEX" val="13"/>
  <p:tag name="KSO_WM_UNIT_TEXT_FILL_TYPE" val="1"/>
  <p:tag name="KSO_WM_UNIT_USESOURCEFORMAT_APPLY" val="1"/>
</p:tagLst>
</file>

<file path=ppt/tags/tag9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15649_1*l_h_a*1_1_1"/>
  <p:tag name="KSO_WM_TEMPLATE_CATEGORY" val="diagram"/>
  <p:tag name="KSO_WM_TEMPLATE_INDEX" val="20215649"/>
  <p:tag name="KSO_WM_UNIT_LAYERLEVEL" val="1_1_1"/>
  <p:tag name="KSO_WM_TAG_VERSION" val="1.0"/>
  <p:tag name="KSO_WM_BEAUTIFY_FLAG" val="#wm#"/>
  <p:tag name="KSO_WM_UNIT_PRESET_TEXT" val="添加标题"/>
  <p:tag name="KSO_WM_UNIT_VALUE" val="8"/>
  <p:tag name="KSO_WM_UNIT_TEXT_FILL_FORE_SCHEMECOLOR_INDEX_BRIGHTNESS" val="0.25"/>
  <p:tag name="KSO_WM_UNIT_TEXT_FILL_FORE_SCHEMECOLOR_INDEX" val="13"/>
  <p:tag name="KSO_WM_UNIT_TEXT_FILL_TYPE" val="1"/>
  <p:tag name="KSO_WM_UNIT_USESOURCEFORMAT_APPLY" val="1"/>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5649_1*l_h_i*1_2_2"/>
  <p:tag name="KSO_WM_TEMPLATE_CATEGORY" val="diagram"/>
  <p:tag name="KSO_WM_TEMPLATE_INDEX" val="2021564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9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5649_1*l_h_f*1_2_1"/>
  <p:tag name="KSO_WM_TEMPLATE_CATEGORY" val="diagram"/>
  <p:tag name="KSO_WM_TEMPLATE_INDEX" val="20215649"/>
  <p:tag name="KSO_WM_UNIT_LAYERLEVEL" val="1_1_1"/>
  <p:tag name="KSO_WM_TAG_VERSION" val="1.0"/>
  <p:tag name="KSO_WM_BEAUTIFY_FLAG" val="#wm#"/>
  <p:tag name="KSO_WM_UNIT_PRESET_TEXT" val="单击此处输入你的正文，文字是您思想的提炼"/>
  <p:tag name="KSO_WM_UNIT_VALUE" val="28"/>
  <p:tag name="KSO_WM_UNIT_TEXT_FILL_FORE_SCHEMECOLOR_INDEX_BRIGHTNESS" val="0.25"/>
  <p:tag name="KSO_WM_UNIT_TEXT_FILL_FORE_SCHEMECOLOR_INDEX" val="13"/>
  <p:tag name="KSO_WM_UNIT_TEXT_FILL_TYPE" val="1"/>
  <p:tag name="KSO_WM_UNIT_USESOURCEFORMAT_APPLY" val="1"/>
</p:tagLst>
</file>

<file path=ppt/tags/tag9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15649_1*l_h_a*1_2_1"/>
  <p:tag name="KSO_WM_TEMPLATE_CATEGORY" val="diagram"/>
  <p:tag name="KSO_WM_TEMPLATE_INDEX" val="20215649"/>
  <p:tag name="KSO_WM_UNIT_LAYERLEVEL" val="1_1_1"/>
  <p:tag name="KSO_WM_TAG_VERSION" val="1.0"/>
  <p:tag name="KSO_WM_BEAUTIFY_FLAG" val="#wm#"/>
  <p:tag name="KSO_WM_UNIT_PRESET_TEXT" val="添加标题"/>
  <p:tag name="KSO_WM_UNIT_VALUE" val="8"/>
  <p:tag name="KSO_WM_UNIT_TEXT_FILL_FORE_SCHEMECOLOR_INDEX_BRIGHTNESS" val="0.25"/>
  <p:tag name="KSO_WM_UNIT_TEXT_FILL_FORE_SCHEMECOLOR_INDEX" val="13"/>
  <p:tag name="KSO_WM_UNIT_TEXT_FILL_TYPE" val="1"/>
  <p:tag name="KSO_WM_UNIT_USESOURCEFORMAT_APPLY" val="1"/>
</p:tagLst>
</file>

<file path=ppt/tags/tag9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813_5*i*1"/>
  <p:tag name="KSO_WM_TEMPLATE_CATEGORY" val="diagram"/>
  <p:tag name="KSO_WM_TEMPLATE_INDEX" val="160813"/>
</p:tagLst>
</file>

<file path=ppt/theme/theme1.xml><?xml version="1.0" encoding="utf-8"?>
<a:theme xmlns:a="http://schemas.openxmlformats.org/drawingml/2006/main" name="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2842</Words>
  <Application>Microsoft Office PowerPoint</Application>
  <PresentationFormat>自定义</PresentationFormat>
  <Paragraphs>322</Paragraphs>
  <Slides>28</Slides>
  <Notes>28</Notes>
  <HiddenSlides>0</HiddenSlides>
  <MMClips>0</MMClips>
  <ScaleCrop>false</ScaleCrop>
  <HeadingPairs>
    <vt:vector size="4" baseType="variant">
      <vt:variant>
        <vt:lpstr>主题</vt:lpstr>
      </vt:variant>
      <vt:variant>
        <vt:i4>5</vt:i4>
      </vt:variant>
      <vt:variant>
        <vt:lpstr>幻灯片标题</vt:lpstr>
      </vt:variant>
      <vt:variant>
        <vt:i4>28</vt:i4>
      </vt:variant>
    </vt:vector>
  </HeadingPairs>
  <TitlesOfParts>
    <vt:vector size="33" baseType="lpstr">
      <vt:lpstr>Office 主题</vt:lpstr>
      <vt:lpstr>1_Office 主题</vt:lpstr>
      <vt:lpstr>5_Office 主题</vt:lpstr>
      <vt:lpstr>7_Office 主题</vt:lpstr>
      <vt:lpstr>6_Office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Nee</dc:creator>
  <cp:lastModifiedBy>聂</cp:lastModifiedBy>
  <cp:revision>567</cp:revision>
  <dcterms:created xsi:type="dcterms:W3CDTF">2013-10-25T14:41:00Z</dcterms:created>
  <dcterms:modified xsi:type="dcterms:W3CDTF">2021-10-13T06:39:46Z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KSOSaveFontToCloudKey">
    <vt:lpwstr>511122308_cloud</vt:lpwstr>
  </property>
  <property fmtid="{D5CDD505-2E9C-101B-9397-08002B2CF9AE}" pid="4" name="ICV">
    <vt:lpwstr>C07F16C51C8B4A39A6682A64723106C6</vt:lpwstr>
  </property>
</Properties>
</file>