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0" r:id="rId3"/>
    <p:sldMasterId id="2147483663" r:id="rId4"/>
    <p:sldMasterId id="2147483666" r:id="rId5"/>
  </p:sldMasterIdLst>
  <p:notesMasterIdLst>
    <p:notesMasterId r:id="rId31"/>
  </p:notesMasterIdLst>
  <p:handoutMasterIdLst>
    <p:handoutMasterId r:id="rId32"/>
  </p:handoutMasterIdLst>
  <p:sldIdLst>
    <p:sldId id="729" r:id="rId6"/>
    <p:sldId id="797" r:id="rId7"/>
    <p:sldId id="835" r:id="rId8"/>
    <p:sldId id="748" r:id="rId9"/>
    <p:sldId id="798" r:id="rId10"/>
    <p:sldId id="746" r:id="rId11"/>
    <p:sldId id="800" r:id="rId12"/>
    <p:sldId id="747" r:id="rId13"/>
    <p:sldId id="568" r:id="rId14"/>
    <p:sldId id="802" r:id="rId15"/>
    <p:sldId id="801" r:id="rId16"/>
    <p:sldId id="803" r:id="rId17"/>
    <p:sldId id="733" r:id="rId18"/>
    <p:sldId id="749" r:id="rId19"/>
    <p:sldId id="750" r:id="rId20"/>
    <p:sldId id="818" r:id="rId21"/>
    <p:sldId id="751" r:id="rId22"/>
    <p:sldId id="827" r:id="rId23"/>
    <p:sldId id="753" r:id="rId24"/>
    <p:sldId id="769" r:id="rId25"/>
    <p:sldId id="772" r:id="rId26"/>
    <p:sldId id="758" r:id="rId27"/>
    <p:sldId id="809" r:id="rId28"/>
    <p:sldId id="810" r:id="rId29"/>
    <p:sldId id="270" r:id="rId3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东生" initials="李东生" lastIdx="1" clrIdx="0"/>
  <p:cmAuthor id="2" name="作者" initials="A" lastIdx="0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97" autoAdjust="0"/>
    <p:restoredTop sz="88296" autoAdjust="0"/>
  </p:normalViewPr>
  <p:slideViewPr>
    <p:cSldViewPr snapToGrid="0" showGuides="1">
      <p:cViewPr varScale="1">
        <p:scale>
          <a:sx n="78" d="100"/>
          <a:sy n="78" d="100"/>
        </p:scale>
        <p:origin x="-1026" y="-90"/>
      </p:cViewPr>
      <p:guideLst>
        <p:guide orient="horz" pos="21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151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0159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5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0467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98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299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85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499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592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23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318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83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zh-CN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9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013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22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083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95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251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886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28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04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32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70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08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08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17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47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slideLayout" Target="../slideLayouts/slideLayout9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27650" name="文本框 24"/>
          <p:cNvSpPr/>
          <p:nvPr/>
        </p:nvSpPr>
        <p:spPr>
          <a:xfrm>
            <a:off x="3581400" y="5280025"/>
            <a:ext cx="6681788" cy="12003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报告人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：孙淑红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单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：北京市中关村中学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7651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7652" name="文本框 22"/>
          <p:cNvSpPr/>
          <p:nvPr/>
        </p:nvSpPr>
        <p:spPr>
          <a:xfrm>
            <a:off x="-152400" y="2336800"/>
            <a:ext cx="12344400" cy="21236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  战略布局：协调推进“四个全面”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课时）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文本框 99"/>
          <p:cNvSpPr txBox="1"/>
          <p:nvPr/>
        </p:nvSpPr>
        <p:spPr>
          <a:xfrm>
            <a:off x="23813" y="1290638"/>
            <a:ext cx="10739437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《习近平新时代中国特色社会主义思想学生读本》</a:t>
            </a:r>
            <a:r>
              <a:rPr lang="zh-CN" altLang="en-US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（高中）</a:t>
            </a:r>
          </a:p>
        </p:txBody>
      </p:sp>
    </p:spTree>
    <p:custDataLst>
      <p:tags r:id="rId1"/>
    </p:custDataLst>
  </p:cSld>
  <p:clrMapOvr>
    <a:masterClrMapping/>
  </p:clrMapOvr>
  <p:transition advTm="1463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6376" y="3333542"/>
            <a:ext cx="88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65325" y="5256530"/>
            <a:ext cx="797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73376" y="3530392"/>
            <a:ext cx="88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95072" y="1131"/>
            <a:ext cx="5824474" cy="60118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三、教学目标</a:t>
            </a:r>
          </a:p>
        </p:txBody>
      </p:sp>
      <p:sp>
        <p:nvSpPr>
          <p:cNvPr id="17" name="任意多边形 8"/>
          <p:cNvSpPr/>
          <p:nvPr/>
        </p:nvSpPr>
        <p:spPr>
          <a:xfrm>
            <a:off x="1944966" y="1502231"/>
            <a:ext cx="2895444" cy="3937515"/>
          </a:xfrm>
          <a:custGeom>
            <a:avLst/>
            <a:gdLst>
              <a:gd name="txL" fmla="*/ 0 w 4506439"/>
              <a:gd name="txT" fmla="*/ 0 h 3710895"/>
              <a:gd name="txR" fmla="*/ 4506439 w 4506439"/>
              <a:gd name="txB" fmla="*/ 3710895 h 3710895"/>
            </a:gdLst>
            <a:ahLst/>
            <a:cxnLst>
              <a:cxn ang="0">
                <a:pos x="1812225" y="0"/>
              </a:cxn>
              <a:cxn ang="0">
                <a:pos x="2650992" y="0"/>
              </a:cxn>
              <a:cxn ang="0">
                <a:pos x="4506439" y="0"/>
              </a:cxn>
              <a:cxn ang="0">
                <a:pos x="4506439" y="1855447"/>
              </a:cxn>
              <a:cxn ang="0">
                <a:pos x="4506439" y="1921383"/>
              </a:cxn>
              <a:cxn ang="0">
                <a:pos x="4503110" y="1921383"/>
              </a:cxn>
              <a:cxn ang="0">
                <a:pos x="4496860" y="2045156"/>
              </a:cxn>
              <a:cxn ang="0">
                <a:pos x="2828995" y="3702466"/>
              </a:cxn>
              <a:cxn ang="0">
                <a:pos x="2800124" y="3703833"/>
              </a:cxn>
              <a:cxn ang="0">
                <a:pos x="2800124" y="3710894"/>
              </a:cxn>
              <a:cxn ang="0">
                <a:pos x="2650992" y="3710894"/>
              </a:cxn>
              <a:cxn ang="0">
                <a:pos x="1855467" y="3710894"/>
              </a:cxn>
              <a:cxn ang="0">
                <a:pos x="1855447" y="3710895"/>
              </a:cxn>
              <a:cxn ang="0">
                <a:pos x="1855427" y="3710894"/>
              </a:cxn>
              <a:cxn ang="0">
                <a:pos x="0" y="3710894"/>
              </a:cxn>
              <a:cxn ang="0">
                <a:pos x="0" y="1921385"/>
              </a:cxn>
              <a:cxn ang="0">
                <a:pos x="3330" y="1921385"/>
              </a:cxn>
              <a:cxn ang="0">
                <a:pos x="0" y="1855448"/>
              </a:cxn>
              <a:cxn ang="0">
                <a:pos x="1665738" y="9581"/>
              </a:cxn>
              <a:cxn ang="0">
                <a:pos x="1812225" y="2184"/>
              </a:cxn>
            </a:cxnLst>
            <a:rect l="txL" t="txT" r="txR" b="txB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rgbClr val="0170C1"/>
          </a:solidFill>
          <a:ln w="12700">
            <a:solidFill>
              <a:schemeClr val="bg1"/>
            </a:solidFill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9"/>
          <p:cNvSpPr/>
          <p:nvPr/>
        </p:nvSpPr>
        <p:spPr>
          <a:xfrm>
            <a:off x="6502361" y="1502231"/>
            <a:ext cx="2895444" cy="3937515"/>
          </a:xfrm>
          <a:custGeom>
            <a:avLst/>
            <a:gdLst>
              <a:gd name="txL" fmla="*/ 0 w 4506439"/>
              <a:gd name="txT" fmla="*/ 0 h 3710895"/>
              <a:gd name="txR" fmla="*/ 4506439 w 4506439"/>
              <a:gd name="txB" fmla="*/ 3710895 h 3710895"/>
            </a:gdLst>
            <a:ahLst/>
            <a:cxnLst>
              <a:cxn ang="0">
                <a:pos x="1812225" y="0"/>
              </a:cxn>
              <a:cxn ang="0">
                <a:pos x="2650992" y="0"/>
              </a:cxn>
              <a:cxn ang="0">
                <a:pos x="4506439" y="0"/>
              </a:cxn>
              <a:cxn ang="0">
                <a:pos x="4506439" y="1855447"/>
              </a:cxn>
              <a:cxn ang="0">
                <a:pos x="4506439" y="1921383"/>
              </a:cxn>
              <a:cxn ang="0">
                <a:pos x="4503110" y="1921383"/>
              </a:cxn>
              <a:cxn ang="0">
                <a:pos x="4496860" y="2045156"/>
              </a:cxn>
              <a:cxn ang="0">
                <a:pos x="2828995" y="3702466"/>
              </a:cxn>
              <a:cxn ang="0">
                <a:pos x="2800124" y="3703833"/>
              </a:cxn>
              <a:cxn ang="0">
                <a:pos x="2800124" y="3710894"/>
              </a:cxn>
              <a:cxn ang="0">
                <a:pos x="2650992" y="3710894"/>
              </a:cxn>
              <a:cxn ang="0">
                <a:pos x="1855467" y="3710894"/>
              </a:cxn>
              <a:cxn ang="0">
                <a:pos x="1855447" y="3710895"/>
              </a:cxn>
              <a:cxn ang="0">
                <a:pos x="1855427" y="3710894"/>
              </a:cxn>
              <a:cxn ang="0">
                <a:pos x="0" y="3710894"/>
              </a:cxn>
              <a:cxn ang="0">
                <a:pos x="0" y="1921385"/>
              </a:cxn>
              <a:cxn ang="0">
                <a:pos x="3330" y="1921385"/>
              </a:cxn>
              <a:cxn ang="0">
                <a:pos x="0" y="1855448"/>
              </a:cxn>
              <a:cxn ang="0">
                <a:pos x="1665738" y="9581"/>
              </a:cxn>
              <a:cxn ang="0">
                <a:pos x="1812225" y="2184"/>
              </a:cxn>
            </a:cxnLst>
            <a:rect l="txL" t="txT" r="txR" b="txB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rgbClr val="0170C1"/>
          </a:solidFill>
          <a:ln w="12700">
            <a:solidFill>
              <a:schemeClr val="bg1"/>
            </a:solidFill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任意多边形 11"/>
          <p:cNvSpPr/>
          <p:nvPr/>
        </p:nvSpPr>
        <p:spPr>
          <a:xfrm>
            <a:off x="2130706" y="1502231"/>
            <a:ext cx="2542273" cy="3937515"/>
          </a:xfrm>
          <a:custGeom>
            <a:avLst/>
            <a:gdLst>
              <a:gd name="txL" fmla="*/ 0 w 4506439"/>
              <a:gd name="txT" fmla="*/ 0 h 3710895"/>
              <a:gd name="txR" fmla="*/ 4506439 w 4506439"/>
              <a:gd name="txB" fmla="*/ 3710895 h 3710895"/>
            </a:gdLst>
            <a:ahLst/>
            <a:cxnLst>
              <a:cxn ang="0">
                <a:pos x="1812225" y="0"/>
              </a:cxn>
              <a:cxn ang="0">
                <a:pos x="2650992" y="0"/>
              </a:cxn>
              <a:cxn ang="0">
                <a:pos x="4506439" y="0"/>
              </a:cxn>
              <a:cxn ang="0">
                <a:pos x="4506439" y="1855447"/>
              </a:cxn>
              <a:cxn ang="0">
                <a:pos x="4506439" y="1921383"/>
              </a:cxn>
              <a:cxn ang="0">
                <a:pos x="4503110" y="1921383"/>
              </a:cxn>
              <a:cxn ang="0">
                <a:pos x="4496860" y="2045156"/>
              </a:cxn>
              <a:cxn ang="0">
                <a:pos x="2828995" y="3702466"/>
              </a:cxn>
              <a:cxn ang="0">
                <a:pos x="2800124" y="3703833"/>
              </a:cxn>
              <a:cxn ang="0">
                <a:pos x="2800124" y="3710894"/>
              </a:cxn>
              <a:cxn ang="0">
                <a:pos x="2650992" y="3710894"/>
              </a:cxn>
              <a:cxn ang="0">
                <a:pos x="1855467" y="3710894"/>
              </a:cxn>
              <a:cxn ang="0">
                <a:pos x="1855447" y="3710895"/>
              </a:cxn>
              <a:cxn ang="0">
                <a:pos x="1855427" y="3710894"/>
              </a:cxn>
              <a:cxn ang="0">
                <a:pos x="0" y="3710894"/>
              </a:cxn>
              <a:cxn ang="0">
                <a:pos x="0" y="1921385"/>
              </a:cxn>
              <a:cxn ang="0">
                <a:pos x="3330" y="1921385"/>
              </a:cxn>
              <a:cxn ang="0">
                <a:pos x="0" y="1855448"/>
              </a:cxn>
              <a:cxn ang="0">
                <a:pos x="1665738" y="9581"/>
              </a:cxn>
              <a:cxn ang="0">
                <a:pos x="1812225" y="2184"/>
              </a:cxn>
            </a:cxnLst>
            <a:rect l="txL" t="txT" r="txR" b="txB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任意多边形 12"/>
          <p:cNvSpPr/>
          <p:nvPr/>
        </p:nvSpPr>
        <p:spPr>
          <a:xfrm>
            <a:off x="6686831" y="1502231"/>
            <a:ext cx="2542273" cy="3937515"/>
          </a:xfrm>
          <a:custGeom>
            <a:avLst/>
            <a:gdLst>
              <a:gd name="txL" fmla="*/ 0 w 4506439"/>
              <a:gd name="txT" fmla="*/ 0 h 3710895"/>
              <a:gd name="txR" fmla="*/ 4506439 w 4506439"/>
              <a:gd name="txB" fmla="*/ 3710895 h 3710895"/>
            </a:gdLst>
            <a:ahLst/>
            <a:cxnLst>
              <a:cxn ang="0">
                <a:pos x="1812225" y="0"/>
              </a:cxn>
              <a:cxn ang="0">
                <a:pos x="2650992" y="0"/>
              </a:cxn>
              <a:cxn ang="0">
                <a:pos x="4506439" y="0"/>
              </a:cxn>
              <a:cxn ang="0">
                <a:pos x="4506439" y="1855447"/>
              </a:cxn>
              <a:cxn ang="0">
                <a:pos x="4506439" y="1921383"/>
              </a:cxn>
              <a:cxn ang="0">
                <a:pos x="4503110" y="1921383"/>
              </a:cxn>
              <a:cxn ang="0">
                <a:pos x="4496860" y="2045156"/>
              </a:cxn>
              <a:cxn ang="0">
                <a:pos x="2828995" y="3702466"/>
              </a:cxn>
              <a:cxn ang="0">
                <a:pos x="2800124" y="3703833"/>
              </a:cxn>
              <a:cxn ang="0">
                <a:pos x="2800124" y="3710894"/>
              </a:cxn>
              <a:cxn ang="0">
                <a:pos x="2650992" y="3710894"/>
              </a:cxn>
              <a:cxn ang="0">
                <a:pos x="1855467" y="3710894"/>
              </a:cxn>
              <a:cxn ang="0">
                <a:pos x="1855447" y="3710895"/>
              </a:cxn>
              <a:cxn ang="0">
                <a:pos x="1855427" y="3710894"/>
              </a:cxn>
              <a:cxn ang="0">
                <a:pos x="0" y="3710894"/>
              </a:cxn>
              <a:cxn ang="0">
                <a:pos x="0" y="1921385"/>
              </a:cxn>
              <a:cxn ang="0">
                <a:pos x="3330" y="1921385"/>
              </a:cxn>
              <a:cxn ang="0">
                <a:pos x="0" y="1855448"/>
              </a:cxn>
              <a:cxn ang="0">
                <a:pos x="1665738" y="9581"/>
              </a:cxn>
              <a:cxn ang="0">
                <a:pos x="1812225" y="2184"/>
              </a:cxn>
            </a:cxnLst>
            <a:rect l="txL" t="txT" r="txR" b="txB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直接连接符 14"/>
          <p:cNvSpPr/>
          <p:nvPr/>
        </p:nvSpPr>
        <p:spPr>
          <a:xfrm>
            <a:off x="2606106" y="2111068"/>
            <a:ext cx="1753243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24" name="直接连接符 29"/>
          <p:cNvSpPr/>
          <p:nvPr/>
        </p:nvSpPr>
        <p:spPr>
          <a:xfrm>
            <a:off x="7270152" y="2135888"/>
            <a:ext cx="1753243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43" name="TextBox 76"/>
          <p:cNvSpPr txBox="1"/>
          <p:nvPr/>
        </p:nvSpPr>
        <p:spPr>
          <a:xfrm>
            <a:off x="2263140" y="2148840"/>
            <a:ext cx="2346325" cy="31692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结合小乡村的大变化，感受全面建成小康社会带给人民</a:t>
            </a:r>
            <a:r>
              <a:rPr lang="zh-CN" altLang="en-US" sz="2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生活的巨大变化</a:t>
            </a:r>
            <a:r>
              <a:rPr lang="zh-CN" altLang="en-US" sz="20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，理解</a:t>
            </a:r>
            <a:r>
              <a:rPr lang="zh-CN" altLang="en-US" sz="2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全面建成</a:t>
            </a:r>
            <a:r>
              <a:rPr lang="zh-CN" altLang="en-US" sz="20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小康社会是</a:t>
            </a:r>
            <a:r>
              <a:rPr lang="zh-CN" altLang="en-US" sz="2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实现中华民族伟大复兴中国梦的关键一步；</a:t>
            </a:r>
            <a:endParaRPr lang="zh-CN" altLang="en-US" sz="2000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6874510" y="2265045"/>
            <a:ext cx="2354580" cy="2784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对比深圳经济特区</a:t>
            </a:r>
            <a:r>
              <a:rPr lang="en-US" altLang="zh-CN" sz="2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lang="zh-CN" altLang="en-US" sz="2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年的巨变，分析两个三中全会的划时代意义，理解改革开放是决定当代中国命运的关键一</a:t>
            </a:r>
            <a:r>
              <a:rPr lang="zh-CN" altLang="en-US" sz="20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招</a:t>
            </a:r>
            <a:r>
              <a:rPr lang="zh-CN" altLang="en-US" sz="20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3"/>
            </p:custDataLst>
          </p:nvPr>
        </p:nvSpPr>
        <p:spPr>
          <a:xfrm>
            <a:off x="3338223" y="1543793"/>
            <a:ext cx="505539" cy="56727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2500" lnSpcReduction="1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800" b="1" spc="22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9" name="文本框 48"/>
          <p:cNvSpPr txBox="1"/>
          <p:nvPr>
            <p:custDataLst>
              <p:tags r:id="rId4"/>
            </p:custDataLst>
          </p:nvPr>
        </p:nvSpPr>
        <p:spPr>
          <a:xfrm>
            <a:off x="7894566" y="1506041"/>
            <a:ext cx="505539" cy="64274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800" b="1" spc="2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spd="slow" advTm="31509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2"/>
            </p:custDataLst>
          </p:nvPr>
        </p:nvSpPr>
        <p:spPr>
          <a:xfrm>
            <a:off x="3896687" y="1490873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95072" y="-14768"/>
            <a:ext cx="5824474" cy="60118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四、教学重点</a:t>
            </a:r>
            <a:endParaRPr lang="zh-CN" altLang="en-US" sz="3600" b="1" spc="22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52910" y="1684745"/>
            <a:ext cx="1721136" cy="548848"/>
          </a:xfrm>
          <a:prstGeom prst="roundRect">
            <a:avLst/>
          </a:prstGeom>
          <a:gradFill>
            <a:gsLst>
              <a:gs pos="62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374385" y="1562658"/>
            <a:ext cx="7888945" cy="653686"/>
          </a:xfrm>
          <a:prstGeom prst="roundRect">
            <a:avLst/>
          </a:prstGeom>
          <a:solidFill>
            <a:srgbClr val="0170C1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82947" y="1743024"/>
            <a:ext cx="279463" cy="279463"/>
          </a:xfrm>
          <a:prstGeom prst="ellipse">
            <a:avLst/>
          </a:prstGeom>
          <a:solidFill>
            <a:schemeClr val="bg1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32"/>
          <p:cNvSpPr txBox="1"/>
          <p:nvPr/>
        </p:nvSpPr>
        <p:spPr>
          <a:xfrm>
            <a:off x="1783885" y="1446002"/>
            <a:ext cx="5516880" cy="737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理解全面</a:t>
            </a:r>
            <a:r>
              <a:rPr lang="zh-CN" sz="280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建成小康社会的重大意义</a:t>
            </a:r>
          </a:p>
        </p:txBody>
      </p:sp>
      <p:sp>
        <p:nvSpPr>
          <p:cNvPr id="14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4"/>
            </p:custDataLst>
          </p:nvPr>
        </p:nvSpPr>
        <p:spPr>
          <a:xfrm>
            <a:off x="3874428" y="2804252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330651" y="2998124"/>
            <a:ext cx="1721136" cy="548848"/>
          </a:xfrm>
          <a:prstGeom prst="roundRect">
            <a:avLst/>
          </a:prstGeom>
          <a:gradFill>
            <a:gsLst>
              <a:gs pos="62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355090" y="2852420"/>
            <a:ext cx="7908290" cy="693420"/>
          </a:xfrm>
          <a:prstGeom prst="roundRect">
            <a:avLst/>
          </a:prstGeom>
          <a:solidFill>
            <a:srgbClr val="0170C1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460688" y="3056403"/>
            <a:ext cx="279463" cy="279463"/>
          </a:xfrm>
          <a:prstGeom prst="ellipse">
            <a:avLst/>
          </a:prstGeom>
          <a:solidFill>
            <a:schemeClr val="bg1"/>
          </a:solidFill>
          <a:ln w="127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62125" y="2852420"/>
            <a:ext cx="8185785" cy="62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800" dirty="0" smtClean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sz="280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改革开放是决定当代</a:t>
            </a:r>
            <a:r>
              <a:rPr lang="zh-CN" sz="280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</a:t>
            </a:r>
            <a:r>
              <a:rPr lang="zh-CN" sz="280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命运的关键一招</a:t>
            </a:r>
          </a:p>
        </p:txBody>
      </p:sp>
    </p:spTree>
    <p:custDataLst>
      <p:tags r:id="rId1"/>
    </p:custDataLst>
  </p:cSld>
  <p:clrMapOvr>
    <a:masterClrMapping/>
  </p:clrMapOvr>
  <p:transition advTm="2115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2"/>
            </p:custDataLst>
          </p:nvPr>
        </p:nvSpPr>
        <p:spPr>
          <a:xfrm>
            <a:off x="3043934" y="2964476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17" name="TextBox 21"/>
          <p:cNvSpPr txBox="1"/>
          <p:nvPr>
            <p:custDataLst>
              <p:tags r:id="rId3"/>
            </p:custDataLst>
          </p:nvPr>
        </p:nvSpPr>
        <p:spPr>
          <a:xfrm>
            <a:off x="1656080" y="4341495"/>
            <a:ext cx="4356735" cy="18827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</a:pPr>
            <a:r>
              <a:rPr lang="en-US" altLang="zh-CN" sz="1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Rectangle 29"/>
          <p:cNvSpPr/>
          <p:nvPr>
            <p:custDataLst>
              <p:tags r:id="rId4"/>
            </p:custDataLst>
          </p:nvPr>
        </p:nvSpPr>
        <p:spPr>
          <a:xfrm>
            <a:off x="2188411" y="3767868"/>
            <a:ext cx="2592873" cy="573522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5"/>
            </p:custDataLst>
          </p:nvPr>
        </p:nvSpPr>
        <p:spPr>
          <a:xfrm>
            <a:off x="7725518" y="1972510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33" name="Rectangle 29"/>
          <p:cNvSpPr/>
          <p:nvPr>
            <p:custDataLst>
              <p:tags r:id="rId6"/>
            </p:custDataLst>
          </p:nvPr>
        </p:nvSpPr>
        <p:spPr>
          <a:xfrm>
            <a:off x="6515030" y="2964497"/>
            <a:ext cx="2592873" cy="573522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8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88341" y="0"/>
            <a:ext cx="5824474" cy="60118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五、教学过程</a:t>
            </a: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3586596" y="1242999"/>
            <a:ext cx="4735999" cy="4692851"/>
            <a:chOff x="2647622" y="1830012"/>
            <a:chExt cx="4375747" cy="2686146"/>
          </a:xfrm>
        </p:grpSpPr>
        <p:sp>
          <p:nvSpPr>
            <p:cNvPr id="6" name="矩形 5"/>
            <p:cNvSpPr/>
            <p:nvPr>
              <p:custDataLst>
                <p:tags r:id="rId9"/>
              </p:custDataLst>
            </p:nvPr>
          </p:nvSpPr>
          <p:spPr>
            <a:xfrm>
              <a:off x="2647622" y="4386260"/>
              <a:ext cx="4375747" cy="129898"/>
            </a:xfrm>
            <a:prstGeom prst="rect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61972B"/>
                </a:solidFill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10"/>
              </p:custDataLst>
            </p:nvPr>
          </p:nvSpPr>
          <p:spPr>
            <a:xfrm>
              <a:off x="2647622" y="2039049"/>
              <a:ext cx="4375747" cy="2477109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kern="0" dirty="0">
                <a:solidFill>
                  <a:srgbClr val="D34817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936107" y="1830012"/>
              <a:ext cx="3754253" cy="460073"/>
              <a:chOff x="2898008" y="1830012"/>
              <a:chExt cx="1690682" cy="460073"/>
            </a:xfrm>
          </p:grpSpPr>
          <p:sp>
            <p:nvSpPr>
              <p:cNvPr id="2" name="任意多边形 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01399" y="1830012"/>
                <a:ext cx="87291" cy="220524"/>
              </a:xfrm>
              <a:custGeom>
                <a:avLst/>
                <a:gdLst>
                  <a:gd name="connsiteX0" fmla="*/ 59531 w 59531"/>
                  <a:gd name="connsiteY0" fmla="*/ 0 h 152400"/>
                  <a:gd name="connsiteX1" fmla="*/ 0 w 59531"/>
                  <a:gd name="connsiteY1" fmla="*/ 152400 h 152400"/>
                  <a:gd name="connsiteX2" fmla="*/ 54768 w 59531"/>
                  <a:gd name="connsiteY2" fmla="*/ 142875 h 152400"/>
                  <a:gd name="connsiteX3" fmla="*/ 59531 w 59531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1" h="152400">
                    <a:moveTo>
                      <a:pt x="59531" y="0"/>
                    </a:moveTo>
                    <a:lnTo>
                      <a:pt x="0" y="152400"/>
                    </a:lnTo>
                    <a:lnTo>
                      <a:pt x="54768" y="142875"/>
                    </a:lnTo>
                    <a:lnTo>
                      <a:pt x="59531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平行四边形 9"/>
              <p:cNvSpPr/>
              <p:nvPr>
                <p:custDataLst>
                  <p:tags r:id="rId12"/>
                </p:custDataLst>
              </p:nvPr>
            </p:nvSpPr>
            <p:spPr>
              <a:xfrm>
                <a:off x="2898008" y="1830012"/>
                <a:ext cx="1690682" cy="460073"/>
              </a:xfrm>
              <a:prstGeom prst="parallelogram">
                <a:avLst/>
              </a:prstGeom>
              <a:solidFill>
                <a:srgbClr val="0170C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>
                  <a:defRPr/>
                </a:pPr>
                <a:r>
                  <a:rPr lang="zh-CN" altLang="en-US" sz="4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第一课时</a:t>
                </a:r>
                <a:endParaRPr lang="zh-CN" altLang="en-US" sz="4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3755390" y="2547620"/>
            <a:ext cx="43980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一、从全面建成小康社会到全面建设社会主义现代化国家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43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2537" y="710882"/>
            <a:ext cx="61664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从建设小康之家到全面建成小康社会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9923" y="0"/>
            <a:ext cx="1044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、从全面建成小康社会到全面建设社会主义现代化国家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45" y="1342390"/>
            <a:ext cx="3380740" cy="3206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075" y="1342390"/>
            <a:ext cx="5208270" cy="320675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060704" y="4670425"/>
            <a:ext cx="4767072" cy="2083435"/>
          </a:xfrm>
          <a:prstGeom prst="rect">
            <a:avLst/>
          </a:prstGeom>
          <a:solidFill>
            <a:srgbClr val="013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学生活动：阅读思考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58240" y="5122418"/>
            <a:ext cx="4572000" cy="15576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lvl="0">
              <a:lnSpc>
                <a:spcPct val="125000"/>
              </a:lnSpc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由来是什么？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defRPr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小康社会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的新要求是什么？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defRPr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小康何以全面？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14795" y="4658376"/>
            <a:ext cx="4124012" cy="2083592"/>
          </a:xfrm>
          <a:prstGeom prst="rect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设计意图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84534" y="5117924"/>
            <a:ext cx="3961806" cy="155774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引导学生了解全面建成小康社会的发展过程及要求。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8704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9923" y="0"/>
            <a:ext cx="1044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、从全面建成小康社会到全面建设社会主义现代化国家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2542" y="654203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决胜全面建成小康社会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25" y="1177290"/>
            <a:ext cx="6125210" cy="43408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2881" y="5929981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月底，习近平总书记到骆驼湾村看真贫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14770" y="1042035"/>
            <a:ext cx="5671185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小康路上一个都不能掉队，这是习近平总书记最深的牵挂。脱贫攻坚以来，习近平总书记顶风雪、冒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酷暑、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踏泥泞，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翻山越岭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、跋山涉水，走遍全国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个集中连片特困地区，先后深入河北省阜平县骆驼湾村等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个贫困村考察调研</a:t>
            </a:r>
            <a:r>
              <a:rPr lang="zh-CN" altLang="en-US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    2012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月底，习近平总书记冒着严寒、踏着冰雪来到阜平县，深入骆驼湾村看真贫，同乡亲们一起商量脱贫致富之策，向全党全国发出了脱贫攻坚的动员令。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380480" y="4712970"/>
            <a:ext cx="2956560" cy="2083435"/>
          </a:xfrm>
          <a:prstGeom prst="rect">
            <a:avLst/>
          </a:prstGeom>
          <a:solidFill>
            <a:srgbClr val="013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学生活动：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87160" y="5172710"/>
            <a:ext cx="2797175" cy="15576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lvl="0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如何理解“小康不小康，关键看老乡，关键在贫困的老乡能不能脱贫”。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438640" y="4712970"/>
            <a:ext cx="2647315" cy="2083435"/>
          </a:xfrm>
          <a:prstGeom prst="rect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设计意图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552940" y="5172710"/>
            <a:ext cx="2440305" cy="15576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引导学生感受决胜全面建成小康社会任务之艰巨、决心之坚定。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670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file.ccmapp.cn%2Fgroup1%2FM00%2F19%2F64%2FrApntl8RHTuAAc17AAI7tCXiIcc815.jpg&amp;refer=http%3A%2F%2Ffile.ccmapp.cn&amp;app=2002&amp;size=f9999,10000&amp;q=a80&amp;n=0&amp;g=0n&amp;fmt=jpeg?sec=1632307527&amp;t=5bf7f5648bd18b96883f1bc6a5d91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30" y="1233805"/>
            <a:ext cx="3675380" cy="24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img2.baidu.com/image_search/src=http%3A%2F%2Fwww.kunming.cn%2Fnews%2Fupload%2Fresources%2Fimage%2F2020%2F01%2F22%2F299386_670x670.jpeg&amp;refer=http%3A%2F%2Fwww.kunming.cn&amp;app=2002&amp;size=f9999,10000&amp;q=a80&amp;n=0&amp;g=0n&amp;fmt=jpeg?sec=1632307566&amp;t=5b7fd7ef5e4281b4928d7599da1fcc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080" y="1233805"/>
            <a:ext cx="3939540" cy="24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79705" y="4167505"/>
            <a:ext cx="788035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小乡村有了大变化</a:t>
            </a:r>
            <a:endParaRPr lang="en-US" altLang="zh-CN" sz="2200" dirty="0" smtClean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2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习近平总书记的亲切关怀和悉心指导下</a:t>
            </a:r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，骆驼湾村发展乡村旅游，</a:t>
            </a:r>
            <a:r>
              <a:rPr lang="zh-CN" altLang="en-US" sz="2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干群齐心协力，实现了脱贫攻坚的历史跨越。青水瓦、木挑梁、石板院、黄泥墙</a:t>
            </a:r>
            <a:r>
              <a:rPr lang="en-US" altLang="zh-CN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随处可见</a:t>
            </a:r>
            <a:r>
              <a:rPr lang="zh-CN" altLang="en-US" sz="2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太行山特色</a:t>
            </a:r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民居，一辆辆</a:t>
            </a:r>
            <a:r>
              <a:rPr lang="zh-CN" altLang="en-US" sz="2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旅游大巴缓缓驶</a:t>
            </a:r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来，</a:t>
            </a:r>
            <a:r>
              <a:rPr lang="en-US" altLang="zh-CN" sz="2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8</a:t>
            </a:r>
            <a:r>
              <a:rPr lang="zh-CN" altLang="en-US" sz="2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年的时间，骆驼湾村发生了巨变，“</a:t>
            </a:r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旅游</a:t>
            </a:r>
            <a:r>
              <a:rPr lang="en-US" altLang="zh-CN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2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扶贫”的模式不仅提高了乡亲们的收入，更是保护绿水青山。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923" y="0"/>
            <a:ext cx="1044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、从全面建成小康社会到全面建设社会主义现代化国家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1107" y="654203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决胜全面建成小康社会</a:t>
            </a:r>
          </a:p>
        </p:txBody>
      </p:sp>
      <p:sp>
        <p:nvSpPr>
          <p:cNvPr id="8" name="矩形 7"/>
          <p:cNvSpPr/>
          <p:nvPr/>
        </p:nvSpPr>
        <p:spPr>
          <a:xfrm>
            <a:off x="629579" y="379766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脱贫前骆驼湾村一户民居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80736" y="371991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脱贫后的骆驼湾村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8341995" y="1233805"/>
            <a:ext cx="3573780" cy="2855595"/>
          </a:xfrm>
          <a:prstGeom prst="rect">
            <a:avLst/>
          </a:prstGeom>
          <a:solidFill>
            <a:srgbClr val="013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学生活动：交流分享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13115" y="1765300"/>
            <a:ext cx="3430905" cy="22548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lvl="0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使全面小康社会得到人民的认可、经得起历史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用三个关键词来描述全面建成小康社会的意义。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42630" y="4431030"/>
            <a:ext cx="3573145" cy="1929130"/>
          </a:xfrm>
          <a:prstGeom prst="rect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设计意图</a:t>
            </a: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413115" y="4924425"/>
            <a:ext cx="3430905" cy="13684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明确全面建成小康社会的重大意义，增强“四个自信”。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8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39923" y="0"/>
            <a:ext cx="1044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、从全面建成小康社会到全面建设社会主义现代化国家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1107" y="654203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决胜全面建成小康社会</a:t>
            </a:r>
          </a:p>
        </p:txBody>
      </p:sp>
      <p:sp>
        <p:nvSpPr>
          <p:cNvPr id="9" name="矩形 8" descr="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"/>
          <p:cNvSpPr/>
          <p:nvPr/>
        </p:nvSpPr>
        <p:spPr>
          <a:xfrm>
            <a:off x="921107" y="1448106"/>
            <a:ext cx="10443578" cy="224536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如期打赢脱贫攻坚战，中华民族千百年来存在的绝对贫困问题，将在我们这一代人的手里历史性地得到解决。这是我们人生之大幸。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lvl="0">
              <a:defRPr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lvl="0" algn="r">
              <a:defRPr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日在打好精准脱贫攻坚战座谈会上的讲话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2338" y="4170115"/>
            <a:ext cx="101823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建成小康社会，意味着第一个百年奋斗目标的实现。它是一座重要的里程碑，由此迈出实现中华民族伟大复兴中国梦的关键一步。实现中国梦，首先就要实现全面小康；实现全面小康，中国梦才有坚实的基石。</a:t>
            </a:r>
          </a:p>
        </p:txBody>
      </p:sp>
    </p:spTree>
  </p:cSld>
  <p:clrMapOvr>
    <a:masterClrMapping/>
  </p:clrMapOvr>
  <p:transition advTm="157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1899" y="629842"/>
            <a:ext cx="694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开启全面建设社会主义现代化国家新征程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9923" y="0"/>
            <a:ext cx="1044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、从全面建成小康社会到全面建设社会主义现代化国家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7305" y="4502521"/>
            <a:ext cx="1074789" cy="1084014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9404" y="3478792"/>
            <a:ext cx="1074789" cy="1084014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08517" y="2552281"/>
            <a:ext cx="1074789" cy="1084014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930304" y="1585609"/>
            <a:ext cx="1074789" cy="1084014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9675" y="3593488"/>
            <a:ext cx="196479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年第一个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百年奋斗目标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09496" y="3720357"/>
            <a:ext cx="1313565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基本实现现代化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05624" y="2963259"/>
            <a:ext cx="12622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2035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0959" y="4706661"/>
            <a:ext cx="140213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全面建成小康社会</a:t>
            </a:r>
          </a:p>
        </p:txBody>
      </p:sp>
      <p:cxnSp>
        <p:nvCxnSpPr>
          <p:cNvPr id="23" name="Straight Connector 25"/>
          <p:cNvCxnSpPr/>
          <p:nvPr/>
        </p:nvCxnSpPr>
        <p:spPr>
          <a:xfrm flipV="1">
            <a:off x="1934210" y="4368165"/>
            <a:ext cx="359410" cy="264160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630262" y="4364260"/>
            <a:ext cx="1339119" cy="135061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302361" y="3340531"/>
            <a:ext cx="1339119" cy="135061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971474" y="2414020"/>
            <a:ext cx="1339119" cy="1350612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93261" y="1443257"/>
            <a:ext cx="1339119" cy="1350612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Straight Connector 25"/>
          <p:cNvCxnSpPr/>
          <p:nvPr/>
        </p:nvCxnSpPr>
        <p:spPr>
          <a:xfrm flipV="1">
            <a:off x="3613150" y="3368675"/>
            <a:ext cx="342900" cy="267335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5"/>
          <p:cNvCxnSpPr/>
          <p:nvPr/>
        </p:nvCxnSpPr>
        <p:spPr>
          <a:xfrm flipV="1">
            <a:off x="5319395" y="2397125"/>
            <a:ext cx="483870" cy="337185"/>
          </a:xfrm>
          <a:prstGeom prst="line">
            <a:avLst/>
          </a:prstGeom>
          <a:ln w="38100" cap="rnd">
            <a:solidFill>
              <a:srgbClr val="F8D35E"/>
            </a:solidFill>
            <a:prstDash val="sysDot"/>
            <a:headEnd type="oval"/>
            <a:tailEnd type="oval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14455" y="1748578"/>
            <a:ext cx="221285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本世纪中叶第二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个百年奋斗目标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983271" y="2617205"/>
            <a:ext cx="132527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社会主义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现代化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43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强国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043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37586" y="1592880"/>
            <a:ext cx="126172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中华民族伟大复兴的中国梦</a:t>
            </a:r>
          </a:p>
        </p:txBody>
      </p:sp>
      <p:sp>
        <p:nvSpPr>
          <p:cNvPr id="2" name="矩形 1"/>
          <p:cNvSpPr/>
          <p:nvPr/>
        </p:nvSpPr>
        <p:spPr>
          <a:xfrm>
            <a:off x="7945755" y="1153160"/>
            <a:ext cx="3658870" cy="3350260"/>
          </a:xfrm>
          <a:prstGeom prst="rect">
            <a:avLst/>
          </a:prstGeom>
          <a:solidFill>
            <a:srgbClr val="013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学生活动：主题创作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8940" y="1669415"/>
            <a:ext cx="3493135" cy="273558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2035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年，中国会是什么样？你会是什么样？结合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2035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年远景目标，以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《2035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年：祖国和我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为题展开想象，进行创作，诗歌、绘画、书法、舞蹈、话剧等形式不限。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74795" y="4277995"/>
            <a:ext cx="3573145" cy="2082165"/>
          </a:xfrm>
          <a:prstGeom prst="rect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设计意图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45280" y="4706620"/>
            <a:ext cx="3430905" cy="158623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引导学生把自己的发展置于国家发展的大局之中，激发学生的爱国情、强国志、报国行。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9902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2"/>
            </p:custDataLst>
          </p:nvPr>
        </p:nvSpPr>
        <p:spPr>
          <a:xfrm>
            <a:off x="3043934" y="2964476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17" name="TextBox 21"/>
          <p:cNvSpPr txBox="1"/>
          <p:nvPr>
            <p:custDataLst>
              <p:tags r:id="rId3"/>
            </p:custDataLst>
          </p:nvPr>
        </p:nvSpPr>
        <p:spPr>
          <a:xfrm>
            <a:off x="1656080" y="4341495"/>
            <a:ext cx="4356735" cy="18827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</a:pPr>
            <a:r>
              <a:rPr lang="en-US" altLang="zh-CN" sz="1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Rectangle 29"/>
          <p:cNvSpPr/>
          <p:nvPr>
            <p:custDataLst>
              <p:tags r:id="rId4"/>
            </p:custDataLst>
          </p:nvPr>
        </p:nvSpPr>
        <p:spPr>
          <a:xfrm>
            <a:off x="2188411" y="3767868"/>
            <a:ext cx="2592873" cy="573522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5"/>
            </p:custDataLst>
          </p:nvPr>
        </p:nvSpPr>
        <p:spPr>
          <a:xfrm>
            <a:off x="7725518" y="1972510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33" name="Rectangle 29"/>
          <p:cNvSpPr/>
          <p:nvPr>
            <p:custDataLst>
              <p:tags r:id="rId6"/>
            </p:custDataLst>
          </p:nvPr>
        </p:nvSpPr>
        <p:spPr>
          <a:xfrm>
            <a:off x="6515030" y="2964497"/>
            <a:ext cx="2592873" cy="573522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8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88341" y="0"/>
            <a:ext cx="5824474" cy="60118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五、教学过程</a:t>
            </a: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3586596" y="1242999"/>
            <a:ext cx="4735999" cy="4692851"/>
            <a:chOff x="2647622" y="1830012"/>
            <a:chExt cx="4375747" cy="2686146"/>
          </a:xfrm>
        </p:grpSpPr>
        <p:sp>
          <p:nvSpPr>
            <p:cNvPr id="6" name="矩形 5"/>
            <p:cNvSpPr/>
            <p:nvPr>
              <p:custDataLst>
                <p:tags r:id="rId9"/>
              </p:custDataLst>
            </p:nvPr>
          </p:nvSpPr>
          <p:spPr>
            <a:xfrm>
              <a:off x="2647622" y="4386260"/>
              <a:ext cx="4375747" cy="129898"/>
            </a:xfrm>
            <a:prstGeom prst="rect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61972B"/>
                </a:solidFill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10"/>
              </p:custDataLst>
            </p:nvPr>
          </p:nvSpPr>
          <p:spPr>
            <a:xfrm>
              <a:off x="2647622" y="2039049"/>
              <a:ext cx="4375747" cy="2477109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kern="0" dirty="0">
                <a:solidFill>
                  <a:srgbClr val="D34817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936107" y="1830012"/>
              <a:ext cx="3754253" cy="460073"/>
              <a:chOff x="2898008" y="1830012"/>
              <a:chExt cx="1690682" cy="460073"/>
            </a:xfrm>
          </p:grpSpPr>
          <p:sp>
            <p:nvSpPr>
              <p:cNvPr id="2" name="任意多边形 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01399" y="1830012"/>
                <a:ext cx="87291" cy="220524"/>
              </a:xfrm>
              <a:custGeom>
                <a:avLst/>
                <a:gdLst>
                  <a:gd name="connsiteX0" fmla="*/ 59531 w 59531"/>
                  <a:gd name="connsiteY0" fmla="*/ 0 h 152400"/>
                  <a:gd name="connsiteX1" fmla="*/ 0 w 59531"/>
                  <a:gd name="connsiteY1" fmla="*/ 152400 h 152400"/>
                  <a:gd name="connsiteX2" fmla="*/ 54768 w 59531"/>
                  <a:gd name="connsiteY2" fmla="*/ 142875 h 152400"/>
                  <a:gd name="connsiteX3" fmla="*/ 59531 w 59531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1" h="152400">
                    <a:moveTo>
                      <a:pt x="59531" y="0"/>
                    </a:moveTo>
                    <a:lnTo>
                      <a:pt x="0" y="152400"/>
                    </a:lnTo>
                    <a:lnTo>
                      <a:pt x="54768" y="142875"/>
                    </a:lnTo>
                    <a:lnTo>
                      <a:pt x="59531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平行四边形 9"/>
              <p:cNvSpPr/>
              <p:nvPr>
                <p:custDataLst>
                  <p:tags r:id="rId12"/>
                </p:custDataLst>
              </p:nvPr>
            </p:nvSpPr>
            <p:spPr>
              <a:xfrm>
                <a:off x="2898008" y="1830012"/>
                <a:ext cx="1690682" cy="460073"/>
              </a:xfrm>
              <a:prstGeom prst="parallelogram">
                <a:avLst/>
              </a:prstGeom>
              <a:solidFill>
                <a:srgbClr val="0170C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>
                  <a:defRPr/>
                </a:pPr>
                <a:r>
                  <a:rPr lang="zh-CN" altLang="en-US" sz="4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第一课时</a:t>
                </a:r>
                <a:endParaRPr lang="zh-CN" altLang="en-US" sz="4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3755390" y="2547620"/>
            <a:ext cx="43980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一、从全面建成小康社会到全面建设社会主义现代化国家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</a:p>
        </p:txBody>
      </p:sp>
    </p:spTree>
    <p:custDataLst>
      <p:tags r:id="rId1"/>
    </p:custDataLst>
  </p:cSld>
  <p:clrMapOvr>
    <a:masterClrMapping/>
  </p:clrMapOvr>
  <p:transition advTm="140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9096" y="701478"/>
            <a:ext cx="1053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全面深化改革是新时代坚持和发展中国特色社会主义的根本动力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9923" y="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https://gimg2.baidu.com/image_search/src=http%3A%2F%2F5b0988e595225.cdn.sohucs.com%2Fimages%2F20181220%2F18d107d7550c4d36bf2d7ceb68446dea.jpeg&amp;refer=http%3A%2F%2F5b0988e595225.cdn.sohucs.com&amp;app=2002&amp;size=f9999,10000&amp;q=a80&amp;n=0&amp;g=0n&amp;fmt=jpeg?sec=1631855927&amp;t=49dff76733526b77cdee51d32d5cfa0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79" y="3933394"/>
            <a:ext cx="3119393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gimg2.baidu.com/image_search/src=http%3A%2F%2F5b0988e595225.cdn.sohucs.com%2Fimages%2F20180909%2Ff3c4398407ff490a9a5f8795ad89bb0a.jpeg&amp;refer=http%3A%2F%2F5b0988e595225.cdn.sohucs.com&amp;app=2002&amp;size=f9999,10000&amp;q=a80&amp;n=0&amp;g=0n&amp;fmt=jpeg?sec=1631855966&amp;t=1f462e816010aacebca4b6896e2eaf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65" y="1402165"/>
            <a:ext cx="3119392" cy="19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02380" y="1565275"/>
            <a:ext cx="8084185" cy="446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材料：深圳经济特区建立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周年</a:t>
            </a:r>
          </a:p>
          <a:p>
            <a:pPr algn="ctr"/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兴办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经济特区，是党和国家为推进改革开放和社会主义现代化建设进行的伟大创举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spc="-100" dirty="0">
                <a:latin typeface="楷体" panose="02010609060101010101" pitchFamily="49" charset="-122"/>
                <a:ea typeface="楷体" panose="02010609060101010101" pitchFamily="49" charset="-122"/>
              </a:rPr>
              <a:t>1980</a:t>
            </a:r>
            <a:r>
              <a:rPr lang="zh-CN" altLang="zh-CN" sz="2400" spc="-1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spc="-1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zh-CN" sz="2400" spc="-1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党</a:t>
            </a:r>
            <a:r>
              <a:rPr lang="zh-CN" altLang="zh-CN" sz="2400" spc="-100" dirty="0">
                <a:latin typeface="楷体" panose="02010609060101010101" pitchFamily="49" charset="-122"/>
                <a:ea typeface="楷体" panose="02010609060101010101" pitchFamily="49" charset="-122"/>
              </a:rPr>
              <a:t>和国家批准在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深圳、珠海、汕头、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厦门设置经济特区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深圳广大干部群众披荆斩棘、埋头苦干，用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年时间走过了国外一些国际化大都市上百年走完的历程。这是中国人民创造的世界发展史上的一个奇迹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40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年春风化雨，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年春华秋实。当年的蛇口开山炮声犹然在耳，如今的深圳经济特区生机勃勃，向世界展示了我国改革开放的磅礴伟力，展示了中国特色社会主义的光明前景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5175" y="3369945"/>
            <a:ext cx="2418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小渔村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——40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年前的深圳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0375" y="5848985"/>
            <a:ext cx="3027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国际化大都市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——40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年后的深圳</a:t>
            </a:r>
          </a:p>
        </p:txBody>
      </p:sp>
    </p:spTree>
  </p:cSld>
  <p:clrMapOvr>
    <a:masterClrMapping/>
  </p:clrMapOvr>
  <p:transition advTm="909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95550" y="1358265"/>
            <a:ext cx="6708140" cy="6559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200" dirty="0" smtClean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战略布局：协调推进“四个全面”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8568055" y="2952115"/>
            <a:ext cx="1929765" cy="2322830"/>
          </a:xfrm>
          <a:prstGeom prst="roundRect">
            <a:avLst>
              <a:gd name="adj" fmla="val 12119"/>
            </a:avLst>
          </a:prstGeom>
          <a:noFill/>
          <a:ln w="317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853179" y="2944495"/>
            <a:ext cx="1929764" cy="2323138"/>
            <a:chOff x="7212089" y="2200274"/>
            <a:chExt cx="1605757" cy="2419351"/>
          </a:xfrm>
        </p:grpSpPr>
        <p:sp>
          <p:nvSpPr>
            <p:cNvPr id="54" name="圆角矩形 53"/>
            <p:cNvSpPr/>
            <p:nvPr/>
          </p:nvSpPr>
          <p:spPr>
            <a:xfrm>
              <a:off x="7212089" y="2200274"/>
              <a:ext cx="1605757" cy="2419351"/>
            </a:xfrm>
            <a:prstGeom prst="roundRect">
              <a:avLst>
                <a:gd name="adj" fmla="val 12119"/>
              </a:avLst>
            </a:prstGeom>
            <a:noFill/>
            <a:ln w="31750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74304" y="2642021"/>
              <a:ext cx="1295596" cy="86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全面深化改革</a:t>
              </a:r>
              <a:endPara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475241" y="2421372"/>
            <a:ext cx="702072" cy="702072"/>
            <a:chOff x="7672466" y="1849237"/>
            <a:chExt cx="702072" cy="702072"/>
          </a:xfrm>
        </p:grpSpPr>
        <p:sp>
          <p:nvSpPr>
            <p:cNvPr id="57" name="椭圆 56"/>
            <p:cNvSpPr/>
            <p:nvPr/>
          </p:nvSpPr>
          <p:spPr>
            <a:xfrm>
              <a:off x="7672466" y="1849237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775259" y="1952031"/>
              <a:ext cx="496488" cy="496486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771128" y="1953948"/>
              <a:ext cx="487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68" name="圆角矩形 67"/>
          <p:cNvSpPr/>
          <p:nvPr/>
        </p:nvSpPr>
        <p:spPr>
          <a:xfrm>
            <a:off x="6212205" y="2952115"/>
            <a:ext cx="1929765" cy="2322830"/>
          </a:xfrm>
          <a:prstGeom prst="roundRect">
            <a:avLst>
              <a:gd name="adj" fmla="val 12119"/>
            </a:avLst>
          </a:prstGeom>
          <a:noFill/>
          <a:ln w="317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803786" y="2421372"/>
            <a:ext cx="702072" cy="702072"/>
            <a:chOff x="7672466" y="1849237"/>
            <a:chExt cx="702072" cy="702072"/>
          </a:xfrm>
        </p:grpSpPr>
        <p:sp>
          <p:nvSpPr>
            <p:cNvPr id="73" name="椭圆 72"/>
            <p:cNvSpPr/>
            <p:nvPr/>
          </p:nvSpPr>
          <p:spPr>
            <a:xfrm>
              <a:off x="7672466" y="1849237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7775259" y="1952031"/>
              <a:ext cx="496488" cy="496486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771128" y="1953948"/>
              <a:ext cx="487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405255" y="2913380"/>
            <a:ext cx="2131060" cy="2323138"/>
            <a:chOff x="7128077" y="2200274"/>
            <a:chExt cx="1773255" cy="2419351"/>
          </a:xfrm>
        </p:grpSpPr>
        <p:sp>
          <p:nvSpPr>
            <p:cNvPr id="77" name="圆角矩形 76"/>
            <p:cNvSpPr/>
            <p:nvPr/>
          </p:nvSpPr>
          <p:spPr>
            <a:xfrm>
              <a:off x="7212089" y="2200274"/>
              <a:ext cx="1605757" cy="2419351"/>
            </a:xfrm>
            <a:prstGeom prst="roundRect">
              <a:avLst>
                <a:gd name="adj" fmla="val 12119"/>
              </a:avLst>
            </a:prstGeom>
            <a:noFill/>
            <a:ln w="31750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7128077" y="2501607"/>
              <a:ext cx="1773255" cy="2018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从全面建成小康社会到全面建设社会主义现代化国家</a:t>
              </a:r>
              <a:endParaRPr lang="zh-CN" altLang="en-US" sz="2400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174876" y="2421372"/>
            <a:ext cx="702072" cy="702072"/>
            <a:chOff x="7672466" y="1849237"/>
            <a:chExt cx="702072" cy="702072"/>
          </a:xfrm>
        </p:grpSpPr>
        <p:sp>
          <p:nvSpPr>
            <p:cNvPr id="80" name="椭圆 79"/>
            <p:cNvSpPr/>
            <p:nvPr/>
          </p:nvSpPr>
          <p:spPr>
            <a:xfrm>
              <a:off x="7672466" y="1849237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7775259" y="1952031"/>
              <a:ext cx="496488" cy="496486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771128" y="1953948"/>
              <a:ext cx="487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128281" y="2387082"/>
            <a:ext cx="702072" cy="702072"/>
            <a:chOff x="7672466" y="1849237"/>
            <a:chExt cx="702072" cy="702072"/>
          </a:xfrm>
        </p:grpSpPr>
        <p:sp>
          <p:nvSpPr>
            <p:cNvPr id="84" name="椭圆 83"/>
            <p:cNvSpPr/>
            <p:nvPr/>
          </p:nvSpPr>
          <p:spPr>
            <a:xfrm>
              <a:off x="7672466" y="1849237"/>
              <a:ext cx="702072" cy="7020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889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7775259" y="1952031"/>
              <a:ext cx="496488" cy="496486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7771128" y="1953948"/>
              <a:ext cx="487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6407150" y="3368675"/>
            <a:ext cx="155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全面依法治国</a:t>
            </a:r>
            <a:endParaRPr lang="zh-CN" alt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754745" y="3368675"/>
            <a:ext cx="1557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全面从严治党</a:t>
            </a:r>
            <a:endParaRPr lang="zh-CN" alt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-7620" y="-30480"/>
            <a:ext cx="3616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本讲内容框架</a:t>
            </a:r>
            <a:endParaRPr lang="zh-CN" altLang="en-US" sz="3600" b="1" spc="3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6432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9923" y="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096" y="701478"/>
            <a:ext cx="1053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全面深化改革是新时代坚持和发展中国特色社会主义的根本动力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 descr="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"/>
          <p:cNvSpPr/>
          <p:nvPr/>
        </p:nvSpPr>
        <p:spPr>
          <a:xfrm>
            <a:off x="459105" y="1363345"/>
            <a:ext cx="11163935" cy="2676525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时代有一个时代的问题，一代人有一代人的使命。虽然我们已走过万水千山，但仍需要不断跋山涉水。在新时代，中国人民将继续自强不息、自我革新，坚定不移全面深化改革，逢山开路，遇水架桥，敢于向顽瘴痼疾开刀，勇于突破利益固化藩篱，将改革进行到底。</a:t>
            </a:r>
          </a:p>
          <a:p>
            <a:pPr lvl="0">
              <a:defRPr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日在博鳌亚洲论坛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年年会开幕式上的主旨演讲</a:t>
            </a:r>
          </a:p>
        </p:txBody>
      </p:sp>
      <p:sp>
        <p:nvSpPr>
          <p:cNvPr id="29" name="矩形 28"/>
          <p:cNvSpPr/>
          <p:nvPr/>
        </p:nvSpPr>
        <p:spPr>
          <a:xfrm>
            <a:off x="1268730" y="4455795"/>
            <a:ext cx="4381500" cy="2083435"/>
          </a:xfrm>
          <a:prstGeom prst="rect">
            <a:avLst/>
          </a:prstGeom>
          <a:solidFill>
            <a:srgbClr val="013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学生活动：诵读金句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56995" y="4919980"/>
            <a:ext cx="4205605" cy="15576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结合材料思考：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两个三中全会的划时代意义是什么？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如何理解改革开放是决定当代中国命运的关键一招？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14795" y="4443746"/>
            <a:ext cx="4124012" cy="2083592"/>
          </a:xfrm>
          <a:prstGeom prst="rect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设计意图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84534" y="4903294"/>
            <a:ext cx="3961806" cy="155774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结合深圳成功经验，引导学生理解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改革开放是决定当代中国命运的关键一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招。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11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923" y="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096" y="701478"/>
            <a:ext cx="586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全面深化改革的方向、立场和目标</a:t>
            </a:r>
          </a:p>
        </p:txBody>
      </p:sp>
      <p:sp>
        <p:nvSpPr>
          <p:cNvPr id="9" name="矩形 8" descr="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"/>
          <p:cNvSpPr/>
          <p:nvPr/>
        </p:nvSpPr>
        <p:spPr>
          <a:xfrm>
            <a:off x="614045" y="1391920"/>
            <a:ext cx="10963910" cy="2246769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dirty="0" smtClean="0"/>
              <a:t>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推进改革的目的是要不断推进我国社会主义制度自我完善和发展，赋予社会主义新的生机活力。这里面最核心的是坚持和改善党的领导、坚持和完善中国特色社会主义制度，偏离了这一条，那就南辕北辙了。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 lvl="0" algn="r"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日在十八届三中全会第二次全体会议上的讲话</a:t>
            </a:r>
          </a:p>
        </p:txBody>
      </p:sp>
      <p:sp>
        <p:nvSpPr>
          <p:cNvPr id="29" name="矩形 28"/>
          <p:cNvSpPr/>
          <p:nvPr/>
        </p:nvSpPr>
        <p:spPr>
          <a:xfrm>
            <a:off x="1268730" y="4455795"/>
            <a:ext cx="4381500" cy="2083435"/>
          </a:xfrm>
          <a:prstGeom prst="rect">
            <a:avLst/>
          </a:prstGeom>
          <a:solidFill>
            <a:srgbClr val="013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学生活动：诵读金句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56995" y="4919980"/>
            <a:ext cx="4205605" cy="15576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思考问题：</a:t>
            </a:r>
            <a:endParaRPr lang="en-US" altLang="zh-CN" sz="24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如何使改革开放始终沿着正确的道路不断推进？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14795" y="4443746"/>
            <a:ext cx="4124012" cy="2083592"/>
          </a:xfrm>
          <a:prstGeom prst="rect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设计意图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84534" y="4903294"/>
            <a:ext cx="3961806" cy="155774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理解全面深化改革的方向、立场和目标。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530"/>
  <p:timing>
    <p:tnLst>
      <p:par>
        <p:cTn id="1" dur="indefinite" restart="never" nodeType="tmRoot"/>
      </p:par>
    </p:tnLst>
    <p:bldLst>
      <p:bldP spid="29" grpId="0" bldLvl="0" animBg="1"/>
      <p:bldP spid="31" grpId="0" bldLvl="0" animBg="1"/>
      <p:bldP spid="35" grpId="0" bldLvl="0" animBg="1"/>
      <p:bldP spid="3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9923" y="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096" y="701478"/>
            <a:ext cx="6585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推动更深层次改革，实行更高水平开放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2760" y="1290955"/>
            <a:ext cx="7704455" cy="4438650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 w="12700">
            <a:solidFill>
              <a:srgbClr val="FFC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/>
              <a:t> </a:t>
            </a:r>
            <a:r>
              <a:rPr lang="zh-CN" altLang="en-US" sz="2000" dirty="0" smtClean="0"/>
              <a:t>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深圳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等经济特区的成功实践充分证明，党中央关于兴办经济特区的战略决策是完全正确的。经济特区不仅要继续办下去，而且要办得更好、办得水平更高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党中央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深圳改革开放、创新发展寄予厚望。深圳要建设好中国特色社会主义先行示范区，创建社会主义现代化强国的城市范例，提高贯彻落实新发展理念能力和水平，形成全面深化改革、全面扩大开放新格局，推进粤港澳大湾区建设，丰富“一国两制”事业发展新实践，率先实现社会主义现代化。这是新时代党中央赋予深圳的历史使命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日在深圳经济特区建立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周年庆祝大会上的讲话</a:t>
            </a:r>
          </a:p>
        </p:txBody>
      </p:sp>
      <p:sp>
        <p:nvSpPr>
          <p:cNvPr id="4" name="矩形 3"/>
          <p:cNvSpPr/>
          <p:nvPr/>
        </p:nvSpPr>
        <p:spPr>
          <a:xfrm>
            <a:off x="321945" y="4592955"/>
            <a:ext cx="3740785" cy="2075815"/>
          </a:xfrm>
          <a:prstGeom prst="rect">
            <a:avLst/>
          </a:prstGeom>
          <a:solidFill>
            <a:srgbClr val="013F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学生活动：时事述评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5130" y="5019675"/>
            <a:ext cx="3575050" cy="154178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诵读金句，查阅资料，围绕如何使经济特区办得更好，办得水平更高这一问题，写一篇时事述评。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62525" y="5831840"/>
            <a:ext cx="6109335" cy="1026160"/>
          </a:xfrm>
          <a:prstGeom prst="rect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设计意图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kern="0" dirty="0">
              <a:solidFill>
                <a:srgbClr val="FFFFFF"/>
              </a:solidFill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方正清刻本悦宋简体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03495" y="6322695"/>
            <a:ext cx="5874385" cy="4762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理解更深层次改革、更高水平开放的措施。</a:t>
            </a:r>
            <a:endParaRPr lang="zh-CN" altLang="en-US" sz="2400" kern="100" dirty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5" y="1224915"/>
            <a:ext cx="3415030" cy="25615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8960" y="3841115"/>
            <a:ext cx="32480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港珠澳大桥澳门口岸</a:t>
            </a: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来源：求是网，视觉中国供图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0" bldLvl="0" animBg="1"/>
      <p:bldP spid="4" grpId="0" bldLvl="0" animBg="1"/>
      <p:bldP spid="10" grpId="0" bldLvl="0" animBg="1"/>
      <p:bldP spid="35" grpId="0" bldLvl="0" animBg="1"/>
      <p:bldP spid="3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9925" y="10332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学习思考</a:t>
            </a:r>
          </a:p>
        </p:txBody>
      </p:sp>
      <p:sp>
        <p:nvSpPr>
          <p:cNvPr id="4" name="矩形 3"/>
          <p:cNvSpPr/>
          <p:nvPr/>
        </p:nvSpPr>
        <p:spPr>
          <a:xfrm>
            <a:off x="1371600" y="1908810"/>
            <a:ext cx="10134600" cy="290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查阅相关资料，谈谈如何理解全面建成小康社会的重大意义。</a:t>
            </a:r>
            <a:endParaRPr lang="en-US" altLang="zh-CN" sz="2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提示：见读本</a:t>
            </a:r>
            <a:r>
              <a:rPr lang="zh-CN" altLang="en-US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75</a:t>
            </a:r>
            <a:r>
              <a:rPr lang="zh-CN" altLang="en-US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页。</a:t>
            </a:r>
          </a:p>
          <a:p>
            <a:pPr>
              <a:lnSpc>
                <a:spcPct val="150000"/>
              </a:lnSpc>
              <a:defRPr/>
            </a:pPr>
            <a:endParaRPr lang="zh-CN" altLang="en-US" sz="10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如何理解改革开放是决定当代中国命运的关键一招？</a:t>
            </a:r>
            <a:endParaRPr lang="zh-CN" altLang="en-US" sz="2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提示：见读本</a:t>
            </a:r>
            <a:r>
              <a:rPr lang="zh-CN" altLang="en-US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77-78</a:t>
            </a:r>
            <a:r>
              <a:rPr lang="zh-CN" altLang="en-US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页。</a:t>
            </a:r>
          </a:p>
        </p:txBody>
      </p:sp>
      <p:sp>
        <p:nvSpPr>
          <p:cNvPr id="5" name="Freeform 885"/>
          <p:cNvSpPr>
            <a:spLocks noEditPoints="1"/>
          </p:cNvSpPr>
          <p:nvPr/>
        </p:nvSpPr>
        <p:spPr bwMode="auto">
          <a:xfrm>
            <a:off x="690351" y="1089827"/>
            <a:ext cx="681357" cy="461685"/>
          </a:xfrm>
          <a:custGeom>
            <a:avLst/>
            <a:gdLst>
              <a:gd name="T0" fmla="*/ 231 w 232"/>
              <a:gd name="T1" fmla="*/ 16 h 157"/>
              <a:gd name="T2" fmla="*/ 173 w 232"/>
              <a:gd name="T3" fmla="*/ 0 h 157"/>
              <a:gd name="T4" fmla="*/ 116 w 232"/>
              <a:gd name="T5" fmla="*/ 15 h 157"/>
              <a:gd name="T6" fmla="*/ 62 w 232"/>
              <a:gd name="T7" fmla="*/ 0 h 157"/>
              <a:gd name="T8" fmla="*/ 2 w 232"/>
              <a:gd name="T9" fmla="*/ 16 h 157"/>
              <a:gd name="T10" fmla="*/ 0 w 232"/>
              <a:gd name="T11" fmla="*/ 19 h 157"/>
              <a:gd name="T12" fmla="*/ 0 w 232"/>
              <a:gd name="T13" fmla="*/ 151 h 157"/>
              <a:gd name="T14" fmla="*/ 9 w 232"/>
              <a:gd name="T15" fmla="*/ 157 h 157"/>
              <a:gd name="T16" fmla="*/ 115 w 232"/>
              <a:gd name="T17" fmla="*/ 157 h 157"/>
              <a:gd name="T18" fmla="*/ 224 w 232"/>
              <a:gd name="T19" fmla="*/ 157 h 157"/>
              <a:gd name="T20" fmla="*/ 232 w 232"/>
              <a:gd name="T21" fmla="*/ 151 h 157"/>
              <a:gd name="T22" fmla="*/ 232 w 232"/>
              <a:gd name="T23" fmla="*/ 19 h 157"/>
              <a:gd name="T24" fmla="*/ 231 w 232"/>
              <a:gd name="T25" fmla="*/ 16 h 157"/>
              <a:gd name="T26" fmla="*/ 112 w 232"/>
              <a:gd name="T27" fmla="*/ 22 h 157"/>
              <a:gd name="T28" fmla="*/ 112 w 232"/>
              <a:gd name="T29" fmla="*/ 144 h 157"/>
              <a:gd name="T30" fmla="*/ 62 w 232"/>
              <a:gd name="T31" fmla="*/ 130 h 157"/>
              <a:gd name="T32" fmla="*/ 15 w 232"/>
              <a:gd name="T33" fmla="*/ 139 h 157"/>
              <a:gd name="T34" fmla="*/ 15 w 232"/>
              <a:gd name="T35" fmla="*/ 16 h 157"/>
              <a:gd name="T36" fmla="*/ 63 w 232"/>
              <a:gd name="T37" fmla="*/ 7 h 157"/>
              <a:gd name="T38" fmla="*/ 112 w 232"/>
              <a:gd name="T39" fmla="*/ 22 h 157"/>
              <a:gd name="T40" fmla="*/ 217 w 232"/>
              <a:gd name="T41" fmla="*/ 16 h 157"/>
              <a:gd name="T42" fmla="*/ 217 w 232"/>
              <a:gd name="T43" fmla="*/ 139 h 157"/>
              <a:gd name="T44" fmla="*/ 170 w 232"/>
              <a:gd name="T45" fmla="*/ 131 h 157"/>
              <a:gd name="T46" fmla="*/ 119 w 232"/>
              <a:gd name="T47" fmla="*/ 144 h 157"/>
              <a:gd name="T48" fmla="*/ 119 w 232"/>
              <a:gd name="T49" fmla="*/ 22 h 157"/>
              <a:gd name="T50" fmla="*/ 173 w 232"/>
              <a:gd name="T51" fmla="*/ 7 h 157"/>
              <a:gd name="T52" fmla="*/ 217 w 232"/>
              <a:gd name="T53" fmla="*/ 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2" h="157">
                <a:moveTo>
                  <a:pt x="231" y="16"/>
                </a:moveTo>
                <a:cubicBezTo>
                  <a:pt x="218" y="6"/>
                  <a:pt x="197" y="0"/>
                  <a:pt x="173" y="0"/>
                </a:cubicBezTo>
                <a:cubicBezTo>
                  <a:pt x="150" y="0"/>
                  <a:pt x="129" y="5"/>
                  <a:pt x="116" y="15"/>
                </a:cubicBezTo>
                <a:cubicBezTo>
                  <a:pt x="106" y="5"/>
                  <a:pt x="86" y="0"/>
                  <a:pt x="62" y="0"/>
                </a:cubicBezTo>
                <a:cubicBezTo>
                  <a:pt x="37" y="0"/>
                  <a:pt x="14" y="6"/>
                  <a:pt x="2" y="16"/>
                </a:cubicBezTo>
                <a:cubicBezTo>
                  <a:pt x="1" y="16"/>
                  <a:pt x="0" y="17"/>
                  <a:pt x="0" y="19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3"/>
                  <a:pt x="4" y="157"/>
                  <a:pt x="9" y="157"/>
                </a:cubicBezTo>
                <a:cubicBezTo>
                  <a:pt x="115" y="157"/>
                  <a:pt x="115" y="157"/>
                  <a:pt x="115" y="157"/>
                </a:cubicBezTo>
                <a:cubicBezTo>
                  <a:pt x="116" y="157"/>
                  <a:pt x="224" y="157"/>
                  <a:pt x="224" y="157"/>
                </a:cubicBezTo>
                <a:cubicBezTo>
                  <a:pt x="227" y="157"/>
                  <a:pt x="232" y="155"/>
                  <a:pt x="232" y="151"/>
                </a:cubicBezTo>
                <a:cubicBezTo>
                  <a:pt x="232" y="19"/>
                  <a:pt x="232" y="19"/>
                  <a:pt x="232" y="19"/>
                </a:cubicBezTo>
                <a:cubicBezTo>
                  <a:pt x="232" y="17"/>
                  <a:pt x="232" y="16"/>
                  <a:pt x="231" y="16"/>
                </a:cubicBezTo>
                <a:close/>
                <a:moveTo>
                  <a:pt x="112" y="22"/>
                </a:moveTo>
                <a:cubicBezTo>
                  <a:pt x="112" y="24"/>
                  <a:pt x="112" y="144"/>
                  <a:pt x="112" y="144"/>
                </a:cubicBezTo>
                <a:cubicBezTo>
                  <a:pt x="102" y="135"/>
                  <a:pt x="84" y="130"/>
                  <a:pt x="62" y="130"/>
                </a:cubicBezTo>
                <a:cubicBezTo>
                  <a:pt x="44" y="130"/>
                  <a:pt x="28" y="133"/>
                  <a:pt x="15" y="139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32" y="7"/>
                  <a:pt x="63" y="7"/>
                </a:cubicBezTo>
                <a:cubicBezTo>
                  <a:pt x="98" y="7"/>
                  <a:pt x="112" y="21"/>
                  <a:pt x="112" y="22"/>
                </a:cubicBezTo>
                <a:close/>
                <a:moveTo>
                  <a:pt x="217" y="16"/>
                </a:moveTo>
                <a:cubicBezTo>
                  <a:pt x="217" y="139"/>
                  <a:pt x="217" y="139"/>
                  <a:pt x="217" y="139"/>
                </a:cubicBezTo>
                <a:cubicBezTo>
                  <a:pt x="204" y="134"/>
                  <a:pt x="186" y="131"/>
                  <a:pt x="170" y="131"/>
                </a:cubicBezTo>
                <a:cubicBezTo>
                  <a:pt x="148" y="131"/>
                  <a:pt x="130" y="136"/>
                  <a:pt x="119" y="144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9" y="22"/>
                  <a:pt x="136" y="7"/>
                  <a:pt x="173" y="7"/>
                </a:cubicBezTo>
                <a:cubicBezTo>
                  <a:pt x="201" y="7"/>
                  <a:pt x="217" y="16"/>
                  <a:pt x="217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reeform 901"/>
          <p:cNvSpPr/>
          <p:nvPr/>
        </p:nvSpPr>
        <p:spPr bwMode="auto">
          <a:xfrm>
            <a:off x="766111" y="1151881"/>
            <a:ext cx="204779" cy="47161"/>
          </a:xfrm>
          <a:custGeom>
            <a:avLst/>
            <a:gdLst>
              <a:gd name="T0" fmla="*/ 67 w 70"/>
              <a:gd name="T1" fmla="*/ 16 h 16"/>
              <a:gd name="T2" fmla="*/ 66 w 70"/>
              <a:gd name="T3" fmla="*/ 16 h 16"/>
              <a:gd name="T4" fmla="*/ 4 w 70"/>
              <a:gd name="T5" fmla="*/ 12 h 16"/>
              <a:gd name="T6" fmla="*/ 0 w 70"/>
              <a:gd name="T7" fmla="*/ 10 h 16"/>
              <a:gd name="T8" fmla="*/ 2 w 70"/>
              <a:gd name="T9" fmla="*/ 7 h 16"/>
              <a:gd name="T10" fmla="*/ 69 w 70"/>
              <a:gd name="T11" fmla="*/ 11 h 16"/>
              <a:gd name="T12" fmla="*/ 70 w 70"/>
              <a:gd name="T13" fmla="*/ 15 h 16"/>
              <a:gd name="T14" fmla="*/ 67 w 70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16">
                <a:moveTo>
                  <a:pt x="67" y="16"/>
                </a:moveTo>
                <a:cubicBezTo>
                  <a:pt x="67" y="16"/>
                  <a:pt x="67" y="16"/>
                  <a:pt x="66" y="16"/>
                </a:cubicBezTo>
                <a:cubicBezTo>
                  <a:pt x="55" y="8"/>
                  <a:pt x="31" y="4"/>
                  <a:pt x="4" y="12"/>
                </a:cubicBezTo>
                <a:cubicBezTo>
                  <a:pt x="2" y="12"/>
                  <a:pt x="1" y="11"/>
                  <a:pt x="0" y="10"/>
                </a:cubicBezTo>
                <a:cubicBezTo>
                  <a:pt x="0" y="8"/>
                  <a:pt x="1" y="7"/>
                  <a:pt x="2" y="7"/>
                </a:cubicBezTo>
                <a:cubicBezTo>
                  <a:pt x="27" y="0"/>
                  <a:pt x="54" y="2"/>
                  <a:pt x="69" y="11"/>
                </a:cubicBezTo>
                <a:cubicBezTo>
                  <a:pt x="70" y="12"/>
                  <a:pt x="70" y="14"/>
                  <a:pt x="70" y="15"/>
                </a:cubicBezTo>
                <a:cubicBezTo>
                  <a:pt x="69" y="16"/>
                  <a:pt x="68" y="16"/>
                  <a:pt x="67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902"/>
          <p:cNvSpPr/>
          <p:nvPr/>
        </p:nvSpPr>
        <p:spPr bwMode="auto">
          <a:xfrm>
            <a:off x="766111" y="1210212"/>
            <a:ext cx="204779" cy="47161"/>
          </a:xfrm>
          <a:custGeom>
            <a:avLst/>
            <a:gdLst>
              <a:gd name="T0" fmla="*/ 67 w 70"/>
              <a:gd name="T1" fmla="*/ 16 h 16"/>
              <a:gd name="T2" fmla="*/ 66 w 70"/>
              <a:gd name="T3" fmla="*/ 15 h 16"/>
              <a:gd name="T4" fmla="*/ 3 w 70"/>
              <a:gd name="T5" fmla="*/ 12 h 16"/>
              <a:gd name="T6" fmla="*/ 0 w 70"/>
              <a:gd name="T7" fmla="*/ 10 h 16"/>
              <a:gd name="T8" fmla="*/ 2 w 70"/>
              <a:gd name="T9" fmla="*/ 7 h 16"/>
              <a:gd name="T10" fmla="*/ 69 w 70"/>
              <a:gd name="T11" fmla="*/ 11 h 16"/>
              <a:gd name="T12" fmla="*/ 70 w 70"/>
              <a:gd name="T13" fmla="*/ 15 h 16"/>
              <a:gd name="T14" fmla="*/ 67 w 70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16">
                <a:moveTo>
                  <a:pt x="67" y="16"/>
                </a:moveTo>
                <a:cubicBezTo>
                  <a:pt x="67" y="16"/>
                  <a:pt x="66" y="16"/>
                  <a:pt x="66" y="15"/>
                </a:cubicBezTo>
                <a:cubicBezTo>
                  <a:pt x="55" y="8"/>
                  <a:pt x="31" y="4"/>
                  <a:pt x="3" y="12"/>
                </a:cubicBezTo>
                <a:cubicBezTo>
                  <a:pt x="2" y="12"/>
                  <a:pt x="1" y="11"/>
                  <a:pt x="0" y="10"/>
                </a:cubicBezTo>
                <a:cubicBezTo>
                  <a:pt x="0" y="9"/>
                  <a:pt x="1" y="7"/>
                  <a:pt x="2" y="7"/>
                </a:cubicBezTo>
                <a:cubicBezTo>
                  <a:pt x="27" y="0"/>
                  <a:pt x="54" y="2"/>
                  <a:pt x="69" y="11"/>
                </a:cubicBezTo>
                <a:cubicBezTo>
                  <a:pt x="70" y="12"/>
                  <a:pt x="70" y="13"/>
                  <a:pt x="70" y="15"/>
                </a:cubicBezTo>
                <a:cubicBezTo>
                  <a:pt x="69" y="15"/>
                  <a:pt x="68" y="16"/>
                  <a:pt x="67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903"/>
          <p:cNvSpPr/>
          <p:nvPr/>
        </p:nvSpPr>
        <p:spPr bwMode="auto">
          <a:xfrm>
            <a:off x="766111" y="1269785"/>
            <a:ext cx="208503" cy="47161"/>
          </a:xfrm>
          <a:custGeom>
            <a:avLst/>
            <a:gdLst>
              <a:gd name="T0" fmla="*/ 68 w 71"/>
              <a:gd name="T1" fmla="*/ 16 h 16"/>
              <a:gd name="T2" fmla="*/ 66 w 71"/>
              <a:gd name="T3" fmla="*/ 15 h 16"/>
              <a:gd name="T4" fmla="*/ 3 w 71"/>
              <a:gd name="T5" fmla="*/ 12 h 16"/>
              <a:gd name="T6" fmla="*/ 0 w 71"/>
              <a:gd name="T7" fmla="*/ 10 h 16"/>
              <a:gd name="T8" fmla="*/ 2 w 71"/>
              <a:gd name="T9" fmla="*/ 7 h 16"/>
              <a:gd name="T10" fmla="*/ 69 w 71"/>
              <a:gd name="T11" fmla="*/ 11 h 16"/>
              <a:gd name="T12" fmla="*/ 70 w 71"/>
              <a:gd name="T13" fmla="*/ 14 h 16"/>
              <a:gd name="T14" fmla="*/ 68 w 71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6">
                <a:moveTo>
                  <a:pt x="68" y="16"/>
                </a:moveTo>
                <a:cubicBezTo>
                  <a:pt x="67" y="16"/>
                  <a:pt x="67" y="15"/>
                  <a:pt x="66" y="15"/>
                </a:cubicBezTo>
                <a:cubicBezTo>
                  <a:pt x="55" y="8"/>
                  <a:pt x="31" y="4"/>
                  <a:pt x="3" y="12"/>
                </a:cubicBezTo>
                <a:cubicBezTo>
                  <a:pt x="2" y="12"/>
                  <a:pt x="1" y="11"/>
                  <a:pt x="0" y="10"/>
                </a:cubicBezTo>
                <a:cubicBezTo>
                  <a:pt x="0" y="8"/>
                  <a:pt x="1" y="7"/>
                  <a:pt x="2" y="7"/>
                </a:cubicBezTo>
                <a:cubicBezTo>
                  <a:pt x="27" y="0"/>
                  <a:pt x="55" y="1"/>
                  <a:pt x="69" y="11"/>
                </a:cubicBezTo>
                <a:cubicBezTo>
                  <a:pt x="70" y="12"/>
                  <a:pt x="71" y="13"/>
                  <a:pt x="70" y="14"/>
                </a:cubicBezTo>
                <a:cubicBezTo>
                  <a:pt x="69" y="15"/>
                  <a:pt x="69" y="16"/>
                  <a:pt x="68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904"/>
          <p:cNvSpPr/>
          <p:nvPr/>
        </p:nvSpPr>
        <p:spPr bwMode="auto">
          <a:xfrm>
            <a:off x="766111" y="1325633"/>
            <a:ext cx="208503" cy="49644"/>
          </a:xfrm>
          <a:custGeom>
            <a:avLst/>
            <a:gdLst>
              <a:gd name="T0" fmla="*/ 68 w 71"/>
              <a:gd name="T1" fmla="*/ 17 h 17"/>
              <a:gd name="T2" fmla="*/ 67 w 71"/>
              <a:gd name="T3" fmla="*/ 16 h 17"/>
              <a:gd name="T4" fmla="*/ 3 w 71"/>
              <a:gd name="T5" fmla="*/ 13 h 17"/>
              <a:gd name="T6" fmla="*/ 0 w 71"/>
              <a:gd name="T7" fmla="*/ 11 h 17"/>
              <a:gd name="T8" fmla="*/ 2 w 71"/>
              <a:gd name="T9" fmla="*/ 8 h 17"/>
              <a:gd name="T10" fmla="*/ 70 w 71"/>
              <a:gd name="T11" fmla="*/ 12 h 17"/>
              <a:gd name="T12" fmla="*/ 70 w 71"/>
              <a:gd name="T13" fmla="*/ 15 h 17"/>
              <a:gd name="T14" fmla="*/ 68 w 71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7">
                <a:moveTo>
                  <a:pt x="68" y="17"/>
                </a:moveTo>
                <a:cubicBezTo>
                  <a:pt x="68" y="17"/>
                  <a:pt x="67" y="16"/>
                  <a:pt x="67" y="16"/>
                </a:cubicBezTo>
                <a:cubicBezTo>
                  <a:pt x="53" y="7"/>
                  <a:pt x="29" y="6"/>
                  <a:pt x="3" y="13"/>
                </a:cubicBezTo>
                <a:cubicBezTo>
                  <a:pt x="2" y="13"/>
                  <a:pt x="1" y="12"/>
                  <a:pt x="0" y="11"/>
                </a:cubicBezTo>
                <a:cubicBezTo>
                  <a:pt x="0" y="10"/>
                  <a:pt x="1" y="8"/>
                  <a:pt x="2" y="8"/>
                </a:cubicBezTo>
                <a:cubicBezTo>
                  <a:pt x="29" y="0"/>
                  <a:pt x="54" y="2"/>
                  <a:pt x="70" y="12"/>
                </a:cubicBezTo>
                <a:cubicBezTo>
                  <a:pt x="71" y="13"/>
                  <a:pt x="71" y="14"/>
                  <a:pt x="70" y="15"/>
                </a:cubicBezTo>
                <a:cubicBezTo>
                  <a:pt x="70" y="16"/>
                  <a:pt x="69" y="17"/>
                  <a:pt x="68" y="17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905"/>
          <p:cNvSpPr/>
          <p:nvPr/>
        </p:nvSpPr>
        <p:spPr bwMode="auto">
          <a:xfrm>
            <a:off x="766111" y="1381482"/>
            <a:ext cx="208503" cy="52126"/>
          </a:xfrm>
          <a:custGeom>
            <a:avLst/>
            <a:gdLst>
              <a:gd name="T0" fmla="*/ 68 w 71"/>
              <a:gd name="T1" fmla="*/ 18 h 18"/>
              <a:gd name="T2" fmla="*/ 67 w 71"/>
              <a:gd name="T3" fmla="*/ 17 h 18"/>
              <a:gd name="T4" fmla="*/ 4 w 71"/>
              <a:gd name="T5" fmla="*/ 14 h 18"/>
              <a:gd name="T6" fmla="*/ 0 w 71"/>
              <a:gd name="T7" fmla="*/ 13 h 18"/>
              <a:gd name="T8" fmla="*/ 2 w 71"/>
              <a:gd name="T9" fmla="*/ 9 h 18"/>
              <a:gd name="T10" fmla="*/ 70 w 71"/>
              <a:gd name="T11" fmla="*/ 13 h 18"/>
              <a:gd name="T12" fmla="*/ 70 w 71"/>
              <a:gd name="T13" fmla="*/ 16 h 18"/>
              <a:gd name="T14" fmla="*/ 68 w 71"/>
              <a:gd name="T1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8">
                <a:moveTo>
                  <a:pt x="68" y="18"/>
                </a:moveTo>
                <a:cubicBezTo>
                  <a:pt x="68" y="18"/>
                  <a:pt x="67" y="17"/>
                  <a:pt x="67" y="17"/>
                </a:cubicBezTo>
                <a:cubicBezTo>
                  <a:pt x="54" y="9"/>
                  <a:pt x="24" y="6"/>
                  <a:pt x="4" y="14"/>
                </a:cubicBezTo>
                <a:cubicBezTo>
                  <a:pt x="2" y="15"/>
                  <a:pt x="1" y="14"/>
                  <a:pt x="0" y="13"/>
                </a:cubicBezTo>
                <a:cubicBezTo>
                  <a:pt x="0" y="11"/>
                  <a:pt x="0" y="10"/>
                  <a:pt x="2" y="9"/>
                </a:cubicBezTo>
                <a:cubicBezTo>
                  <a:pt x="25" y="0"/>
                  <a:pt x="56" y="4"/>
                  <a:pt x="70" y="13"/>
                </a:cubicBezTo>
                <a:cubicBezTo>
                  <a:pt x="71" y="14"/>
                  <a:pt x="71" y="15"/>
                  <a:pt x="70" y="16"/>
                </a:cubicBezTo>
                <a:cubicBezTo>
                  <a:pt x="70" y="17"/>
                  <a:pt x="69" y="18"/>
                  <a:pt x="68" y="18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Freeform 906"/>
          <p:cNvSpPr/>
          <p:nvPr/>
        </p:nvSpPr>
        <p:spPr bwMode="auto">
          <a:xfrm>
            <a:off x="1062731" y="1151881"/>
            <a:ext cx="210985" cy="47161"/>
          </a:xfrm>
          <a:custGeom>
            <a:avLst/>
            <a:gdLst>
              <a:gd name="T0" fmla="*/ 3 w 72"/>
              <a:gd name="T1" fmla="*/ 16 h 16"/>
              <a:gd name="T2" fmla="*/ 1 w 72"/>
              <a:gd name="T3" fmla="*/ 15 h 16"/>
              <a:gd name="T4" fmla="*/ 2 w 72"/>
              <a:gd name="T5" fmla="*/ 11 h 16"/>
              <a:gd name="T6" fmla="*/ 69 w 72"/>
              <a:gd name="T7" fmla="*/ 7 h 16"/>
              <a:gd name="T8" fmla="*/ 71 w 72"/>
              <a:gd name="T9" fmla="*/ 10 h 16"/>
              <a:gd name="T10" fmla="*/ 68 w 72"/>
              <a:gd name="T11" fmla="*/ 12 h 16"/>
              <a:gd name="T12" fmla="*/ 5 w 72"/>
              <a:gd name="T13" fmla="*/ 16 h 16"/>
              <a:gd name="T14" fmla="*/ 3 w 72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6">
                <a:moveTo>
                  <a:pt x="3" y="16"/>
                </a:moveTo>
                <a:cubicBezTo>
                  <a:pt x="2" y="16"/>
                  <a:pt x="2" y="16"/>
                  <a:pt x="1" y="15"/>
                </a:cubicBezTo>
                <a:cubicBezTo>
                  <a:pt x="0" y="14"/>
                  <a:pt x="1" y="12"/>
                  <a:pt x="2" y="11"/>
                </a:cubicBezTo>
                <a:cubicBezTo>
                  <a:pt x="17" y="2"/>
                  <a:pt x="45" y="0"/>
                  <a:pt x="69" y="7"/>
                </a:cubicBezTo>
                <a:cubicBezTo>
                  <a:pt x="71" y="7"/>
                  <a:pt x="72" y="8"/>
                  <a:pt x="71" y="10"/>
                </a:cubicBezTo>
                <a:cubicBezTo>
                  <a:pt x="71" y="11"/>
                  <a:pt x="69" y="12"/>
                  <a:pt x="68" y="12"/>
                </a:cubicBezTo>
                <a:cubicBezTo>
                  <a:pt x="42" y="4"/>
                  <a:pt x="16" y="8"/>
                  <a:pt x="5" y="16"/>
                </a:cubicBezTo>
                <a:cubicBezTo>
                  <a:pt x="4" y="16"/>
                  <a:pt x="4" y="16"/>
                  <a:pt x="3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Freeform 907"/>
          <p:cNvSpPr/>
          <p:nvPr/>
        </p:nvSpPr>
        <p:spPr bwMode="auto">
          <a:xfrm>
            <a:off x="1062731" y="1210212"/>
            <a:ext cx="210985" cy="47161"/>
          </a:xfrm>
          <a:custGeom>
            <a:avLst/>
            <a:gdLst>
              <a:gd name="T0" fmla="*/ 3 w 72"/>
              <a:gd name="T1" fmla="*/ 16 h 16"/>
              <a:gd name="T2" fmla="*/ 1 w 72"/>
              <a:gd name="T3" fmla="*/ 15 h 16"/>
              <a:gd name="T4" fmla="*/ 2 w 72"/>
              <a:gd name="T5" fmla="*/ 11 h 16"/>
              <a:gd name="T6" fmla="*/ 69 w 72"/>
              <a:gd name="T7" fmla="*/ 7 h 16"/>
              <a:gd name="T8" fmla="*/ 71 w 72"/>
              <a:gd name="T9" fmla="*/ 10 h 16"/>
              <a:gd name="T10" fmla="*/ 68 w 72"/>
              <a:gd name="T11" fmla="*/ 12 h 16"/>
              <a:gd name="T12" fmla="*/ 5 w 72"/>
              <a:gd name="T13" fmla="*/ 16 h 16"/>
              <a:gd name="T14" fmla="*/ 3 w 72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6">
                <a:moveTo>
                  <a:pt x="3" y="16"/>
                </a:moveTo>
                <a:cubicBezTo>
                  <a:pt x="2" y="16"/>
                  <a:pt x="2" y="16"/>
                  <a:pt x="1" y="15"/>
                </a:cubicBezTo>
                <a:cubicBezTo>
                  <a:pt x="0" y="14"/>
                  <a:pt x="1" y="12"/>
                  <a:pt x="2" y="11"/>
                </a:cubicBezTo>
                <a:cubicBezTo>
                  <a:pt x="17" y="2"/>
                  <a:pt x="45" y="0"/>
                  <a:pt x="69" y="7"/>
                </a:cubicBezTo>
                <a:cubicBezTo>
                  <a:pt x="71" y="7"/>
                  <a:pt x="72" y="8"/>
                  <a:pt x="71" y="10"/>
                </a:cubicBezTo>
                <a:cubicBezTo>
                  <a:pt x="71" y="11"/>
                  <a:pt x="69" y="12"/>
                  <a:pt x="68" y="12"/>
                </a:cubicBezTo>
                <a:cubicBezTo>
                  <a:pt x="42" y="4"/>
                  <a:pt x="16" y="8"/>
                  <a:pt x="5" y="16"/>
                </a:cubicBezTo>
                <a:cubicBezTo>
                  <a:pt x="4" y="16"/>
                  <a:pt x="4" y="16"/>
                  <a:pt x="3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908"/>
          <p:cNvSpPr/>
          <p:nvPr/>
        </p:nvSpPr>
        <p:spPr bwMode="auto">
          <a:xfrm>
            <a:off x="1062731" y="1269785"/>
            <a:ext cx="210985" cy="47161"/>
          </a:xfrm>
          <a:custGeom>
            <a:avLst/>
            <a:gdLst>
              <a:gd name="T0" fmla="*/ 3 w 72"/>
              <a:gd name="T1" fmla="*/ 16 h 16"/>
              <a:gd name="T2" fmla="*/ 1 w 72"/>
              <a:gd name="T3" fmla="*/ 15 h 16"/>
              <a:gd name="T4" fmla="*/ 2 w 72"/>
              <a:gd name="T5" fmla="*/ 11 h 16"/>
              <a:gd name="T6" fmla="*/ 69 w 72"/>
              <a:gd name="T7" fmla="*/ 7 h 16"/>
              <a:gd name="T8" fmla="*/ 71 w 72"/>
              <a:gd name="T9" fmla="*/ 10 h 16"/>
              <a:gd name="T10" fmla="*/ 68 w 72"/>
              <a:gd name="T11" fmla="*/ 12 h 16"/>
              <a:gd name="T12" fmla="*/ 5 w 72"/>
              <a:gd name="T13" fmla="*/ 16 h 16"/>
              <a:gd name="T14" fmla="*/ 3 w 72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6">
                <a:moveTo>
                  <a:pt x="3" y="16"/>
                </a:moveTo>
                <a:cubicBezTo>
                  <a:pt x="2" y="16"/>
                  <a:pt x="2" y="16"/>
                  <a:pt x="1" y="15"/>
                </a:cubicBezTo>
                <a:cubicBezTo>
                  <a:pt x="0" y="14"/>
                  <a:pt x="1" y="12"/>
                  <a:pt x="2" y="11"/>
                </a:cubicBezTo>
                <a:cubicBezTo>
                  <a:pt x="17" y="2"/>
                  <a:pt x="45" y="0"/>
                  <a:pt x="69" y="7"/>
                </a:cubicBezTo>
                <a:cubicBezTo>
                  <a:pt x="71" y="7"/>
                  <a:pt x="72" y="9"/>
                  <a:pt x="71" y="10"/>
                </a:cubicBezTo>
                <a:cubicBezTo>
                  <a:pt x="71" y="11"/>
                  <a:pt x="69" y="12"/>
                  <a:pt x="68" y="12"/>
                </a:cubicBezTo>
                <a:cubicBezTo>
                  <a:pt x="42" y="4"/>
                  <a:pt x="16" y="8"/>
                  <a:pt x="5" y="16"/>
                </a:cubicBezTo>
                <a:cubicBezTo>
                  <a:pt x="4" y="16"/>
                  <a:pt x="4" y="16"/>
                  <a:pt x="3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 909"/>
          <p:cNvSpPr/>
          <p:nvPr/>
        </p:nvSpPr>
        <p:spPr bwMode="auto">
          <a:xfrm>
            <a:off x="1062731" y="1325633"/>
            <a:ext cx="210985" cy="49644"/>
          </a:xfrm>
          <a:custGeom>
            <a:avLst/>
            <a:gdLst>
              <a:gd name="T0" fmla="*/ 3 w 72"/>
              <a:gd name="T1" fmla="*/ 17 h 17"/>
              <a:gd name="T2" fmla="*/ 1 w 72"/>
              <a:gd name="T3" fmla="*/ 16 h 17"/>
              <a:gd name="T4" fmla="*/ 2 w 72"/>
              <a:gd name="T5" fmla="*/ 12 h 17"/>
              <a:gd name="T6" fmla="*/ 69 w 72"/>
              <a:gd name="T7" fmla="*/ 7 h 17"/>
              <a:gd name="T8" fmla="*/ 71 w 72"/>
              <a:gd name="T9" fmla="*/ 11 h 17"/>
              <a:gd name="T10" fmla="*/ 68 w 72"/>
              <a:gd name="T11" fmla="*/ 12 h 17"/>
              <a:gd name="T12" fmla="*/ 5 w 72"/>
              <a:gd name="T13" fmla="*/ 16 h 17"/>
              <a:gd name="T14" fmla="*/ 3 w 72"/>
              <a:gd name="T1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7">
                <a:moveTo>
                  <a:pt x="3" y="17"/>
                </a:moveTo>
                <a:cubicBezTo>
                  <a:pt x="2" y="17"/>
                  <a:pt x="2" y="16"/>
                  <a:pt x="1" y="16"/>
                </a:cubicBezTo>
                <a:cubicBezTo>
                  <a:pt x="0" y="14"/>
                  <a:pt x="1" y="13"/>
                  <a:pt x="2" y="12"/>
                </a:cubicBezTo>
                <a:cubicBezTo>
                  <a:pt x="14" y="4"/>
                  <a:pt x="43" y="0"/>
                  <a:pt x="69" y="7"/>
                </a:cubicBezTo>
                <a:cubicBezTo>
                  <a:pt x="71" y="8"/>
                  <a:pt x="72" y="9"/>
                  <a:pt x="71" y="11"/>
                </a:cubicBezTo>
                <a:cubicBezTo>
                  <a:pt x="71" y="12"/>
                  <a:pt x="69" y="13"/>
                  <a:pt x="68" y="12"/>
                </a:cubicBezTo>
                <a:cubicBezTo>
                  <a:pt x="44" y="6"/>
                  <a:pt x="16" y="9"/>
                  <a:pt x="5" y="16"/>
                </a:cubicBezTo>
                <a:cubicBezTo>
                  <a:pt x="4" y="17"/>
                  <a:pt x="4" y="17"/>
                  <a:pt x="3" y="17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910"/>
          <p:cNvSpPr/>
          <p:nvPr/>
        </p:nvSpPr>
        <p:spPr bwMode="auto">
          <a:xfrm>
            <a:off x="1062731" y="1387688"/>
            <a:ext cx="210985" cy="45920"/>
          </a:xfrm>
          <a:custGeom>
            <a:avLst/>
            <a:gdLst>
              <a:gd name="T0" fmla="*/ 3 w 72"/>
              <a:gd name="T1" fmla="*/ 16 h 16"/>
              <a:gd name="T2" fmla="*/ 1 w 72"/>
              <a:gd name="T3" fmla="*/ 15 h 16"/>
              <a:gd name="T4" fmla="*/ 2 w 72"/>
              <a:gd name="T5" fmla="*/ 11 h 16"/>
              <a:gd name="T6" fmla="*/ 69 w 72"/>
              <a:gd name="T7" fmla="*/ 7 h 16"/>
              <a:gd name="T8" fmla="*/ 71 w 72"/>
              <a:gd name="T9" fmla="*/ 10 h 16"/>
              <a:gd name="T10" fmla="*/ 68 w 72"/>
              <a:gd name="T11" fmla="*/ 11 h 16"/>
              <a:gd name="T12" fmla="*/ 5 w 72"/>
              <a:gd name="T13" fmla="*/ 16 h 16"/>
              <a:gd name="T14" fmla="*/ 3 w 72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16">
                <a:moveTo>
                  <a:pt x="3" y="16"/>
                </a:moveTo>
                <a:cubicBezTo>
                  <a:pt x="2" y="16"/>
                  <a:pt x="2" y="16"/>
                  <a:pt x="1" y="15"/>
                </a:cubicBezTo>
                <a:cubicBezTo>
                  <a:pt x="0" y="14"/>
                  <a:pt x="1" y="12"/>
                  <a:pt x="2" y="11"/>
                </a:cubicBezTo>
                <a:cubicBezTo>
                  <a:pt x="17" y="1"/>
                  <a:pt x="45" y="0"/>
                  <a:pt x="69" y="7"/>
                </a:cubicBezTo>
                <a:cubicBezTo>
                  <a:pt x="71" y="7"/>
                  <a:pt x="72" y="8"/>
                  <a:pt x="71" y="10"/>
                </a:cubicBezTo>
                <a:cubicBezTo>
                  <a:pt x="71" y="11"/>
                  <a:pt x="69" y="12"/>
                  <a:pt x="68" y="11"/>
                </a:cubicBezTo>
                <a:cubicBezTo>
                  <a:pt x="42" y="4"/>
                  <a:pt x="16" y="8"/>
                  <a:pt x="5" y="16"/>
                </a:cubicBezTo>
                <a:cubicBezTo>
                  <a:pt x="4" y="16"/>
                  <a:pt x="4" y="16"/>
                  <a:pt x="3" y="16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888"/>
          <p:cNvSpPr/>
          <p:nvPr/>
        </p:nvSpPr>
        <p:spPr bwMode="auto">
          <a:xfrm>
            <a:off x="670438" y="838657"/>
            <a:ext cx="737206" cy="402112"/>
          </a:xfrm>
          <a:custGeom>
            <a:avLst/>
            <a:gdLst>
              <a:gd name="T0" fmla="*/ 3 w 251"/>
              <a:gd name="T1" fmla="*/ 43 h 137"/>
              <a:gd name="T2" fmla="*/ 123 w 251"/>
              <a:gd name="T3" fmla="*/ 0 h 137"/>
              <a:gd name="T4" fmla="*/ 125 w 251"/>
              <a:gd name="T5" fmla="*/ 0 h 137"/>
              <a:gd name="T6" fmla="*/ 248 w 251"/>
              <a:gd name="T7" fmla="*/ 43 h 137"/>
              <a:gd name="T8" fmla="*/ 251 w 251"/>
              <a:gd name="T9" fmla="*/ 47 h 137"/>
              <a:gd name="T10" fmla="*/ 248 w 251"/>
              <a:gd name="T11" fmla="*/ 50 h 137"/>
              <a:gd name="T12" fmla="*/ 206 w 251"/>
              <a:gd name="T13" fmla="*/ 62 h 137"/>
              <a:gd name="T14" fmla="*/ 124 w 251"/>
              <a:gd name="T15" fmla="*/ 43 h 137"/>
              <a:gd name="T16" fmla="*/ 121 w 251"/>
              <a:gd name="T17" fmla="*/ 47 h 137"/>
              <a:gd name="T18" fmla="*/ 124 w 251"/>
              <a:gd name="T19" fmla="*/ 51 h 137"/>
              <a:gd name="T20" fmla="*/ 200 w 251"/>
              <a:gd name="T21" fmla="*/ 67 h 137"/>
              <a:gd name="T22" fmla="*/ 200 w 251"/>
              <a:gd name="T23" fmla="*/ 93 h 137"/>
              <a:gd name="T24" fmla="*/ 200 w 251"/>
              <a:gd name="T25" fmla="*/ 93 h 137"/>
              <a:gd name="T26" fmla="*/ 124 w 251"/>
              <a:gd name="T27" fmla="*/ 111 h 137"/>
              <a:gd name="T28" fmla="*/ 48 w 251"/>
              <a:gd name="T29" fmla="*/ 93 h 137"/>
              <a:gd name="T30" fmla="*/ 48 w 251"/>
              <a:gd name="T31" fmla="*/ 93 h 137"/>
              <a:gd name="T32" fmla="*/ 48 w 251"/>
              <a:gd name="T33" fmla="*/ 63 h 137"/>
              <a:gd name="T34" fmla="*/ 26 w 251"/>
              <a:gd name="T35" fmla="*/ 57 h 137"/>
              <a:gd name="T36" fmla="*/ 26 w 251"/>
              <a:gd name="T37" fmla="*/ 91 h 137"/>
              <a:gd name="T38" fmla="*/ 34 w 251"/>
              <a:gd name="T39" fmla="*/ 101 h 137"/>
              <a:gd name="T40" fmla="*/ 28 w 251"/>
              <a:gd name="T41" fmla="*/ 111 h 137"/>
              <a:gd name="T42" fmla="*/ 30 w 251"/>
              <a:gd name="T43" fmla="*/ 124 h 137"/>
              <a:gd name="T44" fmla="*/ 10 w 251"/>
              <a:gd name="T45" fmla="*/ 132 h 137"/>
              <a:gd name="T46" fmla="*/ 15 w 251"/>
              <a:gd name="T47" fmla="*/ 110 h 137"/>
              <a:gd name="T48" fmla="*/ 10 w 251"/>
              <a:gd name="T49" fmla="*/ 101 h 137"/>
              <a:gd name="T50" fmla="*/ 17 w 251"/>
              <a:gd name="T51" fmla="*/ 91 h 137"/>
              <a:gd name="T52" fmla="*/ 17 w 251"/>
              <a:gd name="T53" fmla="*/ 54 h 137"/>
              <a:gd name="T54" fmla="*/ 3 w 251"/>
              <a:gd name="T55" fmla="*/ 50 h 137"/>
              <a:gd name="T56" fmla="*/ 0 w 251"/>
              <a:gd name="T57" fmla="*/ 47 h 137"/>
              <a:gd name="T58" fmla="*/ 3 w 251"/>
              <a:gd name="T59" fmla="*/ 4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1" h="137">
                <a:moveTo>
                  <a:pt x="3" y="43"/>
                </a:moveTo>
                <a:cubicBezTo>
                  <a:pt x="123" y="0"/>
                  <a:pt x="123" y="0"/>
                  <a:pt x="123" y="0"/>
                </a:cubicBezTo>
                <a:cubicBezTo>
                  <a:pt x="124" y="0"/>
                  <a:pt x="125" y="0"/>
                  <a:pt x="125" y="0"/>
                </a:cubicBezTo>
                <a:cubicBezTo>
                  <a:pt x="248" y="43"/>
                  <a:pt x="248" y="43"/>
                  <a:pt x="248" y="43"/>
                </a:cubicBezTo>
                <a:cubicBezTo>
                  <a:pt x="250" y="43"/>
                  <a:pt x="251" y="45"/>
                  <a:pt x="251" y="47"/>
                </a:cubicBezTo>
                <a:cubicBezTo>
                  <a:pt x="251" y="48"/>
                  <a:pt x="249" y="50"/>
                  <a:pt x="248" y="50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197" y="49"/>
                  <a:pt x="158" y="43"/>
                  <a:pt x="124" y="43"/>
                </a:cubicBezTo>
                <a:cubicBezTo>
                  <a:pt x="122" y="43"/>
                  <a:pt x="121" y="45"/>
                  <a:pt x="121" y="47"/>
                </a:cubicBezTo>
                <a:cubicBezTo>
                  <a:pt x="121" y="49"/>
                  <a:pt x="122" y="51"/>
                  <a:pt x="124" y="51"/>
                </a:cubicBezTo>
                <a:cubicBezTo>
                  <a:pt x="166" y="51"/>
                  <a:pt x="196" y="59"/>
                  <a:pt x="200" y="67"/>
                </a:cubicBezTo>
                <a:cubicBezTo>
                  <a:pt x="200" y="93"/>
                  <a:pt x="200" y="93"/>
                  <a:pt x="200" y="93"/>
                </a:cubicBezTo>
                <a:cubicBezTo>
                  <a:pt x="200" y="93"/>
                  <a:pt x="200" y="93"/>
                  <a:pt x="200" y="93"/>
                </a:cubicBezTo>
                <a:cubicBezTo>
                  <a:pt x="200" y="103"/>
                  <a:pt x="166" y="111"/>
                  <a:pt x="124" y="111"/>
                </a:cubicBezTo>
                <a:cubicBezTo>
                  <a:pt x="82" y="111"/>
                  <a:pt x="48" y="103"/>
                  <a:pt x="48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8" y="63"/>
                  <a:pt x="48" y="63"/>
                  <a:pt x="48" y="63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91"/>
                  <a:pt x="26" y="91"/>
                  <a:pt x="26" y="91"/>
                </a:cubicBezTo>
                <a:cubicBezTo>
                  <a:pt x="31" y="92"/>
                  <a:pt x="34" y="96"/>
                  <a:pt x="34" y="101"/>
                </a:cubicBezTo>
                <a:cubicBezTo>
                  <a:pt x="34" y="105"/>
                  <a:pt x="31" y="109"/>
                  <a:pt x="28" y="111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2" y="129"/>
                  <a:pt x="10" y="137"/>
                  <a:pt x="10" y="132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2" y="108"/>
                  <a:pt x="10" y="105"/>
                  <a:pt x="10" y="101"/>
                </a:cubicBezTo>
                <a:cubicBezTo>
                  <a:pt x="10" y="96"/>
                  <a:pt x="13" y="92"/>
                  <a:pt x="17" y="91"/>
                </a:cubicBezTo>
                <a:cubicBezTo>
                  <a:pt x="17" y="54"/>
                  <a:pt x="17" y="54"/>
                  <a:pt x="17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0"/>
                  <a:pt x="0" y="48"/>
                  <a:pt x="0" y="47"/>
                </a:cubicBezTo>
                <a:cubicBezTo>
                  <a:pt x="0" y="45"/>
                  <a:pt x="1" y="43"/>
                  <a:pt x="3" y="43"/>
                </a:cubicBezTo>
                <a:close/>
              </a:path>
            </a:pathLst>
          </a:custGeom>
          <a:solidFill>
            <a:srgbClr val="3043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4084" y="86708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5830" y="1871980"/>
            <a:ext cx="99682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kern="100" dirty="0" smtClean="0">
                <a:solidFill>
                  <a:srgbClr val="3043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2035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年，中国会是什么样？你会是什么样？结合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2035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年远景目标，以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《2035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年：祖国和我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为题展开想象，进行创作，诗歌、绘画、书法、舞蹈、话剧等形式不限。</a:t>
            </a:r>
            <a:endParaRPr lang="zh-CN" altLang="en-US" sz="2800" kern="100" dirty="0" smtClean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2.结合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习近平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日在深圳经济特区建立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周年庆祝大会上的讲话，</a:t>
            </a:r>
            <a:r>
              <a:rPr lang="zh-CN" altLang="en-US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查阅资料，围绕如何使经济特区办得更好，办得水平更高这一问题，写一篇时事述评。</a:t>
            </a:r>
            <a:endParaRPr lang="zh-CN" altLang="en-US" sz="2800" kern="100" dirty="0" smtClean="0">
              <a:solidFill>
                <a:srgbClr val="3043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/>
          <p:nvPr>
            <p:custDataLst>
              <p:tags r:id="rId2"/>
            </p:custDataLst>
          </p:nvPr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2"/>
            </p:custDataLst>
          </p:nvPr>
        </p:nvSpPr>
        <p:spPr>
          <a:xfrm>
            <a:off x="3043934" y="2964476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17" name="TextBox 21"/>
          <p:cNvSpPr txBox="1"/>
          <p:nvPr>
            <p:custDataLst>
              <p:tags r:id="rId3"/>
            </p:custDataLst>
          </p:nvPr>
        </p:nvSpPr>
        <p:spPr>
          <a:xfrm>
            <a:off x="1656080" y="4341495"/>
            <a:ext cx="4356735" cy="18827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ct val="100000"/>
              </a:lnSpc>
            </a:pPr>
            <a:r>
              <a:rPr lang="en-US" altLang="zh-CN" sz="1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Rectangle 29"/>
          <p:cNvSpPr/>
          <p:nvPr>
            <p:custDataLst>
              <p:tags r:id="rId4"/>
            </p:custDataLst>
          </p:nvPr>
        </p:nvSpPr>
        <p:spPr>
          <a:xfrm>
            <a:off x="2188411" y="3767868"/>
            <a:ext cx="2592873" cy="573522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5"/>
            </p:custDataLst>
          </p:nvPr>
        </p:nvSpPr>
        <p:spPr>
          <a:xfrm>
            <a:off x="7725518" y="1972510"/>
            <a:ext cx="880270" cy="78463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4200" b="1" spc="3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Montserrat Black"/>
            </a:endParaRPr>
          </a:p>
        </p:txBody>
      </p:sp>
      <p:sp>
        <p:nvSpPr>
          <p:cNvPr id="33" name="Rectangle 29"/>
          <p:cNvSpPr/>
          <p:nvPr>
            <p:custDataLst>
              <p:tags r:id="rId6"/>
            </p:custDataLst>
          </p:nvPr>
        </p:nvSpPr>
        <p:spPr>
          <a:xfrm>
            <a:off x="6515030" y="2964497"/>
            <a:ext cx="2592873" cy="573522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8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88341" y="0"/>
            <a:ext cx="5824474" cy="60118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五、教学过程</a:t>
            </a: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3586596" y="1242999"/>
            <a:ext cx="4735999" cy="4692851"/>
            <a:chOff x="2647622" y="1830012"/>
            <a:chExt cx="4375747" cy="2686146"/>
          </a:xfrm>
        </p:grpSpPr>
        <p:sp>
          <p:nvSpPr>
            <p:cNvPr id="6" name="矩形 5"/>
            <p:cNvSpPr/>
            <p:nvPr>
              <p:custDataLst>
                <p:tags r:id="rId9"/>
              </p:custDataLst>
            </p:nvPr>
          </p:nvSpPr>
          <p:spPr>
            <a:xfrm>
              <a:off x="2647622" y="4386260"/>
              <a:ext cx="4375747" cy="129898"/>
            </a:xfrm>
            <a:prstGeom prst="rect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rgbClr val="61972B"/>
                </a:solidFill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10"/>
              </p:custDataLst>
            </p:nvPr>
          </p:nvSpPr>
          <p:spPr>
            <a:xfrm>
              <a:off x="2647622" y="2039049"/>
              <a:ext cx="4375747" cy="2477109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kern="0" dirty="0">
                <a:solidFill>
                  <a:srgbClr val="D34817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936107" y="1830012"/>
              <a:ext cx="3754253" cy="460073"/>
              <a:chOff x="2898008" y="1830012"/>
              <a:chExt cx="1690682" cy="460073"/>
            </a:xfrm>
          </p:grpSpPr>
          <p:sp>
            <p:nvSpPr>
              <p:cNvPr id="2" name="任意多边形 1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01399" y="1830012"/>
                <a:ext cx="87291" cy="220524"/>
              </a:xfrm>
              <a:custGeom>
                <a:avLst/>
                <a:gdLst>
                  <a:gd name="connsiteX0" fmla="*/ 59531 w 59531"/>
                  <a:gd name="connsiteY0" fmla="*/ 0 h 152400"/>
                  <a:gd name="connsiteX1" fmla="*/ 0 w 59531"/>
                  <a:gd name="connsiteY1" fmla="*/ 152400 h 152400"/>
                  <a:gd name="connsiteX2" fmla="*/ 54768 w 59531"/>
                  <a:gd name="connsiteY2" fmla="*/ 142875 h 152400"/>
                  <a:gd name="connsiteX3" fmla="*/ 59531 w 59531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1" h="152400">
                    <a:moveTo>
                      <a:pt x="59531" y="0"/>
                    </a:moveTo>
                    <a:lnTo>
                      <a:pt x="0" y="152400"/>
                    </a:lnTo>
                    <a:lnTo>
                      <a:pt x="54768" y="142875"/>
                    </a:lnTo>
                    <a:lnTo>
                      <a:pt x="59531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平行四边形 9"/>
              <p:cNvSpPr/>
              <p:nvPr>
                <p:custDataLst>
                  <p:tags r:id="rId12"/>
                </p:custDataLst>
              </p:nvPr>
            </p:nvSpPr>
            <p:spPr>
              <a:xfrm>
                <a:off x="2898008" y="1830012"/>
                <a:ext cx="1690682" cy="460073"/>
              </a:xfrm>
              <a:prstGeom prst="parallelogram">
                <a:avLst/>
              </a:prstGeom>
              <a:solidFill>
                <a:srgbClr val="0170C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>
                  <a:defRPr/>
                </a:pPr>
                <a:r>
                  <a:rPr lang="zh-CN" altLang="en-US" sz="4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第一课时</a:t>
                </a:r>
                <a:endParaRPr lang="zh-CN" altLang="en-US" sz="4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3755390" y="2547620"/>
            <a:ext cx="43980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一、从全面建成小康社会到全面建设社会主义现代化国家</a:t>
            </a:r>
            <a:endParaRPr lang="en-US" altLang="zh-CN" sz="3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195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>
            <p:custDataLst>
              <p:tags r:id="rId1"/>
            </p:custDataLst>
          </p:nvPr>
        </p:nvSpPr>
        <p:spPr>
          <a:xfrm>
            <a:off x="2362815" y="6376121"/>
            <a:ext cx="556564" cy="55656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325073" y="2138971"/>
            <a:ext cx="2688299" cy="2688299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7000">
                <a:srgbClr val="FFFFFF"/>
              </a:gs>
              <a:gs pos="100000">
                <a:schemeClr val="accent3">
                  <a:tint val="0"/>
                </a:schemeClr>
              </a:gs>
            </a:gsLst>
            <a:lin ang="2700000" scaled="1"/>
          </a:gradFill>
          <a:ln w="28575" cap="flat" cmpd="sng" algn="ctr">
            <a:solidFill>
              <a:srgbClr val="F2F2F2"/>
            </a:solidFill>
            <a:prstDash val="solid"/>
          </a:ln>
          <a:effectLst>
            <a:outerShdw blurRad="254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5059714" y="5928709"/>
            <a:ext cx="621152" cy="62115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560971" y="2349468"/>
            <a:ext cx="2267304" cy="226730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8119625" y="6089914"/>
            <a:ext cx="768085" cy="76808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6407315" y="64640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325172" y="6055985"/>
            <a:ext cx="609993" cy="60999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>
            <p:custDataLst>
              <p:tags r:id="rId8"/>
            </p:custDataLst>
          </p:nvPr>
        </p:nvSpPr>
        <p:spPr>
          <a:xfrm>
            <a:off x="3379995" y="6304336"/>
            <a:ext cx="723284" cy="7232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7303239" y="6239285"/>
            <a:ext cx="618715" cy="61871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>
            <p:custDataLst>
              <p:tags r:id="rId10"/>
            </p:custDataLst>
          </p:nvPr>
        </p:nvSpPr>
        <p:spPr>
          <a:xfrm>
            <a:off x="2035942" y="6100714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1119113" y="6548642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10107357" y="6473957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>
            <p:custDataLst>
              <p:tags r:id="rId13"/>
            </p:custDataLst>
          </p:nvPr>
        </p:nvSpPr>
        <p:spPr>
          <a:xfrm>
            <a:off x="4333265" y="6222511"/>
            <a:ext cx="180856" cy="180856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>
            <p:custDataLst>
              <p:tags r:id="rId14"/>
            </p:custDataLst>
          </p:nvPr>
        </p:nvSpPr>
        <p:spPr>
          <a:xfrm>
            <a:off x="11877317" y="6336417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>
            <p:custDataLst>
              <p:tags r:id="rId15"/>
            </p:custDataLst>
          </p:nvPr>
        </p:nvSpPr>
        <p:spPr>
          <a:xfrm>
            <a:off x="9544327" y="6239285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>
            <p:custDataLst>
              <p:tags r:id="rId16"/>
            </p:custDataLst>
          </p:nvPr>
        </p:nvSpPr>
        <p:spPr>
          <a:xfrm>
            <a:off x="10992337" y="64066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TextBox 971"/>
          <p:cNvSpPr txBox="1"/>
          <p:nvPr>
            <p:custDataLst>
              <p:tags r:id="rId17"/>
            </p:custDataLst>
          </p:nvPr>
        </p:nvSpPr>
        <p:spPr>
          <a:xfrm>
            <a:off x="840226" y="3110773"/>
            <a:ext cx="1832553" cy="523220"/>
          </a:xfrm>
          <a:prstGeom prst="rect">
            <a:avLst/>
          </a:prstGeom>
          <a:noFill/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1088390"/>
            <a:r>
              <a:rPr lang="zh-CN" altLang="en-US" sz="2800" b="1" spc="400" dirty="0">
                <a:solidFill>
                  <a:schemeClr val="bg1"/>
                </a:solidFill>
                <a:cs typeface="+mn-ea"/>
                <a:sym typeface="+mn-lt"/>
              </a:rPr>
              <a:t>说课内容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822398" y="988331"/>
            <a:ext cx="4047251" cy="604838"/>
            <a:chOff x="3818511" y="1079593"/>
            <a:chExt cx="3633809" cy="54305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3818511" y="108486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3" name="Freeform 5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6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/>
            <p:cNvSpPr/>
            <p:nvPr>
              <p:custDataLst>
                <p:tags r:id="rId30"/>
              </p:custDataLst>
            </p:nvPr>
          </p:nvSpPr>
          <p:spPr>
            <a:xfrm>
              <a:off x="5113128" y="1090141"/>
              <a:ext cx="1988770" cy="532503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390">
                <a:defRPr/>
              </a:pPr>
              <a:endPara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59186" y="1079593"/>
              <a:ext cx="501137" cy="4686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11640" y="1991641"/>
            <a:ext cx="4047251" cy="561150"/>
            <a:chOff x="3818511" y="1744615"/>
            <a:chExt cx="3633809" cy="503827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6" name="组合 25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8" name="Freeform 5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6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4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59186" y="1779793"/>
              <a:ext cx="631582" cy="468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66250" y="2979700"/>
            <a:ext cx="4047251" cy="538511"/>
            <a:chOff x="3818511" y="1744615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33" name="Freeform 5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4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29864" y="175047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22435" y="3907336"/>
            <a:ext cx="4047251" cy="564646"/>
            <a:chOff x="3818511" y="1721150"/>
            <a:chExt cx="3633809" cy="506966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6" name="组合 35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38" name="Freeform 5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4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44525" y="1721150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11640" y="4827270"/>
            <a:ext cx="4047251" cy="548317"/>
            <a:chOff x="3818511" y="1735811"/>
            <a:chExt cx="3633809" cy="492305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41" name="组合 4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43" name="Freeform 5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59186" y="173581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223117" y="990316"/>
            <a:ext cx="208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教材分析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220917" y="1977562"/>
            <a:ext cx="208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学情分析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220917" y="2971083"/>
            <a:ext cx="208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20917" y="3949328"/>
            <a:ext cx="208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218257" y="4850892"/>
            <a:ext cx="208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81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1"/>
          <p:cNvSpPr/>
          <p:nvPr/>
        </p:nvSpPr>
        <p:spPr bwMode="auto">
          <a:xfrm>
            <a:off x="8404461" y="1913401"/>
            <a:ext cx="3356660" cy="2279048"/>
          </a:xfrm>
          <a:custGeom>
            <a:avLst/>
            <a:gdLst>
              <a:gd name="T0" fmla="*/ 308 w 1003"/>
              <a:gd name="T1" fmla="*/ 0 h 681"/>
              <a:gd name="T2" fmla="*/ 0 w 1003"/>
              <a:gd name="T3" fmla="*/ 311 h 681"/>
              <a:gd name="T4" fmla="*/ 0 w 1003"/>
              <a:gd name="T5" fmla="*/ 681 h 681"/>
              <a:gd name="T6" fmla="*/ 1003 w 1003"/>
              <a:gd name="T7" fmla="*/ 681 h 681"/>
              <a:gd name="T8" fmla="*/ 1003 w 1003"/>
              <a:gd name="T9" fmla="*/ 0 h 681"/>
              <a:gd name="T10" fmla="*/ 308 w 1003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3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3" y="681"/>
                </a:lnTo>
                <a:lnTo>
                  <a:pt x="1003" y="0"/>
                </a:lnTo>
                <a:lnTo>
                  <a:pt x="308" y="0"/>
                </a:lnTo>
                <a:close/>
              </a:path>
            </a:pathLst>
          </a:custGeom>
          <a:gradFill flip="none" rotWithShape="0">
            <a:gsLst>
              <a:gs pos="0">
                <a:srgbClr val="FFFFFF"/>
              </a:gs>
              <a:gs pos="100000">
                <a:srgbClr val="FFFFFF"/>
              </a:gs>
            </a:gsLst>
            <a:lin ang="3600000" scaled="0"/>
            <a:tileRect/>
          </a:gra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26" name="Freeform 42"/>
          <p:cNvSpPr/>
          <p:nvPr/>
        </p:nvSpPr>
        <p:spPr bwMode="auto">
          <a:xfrm>
            <a:off x="8531461" y="2040401"/>
            <a:ext cx="3356660" cy="2279048"/>
          </a:xfrm>
          <a:custGeom>
            <a:avLst/>
            <a:gdLst>
              <a:gd name="T0" fmla="*/ 308 w 1003"/>
              <a:gd name="T1" fmla="*/ 0 h 681"/>
              <a:gd name="T2" fmla="*/ 0 w 1003"/>
              <a:gd name="T3" fmla="*/ 311 h 681"/>
              <a:gd name="T4" fmla="*/ 0 w 1003"/>
              <a:gd name="T5" fmla="*/ 681 h 681"/>
              <a:gd name="T6" fmla="*/ 1003 w 1003"/>
              <a:gd name="T7" fmla="*/ 681 h 681"/>
              <a:gd name="T8" fmla="*/ 1003 w 1003"/>
              <a:gd name="T9" fmla="*/ 0 h 681"/>
              <a:gd name="T10" fmla="*/ 308 w 1003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3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3" y="681"/>
                </a:lnTo>
                <a:lnTo>
                  <a:pt x="1003" y="0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27" name="Freeform 43"/>
          <p:cNvSpPr/>
          <p:nvPr/>
        </p:nvSpPr>
        <p:spPr bwMode="auto">
          <a:xfrm>
            <a:off x="8404461" y="191340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28" name="Freeform 44"/>
          <p:cNvSpPr/>
          <p:nvPr/>
        </p:nvSpPr>
        <p:spPr bwMode="auto">
          <a:xfrm>
            <a:off x="8531461" y="204040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2" name="Freeform 76"/>
          <p:cNvSpPr/>
          <p:nvPr/>
        </p:nvSpPr>
        <p:spPr bwMode="auto">
          <a:xfrm>
            <a:off x="4510004" y="1954919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09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09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  <a:close/>
              </a:path>
            </a:pathLst>
          </a:custGeom>
          <a:gradFill flip="none" rotWithShape="0">
            <a:gsLst>
              <a:gs pos="0">
                <a:srgbClr val="FFFFFF"/>
              </a:gs>
              <a:gs pos="100000">
                <a:srgbClr val="FFFFFF"/>
              </a:gs>
            </a:gsLst>
            <a:lin ang="3600000" scaled="0"/>
            <a:tileRect/>
          </a:gra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3" name="Freeform 77"/>
          <p:cNvSpPr/>
          <p:nvPr/>
        </p:nvSpPr>
        <p:spPr bwMode="auto">
          <a:xfrm>
            <a:off x="4637004" y="2081919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09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09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4" name="Freeform 78"/>
          <p:cNvSpPr>
            <a:spLocks noEditPoints="1"/>
          </p:cNvSpPr>
          <p:nvPr/>
        </p:nvSpPr>
        <p:spPr bwMode="auto">
          <a:xfrm>
            <a:off x="4627136" y="4076675"/>
            <a:ext cx="3085583" cy="30120"/>
          </a:xfrm>
          <a:custGeom>
            <a:avLst/>
            <a:gdLst>
              <a:gd name="T0" fmla="*/ 4 w 389"/>
              <a:gd name="T1" fmla="*/ 0 h 4"/>
              <a:gd name="T2" fmla="*/ 2 w 389"/>
              <a:gd name="T3" fmla="*/ 4 h 4"/>
              <a:gd name="T4" fmla="*/ 0 w 389"/>
              <a:gd name="T5" fmla="*/ 2 h 4"/>
              <a:gd name="T6" fmla="*/ 14 w 389"/>
              <a:gd name="T7" fmla="*/ 4 h 4"/>
              <a:gd name="T8" fmla="*/ 14 w 389"/>
              <a:gd name="T9" fmla="*/ 0 h 4"/>
              <a:gd name="T10" fmla="*/ 26 w 389"/>
              <a:gd name="T11" fmla="*/ 0 h 4"/>
              <a:gd name="T12" fmla="*/ 26 w 389"/>
              <a:gd name="T13" fmla="*/ 4 h 4"/>
              <a:gd name="T14" fmla="*/ 40 w 389"/>
              <a:gd name="T15" fmla="*/ 2 h 4"/>
              <a:gd name="T16" fmla="*/ 62 w 389"/>
              <a:gd name="T17" fmla="*/ 0 h 4"/>
              <a:gd name="T18" fmla="*/ 48 w 389"/>
              <a:gd name="T19" fmla="*/ 2 h 4"/>
              <a:gd name="T20" fmla="*/ 62 w 389"/>
              <a:gd name="T21" fmla="*/ 4 h 4"/>
              <a:gd name="T22" fmla="*/ 62 w 389"/>
              <a:gd name="T23" fmla="*/ 0 h 4"/>
              <a:gd name="T24" fmla="*/ 74 w 389"/>
              <a:gd name="T25" fmla="*/ 0 h 4"/>
              <a:gd name="T26" fmla="*/ 74 w 389"/>
              <a:gd name="T27" fmla="*/ 4 h 4"/>
              <a:gd name="T28" fmla="*/ 88 w 389"/>
              <a:gd name="T29" fmla="*/ 2 h 4"/>
              <a:gd name="T30" fmla="*/ 110 w 389"/>
              <a:gd name="T31" fmla="*/ 0 h 4"/>
              <a:gd name="T32" fmla="*/ 96 w 389"/>
              <a:gd name="T33" fmla="*/ 2 h 4"/>
              <a:gd name="T34" fmla="*/ 110 w 389"/>
              <a:gd name="T35" fmla="*/ 4 h 4"/>
              <a:gd name="T36" fmla="*/ 110 w 389"/>
              <a:gd name="T37" fmla="*/ 0 h 4"/>
              <a:gd name="T38" fmla="*/ 122 w 389"/>
              <a:gd name="T39" fmla="*/ 0 h 4"/>
              <a:gd name="T40" fmla="*/ 122 w 389"/>
              <a:gd name="T41" fmla="*/ 4 h 4"/>
              <a:gd name="T42" fmla="*/ 136 w 389"/>
              <a:gd name="T43" fmla="*/ 2 h 4"/>
              <a:gd name="T44" fmla="*/ 158 w 389"/>
              <a:gd name="T45" fmla="*/ 0 h 4"/>
              <a:gd name="T46" fmla="*/ 144 w 389"/>
              <a:gd name="T47" fmla="*/ 2 h 4"/>
              <a:gd name="T48" fmla="*/ 158 w 389"/>
              <a:gd name="T49" fmla="*/ 4 h 4"/>
              <a:gd name="T50" fmla="*/ 158 w 389"/>
              <a:gd name="T51" fmla="*/ 0 h 4"/>
              <a:gd name="T52" fmla="*/ 170 w 389"/>
              <a:gd name="T53" fmla="*/ 0 h 4"/>
              <a:gd name="T54" fmla="*/ 170 w 389"/>
              <a:gd name="T55" fmla="*/ 4 h 4"/>
              <a:gd name="T56" fmla="*/ 184 w 389"/>
              <a:gd name="T57" fmla="*/ 2 h 4"/>
              <a:gd name="T58" fmla="*/ 206 w 389"/>
              <a:gd name="T59" fmla="*/ 0 h 4"/>
              <a:gd name="T60" fmla="*/ 192 w 389"/>
              <a:gd name="T61" fmla="*/ 2 h 4"/>
              <a:gd name="T62" fmla="*/ 206 w 389"/>
              <a:gd name="T63" fmla="*/ 4 h 4"/>
              <a:gd name="T64" fmla="*/ 206 w 389"/>
              <a:gd name="T65" fmla="*/ 0 h 4"/>
              <a:gd name="T66" fmla="*/ 218 w 389"/>
              <a:gd name="T67" fmla="*/ 0 h 4"/>
              <a:gd name="T68" fmla="*/ 218 w 389"/>
              <a:gd name="T69" fmla="*/ 4 h 4"/>
              <a:gd name="T70" fmla="*/ 232 w 389"/>
              <a:gd name="T71" fmla="*/ 2 h 4"/>
              <a:gd name="T72" fmla="*/ 254 w 389"/>
              <a:gd name="T73" fmla="*/ 0 h 4"/>
              <a:gd name="T74" fmla="*/ 240 w 389"/>
              <a:gd name="T75" fmla="*/ 2 h 4"/>
              <a:gd name="T76" fmla="*/ 254 w 389"/>
              <a:gd name="T77" fmla="*/ 4 h 4"/>
              <a:gd name="T78" fmla="*/ 254 w 389"/>
              <a:gd name="T79" fmla="*/ 0 h 4"/>
              <a:gd name="T80" fmla="*/ 266 w 389"/>
              <a:gd name="T81" fmla="*/ 0 h 4"/>
              <a:gd name="T82" fmla="*/ 266 w 389"/>
              <a:gd name="T83" fmla="*/ 4 h 4"/>
              <a:gd name="T84" fmla="*/ 280 w 389"/>
              <a:gd name="T85" fmla="*/ 2 h 4"/>
              <a:gd name="T86" fmla="*/ 302 w 389"/>
              <a:gd name="T87" fmla="*/ 0 h 4"/>
              <a:gd name="T88" fmla="*/ 288 w 389"/>
              <a:gd name="T89" fmla="*/ 2 h 4"/>
              <a:gd name="T90" fmla="*/ 302 w 389"/>
              <a:gd name="T91" fmla="*/ 4 h 4"/>
              <a:gd name="T92" fmla="*/ 302 w 389"/>
              <a:gd name="T93" fmla="*/ 0 h 4"/>
              <a:gd name="T94" fmla="*/ 314 w 389"/>
              <a:gd name="T95" fmla="*/ 0 h 4"/>
              <a:gd name="T96" fmla="*/ 314 w 389"/>
              <a:gd name="T97" fmla="*/ 4 h 4"/>
              <a:gd name="T98" fmla="*/ 328 w 389"/>
              <a:gd name="T99" fmla="*/ 2 h 4"/>
              <a:gd name="T100" fmla="*/ 350 w 389"/>
              <a:gd name="T101" fmla="*/ 0 h 4"/>
              <a:gd name="T102" fmla="*/ 336 w 389"/>
              <a:gd name="T103" fmla="*/ 2 h 4"/>
              <a:gd name="T104" fmla="*/ 350 w 389"/>
              <a:gd name="T105" fmla="*/ 4 h 4"/>
              <a:gd name="T106" fmla="*/ 350 w 389"/>
              <a:gd name="T107" fmla="*/ 0 h 4"/>
              <a:gd name="T108" fmla="*/ 362 w 389"/>
              <a:gd name="T109" fmla="*/ 0 h 4"/>
              <a:gd name="T110" fmla="*/ 362 w 389"/>
              <a:gd name="T111" fmla="*/ 4 h 4"/>
              <a:gd name="T112" fmla="*/ 376 w 389"/>
              <a:gd name="T113" fmla="*/ 2 h 4"/>
              <a:gd name="T114" fmla="*/ 387 w 389"/>
              <a:gd name="T115" fmla="*/ 0 h 4"/>
              <a:gd name="T116" fmla="*/ 384 w 389"/>
              <a:gd name="T117" fmla="*/ 2 h 4"/>
              <a:gd name="T118" fmla="*/ 388 w 389"/>
              <a:gd name="T119" fmla="*/ 4 h 4"/>
              <a:gd name="T120" fmla="*/ 387 w 389"/>
              <a:gd name="T1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" h="4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moveTo>
                  <a:pt x="38" y="0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3"/>
                  <a:pt x="25" y="4"/>
                  <a:pt x="26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0" y="3"/>
                  <a:pt x="40" y="2"/>
                </a:cubicBezTo>
                <a:cubicBezTo>
                  <a:pt x="40" y="1"/>
                  <a:pt x="39" y="0"/>
                  <a:pt x="38" y="0"/>
                </a:cubicBezTo>
                <a:moveTo>
                  <a:pt x="62" y="0"/>
                </a:move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3"/>
                  <a:pt x="49" y="4"/>
                  <a:pt x="50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moveTo>
                  <a:pt x="86" y="0"/>
                </a:move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2" y="1"/>
                  <a:pt x="72" y="2"/>
                </a:cubicBezTo>
                <a:cubicBezTo>
                  <a:pt x="72" y="3"/>
                  <a:pt x="73" y="4"/>
                  <a:pt x="74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7" y="4"/>
                  <a:pt x="88" y="3"/>
                  <a:pt x="88" y="2"/>
                </a:cubicBezTo>
                <a:cubicBezTo>
                  <a:pt x="88" y="1"/>
                  <a:pt x="87" y="0"/>
                  <a:pt x="86" y="0"/>
                </a:cubicBezTo>
                <a:moveTo>
                  <a:pt x="110" y="0"/>
                </a:moveTo>
                <a:cubicBezTo>
                  <a:pt x="98" y="0"/>
                  <a:pt x="98" y="0"/>
                  <a:pt x="98" y="0"/>
                </a:cubicBezTo>
                <a:cubicBezTo>
                  <a:pt x="97" y="0"/>
                  <a:pt x="96" y="1"/>
                  <a:pt x="96" y="2"/>
                </a:cubicBezTo>
                <a:cubicBezTo>
                  <a:pt x="96" y="3"/>
                  <a:pt x="97" y="4"/>
                  <a:pt x="98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1" y="4"/>
                  <a:pt x="112" y="3"/>
                  <a:pt x="112" y="2"/>
                </a:cubicBezTo>
                <a:cubicBezTo>
                  <a:pt x="112" y="1"/>
                  <a:pt x="111" y="0"/>
                  <a:pt x="110" y="0"/>
                </a:cubicBezTo>
                <a:moveTo>
                  <a:pt x="134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21" y="0"/>
                  <a:pt x="120" y="1"/>
                  <a:pt x="120" y="2"/>
                </a:cubicBezTo>
                <a:cubicBezTo>
                  <a:pt x="120" y="3"/>
                  <a:pt x="121" y="4"/>
                  <a:pt x="122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5" y="4"/>
                  <a:pt x="136" y="3"/>
                  <a:pt x="136" y="2"/>
                </a:cubicBezTo>
                <a:cubicBezTo>
                  <a:pt x="136" y="1"/>
                  <a:pt x="135" y="0"/>
                  <a:pt x="134" y="0"/>
                </a:cubicBezTo>
                <a:moveTo>
                  <a:pt x="15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2"/>
                </a:cubicBezTo>
                <a:cubicBezTo>
                  <a:pt x="144" y="3"/>
                  <a:pt x="145" y="4"/>
                  <a:pt x="146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4"/>
                  <a:pt x="160" y="3"/>
                  <a:pt x="160" y="2"/>
                </a:cubicBezTo>
                <a:cubicBezTo>
                  <a:pt x="160" y="1"/>
                  <a:pt x="159" y="0"/>
                  <a:pt x="158" y="0"/>
                </a:cubicBezTo>
                <a:moveTo>
                  <a:pt x="18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9" y="0"/>
                  <a:pt x="168" y="1"/>
                  <a:pt x="168" y="2"/>
                </a:cubicBezTo>
                <a:cubicBezTo>
                  <a:pt x="168" y="3"/>
                  <a:pt x="169" y="4"/>
                  <a:pt x="170" y="4"/>
                </a:cubicBezTo>
                <a:cubicBezTo>
                  <a:pt x="182" y="4"/>
                  <a:pt x="182" y="4"/>
                  <a:pt x="182" y="4"/>
                </a:cubicBezTo>
                <a:cubicBezTo>
                  <a:pt x="183" y="4"/>
                  <a:pt x="184" y="3"/>
                  <a:pt x="184" y="2"/>
                </a:cubicBezTo>
                <a:cubicBezTo>
                  <a:pt x="184" y="1"/>
                  <a:pt x="183" y="0"/>
                  <a:pt x="182" y="0"/>
                </a:cubicBezTo>
                <a:moveTo>
                  <a:pt x="206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3" y="0"/>
                  <a:pt x="192" y="1"/>
                  <a:pt x="192" y="2"/>
                </a:cubicBezTo>
                <a:cubicBezTo>
                  <a:pt x="192" y="3"/>
                  <a:pt x="193" y="4"/>
                  <a:pt x="194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7" y="4"/>
                  <a:pt x="208" y="3"/>
                  <a:pt x="208" y="2"/>
                </a:cubicBezTo>
                <a:cubicBezTo>
                  <a:pt x="208" y="1"/>
                  <a:pt x="207" y="0"/>
                  <a:pt x="206" y="0"/>
                </a:cubicBezTo>
                <a:moveTo>
                  <a:pt x="23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7" y="0"/>
                  <a:pt x="216" y="1"/>
                  <a:pt x="216" y="2"/>
                </a:cubicBezTo>
                <a:cubicBezTo>
                  <a:pt x="216" y="3"/>
                  <a:pt x="217" y="4"/>
                  <a:pt x="218" y="4"/>
                </a:cubicBezTo>
                <a:cubicBezTo>
                  <a:pt x="230" y="4"/>
                  <a:pt x="230" y="4"/>
                  <a:pt x="230" y="4"/>
                </a:cubicBezTo>
                <a:cubicBezTo>
                  <a:pt x="231" y="4"/>
                  <a:pt x="232" y="3"/>
                  <a:pt x="232" y="2"/>
                </a:cubicBezTo>
                <a:cubicBezTo>
                  <a:pt x="232" y="1"/>
                  <a:pt x="231" y="0"/>
                  <a:pt x="230" y="0"/>
                </a:cubicBezTo>
                <a:moveTo>
                  <a:pt x="254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1" y="0"/>
                  <a:pt x="240" y="1"/>
                  <a:pt x="240" y="2"/>
                </a:cubicBezTo>
                <a:cubicBezTo>
                  <a:pt x="240" y="3"/>
                  <a:pt x="241" y="4"/>
                  <a:pt x="242" y="4"/>
                </a:cubicBezTo>
                <a:cubicBezTo>
                  <a:pt x="254" y="4"/>
                  <a:pt x="254" y="4"/>
                  <a:pt x="254" y="4"/>
                </a:cubicBezTo>
                <a:cubicBezTo>
                  <a:pt x="255" y="4"/>
                  <a:pt x="256" y="3"/>
                  <a:pt x="256" y="2"/>
                </a:cubicBezTo>
                <a:cubicBezTo>
                  <a:pt x="256" y="1"/>
                  <a:pt x="255" y="0"/>
                  <a:pt x="254" y="0"/>
                </a:cubicBezTo>
                <a:moveTo>
                  <a:pt x="27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5" y="0"/>
                  <a:pt x="264" y="1"/>
                  <a:pt x="264" y="2"/>
                </a:cubicBezTo>
                <a:cubicBezTo>
                  <a:pt x="264" y="3"/>
                  <a:pt x="265" y="4"/>
                  <a:pt x="266" y="4"/>
                </a:cubicBezTo>
                <a:cubicBezTo>
                  <a:pt x="278" y="4"/>
                  <a:pt x="278" y="4"/>
                  <a:pt x="278" y="4"/>
                </a:cubicBezTo>
                <a:cubicBezTo>
                  <a:pt x="279" y="4"/>
                  <a:pt x="280" y="3"/>
                  <a:pt x="280" y="2"/>
                </a:cubicBezTo>
                <a:cubicBezTo>
                  <a:pt x="280" y="1"/>
                  <a:pt x="279" y="0"/>
                  <a:pt x="278" y="0"/>
                </a:cubicBezTo>
                <a:moveTo>
                  <a:pt x="30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289" y="0"/>
                  <a:pt x="288" y="1"/>
                  <a:pt x="288" y="2"/>
                </a:cubicBezTo>
                <a:cubicBezTo>
                  <a:pt x="288" y="3"/>
                  <a:pt x="289" y="4"/>
                  <a:pt x="290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303" y="4"/>
                  <a:pt x="304" y="3"/>
                  <a:pt x="304" y="2"/>
                </a:cubicBezTo>
                <a:cubicBezTo>
                  <a:pt x="304" y="1"/>
                  <a:pt x="303" y="0"/>
                  <a:pt x="302" y="0"/>
                </a:cubicBezTo>
                <a:moveTo>
                  <a:pt x="326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3" y="0"/>
                  <a:pt x="312" y="1"/>
                  <a:pt x="312" y="2"/>
                </a:cubicBezTo>
                <a:cubicBezTo>
                  <a:pt x="312" y="3"/>
                  <a:pt x="313" y="4"/>
                  <a:pt x="314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7" y="4"/>
                  <a:pt x="328" y="3"/>
                  <a:pt x="328" y="2"/>
                </a:cubicBezTo>
                <a:cubicBezTo>
                  <a:pt x="328" y="1"/>
                  <a:pt x="327" y="0"/>
                  <a:pt x="326" y="0"/>
                </a:cubicBezTo>
                <a:moveTo>
                  <a:pt x="350" y="0"/>
                </a:moveTo>
                <a:cubicBezTo>
                  <a:pt x="338" y="0"/>
                  <a:pt x="338" y="0"/>
                  <a:pt x="338" y="0"/>
                </a:cubicBezTo>
                <a:cubicBezTo>
                  <a:pt x="337" y="0"/>
                  <a:pt x="336" y="1"/>
                  <a:pt x="336" y="2"/>
                </a:cubicBezTo>
                <a:cubicBezTo>
                  <a:pt x="336" y="3"/>
                  <a:pt x="337" y="4"/>
                  <a:pt x="338" y="4"/>
                </a:cubicBezTo>
                <a:cubicBezTo>
                  <a:pt x="350" y="4"/>
                  <a:pt x="350" y="4"/>
                  <a:pt x="350" y="4"/>
                </a:cubicBezTo>
                <a:cubicBezTo>
                  <a:pt x="351" y="4"/>
                  <a:pt x="352" y="3"/>
                  <a:pt x="352" y="2"/>
                </a:cubicBezTo>
                <a:cubicBezTo>
                  <a:pt x="352" y="1"/>
                  <a:pt x="351" y="0"/>
                  <a:pt x="350" y="0"/>
                </a:cubicBezTo>
                <a:moveTo>
                  <a:pt x="374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1" y="0"/>
                  <a:pt x="360" y="1"/>
                  <a:pt x="360" y="2"/>
                </a:cubicBezTo>
                <a:cubicBezTo>
                  <a:pt x="360" y="3"/>
                  <a:pt x="361" y="4"/>
                  <a:pt x="362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5" y="4"/>
                  <a:pt x="376" y="3"/>
                  <a:pt x="376" y="2"/>
                </a:cubicBezTo>
                <a:cubicBezTo>
                  <a:pt x="376" y="1"/>
                  <a:pt x="375" y="0"/>
                  <a:pt x="374" y="0"/>
                </a:cubicBezTo>
                <a:moveTo>
                  <a:pt x="387" y="0"/>
                </a:moveTo>
                <a:cubicBezTo>
                  <a:pt x="386" y="0"/>
                  <a:pt x="386" y="0"/>
                  <a:pt x="386" y="0"/>
                </a:cubicBezTo>
                <a:cubicBezTo>
                  <a:pt x="385" y="0"/>
                  <a:pt x="384" y="1"/>
                  <a:pt x="384" y="2"/>
                </a:cubicBezTo>
                <a:cubicBezTo>
                  <a:pt x="384" y="3"/>
                  <a:pt x="385" y="4"/>
                  <a:pt x="386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8" y="4"/>
                  <a:pt x="389" y="4"/>
                </a:cubicBezTo>
                <a:cubicBezTo>
                  <a:pt x="388" y="4"/>
                  <a:pt x="387" y="3"/>
                  <a:pt x="387" y="2"/>
                </a:cubicBezTo>
                <a:cubicBezTo>
                  <a:pt x="387" y="2"/>
                  <a:pt x="387" y="1"/>
                  <a:pt x="387" y="0"/>
                </a:cubicBezTo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5" name="Freeform 79"/>
          <p:cNvSpPr>
            <a:spLocks noEditPoints="1"/>
          </p:cNvSpPr>
          <p:nvPr/>
        </p:nvSpPr>
        <p:spPr bwMode="auto">
          <a:xfrm>
            <a:off x="7699333" y="2075398"/>
            <a:ext cx="30120" cy="2031399"/>
          </a:xfrm>
          <a:custGeom>
            <a:avLst/>
            <a:gdLst>
              <a:gd name="T0" fmla="*/ 0 w 4"/>
              <a:gd name="T1" fmla="*/ 242 h 256"/>
              <a:gd name="T2" fmla="*/ 1 w 4"/>
              <a:gd name="T3" fmla="*/ 252 h 256"/>
              <a:gd name="T4" fmla="*/ 2 w 4"/>
              <a:gd name="T5" fmla="*/ 256 h 256"/>
              <a:gd name="T6" fmla="*/ 4 w 4"/>
              <a:gd name="T7" fmla="*/ 254 h 256"/>
              <a:gd name="T8" fmla="*/ 2 w 4"/>
              <a:gd name="T9" fmla="*/ 240 h 256"/>
              <a:gd name="T10" fmla="*/ 0 w 4"/>
              <a:gd name="T11" fmla="*/ 218 h 256"/>
              <a:gd name="T12" fmla="*/ 2 w 4"/>
              <a:gd name="T13" fmla="*/ 232 h 256"/>
              <a:gd name="T14" fmla="*/ 4 w 4"/>
              <a:gd name="T15" fmla="*/ 218 h 256"/>
              <a:gd name="T16" fmla="*/ 2 w 4"/>
              <a:gd name="T17" fmla="*/ 192 h 256"/>
              <a:gd name="T18" fmla="*/ 0 w 4"/>
              <a:gd name="T19" fmla="*/ 206 h 256"/>
              <a:gd name="T20" fmla="*/ 4 w 4"/>
              <a:gd name="T21" fmla="*/ 206 h 256"/>
              <a:gd name="T22" fmla="*/ 2 w 4"/>
              <a:gd name="T23" fmla="*/ 192 h 256"/>
              <a:gd name="T24" fmla="*/ 0 w 4"/>
              <a:gd name="T25" fmla="*/ 170 h 256"/>
              <a:gd name="T26" fmla="*/ 2 w 4"/>
              <a:gd name="T27" fmla="*/ 184 h 256"/>
              <a:gd name="T28" fmla="*/ 4 w 4"/>
              <a:gd name="T29" fmla="*/ 170 h 256"/>
              <a:gd name="T30" fmla="*/ 2 w 4"/>
              <a:gd name="T31" fmla="*/ 144 h 256"/>
              <a:gd name="T32" fmla="*/ 0 w 4"/>
              <a:gd name="T33" fmla="*/ 158 h 256"/>
              <a:gd name="T34" fmla="*/ 4 w 4"/>
              <a:gd name="T35" fmla="*/ 158 h 256"/>
              <a:gd name="T36" fmla="*/ 2 w 4"/>
              <a:gd name="T37" fmla="*/ 144 h 256"/>
              <a:gd name="T38" fmla="*/ 0 w 4"/>
              <a:gd name="T39" fmla="*/ 122 h 256"/>
              <a:gd name="T40" fmla="*/ 2 w 4"/>
              <a:gd name="T41" fmla="*/ 136 h 256"/>
              <a:gd name="T42" fmla="*/ 4 w 4"/>
              <a:gd name="T43" fmla="*/ 122 h 256"/>
              <a:gd name="T44" fmla="*/ 2 w 4"/>
              <a:gd name="T45" fmla="*/ 96 h 256"/>
              <a:gd name="T46" fmla="*/ 0 w 4"/>
              <a:gd name="T47" fmla="*/ 110 h 256"/>
              <a:gd name="T48" fmla="*/ 4 w 4"/>
              <a:gd name="T49" fmla="*/ 110 h 256"/>
              <a:gd name="T50" fmla="*/ 2 w 4"/>
              <a:gd name="T51" fmla="*/ 96 h 256"/>
              <a:gd name="T52" fmla="*/ 0 w 4"/>
              <a:gd name="T53" fmla="*/ 74 h 256"/>
              <a:gd name="T54" fmla="*/ 2 w 4"/>
              <a:gd name="T55" fmla="*/ 88 h 256"/>
              <a:gd name="T56" fmla="*/ 4 w 4"/>
              <a:gd name="T57" fmla="*/ 74 h 256"/>
              <a:gd name="T58" fmla="*/ 2 w 4"/>
              <a:gd name="T59" fmla="*/ 48 h 256"/>
              <a:gd name="T60" fmla="*/ 0 w 4"/>
              <a:gd name="T61" fmla="*/ 62 h 256"/>
              <a:gd name="T62" fmla="*/ 4 w 4"/>
              <a:gd name="T63" fmla="*/ 62 h 256"/>
              <a:gd name="T64" fmla="*/ 2 w 4"/>
              <a:gd name="T65" fmla="*/ 48 h 256"/>
              <a:gd name="T66" fmla="*/ 0 w 4"/>
              <a:gd name="T67" fmla="*/ 26 h 256"/>
              <a:gd name="T68" fmla="*/ 2 w 4"/>
              <a:gd name="T69" fmla="*/ 40 h 256"/>
              <a:gd name="T70" fmla="*/ 4 w 4"/>
              <a:gd name="T71" fmla="*/ 26 h 256"/>
              <a:gd name="T72" fmla="*/ 2 w 4"/>
              <a:gd name="T73" fmla="*/ 0 h 256"/>
              <a:gd name="T74" fmla="*/ 0 w 4"/>
              <a:gd name="T75" fmla="*/ 14 h 256"/>
              <a:gd name="T76" fmla="*/ 4 w 4"/>
              <a:gd name="T77" fmla="*/ 14 h 256"/>
              <a:gd name="T78" fmla="*/ 2 w 4"/>
              <a:gd name="T7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" h="256">
                <a:moveTo>
                  <a:pt x="2" y="240"/>
                </a:moveTo>
                <a:cubicBezTo>
                  <a:pt x="1" y="240"/>
                  <a:pt x="0" y="241"/>
                  <a:pt x="0" y="242"/>
                </a:cubicBezTo>
                <a:cubicBezTo>
                  <a:pt x="0" y="246"/>
                  <a:pt x="0" y="249"/>
                  <a:pt x="0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2" y="252"/>
                  <a:pt x="3" y="253"/>
                  <a:pt x="3" y="254"/>
                </a:cubicBezTo>
                <a:cubicBezTo>
                  <a:pt x="3" y="255"/>
                  <a:pt x="2" y="256"/>
                  <a:pt x="2" y="256"/>
                </a:cubicBezTo>
                <a:cubicBezTo>
                  <a:pt x="2" y="256"/>
                  <a:pt x="2" y="256"/>
                  <a:pt x="2" y="256"/>
                </a:cubicBezTo>
                <a:cubicBezTo>
                  <a:pt x="4" y="256"/>
                  <a:pt x="4" y="255"/>
                  <a:pt x="4" y="254"/>
                </a:cubicBezTo>
                <a:cubicBezTo>
                  <a:pt x="4" y="250"/>
                  <a:pt x="4" y="246"/>
                  <a:pt x="4" y="242"/>
                </a:cubicBezTo>
                <a:cubicBezTo>
                  <a:pt x="4" y="241"/>
                  <a:pt x="4" y="240"/>
                  <a:pt x="2" y="240"/>
                </a:cubicBezTo>
                <a:moveTo>
                  <a:pt x="2" y="216"/>
                </a:moveTo>
                <a:cubicBezTo>
                  <a:pt x="1" y="216"/>
                  <a:pt x="0" y="217"/>
                  <a:pt x="0" y="218"/>
                </a:cubicBezTo>
                <a:cubicBezTo>
                  <a:pt x="0" y="222"/>
                  <a:pt x="0" y="226"/>
                  <a:pt x="0" y="230"/>
                </a:cubicBezTo>
                <a:cubicBezTo>
                  <a:pt x="0" y="231"/>
                  <a:pt x="1" y="232"/>
                  <a:pt x="2" y="232"/>
                </a:cubicBezTo>
                <a:cubicBezTo>
                  <a:pt x="4" y="232"/>
                  <a:pt x="4" y="231"/>
                  <a:pt x="4" y="230"/>
                </a:cubicBezTo>
                <a:cubicBezTo>
                  <a:pt x="4" y="226"/>
                  <a:pt x="4" y="222"/>
                  <a:pt x="4" y="218"/>
                </a:cubicBezTo>
                <a:cubicBezTo>
                  <a:pt x="4" y="217"/>
                  <a:pt x="4" y="216"/>
                  <a:pt x="2" y="216"/>
                </a:cubicBezTo>
                <a:moveTo>
                  <a:pt x="2" y="192"/>
                </a:moveTo>
                <a:cubicBezTo>
                  <a:pt x="1" y="192"/>
                  <a:pt x="0" y="193"/>
                  <a:pt x="0" y="194"/>
                </a:cubicBezTo>
                <a:cubicBezTo>
                  <a:pt x="0" y="198"/>
                  <a:pt x="0" y="202"/>
                  <a:pt x="0" y="206"/>
                </a:cubicBezTo>
                <a:cubicBezTo>
                  <a:pt x="0" y="207"/>
                  <a:pt x="1" y="208"/>
                  <a:pt x="2" y="208"/>
                </a:cubicBezTo>
                <a:cubicBezTo>
                  <a:pt x="4" y="208"/>
                  <a:pt x="4" y="207"/>
                  <a:pt x="4" y="206"/>
                </a:cubicBezTo>
                <a:cubicBezTo>
                  <a:pt x="4" y="202"/>
                  <a:pt x="4" y="198"/>
                  <a:pt x="4" y="194"/>
                </a:cubicBezTo>
                <a:cubicBezTo>
                  <a:pt x="4" y="193"/>
                  <a:pt x="4" y="192"/>
                  <a:pt x="2" y="192"/>
                </a:cubicBezTo>
                <a:moveTo>
                  <a:pt x="2" y="168"/>
                </a:moveTo>
                <a:cubicBezTo>
                  <a:pt x="1" y="168"/>
                  <a:pt x="0" y="169"/>
                  <a:pt x="0" y="170"/>
                </a:cubicBezTo>
                <a:cubicBezTo>
                  <a:pt x="0" y="174"/>
                  <a:pt x="0" y="178"/>
                  <a:pt x="0" y="182"/>
                </a:cubicBezTo>
                <a:cubicBezTo>
                  <a:pt x="0" y="183"/>
                  <a:pt x="1" y="184"/>
                  <a:pt x="2" y="184"/>
                </a:cubicBezTo>
                <a:cubicBezTo>
                  <a:pt x="4" y="184"/>
                  <a:pt x="4" y="183"/>
                  <a:pt x="4" y="182"/>
                </a:cubicBezTo>
                <a:cubicBezTo>
                  <a:pt x="4" y="178"/>
                  <a:pt x="4" y="174"/>
                  <a:pt x="4" y="170"/>
                </a:cubicBezTo>
                <a:cubicBezTo>
                  <a:pt x="4" y="169"/>
                  <a:pt x="4" y="168"/>
                  <a:pt x="2" y="168"/>
                </a:cubicBezTo>
                <a:moveTo>
                  <a:pt x="2" y="144"/>
                </a:moveTo>
                <a:cubicBezTo>
                  <a:pt x="1" y="144"/>
                  <a:pt x="0" y="145"/>
                  <a:pt x="0" y="146"/>
                </a:cubicBezTo>
                <a:cubicBezTo>
                  <a:pt x="0" y="150"/>
                  <a:pt x="0" y="154"/>
                  <a:pt x="0" y="158"/>
                </a:cubicBezTo>
                <a:cubicBezTo>
                  <a:pt x="0" y="159"/>
                  <a:pt x="1" y="160"/>
                  <a:pt x="2" y="160"/>
                </a:cubicBezTo>
                <a:cubicBezTo>
                  <a:pt x="4" y="160"/>
                  <a:pt x="4" y="159"/>
                  <a:pt x="4" y="158"/>
                </a:cubicBezTo>
                <a:cubicBezTo>
                  <a:pt x="4" y="154"/>
                  <a:pt x="4" y="150"/>
                  <a:pt x="4" y="146"/>
                </a:cubicBezTo>
                <a:cubicBezTo>
                  <a:pt x="4" y="145"/>
                  <a:pt x="4" y="144"/>
                  <a:pt x="2" y="144"/>
                </a:cubicBezTo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6"/>
                  <a:pt x="0" y="130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4" y="136"/>
                  <a:pt x="4" y="135"/>
                  <a:pt x="4" y="134"/>
                </a:cubicBezTo>
                <a:cubicBezTo>
                  <a:pt x="4" y="130"/>
                  <a:pt x="4" y="126"/>
                  <a:pt x="4" y="122"/>
                </a:cubicBezTo>
                <a:cubicBezTo>
                  <a:pt x="4" y="121"/>
                  <a:pt x="4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02"/>
                  <a:pt x="0" y="106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4" y="112"/>
                  <a:pt x="4" y="111"/>
                  <a:pt x="4" y="110"/>
                </a:cubicBezTo>
                <a:cubicBezTo>
                  <a:pt x="4" y="106"/>
                  <a:pt x="4" y="102"/>
                  <a:pt x="4" y="98"/>
                </a:cubicBezTo>
                <a:cubicBezTo>
                  <a:pt x="4" y="97"/>
                  <a:pt x="4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78"/>
                  <a:pt x="0" y="82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4" y="88"/>
                  <a:pt x="4" y="87"/>
                  <a:pt x="4" y="86"/>
                </a:cubicBezTo>
                <a:cubicBezTo>
                  <a:pt x="4" y="82"/>
                  <a:pt x="4" y="78"/>
                  <a:pt x="4" y="74"/>
                </a:cubicBezTo>
                <a:cubicBezTo>
                  <a:pt x="4" y="73"/>
                  <a:pt x="4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54"/>
                  <a:pt x="0" y="58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4" y="64"/>
                  <a:pt x="4" y="63"/>
                  <a:pt x="4" y="62"/>
                </a:cubicBezTo>
                <a:cubicBezTo>
                  <a:pt x="4" y="58"/>
                  <a:pt x="4" y="54"/>
                  <a:pt x="4" y="50"/>
                </a:cubicBezTo>
                <a:cubicBezTo>
                  <a:pt x="4" y="49"/>
                  <a:pt x="4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0"/>
                  <a:pt x="0" y="34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4" y="40"/>
                  <a:pt x="4" y="39"/>
                  <a:pt x="4" y="38"/>
                </a:cubicBezTo>
                <a:cubicBezTo>
                  <a:pt x="4" y="34"/>
                  <a:pt x="4" y="30"/>
                  <a:pt x="4" y="26"/>
                </a:cubicBezTo>
                <a:cubicBezTo>
                  <a:pt x="4" y="25"/>
                  <a:pt x="4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6"/>
                  <a:pt x="0" y="10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4" y="16"/>
                  <a:pt x="4" y="15"/>
                  <a:pt x="4" y="14"/>
                </a:cubicBezTo>
                <a:cubicBezTo>
                  <a:pt x="4" y="10"/>
                  <a:pt x="4" y="6"/>
                  <a:pt x="4" y="2"/>
                </a:cubicBezTo>
                <a:cubicBezTo>
                  <a:pt x="4" y="1"/>
                  <a:pt x="4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6" name="Freeform 80"/>
          <p:cNvSpPr/>
          <p:nvPr/>
        </p:nvSpPr>
        <p:spPr bwMode="auto">
          <a:xfrm>
            <a:off x="7699334" y="4076675"/>
            <a:ext cx="23428" cy="3012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2 h 4"/>
              <a:gd name="T6" fmla="*/ 2 w 3"/>
              <a:gd name="T7" fmla="*/ 4 h 4"/>
              <a:gd name="T8" fmla="*/ 3 w 3"/>
              <a:gd name="T9" fmla="*/ 2 h 4"/>
              <a:gd name="T10" fmla="*/ 1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F5FA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7" name="Freeform 81"/>
          <p:cNvSpPr>
            <a:spLocks noEditPoints="1"/>
          </p:cNvSpPr>
          <p:nvPr/>
        </p:nvSpPr>
        <p:spPr bwMode="auto">
          <a:xfrm>
            <a:off x="4627136" y="3082730"/>
            <a:ext cx="33467" cy="1010679"/>
          </a:xfrm>
          <a:custGeom>
            <a:avLst/>
            <a:gdLst>
              <a:gd name="T0" fmla="*/ 2 w 4"/>
              <a:gd name="T1" fmla="*/ 120 h 127"/>
              <a:gd name="T2" fmla="*/ 0 w 4"/>
              <a:gd name="T3" fmla="*/ 122 h 127"/>
              <a:gd name="T4" fmla="*/ 0 w 4"/>
              <a:gd name="T5" fmla="*/ 127 h 127"/>
              <a:gd name="T6" fmla="*/ 0 w 4"/>
              <a:gd name="T7" fmla="*/ 127 h 127"/>
              <a:gd name="T8" fmla="*/ 2 w 4"/>
              <a:gd name="T9" fmla="*/ 125 h 127"/>
              <a:gd name="T10" fmla="*/ 4 w 4"/>
              <a:gd name="T11" fmla="*/ 125 h 127"/>
              <a:gd name="T12" fmla="*/ 4 w 4"/>
              <a:gd name="T13" fmla="*/ 122 h 127"/>
              <a:gd name="T14" fmla="*/ 2 w 4"/>
              <a:gd name="T15" fmla="*/ 120 h 127"/>
              <a:gd name="T16" fmla="*/ 2 w 4"/>
              <a:gd name="T17" fmla="*/ 96 h 127"/>
              <a:gd name="T18" fmla="*/ 0 w 4"/>
              <a:gd name="T19" fmla="*/ 98 h 127"/>
              <a:gd name="T20" fmla="*/ 0 w 4"/>
              <a:gd name="T21" fmla="*/ 110 h 127"/>
              <a:gd name="T22" fmla="*/ 2 w 4"/>
              <a:gd name="T23" fmla="*/ 112 h 127"/>
              <a:gd name="T24" fmla="*/ 4 w 4"/>
              <a:gd name="T25" fmla="*/ 110 h 127"/>
              <a:gd name="T26" fmla="*/ 4 w 4"/>
              <a:gd name="T27" fmla="*/ 98 h 127"/>
              <a:gd name="T28" fmla="*/ 2 w 4"/>
              <a:gd name="T29" fmla="*/ 96 h 127"/>
              <a:gd name="T30" fmla="*/ 2 w 4"/>
              <a:gd name="T31" fmla="*/ 72 h 127"/>
              <a:gd name="T32" fmla="*/ 0 w 4"/>
              <a:gd name="T33" fmla="*/ 74 h 127"/>
              <a:gd name="T34" fmla="*/ 0 w 4"/>
              <a:gd name="T35" fmla="*/ 86 h 127"/>
              <a:gd name="T36" fmla="*/ 2 w 4"/>
              <a:gd name="T37" fmla="*/ 88 h 127"/>
              <a:gd name="T38" fmla="*/ 4 w 4"/>
              <a:gd name="T39" fmla="*/ 86 h 127"/>
              <a:gd name="T40" fmla="*/ 4 w 4"/>
              <a:gd name="T41" fmla="*/ 74 h 127"/>
              <a:gd name="T42" fmla="*/ 2 w 4"/>
              <a:gd name="T43" fmla="*/ 72 h 127"/>
              <a:gd name="T44" fmla="*/ 2 w 4"/>
              <a:gd name="T45" fmla="*/ 48 h 127"/>
              <a:gd name="T46" fmla="*/ 0 w 4"/>
              <a:gd name="T47" fmla="*/ 50 h 127"/>
              <a:gd name="T48" fmla="*/ 0 w 4"/>
              <a:gd name="T49" fmla="*/ 62 h 127"/>
              <a:gd name="T50" fmla="*/ 2 w 4"/>
              <a:gd name="T51" fmla="*/ 64 h 127"/>
              <a:gd name="T52" fmla="*/ 4 w 4"/>
              <a:gd name="T53" fmla="*/ 62 h 127"/>
              <a:gd name="T54" fmla="*/ 4 w 4"/>
              <a:gd name="T55" fmla="*/ 50 h 127"/>
              <a:gd name="T56" fmla="*/ 2 w 4"/>
              <a:gd name="T57" fmla="*/ 48 h 127"/>
              <a:gd name="T58" fmla="*/ 2 w 4"/>
              <a:gd name="T59" fmla="*/ 24 h 127"/>
              <a:gd name="T60" fmla="*/ 0 w 4"/>
              <a:gd name="T61" fmla="*/ 26 h 127"/>
              <a:gd name="T62" fmla="*/ 0 w 4"/>
              <a:gd name="T63" fmla="*/ 38 h 127"/>
              <a:gd name="T64" fmla="*/ 2 w 4"/>
              <a:gd name="T65" fmla="*/ 40 h 127"/>
              <a:gd name="T66" fmla="*/ 4 w 4"/>
              <a:gd name="T67" fmla="*/ 38 h 127"/>
              <a:gd name="T68" fmla="*/ 4 w 4"/>
              <a:gd name="T69" fmla="*/ 26 h 127"/>
              <a:gd name="T70" fmla="*/ 2 w 4"/>
              <a:gd name="T71" fmla="*/ 24 h 127"/>
              <a:gd name="T72" fmla="*/ 2 w 4"/>
              <a:gd name="T73" fmla="*/ 0 h 127"/>
              <a:gd name="T74" fmla="*/ 0 w 4"/>
              <a:gd name="T75" fmla="*/ 2 h 127"/>
              <a:gd name="T76" fmla="*/ 0 w 4"/>
              <a:gd name="T77" fmla="*/ 14 h 127"/>
              <a:gd name="T78" fmla="*/ 2 w 4"/>
              <a:gd name="T79" fmla="*/ 16 h 127"/>
              <a:gd name="T80" fmla="*/ 4 w 4"/>
              <a:gd name="T81" fmla="*/ 14 h 127"/>
              <a:gd name="T82" fmla="*/ 4 w 4"/>
              <a:gd name="T83" fmla="*/ 2 h 127"/>
              <a:gd name="T84" fmla="*/ 2 w 4"/>
              <a:gd name="T8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27"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6"/>
                  <a:pt x="1" y="125"/>
                  <a:pt x="2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22"/>
                  <a:pt x="4" y="122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8" name="Freeform 82"/>
          <p:cNvSpPr/>
          <p:nvPr/>
        </p:nvSpPr>
        <p:spPr bwMode="auto">
          <a:xfrm>
            <a:off x="10663446" y="1704315"/>
            <a:ext cx="33467" cy="30120"/>
          </a:xfrm>
          <a:custGeom>
            <a:avLst/>
            <a:gdLst>
              <a:gd name="T0" fmla="*/ 4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4 w 4"/>
              <a:gd name="T9" fmla="*/ 2 h 4"/>
              <a:gd name="T10" fmla="*/ 4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F5FA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4" name="Freeform 88"/>
          <p:cNvSpPr>
            <a:spLocks noEditPoints="1"/>
          </p:cNvSpPr>
          <p:nvPr/>
        </p:nvSpPr>
        <p:spPr bwMode="auto">
          <a:xfrm>
            <a:off x="8531634" y="4065276"/>
            <a:ext cx="3078889" cy="33467"/>
          </a:xfrm>
          <a:custGeom>
            <a:avLst/>
            <a:gdLst>
              <a:gd name="T0" fmla="*/ 4 w 388"/>
              <a:gd name="T1" fmla="*/ 0 h 4"/>
              <a:gd name="T2" fmla="*/ 2 w 388"/>
              <a:gd name="T3" fmla="*/ 4 h 4"/>
              <a:gd name="T4" fmla="*/ 0 w 388"/>
              <a:gd name="T5" fmla="*/ 2 h 4"/>
              <a:gd name="T6" fmla="*/ 14 w 388"/>
              <a:gd name="T7" fmla="*/ 4 h 4"/>
              <a:gd name="T8" fmla="*/ 14 w 388"/>
              <a:gd name="T9" fmla="*/ 0 h 4"/>
              <a:gd name="T10" fmla="*/ 26 w 388"/>
              <a:gd name="T11" fmla="*/ 0 h 4"/>
              <a:gd name="T12" fmla="*/ 26 w 388"/>
              <a:gd name="T13" fmla="*/ 4 h 4"/>
              <a:gd name="T14" fmla="*/ 40 w 388"/>
              <a:gd name="T15" fmla="*/ 2 h 4"/>
              <a:gd name="T16" fmla="*/ 62 w 388"/>
              <a:gd name="T17" fmla="*/ 0 h 4"/>
              <a:gd name="T18" fmla="*/ 48 w 388"/>
              <a:gd name="T19" fmla="*/ 2 h 4"/>
              <a:gd name="T20" fmla="*/ 62 w 388"/>
              <a:gd name="T21" fmla="*/ 4 h 4"/>
              <a:gd name="T22" fmla="*/ 62 w 388"/>
              <a:gd name="T23" fmla="*/ 0 h 4"/>
              <a:gd name="T24" fmla="*/ 74 w 388"/>
              <a:gd name="T25" fmla="*/ 0 h 4"/>
              <a:gd name="T26" fmla="*/ 74 w 388"/>
              <a:gd name="T27" fmla="*/ 4 h 4"/>
              <a:gd name="T28" fmla="*/ 88 w 388"/>
              <a:gd name="T29" fmla="*/ 2 h 4"/>
              <a:gd name="T30" fmla="*/ 110 w 388"/>
              <a:gd name="T31" fmla="*/ 0 h 4"/>
              <a:gd name="T32" fmla="*/ 96 w 388"/>
              <a:gd name="T33" fmla="*/ 2 h 4"/>
              <a:gd name="T34" fmla="*/ 110 w 388"/>
              <a:gd name="T35" fmla="*/ 4 h 4"/>
              <a:gd name="T36" fmla="*/ 110 w 388"/>
              <a:gd name="T37" fmla="*/ 0 h 4"/>
              <a:gd name="T38" fmla="*/ 122 w 388"/>
              <a:gd name="T39" fmla="*/ 0 h 4"/>
              <a:gd name="T40" fmla="*/ 122 w 388"/>
              <a:gd name="T41" fmla="*/ 4 h 4"/>
              <a:gd name="T42" fmla="*/ 136 w 388"/>
              <a:gd name="T43" fmla="*/ 2 h 4"/>
              <a:gd name="T44" fmla="*/ 158 w 388"/>
              <a:gd name="T45" fmla="*/ 0 h 4"/>
              <a:gd name="T46" fmla="*/ 144 w 388"/>
              <a:gd name="T47" fmla="*/ 2 h 4"/>
              <a:gd name="T48" fmla="*/ 158 w 388"/>
              <a:gd name="T49" fmla="*/ 4 h 4"/>
              <a:gd name="T50" fmla="*/ 158 w 388"/>
              <a:gd name="T51" fmla="*/ 0 h 4"/>
              <a:gd name="T52" fmla="*/ 170 w 388"/>
              <a:gd name="T53" fmla="*/ 0 h 4"/>
              <a:gd name="T54" fmla="*/ 170 w 388"/>
              <a:gd name="T55" fmla="*/ 4 h 4"/>
              <a:gd name="T56" fmla="*/ 184 w 388"/>
              <a:gd name="T57" fmla="*/ 2 h 4"/>
              <a:gd name="T58" fmla="*/ 206 w 388"/>
              <a:gd name="T59" fmla="*/ 0 h 4"/>
              <a:gd name="T60" fmla="*/ 192 w 388"/>
              <a:gd name="T61" fmla="*/ 2 h 4"/>
              <a:gd name="T62" fmla="*/ 206 w 388"/>
              <a:gd name="T63" fmla="*/ 4 h 4"/>
              <a:gd name="T64" fmla="*/ 206 w 388"/>
              <a:gd name="T65" fmla="*/ 0 h 4"/>
              <a:gd name="T66" fmla="*/ 218 w 388"/>
              <a:gd name="T67" fmla="*/ 0 h 4"/>
              <a:gd name="T68" fmla="*/ 218 w 388"/>
              <a:gd name="T69" fmla="*/ 4 h 4"/>
              <a:gd name="T70" fmla="*/ 232 w 388"/>
              <a:gd name="T71" fmla="*/ 2 h 4"/>
              <a:gd name="T72" fmla="*/ 254 w 388"/>
              <a:gd name="T73" fmla="*/ 0 h 4"/>
              <a:gd name="T74" fmla="*/ 240 w 388"/>
              <a:gd name="T75" fmla="*/ 2 h 4"/>
              <a:gd name="T76" fmla="*/ 254 w 388"/>
              <a:gd name="T77" fmla="*/ 4 h 4"/>
              <a:gd name="T78" fmla="*/ 254 w 388"/>
              <a:gd name="T79" fmla="*/ 0 h 4"/>
              <a:gd name="T80" fmla="*/ 266 w 388"/>
              <a:gd name="T81" fmla="*/ 0 h 4"/>
              <a:gd name="T82" fmla="*/ 266 w 388"/>
              <a:gd name="T83" fmla="*/ 4 h 4"/>
              <a:gd name="T84" fmla="*/ 280 w 388"/>
              <a:gd name="T85" fmla="*/ 2 h 4"/>
              <a:gd name="T86" fmla="*/ 302 w 388"/>
              <a:gd name="T87" fmla="*/ 0 h 4"/>
              <a:gd name="T88" fmla="*/ 288 w 388"/>
              <a:gd name="T89" fmla="*/ 2 h 4"/>
              <a:gd name="T90" fmla="*/ 302 w 388"/>
              <a:gd name="T91" fmla="*/ 4 h 4"/>
              <a:gd name="T92" fmla="*/ 302 w 388"/>
              <a:gd name="T93" fmla="*/ 0 h 4"/>
              <a:gd name="T94" fmla="*/ 314 w 388"/>
              <a:gd name="T95" fmla="*/ 0 h 4"/>
              <a:gd name="T96" fmla="*/ 314 w 388"/>
              <a:gd name="T97" fmla="*/ 4 h 4"/>
              <a:gd name="T98" fmla="*/ 328 w 388"/>
              <a:gd name="T99" fmla="*/ 2 h 4"/>
              <a:gd name="T100" fmla="*/ 350 w 388"/>
              <a:gd name="T101" fmla="*/ 0 h 4"/>
              <a:gd name="T102" fmla="*/ 336 w 388"/>
              <a:gd name="T103" fmla="*/ 2 h 4"/>
              <a:gd name="T104" fmla="*/ 350 w 388"/>
              <a:gd name="T105" fmla="*/ 4 h 4"/>
              <a:gd name="T106" fmla="*/ 350 w 388"/>
              <a:gd name="T107" fmla="*/ 0 h 4"/>
              <a:gd name="T108" fmla="*/ 362 w 388"/>
              <a:gd name="T109" fmla="*/ 0 h 4"/>
              <a:gd name="T110" fmla="*/ 362 w 388"/>
              <a:gd name="T111" fmla="*/ 4 h 4"/>
              <a:gd name="T112" fmla="*/ 376 w 388"/>
              <a:gd name="T113" fmla="*/ 2 h 4"/>
              <a:gd name="T114" fmla="*/ 387 w 388"/>
              <a:gd name="T115" fmla="*/ 0 h 4"/>
              <a:gd name="T116" fmla="*/ 384 w 388"/>
              <a:gd name="T117" fmla="*/ 2 h 4"/>
              <a:gd name="T118" fmla="*/ 388 w 388"/>
              <a:gd name="T119" fmla="*/ 4 h 4"/>
              <a:gd name="T120" fmla="*/ 387 w 388"/>
              <a:gd name="T1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" h="4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moveTo>
                  <a:pt x="38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1"/>
                  <a:pt x="24" y="2"/>
                </a:cubicBezTo>
                <a:cubicBezTo>
                  <a:pt x="24" y="3"/>
                  <a:pt x="24" y="4"/>
                  <a:pt x="26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0" y="3"/>
                  <a:pt x="40" y="2"/>
                </a:cubicBezTo>
                <a:cubicBezTo>
                  <a:pt x="40" y="1"/>
                  <a:pt x="39" y="0"/>
                  <a:pt x="38" y="0"/>
                </a:cubicBezTo>
                <a:moveTo>
                  <a:pt x="62" y="0"/>
                </a:move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8" y="1"/>
                  <a:pt x="48" y="2"/>
                </a:cubicBezTo>
                <a:cubicBezTo>
                  <a:pt x="48" y="3"/>
                  <a:pt x="48" y="4"/>
                  <a:pt x="50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moveTo>
                  <a:pt x="86" y="0"/>
                </a:move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2" y="1"/>
                  <a:pt x="72" y="2"/>
                </a:cubicBezTo>
                <a:cubicBezTo>
                  <a:pt x="72" y="3"/>
                  <a:pt x="72" y="4"/>
                  <a:pt x="74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7" y="4"/>
                  <a:pt x="88" y="3"/>
                  <a:pt x="88" y="2"/>
                </a:cubicBezTo>
                <a:cubicBezTo>
                  <a:pt x="88" y="1"/>
                  <a:pt x="87" y="0"/>
                  <a:pt x="86" y="0"/>
                </a:cubicBezTo>
                <a:moveTo>
                  <a:pt x="110" y="0"/>
                </a:move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1"/>
                  <a:pt x="96" y="2"/>
                </a:cubicBezTo>
                <a:cubicBezTo>
                  <a:pt x="96" y="3"/>
                  <a:pt x="96" y="4"/>
                  <a:pt x="98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1" y="4"/>
                  <a:pt x="112" y="3"/>
                  <a:pt x="112" y="2"/>
                </a:cubicBezTo>
                <a:cubicBezTo>
                  <a:pt x="112" y="1"/>
                  <a:pt x="111" y="0"/>
                  <a:pt x="110" y="0"/>
                </a:cubicBezTo>
                <a:moveTo>
                  <a:pt x="134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1"/>
                  <a:pt x="120" y="2"/>
                </a:cubicBezTo>
                <a:cubicBezTo>
                  <a:pt x="120" y="3"/>
                  <a:pt x="120" y="4"/>
                  <a:pt x="122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5" y="4"/>
                  <a:pt x="136" y="3"/>
                  <a:pt x="136" y="2"/>
                </a:cubicBezTo>
                <a:cubicBezTo>
                  <a:pt x="136" y="1"/>
                  <a:pt x="135" y="0"/>
                  <a:pt x="134" y="0"/>
                </a:cubicBezTo>
                <a:moveTo>
                  <a:pt x="15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4" y="0"/>
                  <a:pt x="144" y="1"/>
                  <a:pt x="144" y="2"/>
                </a:cubicBezTo>
                <a:cubicBezTo>
                  <a:pt x="144" y="3"/>
                  <a:pt x="144" y="4"/>
                  <a:pt x="146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4"/>
                  <a:pt x="160" y="3"/>
                  <a:pt x="160" y="2"/>
                </a:cubicBezTo>
                <a:cubicBezTo>
                  <a:pt x="160" y="1"/>
                  <a:pt x="159" y="0"/>
                  <a:pt x="158" y="0"/>
                </a:cubicBezTo>
                <a:moveTo>
                  <a:pt x="18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8" y="0"/>
                  <a:pt x="168" y="1"/>
                  <a:pt x="168" y="2"/>
                </a:cubicBezTo>
                <a:cubicBezTo>
                  <a:pt x="168" y="3"/>
                  <a:pt x="168" y="4"/>
                  <a:pt x="170" y="4"/>
                </a:cubicBezTo>
                <a:cubicBezTo>
                  <a:pt x="182" y="4"/>
                  <a:pt x="182" y="4"/>
                  <a:pt x="182" y="4"/>
                </a:cubicBezTo>
                <a:cubicBezTo>
                  <a:pt x="183" y="4"/>
                  <a:pt x="184" y="3"/>
                  <a:pt x="184" y="2"/>
                </a:cubicBezTo>
                <a:cubicBezTo>
                  <a:pt x="184" y="1"/>
                  <a:pt x="183" y="0"/>
                  <a:pt x="182" y="0"/>
                </a:cubicBezTo>
                <a:moveTo>
                  <a:pt x="206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2" y="0"/>
                  <a:pt x="192" y="1"/>
                  <a:pt x="192" y="2"/>
                </a:cubicBezTo>
                <a:cubicBezTo>
                  <a:pt x="192" y="3"/>
                  <a:pt x="192" y="4"/>
                  <a:pt x="194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7" y="4"/>
                  <a:pt x="208" y="3"/>
                  <a:pt x="208" y="2"/>
                </a:cubicBezTo>
                <a:cubicBezTo>
                  <a:pt x="208" y="1"/>
                  <a:pt x="207" y="0"/>
                  <a:pt x="206" y="0"/>
                </a:cubicBezTo>
                <a:moveTo>
                  <a:pt x="23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6" y="0"/>
                  <a:pt x="216" y="1"/>
                  <a:pt x="216" y="2"/>
                </a:cubicBezTo>
                <a:cubicBezTo>
                  <a:pt x="216" y="3"/>
                  <a:pt x="216" y="4"/>
                  <a:pt x="218" y="4"/>
                </a:cubicBezTo>
                <a:cubicBezTo>
                  <a:pt x="230" y="4"/>
                  <a:pt x="230" y="4"/>
                  <a:pt x="230" y="4"/>
                </a:cubicBezTo>
                <a:cubicBezTo>
                  <a:pt x="231" y="4"/>
                  <a:pt x="232" y="3"/>
                  <a:pt x="232" y="2"/>
                </a:cubicBezTo>
                <a:cubicBezTo>
                  <a:pt x="232" y="1"/>
                  <a:pt x="231" y="0"/>
                  <a:pt x="230" y="0"/>
                </a:cubicBezTo>
                <a:moveTo>
                  <a:pt x="254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0" y="0"/>
                  <a:pt x="240" y="1"/>
                  <a:pt x="240" y="2"/>
                </a:cubicBezTo>
                <a:cubicBezTo>
                  <a:pt x="240" y="3"/>
                  <a:pt x="240" y="4"/>
                  <a:pt x="242" y="4"/>
                </a:cubicBezTo>
                <a:cubicBezTo>
                  <a:pt x="254" y="4"/>
                  <a:pt x="254" y="4"/>
                  <a:pt x="254" y="4"/>
                </a:cubicBezTo>
                <a:cubicBezTo>
                  <a:pt x="255" y="4"/>
                  <a:pt x="256" y="3"/>
                  <a:pt x="256" y="2"/>
                </a:cubicBezTo>
                <a:cubicBezTo>
                  <a:pt x="256" y="1"/>
                  <a:pt x="255" y="0"/>
                  <a:pt x="254" y="0"/>
                </a:cubicBezTo>
                <a:moveTo>
                  <a:pt x="27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4" y="0"/>
                  <a:pt x="264" y="1"/>
                  <a:pt x="264" y="2"/>
                </a:cubicBezTo>
                <a:cubicBezTo>
                  <a:pt x="264" y="3"/>
                  <a:pt x="264" y="4"/>
                  <a:pt x="266" y="4"/>
                </a:cubicBezTo>
                <a:cubicBezTo>
                  <a:pt x="278" y="4"/>
                  <a:pt x="278" y="4"/>
                  <a:pt x="278" y="4"/>
                </a:cubicBezTo>
                <a:cubicBezTo>
                  <a:pt x="279" y="4"/>
                  <a:pt x="280" y="3"/>
                  <a:pt x="280" y="2"/>
                </a:cubicBezTo>
                <a:cubicBezTo>
                  <a:pt x="280" y="1"/>
                  <a:pt x="279" y="0"/>
                  <a:pt x="278" y="0"/>
                </a:cubicBezTo>
                <a:moveTo>
                  <a:pt x="30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288" y="0"/>
                  <a:pt x="288" y="1"/>
                  <a:pt x="288" y="2"/>
                </a:cubicBezTo>
                <a:cubicBezTo>
                  <a:pt x="288" y="3"/>
                  <a:pt x="288" y="4"/>
                  <a:pt x="290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303" y="4"/>
                  <a:pt x="304" y="3"/>
                  <a:pt x="304" y="2"/>
                </a:cubicBezTo>
                <a:cubicBezTo>
                  <a:pt x="304" y="1"/>
                  <a:pt x="303" y="0"/>
                  <a:pt x="302" y="0"/>
                </a:cubicBezTo>
                <a:moveTo>
                  <a:pt x="326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2" y="0"/>
                  <a:pt x="312" y="1"/>
                  <a:pt x="312" y="2"/>
                </a:cubicBezTo>
                <a:cubicBezTo>
                  <a:pt x="312" y="3"/>
                  <a:pt x="312" y="4"/>
                  <a:pt x="314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7" y="4"/>
                  <a:pt x="328" y="3"/>
                  <a:pt x="328" y="2"/>
                </a:cubicBezTo>
                <a:cubicBezTo>
                  <a:pt x="328" y="1"/>
                  <a:pt x="327" y="0"/>
                  <a:pt x="326" y="0"/>
                </a:cubicBezTo>
                <a:moveTo>
                  <a:pt x="350" y="0"/>
                </a:moveTo>
                <a:cubicBezTo>
                  <a:pt x="338" y="0"/>
                  <a:pt x="338" y="0"/>
                  <a:pt x="338" y="0"/>
                </a:cubicBezTo>
                <a:cubicBezTo>
                  <a:pt x="336" y="0"/>
                  <a:pt x="336" y="1"/>
                  <a:pt x="336" y="2"/>
                </a:cubicBezTo>
                <a:cubicBezTo>
                  <a:pt x="336" y="3"/>
                  <a:pt x="336" y="4"/>
                  <a:pt x="338" y="4"/>
                </a:cubicBezTo>
                <a:cubicBezTo>
                  <a:pt x="350" y="4"/>
                  <a:pt x="350" y="4"/>
                  <a:pt x="350" y="4"/>
                </a:cubicBezTo>
                <a:cubicBezTo>
                  <a:pt x="351" y="4"/>
                  <a:pt x="352" y="3"/>
                  <a:pt x="352" y="2"/>
                </a:cubicBezTo>
                <a:cubicBezTo>
                  <a:pt x="352" y="1"/>
                  <a:pt x="351" y="0"/>
                  <a:pt x="350" y="0"/>
                </a:cubicBezTo>
                <a:moveTo>
                  <a:pt x="374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0" y="0"/>
                  <a:pt x="360" y="1"/>
                  <a:pt x="360" y="2"/>
                </a:cubicBezTo>
                <a:cubicBezTo>
                  <a:pt x="360" y="3"/>
                  <a:pt x="360" y="4"/>
                  <a:pt x="362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5" y="4"/>
                  <a:pt x="376" y="3"/>
                  <a:pt x="376" y="2"/>
                </a:cubicBezTo>
                <a:cubicBezTo>
                  <a:pt x="376" y="1"/>
                  <a:pt x="375" y="0"/>
                  <a:pt x="374" y="0"/>
                </a:cubicBezTo>
                <a:moveTo>
                  <a:pt x="387" y="0"/>
                </a:moveTo>
                <a:cubicBezTo>
                  <a:pt x="386" y="0"/>
                  <a:pt x="386" y="0"/>
                  <a:pt x="386" y="0"/>
                </a:cubicBezTo>
                <a:cubicBezTo>
                  <a:pt x="384" y="0"/>
                  <a:pt x="384" y="1"/>
                  <a:pt x="384" y="2"/>
                </a:cubicBezTo>
                <a:cubicBezTo>
                  <a:pt x="384" y="3"/>
                  <a:pt x="384" y="4"/>
                  <a:pt x="386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7" y="3"/>
                  <a:pt x="387" y="2"/>
                </a:cubicBezTo>
                <a:cubicBezTo>
                  <a:pt x="387" y="2"/>
                  <a:pt x="387" y="1"/>
                  <a:pt x="387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5" name="Freeform 89"/>
          <p:cNvSpPr>
            <a:spLocks noEditPoints="1"/>
          </p:cNvSpPr>
          <p:nvPr/>
        </p:nvSpPr>
        <p:spPr bwMode="auto">
          <a:xfrm>
            <a:off x="11603829" y="2063999"/>
            <a:ext cx="30120" cy="2034744"/>
          </a:xfrm>
          <a:custGeom>
            <a:avLst/>
            <a:gdLst>
              <a:gd name="T0" fmla="*/ 0 w 4"/>
              <a:gd name="T1" fmla="*/ 242 h 256"/>
              <a:gd name="T2" fmla="*/ 1 w 4"/>
              <a:gd name="T3" fmla="*/ 252 h 256"/>
              <a:gd name="T4" fmla="*/ 1 w 4"/>
              <a:gd name="T5" fmla="*/ 256 h 256"/>
              <a:gd name="T6" fmla="*/ 4 w 4"/>
              <a:gd name="T7" fmla="*/ 254 h 256"/>
              <a:gd name="T8" fmla="*/ 2 w 4"/>
              <a:gd name="T9" fmla="*/ 240 h 256"/>
              <a:gd name="T10" fmla="*/ 0 w 4"/>
              <a:gd name="T11" fmla="*/ 218 h 256"/>
              <a:gd name="T12" fmla="*/ 2 w 4"/>
              <a:gd name="T13" fmla="*/ 232 h 256"/>
              <a:gd name="T14" fmla="*/ 4 w 4"/>
              <a:gd name="T15" fmla="*/ 218 h 256"/>
              <a:gd name="T16" fmla="*/ 2 w 4"/>
              <a:gd name="T17" fmla="*/ 192 h 256"/>
              <a:gd name="T18" fmla="*/ 0 w 4"/>
              <a:gd name="T19" fmla="*/ 206 h 256"/>
              <a:gd name="T20" fmla="*/ 4 w 4"/>
              <a:gd name="T21" fmla="*/ 206 h 256"/>
              <a:gd name="T22" fmla="*/ 2 w 4"/>
              <a:gd name="T23" fmla="*/ 192 h 256"/>
              <a:gd name="T24" fmla="*/ 0 w 4"/>
              <a:gd name="T25" fmla="*/ 170 h 256"/>
              <a:gd name="T26" fmla="*/ 2 w 4"/>
              <a:gd name="T27" fmla="*/ 184 h 256"/>
              <a:gd name="T28" fmla="*/ 4 w 4"/>
              <a:gd name="T29" fmla="*/ 170 h 256"/>
              <a:gd name="T30" fmla="*/ 2 w 4"/>
              <a:gd name="T31" fmla="*/ 144 h 256"/>
              <a:gd name="T32" fmla="*/ 0 w 4"/>
              <a:gd name="T33" fmla="*/ 158 h 256"/>
              <a:gd name="T34" fmla="*/ 4 w 4"/>
              <a:gd name="T35" fmla="*/ 158 h 256"/>
              <a:gd name="T36" fmla="*/ 2 w 4"/>
              <a:gd name="T37" fmla="*/ 144 h 256"/>
              <a:gd name="T38" fmla="*/ 0 w 4"/>
              <a:gd name="T39" fmla="*/ 122 h 256"/>
              <a:gd name="T40" fmla="*/ 2 w 4"/>
              <a:gd name="T41" fmla="*/ 136 h 256"/>
              <a:gd name="T42" fmla="*/ 4 w 4"/>
              <a:gd name="T43" fmla="*/ 122 h 256"/>
              <a:gd name="T44" fmla="*/ 2 w 4"/>
              <a:gd name="T45" fmla="*/ 96 h 256"/>
              <a:gd name="T46" fmla="*/ 0 w 4"/>
              <a:gd name="T47" fmla="*/ 110 h 256"/>
              <a:gd name="T48" fmla="*/ 4 w 4"/>
              <a:gd name="T49" fmla="*/ 110 h 256"/>
              <a:gd name="T50" fmla="*/ 2 w 4"/>
              <a:gd name="T51" fmla="*/ 96 h 256"/>
              <a:gd name="T52" fmla="*/ 0 w 4"/>
              <a:gd name="T53" fmla="*/ 74 h 256"/>
              <a:gd name="T54" fmla="*/ 2 w 4"/>
              <a:gd name="T55" fmla="*/ 88 h 256"/>
              <a:gd name="T56" fmla="*/ 4 w 4"/>
              <a:gd name="T57" fmla="*/ 74 h 256"/>
              <a:gd name="T58" fmla="*/ 2 w 4"/>
              <a:gd name="T59" fmla="*/ 48 h 256"/>
              <a:gd name="T60" fmla="*/ 0 w 4"/>
              <a:gd name="T61" fmla="*/ 62 h 256"/>
              <a:gd name="T62" fmla="*/ 4 w 4"/>
              <a:gd name="T63" fmla="*/ 62 h 256"/>
              <a:gd name="T64" fmla="*/ 2 w 4"/>
              <a:gd name="T65" fmla="*/ 48 h 256"/>
              <a:gd name="T66" fmla="*/ 0 w 4"/>
              <a:gd name="T67" fmla="*/ 26 h 256"/>
              <a:gd name="T68" fmla="*/ 2 w 4"/>
              <a:gd name="T69" fmla="*/ 40 h 256"/>
              <a:gd name="T70" fmla="*/ 4 w 4"/>
              <a:gd name="T71" fmla="*/ 26 h 256"/>
              <a:gd name="T72" fmla="*/ 2 w 4"/>
              <a:gd name="T73" fmla="*/ 0 h 256"/>
              <a:gd name="T74" fmla="*/ 0 w 4"/>
              <a:gd name="T75" fmla="*/ 14 h 256"/>
              <a:gd name="T76" fmla="*/ 4 w 4"/>
              <a:gd name="T77" fmla="*/ 14 h 256"/>
              <a:gd name="T78" fmla="*/ 2 w 4"/>
              <a:gd name="T7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" h="256">
                <a:moveTo>
                  <a:pt x="2" y="240"/>
                </a:moveTo>
                <a:cubicBezTo>
                  <a:pt x="1" y="240"/>
                  <a:pt x="0" y="241"/>
                  <a:pt x="0" y="242"/>
                </a:cubicBezTo>
                <a:cubicBezTo>
                  <a:pt x="0" y="246"/>
                  <a:pt x="0" y="249"/>
                  <a:pt x="0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2" y="252"/>
                  <a:pt x="3" y="253"/>
                  <a:pt x="3" y="254"/>
                </a:cubicBezTo>
                <a:cubicBezTo>
                  <a:pt x="3" y="255"/>
                  <a:pt x="2" y="256"/>
                  <a:pt x="1" y="256"/>
                </a:cubicBezTo>
                <a:cubicBezTo>
                  <a:pt x="2" y="256"/>
                  <a:pt x="2" y="256"/>
                  <a:pt x="2" y="256"/>
                </a:cubicBezTo>
                <a:cubicBezTo>
                  <a:pt x="3" y="256"/>
                  <a:pt x="4" y="255"/>
                  <a:pt x="4" y="254"/>
                </a:cubicBezTo>
                <a:cubicBezTo>
                  <a:pt x="4" y="250"/>
                  <a:pt x="4" y="246"/>
                  <a:pt x="4" y="242"/>
                </a:cubicBezTo>
                <a:cubicBezTo>
                  <a:pt x="4" y="241"/>
                  <a:pt x="3" y="240"/>
                  <a:pt x="2" y="240"/>
                </a:cubicBezTo>
                <a:moveTo>
                  <a:pt x="2" y="216"/>
                </a:moveTo>
                <a:cubicBezTo>
                  <a:pt x="1" y="216"/>
                  <a:pt x="0" y="217"/>
                  <a:pt x="0" y="218"/>
                </a:cubicBezTo>
                <a:cubicBezTo>
                  <a:pt x="0" y="222"/>
                  <a:pt x="0" y="226"/>
                  <a:pt x="0" y="230"/>
                </a:cubicBezTo>
                <a:cubicBezTo>
                  <a:pt x="0" y="231"/>
                  <a:pt x="1" y="232"/>
                  <a:pt x="2" y="232"/>
                </a:cubicBezTo>
                <a:cubicBezTo>
                  <a:pt x="3" y="232"/>
                  <a:pt x="4" y="231"/>
                  <a:pt x="4" y="230"/>
                </a:cubicBezTo>
                <a:cubicBezTo>
                  <a:pt x="4" y="226"/>
                  <a:pt x="4" y="222"/>
                  <a:pt x="4" y="218"/>
                </a:cubicBezTo>
                <a:cubicBezTo>
                  <a:pt x="4" y="217"/>
                  <a:pt x="3" y="216"/>
                  <a:pt x="2" y="216"/>
                </a:cubicBezTo>
                <a:moveTo>
                  <a:pt x="2" y="192"/>
                </a:moveTo>
                <a:cubicBezTo>
                  <a:pt x="1" y="192"/>
                  <a:pt x="0" y="193"/>
                  <a:pt x="0" y="194"/>
                </a:cubicBezTo>
                <a:cubicBezTo>
                  <a:pt x="0" y="198"/>
                  <a:pt x="0" y="202"/>
                  <a:pt x="0" y="206"/>
                </a:cubicBezTo>
                <a:cubicBezTo>
                  <a:pt x="0" y="207"/>
                  <a:pt x="1" y="208"/>
                  <a:pt x="2" y="208"/>
                </a:cubicBezTo>
                <a:cubicBezTo>
                  <a:pt x="3" y="208"/>
                  <a:pt x="4" y="207"/>
                  <a:pt x="4" y="206"/>
                </a:cubicBezTo>
                <a:cubicBezTo>
                  <a:pt x="4" y="202"/>
                  <a:pt x="4" y="198"/>
                  <a:pt x="4" y="194"/>
                </a:cubicBezTo>
                <a:cubicBezTo>
                  <a:pt x="4" y="193"/>
                  <a:pt x="3" y="192"/>
                  <a:pt x="2" y="192"/>
                </a:cubicBezTo>
                <a:moveTo>
                  <a:pt x="2" y="168"/>
                </a:moveTo>
                <a:cubicBezTo>
                  <a:pt x="1" y="168"/>
                  <a:pt x="0" y="169"/>
                  <a:pt x="0" y="170"/>
                </a:cubicBezTo>
                <a:cubicBezTo>
                  <a:pt x="0" y="174"/>
                  <a:pt x="0" y="178"/>
                  <a:pt x="0" y="182"/>
                </a:cubicBezTo>
                <a:cubicBezTo>
                  <a:pt x="0" y="183"/>
                  <a:pt x="1" y="184"/>
                  <a:pt x="2" y="184"/>
                </a:cubicBezTo>
                <a:cubicBezTo>
                  <a:pt x="3" y="184"/>
                  <a:pt x="4" y="183"/>
                  <a:pt x="4" y="182"/>
                </a:cubicBezTo>
                <a:cubicBezTo>
                  <a:pt x="4" y="178"/>
                  <a:pt x="4" y="174"/>
                  <a:pt x="4" y="170"/>
                </a:cubicBezTo>
                <a:cubicBezTo>
                  <a:pt x="4" y="169"/>
                  <a:pt x="3" y="168"/>
                  <a:pt x="2" y="168"/>
                </a:cubicBezTo>
                <a:moveTo>
                  <a:pt x="2" y="144"/>
                </a:moveTo>
                <a:cubicBezTo>
                  <a:pt x="1" y="144"/>
                  <a:pt x="0" y="145"/>
                  <a:pt x="0" y="146"/>
                </a:cubicBezTo>
                <a:cubicBezTo>
                  <a:pt x="0" y="150"/>
                  <a:pt x="0" y="154"/>
                  <a:pt x="0" y="158"/>
                </a:cubicBezTo>
                <a:cubicBezTo>
                  <a:pt x="0" y="159"/>
                  <a:pt x="1" y="160"/>
                  <a:pt x="2" y="160"/>
                </a:cubicBezTo>
                <a:cubicBezTo>
                  <a:pt x="3" y="160"/>
                  <a:pt x="4" y="159"/>
                  <a:pt x="4" y="158"/>
                </a:cubicBezTo>
                <a:cubicBezTo>
                  <a:pt x="4" y="154"/>
                  <a:pt x="4" y="150"/>
                  <a:pt x="4" y="146"/>
                </a:cubicBezTo>
                <a:cubicBezTo>
                  <a:pt x="4" y="145"/>
                  <a:pt x="3" y="144"/>
                  <a:pt x="2" y="144"/>
                </a:cubicBezTo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6"/>
                  <a:pt x="0" y="130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3" y="136"/>
                  <a:pt x="4" y="135"/>
                  <a:pt x="4" y="134"/>
                </a:cubicBezTo>
                <a:cubicBezTo>
                  <a:pt x="4" y="130"/>
                  <a:pt x="4" y="126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02"/>
                  <a:pt x="0" y="106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106"/>
                  <a:pt x="4" y="102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78"/>
                  <a:pt x="0" y="82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82"/>
                  <a:pt x="4" y="78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54"/>
                  <a:pt x="0" y="58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8"/>
                  <a:pt x="4" y="54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0"/>
                  <a:pt x="0" y="34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34"/>
                  <a:pt x="4" y="30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6"/>
                  <a:pt x="0" y="10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10"/>
                  <a:pt x="4" y="6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6" name="Freeform 90"/>
          <p:cNvSpPr/>
          <p:nvPr/>
        </p:nvSpPr>
        <p:spPr bwMode="auto">
          <a:xfrm>
            <a:off x="11603829" y="4065276"/>
            <a:ext cx="23428" cy="33467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2 h 4"/>
              <a:gd name="T6" fmla="*/ 1 w 3"/>
              <a:gd name="T7" fmla="*/ 4 h 4"/>
              <a:gd name="T8" fmla="*/ 3 w 3"/>
              <a:gd name="T9" fmla="*/ 2 h 4"/>
              <a:gd name="T10" fmla="*/ 1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DF0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7" name="Freeform 91"/>
          <p:cNvSpPr>
            <a:spLocks noEditPoints="1"/>
          </p:cNvSpPr>
          <p:nvPr/>
        </p:nvSpPr>
        <p:spPr bwMode="auto">
          <a:xfrm>
            <a:off x="8531633" y="3074678"/>
            <a:ext cx="33467" cy="1007333"/>
          </a:xfrm>
          <a:custGeom>
            <a:avLst/>
            <a:gdLst>
              <a:gd name="T0" fmla="*/ 2 w 4"/>
              <a:gd name="T1" fmla="*/ 120 h 127"/>
              <a:gd name="T2" fmla="*/ 0 w 4"/>
              <a:gd name="T3" fmla="*/ 122 h 127"/>
              <a:gd name="T4" fmla="*/ 0 w 4"/>
              <a:gd name="T5" fmla="*/ 127 h 127"/>
              <a:gd name="T6" fmla="*/ 0 w 4"/>
              <a:gd name="T7" fmla="*/ 127 h 127"/>
              <a:gd name="T8" fmla="*/ 2 w 4"/>
              <a:gd name="T9" fmla="*/ 125 h 127"/>
              <a:gd name="T10" fmla="*/ 4 w 4"/>
              <a:gd name="T11" fmla="*/ 125 h 127"/>
              <a:gd name="T12" fmla="*/ 4 w 4"/>
              <a:gd name="T13" fmla="*/ 122 h 127"/>
              <a:gd name="T14" fmla="*/ 2 w 4"/>
              <a:gd name="T15" fmla="*/ 120 h 127"/>
              <a:gd name="T16" fmla="*/ 2 w 4"/>
              <a:gd name="T17" fmla="*/ 96 h 127"/>
              <a:gd name="T18" fmla="*/ 0 w 4"/>
              <a:gd name="T19" fmla="*/ 98 h 127"/>
              <a:gd name="T20" fmla="*/ 0 w 4"/>
              <a:gd name="T21" fmla="*/ 110 h 127"/>
              <a:gd name="T22" fmla="*/ 2 w 4"/>
              <a:gd name="T23" fmla="*/ 112 h 127"/>
              <a:gd name="T24" fmla="*/ 4 w 4"/>
              <a:gd name="T25" fmla="*/ 110 h 127"/>
              <a:gd name="T26" fmla="*/ 4 w 4"/>
              <a:gd name="T27" fmla="*/ 98 h 127"/>
              <a:gd name="T28" fmla="*/ 2 w 4"/>
              <a:gd name="T29" fmla="*/ 96 h 127"/>
              <a:gd name="T30" fmla="*/ 2 w 4"/>
              <a:gd name="T31" fmla="*/ 72 h 127"/>
              <a:gd name="T32" fmla="*/ 0 w 4"/>
              <a:gd name="T33" fmla="*/ 74 h 127"/>
              <a:gd name="T34" fmla="*/ 0 w 4"/>
              <a:gd name="T35" fmla="*/ 86 h 127"/>
              <a:gd name="T36" fmla="*/ 2 w 4"/>
              <a:gd name="T37" fmla="*/ 88 h 127"/>
              <a:gd name="T38" fmla="*/ 4 w 4"/>
              <a:gd name="T39" fmla="*/ 86 h 127"/>
              <a:gd name="T40" fmla="*/ 4 w 4"/>
              <a:gd name="T41" fmla="*/ 74 h 127"/>
              <a:gd name="T42" fmla="*/ 2 w 4"/>
              <a:gd name="T43" fmla="*/ 72 h 127"/>
              <a:gd name="T44" fmla="*/ 2 w 4"/>
              <a:gd name="T45" fmla="*/ 48 h 127"/>
              <a:gd name="T46" fmla="*/ 0 w 4"/>
              <a:gd name="T47" fmla="*/ 50 h 127"/>
              <a:gd name="T48" fmla="*/ 0 w 4"/>
              <a:gd name="T49" fmla="*/ 62 h 127"/>
              <a:gd name="T50" fmla="*/ 2 w 4"/>
              <a:gd name="T51" fmla="*/ 64 h 127"/>
              <a:gd name="T52" fmla="*/ 4 w 4"/>
              <a:gd name="T53" fmla="*/ 62 h 127"/>
              <a:gd name="T54" fmla="*/ 4 w 4"/>
              <a:gd name="T55" fmla="*/ 50 h 127"/>
              <a:gd name="T56" fmla="*/ 2 w 4"/>
              <a:gd name="T57" fmla="*/ 48 h 127"/>
              <a:gd name="T58" fmla="*/ 2 w 4"/>
              <a:gd name="T59" fmla="*/ 24 h 127"/>
              <a:gd name="T60" fmla="*/ 0 w 4"/>
              <a:gd name="T61" fmla="*/ 26 h 127"/>
              <a:gd name="T62" fmla="*/ 0 w 4"/>
              <a:gd name="T63" fmla="*/ 38 h 127"/>
              <a:gd name="T64" fmla="*/ 2 w 4"/>
              <a:gd name="T65" fmla="*/ 40 h 127"/>
              <a:gd name="T66" fmla="*/ 4 w 4"/>
              <a:gd name="T67" fmla="*/ 38 h 127"/>
              <a:gd name="T68" fmla="*/ 4 w 4"/>
              <a:gd name="T69" fmla="*/ 26 h 127"/>
              <a:gd name="T70" fmla="*/ 2 w 4"/>
              <a:gd name="T71" fmla="*/ 24 h 127"/>
              <a:gd name="T72" fmla="*/ 2 w 4"/>
              <a:gd name="T73" fmla="*/ 0 h 127"/>
              <a:gd name="T74" fmla="*/ 0 w 4"/>
              <a:gd name="T75" fmla="*/ 2 h 127"/>
              <a:gd name="T76" fmla="*/ 0 w 4"/>
              <a:gd name="T77" fmla="*/ 14 h 127"/>
              <a:gd name="T78" fmla="*/ 2 w 4"/>
              <a:gd name="T79" fmla="*/ 16 h 127"/>
              <a:gd name="T80" fmla="*/ 4 w 4"/>
              <a:gd name="T81" fmla="*/ 14 h 127"/>
              <a:gd name="T82" fmla="*/ 4 w 4"/>
              <a:gd name="T83" fmla="*/ 2 h 127"/>
              <a:gd name="T84" fmla="*/ 2 w 4"/>
              <a:gd name="T8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27">
                <a:moveTo>
                  <a:pt x="2" y="120"/>
                </a:moveTo>
                <a:cubicBezTo>
                  <a:pt x="0" y="120"/>
                  <a:pt x="0" y="121"/>
                  <a:pt x="0" y="12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6"/>
                  <a:pt x="0" y="125"/>
                  <a:pt x="2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22"/>
                  <a:pt x="4" y="122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0" y="96"/>
                  <a:pt x="0" y="97"/>
                  <a:pt x="0" y="9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1"/>
                  <a:pt x="0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0" y="72"/>
                  <a:pt x="0" y="73"/>
                  <a:pt x="0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0" y="48"/>
                  <a:pt x="0" y="49"/>
                  <a:pt x="0" y="5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0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0" y="24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8" name="Freeform 92"/>
          <p:cNvSpPr/>
          <p:nvPr/>
        </p:nvSpPr>
        <p:spPr bwMode="auto">
          <a:xfrm>
            <a:off x="8531633" y="4065276"/>
            <a:ext cx="33467" cy="33467"/>
          </a:xfrm>
          <a:custGeom>
            <a:avLst/>
            <a:gdLst>
              <a:gd name="T0" fmla="*/ 4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4 w 4"/>
              <a:gd name="T9" fmla="*/ 2 h 4"/>
              <a:gd name="T10" fmla="*/ 4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DF0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9" name="Freeform 93"/>
          <p:cNvSpPr/>
          <p:nvPr/>
        </p:nvSpPr>
        <p:spPr bwMode="auto">
          <a:xfrm>
            <a:off x="4510004" y="1954920"/>
            <a:ext cx="1030759" cy="1034105"/>
          </a:xfrm>
          <a:custGeom>
            <a:avLst/>
            <a:gdLst>
              <a:gd name="T0" fmla="*/ 308 w 308"/>
              <a:gd name="T1" fmla="*/ 0 h 309"/>
              <a:gd name="T2" fmla="*/ 308 w 308"/>
              <a:gd name="T3" fmla="*/ 0 h 309"/>
              <a:gd name="T4" fmla="*/ 0 w 308"/>
              <a:gd name="T5" fmla="*/ 309 h 309"/>
              <a:gd name="T6" fmla="*/ 308 w 308"/>
              <a:gd name="T7" fmla="*/ 309 h 309"/>
              <a:gd name="T8" fmla="*/ 308 w 308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9">
                <a:moveTo>
                  <a:pt x="308" y="0"/>
                </a:moveTo>
                <a:lnTo>
                  <a:pt x="308" y="0"/>
                </a:lnTo>
                <a:lnTo>
                  <a:pt x="0" y="309"/>
                </a:lnTo>
                <a:lnTo>
                  <a:pt x="308" y="309"/>
                </a:lnTo>
                <a:lnTo>
                  <a:pt x="308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0" name="Freeform 94"/>
          <p:cNvSpPr/>
          <p:nvPr/>
        </p:nvSpPr>
        <p:spPr bwMode="auto">
          <a:xfrm>
            <a:off x="4637004" y="2081920"/>
            <a:ext cx="1030759" cy="1034105"/>
          </a:xfrm>
          <a:custGeom>
            <a:avLst/>
            <a:gdLst>
              <a:gd name="T0" fmla="*/ 308 w 308"/>
              <a:gd name="T1" fmla="*/ 0 h 309"/>
              <a:gd name="T2" fmla="*/ 308 w 308"/>
              <a:gd name="T3" fmla="*/ 0 h 309"/>
              <a:gd name="T4" fmla="*/ 0 w 308"/>
              <a:gd name="T5" fmla="*/ 309 h 309"/>
              <a:gd name="T6" fmla="*/ 308 w 308"/>
              <a:gd name="T7" fmla="*/ 309 h 309"/>
              <a:gd name="T8" fmla="*/ 308 w 308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9">
                <a:moveTo>
                  <a:pt x="308" y="0"/>
                </a:moveTo>
                <a:lnTo>
                  <a:pt x="308" y="0"/>
                </a:lnTo>
                <a:lnTo>
                  <a:pt x="0" y="309"/>
                </a:lnTo>
                <a:lnTo>
                  <a:pt x="308" y="309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3" name="Freeform 125"/>
          <p:cNvSpPr/>
          <p:nvPr/>
        </p:nvSpPr>
        <p:spPr bwMode="auto">
          <a:xfrm>
            <a:off x="640314" y="1965471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11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  <a:close/>
              </a:path>
            </a:pathLst>
          </a:custGeom>
          <a:gradFill flip="none" rotWithShape="0">
            <a:gsLst>
              <a:gs pos="0">
                <a:srgbClr val="FFFFFF"/>
              </a:gs>
              <a:gs pos="100000">
                <a:srgbClr val="FFFFFF"/>
              </a:gs>
            </a:gsLst>
            <a:lin ang="3600000" scaled="0"/>
            <a:tileRect/>
          </a:gra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4" name="Freeform 126"/>
          <p:cNvSpPr/>
          <p:nvPr/>
        </p:nvSpPr>
        <p:spPr bwMode="auto">
          <a:xfrm>
            <a:off x="767314" y="2092471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11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5" name="Freeform 127"/>
          <p:cNvSpPr/>
          <p:nvPr/>
        </p:nvSpPr>
        <p:spPr bwMode="auto">
          <a:xfrm>
            <a:off x="640314" y="196547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6" name="Freeform 128"/>
          <p:cNvSpPr/>
          <p:nvPr/>
        </p:nvSpPr>
        <p:spPr bwMode="auto">
          <a:xfrm>
            <a:off x="767314" y="209247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9" name="Freeform 159"/>
          <p:cNvSpPr>
            <a:spLocks noEditPoints="1"/>
          </p:cNvSpPr>
          <p:nvPr/>
        </p:nvSpPr>
        <p:spPr bwMode="auto">
          <a:xfrm>
            <a:off x="774178" y="4117346"/>
            <a:ext cx="3085583" cy="33467"/>
          </a:xfrm>
          <a:custGeom>
            <a:avLst/>
            <a:gdLst>
              <a:gd name="T0" fmla="*/ 4 w 389"/>
              <a:gd name="T1" fmla="*/ 0 h 4"/>
              <a:gd name="T2" fmla="*/ 2 w 389"/>
              <a:gd name="T3" fmla="*/ 4 h 4"/>
              <a:gd name="T4" fmla="*/ 0 w 389"/>
              <a:gd name="T5" fmla="*/ 2 h 4"/>
              <a:gd name="T6" fmla="*/ 14 w 389"/>
              <a:gd name="T7" fmla="*/ 4 h 4"/>
              <a:gd name="T8" fmla="*/ 14 w 389"/>
              <a:gd name="T9" fmla="*/ 0 h 4"/>
              <a:gd name="T10" fmla="*/ 26 w 389"/>
              <a:gd name="T11" fmla="*/ 0 h 4"/>
              <a:gd name="T12" fmla="*/ 26 w 389"/>
              <a:gd name="T13" fmla="*/ 4 h 4"/>
              <a:gd name="T14" fmla="*/ 40 w 389"/>
              <a:gd name="T15" fmla="*/ 2 h 4"/>
              <a:gd name="T16" fmla="*/ 62 w 389"/>
              <a:gd name="T17" fmla="*/ 0 h 4"/>
              <a:gd name="T18" fmla="*/ 48 w 389"/>
              <a:gd name="T19" fmla="*/ 2 h 4"/>
              <a:gd name="T20" fmla="*/ 62 w 389"/>
              <a:gd name="T21" fmla="*/ 4 h 4"/>
              <a:gd name="T22" fmla="*/ 62 w 389"/>
              <a:gd name="T23" fmla="*/ 0 h 4"/>
              <a:gd name="T24" fmla="*/ 74 w 389"/>
              <a:gd name="T25" fmla="*/ 0 h 4"/>
              <a:gd name="T26" fmla="*/ 74 w 389"/>
              <a:gd name="T27" fmla="*/ 4 h 4"/>
              <a:gd name="T28" fmla="*/ 88 w 389"/>
              <a:gd name="T29" fmla="*/ 2 h 4"/>
              <a:gd name="T30" fmla="*/ 110 w 389"/>
              <a:gd name="T31" fmla="*/ 0 h 4"/>
              <a:gd name="T32" fmla="*/ 96 w 389"/>
              <a:gd name="T33" fmla="*/ 2 h 4"/>
              <a:gd name="T34" fmla="*/ 110 w 389"/>
              <a:gd name="T35" fmla="*/ 4 h 4"/>
              <a:gd name="T36" fmla="*/ 110 w 389"/>
              <a:gd name="T37" fmla="*/ 0 h 4"/>
              <a:gd name="T38" fmla="*/ 122 w 389"/>
              <a:gd name="T39" fmla="*/ 0 h 4"/>
              <a:gd name="T40" fmla="*/ 122 w 389"/>
              <a:gd name="T41" fmla="*/ 4 h 4"/>
              <a:gd name="T42" fmla="*/ 136 w 389"/>
              <a:gd name="T43" fmla="*/ 2 h 4"/>
              <a:gd name="T44" fmla="*/ 158 w 389"/>
              <a:gd name="T45" fmla="*/ 0 h 4"/>
              <a:gd name="T46" fmla="*/ 144 w 389"/>
              <a:gd name="T47" fmla="*/ 2 h 4"/>
              <a:gd name="T48" fmla="*/ 158 w 389"/>
              <a:gd name="T49" fmla="*/ 4 h 4"/>
              <a:gd name="T50" fmla="*/ 158 w 389"/>
              <a:gd name="T51" fmla="*/ 0 h 4"/>
              <a:gd name="T52" fmla="*/ 170 w 389"/>
              <a:gd name="T53" fmla="*/ 0 h 4"/>
              <a:gd name="T54" fmla="*/ 170 w 389"/>
              <a:gd name="T55" fmla="*/ 4 h 4"/>
              <a:gd name="T56" fmla="*/ 184 w 389"/>
              <a:gd name="T57" fmla="*/ 2 h 4"/>
              <a:gd name="T58" fmla="*/ 206 w 389"/>
              <a:gd name="T59" fmla="*/ 0 h 4"/>
              <a:gd name="T60" fmla="*/ 192 w 389"/>
              <a:gd name="T61" fmla="*/ 2 h 4"/>
              <a:gd name="T62" fmla="*/ 206 w 389"/>
              <a:gd name="T63" fmla="*/ 4 h 4"/>
              <a:gd name="T64" fmla="*/ 206 w 389"/>
              <a:gd name="T65" fmla="*/ 0 h 4"/>
              <a:gd name="T66" fmla="*/ 218 w 389"/>
              <a:gd name="T67" fmla="*/ 0 h 4"/>
              <a:gd name="T68" fmla="*/ 218 w 389"/>
              <a:gd name="T69" fmla="*/ 4 h 4"/>
              <a:gd name="T70" fmla="*/ 232 w 389"/>
              <a:gd name="T71" fmla="*/ 2 h 4"/>
              <a:gd name="T72" fmla="*/ 254 w 389"/>
              <a:gd name="T73" fmla="*/ 0 h 4"/>
              <a:gd name="T74" fmla="*/ 240 w 389"/>
              <a:gd name="T75" fmla="*/ 2 h 4"/>
              <a:gd name="T76" fmla="*/ 254 w 389"/>
              <a:gd name="T77" fmla="*/ 4 h 4"/>
              <a:gd name="T78" fmla="*/ 254 w 389"/>
              <a:gd name="T79" fmla="*/ 0 h 4"/>
              <a:gd name="T80" fmla="*/ 266 w 389"/>
              <a:gd name="T81" fmla="*/ 0 h 4"/>
              <a:gd name="T82" fmla="*/ 266 w 389"/>
              <a:gd name="T83" fmla="*/ 4 h 4"/>
              <a:gd name="T84" fmla="*/ 280 w 389"/>
              <a:gd name="T85" fmla="*/ 2 h 4"/>
              <a:gd name="T86" fmla="*/ 302 w 389"/>
              <a:gd name="T87" fmla="*/ 0 h 4"/>
              <a:gd name="T88" fmla="*/ 288 w 389"/>
              <a:gd name="T89" fmla="*/ 2 h 4"/>
              <a:gd name="T90" fmla="*/ 302 w 389"/>
              <a:gd name="T91" fmla="*/ 4 h 4"/>
              <a:gd name="T92" fmla="*/ 302 w 389"/>
              <a:gd name="T93" fmla="*/ 0 h 4"/>
              <a:gd name="T94" fmla="*/ 314 w 389"/>
              <a:gd name="T95" fmla="*/ 0 h 4"/>
              <a:gd name="T96" fmla="*/ 314 w 389"/>
              <a:gd name="T97" fmla="*/ 4 h 4"/>
              <a:gd name="T98" fmla="*/ 328 w 389"/>
              <a:gd name="T99" fmla="*/ 2 h 4"/>
              <a:gd name="T100" fmla="*/ 350 w 389"/>
              <a:gd name="T101" fmla="*/ 0 h 4"/>
              <a:gd name="T102" fmla="*/ 336 w 389"/>
              <a:gd name="T103" fmla="*/ 2 h 4"/>
              <a:gd name="T104" fmla="*/ 350 w 389"/>
              <a:gd name="T105" fmla="*/ 4 h 4"/>
              <a:gd name="T106" fmla="*/ 350 w 389"/>
              <a:gd name="T107" fmla="*/ 0 h 4"/>
              <a:gd name="T108" fmla="*/ 362 w 389"/>
              <a:gd name="T109" fmla="*/ 0 h 4"/>
              <a:gd name="T110" fmla="*/ 362 w 389"/>
              <a:gd name="T111" fmla="*/ 4 h 4"/>
              <a:gd name="T112" fmla="*/ 376 w 389"/>
              <a:gd name="T113" fmla="*/ 2 h 4"/>
              <a:gd name="T114" fmla="*/ 387 w 389"/>
              <a:gd name="T115" fmla="*/ 0 h 4"/>
              <a:gd name="T116" fmla="*/ 384 w 389"/>
              <a:gd name="T117" fmla="*/ 2 h 4"/>
              <a:gd name="T118" fmla="*/ 388 w 389"/>
              <a:gd name="T119" fmla="*/ 4 h 4"/>
              <a:gd name="T120" fmla="*/ 387 w 389"/>
              <a:gd name="T1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" h="4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moveTo>
                  <a:pt x="38" y="0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3"/>
                  <a:pt x="25" y="4"/>
                  <a:pt x="26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0" y="3"/>
                  <a:pt x="40" y="2"/>
                </a:cubicBezTo>
                <a:cubicBezTo>
                  <a:pt x="40" y="1"/>
                  <a:pt x="39" y="0"/>
                  <a:pt x="38" y="0"/>
                </a:cubicBezTo>
                <a:moveTo>
                  <a:pt x="62" y="0"/>
                </a:move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3"/>
                  <a:pt x="49" y="4"/>
                  <a:pt x="50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moveTo>
                  <a:pt x="86" y="0"/>
                </a:move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2" y="1"/>
                  <a:pt x="72" y="2"/>
                </a:cubicBezTo>
                <a:cubicBezTo>
                  <a:pt x="72" y="3"/>
                  <a:pt x="73" y="4"/>
                  <a:pt x="74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7" y="4"/>
                  <a:pt x="88" y="3"/>
                  <a:pt x="88" y="2"/>
                </a:cubicBezTo>
                <a:cubicBezTo>
                  <a:pt x="88" y="1"/>
                  <a:pt x="87" y="0"/>
                  <a:pt x="86" y="0"/>
                </a:cubicBezTo>
                <a:moveTo>
                  <a:pt x="110" y="0"/>
                </a:moveTo>
                <a:cubicBezTo>
                  <a:pt x="98" y="0"/>
                  <a:pt x="98" y="0"/>
                  <a:pt x="98" y="0"/>
                </a:cubicBezTo>
                <a:cubicBezTo>
                  <a:pt x="97" y="0"/>
                  <a:pt x="96" y="1"/>
                  <a:pt x="96" y="2"/>
                </a:cubicBezTo>
                <a:cubicBezTo>
                  <a:pt x="96" y="3"/>
                  <a:pt x="97" y="4"/>
                  <a:pt x="98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1" y="4"/>
                  <a:pt x="112" y="3"/>
                  <a:pt x="112" y="2"/>
                </a:cubicBezTo>
                <a:cubicBezTo>
                  <a:pt x="112" y="1"/>
                  <a:pt x="111" y="0"/>
                  <a:pt x="110" y="0"/>
                </a:cubicBezTo>
                <a:moveTo>
                  <a:pt x="134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21" y="0"/>
                  <a:pt x="120" y="1"/>
                  <a:pt x="120" y="2"/>
                </a:cubicBezTo>
                <a:cubicBezTo>
                  <a:pt x="120" y="3"/>
                  <a:pt x="121" y="4"/>
                  <a:pt x="122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5" y="4"/>
                  <a:pt x="136" y="3"/>
                  <a:pt x="136" y="2"/>
                </a:cubicBezTo>
                <a:cubicBezTo>
                  <a:pt x="136" y="1"/>
                  <a:pt x="135" y="0"/>
                  <a:pt x="134" y="0"/>
                </a:cubicBezTo>
                <a:moveTo>
                  <a:pt x="15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2"/>
                </a:cubicBezTo>
                <a:cubicBezTo>
                  <a:pt x="144" y="3"/>
                  <a:pt x="145" y="4"/>
                  <a:pt x="146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4"/>
                  <a:pt x="160" y="3"/>
                  <a:pt x="160" y="2"/>
                </a:cubicBezTo>
                <a:cubicBezTo>
                  <a:pt x="160" y="1"/>
                  <a:pt x="159" y="0"/>
                  <a:pt x="158" y="0"/>
                </a:cubicBezTo>
                <a:moveTo>
                  <a:pt x="18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9" y="0"/>
                  <a:pt x="168" y="1"/>
                  <a:pt x="168" y="2"/>
                </a:cubicBezTo>
                <a:cubicBezTo>
                  <a:pt x="168" y="3"/>
                  <a:pt x="169" y="4"/>
                  <a:pt x="170" y="4"/>
                </a:cubicBezTo>
                <a:cubicBezTo>
                  <a:pt x="182" y="4"/>
                  <a:pt x="182" y="4"/>
                  <a:pt x="182" y="4"/>
                </a:cubicBezTo>
                <a:cubicBezTo>
                  <a:pt x="183" y="4"/>
                  <a:pt x="184" y="3"/>
                  <a:pt x="184" y="2"/>
                </a:cubicBezTo>
                <a:cubicBezTo>
                  <a:pt x="184" y="1"/>
                  <a:pt x="183" y="0"/>
                  <a:pt x="182" y="0"/>
                </a:cubicBezTo>
                <a:moveTo>
                  <a:pt x="206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3" y="0"/>
                  <a:pt x="192" y="1"/>
                  <a:pt x="192" y="2"/>
                </a:cubicBezTo>
                <a:cubicBezTo>
                  <a:pt x="192" y="3"/>
                  <a:pt x="193" y="4"/>
                  <a:pt x="194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7" y="4"/>
                  <a:pt x="208" y="3"/>
                  <a:pt x="208" y="2"/>
                </a:cubicBezTo>
                <a:cubicBezTo>
                  <a:pt x="208" y="1"/>
                  <a:pt x="207" y="0"/>
                  <a:pt x="206" y="0"/>
                </a:cubicBezTo>
                <a:moveTo>
                  <a:pt x="23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7" y="0"/>
                  <a:pt x="216" y="1"/>
                  <a:pt x="216" y="2"/>
                </a:cubicBezTo>
                <a:cubicBezTo>
                  <a:pt x="216" y="3"/>
                  <a:pt x="217" y="4"/>
                  <a:pt x="218" y="4"/>
                </a:cubicBezTo>
                <a:cubicBezTo>
                  <a:pt x="230" y="4"/>
                  <a:pt x="230" y="4"/>
                  <a:pt x="230" y="4"/>
                </a:cubicBezTo>
                <a:cubicBezTo>
                  <a:pt x="231" y="4"/>
                  <a:pt x="232" y="3"/>
                  <a:pt x="232" y="2"/>
                </a:cubicBezTo>
                <a:cubicBezTo>
                  <a:pt x="232" y="1"/>
                  <a:pt x="231" y="0"/>
                  <a:pt x="230" y="0"/>
                </a:cubicBezTo>
                <a:moveTo>
                  <a:pt x="254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1" y="0"/>
                  <a:pt x="240" y="1"/>
                  <a:pt x="240" y="2"/>
                </a:cubicBezTo>
                <a:cubicBezTo>
                  <a:pt x="240" y="3"/>
                  <a:pt x="241" y="4"/>
                  <a:pt x="242" y="4"/>
                </a:cubicBezTo>
                <a:cubicBezTo>
                  <a:pt x="254" y="4"/>
                  <a:pt x="254" y="4"/>
                  <a:pt x="254" y="4"/>
                </a:cubicBezTo>
                <a:cubicBezTo>
                  <a:pt x="255" y="4"/>
                  <a:pt x="256" y="3"/>
                  <a:pt x="256" y="2"/>
                </a:cubicBezTo>
                <a:cubicBezTo>
                  <a:pt x="256" y="1"/>
                  <a:pt x="255" y="0"/>
                  <a:pt x="254" y="0"/>
                </a:cubicBezTo>
                <a:moveTo>
                  <a:pt x="27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5" y="0"/>
                  <a:pt x="264" y="1"/>
                  <a:pt x="264" y="2"/>
                </a:cubicBezTo>
                <a:cubicBezTo>
                  <a:pt x="264" y="3"/>
                  <a:pt x="265" y="4"/>
                  <a:pt x="266" y="4"/>
                </a:cubicBezTo>
                <a:cubicBezTo>
                  <a:pt x="278" y="4"/>
                  <a:pt x="278" y="4"/>
                  <a:pt x="278" y="4"/>
                </a:cubicBezTo>
                <a:cubicBezTo>
                  <a:pt x="279" y="4"/>
                  <a:pt x="280" y="3"/>
                  <a:pt x="280" y="2"/>
                </a:cubicBezTo>
                <a:cubicBezTo>
                  <a:pt x="280" y="1"/>
                  <a:pt x="279" y="0"/>
                  <a:pt x="278" y="0"/>
                </a:cubicBezTo>
                <a:moveTo>
                  <a:pt x="30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289" y="0"/>
                  <a:pt x="288" y="1"/>
                  <a:pt x="288" y="2"/>
                </a:cubicBezTo>
                <a:cubicBezTo>
                  <a:pt x="288" y="3"/>
                  <a:pt x="289" y="4"/>
                  <a:pt x="290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303" y="4"/>
                  <a:pt x="304" y="3"/>
                  <a:pt x="304" y="2"/>
                </a:cubicBezTo>
                <a:cubicBezTo>
                  <a:pt x="304" y="1"/>
                  <a:pt x="303" y="0"/>
                  <a:pt x="302" y="0"/>
                </a:cubicBezTo>
                <a:moveTo>
                  <a:pt x="326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3" y="0"/>
                  <a:pt x="312" y="1"/>
                  <a:pt x="312" y="2"/>
                </a:cubicBezTo>
                <a:cubicBezTo>
                  <a:pt x="312" y="3"/>
                  <a:pt x="313" y="4"/>
                  <a:pt x="314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7" y="4"/>
                  <a:pt x="328" y="3"/>
                  <a:pt x="328" y="2"/>
                </a:cubicBezTo>
                <a:cubicBezTo>
                  <a:pt x="328" y="1"/>
                  <a:pt x="327" y="0"/>
                  <a:pt x="326" y="0"/>
                </a:cubicBezTo>
                <a:moveTo>
                  <a:pt x="350" y="0"/>
                </a:moveTo>
                <a:cubicBezTo>
                  <a:pt x="338" y="0"/>
                  <a:pt x="338" y="0"/>
                  <a:pt x="338" y="0"/>
                </a:cubicBezTo>
                <a:cubicBezTo>
                  <a:pt x="337" y="0"/>
                  <a:pt x="336" y="1"/>
                  <a:pt x="336" y="2"/>
                </a:cubicBezTo>
                <a:cubicBezTo>
                  <a:pt x="336" y="3"/>
                  <a:pt x="337" y="4"/>
                  <a:pt x="338" y="4"/>
                </a:cubicBezTo>
                <a:cubicBezTo>
                  <a:pt x="350" y="4"/>
                  <a:pt x="350" y="4"/>
                  <a:pt x="350" y="4"/>
                </a:cubicBezTo>
                <a:cubicBezTo>
                  <a:pt x="351" y="4"/>
                  <a:pt x="352" y="3"/>
                  <a:pt x="352" y="2"/>
                </a:cubicBezTo>
                <a:cubicBezTo>
                  <a:pt x="352" y="1"/>
                  <a:pt x="351" y="0"/>
                  <a:pt x="350" y="0"/>
                </a:cubicBezTo>
                <a:moveTo>
                  <a:pt x="374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1" y="0"/>
                  <a:pt x="360" y="1"/>
                  <a:pt x="360" y="2"/>
                </a:cubicBezTo>
                <a:cubicBezTo>
                  <a:pt x="360" y="3"/>
                  <a:pt x="361" y="4"/>
                  <a:pt x="362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5" y="4"/>
                  <a:pt x="376" y="3"/>
                  <a:pt x="376" y="2"/>
                </a:cubicBezTo>
                <a:cubicBezTo>
                  <a:pt x="376" y="1"/>
                  <a:pt x="375" y="0"/>
                  <a:pt x="374" y="0"/>
                </a:cubicBezTo>
                <a:moveTo>
                  <a:pt x="387" y="0"/>
                </a:moveTo>
                <a:cubicBezTo>
                  <a:pt x="386" y="0"/>
                  <a:pt x="386" y="0"/>
                  <a:pt x="386" y="0"/>
                </a:cubicBezTo>
                <a:cubicBezTo>
                  <a:pt x="385" y="0"/>
                  <a:pt x="384" y="1"/>
                  <a:pt x="384" y="2"/>
                </a:cubicBezTo>
                <a:cubicBezTo>
                  <a:pt x="384" y="3"/>
                  <a:pt x="385" y="4"/>
                  <a:pt x="386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8" y="4"/>
                  <a:pt x="389" y="4"/>
                </a:cubicBezTo>
                <a:cubicBezTo>
                  <a:pt x="388" y="4"/>
                  <a:pt x="387" y="3"/>
                  <a:pt x="387" y="2"/>
                </a:cubicBezTo>
                <a:cubicBezTo>
                  <a:pt x="387" y="2"/>
                  <a:pt x="387" y="1"/>
                  <a:pt x="387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0" name="Freeform 160"/>
          <p:cNvSpPr>
            <a:spLocks noEditPoints="1"/>
          </p:cNvSpPr>
          <p:nvPr/>
        </p:nvSpPr>
        <p:spPr bwMode="auto">
          <a:xfrm>
            <a:off x="3843028" y="2116069"/>
            <a:ext cx="33467" cy="2034744"/>
          </a:xfrm>
          <a:custGeom>
            <a:avLst/>
            <a:gdLst>
              <a:gd name="T0" fmla="*/ 0 w 4"/>
              <a:gd name="T1" fmla="*/ 242 h 256"/>
              <a:gd name="T2" fmla="*/ 1 w 4"/>
              <a:gd name="T3" fmla="*/ 252 h 256"/>
              <a:gd name="T4" fmla="*/ 2 w 4"/>
              <a:gd name="T5" fmla="*/ 256 h 256"/>
              <a:gd name="T6" fmla="*/ 4 w 4"/>
              <a:gd name="T7" fmla="*/ 254 h 256"/>
              <a:gd name="T8" fmla="*/ 2 w 4"/>
              <a:gd name="T9" fmla="*/ 240 h 256"/>
              <a:gd name="T10" fmla="*/ 0 w 4"/>
              <a:gd name="T11" fmla="*/ 218 h 256"/>
              <a:gd name="T12" fmla="*/ 2 w 4"/>
              <a:gd name="T13" fmla="*/ 232 h 256"/>
              <a:gd name="T14" fmla="*/ 4 w 4"/>
              <a:gd name="T15" fmla="*/ 218 h 256"/>
              <a:gd name="T16" fmla="*/ 2 w 4"/>
              <a:gd name="T17" fmla="*/ 192 h 256"/>
              <a:gd name="T18" fmla="*/ 0 w 4"/>
              <a:gd name="T19" fmla="*/ 206 h 256"/>
              <a:gd name="T20" fmla="*/ 4 w 4"/>
              <a:gd name="T21" fmla="*/ 206 h 256"/>
              <a:gd name="T22" fmla="*/ 2 w 4"/>
              <a:gd name="T23" fmla="*/ 192 h 256"/>
              <a:gd name="T24" fmla="*/ 0 w 4"/>
              <a:gd name="T25" fmla="*/ 170 h 256"/>
              <a:gd name="T26" fmla="*/ 2 w 4"/>
              <a:gd name="T27" fmla="*/ 184 h 256"/>
              <a:gd name="T28" fmla="*/ 4 w 4"/>
              <a:gd name="T29" fmla="*/ 170 h 256"/>
              <a:gd name="T30" fmla="*/ 2 w 4"/>
              <a:gd name="T31" fmla="*/ 144 h 256"/>
              <a:gd name="T32" fmla="*/ 0 w 4"/>
              <a:gd name="T33" fmla="*/ 158 h 256"/>
              <a:gd name="T34" fmla="*/ 4 w 4"/>
              <a:gd name="T35" fmla="*/ 158 h 256"/>
              <a:gd name="T36" fmla="*/ 2 w 4"/>
              <a:gd name="T37" fmla="*/ 144 h 256"/>
              <a:gd name="T38" fmla="*/ 0 w 4"/>
              <a:gd name="T39" fmla="*/ 122 h 256"/>
              <a:gd name="T40" fmla="*/ 2 w 4"/>
              <a:gd name="T41" fmla="*/ 136 h 256"/>
              <a:gd name="T42" fmla="*/ 4 w 4"/>
              <a:gd name="T43" fmla="*/ 122 h 256"/>
              <a:gd name="T44" fmla="*/ 2 w 4"/>
              <a:gd name="T45" fmla="*/ 96 h 256"/>
              <a:gd name="T46" fmla="*/ 0 w 4"/>
              <a:gd name="T47" fmla="*/ 110 h 256"/>
              <a:gd name="T48" fmla="*/ 4 w 4"/>
              <a:gd name="T49" fmla="*/ 110 h 256"/>
              <a:gd name="T50" fmla="*/ 2 w 4"/>
              <a:gd name="T51" fmla="*/ 96 h 256"/>
              <a:gd name="T52" fmla="*/ 0 w 4"/>
              <a:gd name="T53" fmla="*/ 74 h 256"/>
              <a:gd name="T54" fmla="*/ 2 w 4"/>
              <a:gd name="T55" fmla="*/ 88 h 256"/>
              <a:gd name="T56" fmla="*/ 4 w 4"/>
              <a:gd name="T57" fmla="*/ 74 h 256"/>
              <a:gd name="T58" fmla="*/ 2 w 4"/>
              <a:gd name="T59" fmla="*/ 48 h 256"/>
              <a:gd name="T60" fmla="*/ 0 w 4"/>
              <a:gd name="T61" fmla="*/ 62 h 256"/>
              <a:gd name="T62" fmla="*/ 4 w 4"/>
              <a:gd name="T63" fmla="*/ 62 h 256"/>
              <a:gd name="T64" fmla="*/ 2 w 4"/>
              <a:gd name="T65" fmla="*/ 48 h 256"/>
              <a:gd name="T66" fmla="*/ 0 w 4"/>
              <a:gd name="T67" fmla="*/ 26 h 256"/>
              <a:gd name="T68" fmla="*/ 2 w 4"/>
              <a:gd name="T69" fmla="*/ 40 h 256"/>
              <a:gd name="T70" fmla="*/ 4 w 4"/>
              <a:gd name="T71" fmla="*/ 26 h 256"/>
              <a:gd name="T72" fmla="*/ 2 w 4"/>
              <a:gd name="T73" fmla="*/ 0 h 256"/>
              <a:gd name="T74" fmla="*/ 0 w 4"/>
              <a:gd name="T75" fmla="*/ 14 h 256"/>
              <a:gd name="T76" fmla="*/ 4 w 4"/>
              <a:gd name="T77" fmla="*/ 14 h 256"/>
              <a:gd name="T78" fmla="*/ 2 w 4"/>
              <a:gd name="T7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" h="256">
                <a:moveTo>
                  <a:pt x="2" y="240"/>
                </a:moveTo>
                <a:cubicBezTo>
                  <a:pt x="1" y="240"/>
                  <a:pt x="0" y="241"/>
                  <a:pt x="0" y="242"/>
                </a:cubicBezTo>
                <a:cubicBezTo>
                  <a:pt x="0" y="246"/>
                  <a:pt x="0" y="249"/>
                  <a:pt x="0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2" y="252"/>
                  <a:pt x="3" y="253"/>
                  <a:pt x="3" y="254"/>
                </a:cubicBezTo>
                <a:cubicBezTo>
                  <a:pt x="3" y="255"/>
                  <a:pt x="2" y="256"/>
                  <a:pt x="2" y="256"/>
                </a:cubicBezTo>
                <a:cubicBezTo>
                  <a:pt x="2" y="256"/>
                  <a:pt x="2" y="256"/>
                  <a:pt x="2" y="256"/>
                </a:cubicBezTo>
                <a:cubicBezTo>
                  <a:pt x="3" y="256"/>
                  <a:pt x="4" y="255"/>
                  <a:pt x="4" y="254"/>
                </a:cubicBezTo>
                <a:cubicBezTo>
                  <a:pt x="4" y="250"/>
                  <a:pt x="4" y="246"/>
                  <a:pt x="4" y="242"/>
                </a:cubicBezTo>
                <a:cubicBezTo>
                  <a:pt x="4" y="241"/>
                  <a:pt x="3" y="240"/>
                  <a:pt x="2" y="240"/>
                </a:cubicBezTo>
                <a:moveTo>
                  <a:pt x="2" y="216"/>
                </a:moveTo>
                <a:cubicBezTo>
                  <a:pt x="1" y="216"/>
                  <a:pt x="0" y="217"/>
                  <a:pt x="0" y="218"/>
                </a:cubicBezTo>
                <a:cubicBezTo>
                  <a:pt x="0" y="222"/>
                  <a:pt x="0" y="226"/>
                  <a:pt x="0" y="230"/>
                </a:cubicBezTo>
                <a:cubicBezTo>
                  <a:pt x="0" y="231"/>
                  <a:pt x="1" y="232"/>
                  <a:pt x="2" y="232"/>
                </a:cubicBezTo>
                <a:cubicBezTo>
                  <a:pt x="3" y="232"/>
                  <a:pt x="4" y="231"/>
                  <a:pt x="4" y="230"/>
                </a:cubicBezTo>
                <a:cubicBezTo>
                  <a:pt x="4" y="226"/>
                  <a:pt x="4" y="222"/>
                  <a:pt x="4" y="218"/>
                </a:cubicBezTo>
                <a:cubicBezTo>
                  <a:pt x="4" y="217"/>
                  <a:pt x="3" y="216"/>
                  <a:pt x="2" y="216"/>
                </a:cubicBezTo>
                <a:moveTo>
                  <a:pt x="2" y="192"/>
                </a:moveTo>
                <a:cubicBezTo>
                  <a:pt x="1" y="192"/>
                  <a:pt x="0" y="193"/>
                  <a:pt x="0" y="194"/>
                </a:cubicBezTo>
                <a:cubicBezTo>
                  <a:pt x="0" y="198"/>
                  <a:pt x="0" y="202"/>
                  <a:pt x="0" y="206"/>
                </a:cubicBezTo>
                <a:cubicBezTo>
                  <a:pt x="0" y="207"/>
                  <a:pt x="1" y="208"/>
                  <a:pt x="2" y="208"/>
                </a:cubicBezTo>
                <a:cubicBezTo>
                  <a:pt x="3" y="208"/>
                  <a:pt x="4" y="207"/>
                  <a:pt x="4" y="206"/>
                </a:cubicBezTo>
                <a:cubicBezTo>
                  <a:pt x="4" y="202"/>
                  <a:pt x="4" y="198"/>
                  <a:pt x="4" y="194"/>
                </a:cubicBezTo>
                <a:cubicBezTo>
                  <a:pt x="4" y="193"/>
                  <a:pt x="3" y="192"/>
                  <a:pt x="2" y="192"/>
                </a:cubicBezTo>
                <a:moveTo>
                  <a:pt x="2" y="168"/>
                </a:moveTo>
                <a:cubicBezTo>
                  <a:pt x="1" y="168"/>
                  <a:pt x="0" y="169"/>
                  <a:pt x="0" y="170"/>
                </a:cubicBezTo>
                <a:cubicBezTo>
                  <a:pt x="0" y="174"/>
                  <a:pt x="0" y="178"/>
                  <a:pt x="0" y="182"/>
                </a:cubicBezTo>
                <a:cubicBezTo>
                  <a:pt x="0" y="183"/>
                  <a:pt x="1" y="184"/>
                  <a:pt x="2" y="184"/>
                </a:cubicBezTo>
                <a:cubicBezTo>
                  <a:pt x="3" y="184"/>
                  <a:pt x="4" y="183"/>
                  <a:pt x="4" y="182"/>
                </a:cubicBezTo>
                <a:cubicBezTo>
                  <a:pt x="4" y="178"/>
                  <a:pt x="4" y="174"/>
                  <a:pt x="4" y="170"/>
                </a:cubicBezTo>
                <a:cubicBezTo>
                  <a:pt x="4" y="169"/>
                  <a:pt x="3" y="168"/>
                  <a:pt x="2" y="168"/>
                </a:cubicBezTo>
                <a:moveTo>
                  <a:pt x="2" y="144"/>
                </a:moveTo>
                <a:cubicBezTo>
                  <a:pt x="1" y="144"/>
                  <a:pt x="0" y="145"/>
                  <a:pt x="0" y="146"/>
                </a:cubicBezTo>
                <a:cubicBezTo>
                  <a:pt x="0" y="150"/>
                  <a:pt x="0" y="154"/>
                  <a:pt x="0" y="158"/>
                </a:cubicBezTo>
                <a:cubicBezTo>
                  <a:pt x="0" y="159"/>
                  <a:pt x="1" y="160"/>
                  <a:pt x="2" y="160"/>
                </a:cubicBezTo>
                <a:cubicBezTo>
                  <a:pt x="3" y="160"/>
                  <a:pt x="4" y="159"/>
                  <a:pt x="4" y="158"/>
                </a:cubicBezTo>
                <a:cubicBezTo>
                  <a:pt x="4" y="154"/>
                  <a:pt x="4" y="150"/>
                  <a:pt x="4" y="146"/>
                </a:cubicBezTo>
                <a:cubicBezTo>
                  <a:pt x="4" y="145"/>
                  <a:pt x="3" y="144"/>
                  <a:pt x="2" y="144"/>
                </a:cubicBezTo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6"/>
                  <a:pt x="0" y="130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3" y="136"/>
                  <a:pt x="4" y="135"/>
                  <a:pt x="4" y="134"/>
                </a:cubicBezTo>
                <a:cubicBezTo>
                  <a:pt x="4" y="130"/>
                  <a:pt x="4" y="126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02"/>
                  <a:pt x="0" y="106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106"/>
                  <a:pt x="4" y="102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78"/>
                  <a:pt x="0" y="82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82"/>
                  <a:pt x="4" y="78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54"/>
                  <a:pt x="0" y="58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8"/>
                  <a:pt x="4" y="54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0"/>
                  <a:pt x="0" y="34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34"/>
                  <a:pt x="4" y="30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6"/>
                  <a:pt x="0" y="10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10"/>
                  <a:pt x="4" y="6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1" name="Freeform 161"/>
          <p:cNvSpPr/>
          <p:nvPr/>
        </p:nvSpPr>
        <p:spPr bwMode="auto">
          <a:xfrm>
            <a:off x="9813299" y="1786261"/>
            <a:ext cx="23428" cy="33467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2 h 4"/>
              <a:gd name="T6" fmla="*/ 2 w 3"/>
              <a:gd name="T7" fmla="*/ 4 h 4"/>
              <a:gd name="T8" fmla="*/ 3 w 3"/>
              <a:gd name="T9" fmla="*/ 2 h 4"/>
              <a:gd name="T10" fmla="*/ 1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F2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2" name="Freeform 162"/>
          <p:cNvSpPr>
            <a:spLocks noEditPoints="1"/>
          </p:cNvSpPr>
          <p:nvPr/>
        </p:nvSpPr>
        <p:spPr bwMode="auto">
          <a:xfrm>
            <a:off x="774178" y="3126748"/>
            <a:ext cx="30120" cy="1007333"/>
          </a:xfrm>
          <a:custGeom>
            <a:avLst/>
            <a:gdLst>
              <a:gd name="T0" fmla="*/ 2 w 4"/>
              <a:gd name="T1" fmla="*/ 120 h 127"/>
              <a:gd name="T2" fmla="*/ 0 w 4"/>
              <a:gd name="T3" fmla="*/ 122 h 127"/>
              <a:gd name="T4" fmla="*/ 0 w 4"/>
              <a:gd name="T5" fmla="*/ 127 h 127"/>
              <a:gd name="T6" fmla="*/ 0 w 4"/>
              <a:gd name="T7" fmla="*/ 127 h 127"/>
              <a:gd name="T8" fmla="*/ 2 w 4"/>
              <a:gd name="T9" fmla="*/ 125 h 127"/>
              <a:gd name="T10" fmla="*/ 4 w 4"/>
              <a:gd name="T11" fmla="*/ 125 h 127"/>
              <a:gd name="T12" fmla="*/ 4 w 4"/>
              <a:gd name="T13" fmla="*/ 122 h 127"/>
              <a:gd name="T14" fmla="*/ 2 w 4"/>
              <a:gd name="T15" fmla="*/ 120 h 127"/>
              <a:gd name="T16" fmla="*/ 2 w 4"/>
              <a:gd name="T17" fmla="*/ 96 h 127"/>
              <a:gd name="T18" fmla="*/ 0 w 4"/>
              <a:gd name="T19" fmla="*/ 98 h 127"/>
              <a:gd name="T20" fmla="*/ 0 w 4"/>
              <a:gd name="T21" fmla="*/ 110 h 127"/>
              <a:gd name="T22" fmla="*/ 2 w 4"/>
              <a:gd name="T23" fmla="*/ 112 h 127"/>
              <a:gd name="T24" fmla="*/ 4 w 4"/>
              <a:gd name="T25" fmla="*/ 110 h 127"/>
              <a:gd name="T26" fmla="*/ 4 w 4"/>
              <a:gd name="T27" fmla="*/ 98 h 127"/>
              <a:gd name="T28" fmla="*/ 2 w 4"/>
              <a:gd name="T29" fmla="*/ 96 h 127"/>
              <a:gd name="T30" fmla="*/ 2 w 4"/>
              <a:gd name="T31" fmla="*/ 72 h 127"/>
              <a:gd name="T32" fmla="*/ 0 w 4"/>
              <a:gd name="T33" fmla="*/ 74 h 127"/>
              <a:gd name="T34" fmla="*/ 0 w 4"/>
              <a:gd name="T35" fmla="*/ 86 h 127"/>
              <a:gd name="T36" fmla="*/ 2 w 4"/>
              <a:gd name="T37" fmla="*/ 88 h 127"/>
              <a:gd name="T38" fmla="*/ 4 w 4"/>
              <a:gd name="T39" fmla="*/ 86 h 127"/>
              <a:gd name="T40" fmla="*/ 4 w 4"/>
              <a:gd name="T41" fmla="*/ 74 h 127"/>
              <a:gd name="T42" fmla="*/ 2 w 4"/>
              <a:gd name="T43" fmla="*/ 72 h 127"/>
              <a:gd name="T44" fmla="*/ 2 w 4"/>
              <a:gd name="T45" fmla="*/ 48 h 127"/>
              <a:gd name="T46" fmla="*/ 0 w 4"/>
              <a:gd name="T47" fmla="*/ 50 h 127"/>
              <a:gd name="T48" fmla="*/ 0 w 4"/>
              <a:gd name="T49" fmla="*/ 62 h 127"/>
              <a:gd name="T50" fmla="*/ 2 w 4"/>
              <a:gd name="T51" fmla="*/ 64 h 127"/>
              <a:gd name="T52" fmla="*/ 4 w 4"/>
              <a:gd name="T53" fmla="*/ 62 h 127"/>
              <a:gd name="T54" fmla="*/ 4 w 4"/>
              <a:gd name="T55" fmla="*/ 50 h 127"/>
              <a:gd name="T56" fmla="*/ 2 w 4"/>
              <a:gd name="T57" fmla="*/ 48 h 127"/>
              <a:gd name="T58" fmla="*/ 2 w 4"/>
              <a:gd name="T59" fmla="*/ 24 h 127"/>
              <a:gd name="T60" fmla="*/ 0 w 4"/>
              <a:gd name="T61" fmla="*/ 26 h 127"/>
              <a:gd name="T62" fmla="*/ 0 w 4"/>
              <a:gd name="T63" fmla="*/ 38 h 127"/>
              <a:gd name="T64" fmla="*/ 2 w 4"/>
              <a:gd name="T65" fmla="*/ 40 h 127"/>
              <a:gd name="T66" fmla="*/ 4 w 4"/>
              <a:gd name="T67" fmla="*/ 38 h 127"/>
              <a:gd name="T68" fmla="*/ 4 w 4"/>
              <a:gd name="T69" fmla="*/ 26 h 127"/>
              <a:gd name="T70" fmla="*/ 2 w 4"/>
              <a:gd name="T71" fmla="*/ 24 h 127"/>
              <a:gd name="T72" fmla="*/ 2 w 4"/>
              <a:gd name="T73" fmla="*/ 0 h 127"/>
              <a:gd name="T74" fmla="*/ 0 w 4"/>
              <a:gd name="T75" fmla="*/ 2 h 127"/>
              <a:gd name="T76" fmla="*/ 0 w 4"/>
              <a:gd name="T77" fmla="*/ 14 h 127"/>
              <a:gd name="T78" fmla="*/ 2 w 4"/>
              <a:gd name="T79" fmla="*/ 16 h 127"/>
              <a:gd name="T80" fmla="*/ 4 w 4"/>
              <a:gd name="T81" fmla="*/ 14 h 127"/>
              <a:gd name="T82" fmla="*/ 4 w 4"/>
              <a:gd name="T83" fmla="*/ 2 h 127"/>
              <a:gd name="T84" fmla="*/ 2 w 4"/>
              <a:gd name="T8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27"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6"/>
                  <a:pt x="1" y="125"/>
                  <a:pt x="2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22"/>
                  <a:pt x="4" y="122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3" name="Freeform 163"/>
          <p:cNvSpPr/>
          <p:nvPr/>
        </p:nvSpPr>
        <p:spPr bwMode="auto">
          <a:xfrm>
            <a:off x="774178" y="4117346"/>
            <a:ext cx="30120" cy="33467"/>
          </a:xfrm>
          <a:custGeom>
            <a:avLst/>
            <a:gdLst>
              <a:gd name="T0" fmla="*/ 4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4 w 4"/>
              <a:gd name="T9" fmla="*/ 2 h 4"/>
              <a:gd name="T10" fmla="*/ 4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4" name="Freeform 1609"/>
          <p:cNvSpPr/>
          <p:nvPr/>
        </p:nvSpPr>
        <p:spPr bwMode="auto">
          <a:xfrm>
            <a:off x="1323373" y="2440367"/>
            <a:ext cx="111003" cy="344625"/>
          </a:xfrm>
          <a:custGeom>
            <a:avLst/>
            <a:gdLst>
              <a:gd name="T0" fmla="*/ 118 w 191"/>
              <a:gd name="T1" fmla="*/ 593 h 593"/>
              <a:gd name="T2" fmla="*/ 118 w 191"/>
              <a:gd name="T3" fmla="*/ 64 h 593"/>
              <a:gd name="T4" fmla="*/ 0 w 191"/>
              <a:gd name="T5" fmla="*/ 64 h 593"/>
              <a:gd name="T6" fmla="*/ 0 w 191"/>
              <a:gd name="T7" fmla="*/ 0 h 593"/>
              <a:gd name="T8" fmla="*/ 191 w 191"/>
              <a:gd name="T9" fmla="*/ 0 h 593"/>
              <a:gd name="T10" fmla="*/ 191 w 191"/>
              <a:gd name="T11" fmla="*/ 593 h 593"/>
              <a:gd name="T12" fmla="*/ 118 w 191"/>
              <a:gd name="T13" fmla="*/ 59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593">
                <a:moveTo>
                  <a:pt x="118" y="593"/>
                </a:moveTo>
                <a:lnTo>
                  <a:pt x="118" y="64"/>
                </a:lnTo>
                <a:lnTo>
                  <a:pt x="0" y="64"/>
                </a:lnTo>
                <a:lnTo>
                  <a:pt x="0" y="0"/>
                </a:lnTo>
                <a:lnTo>
                  <a:pt x="191" y="0"/>
                </a:lnTo>
                <a:lnTo>
                  <a:pt x="191" y="593"/>
                </a:lnTo>
                <a:lnTo>
                  <a:pt x="118" y="593"/>
                </a:lnTo>
                <a:close/>
              </a:path>
            </a:pathLst>
          </a:custGeom>
          <a:gradFill flip="none" rotWithShape="0">
            <a:gsLst>
              <a:gs pos="0">
                <a:srgbClr val="7F7F7F"/>
              </a:gs>
              <a:gs pos="100000">
                <a:srgbClr val="7F7F7F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7F7F7F"/>
                </a:gs>
                <a:gs pos="100000">
                  <a:srgbClr val="7F7F7F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5" name="Freeform 1611"/>
          <p:cNvSpPr/>
          <p:nvPr/>
        </p:nvSpPr>
        <p:spPr bwMode="auto">
          <a:xfrm>
            <a:off x="8987214" y="2473044"/>
            <a:ext cx="265009" cy="345792"/>
          </a:xfrm>
          <a:custGeom>
            <a:avLst/>
            <a:gdLst>
              <a:gd name="T0" fmla="*/ 193 w 193"/>
              <a:gd name="T1" fmla="*/ 164 h 252"/>
              <a:gd name="T2" fmla="*/ 193 w 193"/>
              <a:gd name="T3" fmla="*/ 182 h 252"/>
              <a:gd name="T4" fmla="*/ 191 w 193"/>
              <a:gd name="T5" fmla="*/ 200 h 252"/>
              <a:gd name="T6" fmla="*/ 170 w 193"/>
              <a:gd name="T7" fmla="*/ 238 h 252"/>
              <a:gd name="T8" fmla="*/ 129 w 193"/>
              <a:gd name="T9" fmla="*/ 251 h 252"/>
              <a:gd name="T10" fmla="*/ 96 w 193"/>
              <a:gd name="T11" fmla="*/ 252 h 252"/>
              <a:gd name="T12" fmla="*/ 63 w 193"/>
              <a:gd name="T13" fmla="*/ 251 h 252"/>
              <a:gd name="T14" fmla="*/ 15 w 193"/>
              <a:gd name="T15" fmla="*/ 233 h 252"/>
              <a:gd name="T16" fmla="*/ 0 w 193"/>
              <a:gd name="T17" fmla="*/ 185 h 252"/>
              <a:gd name="T18" fmla="*/ 0 w 193"/>
              <a:gd name="T19" fmla="*/ 160 h 252"/>
              <a:gd name="T20" fmla="*/ 29 w 193"/>
              <a:gd name="T21" fmla="*/ 160 h 252"/>
              <a:gd name="T22" fmla="*/ 29 w 193"/>
              <a:gd name="T23" fmla="*/ 185 h 252"/>
              <a:gd name="T24" fmla="*/ 38 w 193"/>
              <a:gd name="T25" fmla="*/ 214 h 252"/>
              <a:gd name="T26" fmla="*/ 67 w 193"/>
              <a:gd name="T27" fmla="*/ 225 h 252"/>
              <a:gd name="T28" fmla="*/ 96 w 193"/>
              <a:gd name="T29" fmla="*/ 226 h 252"/>
              <a:gd name="T30" fmla="*/ 121 w 193"/>
              <a:gd name="T31" fmla="*/ 225 h 252"/>
              <a:gd name="T32" fmla="*/ 137 w 193"/>
              <a:gd name="T33" fmla="*/ 223 h 252"/>
              <a:gd name="T34" fmla="*/ 148 w 193"/>
              <a:gd name="T35" fmla="*/ 218 h 252"/>
              <a:gd name="T36" fmla="*/ 156 w 193"/>
              <a:gd name="T37" fmla="*/ 209 h 252"/>
              <a:gd name="T38" fmla="*/ 161 w 193"/>
              <a:gd name="T39" fmla="*/ 194 h 252"/>
              <a:gd name="T40" fmla="*/ 163 w 193"/>
              <a:gd name="T41" fmla="*/ 178 h 252"/>
              <a:gd name="T42" fmla="*/ 161 w 193"/>
              <a:gd name="T43" fmla="*/ 162 h 252"/>
              <a:gd name="T44" fmla="*/ 150 w 193"/>
              <a:gd name="T45" fmla="*/ 140 h 252"/>
              <a:gd name="T46" fmla="*/ 125 w 193"/>
              <a:gd name="T47" fmla="*/ 135 h 252"/>
              <a:gd name="T48" fmla="*/ 51 w 193"/>
              <a:gd name="T49" fmla="*/ 135 h 252"/>
              <a:gd name="T50" fmla="*/ 51 w 193"/>
              <a:gd name="T51" fmla="*/ 110 h 252"/>
              <a:gd name="T52" fmla="*/ 127 w 193"/>
              <a:gd name="T53" fmla="*/ 110 h 252"/>
              <a:gd name="T54" fmla="*/ 150 w 193"/>
              <a:gd name="T55" fmla="*/ 102 h 252"/>
              <a:gd name="T56" fmla="*/ 160 w 193"/>
              <a:gd name="T57" fmla="*/ 81 h 252"/>
              <a:gd name="T58" fmla="*/ 161 w 193"/>
              <a:gd name="T59" fmla="*/ 72 h 252"/>
              <a:gd name="T60" fmla="*/ 161 w 193"/>
              <a:gd name="T61" fmla="*/ 62 h 252"/>
              <a:gd name="T62" fmla="*/ 157 w 193"/>
              <a:gd name="T63" fmla="*/ 45 h 252"/>
              <a:gd name="T64" fmla="*/ 148 w 193"/>
              <a:gd name="T65" fmla="*/ 35 h 252"/>
              <a:gd name="T66" fmla="*/ 136 w 193"/>
              <a:gd name="T67" fmla="*/ 29 h 252"/>
              <a:gd name="T68" fmla="*/ 120 w 193"/>
              <a:gd name="T69" fmla="*/ 26 h 252"/>
              <a:gd name="T70" fmla="*/ 108 w 193"/>
              <a:gd name="T71" fmla="*/ 26 h 252"/>
              <a:gd name="T72" fmla="*/ 96 w 193"/>
              <a:gd name="T73" fmla="*/ 26 h 252"/>
              <a:gd name="T74" fmla="*/ 83 w 193"/>
              <a:gd name="T75" fmla="*/ 26 h 252"/>
              <a:gd name="T76" fmla="*/ 72 w 193"/>
              <a:gd name="T77" fmla="*/ 27 h 252"/>
              <a:gd name="T78" fmla="*/ 39 w 193"/>
              <a:gd name="T79" fmla="*/ 39 h 252"/>
              <a:gd name="T80" fmla="*/ 29 w 193"/>
              <a:gd name="T81" fmla="*/ 73 h 252"/>
              <a:gd name="T82" fmla="*/ 29 w 193"/>
              <a:gd name="T83" fmla="*/ 85 h 252"/>
              <a:gd name="T84" fmla="*/ 0 w 193"/>
              <a:gd name="T85" fmla="*/ 85 h 252"/>
              <a:gd name="T86" fmla="*/ 0 w 193"/>
              <a:gd name="T87" fmla="*/ 64 h 252"/>
              <a:gd name="T88" fmla="*/ 5 w 193"/>
              <a:gd name="T89" fmla="*/ 38 h 252"/>
              <a:gd name="T90" fmla="*/ 18 w 193"/>
              <a:gd name="T91" fmla="*/ 19 h 252"/>
              <a:gd name="T92" fmla="*/ 41 w 193"/>
              <a:gd name="T93" fmla="*/ 6 h 252"/>
              <a:gd name="T94" fmla="*/ 69 w 193"/>
              <a:gd name="T95" fmla="*/ 1 h 252"/>
              <a:gd name="T96" fmla="*/ 104 w 193"/>
              <a:gd name="T97" fmla="*/ 0 h 252"/>
              <a:gd name="T98" fmla="*/ 139 w 193"/>
              <a:gd name="T99" fmla="*/ 2 h 252"/>
              <a:gd name="T100" fmla="*/ 174 w 193"/>
              <a:gd name="T101" fmla="*/ 18 h 252"/>
              <a:gd name="T102" fmla="*/ 190 w 193"/>
              <a:gd name="T103" fmla="*/ 52 h 252"/>
              <a:gd name="T104" fmla="*/ 192 w 193"/>
              <a:gd name="T105" fmla="*/ 69 h 252"/>
              <a:gd name="T106" fmla="*/ 190 w 193"/>
              <a:gd name="T107" fmla="*/ 86 h 252"/>
              <a:gd name="T108" fmla="*/ 182 w 193"/>
              <a:gd name="T109" fmla="*/ 107 h 252"/>
              <a:gd name="T110" fmla="*/ 164 w 193"/>
              <a:gd name="T111" fmla="*/ 122 h 252"/>
              <a:gd name="T112" fmla="*/ 184 w 193"/>
              <a:gd name="T113" fmla="*/ 139 h 252"/>
              <a:gd name="T114" fmla="*/ 193 w 193"/>
              <a:gd name="T115" fmla="*/ 16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" h="252">
                <a:moveTo>
                  <a:pt x="193" y="164"/>
                </a:moveTo>
                <a:cubicBezTo>
                  <a:pt x="193" y="170"/>
                  <a:pt x="193" y="176"/>
                  <a:pt x="193" y="182"/>
                </a:cubicBezTo>
                <a:cubicBezTo>
                  <a:pt x="193" y="188"/>
                  <a:pt x="192" y="194"/>
                  <a:pt x="191" y="200"/>
                </a:cubicBezTo>
                <a:cubicBezTo>
                  <a:pt x="188" y="218"/>
                  <a:pt x="181" y="231"/>
                  <a:pt x="170" y="238"/>
                </a:cubicBezTo>
                <a:cubicBezTo>
                  <a:pt x="160" y="245"/>
                  <a:pt x="146" y="250"/>
                  <a:pt x="129" y="251"/>
                </a:cubicBezTo>
                <a:cubicBezTo>
                  <a:pt x="118" y="251"/>
                  <a:pt x="107" y="251"/>
                  <a:pt x="96" y="252"/>
                </a:cubicBezTo>
                <a:cubicBezTo>
                  <a:pt x="85" y="252"/>
                  <a:pt x="74" y="252"/>
                  <a:pt x="63" y="251"/>
                </a:cubicBezTo>
                <a:cubicBezTo>
                  <a:pt x="41" y="251"/>
                  <a:pt x="25" y="245"/>
                  <a:pt x="15" y="233"/>
                </a:cubicBezTo>
                <a:cubicBezTo>
                  <a:pt x="5" y="222"/>
                  <a:pt x="0" y="206"/>
                  <a:pt x="0" y="185"/>
                </a:cubicBezTo>
                <a:cubicBezTo>
                  <a:pt x="0" y="160"/>
                  <a:pt x="0" y="160"/>
                  <a:pt x="0" y="160"/>
                </a:cubicBezTo>
                <a:cubicBezTo>
                  <a:pt x="29" y="160"/>
                  <a:pt x="29" y="160"/>
                  <a:pt x="29" y="160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97"/>
                  <a:pt x="32" y="207"/>
                  <a:pt x="38" y="214"/>
                </a:cubicBezTo>
                <a:cubicBezTo>
                  <a:pt x="44" y="221"/>
                  <a:pt x="54" y="225"/>
                  <a:pt x="67" y="225"/>
                </a:cubicBezTo>
                <a:cubicBezTo>
                  <a:pt x="77" y="226"/>
                  <a:pt x="87" y="226"/>
                  <a:pt x="96" y="226"/>
                </a:cubicBezTo>
                <a:cubicBezTo>
                  <a:pt x="105" y="226"/>
                  <a:pt x="113" y="226"/>
                  <a:pt x="121" y="225"/>
                </a:cubicBezTo>
                <a:cubicBezTo>
                  <a:pt x="127" y="225"/>
                  <a:pt x="132" y="224"/>
                  <a:pt x="137" y="223"/>
                </a:cubicBezTo>
                <a:cubicBezTo>
                  <a:pt x="141" y="222"/>
                  <a:pt x="145" y="220"/>
                  <a:pt x="148" y="218"/>
                </a:cubicBezTo>
                <a:cubicBezTo>
                  <a:pt x="152" y="216"/>
                  <a:pt x="154" y="213"/>
                  <a:pt x="156" y="209"/>
                </a:cubicBezTo>
                <a:cubicBezTo>
                  <a:pt x="159" y="205"/>
                  <a:pt x="160" y="200"/>
                  <a:pt x="161" y="194"/>
                </a:cubicBezTo>
                <a:cubicBezTo>
                  <a:pt x="162" y="189"/>
                  <a:pt x="163" y="184"/>
                  <a:pt x="163" y="178"/>
                </a:cubicBezTo>
                <a:cubicBezTo>
                  <a:pt x="163" y="173"/>
                  <a:pt x="162" y="167"/>
                  <a:pt x="161" y="162"/>
                </a:cubicBezTo>
                <a:cubicBezTo>
                  <a:pt x="160" y="151"/>
                  <a:pt x="156" y="144"/>
                  <a:pt x="150" y="140"/>
                </a:cubicBezTo>
                <a:cubicBezTo>
                  <a:pt x="144" y="137"/>
                  <a:pt x="136" y="135"/>
                  <a:pt x="125" y="135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36" y="110"/>
                  <a:pt x="144" y="107"/>
                  <a:pt x="150" y="102"/>
                </a:cubicBezTo>
                <a:cubicBezTo>
                  <a:pt x="156" y="98"/>
                  <a:pt x="159" y="90"/>
                  <a:pt x="160" y="81"/>
                </a:cubicBezTo>
                <a:cubicBezTo>
                  <a:pt x="161" y="78"/>
                  <a:pt x="161" y="75"/>
                  <a:pt x="161" y="72"/>
                </a:cubicBezTo>
                <a:cubicBezTo>
                  <a:pt x="161" y="68"/>
                  <a:pt x="161" y="65"/>
                  <a:pt x="161" y="62"/>
                </a:cubicBezTo>
                <a:cubicBezTo>
                  <a:pt x="161" y="55"/>
                  <a:pt x="159" y="50"/>
                  <a:pt x="157" y="45"/>
                </a:cubicBezTo>
                <a:cubicBezTo>
                  <a:pt x="155" y="41"/>
                  <a:pt x="152" y="37"/>
                  <a:pt x="148" y="35"/>
                </a:cubicBezTo>
                <a:cubicBezTo>
                  <a:pt x="145" y="32"/>
                  <a:pt x="140" y="30"/>
                  <a:pt x="136" y="29"/>
                </a:cubicBezTo>
                <a:cubicBezTo>
                  <a:pt x="131" y="27"/>
                  <a:pt x="125" y="27"/>
                  <a:pt x="120" y="26"/>
                </a:cubicBezTo>
                <a:cubicBezTo>
                  <a:pt x="116" y="26"/>
                  <a:pt x="112" y="26"/>
                  <a:pt x="108" y="26"/>
                </a:cubicBezTo>
                <a:cubicBezTo>
                  <a:pt x="104" y="26"/>
                  <a:pt x="100" y="26"/>
                  <a:pt x="96" y="26"/>
                </a:cubicBezTo>
                <a:cubicBezTo>
                  <a:pt x="92" y="26"/>
                  <a:pt x="87" y="26"/>
                  <a:pt x="83" y="26"/>
                </a:cubicBezTo>
                <a:cubicBezTo>
                  <a:pt x="79" y="27"/>
                  <a:pt x="75" y="27"/>
                  <a:pt x="72" y="27"/>
                </a:cubicBezTo>
                <a:cubicBezTo>
                  <a:pt x="57" y="28"/>
                  <a:pt x="46" y="32"/>
                  <a:pt x="39" y="39"/>
                </a:cubicBezTo>
                <a:cubicBezTo>
                  <a:pt x="33" y="47"/>
                  <a:pt x="29" y="58"/>
                  <a:pt x="29" y="73"/>
                </a:cubicBezTo>
                <a:cubicBezTo>
                  <a:pt x="29" y="85"/>
                  <a:pt x="29" y="85"/>
                  <a:pt x="29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5"/>
                  <a:pt x="1" y="46"/>
                  <a:pt x="5" y="38"/>
                </a:cubicBezTo>
                <a:cubicBezTo>
                  <a:pt x="8" y="31"/>
                  <a:pt x="12" y="24"/>
                  <a:pt x="18" y="19"/>
                </a:cubicBezTo>
                <a:cubicBezTo>
                  <a:pt x="25" y="13"/>
                  <a:pt x="32" y="9"/>
                  <a:pt x="41" y="6"/>
                </a:cubicBezTo>
                <a:cubicBezTo>
                  <a:pt x="50" y="3"/>
                  <a:pt x="60" y="1"/>
                  <a:pt x="69" y="1"/>
                </a:cubicBezTo>
                <a:cubicBezTo>
                  <a:pt x="80" y="0"/>
                  <a:pt x="92" y="0"/>
                  <a:pt x="104" y="0"/>
                </a:cubicBezTo>
                <a:cubicBezTo>
                  <a:pt x="116" y="1"/>
                  <a:pt x="128" y="1"/>
                  <a:pt x="139" y="2"/>
                </a:cubicBezTo>
                <a:cubicBezTo>
                  <a:pt x="153" y="4"/>
                  <a:pt x="164" y="9"/>
                  <a:pt x="174" y="18"/>
                </a:cubicBezTo>
                <a:cubicBezTo>
                  <a:pt x="183" y="26"/>
                  <a:pt x="188" y="38"/>
                  <a:pt x="190" y="52"/>
                </a:cubicBezTo>
                <a:cubicBezTo>
                  <a:pt x="191" y="58"/>
                  <a:pt x="192" y="63"/>
                  <a:pt x="192" y="69"/>
                </a:cubicBezTo>
                <a:cubicBezTo>
                  <a:pt x="191" y="75"/>
                  <a:pt x="191" y="80"/>
                  <a:pt x="190" y="86"/>
                </a:cubicBezTo>
                <a:cubicBezTo>
                  <a:pt x="189" y="93"/>
                  <a:pt x="186" y="100"/>
                  <a:pt x="182" y="107"/>
                </a:cubicBezTo>
                <a:cubicBezTo>
                  <a:pt x="177" y="114"/>
                  <a:pt x="171" y="118"/>
                  <a:pt x="164" y="122"/>
                </a:cubicBezTo>
                <a:cubicBezTo>
                  <a:pt x="172" y="125"/>
                  <a:pt x="179" y="131"/>
                  <a:pt x="184" y="139"/>
                </a:cubicBezTo>
                <a:cubicBezTo>
                  <a:pt x="189" y="147"/>
                  <a:pt x="192" y="155"/>
                  <a:pt x="193" y="164"/>
                </a:cubicBezTo>
                <a:close/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7" name="Freeform 1610"/>
          <p:cNvSpPr/>
          <p:nvPr/>
        </p:nvSpPr>
        <p:spPr bwMode="auto">
          <a:xfrm>
            <a:off x="5127207" y="2480443"/>
            <a:ext cx="243617" cy="321747"/>
          </a:xfrm>
          <a:custGeom>
            <a:avLst/>
            <a:gdLst>
              <a:gd name="T0" fmla="*/ 0 w 190"/>
              <a:gd name="T1" fmla="*/ 251 h 251"/>
              <a:gd name="T2" fmla="*/ 0 w 190"/>
              <a:gd name="T3" fmla="*/ 196 h 251"/>
              <a:gd name="T4" fmla="*/ 6 w 190"/>
              <a:gd name="T5" fmla="*/ 169 h 251"/>
              <a:gd name="T6" fmla="*/ 26 w 190"/>
              <a:gd name="T7" fmla="*/ 151 h 251"/>
              <a:gd name="T8" fmla="*/ 51 w 190"/>
              <a:gd name="T9" fmla="*/ 141 h 251"/>
              <a:gd name="T10" fmla="*/ 79 w 190"/>
              <a:gd name="T11" fmla="*/ 130 h 251"/>
              <a:gd name="T12" fmla="*/ 106 w 190"/>
              <a:gd name="T13" fmla="*/ 120 h 251"/>
              <a:gd name="T14" fmla="*/ 130 w 190"/>
              <a:gd name="T15" fmla="*/ 111 h 251"/>
              <a:gd name="T16" fmla="*/ 148 w 190"/>
              <a:gd name="T17" fmla="*/ 100 h 251"/>
              <a:gd name="T18" fmla="*/ 156 w 190"/>
              <a:gd name="T19" fmla="*/ 80 h 251"/>
              <a:gd name="T20" fmla="*/ 156 w 190"/>
              <a:gd name="T21" fmla="*/ 71 h 251"/>
              <a:gd name="T22" fmla="*/ 156 w 190"/>
              <a:gd name="T23" fmla="*/ 60 h 251"/>
              <a:gd name="T24" fmla="*/ 145 w 190"/>
              <a:gd name="T25" fmla="*/ 37 h 251"/>
              <a:gd name="T26" fmla="*/ 121 w 190"/>
              <a:gd name="T27" fmla="*/ 27 h 251"/>
              <a:gd name="T28" fmla="*/ 99 w 190"/>
              <a:gd name="T29" fmla="*/ 26 h 251"/>
              <a:gd name="T30" fmla="*/ 76 w 190"/>
              <a:gd name="T31" fmla="*/ 27 h 251"/>
              <a:gd name="T32" fmla="*/ 43 w 190"/>
              <a:gd name="T33" fmla="*/ 40 h 251"/>
              <a:gd name="T34" fmla="*/ 33 w 190"/>
              <a:gd name="T35" fmla="*/ 76 h 251"/>
              <a:gd name="T36" fmla="*/ 33 w 190"/>
              <a:gd name="T37" fmla="*/ 107 h 251"/>
              <a:gd name="T38" fmla="*/ 2 w 190"/>
              <a:gd name="T39" fmla="*/ 107 h 251"/>
              <a:gd name="T40" fmla="*/ 2 w 190"/>
              <a:gd name="T41" fmla="*/ 70 h 251"/>
              <a:gd name="T42" fmla="*/ 19 w 190"/>
              <a:gd name="T43" fmla="*/ 19 h 251"/>
              <a:gd name="T44" fmla="*/ 69 w 190"/>
              <a:gd name="T45" fmla="*/ 0 h 251"/>
              <a:gd name="T46" fmla="*/ 99 w 190"/>
              <a:gd name="T47" fmla="*/ 0 h 251"/>
              <a:gd name="T48" fmla="*/ 130 w 190"/>
              <a:gd name="T49" fmla="*/ 2 h 251"/>
              <a:gd name="T50" fmla="*/ 168 w 190"/>
              <a:gd name="T51" fmla="*/ 17 h 251"/>
              <a:gd name="T52" fmla="*/ 186 w 190"/>
              <a:gd name="T53" fmla="*/ 55 h 251"/>
              <a:gd name="T54" fmla="*/ 186 w 190"/>
              <a:gd name="T55" fmla="*/ 83 h 251"/>
              <a:gd name="T56" fmla="*/ 178 w 190"/>
              <a:gd name="T57" fmla="*/ 110 h 251"/>
              <a:gd name="T58" fmla="*/ 148 w 190"/>
              <a:gd name="T59" fmla="*/ 135 h 251"/>
              <a:gd name="T60" fmla="*/ 123 w 190"/>
              <a:gd name="T61" fmla="*/ 144 h 251"/>
              <a:gd name="T62" fmla="*/ 96 w 190"/>
              <a:gd name="T63" fmla="*/ 154 h 251"/>
              <a:gd name="T64" fmla="*/ 68 w 190"/>
              <a:gd name="T65" fmla="*/ 165 h 251"/>
              <a:gd name="T66" fmla="*/ 44 w 190"/>
              <a:gd name="T67" fmla="*/ 174 h 251"/>
              <a:gd name="T68" fmla="*/ 33 w 190"/>
              <a:gd name="T69" fmla="*/ 183 h 251"/>
              <a:gd name="T70" fmla="*/ 30 w 190"/>
              <a:gd name="T71" fmla="*/ 197 h 251"/>
              <a:gd name="T72" fmla="*/ 30 w 190"/>
              <a:gd name="T73" fmla="*/ 226 h 251"/>
              <a:gd name="T74" fmla="*/ 190 w 190"/>
              <a:gd name="T75" fmla="*/ 226 h 251"/>
              <a:gd name="T76" fmla="*/ 190 w 190"/>
              <a:gd name="T77" fmla="*/ 251 h 251"/>
              <a:gd name="T78" fmla="*/ 0 w 190"/>
              <a:gd name="T7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0" h="251">
                <a:moveTo>
                  <a:pt x="0" y="251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86"/>
                  <a:pt x="2" y="177"/>
                  <a:pt x="6" y="169"/>
                </a:cubicBezTo>
                <a:cubicBezTo>
                  <a:pt x="9" y="161"/>
                  <a:pt x="16" y="155"/>
                  <a:pt x="26" y="151"/>
                </a:cubicBezTo>
                <a:cubicBezTo>
                  <a:pt x="34" y="148"/>
                  <a:pt x="42" y="144"/>
                  <a:pt x="51" y="141"/>
                </a:cubicBezTo>
                <a:cubicBezTo>
                  <a:pt x="60" y="137"/>
                  <a:pt x="70" y="134"/>
                  <a:pt x="79" y="130"/>
                </a:cubicBezTo>
                <a:cubicBezTo>
                  <a:pt x="88" y="127"/>
                  <a:pt x="97" y="123"/>
                  <a:pt x="106" y="120"/>
                </a:cubicBezTo>
                <a:cubicBezTo>
                  <a:pt x="114" y="117"/>
                  <a:pt x="122" y="114"/>
                  <a:pt x="130" y="111"/>
                </a:cubicBezTo>
                <a:cubicBezTo>
                  <a:pt x="138" y="109"/>
                  <a:pt x="144" y="105"/>
                  <a:pt x="148" y="100"/>
                </a:cubicBezTo>
                <a:cubicBezTo>
                  <a:pt x="152" y="96"/>
                  <a:pt x="154" y="89"/>
                  <a:pt x="156" y="80"/>
                </a:cubicBezTo>
                <a:cubicBezTo>
                  <a:pt x="156" y="78"/>
                  <a:pt x="156" y="75"/>
                  <a:pt x="156" y="71"/>
                </a:cubicBezTo>
                <a:cubicBezTo>
                  <a:pt x="156" y="68"/>
                  <a:pt x="156" y="64"/>
                  <a:pt x="156" y="60"/>
                </a:cubicBezTo>
                <a:cubicBezTo>
                  <a:pt x="155" y="50"/>
                  <a:pt x="151" y="42"/>
                  <a:pt x="145" y="37"/>
                </a:cubicBezTo>
                <a:cubicBezTo>
                  <a:pt x="139" y="31"/>
                  <a:pt x="131" y="28"/>
                  <a:pt x="121" y="27"/>
                </a:cubicBezTo>
                <a:cubicBezTo>
                  <a:pt x="113" y="27"/>
                  <a:pt x="105" y="26"/>
                  <a:pt x="99" y="26"/>
                </a:cubicBezTo>
                <a:cubicBezTo>
                  <a:pt x="92" y="26"/>
                  <a:pt x="85" y="26"/>
                  <a:pt x="76" y="27"/>
                </a:cubicBezTo>
                <a:cubicBezTo>
                  <a:pt x="60" y="27"/>
                  <a:pt x="49" y="32"/>
                  <a:pt x="43" y="40"/>
                </a:cubicBezTo>
                <a:cubicBezTo>
                  <a:pt x="36" y="47"/>
                  <a:pt x="33" y="59"/>
                  <a:pt x="33" y="76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49"/>
                  <a:pt x="8" y="32"/>
                  <a:pt x="19" y="19"/>
                </a:cubicBezTo>
                <a:cubicBezTo>
                  <a:pt x="31" y="7"/>
                  <a:pt x="47" y="1"/>
                  <a:pt x="69" y="0"/>
                </a:cubicBezTo>
                <a:cubicBezTo>
                  <a:pt x="78" y="0"/>
                  <a:pt x="88" y="0"/>
                  <a:pt x="99" y="0"/>
                </a:cubicBezTo>
                <a:cubicBezTo>
                  <a:pt x="109" y="0"/>
                  <a:pt x="119" y="0"/>
                  <a:pt x="130" y="2"/>
                </a:cubicBezTo>
                <a:cubicBezTo>
                  <a:pt x="146" y="3"/>
                  <a:pt x="159" y="9"/>
                  <a:pt x="168" y="17"/>
                </a:cubicBezTo>
                <a:cubicBezTo>
                  <a:pt x="178" y="26"/>
                  <a:pt x="183" y="38"/>
                  <a:pt x="186" y="55"/>
                </a:cubicBezTo>
                <a:cubicBezTo>
                  <a:pt x="187" y="64"/>
                  <a:pt x="187" y="73"/>
                  <a:pt x="186" y="83"/>
                </a:cubicBezTo>
                <a:cubicBezTo>
                  <a:pt x="185" y="93"/>
                  <a:pt x="182" y="102"/>
                  <a:pt x="178" y="110"/>
                </a:cubicBezTo>
                <a:cubicBezTo>
                  <a:pt x="171" y="121"/>
                  <a:pt x="161" y="130"/>
                  <a:pt x="148" y="135"/>
                </a:cubicBezTo>
                <a:cubicBezTo>
                  <a:pt x="140" y="137"/>
                  <a:pt x="132" y="140"/>
                  <a:pt x="123" y="144"/>
                </a:cubicBezTo>
                <a:cubicBezTo>
                  <a:pt x="114" y="147"/>
                  <a:pt x="105" y="151"/>
                  <a:pt x="96" y="154"/>
                </a:cubicBezTo>
                <a:cubicBezTo>
                  <a:pt x="87" y="158"/>
                  <a:pt x="77" y="161"/>
                  <a:pt x="68" y="165"/>
                </a:cubicBezTo>
                <a:cubicBezTo>
                  <a:pt x="59" y="168"/>
                  <a:pt x="51" y="171"/>
                  <a:pt x="44" y="174"/>
                </a:cubicBezTo>
                <a:cubicBezTo>
                  <a:pt x="39" y="176"/>
                  <a:pt x="35" y="179"/>
                  <a:pt x="33" y="183"/>
                </a:cubicBezTo>
                <a:cubicBezTo>
                  <a:pt x="31" y="187"/>
                  <a:pt x="30" y="192"/>
                  <a:pt x="30" y="19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90" y="226"/>
                  <a:pt x="190" y="226"/>
                  <a:pt x="190" y="226"/>
                </a:cubicBezTo>
                <a:cubicBezTo>
                  <a:pt x="190" y="251"/>
                  <a:pt x="190" y="251"/>
                  <a:pt x="190" y="251"/>
                </a:cubicBezTo>
                <a:lnTo>
                  <a:pt x="0" y="251"/>
                </a:lnTo>
                <a:close/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95072" y="45720"/>
            <a:ext cx="5824474" cy="60118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7500" lnSpcReduction="1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156845" y="611505"/>
            <a:ext cx="11833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一、从全面建成小康社会到全面建设社会主义现代化国家</a:t>
            </a:r>
            <a:endParaRPr lang="zh-CN" altLang="en-US" sz="32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5525770" y="2075180"/>
            <a:ext cx="2291715" cy="19221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方正清刻本悦宋简体" panose="02000000000000000000" charset="0"/>
                <a:ea typeface="方正清刻本悦宋简体" panose="02000000000000000000" charset="0"/>
                <a:cs typeface="+mn-ea"/>
              </a:defRPr>
            </a:lvl1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决胜全面建成小康社会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9434830" y="2063750"/>
            <a:ext cx="2199005" cy="19221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方正清刻本悦宋简体" panose="02000000000000000000" charset="0"/>
                <a:ea typeface="方正清刻本悦宋简体" panose="02000000000000000000" charset="0"/>
                <a:cs typeface="+mn-ea"/>
              </a:defRPr>
            </a:lvl1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开启全面建设社会主义现代化国家新征程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797685" y="2092325"/>
            <a:ext cx="2150110" cy="19221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方正清刻本悦宋简体" panose="02000000000000000000" charset="0"/>
                <a:ea typeface="方正清刻本悦宋简体" panose="02000000000000000000" charset="0"/>
                <a:cs typeface="+mn-ea"/>
              </a:defRPr>
            </a:lvl1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从建设小康之家到全面建成小康社会</a:t>
            </a:r>
          </a:p>
        </p:txBody>
      </p:sp>
    </p:spTree>
    <p:custDataLst>
      <p:tags r:id="rId1"/>
    </p:custDataLst>
  </p:cSld>
  <p:clrMapOvr>
    <a:masterClrMapping/>
  </p:clrMapOvr>
  <p:transition advTm="15666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"/>
          <p:cNvSpPr/>
          <p:nvPr/>
        </p:nvSpPr>
        <p:spPr>
          <a:xfrm>
            <a:off x="768906" y="1604030"/>
            <a:ext cx="10797689" cy="4401205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dirty="0" smtClean="0"/>
              <a:t>        </a:t>
            </a:r>
            <a:r>
              <a:rPr lang="zh-CN" altLang="en-US" sz="28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从现在到二〇二〇年，是全面建成小康社会决胜期。要按照十六大、十七大、十八大提出的全面建成小康社会各项要求，紧扣我国社会主要矛盾变化，统筹推进经济建设、政治建设、文化建设、社会建设、生态文明建设，坚定实施科教兴国战略、人才强国战略、创新驱动发展战略、乡村振兴战略、区域协调发展战略、可持续发展战略、军民融合发展战略，突出抓重点、补短板、强弱项，特别是要坚决打好防范化解重大风险、精准脱贫、污染防治的攻坚战，使全面建成小康社会得到人民认可、经得起历史检验。</a:t>
            </a:r>
            <a:r>
              <a:rPr lang="en-US" altLang="zh-CN" sz="28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lvl="0">
              <a:defRPr/>
            </a:pPr>
            <a:r>
              <a:rPr lang="en-US" altLang="zh-CN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       ——2017</a:t>
            </a:r>
            <a:r>
              <a:rPr lang="zh-CN" altLang="en-US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日习近平在</a:t>
            </a:r>
            <a:r>
              <a:rPr lang="zh-CN" altLang="en-US" sz="28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中国共产党第十九次全国代表大会上的报告</a:t>
            </a:r>
            <a:endParaRPr lang="zh-CN" altLang="en-US" sz="2800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68985" y="730250"/>
            <a:ext cx="107975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en-US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建成小康社会的决胜</a:t>
            </a:r>
            <a:r>
              <a:rPr lang="zh-CN" altLang="en-US" sz="28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期，要坚决打好三大攻坚战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3111" y="0"/>
            <a:ext cx="5824474" cy="595436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2500" lnSpcReduction="10000"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</p:spTree>
  </p:cSld>
  <p:clrMapOvr>
    <a:masterClrMapping/>
  </p:clrMapOvr>
  <p:transition advTm="33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1"/>
          <p:cNvSpPr/>
          <p:nvPr/>
        </p:nvSpPr>
        <p:spPr bwMode="auto">
          <a:xfrm>
            <a:off x="8404461" y="1946421"/>
            <a:ext cx="3356660" cy="2279048"/>
          </a:xfrm>
          <a:custGeom>
            <a:avLst/>
            <a:gdLst>
              <a:gd name="T0" fmla="*/ 308 w 1003"/>
              <a:gd name="T1" fmla="*/ 0 h 681"/>
              <a:gd name="T2" fmla="*/ 0 w 1003"/>
              <a:gd name="T3" fmla="*/ 311 h 681"/>
              <a:gd name="T4" fmla="*/ 0 w 1003"/>
              <a:gd name="T5" fmla="*/ 681 h 681"/>
              <a:gd name="T6" fmla="*/ 1003 w 1003"/>
              <a:gd name="T7" fmla="*/ 681 h 681"/>
              <a:gd name="T8" fmla="*/ 1003 w 1003"/>
              <a:gd name="T9" fmla="*/ 0 h 681"/>
              <a:gd name="T10" fmla="*/ 308 w 1003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3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3" y="681"/>
                </a:lnTo>
                <a:lnTo>
                  <a:pt x="1003" y="0"/>
                </a:lnTo>
                <a:lnTo>
                  <a:pt x="308" y="0"/>
                </a:lnTo>
                <a:close/>
              </a:path>
            </a:pathLst>
          </a:custGeom>
          <a:gradFill flip="none" rotWithShape="0">
            <a:gsLst>
              <a:gs pos="0">
                <a:srgbClr val="FFFFFF"/>
              </a:gs>
              <a:gs pos="100000">
                <a:srgbClr val="FFFFFF"/>
              </a:gs>
            </a:gsLst>
            <a:lin ang="3600000" scaled="0"/>
            <a:tileRect/>
          </a:gra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26" name="Freeform 42"/>
          <p:cNvSpPr/>
          <p:nvPr/>
        </p:nvSpPr>
        <p:spPr bwMode="auto">
          <a:xfrm>
            <a:off x="8531461" y="1949596"/>
            <a:ext cx="3356660" cy="2279048"/>
          </a:xfrm>
          <a:custGeom>
            <a:avLst/>
            <a:gdLst>
              <a:gd name="T0" fmla="*/ 308 w 1003"/>
              <a:gd name="T1" fmla="*/ 0 h 681"/>
              <a:gd name="T2" fmla="*/ 0 w 1003"/>
              <a:gd name="T3" fmla="*/ 311 h 681"/>
              <a:gd name="T4" fmla="*/ 0 w 1003"/>
              <a:gd name="T5" fmla="*/ 681 h 681"/>
              <a:gd name="T6" fmla="*/ 1003 w 1003"/>
              <a:gd name="T7" fmla="*/ 681 h 681"/>
              <a:gd name="T8" fmla="*/ 1003 w 1003"/>
              <a:gd name="T9" fmla="*/ 0 h 681"/>
              <a:gd name="T10" fmla="*/ 308 w 1003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3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3" y="681"/>
                </a:lnTo>
                <a:lnTo>
                  <a:pt x="1003" y="0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27" name="Freeform 43"/>
          <p:cNvSpPr/>
          <p:nvPr/>
        </p:nvSpPr>
        <p:spPr bwMode="auto">
          <a:xfrm>
            <a:off x="8404461" y="194642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28" name="Freeform 44"/>
          <p:cNvSpPr/>
          <p:nvPr/>
        </p:nvSpPr>
        <p:spPr bwMode="auto">
          <a:xfrm>
            <a:off x="8531461" y="207342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2" name="Freeform 76"/>
          <p:cNvSpPr/>
          <p:nvPr/>
        </p:nvSpPr>
        <p:spPr bwMode="auto">
          <a:xfrm>
            <a:off x="4510004" y="1987939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09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09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  <a:close/>
              </a:path>
            </a:pathLst>
          </a:custGeom>
          <a:gradFill flip="none" rotWithShape="0">
            <a:gsLst>
              <a:gs pos="0">
                <a:srgbClr val="FFFFFF"/>
              </a:gs>
              <a:gs pos="100000">
                <a:srgbClr val="FFFFFF"/>
              </a:gs>
            </a:gsLst>
            <a:lin ang="3600000" scaled="0"/>
            <a:tileRect/>
          </a:gra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3" name="Freeform 77"/>
          <p:cNvSpPr/>
          <p:nvPr/>
        </p:nvSpPr>
        <p:spPr bwMode="auto">
          <a:xfrm>
            <a:off x="4637004" y="2114939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09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09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4" name="Freeform 78"/>
          <p:cNvSpPr>
            <a:spLocks noEditPoints="1"/>
          </p:cNvSpPr>
          <p:nvPr/>
        </p:nvSpPr>
        <p:spPr bwMode="auto">
          <a:xfrm>
            <a:off x="4627136" y="4109695"/>
            <a:ext cx="3085583" cy="30120"/>
          </a:xfrm>
          <a:custGeom>
            <a:avLst/>
            <a:gdLst>
              <a:gd name="T0" fmla="*/ 4 w 389"/>
              <a:gd name="T1" fmla="*/ 0 h 4"/>
              <a:gd name="T2" fmla="*/ 2 w 389"/>
              <a:gd name="T3" fmla="*/ 4 h 4"/>
              <a:gd name="T4" fmla="*/ 0 w 389"/>
              <a:gd name="T5" fmla="*/ 2 h 4"/>
              <a:gd name="T6" fmla="*/ 14 w 389"/>
              <a:gd name="T7" fmla="*/ 4 h 4"/>
              <a:gd name="T8" fmla="*/ 14 w 389"/>
              <a:gd name="T9" fmla="*/ 0 h 4"/>
              <a:gd name="T10" fmla="*/ 26 w 389"/>
              <a:gd name="T11" fmla="*/ 0 h 4"/>
              <a:gd name="T12" fmla="*/ 26 w 389"/>
              <a:gd name="T13" fmla="*/ 4 h 4"/>
              <a:gd name="T14" fmla="*/ 40 w 389"/>
              <a:gd name="T15" fmla="*/ 2 h 4"/>
              <a:gd name="T16" fmla="*/ 62 w 389"/>
              <a:gd name="T17" fmla="*/ 0 h 4"/>
              <a:gd name="T18" fmla="*/ 48 w 389"/>
              <a:gd name="T19" fmla="*/ 2 h 4"/>
              <a:gd name="T20" fmla="*/ 62 w 389"/>
              <a:gd name="T21" fmla="*/ 4 h 4"/>
              <a:gd name="T22" fmla="*/ 62 w 389"/>
              <a:gd name="T23" fmla="*/ 0 h 4"/>
              <a:gd name="T24" fmla="*/ 74 w 389"/>
              <a:gd name="T25" fmla="*/ 0 h 4"/>
              <a:gd name="T26" fmla="*/ 74 w 389"/>
              <a:gd name="T27" fmla="*/ 4 h 4"/>
              <a:gd name="T28" fmla="*/ 88 w 389"/>
              <a:gd name="T29" fmla="*/ 2 h 4"/>
              <a:gd name="T30" fmla="*/ 110 w 389"/>
              <a:gd name="T31" fmla="*/ 0 h 4"/>
              <a:gd name="T32" fmla="*/ 96 w 389"/>
              <a:gd name="T33" fmla="*/ 2 h 4"/>
              <a:gd name="T34" fmla="*/ 110 w 389"/>
              <a:gd name="T35" fmla="*/ 4 h 4"/>
              <a:gd name="T36" fmla="*/ 110 w 389"/>
              <a:gd name="T37" fmla="*/ 0 h 4"/>
              <a:gd name="T38" fmla="*/ 122 w 389"/>
              <a:gd name="T39" fmla="*/ 0 h 4"/>
              <a:gd name="T40" fmla="*/ 122 w 389"/>
              <a:gd name="T41" fmla="*/ 4 h 4"/>
              <a:gd name="T42" fmla="*/ 136 w 389"/>
              <a:gd name="T43" fmla="*/ 2 h 4"/>
              <a:gd name="T44" fmla="*/ 158 w 389"/>
              <a:gd name="T45" fmla="*/ 0 h 4"/>
              <a:gd name="T46" fmla="*/ 144 w 389"/>
              <a:gd name="T47" fmla="*/ 2 h 4"/>
              <a:gd name="T48" fmla="*/ 158 w 389"/>
              <a:gd name="T49" fmla="*/ 4 h 4"/>
              <a:gd name="T50" fmla="*/ 158 w 389"/>
              <a:gd name="T51" fmla="*/ 0 h 4"/>
              <a:gd name="T52" fmla="*/ 170 w 389"/>
              <a:gd name="T53" fmla="*/ 0 h 4"/>
              <a:gd name="T54" fmla="*/ 170 w 389"/>
              <a:gd name="T55" fmla="*/ 4 h 4"/>
              <a:gd name="T56" fmla="*/ 184 w 389"/>
              <a:gd name="T57" fmla="*/ 2 h 4"/>
              <a:gd name="T58" fmla="*/ 206 w 389"/>
              <a:gd name="T59" fmla="*/ 0 h 4"/>
              <a:gd name="T60" fmla="*/ 192 w 389"/>
              <a:gd name="T61" fmla="*/ 2 h 4"/>
              <a:gd name="T62" fmla="*/ 206 w 389"/>
              <a:gd name="T63" fmla="*/ 4 h 4"/>
              <a:gd name="T64" fmla="*/ 206 w 389"/>
              <a:gd name="T65" fmla="*/ 0 h 4"/>
              <a:gd name="T66" fmla="*/ 218 w 389"/>
              <a:gd name="T67" fmla="*/ 0 h 4"/>
              <a:gd name="T68" fmla="*/ 218 w 389"/>
              <a:gd name="T69" fmla="*/ 4 h 4"/>
              <a:gd name="T70" fmla="*/ 232 w 389"/>
              <a:gd name="T71" fmla="*/ 2 h 4"/>
              <a:gd name="T72" fmla="*/ 254 w 389"/>
              <a:gd name="T73" fmla="*/ 0 h 4"/>
              <a:gd name="T74" fmla="*/ 240 w 389"/>
              <a:gd name="T75" fmla="*/ 2 h 4"/>
              <a:gd name="T76" fmla="*/ 254 w 389"/>
              <a:gd name="T77" fmla="*/ 4 h 4"/>
              <a:gd name="T78" fmla="*/ 254 w 389"/>
              <a:gd name="T79" fmla="*/ 0 h 4"/>
              <a:gd name="T80" fmla="*/ 266 w 389"/>
              <a:gd name="T81" fmla="*/ 0 h 4"/>
              <a:gd name="T82" fmla="*/ 266 w 389"/>
              <a:gd name="T83" fmla="*/ 4 h 4"/>
              <a:gd name="T84" fmla="*/ 280 w 389"/>
              <a:gd name="T85" fmla="*/ 2 h 4"/>
              <a:gd name="T86" fmla="*/ 302 w 389"/>
              <a:gd name="T87" fmla="*/ 0 h 4"/>
              <a:gd name="T88" fmla="*/ 288 w 389"/>
              <a:gd name="T89" fmla="*/ 2 h 4"/>
              <a:gd name="T90" fmla="*/ 302 w 389"/>
              <a:gd name="T91" fmla="*/ 4 h 4"/>
              <a:gd name="T92" fmla="*/ 302 w 389"/>
              <a:gd name="T93" fmla="*/ 0 h 4"/>
              <a:gd name="T94" fmla="*/ 314 w 389"/>
              <a:gd name="T95" fmla="*/ 0 h 4"/>
              <a:gd name="T96" fmla="*/ 314 w 389"/>
              <a:gd name="T97" fmla="*/ 4 h 4"/>
              <a:gd name="T98" fmla="*/ 328 w 389"/>
              <a:gd name="T99" fmla="*/ 2 h 4"/>
              <a:gd name="T100" fmla="*/ 350 w 389"/>
              <a:gd name="T101" fmla="*/ 0 h 4"/>
              <a:gd name="T102" fmla="*/ 336 w 389"/>
              <a:gd name="T103" fmla="*/ 2 h 4"/>
              <a:gd name="T104" fmla="*/ 350 w 389"/>
              <a:gd name="T105" fmla="*/ 4 h 4"/>
              <a:gd name="T106" fmla="*/ 350 w 389"/>
              <a:gd name="T107" fmla="*/ 0 h 4"/>
              <a:gd name="T108" fmla="*/ 362 w 389"/>
              <a:gd name="T109" fmla="*/ 0 h 4"/>
              <a:gd name="T110" fmla="*/ 362 w 389"/>
              <a:gd name="T111" fmla="*/ 4 h 4"/>
              <a:gd name="T112" fmla="*/ 376 w 389"/>
              <a:gd name="T113" fmla="*/ 2 h 4"/>
              <a:gd name="T114" fmla="*/ 387 w 389"/>
              <a:gd name="T115" fmla="*/ 0 h 4"/>
              <a:gd name="T116" fmla="*/ 384 w 389"/>
              <a:gd name="T117" fmla="*/ 2 h 4"/>
              <a:gd name="T118" fmla="*/ 388 w 389"/>
              <a:gd name="T119" fmla="*/ 4 h 4"/>
              <a:gd name="T120" fmla="*/ 387 w 389"/>
              <a:gd name="T1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" h="4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moveTo>
                  <a:pt x="38" y="0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3"/>
                  <a:pt x="25" y="4"/>
                  <a:pt x="26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0" y="3"/>
                  <a:pt x="40" y="2"/>
                </a:cubicBezTo>
                <a:cubicBezTo>
                  <a:pt x="40" y="1"/>
                  <a:pt x="39" y="0"/>
                  <a:pt x="38" y="0"/>
                </a:cubicBezTo>
                <a:moveTo>
                  <a:pt x="62" y="0"/>
                </a:move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3"/>
                  <a:pt x="49" y="4"/>
                  <a:pt x="50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moveTo>
                  <a:pt x="86" y="0"/>
                </a:move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2" y="1"/>
                  <a:pt x="72" y="2"/>
                </a:cubicBezTo>
                <a:cubicBezTo>
                  <a:pt x="72" y="3"/>
                  <a:pt x="73" y="4"/>
                  <a:pt x="74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7" y="4"/>
                  <a:pt x="88" y="3"/>
                  <a:pt x="88" y="2"/>
                </a:cubicBezTo>
                <a:cubicBezTo>
                  <a:pt x="88" y="1"/>
                  <a:pt x="87" y="0"/>
                  <a:pt x="86" y="0"/>
                </a:cubicBezTo>
                <a:moveTo>
                  <a:pt x="110" y="0"/>
                </a:moveTo>
                <a:cubicBezTo>
                  <a:pt x="98" y="0"/>
                  <a:pt x="98" y="0"/>
                  <a:pt x="98" y="0"/>
                </a:cubicBezTo>
                <a:cubicBezTo>
                  <a:pt x="97" y="0"/>
                  <a:pt x="96" y="1"/>
                  <a:pt x="96" y="2"/>
                </a:cubicBezTo>
                <a:cubicBezTo>
                  <a:pt x="96" y="3"/>
                  <a:pt x="97" y="4"/>
                  <a:pt x="98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1" y="4"/>
                  <a:pt x="112" y="3"/>
                  <a:pt x="112" y="2"/>
                </a:cubicBezTo>
                <a:cubicBezTo>
                  <a:pt x="112" y="1"/>
                  <a:pt x="111" y="0"/>
                  <a:pt x="110" y="0"/>
                </a:cubicBezTo>
                <a:moveTo>
                  <a:pt x="134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21" y="0"/>
                  <a:pt x="120" y="1"/>
                  <a:pt x="120" y="2"/>
                </a:cubicBezTo>
                <a:cubicBezTo>
                  <a:pt x="120" y="3"/>
                  <a:pt x="121" y="4"/>
                  <a:pt x="122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5" y="4"/>
                  <a:pt x="136" y="3"/>
                  <a:pt x="136" y="2"/>
                </a:cubicBezTo>
                <a:cubicBezTo>
                  <a:pt x="136" y="1"/>
                  <a:pt x="135" y="0"/>
                  <a:pt x="134" y="0"/>
                </a:cubicBezTo>
                <a:moveTo>
                  <a:pt x="15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2"/>
                </a:cubicBezTo>
                <a:cubicBezTo>
                  <a:pt x="144" y="3"/>
                  <a:pt x="145" y="4"/>
                  <a:pt x="146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4"/>
                  <a:pt x="160" y="3"/>
                  <a:pt x="160" y="2"/>
                </a:cubicBezTo>
                <a:cubicBezTo>
                  <a:pt x="160" y="1"/>
                  <a:pt x="159" y="0"/>
                  <a:pt x="158" y="0"/>
                </a:cubicBezTo>
                <a:moveTo>
                  <a:pt x="18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9" y="0"/>
                  <a:pt x="168" y="1"/>
                  <a:pt x="168" y="2"/>
                </a:cubicBezTo>
                <a:cubicBezTo>
                  <a:pt x="168" y="3"/>
                  <a:pt x="169" y="4"/>
                  <a:pt x="170" y="4"/>
                </a:cubicBezTo>
                <a:cubicBezTo>
                  <a:pt x="182" y="4"/>
                  <a:pt x="182" y="4"/>
                  <a:pt x="182" y="4"/>
                </a:cubicBezTo>
                <a:cubicBezTo>
                  <a:pt x="183" y="4"/>
                  <a:pt x="184" y="3"/>
                  <a:pt x="184" y="2"/>
                </a:cubicBezTo>
                <a:cubicBezTo>
                  <a:pt x="184" y="1"/>
                  <a:pt x="183" y="0"/>
                  <a:pt x="182" y="0"/>
                </a:cubicBezTo>
                <a:moveTo>
                  <a:pt x="206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3" y="0"/>
                  <a:pt x="192" y="1"/>
                  <a:pt x="192" y="2"/>
                </a:cubicBezTo>
                <a:cubicBezTo>
                  <a:pt x="192" y="3"/>
                  <a:pt x="193" y="4"/>
                  <a:pt x="194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7" y="4"/>
                  <a:pt x="208" y="3"/>
                  <a:pt x="208" y="2"/>
                </a:cubicBezTo>
                <a:cubicBezTo>
                  <a:pt x="208" y="1"/>
                  <a:pt x="207" y="0"/>
                  <a:pt x="206" y="0"/>
                </a:cubicBezTo>
                <a:moveTo>
                  <a:pt x="23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7" y="0"/>
                  <a:pt x="216" y="1"/>
                  <a:pt x="216" y="2"/>
                </a:cubicBezTo>
                <a:cubicBezTo>
                  <a:pt x="216" y="3"/>
                  <a:pt x="217" y="4"/>
                  <a:pt x="218" y="4"/>
                </a:cubicBezTo>
                <a:cubicBezTo>
                  <a:pt x="230" y="4"/>
                  <a:pt x="230" y="4"/>
                  <a:pt x="230" y="4"/>
                </a:cubicBezTo>
                <a:cubicBezTo>
                  <a:pt x="231" y="4"/>
                  <a:pt x="232" y="3"/>
                  <a:pt x="232" y="2"/>
                </a:cubicBezTo>
                <a:cubicBezTo>
                  <a:pt x="232" y="1"/>
                  <a:pt x="231" y="0"/>
                  <a:pt x="230" y="0"/>
                </a:cubicBezTo>
                <a:moveTo>
                  <a:pt x="254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1" y="0"/>
                  <a:pt x="240" y="1"/>
                  <a:pt x="240" y="2"/>
                </a:cubicBezTo>
                <a:cubicBezTo>
                  <a:pt x="240" y="3"/>
                  <a:pt x="241" y="4"/>
                  <a:pt x="242" y="4"/>
                </a:cubicBezTo>
                <a:cubicBezTo>
                  <a:pt x="254" y="4"/>
                  <a:pt x="254" y="4"/>
                  <a:pt x="254" y="4"/>
                </a:cubicBezTo>
                <a:cubicBezTo>
                  <a:pt x="255" y="4"/>
                  <a:pt x="256" y="3"/>
                  <a:pt x="256" y="2"/>
                </a:cubicBezTo>
                <a:cubicBezTo>
                  <a:pt x="256" y="1"/>
                  <a:pt x="255" y="0"/>
                  <a:pt x="254" y="0"/>
                </a:cubicBezTo>
                <a:moveTo>
                  <a:pt x="27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5" y="0"/>
                  <a:pt x="264" y="1"/>
                  <a:pt x="264" y="2"/>
                </a:cubicBezTo>
                <a:cubicBezTo>
                  <a:pt x="264" y="3"/>
                  <a:pt x="265" y="4"/>
                  <a:pt x="266" y="4"/>
                </a:cubicBezTo>
                <a:cubicBezTo>
                  <a:pt x="278" y="4"/>
                  <a:pt x="278" y="4"/>
                  <a:pt x="278" y="4"/>
                </a:cubicBezTo>
                <a:cubicBezTo>
                  <a:pt x="279" y="4"/>
                  <a:pt x="280" y="3"/>
                  <a:pt x="280" y="2"/>
                </a:cubicBezTo>
                <a:cubicBezTo>
                  <a:pt x="280" y="1"/>
                  <a:pt x="279" y="0"/>
                  <a:pt x="278" y="0"/>
                </a:cubicBezTo>
                <a:moveTo>
                  <a:pt x="30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289" y="0"/>
                  <a:pt x="288" y="1"/>
                  <a:pt x="288" y="2"/>
                </a:cubicBezTo>
                <a:cubicBezTo>
                  <a:pt x="288" y="3"/>
                  <a:pt x="289" y="4"/>
                  <a:pt x="290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303" y="4"/>
                  <a:pt x="304" y="3"/>
                  <a:pt x="304" y="2"/>
                </a:cubicBezTo>
                <a:cubicBezTo>
                  <a:pt x="304" y="1"/>
                  <a:pt x="303" y="0"/>
                  <a:pt x="302" y="0"/>
                </a:cubicBezTo>
                <a:moveTo>
                  <a:pt x="326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3" y="0"/>
                  <a:pt x="312" y="1"/>
                  <a:pt x="312" y="2"/>
                </a:cubicBezTo>
                <a:cubicBezTo>
                  <a:pt x="312" y="3"/>
                  <a:pt x="313" y="4"/>
                  <a:pt x="314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7" y="4"/>
                  <a:pt x="328" y="3"/>
                  <a:pt x="328" y="2"/>
                </a:cubicBezTo>
                <a:cubicBezTo>
                  <a:pt x="328" y="1"/>
                  <a:pt x="327" y="0"/>
                  <a:pt x="326" y="0"/>
                </a:cubicBezTo>
                <a:moveTo>
                  <a:pt x="350" y="0"/>
                </a:moveTo>
                <a:cubicBezTo>
                  <a:pt x="338" y="0"/>
                  <a:pt x="338" y="0"/>
                  <a:pt x="338" y="0"/>
                </a:cubicBezTo>
                <a:cubicBezTo>
                  <a:pt x="337" y="0"/>
                  <a:pt x="336" y="1"/>
                  <a:pt x="336" y="2"/>
                </a:cubicBezTo>
                <a:cubicBezTo>
                  <a:pt x="336" y="3"/>
                  <a:pt x="337" y="4"/>
                  <a:pt x="338" y="4"/>
                </a:cubicBezTo>
                <a:cubicBezTo>
                  <a:pt x="350" y="4"/>
                  <a:pt x="350" y="4"/>
                  <a:pt x="350" y="4"/>
                </a:cubicBezTo>
                <a:cubicBezTo>
                  <a:pt x="351" y="4"/>
                  <a:pt x="352" y="3"/>
                  <a:pt x="352" y="2"/>
                </a:cubicBezTo>
                <a:cubicBezTo>
                  <a:pt x="352" y="1"/>
                  <a:pt x="351" y="0"/>
                  <a:pt x="350" y="0"/>
                </a:cubicBezTo>
                <a:moveTo>
                  <a:pt x="374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1" y="0"/>
                  <a:pt x="360" y="1"/>
                  <a:pt x="360" y="2"/>
                </a:cubicBezTo>
                <a:cubicBezTo>
                  <a:pt x="360" y="3"/>
                  <a:pt x="361" y="4"/>
                  <a:pt x="362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5" y="4"/>
                  <a:pt x="376" y="3"/>
                  <a:pt x="376" y="2"/>
                </a:cubicBezTo>
                <a:cubicBezTo>
                  <a:pt x="376" y="1"/>
                  <a:pt x="375" y="0"/>
                  <a:pt x="374" y="0"/>
                </a:cubicBezTo>
                <a:moveTo>
                  <a:pt x="387" y="0"/>
                </a:moveTo>
                <a:cubicBezTo>
                  <a:pt x="386" y="0"/>
                  <a:pt x="386" y="0"/>
                  <a:pt x="386" y="0"/>
                </a:cubicBezTo>
                <a:cubicBezTo>
                  <a:pt x="385" y="0"/>
                  <a:pt x="384" y="1"/>
                  <a:pt x="384" y="2"/>
                </a:cubicBezTo>
                <a:cubicBezTo>
                  <a:pt x="384" y="3"/>
                  <a:pt x="385" y="4"/>
                  <a:pt x="386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8" y="4"/>
                  <a:pt x="389" y="4"/>
                </a:cubicBezTo>
                <a:cubicBezTo>
                  <a:pt x="388" y="4"/>
                  <a:pt x="387" y="3"/>
                  <a:pt x="387" y="2"/>
                </a:cubicBezTo>
                <a:cubicBezTo>
                  <a:pt x="387" y="2"/>
                  <a:pt x="387" y="1"/>
                  <a:pt x="387" y="0"/>
                </a:cubicBezTo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5" name="Freeform 79"/>
          <p:cNvSpPr>
            <a:spLocks noEditPoints="1"/>
          </p:cNvSpPr>
          <p:nvPr/>
        </p:nvSpPr>
        <p:spPr bwMode="auto">
          <a:xfrm>
            <a:off x="7699333" y="2108418"/>
            <a:ext cx="30120" cy="2031399"/>
          </a:xfrm>
          <a:custGeom>
            <a:avLst/>
            <a:gdLst>
              <a:gd name="T0" fmla="*/ 0 w 4"/>
              <a:gd name="T1" fmla="*/ 242 h 256"/>
              <a:gd name="T2" fmla="*/ 1 w 4"/>
              <a:gd name="T3" fmla="*/ 252 h 256"/>
              <a:gd name="T4" fmla="*/ 2 w 4"/>
              <a:gd name="T5" fmla="*/ 256 h 256"/>
              <a:gd name="T6" fmla="*/ 4 w 4"/>
              <a:gd name="T7" fmla="*/ 254 h 256"/>
              <a:gd name="T8" fmla="*/ 2 w 4"/>
              <a:gd name="T9" fmla="*/ 240 h 256"/>
              <a:gd name="T10" fmla="*/ 0 w 4"/>
              <a:gd name="T11" fmla="*/ 218 h 256"/>
              <a:gd name="T12" fmla="*/ 2 w 4"/>
              <a:gd name="T13" fmla="*/ 232 h 256"/>
              <a:gd name="T14" fmla="*/ 4 w 4"/>
              <a:gd name="T15" fmla="*/ 218 h 256"/>
              <a:gd name="T16" fmla="*/ 2 w 4"/>
              <a:gd name="T17" fmla="*/ 192 h 256"/>
              <a:gd name="T18" fmla="*/ 0 w 4"/>
              <a:gd name="T19" fmla="*/ 206 h 256"/>
              <a:gd name="T20" fmla="*/ 4 w 4"/>
              <a:gd name="T21" fmla="*/ 206 h 256"/>
              <a:gd name="T22" fmla="*/ 2 w 4"/>
              <a:gd name="T23" fmla="*/ 192 h 256"/>
              <a:gd name="T24" fmla="*/ 0 w 4"/>
              <a:gd name="T25" fmla="*/ 170 h 256"/>
              <a:gd name="T26" fmla="*/ 2 w 4"/>
              <a:gd name="T27" fmla="*/ 184 h 256"/>
              <a:gd name="T28" fmla="*/ 4 w 4"/>
              <a:gd name="T29" fmla="*/ 170 h 256"/>
              <a:gd name="T30" fmla="*/ 2 w 4"/>
              <a:gd name="T31" fmla="*/ 144 h 256"/>
              <a:gd name="T32" fmla="*/ 0 w 4"/>
              <a:gd name="T33" fmla="*/ 158 h 256"/>
              <a:gd name="T34" fmla="*/ 4 w 4"/>
              <a:gd name="T35" fmla="*/ 158 h 256"/>
              <a:gd name="T36" fmla="*/ 2 w 4"/>
              <a:gd name="T37" fmla="*/ 144 h 256"/>
              <a:gd name="T38" fmla="*/ 0 w 4"/>
              <a:gd name="T39" fmla="*/ 122 h 256"/>
              <a:gd name="T40" fmla="*/ 2 w 4"/>
              <a:gd name="T41" fmla="*/ 136 h 256"/>
              <a:gd name="T42" fmla="*/ 4 w 4"/>
              <a:gd name="T43" fmla="*/ 122 h 256"/>
              <a:gd name="T44" fmla="*/ 2 w 4"/>
              <a:gd name="T45" fmla="*/ 96 h 256"/>
              <a:gd name="T46" fmla="*/ 0 w 4"/>
              <a:gd name="T47" fmla="*/ 110 h 256"/>
              <a:gd name="T48" fmla="*/ 4 w 4"/>
              <a:gd name="T49" fmla="*/ 110 h 256"/>
              <a:gd name="T50" fmla="*/ 2 w 4"/>
              <a:gd name="T51" fmla="*/ 96 h 256"/>
              <a:gd name="T52" fmla="*/ 0 w 4"/>
              <a:gd name="T53" fmla="*/ 74 h 256"/>
              <a:gd name="T54" fmla="*/ 2 w 4"/>
              <a:gd name="T55" fmla="*/ 88 h 256"/>
              <a:gd name="T56" fmla="*/ 4 w 4"/>
              <a:gd name="T57" fmla="*/ 74 h 256"/>
              <a:gd name="T58" fmla="*/ 2 w 4"/>
              <a:gd name="T59" fmla="*/ 48 h 256"/>
              <a:gd name="T60" fmla="*/ 0 w 4"/>
              <a:gd name="T61" fmla="*/ 62 h 256"/>
              <a:gd name="T62" fmla="*/ 4 w 4"/>
              <a:gd name="T63" fmla="*/ 62 h 256"/>
              <a:gd name="T64" fmla="*/ 2 w 4"/>
              <a:gd name="T65" fmla="*/ 48 h 256"/>
              <a:gd name="T66" fmla="*/ 0 w 4"/>
              <a:gd name="T67" fmla="*/ 26 h 256"/>
              <a:gd name="T68" fmla="*/ 2 w 4"/>
              <a:gd name="T69" fmla="*/ 40 h 256"/>
              <a:gd name="T70" fmla="*/ 4 w 4"/>
              <a:gd name="T71" fmla="*/ 26 h 256"/>
              <a:gd name="T72" fmla="*/ 2 w 4"/>
              <a:gd name="T73" fmla="*/ 0 h 256"/>
              <a:gd name="T74" fmla="*/ 0 w 4"/>
              <a:gd name="T75" fmla="*/ 14 h 256"/>
              <a:gd name="T76" fmla="*/ 4 w 4"/>
              <a:gd name="T77" fmla="*/ 14 h 256"/>
              <a:gd name="T78" fmla="*/ 2 w 4"/>
              <a:gd name="T7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" h="256">
                <a:moveTo>
                  <a:pt x="2" y="240"/>
                </a:moveTo>
                <a:cubicBezTo>
                  <a:pt x="1" y="240"/>
                  <a:pt x="0" y="241"/>
                  <a:pt x="0" y="242"/>
                </a:cubicBezTo>
                <a:cubicBezTo>
                  <a:pt x="0" y="246"/>
                  <a:pt x="0" y="249"/>
                  <a:pt x="0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2" y="252"/>
                  <a:pt x="3" y="253"/>
                  <a:pt x="3" y="254"/>
                </a:cubicBezTo>
                <a:cubicBezTo>
                  <a:pt x="3" y="255"/>
                  <a:pt x="2" y="256"/>
                  <a:pt x="2" y="256"/>
                </a:cubicBezTo>
                <a:cubicBezTo>
                  <a:pt x="2" y="256"/>
                  <a:pt x="2" y="256"/>
                  <a:pt x="2" y="256"/>
                </a:cubicBezTo>
                <a:cubicBezTo>
                  <a:pt x="4" y="256"/>
                  <a:pt x="4" y="255"/>
                  <a:pt x="4" y="254"/>
                </a:cubicBezTo>
                <a:cubicBezTo>
                  <a:pt x="4" y="250"/>
                  <a:pt x="4" y="246"/>
                  <a:pt x="4" y="242"/>
                </a:cubicBezTo>
                <a:cubicBezTo>
                  <a:pt x="4" y="241"/>
                  <a:pt x="4" y="240"/>
                  <a:pt x="2" y="240"/>
                </a:cubicBezTo>
                <a:moveTo>
                  <a:pt x="2" y="216"/>
                </a:moveTo>
                <a:cubicBezTo>
                  <a:pt x="1" y="216"/>
                  <a:pt x="0" y="217"/>
                  <a:pt x="0" y="218"/>
                </a:cubicBezTo>
                <a:cubicBezTo>
                  <a:pt x="0" y="222"/>
                  <a:pt x="0" y="226"/>
                  <a:pt x="0" y="230"/>
                </a:cubicBezTo>
                <a:cubicBezTo>
                  <a:pt x="0" y="231"/>
                  <a:pt x="1" y="232"/>
                  <a:pt x="2" y="232"/>
                </a:cubicBezTo>
                <a:cubicBezTo>
                  <a:pt x="4" y="232"/>
                  <a:pt x="4" y="231"/>
                  <a:pt x="4" y="230"/>
                </a:cubicBezTo>
                <a:cubicBezTo>
                  <a:pt x="4" y="226"/>
                  <a:pt x="4" y="222"/>
                  <a:pt x="4" y="218"/>
                </a:cubicBezTo>
                <a:cubicBezTo>
                  <a:pt x="4" y="217"/>
                  <a:pt x="4" y="216"/>
                  <a:pt x="2" y="216"/>
                </a:cubicBezTo>
                <a:moveTo>
                  <a:pt x="2" y="192"/>
                </a:moveTo>
                <a:cubicBezTo>
                  <a:pt x="1" y="192"/>
                  <a:pt x="0" y="193"/>
                  <a:pt x="0" y="194"/>
                </a:cubicBezTo>
                <a:cubicBezTo>
                  <a:pt x="0" y="198"/>
                  <a:pt x="0" y="202"/>
                  <a:pt x="0" y="206"/>
                </a:cubicBezTo>
                <a:cubicBezTo>
                  <a:pt x="0" y="207"/>
                  <a:pt x="1" y="208"/>
                  <a:pt x="2" y="208"/>
                </a:cubicBezTo>
                <a:cubicBezTo>
                  <a:pt x="4" y="208"/>
                  <a:pt x="4" y="207"/>
                  <a:pt x="4" y="206"/>
                </a:cubicBezTo>
                <a:cubicBezTo>
                  <a:pt x="4" y="202"/>
                  <a:pt x="4" y="198"/>
                  <a:pt x="4" y="194"/>
                </a:cubicBezTo>
                <a:cubicBezTo>
                  <a:pt x="4" y="193"/>
                  <a:pt x="4" y="192"/>
                  <a:pt x="2" y="192"/>
                </a:cubicBezTo>
                <a:moveTo>
                  <a:pt x="2" y="168"/>
                </a:moveTo>
                <a:cubicBezTo>
                  <a:pt x="1" y="168"/>
                  <a:pt x="0" y="169"/>
                  <a:pt x="0" y="170"/>
                </a:cubicBezTo>
                <a:cubicBezTo>
                  <a:pt x="0" y="174"/>
                  <a:pt x="0" y="178"/>
                  <a:pt x="0" y="182"/>
                </a:cubicBezTo>
                <a:cubicBezTo>
                  <a:pt x="0" y="183"/>
                  <a:pt x="1" y="184"/>
                  <a:pt x="2" y="184"/>
                </a:cubicBezTo>
                <a:cubicBezTo>
                  <a:pt x="4" y="184"/>
                  <a:pt x="4" y="183"/>
                  <a:pt x="4" y="182"/>
                </a:cubicBezTo>
                <a:cubicBezTo>
                  <a:pt x="4" y="178"/>
                  <a:pt x="4" y="174"/>
                  <a:pt x="4" y="170"/>
                </a:cubicBezTo>
                <a:cubicBezTo>
                  <a:pt x="4" y="169"/>
                  <a:pt x="4" y="168"/>
                  <a:pt x="2" y="168"/>
                </a:cubicBezTo>
                <a:moveTo>
                  <a:pt x="2" y="144"/>
                </a:moveTo>
                <a:cubicBezTo>
                  <a:pt x="1" y="144"/>
                  <a:pt x="0" y="145"/>
                  <a:pt x="0" y="146"/>
                </a:cubicBezTo>
                <a:cubicBezTo>
                  <a:pt x="0" y="150"/>
                  <a:pt x="0" y="154"/>
                  <a:pt x="0" y="158"/>
                </a:cubicBezTo>
                <a:cubicBezTo>
                  <a:pt x="0" y="159"/>
                  <a:pt x="1" y="160"/>
                  <a:pt x="2" y="160"/>
                </a:cubicBezTo>
                <a:cubicBezTo>
                  <a:pt x="4" y="160"/>
                  <a:pt x="4" y="159"/>
                  <a:pt x="4" y="158"/>
                </a:cubicBezTo>
                <a:cubicBezTo>
                  <a:pt x="4" y="154"/>
                  <a:pt x="4" y="150"/>
                  <a:pt x="4" y="146"/>
                </a:cubicBezTo>
                <a:cubicBezTo>
                  <a:pt x="4" y="145"/>
                  <a:pt x="4" y="144"/>
                  <a:pt x="2" y="144"/>
                </a:cubicBezTo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6"/>
                  <a:pt x="0" y="130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4" y="136"/>
                  <a:pt x="4" y="135"/>
                  <a:pt x="4" y="134"/>
                </a:cubicBezTo>
                <a:cubicBezTo>
                  <a:pt x="4" y="130"/>
                  <a:pt x="4" y="126"/>
                  <a:pt x="4" y="122"/>
                </a:cubicBezTo>
                <a:cubicBezTo>
                  <a:pt x="4" y="121"/>
                  <a:pt x="4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02"/>
                  <a:pt x="0" y="106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4" y="112"/>
                  <a:pt x="4" y="111"/>
                  <a:pt x="4" y="110"/>
                </a:cubicBezTo>
                <a:cubicBezTo>
                  <a:pt x="4" y="106"/>
                  <a:pt x="4" y="102"/>
                  <a:pt x="4" y="98"/>
                </a:cubicBezTo>
                <a:cubicBezTo>
                  <a:pt x="4" y="97"/>
                  <a:pt x="4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78"/>
                  <a:pt x="0" y="82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4" y="88"/>
                  <a:pt x="4" y="87"/>
                  <a:pt x="4" y="86"/>
                </a:cubicBezTo>
                <a:cubicBezTo>
                  <a:pt x="4" y="82"/>
                  <a:pt x="4" y="78"/>
                  <a:pt x="4" y="74"/>
                </a:cubicBezTo>
                <a:cubicBezTo>
                  <a:pt x="4" y="73"/>
                  <a:pt x="4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54"/>
                  <a:pt x="0" y="58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4" y="64"/>
                  <a:pt x="4" y="63"/>
                  <a:pt x="4" y="62"/>
                </a:cubicBezTo>
                <a:cubicBezTo>
                  <a:pt x="4" y="58"/>
                  <a:pt x="4" y="54"/>
                  <a:pt x="4" y="50"/>
                </a:cubicBezTo>
                <a:cubicBezTo>
                  <a:pt x="4" y="49"/>
                  <a:pt x="4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0"/>
                  <a:pt x="0" y="34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4" y="40"/>
                  <a:pt x="4" y="39"/>
                  <a:pt x="4" y="38"/>
                </a:cubicBezTo>
                <a:cubicBezTo>
                  <a:pt x="4" y="34"/>
                  <a:pt x="4" y="30"/>
                  <a:pt x="4" y="26"/>
                </a:cubicBezTo>
                <a:cubicBezTo>
                  <a:pt x="4" y="25"/>
                  <a:pt x="4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6"/>
                  <a:pt x="0" y="10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4" y="16"/>
                  <a:pt x="4" y="15"/>
                  <a:pt x="4" y="14"/>
                </a:cubicBezTo>
                <a:cubicBezTo>
                  <a:pt x="4" y="10"/>
                  <a:pt x="4" y="6"/>
                  <a:pt x="4" y="2"/>
                </a:cubicBezTo>
                <a:cubicBezTo>
                  <a:pt x="4" y="1"/>
                  <a:pt x="4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6" name="Freeform 80"/>
          <p:cNvSpPr/>
          <p:nvPr/>
        </p:nvSpPr>
        <p:spPr bwMode="auto">
          <a:xfrm>
            <a:off x="7699334" y="4109695"/>
            <a:ext cx="23428" cy="30120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2 h 4"/>
              <a:gd name="T6" fmla="*/ 2 w 3"/>
              <a:gd name="T7" fmla="*/ 4 h 4"/>
              <a:gd name="T8" fmla="*/ 3 w 3"/>
              <a:gd name="T9" fmla="*/ 2 h 4"/>
              <a:gd name="T10" fmla="*/ 1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F5FA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7" name="Freeform 81"/>
          <p:cNvSpPr>
            <a:spLocks noEditPoints="1"/>
          </p:cNvSpPr>
          <p:nvPr/>
        </p:nvSpPr>
        <p:spPr bwMode="auto">
          <a:xfrm>
            <a:off x="4627136" y="3115750"/>
            <a:ext cx="33467" cy="1010679"/>
          </a:xfrm>
          <a:custGeom>
            <a:avLst/>
            <a:gdLst>
              <a:gd name="T0" fmla="*/ 2 w 4"/>
              <a:gd name="T1" fmla="*/ 120 h 127"/>
              <a:gd name="T2" fmla="*/ 0 w 4"/>
              <a:gd name="T3" fmla="*/ 122 h 127"/>
              <a:gd name="T4" fmla="*/ 0 w 4"/>
              <a:gd name="T5" fmla="*/ 127 h 127"/>
              <a:gd name="T6" fmla="*/ 0 w 4"/>
              <a:gd name="T7" fmla="*/ 127 h 127"/>
              <a:gd name="T8" fmla="*/ 2 w 4"/>
              <a:gd name="T9" fmla="*/ 125 h 127"/>
              <a:gd name="T10" fmla="*/ 4 w 4"/>
              <a:gd name="T11" fmla="*/ 125 h 127"/>
              <a:gd name="T12" fmla="*/ 4 w 4"/>
              <a:gd name="T13" fmla="*/ 122 h 127"/>
              <a:gd name="T14" fmla="*/ 2 w 4"/>
              <a:gd name="T15" fmla="*/ 120 h 127"/>
              <a:gd name="T16" fmla="*/ 2 w 4"/>
              <a:gd name="T17" fmla="*/ 96 h 127"/>
              <a:gd name="T18" fmla="*/ 0 w 4"/>
              <a:gd name="T19" fmla="*/ 98 h 127"/>
              <a:gd name="T20" fmla="*/ 0 w 4"/>
              <a:gd name="T21" fmla="*/ 110 h 127"/>
              <a:gd name="T22" fmla="*/ 2 w 4"/>
              <a:gd name="T23" fmla="*/ 112 h 127"/>
              <a:gd name="T24" fmla="*/ 4 w 4"/>
              <a:gd name="T25" fmla="*/ 110 h 127"/>
              <a:gd name="T26" fmla="*/ 4 w 4"/>
              <a:gd name="T27" fmla="*/ 98 h 127"/>
              <a:gd name="T28" fmla="*/ 2 w 4"/>
              <a:gd name="T29" fmla="*/ 96 h 127"/>
              <a:gd name="T30" fmla="*/ 2 w 4"/>
              <a:gd name="T31" fmla="*/ 72 h 127"/>
              <a:gd name="T32" fmla="*/ 0 w 4"/>
              <a:gd name="T33" fmla="*/ 74 h 127"/>
              <a:gd name="T34" fmla="*/ 0 w 4"/>
              <a:gd name="T35" fmla="*/ 86 h 127"/>
              <a:gd name="T36" fmla="*/ 2 w 4"/>
              <a:gd name="T37" fmla="*/ 88 h 127"/>
              <a:gd name="T38" fmla="*/ 4 w 4"/>
              <a:gd name="T39" fmla="*/ 86 h 127"/>
              <a:gd name="T40" fmla="*/ 4 w 4"/>
              <a:gd name="T41" fmla="*/ 74 h 127"/>
              <a:gd name="T42" fmla="*/ 2 w 4"/>
              <a:gd name="T43" fmla="*/ 72 h 127"/>
              <a:gd name="T44" fmla="*/ 2 w 4"/>
              <a:gd name="T45" fmla="*/ 48 h 127"/>
              <a:gd name="T46" fmla="*/ 0 w 4"/>
              <a:gd name="T47" fmla="*/ 50 h 127"/>
              <a:gd name="T48" fmla="*/ 0 w 4"/>
              <a:gd name="T49" fmla="*/ 62 h 127"/>
              <a:gd name="T50" fmla="*/ 2 w 4"/>
              <a:gd name="T51" fmla="*/ 64 h 127"/>
              <a:gd name="T52" fmla="*/ 4 w 4"/>
              <a:gd name="T53" fmla="*/ 62 h 127"/>
              <a:gd name="T54" fmla="*/ 4 w 4"/>
              <a:gd name="T55" fmla="*/ 50 h 127"/>
              <a:gd name="T56" fmla="*/ 2 w 4"/>
              <a:gd name="T57" fmla="*/ 48 h 127"/>
              <a:gd name="T58" fmla="*/ 2 w 4"/>
              <a:gd name="T59" fmla="*/ 24 h 127"/>
              <a:gd name="T60" fmla="*/ 0 w 4"/>
              <a:gd name="T61" fmla="*/ 26 h 127"/>
              <a:gd name="T62" fmla="*/ 0 w 4"/>
              <a:gd name="T63" fmla="*/ 38 h 127"/>
              <a:gd name="T64" fmla="*/ 2 w 4"/>
              <a:gd name="T65" fmla="*/ 40 h 127"/>
              <a:gd name="T66" fmla="*/ 4 w 4"/>
              <a:gd name="T67" fmla="*/ 38 h 127"/>
              <a:gd name="T68" fmla="*/ 4 w 4"/>
              <a:gd name="T69" fmla="*/ 26 h 127"/>
              <a:gd name="T70" fmla="*/ 2 w 4"/>
              <a:gd name="T71" fmla="*/ 24 h 127"/>
              <a:gd name="T72" fmla="*/ 2 w 4"/>
              <a:gd name="T73" fmla="*/ 0 h 127"/>
              <a:gd name="T74" fmla="*/ 0 w 4"/>
              <a:gd name="T75" fmla="*/ 2 h 127"/>
              <a:gd name="T76" fmla="*/ 0 w 4"/>
              <a:gd name="T77" fmla="*/ 14 h 127"/>
              <a:gd name="T78" fmla="*/ 2 w 4"/>
              <a:gd name="T79" fmla="*/ 16 h 127"/>
              <a:gd name="T80" fmla="*/ 4 w 4"/>
              <a:gd name="T81" fmla="*/ 14 h 127"/>
              <a:gd name="T82" fmla="*/ 4 w 4"/>
              <a:gd name="T83" fmla="*/ 2 h 127"/>
              <a:gd name="T84" fmla="*/ 2 w 4"/>
              <a:gd name="T8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27"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6"/>
                  <a:pt x="1" y="125"/>
                  <a:pt x="2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22"/>
                  <a:pt x="4" y="122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38" name="Freeform 82"/>
          <p:cNvSpPr/>
          <p:nvPr/>
        </p:nvSpPr>
        <p:spPr bwMode="auto">
          <a:xfrm>
            <a:off x="10663446" y="1737335"/>
            <a:ext cx="33467" cy="30120"/>
          </a:xfrm>
          <a:custGeom>
            <a:avLst/>
            <a:gdLst>
              <a:gd name="T0" fmla="*/ 4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4 w 4"/>
              <a:gd name="T9" fmla="*/ 2 h 4"/>
              <a:gd name="T10" fmla="*/ 4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F5FA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4" name="Freeform 88"/>
          <p:cNvSpPr>
            <a:spLocks noEditPoints="1"/>
          </p:cNvSpPr>
          <p:nvPr/>
        </p:nvSpPr>
        <p:spPr bwMode="auto">
          <a:xfrm>
            <a:off x="8531634" y="4098296"/>
            <a:ext cx="3078889" cy="33467"/>
          </a:xfrm>
          <a:custGeom>
            <a:avLst/>
            <a:gdLst>
              <a:gd name="T0" fmla="*/ 4 w 388"/>
              <a:gd name="T1" fmla="*/ 0 h 4"/>
              <a:gd name="T2" fmla="*/ 2 w 388"/>
              <a:gd name="T3" fmla="*/ 4 h 4"/>
              <a:gd name="T4" fmla="*/ 0 w 388"/>
              <a:gd name="T5" fmla="*/ 2 h 4"/>
              <a:gd name="T6" fmla="*/ 14 w 388"/>
              <a:gd name="T7" fmla="*/ 4 h 4"/>
              <a:gd name="T8" fmla="*/ 14 w 388"/>
              <a:gd name="T9" fmla="*/ 0 h 4"/>
              <a:gd name="T10" fmla="*/ 26 w 388"/>
              <a:gd name="T11" fmla="*/ 0 h 4"/>
              <a:gd name="T12" fmla="*/ 26 w 388"/>
              <a:gd name="T13" fmla="*/ 4 h 4"/>
              <a:gd name="T14" fmla="*/ 40 w 388"/>
              <a:gd name="T15" fmla="*/ 2 h 4"/>
              <a:gd name="T16" fmla="*/ 62 w 388"/>
              <a:gd name="T17" fmla="*/ 0 h 4"/>
              <a:gd name="T18" fmla="*/ 48 w 388"/>
              <a:gd name="T19" fmla="*/ 2 h 4"/>
              <a:gd name="T20" fmla="*/ 62 w 388"/>
              <a:gd name="T21" fmla="*/ 4 h 4"/>
              <a:gd name="T22" fmla="*/ 62 w 388"/>
              <a:gd name="T23" fmla="*/ 0 h 4"/>
              <a:gd name="T24" fmla="*/ 74 w 388"/>
              <a:gd name="T25" fmla="*/ 0 h 4"/>
              <a:gd name="T26" fmla="*/ 74 w 388"/>
              <a:gd name="T27" fmla="*/ 4 h 4"/>
              <a:gd name="T28" fmla="*/ 88 w 388"/>
              <a:gd name="T29" fmla="*/ 2 h 4"/>
              <a:gd name="T30" fmla="*/ 110 w 388"/>
              <a:gd name="T31" fmla="*/ 0 h 4"/>
              <a:gd name="T32" fmla="*/ 96 w 388"/>
              <a:gd name="T33" fmla="*/ 2 h 4"/>
              <a:gd name="T34" fmla="*/ 110 w 388"/>
              <a:gd name="T35" fmla="*/ 4 h 4"/>
              <a:gd name="T36" fmla="*/ 110 w 388"/>
              <a:gd name="T37" fmla="*/ 0 h 4"/>
              <a:gd name="T38" fmla="*/ 122 w 388"/>
              <a:gd name="T39" fmla="*/ 0 h 4"/>
              <a:gd name="T40" fmla="*/ 122 w 388"/>
              <a:gd name="T41" fmla="*/ 4 h 4"/>
              <a:gd name="T42" fmla="*/ 136 w 388"/>
              <a:gd name="T43" fmla="*/ 2 h 4"/>
              <a:gd name="T44" fmla="*/ 158 w 388"/>
              <a:gd name="T45" fmla="*/ 0 h 4"/>
              <a:gd name="T46" fmla="*/ 144 w 388"/>
              <a:gd name="T47" fmla="*/ 2 h 4"/>
              <a:gd name="T48" fmla="*/ 158 w 388"/>
              <a:gd name="T49" fmla="*/ 4 h 4"/>
              <a:gd name="T50" fmla="*/ 158 w 388"/>
              <a:gd name="T51" fmla="*/ 0 h 4"/>
              <a:gd name="T52" fmla="*/ 170 w 388"/>
              <a:gd name="T53" fmla="*/ 0 h 4"/>
              <a:gd name="T54" fmla="*/ 170 w 388"/>
              <a:gd name="T55" fmla="*/ 4 h 4"/>
              <a:gd name="T56" fmla="*/ 184 w 388"/>
              <a:gd name="T57" fmla="*/ 2 h 4"/>
              <a:gd name="T58" fmla="*/ 206 w 388"/>
              <a:gd name="T59" fmla="*/ 0 h 4"/>
              <a:gd name="T60" fmla="*/ 192 w 388"/>
              <a:gd name="T61" fmla="*/ 2 h 4"/>
              <a:gd name="T62" fmla="*/ 206 w 388"/>
              <a:gd name="T63" fmla="*/ 4 h 4"/>
              <a:gd name="T64" fmla="*/ 206 w 388"/>
              <a:gd name="T65" fmla="*/ 0 h 4"/>
              <a:gd name="T66" fmla="*/ 218 w 388"/>
              <a:gd name="T67" fmla="*/ 0 h 4"/>
              <a:gd name="T68" fmla="*/ 218 w 388"/>
              <a:gd name="T69" fmla="*/ 4 h 4"/>
              <a:gd name="T70" fmla="*/ 232 w 388"/>
              <a:gd name="T71" fmla="*/ 2 h 4"/>
              <a:gd name="T72" fmla="*/ 254 w 388"/>
              <a:gd name="T73" fmla="*/ 0 h 4"/>
              <a:gd name="T74" fmla="*/ 240 w 388"/>
              <a:gd name="T75" fmla="*/ 2 h 4"/>
              <a:gd name="T76" fmla="*/ 254 w 388"/>
              <a:gd name="T77" fmla="*/ 4 h 4"/>
              <a:gd name="T78" fmla="*/ 254 w 388"/>
              <a:gd name="T79" fmla="*/ 0 h 4"/>
              <a:gd name="T80" fmla="*/ 266 w 388"/>
              <a:gd name="T81" fmla="*/ 0 h 4"/>
              <a:gd name="T82" fmla="*/ 266 w 388"/>
              <a:gd name="T83" fmla="*/ 4 h 4"/>
              <a:gd name="T84" fmla="*/ 280 w 388"/>
              <a:gd name="T85" fmla="*/ 2 h 4"/>
              <a:gd name="T86" fmla="*/ 302 w 388"/>
              <a:gd name="T87" fmla="*/ 0 h 4"/>
              <a:gd name="T88" fmla="*/ 288 w 388"/>
              <a:gd name="T89" fmla="*/ 2 h 4"/>
              <a:gd name="T90" fmla="*/ 302 w 388"/>
              <a:gd name="T91" fmla="*/ 4 h 4"/>
              <a:gd name="T92" fmla="*/ 302 w 388"/>
              <a:gd name="T93" fmla="*/ 0 h 4"/>
              <a:gd name="T94" fmla="*/ 314 w 388"/>
              <a:gd name="T95" fmla="*/ 0 h 4"/>
              <a:gd name="T96" fmla="*/ 314 w 388"/>
              <a:gd name="T97" fmla="*/ 4 h 4"/>
              <a:gd name="T98" fmla="*/ 328 w 388"/>
              <a:gd name="T99" fmla="*/ 2 h 4"/>
              <a:gd name="T100" fmla="*/ 350 w 388"/>
              <a:gd name="T101" fmla="*/ 0 h 4"/>
              <a:gd name="T102" fmla="*/ 336 w 388"/>
              <a:gd name="T103" fmla="*/ 2 h 4"/>
              <a:gd name="T104" fmla="*/ 350 w 388"/>
              <a:gd name="T105" fmla="*/ 4 h 4"/>
              <a:gd name="T106" fmla="*/ 350 w 388"/>
              <a:gd name="T107" fmla="*/ 0 h 4"/>
              <a:gd name="T108" fmla="*/ 362 w 388"/>
              <a:gd name="T109" fmla="*/ 0 h 4"/>
              <a:gd name="T110" fmla="*/ 362 w 388"/>
              <a:gd name="T111" fmla="*/ 4 h 4"/>
              <a:gd name="T112" fmla="*/ 376 w 388"/>
              <a:gd name="T113" fmla="*/ 2 h 4"/>
              <a:gd name="T114" fmla="*/ 387 w 388"/>
              <a:gd name="T115" fmla="*/ 0 h 4"/>
              <a:gd name="T116" fmla="*/ 384 w 388"/>
              <a:gd name="T117" fmla="*/ 2 h 4"/>
              <a:gd name="T118" fmla="*/ 388 w 388"/>
              <a:gd name="T119" fmla="*/ 4 h 4"/>
              <a:gd name="T120" fmla="*/ 387 w 388"/>
              <a:gd name="T1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8" h="4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moveTo>
                  <a:pt x="38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1"/>
                  <a:pt x="24" y="2"/>
                </a:cubicBezTo>
                <a:cubicBezTo>
                  <a:pt x="24" y="3"/>
                  <a:pt x="24" y="4"/>
                  <a:pt x="26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0" y="3"/>
                  <a:pt x="40" y="2"/>
                </a:cubicBezTo>
                <a:cubicBezTo>
                  <a:pt x="40" y="1"/>
                  <a:pt x="39" y="0"/>
                  <a:pt x="38" y="0"/>
                </a:cubicBezTo>
                <a:moveTo>
                  <a:pt x="62" y="0"/>
                </a:move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8" y="1"/>
                  <a:pt x="48" y="2"/>
                </a:cubicBezTo>
                <a:cubicBezTo>
                  <a:pt x="48" y="3"/>
                  <a:pt x="48" y="4"/>
                  <a:pt x="50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moveTo>
                  <a:pt x="86" y="0"/>
                </a:move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2" y="1"/>
                  <a:pt x="72" y="2"/>
                </a:cubicBezTo>
                <a:cubicBezTo>
                  <a:pt x="72" y="3"/>
                  <a:pt x="72" y="4"/>
                  <a:pt x="74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7" y="4"/>
                  <a:pt x="88" y="3"/>
                  <a:pt x="88" y="2"/>
                </a:cubicBezTo>
                <a:cubicBezTo>
                  <a:pt x="88" y="1"/>
                  <a:pt x="87" y="0"/>
                  <a:pt x="86" y="0"/>
                </a:cubicBezTo>
                <a:moveTo>
                  <a:pt x="110" y="0"/>
                </a:move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1"/>
                  <a:pt x="96" y="2"/>
                </a:cubicBezTo>
                <a:cubicBezTo>
                  <a:pt x="96" y="3"/>
                  <a:pt x="96" y="4"/>
                  <a:pt x="98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1" y="4"/>
                  <a:pt x="112" y="3"/>
                  <a:pt x="112" y="2"/>
                </a:cubicBezTo>
                <a:cubicBezTo>
                  <a:pt x="112" y="1"/>
                  <a:pt x="111" y="0"/>
                  <a:pt x="110" y="0"/>
                </a:cubicBezTo>
                <a:moveTo>
                  <a:pt x="134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1"/>
                  <a:pt x="120" y="2"/>
                </a:cubicBezTo>
                <a:cubicBezTo>
                  <a:pt x="120" y="3"/>
                  <a:pt x="120" y="4"/>
                  <a:pt x="122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5" y="4"/>
                  <a:pt x="136" y="3"/>
                  <a:pt x="136" y="2"/>
                </a:cubicBezTo>
                <a:cubicBezTo>
                  <a:pt x="136" y="1"/>
                  <a:pt x="135" y="0"/>
                  <a:pt x="134" y="0"/>
                </a:cubicBezTo>
                <a:moveTo>
                  <a:pt x="15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4" y="0"/>
                  <a:pt x="144" y="1"/>
                  <a:pt x="144" y="2"/>
                </a:cubicBezTo>
                <a:cubicBezTo>
                  <a:pt x="144" y="3"/>
                  <a:pt x="144" y="4"/>
                  <a:pt x="146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4"/>
                  <a:pt x="160" y="3"/>
                  <a:pt x="160" y="2"/>
                </a:cubicBezTo>
                <a:cubicBezTo>
                  <a:pt x="160" y="1"/>
                  <a:pt x="159" y="0"/>
                  <a:pt x="158" y="0"/>
                </a:cubicBezTo>
                <a:moveTo>
                  <a:pt x="18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8" y="0"/>
                  <a:pt x="168" y="1"/>
                  <a:pt x="168" y="2"/>
                </a:cubicBezTo>
                <a:cubicBezTo>
                  <a:pt x="168" y="3"/>
                  <a:pt x="168" y="4"/>
                  <a:pt x="170" y="4"/>
                </a:cubicBezTo>
                <a:cubicBezTo>
                  <a:pt x="182" y="4"/>
                  <a:pt x="182" y="4"/>
                  <a:pt x="182" y="4"/>
                </a:cubicBezTo>
                <a:cubicBezTo>
                  <a:pt x="183" y="4"/>
                  <a:pt x="184" y="3"/>
                  <a:pt x="184" y="2"/>
                </a:cubicBezTo>
                <a:cubicBezTo>
                  <a:pt x="184" y="1"/>
                  <a:pt x="183" y="0"/>
                  <a:pt x="182" y="0"/>
                </a:cubicBezTo>
                <a:moveTo>
                  <a:pt x="206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2" y="0"/>
                  <a:pt x="192" y="1"/>
                  <a:pt x="192" y="2"/>
                </a:cubicBezTo>
                <a:cubicBezTo>
                  <a:pt x="192" y="3"/>
                  <a:pt x="192" y="4"/>
                  <a:pt x="194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7" y="4"/>
                  <a:pt x="208" y="3"/>
                  <a:pt x="208" y="2"/>
                </a:cubicBezTo>
                <a:cubicBezTo>
                  <a:pt x="208" y="1"/>
                  <a:pt x="207" y="0"/>
                  <a:pt x="206" y="0"/>
                </a:cubicBezTo>
                <a:moveTo>
                  <a:pt x="23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6" y="0"/>
                  <a:pt x="216" y="1"/>
                  <a:pt x="216" y="2"/>
                </a:cubicBezTo>
                <a:cubicBezTo>
                  <a:pt x="216" y="3"/>
                  <a:pt x="216" y="4"/>
                  <a:pt x="218" y="4"/>
                </a:cubicBezTo>
                <a:cubicBezTo>
                  <a:pt x="230" y="4"/>
                  <a:pt x="230" y="4"/>
                  <a:pt x="230" y="4"/>
                </a:cubicBezTo>
                <a:cubicBezTo>
                  <a:pt x="231" y="4"/>
                  <a:pt x="232" y="3"/>
                  <a:pt x="232" y="2"/>
                </a:cubicBezTo>
                <a:cubicBezTo>
                  <a:pt x="232" y="1"/>
                  <a:pt x="231" y="0"/>
                  <a:pt x="230" y="0"/>
                </a:cubicBezTo>
                <a:moveTo>
                  <a:pt x="254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0" y="0"/>
                  <a:pt x="240" y="1"/>
                  <a:pt x="240" y="2"/>
                </a:cubicBezTo>
                <a:cubicBezTo>
                  <a:pt x="240" y="3"/>
                  <a:pt x="240" y="4"/>
                  <a:pt x="242" y="4"/>
                </a:cubicBezTo>
                <a:cubicBezTo>
                  <a:pt x="254" y="4"/>
                  <a:pt x="254" y="4"/>
                  <a:pt x="254" y="4"/>
                </a:cubicBezTo>
                <a:cubicBezTo>
                  <a:pt x="255" y="4"/>
                  <a:pt x="256" y="3"/>
                  <a:pt x="256" y="2"/>
                </a:cubicBezTo>
                <a:cubicBezTo>
                  <a:pt x="256" y="1"/>
                  <a:pt x="255" y="0"/>
                  <a:pt x="254" y="0"/>
                </a:cubicBezTo>
                <a:moveTo>
                  <a:pt x="27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4" y="0"/>
                  <a:pt x="264" y="1"/>
                  <a:pt x="264" y="2"/>
                </a:cubicBezTo>
                <a:cubicBezTo>
                  <a:pt x="264" y="3"/>
                  <a:pt x="264" y="4"/>
                  <a:pt x="266" y="4"/>
                </a:cubicBezTo>
                <a:cubicBezTo>
                  <a:pt x="278" y="4"/>
                  <a:pt x="278" y="4"/>
                  <a:pt x="278" y="4"/>
                </a:cubicBezTo>
                <a:cubicBezTo>
                  <a:pt x="279" y="4"/>
                  <a:pt x="280" y="3"/>
                  <a:pt x="280" y="2"/>
                </a:cubicBezTo>
                <a:cubicBezTo>
                  <a:pt x="280" y="1"/>
                  <a:pt x="279" y="0"/>
                  <a:pt x="278" y="0"/>
                </a:cubicBezTo>
                <a:moveTo>
                  <a:pt x="30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288" y="0"/>
                  <a:pt x="288" y="1"/>
                  <a:pt x="288" y="2"/>
                </a:cubicBezTo>
                <a:cubicBezTo>
                  <a:pt x="288" y="3"/>
                  <a:pt x="288" y="4"/>
                  <a:pt x="290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303" y="4"/>
                  <a:pt x="304" y="3"/>
                  <a:pt x="304" y="2"/>
                </a:cubicBezTo>
                <a:cubicBezTo>
                  <a:pt x="304" y="1"/>
                  <a:pt x="303" y="0"/>
                  <a:pt x="302" y="0"/>
                </a:cubicBezTo>
                <a:moveTo>
                  <a:pt x="326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2" y="0"/>
                  <a:pt x="312" y="1"/>
                  <a:pt x="312" y="2"/>
                </a:cubicBezTo>
                <a:cubicBezTo>
                  <a:pt x="312" y="3"/>
                  <a:pt x="312" y="4"/>
                  <a:pt x="314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7" y="4"/>
                  <a:pt x="328" y="3"/>
                  <a:pt x="328" y="2"/>
                </a:cubicBezTo>
                <a:cubicBezTo>
                  <a:pt x="328" y="1"/>
                  <a:pt x="327" y="0"/>
                  <a:pt x="326" y="0"/>
                </a:cubicBezTo>
                <a:moveTo>
                  <a:pt x="350" y="0"/>
                </a:moveTo>
                <a:cubicBezTo>
                  <a:pt x="338" y="0"/>
                  <a:pt x="338" y="0"/>
                  <a:pt x="338" y="0"/>
                </a:cubicBezTo>
                <a:cubicBezTo>
                  <a:pt x="336" y="0"/>
                  <a:pt x="336" y="1"/>
                  <a:pt x="336" y="2"/>
                </a:cubicBezTo>
                <a:cubicBezTo>
                  <a:pt x="336" y="3"/>
                  <a:pt x="336" y="4"/>
                  <a:pt x="338" y="4"/>
                </a:cubicBezTo>
                <a:cubicBezTo>
                  <a:pt x="350" y="4"/>
                  <a:pt x="350" y="4"/>
                  <a:pt x="350" y="4"/>
                </a:cubicBezTo>
                <a:cubicBezTo>
                  <a:pt x="351" y="4"/>
                  <a:pt x="352" y="3"/>
                  <a:pt x="352" y="2"/>
                </a:cubicBezTo>
                <a:cubicBezTo>
                  <a:pt x="352" y="1"/>
                  <a:pt x="351" y="0"/>
                  <a:pt x="350" y="0"/>
                </a:cubicBezTo>
                <a:moveTo>
                  <a:pt x="374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0" y="0"/>
                  <a:pt x="360" y="1"/>
                  <a:pt x="360" y="2"/>
                </a:cubicBezTo>
                <a:cubicBezTo>
                  <a:pt x="360" y="3"/>
                  <a:pt x="360" y="4"/>
                  <a:pt x="362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5" y="4"/>
                  <a:pt x="376" y="3"/>
                  <a:pt x="376" y="2"/>
                </a:cubicBezTo>
                <a:cubicBezTo>
                  <a:pt x="376" y="1"/>
                  <a:pt x="375" y="0"/>
                  <a:pt x="374" y="0"/>
                </a:cubicBezTo>
                <a:moveTo>
                  <a:pt x="387" y="0"/>
                </a:moveTo>
                <a:cubicBezTo>
                  <a:pt x="386" y="0"/>
                  <a:pt x="386" y="0"/>
                  <a:pt x="386" y="0"/>
                </a:cubicBezTo>
                <a:cubicBezTo>
                  <a:pt x="384" y="0"/>
                  <a:pt x="384" y="1"/>
                  <a:pt x="384" y="2"/>
                </a:cubicBezTo>
                <a:cubicBezTo>
                  <a:pt x="384" y="3"/>
                  <a:pt x="384" y="4"/>
                  <a:pt x="386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7" y="3"/>
                  <a:pt x="387" y="2"/>
                </a:cubicBezTo>
                <a:cubicBezTo>
                  <a:pt x="387" y="2"/>
                  <a:pt x="387" y="1"/>
                  <a:pt x="387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5" name="Freeform 89"/>
          <p:cNvSpPr>
            <a:spLocks noEditPoints="1"/>
          </p:cNvSpPr>
          <p:nvPr/>
        </p:nvSpPr>
        <p:spPr bwMode="auto">
          <a:xfrm>
            <a:off x="11603829" y="2097019"/>
            <a:ext cx="30120" cy="2034744"/>
          </a:xfrm>
          <a:custGeom>
            <a:avLst/>
            <a:gdLst>
              <a:gd name="T0" fmla="*/ 0 w 4"/>
              <a:gd name="T1" fmla="*/ 242 h 256"/>
              <a:gd name="T2" fmla="*/ 1 w 4"/>
              <a:gd name="T3" fmla="*/ 252 h 256"/>
              <a:gd name="T4" fmla="*/ 1 w 4"/>
              <a:gd name="T5" fmla="*/ 256 h 256"/>
              <a:gd name="T6" fmla="*/ 4 w 4"/>
              <a:gd name="T7" fmla="*/ 254 h 256"/>
              <a:gd name="T8" fmla="*/ 2 w 4"/>
              <a:gd name="T9" fmla="*/ 240 h 256"/>
              <a:gd name="T10" fmla="*/ 0 w 4"/>
              <a:gd name="T11" fmla="*/ 218 h 256"/>
              <a:gd name="T12" fmla="*/ 2 w 4"/>
              <a:gd name="T13" fmla="*/ 232 h 256"/>
              <a:gd name="T14" fmla="*/ 4 w 4"/>
              <a:gd name="T15" fmla="*/ 218 h 256"/>
              <a:gd name="T16" fmla="*/ 2 w 4"/>
              <a:gd name="T17" fmla="*/ 192 h 256"/>
              <a:gd name="T18" fmla="*/ 0 w 4"/>
              <a:gd name="T19" fmla="*/ 206 h 256"/>
              <a:gd name="T20" fmla="*/ 4 w 4"/>
              <a:gd name="T21" fmla="*/ 206 h 256"/>
              <a:gd name="T22" fmla="*/ 2 w 4"/>
              <a:gd name="T23" fmla="*/ 192 h 256"/>
              <a:gd name="T24" fmla="*/ 0 w 4"/>
              <a:gd name="T25" fmla="*/ 170 h 256"/>
              <a:gd name="T26" fmla="*/ 2 w 4"/>
              <a:gd name="T27" fmla="*/ 184 h 256"/>
              <a:gd name="T28" fmla="*/ 4 w 4"/>
              <a:gd name="T29" fmla="*/ 170 h 256"/>
              <a:gd name="T30" fmla="*/ 2 w 4"/>
              <a:gd name="T31" fmla="*/ 144 h 256"/>
              <a:gd name="T32" fmla="*/ 0 w 4"/>
              <a:gd name="T33" fmla="*/ 158 h 256"/>
              <a:gd name="T34" fmla="*/ 4 w 4"/>
              <a:gd name="T35" fmla="*/ 158 h 256"/>
              <a:gd name="T36" fmla="*/ 2 w 4"/>
              <a:gd name="T37" fmla="*/ 144 h 256"/>
              <a:gd name="T38" fmla="*/ 0 w 4"/>
              <a:gd name="T39" fmla="*/ 122 h 256"/>
              <a:gd name="T40" fmla="*/ 2 w 4"/>
              <a:gd name="T41" fmla="*/ 136 h 256"/>
              <a:gd name="T42" fmla="*/ 4 w 4"/>
              <a:gd name="T43" fmla="*/ 122 h 256"/>
              <a:gd name="T44" fmla="*/ 2 w 4"/>
              <a:gd name="T45" fmla="*/ 96 h 256"/>
              <a:gd name="T46" fmla="*/ 0 w 4"/>
              <a:gd name="T47" fmla="*/ 110 h 256"/>
              <a:gd name="T48" fmla="*/ 4 w 4"/>
              <a:gd name="T49" fmla="*/ 110 h 256"/>
              <a:gd name="T50" fmla="*/ 2 w 4"/>
              <a:gd name="T51" fmla="*/ 96 h 256"/>
              <a:gd name="T52" fmla="*/ 0 w 4"/>
              <a:gd name="T53" fmla="*/ 74 h 256"/>
              <a:gd name="T54" fmla="*/ 2 w 4"/>
              <a:gd name="T55" fmla="*/ 88 h 256"/>
              <a:gd name="T56" fmla="*/ 4 w 4"/>
              <a:gd name="T57" fmla="*/ 74 h 256"/>
              <a:gd name="T58" fmla="*/ 2 w 4"/>
              <a:gd name="T59" fmla="*/ 48 h 256"/>
              <a:gd name="T60" fmla="*/ 0 w 4"/>
              <a:gd name="T61" fmla="*/ 62 h 256"/>
              <a:gd name="T62" fmla="*/ 4 w 4"/>
              <a:gd name="T63" fmla="*/ 62 h 256"/>
              <a:gd name="T64" fmla="*/ 2 w 4"/>
              <a:gd name="T65" fmla="*/ 48 h 256"/>
              <a:gd name="T66" fmla="*/ 0 w 4"/>
              <a:gd name="T67" fmla="*/ 26 h 256"/>
              <a:gd name="T68" fmla="*/ 2 w 4"/>
              <a:gd name="T69" fmla="*/ 40 h 256"/>
              <a:gd name="T70" fmla="*/ 4 w 4"/>
              <a:gd name="T71" fmla="*/ 26 h 256"/>
              <a:gd name="T72" fmla="*/ 2 w 4"/>
              <a:gd name="T73" fmla="*/ 0 h 256"/>
              <a:gd name="T74" fmla="*/ 0 w 4"/>
              <a:gd name="T75" fmla="*/ 14 h 256"/>
              <a:gd name="T76" fmla="*/ 4 w 4"/>
              <a:gd name="T77" fmla="*/ 14 h 256"/>
              <a:gd name="T78" fmla="*/ 2 w 4"/>
              <a:gd name="T7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" h="256">
                <a:moveTo>
                  <a:pt x="2" y="240"/>
                </a:moveTo>
                <a:cubicBezTo>
                  <a:pt x="1" y="240"/>
                  <a:pt x="0" y="241"/>
                  <a:pt x="0" y="242"/>
                </a:cubicBezTo>
                <a:cubicBezTo>
                  <a:pt x="0" y="246"/>
                  <a:pt x="0" y="249"/>
                  <a:pt x="0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2" y="252"/>
                  <a:pt x="3" y="253"/>
                  <a:pt x="3" y="254"/>
                </a:cubicBezTo>
                <a:cubicBezTo>
                  <a:pt x="3" y="255"/>
                  <a:pt x="2" y="256"/>
                  <a:pt x="1" y="256"/>
                </a:cubicBezTo>
                <a:cubicBezTo>
                  <a:pt x="2" y="256"/>
                  <a:pt x="2" y="256"/>
                  <a:pt x="2" y="256"/>
                </a:cubicBezTo>
                <a:cubicBezTo>
                  <a:pt x="3" y="256"/>
                  <a:pt x="4" y="255"/>
                  <a:pt x="4" y="254"/>
                </a:cubicBezTo>
                <a:cubicBezTo>
                  <a:pt x="4" y="250"/>
                  <a:pt x="4" y="246"/>
                  <a:pt x="4" y="242"/>
                </a:cubicBezTo>
                <a:cubicBezTo>
                  <a:pt x="4" y="241"/>
                  <a:pt x="3" y="240"/>
                  <a:pt x="2" y="240"/>
                </a:cubicBezTo>
                <a:moveTo>
                  <a:pt x="2" y="216"/>
                </a:moveTo>
                <a:cubicBezTo>
                  <a:pt x="1" y="216"/>
                  <a:pt x="0" y="217"/>
                  <a:pt x="0" y="218"/>
                </a:cubicBezTo>
                <a:cubicBezTo>
                  <a:pt x="0" y="222"/>
                  <a:pt x="0" y="226"/>
                  <a:pt x="0" y="230"/>
                </a:cubicBezTo>
                <a:cubicBezTo>
                  <a:pt x="0" y="231"/>
                  <a:pt x="1" y="232"/>
                  <a:pt x="2" y="232"/>
                </a:cubicBezTo>
                <a:cubicBezTo>
                  <a:pt x="3" y="232"/>
                  <a:pt x="4" y="231"/>
                  <a:pt x="4" y="230"/>
                </a:cubicBezTo>
                <a:cubicBezTo>
                  <a:pt x="4" y="226"/>
                  <a:pt x="4" y="222"/>
                  <a:pt x="4" y="218"/>
                </a:cubicBezTo>
                <a:cubicBezTo>
                  <a:pt x="4" y="217"/>
                  <a:pt x="3" y="216"/>
                  <a:pt x="2" y="216"/>
                </a:cubicBezTo>
                <a:moveTo>
                  <a:pt x="2" y="192"/>
                </a:moveTo>
                <a:cubicBezTo>
                  <a:pt x="1" y="192"/>
                  <a:pt x="0" y="193"/>
                  <a:pt x="0" y="194"/>
                </a:cubicBezTo>
                <a:cubicBezTo>
                  <a:pt x="0" y="198"/>
                  <a:pt x="0" y="202"/>
                  <a:pt x="0" y="206"/>
                </a:cubicBezTo>
                <a:cubicBezTo>
                  <a:pt x="0" y="207"/>
                  <a:pt x="1" y="208"/>
                  <a:pt x="2" y="208"/>
                </a:cubicBezTo>
                <a:cubicBezTo>
                  <a:pt x="3" y="208"/>
                  <a:pt x="4" y="207"/>
                  <a:pt x="4" y="206"/>
                </a:cubicBezTo>
                <a:cubicBezTo>
                  <a:pt x="4" y="202"/>
                  <a:pt x="4" y="198"/>
                  <a:pt x="4" y="194"/>
                </a:cubicBezTo>
                <a:cubicBezTo>
                  <a:pt x="4" y="193"/>
                  <a:pt x="3" y="192"/>
                  <a:pt x="2" y="192"/>
                </a:cubicBezTo>
                <a:moveTo>
                  <a:pt x="2" y="168"/>
                </a:moveTo>
                <a:cubicBezTo>
                  <a:pt x="1" y="168"/>
                  <a:pt x="0" y="169"/>
                  <a:pt x="0" y="170"/>
                </a:cubicBezTo>
                <a:cubicBezTo>
                  <a:pt x="0" y="174"/>
                  <a:pt x="0" y="178"/>
                  <a:pt x="0" y="182"/>
                </a:cubicBezTo>
                <a:cubicBezTo>
                  <a:pt x="0" y="183"/>
                  <a:pt x="1" y="184"/>
                  <a:pt x="2" y="184"/>
                </a:cubicBezTo>
                <a:cubicBezTo>
                  <a:pt x="3" y="184"/>
                  <a:pt x="4" y="183"/>
                  <a:pt x="4" y="182"/>
                </a:cubicBezTo>
                <a:cubicBezTo>
                  <a:pt x="4" y="178"/>
                  <a:pt x="4" y="174"/>
                  <a:pt x="4" y="170"/>
                </a:cubicBezTo>
                <a:cubicBezTo>
                  <a:pt x="4" y="169"/>
                  <a:pt x="3" y="168"/>
                  <a:pt x="2" y="168"/>
                </a:cubicBezTo>
                <a:moveTo>
                  <a:pt x="2" y="144"/>
                </a:moveTo>
                <a:cubicBezTo>
                  <a:pt x="1" y="144"/>
                  <a:pt x="0" y="145"/>
                  <a:pt x="0" y="146"/>
                </a:cubicBezTo>
                <a:cubicBezTo>
                  <a:pt x="0" y="150"/>
                  <a:pt x="0" y="154"/>
                  <a:pt x="0" y="158"/>
                </a:cubicBezTo>
                <a:cubicBezTo>
                  <a:pt x="0" y="159"/>
                  <a:pt x="1" y="160"/>
                  <a:pt x="2" y="160"/>
                </a:cubicBezTo>
                <a:cubicBezTo>
                  <a:pt x="3" y="160"/>
                  <a:pt x="4" y="159"/>
                  <a:pt x="4" y="158"/>
                </a:cubicBezTo>
                <a:cubicBezTo>
                  <a:pt x="4" y="154"/>
                  <a:pt x="4" y="150"/>
                  <a:pt x="4" y="146"/>
                </a:cubicBezTo>
                <a:cubicBezTo>
                  <a:pt x="4" y="145"/>
                  <a:pt x="3" y="144"/>
                  <a:pt x="2" y="144"/>
                </a:cubicBezTo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6"/>
                  <a:pt x="0" y="130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3" y="136"/>
                  <a:pt x="4" y="135"/>
                  <a:pt x="4" y="134"/>
                </a:cubicBezTo>
                <a:cubicBezTo>
                  <a:pt x="4" y="130"/>
                  <a:pt x="4" y="126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02"/>
                  <a:pt x="0" y="106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106"/>
                  <a:pt x="4" y="102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78"/>
                  <a:pt x="0" y="82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82"/>
                  <a:pt x="4" y="78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54"/>
                  <a:pt x="0" y="58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8"/>
                  <a:pt x="4" y="54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0"/>
                  <a:pt x="0" y="34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34"/>
                  <a:pt x="4" y="30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6"/>
                  <a:pt x="0" y="10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10"/>
                  <a:pt x="4" y="6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6" name="Freeform 90"/>
          <p:cNvSpPr/>
          <p:nvPr/>
        </p:nvSpPr>
        <p:spPr bwMode="auto">
          <a:xfrm>
            <a:off x="11603829" y="4098296"/>
            <a:ext cx="23428" cy="33467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2 h 4"/>
              <a:gd name="T6" fmla="*/ 1 w 3"/>
              <a:gd name="T7" fmla="*/ 4 h 4"/>
              <a:gd name="T8" fmla="*/ 3 w 3"/>
              <a:gd name="T9" fmla="*/ 2 h 4"/>
              <a:gd name="T10" fmla="*/ 1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EDF0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7" name="Freeform 91"/>
          <p:cNvSpPr>
            <a:spLocks noEditPoints="1"/>
          </p:cNvSpPr>
          <p:nvPr/>
        </p:nvSpPr>
        <p:spPr bwMode="auto">
          <a:xfrm>
            <a:off x="8531633" y="3107698"/>
            <a:ext cx="33467" cy="1007333"/>
          </a:xfrm>
          <a:custGeom>
            <a:avLst/>
            <a:gdLst>
              <a:gd name="T0" fmla="*/ 2 w 4"/>
              <a:gd name="T1" fmla="*/ 120 h 127"/>
              <a:gd name="T2" fmla="*/ 0 w 4"/>
              <a:gd name="T3" fmla="*/ 122 h 127"/>
              <a:gd name="T4" fmla="*/ 0 w 4"/>
              <a:gd name="T5" fmla="*/ 127 h 127"/>
              <a:gd name="T6" fmla="*/ 0 w 4"/>
              <a:gd name="T7" fmla="*/ 127 h 127"/>
              <a:gd name="T8" fmla="*/ 2 w 4"/>
              <a:gd name="T9" fmla="*/ 125 h 127"/>
              <a:gd name="T10" fmla="*/ 4 w 4"/>
              <a:gd name="T11" fmla="*/ 125 h 127"/>
              <a:gd name="T12" fmla="*/ 4 w 4"/>
              <a:gd name="T13" fmla="*/ 122 h 127"/>
              <a:gd name="T14" fmla="*/ 2 w 4"/>
              <a:gd name="T15" fmla="*/ 120 h 127"/>
              <a:gd name="T16" fmla="*/ 2 w 4"/>
              <a:gd name="T17" fmla="*/ 96 h 127"/>
              <a:gd name="T18" fmla="*/ 0 w 4"/>
              <a:gd name="T19" fmla="*/ 98 h 127"/>
              <a:gd name="T20" fmla="*/ 0 w 4"/>
              <a:gd name="T21" fmla="*/ 110 h 127"/>
              <a:gd name="T22" fmla="*/ 2 w 4"/>
              <a:gd name="T23" fmla="*/ 112 h 127"/>
              <a:gd name="T24" fmla="*/ 4 w 4"/>
              <a:gd name="T25" fmla="*/ 110 h 127"/>
              <a:gd name="T26" fmla="*/ 4 w 4"/>
              <a:gd name="T27" fmla="*/ 98 h 127"/>
              <a:gd name="T28" fmla="*/ 2 w 4"/>
              <a:gd name="T29" fmla="*/ 96 h 127"/>
              <a:gd name="T30" fmla="*/ 2 w 4"/>
              <a:gd name="T31" fmla="*/ 72 h 127"/>
              <a:gd name="T32" fmla="*/ 0 w 4"/>
              <a:gd name="T33" fmla="*/ 74 h 127"/>
              <a:gd name="T34" fmla="*/ 0 w 4"/>
              <a:gd name="T35" fmla="*/ 86 h 127"/>
              <a:gd name="T36" fmla="*/ 2 w 4"/>
              <a:gd name="T37" fmla="*/ 88 h 127"/>
              <a:gd name="T38" fmla="*/ 4 w 4"/>
              <a:gd name="T39" fmla="*/ 86 h 127"/>
              <a:gd name="T40" fmla="*/ 4 w 4"/>
              <a:gd name="T41" fmla="*/ 74 h 127"/>
              <a:gd name="T42" fmla="*/ 2 w 4"/>
              <a:gd name="T43" fmla="*/ 72 h 127"/>
              <a:gd name="T44" fmla="*/ 2 w 4"/>
              <a:gd name="T45" fmla="*/ 48 h 127"/>
              <a:gd name="T46" fmla="*/ 0 w 4"/>
              <a:gd name="T47" fmla="*/ 50 h 127"/>
              <a:gd name="T48" fmla="*/ 0 w 4"/>
              <a:gd name="T49" fmla="*/ 62 h 127"/>
              <a:gd name="T50" fmla="*/ 2 w 4"/>
              <a:gd name="T51" fmla="*/ 64 h 127"/>
              <a:gd name="T52" fmla="*/ 4 w 4"/>
              <a:gd name="T53" fmla="*/ 62 h 127"/>
              <a:gd name="T54" fmla="*/ 4 w 4"/>
              <a:gd name="T55" fmla="*/ 50 h 127"/>
              <a:gd name="T56" fmla="*/ 2 w 4"/>
              <a:gd name="T57" fmla="*/ 48 h 127"/>
              <a:gd name="T58" fmla="*/ 2 w 4"/>
              <a:gd name="T59" fmla="*/ 24 h 127"/>
              <a:gd name="T60" fmla="*/ 0 w 4"/>
              <a:gd name="T61" fmla="*/ 26 h 127"/>
              <a:gd name="T62" fmla="*/ 0 w 4"/>
              <a:gd name="T63" fmla="*/ 38 h 127"/>
              <a:gd name="T64" fmla="*/ 2 w 4"/>
              <a:gd name="T65" fmla="*/ 40 h 127"/>
              <a:gd name="T66" fmla="*/ 4 w 4"/>
              <a:gd name="T67" fmla="*/ 38 h 127"/>
              <a:gd name="T68" fmla="*/ 4 w 4"/>
              <a:gd name="T69" fmla="*/ 26 h 127"/>
              <a:gd name="T70" fmla="*/ 2 w 4"/>
              <a:gd name="T71" fmla="*/ 24 h 127"/>
              <a:gd name="T72" fmla="*/ 2 w 4"/>
              <a:gd name="T73" fmla="*/ 0 h 127"/>
              <a:gd name="T74" fmla="*/ 0 w 4"/>
              <a:gd name="T75" fmla="*/ 2 h 127"/>
              <a:gd name="T76" fmla="*/ 0 w 4"/>
              <a:gd name="T77" fmla="*/ 14 h 127"/>
              <a:gd name="T78" fmla="*/ 2 w 4"/>
              <a:gd name="T79" fmla="*/ 16 h 127"/>
              <a:gd name="T80" fmla="*/ 4 w 4"/>
              <a:gd name="T81" fmla="*/ 14 h 127"/>
              <a:gd name="T82" fmla="*/ 4 w 4"/>
              <a:gd name="T83" fmla="*/ 2 h 127"/>
              <a:gd name="T84" fmla="*/ 2 w 4"/>
              <a:gd name="T8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27">
                <a:moveTo>
                  <a:pt x="2" y="120"/>
                </a:moveTo>
                <a:cubicBezTo>
                  <a:pt x="0" y="120"/>
                  <a:pt x="0" y="121"/>
                  <a:pt x="0" y="12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6"/>
                  <a:pt x="0" y="125"/>
                  <a:pt x="2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22"/>
                  <a:pt x="4" y="122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0" y="96"/>
                  <a:pt x="0" y="97"/>
                  <a:pt x="0" y="9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1"/>
                  <a:pt x="0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0" y="72"/>
                  <a:pt x="0" y="73"/>
                  <a:pt x="0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0" y="48"/>
                  <a:pt x="0" y="49"/>
                  <a:pt x="0" y="5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0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0" y="24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8" name="Freeform 92"/>
          <p:cNvSpPr/>
          <p:nvPr/>
        </p:nvSpPr>
        <p:spPr bwMode="auto">
          <a:xfrm>
            <a:off x="8531633" y="4098296"/>
            <a:ext cx="33467" cy="33467"/>
          </a:xfrm>
          <a:custGeom>
            <a:avLst/>
            <a:gdLst>
              <a:gd name="T0" fmla="*/ 4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4 w 4"/>
              <a:gd name="T9" fmla="*/ 2 h 4"/>
              <a:gd name="T10" fmla="*/ 4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DF0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49" name="Freeform 93"/>
          <p:cNvSpPr/>
          <p:nvPr/>
        </p:nvSpPr>
        <p:spPr bwMode="auto">
          <a:xfrm>
            <a:off x="4510004" y="1987940"/>
            <a:ext cx="1030759" cy="1034105"/>
          </a:xfrm>
          <a:custGeom>
            <a:avLst/>
            <a:gdLst>
              <a:gd name="T0" fmla="*/ 308 w 308"/>
              <a:gd name="T1" fmla="*/ 0 h 309"/>
              <a:gd name="T2" fmla="*/ 308 w 308"/>
              <a:gd name="T3" fmla="*/ 0 h 309"/>
              <a:gd name="T4" fmla="*/ 0 w 308"/>
              <a:gd name="T5" fmla="*/ 309 h 309"/>
              <a:gd name="T6" fmla="*/ 308 w 308"/>
              <a:gd name="T7" fmla="*/ 309 h 309"/>
              <a:gd name="T8" fmla="*/ 308 w 308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9">
                <a:moveTo>
                  <a:pt x="308" y="0"/>
                </a:moveTo>
                <a:lnTo>
                  <a:pt x="308" y="0"/>
                </a:lnTo>
                <a:lnTo>
                  <a:pt x="0" y="309"/>
                </a:lnTo>
                <a:lnTo>
                  <a:pt x="308" y="309"/>
                </a:lnTo>
                <a:lnTo>
                  <a:pt x="308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0" name="Freeform 94"/>
          <p:cNvSpPr/>
          <p:nvPr/>
        </p:nvSpPr>
        <p:spPr bwMode="auto">
          <a:xfrm>
            <a:off x="4637004" y="2114940"/>
            <a:ext cx="1030759" cy="1034105"/>
          </a:xfrm>
          <a:custGeom>
            <a:avLst/>
            <a:gdLst>
              <a:gd name="T0" fmla="*/ 308 w 308"/>
              <a:gd name="T1" fmla="*/ 0 h 309"/>
              <a:gd name="T2" fmla="*/ 308 w 308"/>
              <a:gd name="T3" fmla="*/ 0 h 309"/>
              <a:gd name="T4" fmla="*/ 0 w 308"/>
              <a:gd name="T5" fmla="*/ 309 h 309"/>
              <a:gd name="T6" fmla="*/ 308 w 308"/>
              <a:gd name="T7" fmla="*/ 309 h 309"/>
              <a:gd name="T8" fmla="*/ 308 w 308"/>
              <a:gd name="T9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9">
                <a:moveTo>
                  <a:pt x="308" y="0"/>
                </a:moveTo>
                <a:lnTo>
                  <a:pt x="308" y="0"/>
                </a:lnTo>
                <a:lnTo>
                  <a:pt x="0" y="309"/>
                </a:lnTo>
                <a:lnTo>
                  <a:pt x="308" y="309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3" name="Freeform 125"/>
          <p:cNvSpPr/>
          <p:nvPr/>
        </p:nvSpPr>
        <p:spPr bwMode="auto">
          <a:xfrm>
            <a:off x="640314" y="1998491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11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  <a:close/>
              </a:path>
            </a:pathLst>
          </a:custGeom>
          <a:gradFill flip="none" rotWithShape="0">
            <a:gsLst>
              <a:gs pos="0">
                <a:srgbClr val="FFFFFF"/>
              </a:gs>
              <a:gs pos="100000">
                <a:srgbClr val="FFFFFF"/>
              </a:gs>
            </a:gsLst>
            <a:lin ang="3600000" scaled="0"/>
            <a:tileRect/>
          </a:gra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4" name="Freeform 126"/>
          <p:cNvSpPr/>
          <p:nvPr/>
        </p:nvSpPr>
        <p:spPr bwMode="auto">
          <a:xfrm>
            <a:off x="767314" y="2125491"/>
            <a:ext cx="3353312" cy="2279048"/>
          </a:xfrm>
          <a:custGeom>
            <a:avLst/>
            <a:gdLst>
              <a:gd name="T0" fmla="*/ 308 w 1002"/>
              <a:gd name="T1" fmla="*/ 0 h 681"/>
              <a:gd name="T2" fmla="*/ 0 w 1002"/>
              <a:gd name="T3" fmla="*/ 311 h 681"/>
              <a:gd name="T4" fmla="*/ 0 w 1002"/>
              <a:gd name="T5" fmla="*/ 681 h 681"/>
              <a:gd name="T6" fmla="*/ 1002 w 1002"/>
              <a:gd name="T7" fmla="*/ 681 h 681"/>
              <a:gd name="T8" fmla="*/ 1002 w 1002"/>
              <a:gd name="T9" fmla="*/ 0 h 681"/>
              <a:gd name="T10" fmla="*/ 308 w 1002"/>
              <a:gd name="T11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2" h="681">
                <a:moveTo>
                  <a:pt x="308" y="0"/>
                </a:moveTo>
                <a:lnTo>
                  <a:pt x="0" y="311"/>
                </a:lnTo>
                <a:lnTo>
                  <a:pt x="0" y="681"/>
                </a:lnTo>
                <a:lnTo>
                  <a:pt x="1002" y="681"/>
                </a:lnTo>
                <a:lnTo>
                  <a:pt x="1002" y="0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5" name="Freeform 127"/>
          <p:cNvSpPr/>
          <p:nvPr/>
        </p:nvSpPr>
        <p:spPr bwMode="auto">
          <a:xfrm>
            <a:off x="640314" y="199849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6" name="Freeform 128"/>
          <p:cNvSpPr/>
          <p:nvPr/>
        </p:nvSpPr>
        <p:spPr bwMode="auto">
          <a:xfrm>
            <a:off x="767314" y="2125492"/>
            <a:ext cx="1030759" cy="1040799"/>
          </a:xfrm>
          <a:custGeom>
            <a:avLst/>
            <a:gdLst>
              <a:gd name="T0" fmla="*/ 308 w 308"/>
              <a:gd name="T1" fmla="*/ 0 h 311"/>
              <a:gd name="T2" fmla="*/ 308 w 308"/>
              <a:gd name="T3" fmla="*/ 0 h 311"/>
              <a:gd name="T4" fmla="*/ 0 w 308"/>
              <a:gd name="T5" fmla="*/ 311 h 311"/>
              <a:gd name="T6" fmla="*/ 308 w 308"/>
              <a:gd name="T7" fmla="*/ 311 h 311"/>
              <a:gd name="T8" fmla="*/ 308 w 30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11">
                <a:moveTo>
                  <a:pt x="308" y="0"/>
                </a:moveTo>
                <a:lnTo>
                  <a:pt x="308" y="0"/>
                </a:lnTo>
                <a:lnTo>
                  <a:pt x="0" y="311"/>
                </a:lnTo>
                <a:lnTo>
                  <a:pt x="308" y="31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59" name="Freeform 159"/>
          <p:cNvSpPr>
            <a:spLocks noEditPoints="1"/>
          </p:cNvSpPr>
          <p:nvPr/>
        </p:nvSpPr>
        <p:spPr bwMode="auto">
          <a:xfrm>
            <a:off x="774178" y="4150366"/>
            <a:ext cx="3085583" cy="33467"/>
          </a:xfrm>
          <a:custGeom>
            <a:avLst/>
            <a:gdLst>
              <a:gd name="T0" fmla="*/ 4 w 389"/>
              <a:gd name="T1" fmla="*/ 0 h 4"/>
              <a:gd name="T2" fmla="*/ 2 w 389"/>
              <a:gd name="T3" fmla="*/ 4 h 4"/>
              <a:gd name="T4" fmla="*/ 0 w 389"/>
              <a:gd name="T5" fmla="*/ 2 h 4"/>
              <a:gd name="T6" fmla="*/ 14 w 389"/>
              <a:gd name="T7" fmla="*/ 4 h 4"/>
              <a:gd name="T8" fmla="*/ 14 w 389"/>
              <a:gd name="T9" fmla="*/ 0 h 4"/>
              <a:gd name="T10" fmla="*/ 26 w 389"/>
              <a:gd name="T11" fmla="*/ 0 h 4"/>
              <a:gd name="T12" fmla="*/ 26 w 389"/>
              <a:gd name="T13" fmla="*/ 4 h 4"/>
              <a:gd name="T14" fmla="*/ 40 w 389"/>
              <a:gd name="T15" fmla="*/ 2 h 4"/>
              <a:gd name="T16" fmla="*/ 62 w 389"/>
              <a:gd name="T17" fmla="*/ 0 h 4"/>
              <a:gd name="T18" fmla="*/ 48 w 389"/>
              <a:gd name="T19" fmla="*/ 2 h 4"/>
              <a:gd name="T20" fmla="*/ 62 w 389"/>
              <a:gd name="T21" fmla="*/ 4 h 4"/>
              <a:gd name="T22" fmla="*/ 62 w 389"/>
              <a:gd name="T23" fmla="*/ 0 h 4"/>
              <a:gd name="T24" fmla="*/ 74 w 389"/>
              <a:gd name="T25" fmla="*/ 0 h 4"/>
              <a:gd name="T26" fmla="*/ 74 w 389"/>
              <a:gd name="T27" fmla="*/ 4 h 4"/>
              <a:gd name="T28" fmla="*/ 88 w 389"/>
              <a:gd name="T29" fmla="*/ 2 h 4"/>
              <a:gd name="T30" fmla="*/ 110 w 389"/>
              <a:gd name="T31" fmla="*/ 0 h 4"/>
              <a:gd name="T32" fmla="*/ 96 w 389"/>
              <a:gd name="T33" fmla="*/ 2 h 4"/>
              <a:gd name="T34" fmla="*/ 110 w 389"/>
              <a:gd name="T35" fmla="*/ 4 h 4"/>
              <a:gd name="T36" fmla="*/ 110 w 389"/>
              <a:gd name="T37" fmla="*/ 0 h 4"/>
              <a:gd name="T38" fmla="*/ 122 w 389"/>
              <a:gd name="T39" fmla="*/ 0 h 4"/>
              <a:gd name="T40" fmla="*/ 122 w 389"/>
              <a:gd name="T41" fmla="*/ 4 h 4"/>
              <a:gd name="T42" fmla="*/ 136 w 389"/>
              <a:gd name="T43" fmla="*/ 2 h 4"/>
              <a:gd name="T44" fmla="*/ 158 w 389"/>
              <a:gd name="T45" fmla="*/ 0 h 4"/>
              <a:gd name="T46" fmla="*/ 144 w 389"/>
              <a:gd name="T47" fmla="*/ 2 h 4"/>
              <a:gd name="T48" fmla="*/ 158 w 389"/>
              <a:gd name="T49" fmla="*/ 4 h 4"/>
              <a:gd name="T50" fmla="*/ 158 w 389"/>
              <a:gd name="T51" fmla="*/ 0 h 4"/>
              <a:gd name="T52" fmla="*/ 170 w 389"/>
              <a:gd name="T53" fmla="*/ 0 h 4"/>
              <a:gd name="T54" fmla="*/ 170 w 389"/>
              <a:gd name="T55" fmla="*/ 4 h 4"/>
              <a:gd name="T56" fmla="*/ 184 w 389"/>
              <a:gd name="T57" fmla="*/ 2 h 4"/>
              <a:gd name="T58" fmla="*/ 206 w 389"/>
              <a:gd name="T59" fmla="*/ 0 h 4"/>
              <a:gd name="T60" fmla="*/ 192 w 389"/>
              <a:gd name="T61" fmla="*/ 2 h 4"/>
              <a:gd name="T62" fmla="*/ 206 w 389"/>
              <a:gd name="T63" fmla="*/ 4 h 4"/>
              <a:gd name="T64" fmla="*/ 206 w 389"/>
              <a:gd name="T65" fmla="*/ 0 h 4"/>
              <a:gd name="T66" fmla="*/ 218 w 389"/>
              <a:gd name="T67" fmla="*/ 0 h 4"/>
              <a:gd name="T68" fmla="*/ 218 w 389"/>
              <a:gd name="T69" fmla="*/ 4 h 4"/>
              <a:gd name="T70" fmla="*/ 232 w 389"/>
              <a:gd name="T71" fmla="*/ 2 h 4"/>
              <a:gd name="T72" fmla="*/ 254 w 389"/>
              <a:gd name="T73" fmla="*/ 0 h 4"/>
              <a:gd name="T74" fmla="*/ 240 w 389"/>
              <a:gd name="T75" fmla="*/ 2 h 4"/>
              <a:gd name="T76" fmla="*/ 254 w 389"/>
              <a:gd name="T77" fmla="*/ 4 h 4"/>
              <a:gd name="T78" fmla="*/ 254 w 389"/>
              <a:gd name="T79" fmla="*/ 0 h 4"/>
              <a:gd name="T80" fmla="*/ 266 w 389"/>
              <a:gd name="T81" fmla="*/ 0 h 4"/>
              <a:gd name="T82" fmla="*/ 266 w 389"/>
              <a:gd name="T83" fmla="*/ 4 h 4"/>
              <a:gd name="T84" fmla="*/ 280 w 389"/>
              <a:gd name="T85" fmla="*/ 2 h 4"/>
              <a:gd name="T86" fmla="*/ 302 w 389"/>
              <a:gd name="T87" fmla="*/ 0 h 4"/>
              <a:gd name="T88" fmla="*/ 288 w 389"/>
              <a:gd name="T89" fmla="*/ 2 h 4"/>
              <a:gd name="T90" fmla="*/ 302 w 389"/>
              <a:gd name="T91" fmla="*/ 4 h 4"/>
              <a:gd name="T92" fmla="*/ 302 w 389"/>
              <a:gd name="T93" fmla="*/ 0 h 4"/>
              <a:gd name="T94" fmla="*/ 314 w 389"/>
              <a:gd name="T95" fmla="*/ 0 h 4"/>
              <a:gd name="T96" fmla="*/ 314 w 389"/>
              <a:gd name="T97" fmla="*/ 4 h 4"/>
              <a:gd name="T98" fmla="*/ 328 w 389"/>
              <a:gd name="T99" fmla="*/ 2 h 4"/>
              <a:gd name="T100" fmla="*/ 350 w 389"/>
              <a:gd name="T101" fmla="*/ 0 h 4"/>
              <a:gd name="T102" fmla="*/ 336 w 389"/>
              <a:gd name="T103" fmla="*/ 2 h 4"/>
              <a:gd name="T104" fmla="*/ 350 w 389"/>
              <a:gd name="T105" fmla="*/ 4 h 4"/>
              <a:gd name="T106" fmla="*/ 350 w 389"/>
              <a:gd name="T107" fmla="*/ 0 h 4"/>
              <a:gd name="T108" fmla="*/ 362 w 389"/>
              <a:gd name="T109" fmla="*/ 0 h 4"/>
              <a:gd name="T110" fmla="*/ 362 w 389"/>
              <a:gd name="T111" fmla="*/ 4 h 4"/>
              <a:gd name="T112" fmla="*/ 376 w 389"/>
              <a:gd name="T113" fmla="*/ 2 h 4"/>
              <a:gd name="T114" fmla="*/ 387 w 389"/>
              <a:gd name="T115" fmla="*/ 0 h 4"/>
              <a:gd name="T116" fmla="*/ 384 w 389"/>
              <a:gd name="T117" fmla="*/ 2 h 4"/>
              <a:gd name="T118" fmla="*/ 388 w 389"/>
              <a:gd name="T119" fmla="*/ 4 h 4"/>
              <a:gd name="T120" fmla="*/ 387 w 389"/>
              <a:gd name="T12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" h="4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moveTo>
                  <a:pt x="38" y="0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3"/>
                  <a:pt x="25" y="4"/>
                  <a:pt x="26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9" y="4"/>
                  <a:pt x="40" y="3"/>
                  <a:pt x="40" y="2"/>
                </a:cubicBezTo>
                <a:cubicBezTo>
                  <a:pt x="40" y="1"/>
                  <a:pt x="39" y="0"/>
                  <a:pt x="38" y="0"/>
                </a:cubicBezTo>
                <a:moveTo>
                  <a:pt x="62" y="0"/>
                </a:move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8" y="1"/>
                  <a:pt x="48" y="2"/>
                </a:cubicBezTo>
                <a:cubicBezTo>
                  <a:pt x="48" y="3"/>
                  <a:pt x="49" y="4"/>
                  <a:pt x="50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4"/>
                  <a:pt x="64" y="3"/>
                  <a:pt x="64" y="2"/>
                </a:cubicBezTo>
                <a:cubicBezTo>
                  <a:pt x="64" y="1"/>
                  <a:pt x="63" y="0"/>
                  <a:pt x="62" y="0"/>
                </a:cubicBezTo>
                <a:moveTo>
                  <a:pt x="86" y="0"/>
                </a:move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2" y="1"/>
                  <a:pt x="72" y="2"/>
                </a:cubicBezTo>
                <a:cubicBezTo>
                  <a:pt x="72" y="3"/>
                  <a:pt x="73" y="4"/>
                  <a:pt x="74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7" y="4"/>
                  <a:pt x="88" y="3"/>
                  <a:pt x="88" y="2"/>
                </a:cubicBezTo>
                <a:cubicBezTo>
                  <a:pt x="88" y="1"/>
                  <a:pt x="87" y="0"/>
                  <a:pt x="86" y="0"/>
                </a:cubicBezTo>
                <a:moveTo>
                  <a:pt x="110" y="0"/>
                </a:moveTo>
                <a:cubicBezTo>
                  <a:pt x="98" y="0"/>
                  <a:pt x="98" y="0"/>
                  <a:pt x="98" y="0"/>
                </a:cubicBezTo>
                <a:cubicBezTo>
                  <a:pt x="97" y="0"/>
                  <a:pt x="96" y="1"/>
                  <a:pt x="96" y="2"/>
                </a:cubicBezTo>
                <a:cubicBezTo>
                  <a:pt x="96" y="3"/>
                  <a:pt x="97" y="4"/>
                  <a:pt x="98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1" y="4"/>
                  <a:pt x="112" y="3"/>
                  <a:pt x="112" y="2"/>
                </a:cubicBezTo>
                <a:cubicBezTo>
                  <a:pt x="112" y="1"/>
                  <a:pt x="111" y="0"/>
                  <a:pt x="110" y="0"/>
                </a:cubicBezTo>
                <a:moveTo>
                  <a:pt x="134" y="0"/>
                </a:moveTo>
                <a:cubicBezTo>
                  <a:pt x="122" y="0"/>
                  <a:pt x="122" y="0"/>
                  <a:pt x="122" y="0"/>
                </a:cubicBezTo>
                <a:cubicBezTo>
                  <a:pt x="121" y="0"/>
                  <a:pt x="120" y="1"/>
                  <a:pt x="120" y="2"/>
                </a:cubicBezTo>
                <a:cubicBezTo>
                  <a:pt x="120" y="3"/>
                  <a:pt x="121" y="4"/>
                  <a:pt x="122" y="4"/>
                </a:cubicBezTo>
                <a:cubicBezTo>
                  <a:pt x="134" y="4"/>
                  <a:pt x="134" y="4"/>
                  <a:pt x="134" y="4"/>
                </a:cubicBezTo>
                <a:cubicBezTo>
                  <a:pt x="135" y="4"/>
                  <a:pt x="136" y="3"/>
                  <a:pt x="136" y="2"/>
                </a:cubicBezTo>
                <a:cubicBezTo>
                  <a:pt x="136" y="1"/>
                  <a:pt x="135" y="0"/>
                  <a:pt x="134" y="0"/>
                </a:cubicBezTo>
                <a:moveTo>
                  <a:pt x="15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2"/>
                </a:cubicBezTo>
                <a:cubicBezTo>
                  <a:pt x="144" y="3"/>
                  <a:pt x="145" y="4"/>
                  <a:pt x="146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9" y="4"/>
                  <a:pt x="160" y="3"/>
                  <a:pt x="160" y="2"/>
                </a:cubicBezTo>
                <a:cubicBezTo>
                  <a:pt x="160" y="1"/>
                  <a:pt x="159" y="0"/>
                  <a:pt x="158" y="0"/>
                </a:cubicBezTo>
                <a:moveTo>
                  <a:pt x="18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69" y="0"/>
                  <a:pt x="168" y="1"/>
                  <a:pt x="168" y="2"/>
                </a:cubicBezTo>
                <a:cubicBezTo>
                  <a:pt x="168" y="3"/>
                  <a:pt x="169" y="4"/>
                  <a:pt x="170" y="4"/>
                </a:cubicBezTo>
                <a:cubicBezTo>
                  <a:pt x="182" y="4"/>
                  <a:pt x="182" y="4"/>
                  <a:pt x="182" y="4"/>
                </a:cubicBezTo>
                <a:cubicBezTo>
                  <a:pt x="183" y="4"/>
                  <a:pt x="184" y="3"/>
                  <a:pt x="184" y="2"/>
                </a:cubicBezTo>
                <a:cubicBezTo>
                  <a:pt x="184" y="1"/>
                  <a:pt x="183" y="0"/>
                  <a:pt x="182" y="0"/>
                </a:cubicBezTo>
                <a:moveTo>
                  <a:pt x="206" y="0"/>
                </a:moveTo>
                <a:cubicBezTo>
                  <a:pt x="194" y="0"/>
                  <a:pt x="194" y="0"/>
                  <a:pt x="194" y="0"/>
                </a:cubicBezTo>
                <a:cubicBezTo>
                  <a:pt x="193" y="0"/>
                  <a:pt x="192" y="1"/>
                  <a:pt x="192" y="2"/>
                </a:cubicBezTo>
                <a:cubicBezTo>
                  <a:pt x="192" y="3"/>
                  <a:pt x="193" y="4"/>
                  <a:pt x="194" y="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7" y="4"/>
                  <a:pt x="208" y="3"/>
                  <a:pt x="208" y="2"/>
                </a:cubicBezTo>
                <a:cubicBezTo>
                  <a:pt x="208" y="1"/>
                  <a:pt x="207" y="0"/>
                  <a:pt x="206" y="0"/>
                </a:cubicBezTo>
                <a:moveTo>
                  <a:pt x="230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17" y="0"/>
                  <a:pt x="216" y="1"/>
                  <a:pt x="216" y="2"/>
                </a:cubicBezTo>
                <a:cubicBezTo>
                  <a:pt x="216" y="3"/>
                  <a:pt x="217" y="4"/>
                  <a:pt x="218" y="4"/>
                </a:cubicBezTo>
                <a:cubicBezTo>
                  <a:pt x="230" y="4"/>
                  <a:pt x="230" y="4"/>
                  <a:pt x="230" y="4"/>
                </a:cubicBezTo>
                <a:cubicBezTo>
                  <a:pt x="231" y="4"/>
                  <a:pt x="232" y="3"/>
                  <a:pt x="232" y="2"/>
                </a:cubicBezTo>
                <a:cubicBezTo>
                  <a:pt x="232" y="1"/>
                  <a:pt x="231" y="0"/>
                  <a:pt x="230" y="0"/>
                </a:cubicBezTo>
                <a:moveTo>
                  <a:pt x="254" y="0"/>
                </a:moveTo>
                <a:cubicBezTo>
                  <a:pt x="242" y="0"/>
                  <a:pt x="242" y="0"/>
                  <a:pt x="242" y="0"/>
                </a:cubicBezTo>
                <a:cubicBezTo>
                  <a:pt x="241" y="0"/>
                  <a:pt x="240" y="1"/>
                  <a:pt x="240" y="2"/>
                </a:cubicBezTo>
                <a:cubicBezTo>
                  <a:pt x="240" y="3"/>
                  <a:pt x="241" y="4"/>
                  <a:pt x="242" y="4"/>
                </a:cubicBezTo>
                <a:cubicBezTo>
                  <a:pt x="254" y="4"/>
                  <a:pt x="254" y="4"/>
                  <a:pt x="254" y="4"/>
                </a:cubicBezTo>
                <a:cubicBezTo>
                  <a:pt x="255" y="4"/>
                  <a:pt x="256" y="3"/>
                  <a:pt x="256" y="2"/>
                </a:cubicBezTo>
                <a:cubicBezTo>
                  <a:pt x="256" y="1"/>
                  <a:pt x="255" y="0"/>
                  <a:pt x="254" y="0"/>
                </a:cubicBezTo>
                <a:moveTo>
                  <a:pt x="278" y="0"/>
                </a:moveTo>
                <a:cubicBezTo>
                  <a:pt x="266" y="0"/>
                  <a:pt x="266" y="0"/>
                  <a:pt x="266" y="0"/>
                </a:cubicBezTo>
                <a:cubicBezTo>
                  <a:pt x="265" y="0"/>
                  <a:pt x="264" y="1"/>
                  <a:pt x="264" y="2"/>
                </a:cubicBezTo>
                <a:cubicBezTo>
                  <a:pt x="264" y="3"/>
                  <a:pt x="265" y="4"/>
                  <a:pt x="266" y="4"/>
                </a:cubicBezTo>
                <a:cubicBezTo>
                  <a:pt x="278" y="4"/>
                  <a:pt x="278" y="4"/>
                  <a:pt x="278" y="4"/>
                </a:cubicBezTo>
                <a:cubicBezTo>
                  <a:pt x="279" y="4"/>
                  <a:pt x="280" y="3"/>
                  <a:pt x="280" y="2"/>
                </a:cubicBezTo>
                <a:cubicBezTo>
                  <a:pt x="280" y="1"/>
                  <a:pt x="279" y="0"/>
                  <a:pt x="278" y="0"/>
                </a:cubicBezTo>
                <a:moveTo>
                  <a:pt x="30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289" y="0"/>
                  <a:pt x="288" y="1"/>
                  <a:pt x="288" y="2"/>
                </a:cubicBezTo>
                <a:cubicBezTo>
                  <a:pt x="288" y="3"/>
                  <a:pt x="289" y="4"/>
                  <a:pt x="290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303" y="4"/>
                  <a:pt x="304" y="3"/>
                  <a:pt x="304" y="2"/>
                </a:cubicBezTo>
                <a:cubicBezTo>
                  <a:pt x="304" y="1"/>
                  <a:pt x="303" y="0"/>
                  <a:pt x="302" y="0"/>
                </a:cubicBezTo>
                <a:moveTo>
                  <a:pt x="326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3" y="0"/>
                  <a:pt x="312" y="1"/>
                  <a:pt x="312" y="2"/>
                </a:cubicBezTo>
                <a:cubicBezTo>
                  <a:pt x="312" y="3"/>
                  <a:pt x="313" y="4"/>
                  <a:pt x="314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7" y="4"/>
                  <a:pt x="328" y="3"/>
                  <a:pt x="328" y="2"/>
                </a:cubicBezTo>
                <a:cubicBezTo>
                  <a:pt x="328" y="1"/>
                  <a:pt x="327" y="0"/>
                  <a:pt x="326" y="0"/>
                </a:cubicBezTo>
                <a:moveTo>
                  <a:pt x="350" y="0"/>
                </a:moveTo>
                <a:cubicBezTo>
                  <a:pt x="338" y="0"/>
                  <a:pt x="338" y="0"/>
                  <a:pt x="338" y="0"/>
                </a:cubicBezTo>
                <a:cubicBezTo>
                  <a:pt x="337" y="0"/>
                  <a:pt x="336" y="1"/>
                  <a:pt x="336" y="2"/>
                </a:cubicBezTo>
                <a:cubicBezTo>
                  <a:pt x="336" y="3"/>
                  <a:pt x="337" y="4"/>
                  <a:pt x="338" y="4"/>
                </a:cubicBezTo>
                <a:cubicBezTo>
                  <a:pt x="350" y="4"/>
                  <a:pt x="350" y="4"/>
                  <a:pt x="350" y="4"/>
                </a:cubicBezTo>
                <a:cubicBezTo>
                  <a:pt x="351" y="4"/>
                  <a:pt x="352" y="3"/>
                  <a:pt x="352" y="2"/>
                </a:cubicBezTo>
                <a:cubicBezTo>
                  <a:pt x="352" y="1"/>
                  <a:pt x="351" y="0"/>
                  <a:pt x="350" y="0"/>
                </a:cubicBezTo>
                <a:moveTo>
                  <a:pt x="374" y="0"/>
                </a:moveTo>
                <a:cubicBezTo>
                  <a:pt x="362" y="0"/>
                  <a:pt x="362" y="0"/>
                  <a:pt x="362" y="0"/>
                </a:cubicBezTo>
                <a:cubicBezTo>
                  <a:pt x="361" y="0"/>
                  <a:pt x="360" y="1"/>
                  <a:pt x="360" y="2"/>
                </a:cubicBezTo>
                <a:cubicBezTo>
                  <a:pt x="360" y="3"/>
                  <a:pt x="361" y="4"/>
                  <a:pt x="362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5" y="4"/>
                  <a:pt x="376" y="3"/>
                  <a:pt x="376" y="2"/>
                </a:cubicBezTo>
                <a:cubicBezTo>
                  <a:pt x="376" y="1"/>
                  <a:pt x="375" y="0"/>
                  <a:pt x="374" y="0"/>
                </a:cubicBezTo>
                <a:moveTo>
                  <a:pt x="387" y="0"/>
                </a:moveTo>
                <a:cubicBezTo>
                  <a:pt x="386" y="0"/>
                  <a:pt x="386" y="0"/>
                  <a:pt x="386" y="0"/>
                </a:cubicBezTo>
                <a:cubicBezTo>
                  <a:pt x="385" y="0"/>
                  <a:pt x="384" y="1"/>
                  <a:pt x="384" y="2"/>
                </a:cubicBezTo>
                <a:cubicBezTo>
                  <a:pt x="384" y="3"/>
                  <a:pt x="385" y="4"/>
                  <a:pt x="386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8" y="4"/>
                  <a:pt x="389" y="4"/>
                </a:cubicBezTo>
                <a:cubicBezTo>
                  <a:pt x="388" y="4"/>
                  <a:pt x="387" y="3"/>
                  <a:pt x="387" y="2"/>
                </a:cubicBezTo>
                <a:cubicBezTo>
                  <a:pt x="387" y="2"/>
                  <a:pt x="387" y="1"/>
                  <a:pt x="387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0" name="Freeform 160"/>
          <p:cNvSpPr>
            <a:spLocks noEditPoints="1"/>
          </p:cNvSpPr>
          <p:nvPr/>
        </p:nvSpPr>
        <p:spPr bwMode="auto">
          <a:xfrm>
            <a:off x="3843028" y="2149089"/>
            <a:ext cx="33467" cy="2034744"/>
          </a:xfrm>
          <a:custGeom>
            <a:avLst/>
            <a:gdLst>
              <a:gd name="T0" fmla="*/ 0 w 4"/>
              <a:gd name="T1" fmla="*/ 242 h 256"/>
              <a:gd name="T2" fmla="*/ 1 w 4"/>
              <a:gd name="T3" fmla="*/ 252 h 256"/>
              <a:gd name="T4" fmla="*/ 2 w 4"/>
              <a:gd name="T5" fmla="*/ 256 h 256"/>
              <a:gd name="T6" fmla="*/ 4 w 4"/>
              <a:gd name="T7" fmla="*/ 254 h 256"/>
              <a:gd name="T8" fmla="*/ 2 w 4"/>
              <a:gd name="T9" fmla="*/ 240 h 256"/>
              <a:gd name="T10" fmla="*/ 0 w 4"/>
              <a:gd name="T11" fmla="*/ 218 h 256"/>
              <a:gd name="T12" fmla="*/ 2 w 4"/>
              <a:gd name="T13" fmla="*/ 232 h 256"/>
              <a:gd name="T14" fmla="*/ 4 w 4"/>
              <a:gd name="T15" fmla="*/ 218 h 256"/>
              <a:gd name="T16" fmla="*/ 2 w 4"/>
              <a:gd name="T17" fmla="*/ 192 h 256"/>
              <a:gd name="T18" fmla="*/ 0 w 4"/>
              <a:gd name="T19" fmla="*/ 206 h 256"/>
              <a:gd name="T20" fmla="*/ 4 w 4"/>
              <a:gd name="T21" fmla="*/ 206 h 256"/>
              <a:gd name="T22" fmla="*/ 2 w 4"/>
              <a:gd name="T23" fmla="*/ 192 h 256"/>
              <a:gd name="T24" fmla="*/ 0 w 4"/>
              <a:gd name="T25" fmla="*/ 170 h 256"/>
              <a:gd name="T26" fmla="*/ 2 w 4"/>
              <a:gd name="T27" fmla="*/ 184 h 256"/>
              <a:gd name="T28" fmla="*/ 4 w 4"/>
              <a:gd name="T29" fmla="*/ 170 h 256"/>
              <a:gd name="T30" fmla="*/ 2 w 4"/>
              <a:gd name="T31" fmla="*/ 144 h 256"/>
              <a:gd name="T32" fmla="*/ 0 w 4"/>
              <a:gd name="T33" fmla="*/ 158 h 256"/>
              <a:gd name="T34" fmla="*/ 4 w 4"/>
              <a:gd name="T35" fmla="*/ 158 h 256"/>
              <a:gd name="T36" fmla="*/ 2 w 4"/>
              <a:gd name="T37" fmla="*/ 144 h 256"/>
              <a:gd name="T38" fmla="*/ 0 w 4"/>
              <a:gd name="T39" fmla="*/ 122 h 256"/>
              <a:gd name="T40" fmla="*/ 2 w 4"/>
              <a:gd name="T41" fmla="*/ 136 h 256"/>
              <a:gd name="T42" fmla="*/ 4 w 4"/>
              <a:gd name="T43" fmla="*/ 122 h 256"/>
              <a:gd name="T44" fmla="*/ 2 w 4"/>
              <a:gd name="T45" fmla="*/ 96 h 256"/>
              <a:gd name="T46" fmla="*/ 0 w 4"/>
              <a:gd name="T47" fmla="*/ 110 h 256"/>
              <a:gd name="T48" fmla="*/ 4 w 4"/>
              <a:gd name="T49" fmla="*/ 110 h 256"/>
              <a:gd name="T50" fmla="*/ 2 w 4"/>
              <a:gd name="T51" fmla="*/ 96 h 256"/>
              <a:gd name="T52" fmla="*/ 0 w 4"/>
              <a:gd name="T53" fmla="*/ 74 h 256"/>
              <a:gd name="T54" fmla="*/ 2 w 4"/>
              <a:gd name="T55" fmla="*/ 88 h 256"/>
              <a:gd name="T56" fmla="*/ 4 w 4"/>
              <a:gd name="T57" fmla="*/ 74 h 256"/>
              <a:gd name="T58" fmla="*/ 2 w 4"/>
              <a:gd name="T59" fmla="*/ 48 h 256"/>
              <a:gd name="T60" fmla="*/ 0 w 4"/>
              <a:gd name="T61" fmla="*/ 62 h 256"/>
              <a:gd name="T62" fmla="*/ 4 w 4"/>
              <a:gd name="T63" fmla="*/ 62 h 256"/>
              <a:gd name="T64" fmla="*/ 2 w 4"/>
              <a:gd name="T65" fmla="*/ 48 h 256"/>
              <a:gd name="T66" fmla="*/ 0 w 4"/>
              <a:gd name="T67" fmla="*/ 26 h 256"/>
              <a:gd name="T68" fmla="*/ 2 w 4"/>
              <a:gd name="T69" fmla="*/ 40 h 256"/>
              <a:gd name="T70" fmla="*/ 4 w 4"/>
              <a:gd name="T71" fmla="*/ 26 h 256"/>
              <a:gd name="T72" fmla="*/ 2 w 4"/>
              <a:gd name="T73" fmla="*/ 0 h 256"/>
              <a:gd name="T74" fmla="*/ 0 w 4"/>
              <a:gd name="T75" fmla="*/ 14 h 256"/>
              <a:gd name="T76" fmla="*/ 4 w 4"/>
              <a:gd name="T77" fmla="*/ 14 h 256"/>
              <a:gd name="T78" fmla="*/ 2 w 4"/>
              <a:gd name="T7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" h="256">
                <a:moveTo>
                  <a:pt x="2" y="240"/>
                </a:moveTo>
                <a:cubicBezTo>
                  <a:pt x="1" y="240"/>
                  <a:pt x="0" y="241"/>
                  <a:pt x="0" y="242"/>
                </a:cubicBezTo>
                <a:cubicBezTo>
                  <a:pt x="0" y="246"/>
                  <a:pt x="0" y="249"/>
                  <a:pt x="0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2" y="252"/>
                  <a:pt x="3" y="253"/>
                  <a:pt x="3" y="254"/>
                </a:cubicBezTo>
                <a:cubicBezTo>
                  <a:pt x="3" y="255"/>
                  <a:pt x="2" y="256"/>
                  <a:pt x="2" y="256"/>
                </a:cubicBezTo>
                <a:cubicBezTo>
                  <a:pt x="2" y="256"/>
                  <a:pt x="2" y="256"/>
                  <a:pt x="2" y="256"/>
                </a:cubicBezTo>
                <a:cubicBezTo>
                  <a:pt x="3" y="256"/>
                  <a:pt x="4" y="255"/>
                  <a:pt x="4" y="254"/>
                </a:cubicBezTo>
                <a:cubicBezTo>
                  <a:pt x="4" y="250"/>
                  <a:pt x="4" y="246"/>
                  <a:pt x="4" y="242"/>
                </a:cubicBezTo>
                <a:cubicBezTo>
                  <a:pt x="4" y="241"/>
                  <a:pt x="3" y="240"/>
                  <a:pt x="2" y="240"/>
                </a:cubicBezTo>
                <a:moveTo>
                  <a:pt x="2" y="216"/>
                </a:moveTo>
                <a:cubicBezTo>
                  <a:pt x="1" y="216"/>
                  <a:pt x="0" y="217"/>
                  <a:pt x="0" y="218"/>
                </a:cubicBezTo>
                <a:cubicBezTo>
                  <a:pt x="0" y="222"/>
                  <a:pt x="0" y="226"/>
                  <a:pt x="0" y="230"/>
                </a:cubicBezTo>
                <a:cubicBezTo>
                  <a:pt x="0" y="231"/>
                  <a:pt x="1" y="232"/>
                  <a:pt x="2" y="232"/>
                </a:cubicBezTo>
                <a:cubicBezTo>
                  <a:pt x="3" y="232"/>
                  <a:pt x="4" y="231"/>
                  <a:pt x="4" y="230"/>
                </a:cubicBezTo>
                <a:cubicBezTo>
                  <a:pt x="4" y="226"/>
                  <a:pt x="4" y="222"/>
                  <a:pt x="4" y="218"/>
                </a:cubicBezTo>
                <a:cubicBezTo>
                  <a:pt x="4" y="217"/>
                  <a:pt x="3" y="216"/>
                  <a:pt x="2" y="216"/>
                </a:cubicBezTo>
                <a:moveTo>
                  <a:pt x="2" y="192"/>
                </a:moveTo>
                <a:cubicBezTo>
                  <a:pt x="1" y="192"/>
                  <a:pt x="0" y="193"/>
                  <a:pt x="0" y="194"/>
                </a:cubicBezTo>
                <a:cubicBezTo>
                  <a:pt x="0" y="198"/>
                  <a:pt x="0" y="202"/>
                  <a:pt x="0" y="206"/>
                </a:cubicBezTo>
                <a:cubicBezTo>
                  <a:pt x="0" y="207"/>
                  <a:pt x="1" y="208"/>
                  <a:pt x="2" y="208"/>
                </a:cubicBezTo>
                <a:cubicBezTo>
                  <a:pt x="3" y="208"/>
                  <a:pt x="4" y="207"/>
                  <a:pt x="4" y="206"/>
                </a:cubicBezTo>
                <a:cubicBezTo>
                  <a:pt x="4" y="202"/>
                  <a:pt x="4" y="198"/>
                  <a:pt x="4" y="194"/>
                </a:cubicBezTo>
                <a:cubicBezTo>
                  <a:pt x="4" y="193"/>
                  <a:pt x="3" y="192"/>
                  <a:pt x="2" y="192"/>
                </a:cubicBezTo>
                <a:moveTo>
                  <a:pt x="2" y="168"/>
                </a:moveTo>
                <a:cubicBezTo>
                  <a:pt x="1" y="168"/>
                  <a:pt x="0" y="169"/>
                  <a:pt x="0" y="170"/>
                </a:cubicBezTo>
                <a:cubicBezTo>
                  <a:pt x="0" y="174"/>
                  <a:pt x="0" y="178"/>
                  <a:pt x="0" y="182"/>
                </a:cubicBezTo>
                <a:cubicBezTo>
                  <a:pt x="0" y="183"/>
                  <a:pt x="1" y="184"/>
                  <a:pt x="2" y="184"/>
                </a:cubicBezTo>
                <a:cubicBezTo>
                  <a:pt x="3" y="184"/>
                  <a:pt x="4" y="183"/>
                  <a:pt x="4" y="182"/>
                </a:cubicBezTo>
                <a:cubicBezTo>
                  <a:pt x="4" y="178"/>
                  <a:pt x="4" y="174"/>
                  <a:pt x="4" y="170"/>
                </a:cubicBezTo>
                <a:cubicBezTo>
                  <a:pt x="4" y="169"/>
                  <a:pt x="3" y="168"/>
                  <a:pt x="2" y="168"/>
                </a:cubicBezTo>
                <a:moveTo>
                  <a:pt x="2" y="144"/>
                </a:moveTo>
                <a:cubicBezTo>
                  <a:pt x="1" y="144"/>
                  <a:pt x="0" y="145"/>
                  <a:pt x="0" y="146"/>
                </a:cubicBezTo>
                <a:cubicBezTo>
                  <a:pt x="0" y="150"/>
                  <a:pt x="0" y="154"/>
                  <a:pt x="0" y="158"/>
                </a:cubicBezTo>
                <a:cubicBezTo>
                  <a:pt x="0" y="159"/>
                  <a:pt x="1" y="160"/>
                  <a:pt x="2" y="160"/>
                </a:cubicBezTo>
                <a:cubicBezTo>
                  <a:pt x="3" y="160"/>
                  <a:pt x="4" y="159"/>
                  <a:pt x="4" y="158"/>
                </a:cubicBezTo>
                <a:cubicBezTo>
                  <a:pt x="4" y="154"/>
                  <a:pt x="4" y="150"/>
                  <a:pt x="4" y="146"/>
                </a:cubicBezTo>
                <a:cubicBezTo>
                  <a:pt x="4" y="145"/>
                  <a:pt x="3" y="144"/>
                  <a:pt x="2" y="144"/>
                </a:cubicBezTo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6"/>
                  <a:pt x="0" y="130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3" y="136"/>
                  <a:pt x="4" y="135"/>
                  <a:pt x="4" y="134"/>
                </a:cubicBezTo>
                <a:cubicBezTo>
                  <a:pt x="4" y="130"/>
                  <a:pt x="4" y="126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02"/>
                  <a:pt x="0" y="106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106"/>
                  <a:pt x="4" y="102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78"/>
                  <a:pt x="0" y="82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82"/>
                  <a:pt x="4" y="78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54"/>
                  <a:pt x="0" y="58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8"/>
                  <a:pt x="4" y="54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0"/>
                  <a:pt x="0" y="34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34"/>
                  <a:pt x="4" y="30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6"/>
                  <a:pt x="0" y="10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10"/>
                  <a:pt x="4" y="6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1" name="Freeform 161"/>
          <p:cNvSpPr/>
          <p:nvPr/>
        </p:nvSpPr>
        <p:spPr bwMode="auto">
          <a:xfrm>
            <a:off x="9813299" y="1819281"/>
            <a:ext cx="23428" cy="33467"/>
          </a:xfrm>
          <a:custGeom>
            <a:avLst/>
            <a:gdLst>
              <a:gd name="T0" fmla="*/ 1 w 3"/>
              <a:gd name="T1" fmla="*/ 0 h 4"/>
              <a:gd name="T2" fmla="*/ 0 w 3"/>
              <a:gd name="T3" fmla="*/ 0 h 4"/>
              <a:gd name="T4" fmla="*/ 0 w 3"/>
              <a:gd name="T5" fmla="*/ 2 h 4"/>
              <a:gd name="T6" fmla="*/ 2 w 3"/>
              <a:gd name="T7" fmla="*/ 4 h 4"/>
              <a:gd name="T8" fmla="*/ 3 w 3"/>
              <a:gd name="T9" fmla="*/ 2 h 4"/>
              <a:gd name="T10" fmla="*/ 1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3" y="3"/>
                  <a:pt x="3" y="2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rgbClr val="F2EFF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2" name="Freeform 162"/>
          <p:cNvSpPr>
            <a:spLocks noEditPoints="1"/>
          </p:cNvSpPr>
          <p:nvPr/>
        </p:nvSpPr>
        <p:spPr bwMode="auto">
          <a:xfrm>
            <a:off x="774178" y="3159768"/>
            <a:ext cx="30120" cy="1007333"/>
          </a:xfrm>
          <a:custGeom>
            <a:avLst/>
            <a:gdLst>
              <a:gd name="T0" fmla="*/ 2 w 4"/>
              <a:gd name="T1" fmla="*/ 120 h 127"/>
              <a:gd name="T2" fmla="*/ 0 w 4"/>
              <a:gd name="T3" fmla="*/ 122 h 127"/>
              <a:gd name="T4" fmla="*/ 0 w 4"/>
              <a:gd name="T5" fmla="*/ 127 h 127"/>
              <a:gd name="T6" fmla="*/ 0 w 4"/>
              <a:gd name="T7" fmla="*/ 127 h 127"/>
              <a:gd name="T8" fmla="*/ 2 w 4"/>
              <a:gd name="T9" fmla="*/ 125 h 127"/>
              <a:gd name="T10" fmla="*/ 4 w 4"/>
              <a:gd name="T11" fmla="*/ 125 h 127"/>
              <a:gd name="T12" fmla="*/ 4 w 4"/>
              <a:gd name="T13" fmla="*/ 122 h 127"/>
              <a:gd name="T14" fmla="*/ 2 w 4"/>
              <a:gd name="T15" fmla="*/ 120 h 127"/>
              <a:gd name="T16" fmla="*/ 2 w 4"/>
              <a:gd name="T17" fmla="*/ 96 h 127"/>
              <a:gd name="T18" fmla="*/ 0 w 4"/>
              <a:gd name="T19" fmla="*/ 98 h 127"/>
              <a:gd name="T20" fmla="*/ 0 w 4"/>
              <a:gd name="T21" fmla="*/ 110 h 127"/>
              <a:gd name="T22" fmla="*/ 2 w 4"/>
              <a:gd name="T23" fmla="*/ 112 h 127"/>
              <a:gd name="T24" fmla="*/ 4 w 4"/>
              <a:gd name="T25" fmla="*/ 110 h 127"/>
              <a:gd name="T26" fmla="*/ 4 w 4"/>
              <a:gd name="T27" fmla="*/ 98 h 127"/>
              <a:gd name="T28" fmla="*/ 2 w 4"/>
              <a:gd name="T29" fmla="*/ 96 h 127"/>
              <a:gd name="T30" fmla="*/ 2 w 4"/>
              <a:gd name="T31" fmla="*/ 72 h 127"/>
              <a:gd name="T32" fmla="*/ 0 w 4"/>
              <a:gd name="T33" fmla="*/ 74 h 127"/>
              <a:gd name="T34" fmla="*/ 0 w 4"/>
              <a:gd name="T35" fmla="*/ 86 h 127"/>
              <a:gd name="T36" fmla="*/ 2 w 4"/>
              <a:gd name="T37" fmla="*/ 88 h 127"/>
              <a:gd name="T38" fmla="*/ 4 w 4"/>
              <a:gd name="T39" fmla="*/ 86 h 127"/>
              <a:gd name="T40" fmla="*/ 4 w 4"/>
              <a:gd name="T41" fmla="*/ 74 h 127"/>
              <a:gd name="T42" fmla="*/ 2 w 4"/>
              <a:gd name="T43" fmla="*/ 72 h 127"/>
              <a:gd name="T44" fmla="*/ 2 w 4"/>
              <a:gd name="T45" fmla="*/ 48 h 127"/>
              <a:gd name="T46" fmla="*/ 0 w 4"/>
              <a:gd name="T47" fmla="*/ 50 h 127"/>
              <a:gd name="T48" fmla="*/ 0 w 4"/>
              <a:gd name="T49" fmla="*/ 62 h 127"/>
              <a:gd name="T50" fmla="*/ 2 w 4"/>
              <a:gd name="T51" fmla="*/ 64 h 127"/>
              <a:gd name="T52" fmla="*/ 4 w 4"/>
              <a:gd name="T53" fmla="*/ 62 h 127"/>
              <a:gd name="T54" fmla="*/ 4 w 4"/>
              <a:gd name="T55" fmla="*/ 50 h 127"/>
              <a:gd name="T56" fmla="*/ 2 w 4"/>
              <a:gd name="T57" fmla="*/ 48 h 127"/>
              <a:gd name="T58" fmla="*/ 2 w 4"/>
              <a:gd name="T59" fmla="*/ 24 h 127"/>
              <a:gd name="T60" fmla="*/ 0 w 4"/>
              <a:gd name="T61" fmla="*/ 26 h 127"/>
              <a:gd name="T62" fmla="*/ 0 w 4"/>
              <a:gd name="T63" fmla="*/ 38 h 127"/>
              <a:gd name="T64" fmla="*/ 2 w 4"/>
              <a:gd name="T65" fmla="*/ 40 h 127"/>
              <a:gd name="T66" fmla="*/ 4 w 4"/>
              <a:gd name="T67" fmla="*/ 38 h 127"/>
              <a:gd name="T68" fmla="*/ 4 w 4"/>
              <a:gd name="T69" fmla="*/ 26 h 127"/>
              <a:gd name="T70" fmla="*/ 2 w 4"/>
              <a:gd name="T71" fmla="*/ 24 h 127"/>
              <a:gd name="T72" fmla="*/ 2 w 4"/>
              <a:gd name="T73" fmla="*/ 0 h 127"/>
              <a:gd name="T74" fmla="*/ 0 w 4"/>
              <a:gd name="T75" fmla="*/ 2 h 127"/>
              <a:gd name="T76" fmla="*/ 0 w 4"/>
              <a:gd name="T77" fmla="*/ 14 h 127"/>
              <a:gd name="T78" fmla="*/ 2 w 4"/>
              <a:gd name="T79" fmla="*/ 16 h 127"/>
              <a:gd name="T80" fmla="*/ 4 w 4"/>
              <a:gd name="T81" fmla="*/ 14 h 127"/>
              <a:gd name="T82" fmla="*/ 4 w 4"/>
              <a:gd name="T83" fmla="*/ 2 h 127"/>
              <a:gd name="T84" fmla="*/ 2 w 4"/>
              <a:gd name="T8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27">
                <a:moveTo>
                  <a:pt x="2" y="120"/>
                </a:moveTo>
                <a:cubicBezTo>
                  <a:pt x="1" y="120"/>
                  <a:pt x="0" y="121"/>
                  <a:pt x="0" y="122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6"/>
                  <a:pt x="1" y="125"/>
                  <a:pt x="2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22"/>
                  <a:pt x="4" y="122"/>
                  <a:pt x="4" y="122"/>
                </a:cubicBezTo>
                <a:cubicBezTo>
                  <a:pt x="4" y="121"/>
                  <a:pt x="3" y="120"/>
                  <a:pt x="2" y="120"/>
                </a:cubicBezTo>
                <a:moveTo>
                  <a:pt x="2" y="96"/>
                </a:moveTo>
                <a:cubicBezTo>
                  <a:pt x="1" y="96"/>
                  <a:pt x="0" y="97"/>
                  <a:pt x="0" y="9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1"/>
                  <a:pt x="1" y="112"/>
                  <a:pt x="2" y="112"/>
                </a:cubicBezTo>
                <a:cubicBezTo>
                  <a:pt x="3" y="112"/>
                  <a:pt x="4" y="111"/>
                  <a:pt x="4" y="110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7"/>
                  <a:pt x="3" y="96"/>
                  <a:pt x="2" y="96"/>
                </a:cubicBezTo>
                <a:moveTo>
                  <a:pt x="2" y="72"/>
                </a:moveTo>
                <a:cubicBezTo>
                  <a:pt x="1" y="72"/>
                  <a:pt x="0" y="73"/>
                  <a:pt x="0" y="7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3" y="88"/>
                  <a:pt x="4" y="87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3" y="72"/>
                  <a:pt x="2" y="72"/>
                </a:cubicBezTo>
                <a:moveTo>
                  <a:pt x="2" y="48"/>
                </a:moveTo>
                <a:cubicBezTo>
                  <a:pt x="1" y="48"/>
                  <a:pt x="0" y="49"/>
                  <a:pt x="0" y="5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3" y="64"/>
                  <a:pt x="4" y="63"/>
                  <a:pt x="4" y="6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9"/>
                  <a:pt x="3" y="48"/>
                  <a:pt x="2" y="48"/>
                </a:cubicBezTo>
                <a:moveTo>
                  <a:pt x="2" y="24"/>
                </a:moveTo>
                <a:cubicBezTo>
                  <a:pt x="1" y="24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3" y="40"/>
                  <a:pt x="4" y="39"/>
                  <a:pt x="4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5"/>
                  <a:pt x="3" y="24"/>
                  <a:pt x="2" y="2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" y="16"/>
                  <a:pt x="4" y="15"/>
                  <a:pt x="4" y="14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3" name="Freeform 163"/>
          <p:cNvSpPr/>
          <p:nvPr/>
        </p:nvSpPr>
        <p:spPr bwMode="auto">
          <a:xfrm>
            <a:off x="774178" y="4150366"/>
            <a:ext cx="30120" cy="33467"/>
          </a:xfrm>
          <a:custGeom>
            <a:avLst/>
            <a:gdLst>
              <a:gd name="T0" fmla="*/ 4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4 w 4"/>
              <a:gd name="T9" fmla="*/ 2 h 4"/>
              <a:gd name="T10" fmla="*/ 4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4" name="Freeform 1609"/>
          <p:cNvSpPr/>
          <p:nvPr/>
        </p:nvSpPr>
        <p:spPr bwMode="auto">
          <a:xfrm>
            <a:off x="1323373" y="2473387"/>
            <a:ext cx="111003" cy="344625"/>
          </a:xfrm>
          <a:custGeom>
            <a:avLst/>
            <a:gdLst>
              <a:gd name="T0" fmla="*/ 118 w 191"/>
              <a:gd name="T1" fmla="*/ 593 h 593"/>
              <a:gd name="T2" fmla="*/ 118 w 191"/>
              <a:gd name="T3" fmla="*/ 64 h 593"/>
              <a:gd name="T4" fmla="*/ 0 w 191"/>
              <a:gd name="T5" fmla="*/ 64 h 593"/>
              <a:gd name="T6" fmla="*/ 0 w 191"/>
              <a:gd name="T7" fmla="*/ 0 h 593"/>
              <a:gd name="T8" fmla="*/ 191 w 191"/>
              <a:gd name="T9" fmla="*/ 0 h 593"/>
              <a:gd name="T10" fmla="*/ 191 w 191"/>
              <a:gd name="T11" fmla="*/ 593 h 593"/>
              <a:gd name="T12" fmla="*/ 118 w 191"/>
              <a:gd name="T13" fmla="*/ 59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593">
                <a:moveTo>
                  <a:pt x="118" y="593"/>
                </a:moveTo>
                <a:lnTo>
                  <a:pt x="118" y="64"/>
                </a:lnTo>
                <a:lnTo>
                  <a:pt x="0" y="64"/>
                </a:lnTo>
                <a:lnTo>
                  <a:pt x="0" y="0"/>
                </a:lnTo>
                <a:lnTo>
                  <a:pt x="191" y="0"/>
                </a:lnTo>
                <a:lnTo>
                  <a:pt x="191" y="593"/>
                </a:lnTo>
                <a:lnTo>
                  <a:pt x="118" y="593"/>
                </a:lnTo>
                <a:close/>
              </a:path>
            </a:pathLst>
          </a:custGeom>
          <a:gradFill flip="none" rotWithShape="0">
            <a:gsLst>
              <a:gs pos="0">
                <a:srgbClr val="7F7F7F"/>
              </a:gs>
              <a:gs pos="100000">
                <a:srgbClr val="7F7F7F">
                  <a:lumMod val="75000"/>
                </a:srgbClr>
              </a:gs>
            </a:gsLst>
            <a:lin ang="13500000" scaled="1"/>
            <a:tileRect/>
          </a:gradFill>
          <a:ln w="6350">
            <a:gradFill>
              <a:gsLst>
                <a:gs pos="0">
                  <a:srgbClr val="7F7F7F"/>
                </a:gs>
                <a:gs pos="100000">
                  <a:srgbClr val="7F7F7F">
                    <a:lumMod val="75000"/>
                  </a:srgb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5" name="Freeform 1611"/>
          <p:cNvSpPr/>
          <p:nvPr/>
        </p:nvSpPr>
        <p:spPr bwMode="auto">
          <a:xfrm>
            <a:off x="8987214" y="2506064"/>
            <a:ext cx="265009" cy="345792"/>
          </a:xfrm>
          <a:custGeom>
            <a:avLst/>
            <a:gdLst>
              <a:gd name="T0" fmla="*/ 193 w 193"/>
              <a:gd name="T1" fmla="*/ 164 h 252"/>
              <a:gd name="T2" fmla="*/ 193 w 193"/>
              <a:gd name="T3" fmla="*/ 182 h 252"/>
              <a:gd name="T4" fmla="*/ 191 w 193"/>
              <a:gd name="T5" fmla="*/ 200 h 252"/>
              <a:gd name="T6" fmla="*/ 170 w 193"/>
              <a:gd name="T7" fmla="*/ 238 h 252"/>
              <a:gd name="T8" fmla="*/ 129 w 193"/>
              <a:gd name="T9" fmla="*/ 251 h 252"/>
              <a:gd name="T10" fmla="*/ 96 w 193"/>
              <a:gd name="T11" fmla="*/ 252 h 252"/>
              <a:gd name="T12" fmla="*/ 63 w 193"/>
              <a:gd name="T13" fmla="*/ 251 h 252"/>
              <a:gd name="T14" fmla="*/ 15 w 193"/>
              <a:gd name="T15" fmla="*/ 233 h 252"/>
              <a:gd name="T16" fmla="*/ 0 w 193"/>
              <a:gd name="T17" fmla="*/ 185 h 252"/>
              <a:gd name="T18" fmla="*/ 0 w 193"/>
              <a:gd name="T19" fmla="*/ 160 h 252"/>
              <a:gd name="T20" fmla="*/ 29 w 193"/>
              <a:gd name="T21" fmla="*/ 160 h 252"/>
              <a:gd name="T22" fmla="*/ 29 w 193"/>
              <a:gd name="T23" fmla="*/ 185 h 252"/>
              <a:gd name="T24" fmla="*/ 38 w 193"/>
              <a:gd name="T25" fmla="*/ 214 h 252"/>
              <a:gd name="T26" fmla="*/ 67 w 193"/>
              <a:gd name="T27" fmla="*/ 225 h 252"/>
              <a:gd name="T28" fmla="*/ 96 w 193"/>
              <a:gd name="T29" fmla="*/ 226 h 252"/>
              <a:gd name="T30" fmla="*/ 121 w 193"/>
              <a:gd name="T31" fmla="*/ 225 h 252"/>
              <a:gd name="T32" fmla="*/ 137 w 193"/>
              <a:gd name="T33" fmla="*/ 223 h 252"/>
              <a:gd name="T34" fmla="*/ 148 w 193"/>
              <a:gd name="T35" fmla="*/ 218 h 252"/>
              <a:gd name="T36" fmla="*/ 156 w 193"/>
              <a:gd name="T37" fmla="*/ 209 h 252"/>
              <a:gd name="T38" fmla="*/ 161 w 193"/>
              <a:gd name="T39" fmla="*/ 194 h 252"/>
              <a:gd name="T40" fmla="*/ 163 w 193"/>
              <a:gd name="T41" fmla="*/ 178 h 252"/>
              <a:gd name="T42" fmla="*/ 161 w 193"/>
              <a:gd name="T43" fmla="*/ 162 h 252"/>
              <a:gd name="T44" fmla="*/ 150 w 193"/>
              <a:gd name="T45" fmla="*/ 140 h 252"/>
              <a:gd name="T46" fmla="*/ 125 w 193"/>
              <a:gd name="T47" fmla="*/ 135 h 252"/>
              <a:gd name="T48" fmla="*/ 51 w 193"/>
              <a:gd name="T49" fmla="*/ 135 h 252"/>
              <a:gd name="T50" fmla="*/ 51 w 193"/>
              <a:gd name="T51" fmla="*/ 110 h 252"/>
              <a:gd name="T52" fmla="*/ 127 w 193"/>
              <a:gd name="T53" fmla="*/ 110 h 252"/>
              <a:gd name="T54" fmla="*/ 150 w 193"/>
              <a:gd name="T55" fmla="*/ 102 h 252"/>
              <a:gd name="T56" fmla="*/ 160 w 193"/>
              <a:gd name="T57" fmla="*/ 81 h 252"/>
              <a:gd name="T58" fmla="*/ 161 w 193"/>
              <a:gd name="T59" fmla="*/ 72 h 252"/>
              <a:gd name="T60" fmla="*/ 161 w 193"/>
              <a:gd name="T61" fmla="*/ 62 h 252"/>
              <a:gd name="T62" fmla="*/ 157 w 193"/>
              <a:gd name="T63" fmla="*/ 45 h 252"/>
              <a:gd name="T64" fmla="*/ 148 w 193"/>
              <a:gd name="T65" fmla="*/ 35 h 252"/>
              <a:gd name="T66" fmla="*/ 136 w 193"/>
              <a:gd name="T67" fmla="*/ 29 h 252"/>
              <a:gd name="T68" fmla="*/ 120 w 193"/>
              <a:gd name="T69" fmla="*/ 26 h 252"/>
              <a:gd name="T70" fmla="*/ 108 w 193"/>
              <a:gd name="T71" fmla="*/ 26 h 252"/>
              <a:gd name="T72" fmla="*/ 96 w 193"/>
              <a:gd name="T73" fmla="*/ 26 h 252"/>
              <a:gd name="T74" fmla="*/ 83 w 193"/>
              <a:gd name="T75" fmla="*/ 26 h 252"/>
              <a:gd name="T76" fmla="*/ 72 w 193"/>
              <a:gd name="T77" fmla="*/ 27 h 252"/>
              <a:gd name="T78" fmla="*/ 39 w 193"/>
              <a:gd name="T79" fmla="*/ 39 h 252"/>
              <a:gd name="T80" fmla="*/ 29 w 193"/>
              <a:gd name="T81" fmla="*/ 73 h 252"/>
              <a:gd name="T82" fmla="*/ 29 w 193"/>
              <a:gd name="T83" fmla="*/ 85 h 252"/>
              <a:gd name="T84" fmla="*/ 0 w 193"/>
              <a:gd name="T85" fmla="*/ 85 h 252"/>
              <a:gd name="T86" fmla="*/ 0 w 193"/>
              <a:gd name="T87" fmla="*/ 64 h 252"/>
              <a:gd name="T88" fmla="*/ 5 w 193"/>
              <a:gd name="T89" fmla="*/ 38 h 252"/>
              <a:gd name="T90" fmla="*/ 18 w 193"/>
              <a:gd name="T91" fmla="*/ 19 h 252"/>
              <a:gd name="T92" fmla="*/ 41 w 193"/>
              <a:gd name="T93" fmla="*/ 6 h 252"/>
              <a:gd name="T94" fmla="*/ 69 w 193"/>
              <a:gd name="T95" fmla="*/ 1 h 252"/>
              <a:gd name="T96" fmla="*/ 104 w 193"/>
              <a:gd name="T97" fmla="*/ 0 h 252"/>
              <a:gd name="T98" fmla="*/ 139 w 193"/>
              <a:gd name="T99" fmla="*/ 2 h 252"/>
              <a:gd name="T100" fmla="*/ 174 w 193"/>
              <a:gd name="T101" fmla="*/ 18 h 252"/>
              <a:gd name="T102" fmla="*/ 190 w 193"/>
              <a:gd name="T103" fmla="*/ 52 h 252"/>
              <a:gd name="T104" fmla="*/ 192 w 193"/>
              <a:gd name="T105" fmla="*/ 69 h 252"/>
              <a:gd name="T106" fmla="*/ 190 w 193"/>
              <a:gd name="T107" fmla="*/ 86 h 252"/>
              <a:gd name="T108" fmla="*/ 182 w 193"/>
              <a:gd name="T109" fmla="*/ 107 h 252"/>
              <a:gd name="T110" fmla="*/ 164 w 193"/>
              <a:gd name="T111" fmla="*/ 122 h 252"/>
              <a:gd name="T112" fmla="*/ 184 w 193"/>
              <a:gd name="T113" fmla="*/ 139 h 252"/>
              <a:gd name="T114" fmla="*/ 193 w 193"/>
              <a:gd name="T115" fmla="*/ 16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" h="252">
                <a:moveTo>
                  <a:pt x="193" y="164"/>
                </a:moveTo>
                <a:cubicBezTo>
                  <a:pt x="193" y="170"/>
                  <a:pt x="193" y="176"/>
                  <a:pt x="193" y="182"/>
                </a:cubicBezTo>
                <a:cubicBezTo>
                  <a:pt x="193" y="188"/>
                  <a:pt x="192" y="194"/>
                  <a:pt x="191" y="200"/>
                </a:cubicBezTo>
                <a:cubicBezTo>
                  <a:pt x="188" y="218"/>
                  <a:pt x="181" y="231"/>
                  <a:pt x="170" y="238"/>
                </a:cubicBezTo>
                <a:cubicBezTo>
                  <a:pt x="160" y="245"/>
                  <a:pt x="146" y="250"/>
                  <a:pt x="129" y="251"/>
                </a:cubicBezTo>
                <a:cubicBezTo>
                  <a:pt x="118" y="251"/>
                  <a:pt x="107" y="251"/>
                  <a:pt x="96" y="252"/>
                </a:cubicBezTo>
                <a:cubicBezTo>
                  <a:pt x="85" y="252"/>
                  <a:pt x="74" y="252"/>
                  <a:pt x="63" y="251"/>
                </a:cubicBezTo>
                <a:cubicBezTo>
                  <a:pt x="41" y="251"/>
                  <a:pt x="25" y="245"/>
                  <a:pt x="15" y="233"/>
                </a:cubicBezTo>
                <a:cubicBezTo>
                  <a:pt x="5" y="222"/>
                  <a:pt x="0" y="206"/>
                  <a:pt x="0" y="185"/>
                </a:cubicBezTo>
                <a:cubicBezTo>
                  <a:pt x="0" y="160"/>
                  <a:pt x="0" y="160"/>
                  <a:pt x="0" y="160"/>
                </a:cubicBezTo>
                <a:cubicBezTo>
                  <a:pt x="29" y="160"/>
                  <a:pt x="29" y="160"/>
                  <a:pt x="29" y="160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97"/>
                  <a:pt x="32" y="207"/>
                  <a:pt x="38" y="214"/>
                </a:cubicBezTo>
                <a:cubicBezTo>
                  <a:pt x="44" y="221"/>
                  <a:pt x="54" y="225"/>
                  <a:pt x="67" y="225"/>
                </a:cubicBezTo>
                <a:cubicBezTo>
                  <a:pt x="77" y="226"/>
                  <a:pt x="87" y="226"/>
                  <a:pt x="96" y="226"/>
                </a:cubicBezTo>
                <a:cubicBezTo>
                  <a:pt x="105" y="226"/>
                  <a:pt x="113" y="226"/>
                  <a:pt x="121" y="225"/>
                </a:cubicBezTo>
                <a:cubicBezTo>
                  <a:pt x="127" y="225"/>
                  <a:pt x="132" y="224"/>
                  <a:pt x="137" y="223"/>
                </a:cubicBezTo>
                <a:cubicBezTo>
                  <a:pt x="141" y="222"/>
                  <a:pt x="145" y="220"/>
                  <a:pt x="148" y="218"/>
                </a:cubicBezTo>
                <a:cubicBezTo>
                  <a:pt x="152" y="216"/>
                  <a:pt x="154" y="213"/>
                  <a:pt x="156" y="209"/>
                </a:cubicBezTo>
                <a:cubicBezTo>
                  <a:pt x="159" y="205"/>
                  <a:pt x="160" y="200"/>
                  <a:pt x="161" y="194"/>
                </a:cubicBezTo>
                <a:cubicBezTo>
                  <a:pt x="162" y="189"/>
                  <a:pt x="163" y="184"/>
                  <a:pt x="163" y="178"/>
                </a:cubicBezTo>
                <a:cubicBezTo>
                  <a:pt x="163" y="173"/>
                  <a:pt x="162" y="167"/>
                  <a:pt x="161" y="162"/>
                </a:cubicBezTo>
                <a:cubicBezTo>
                  <a:pt x="160" y="151"/>
                  <a:pt x="156" y="144"/>
                  <a:pt x="150" y="140"/>
                </a:cubicBezTo>
                <a:cubicBezTo>
                  <a:pt x="144" y="137"/>
                  <a:pt x="136" y="135"/>
                  <a:pt x="125" y="135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36" y="110"/>
                  <a:pt x="144" y="107"/>
                  <a:pt x="150" y="102"/>
                </a:cubicBezTo>
                <a:cubicBezTo>
                  <a:pt x="156" y="98"/>
                  <a:pt x="159" y="90"/>
                  <a:pt x="160" y="81"/>
                </a:cubicBezTo>
                <a:cubicBezTo>
                  <a:pt x="161" y="78"/>
                  <a:pt x="161" y="75"/>
                  <a:pt x="161" y="72"/>
                </a:cubicBezTo>
                <a:cubicBezTo>
                  <a:pt x="161" y="68"/>
                  <a:pt x="161" y="65"/>
                  <a:pt x="161" y="62"/>
                </a:cubicBezTo>
                <a:cubicBezTo>
                  <a:pt x="161" y="55"/>
                  <a:pt x="159" y="50"/>
                  <a:pt x="157" y="45"/>
                </a:cubicBezTo>
                <a:cubicBezTo>
                  <a:pt x="155" y="41"/>
                  <a:pt x="152" y="37"/>
                  <a:pt x="148" y="35"/>
                </a:cubicBezTo>
                <a:cubicBezTo>
                  <a:pt x="145" y="32"/>
                  <a:pt x="140" y="30"/>
                  <a:pt x="136" y="29"/>
                </a:cubicBezTo>
                <a:cubicBezTo>
                  <a:pt x="131" y="27"/>
                  <a:pt x="125" y="27"/>
                  <a:pt x="120" y="26"/>
                </a:cubicBezTo>
                <a:cubicBezTo>
                  <a:pt x="116" y="26"/>
                  <a:pt x="112" y="26"/>
                  <a:pt x="108" y="26"/>
                </a:cubicBezTo>
                <a:cubicBezTo>
                  <a:pt x="104" y="26"/>
                  <a:pt x="100" y="26"/>
                  <a:pt x="96" y="26"/>
                </a:cubicBezTo>
                <a:cubicBezTo>
                  <a:pt x="92" y="26"/>
                  <a:pt x="87" y="26"/>
                  <a:pt x="83" y="26"/>
                </a:cubicBezTo>
                <a:cubicBezTo>
                  <a:pt x="79" y="27"/>
                  <a:pt x="75" y="27"/>
                  <a:pt x="72" y="27"/>
                </a:cubicBezTo>
                <a:cubicBezTo>
                  <a:pt x="57" y="28"/>
                  <a:pt x="46" y="32"/>
                  <a:pt x="39" y="39"/>
                </a:cubicBezTo>
                <a:cubicBezTo>
                  <a:pt x="33" y="47"/>
                  <a:pt x="29" y="58"/>
                  <a:pt x="29" y="73"/>
                </a:cubicBezTo>
                <a:cubicBezTo>
                  <a:pt x="29" y="85"/>
                  <a:pt x="29" y="85"/>
                  <a:pt x="29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5"/>
                  <a:pt x="1" y="46"/>
                  <a:pt x="5" y="38"/>
                </a:cubicBezTo>
                <a:cubicBezTo>
                  <a:pt x="8" y="31"/>
                  <a:pt x="12" y="24"/>
                  <a:pt x="18" y="19"/>
                </a:cubicBezTo>
                <a:cubicBezTo>
                  <a:pt x="25" y="13"/>
                  <a:pt x="32" y="9"/>
                  <a:pt x="41" y="6"/>
                </a:cubicBezTo>
                <a:cubicBezTo>
                  <a:pt x="50" y="3"/>
                  <a:pt x="60" y="1"/>
                  <a:pt x="69" y="1"/>
                </a:cubicBezTo>
                <a:cubicBezTo>
                  <a:pt x="80" y="0"/>
                  <a:pt x="92" y="0"/>
                  <a:pt x="104" y="0"/>
                </a:cubicBezTo>
                <a:cubicBezTo>
                  <a:pt x="116" y="1"/>
                  <a:pt x="128" y="1"/>
                  <a:pt x="139" y="2"/>
                </a:cubicBezTo>
                <a:cubicBezTo>
                  <a:pt x="153" y="4"/>
                  <a:pt x="164" y="9"/>
                  <a:pt x="174" y="18"/>
                </a:cubicBezTo>
                <a:cubicBezTo>
                  <a:pt x="183" y="26"/>
                  <a:pt x="188" y="38"/>
                  <a:pt x="190" y="52"/>
                </a:cubicBezTo>
                <a:cubicBezTo>
                  <a:pt x="191" y="58"/>
                  <a:pt x="192" y="63"/>
                  <a:pt x="192" y="69"/>
                </a:cubicBezTo>
                <a:cubicBezTo>
                  <a:pt x="191" y="75"/>
                  <a:pt x="191" y="80"/>
                  <a:pt x="190" y="86"/>
                </a:cubicBezTo>
                <a:cubicBezTo>
                  <a:pt x="189" y="93"/>
                  <a:pt x="186" y="100"/>
                  <a:pt x="182" y="107"/>
                </a:cubicBezTo>
                <a:cubicBezTo>
                  <a:pt x="177" y="114"/>
                  <a:pt x="171" y="118"/>
                  <a:pt x="164" y="122"/>
                </a:cubicBezTo>
                <a:cubicBezTo>
                  <a:pt x="172" y="125"/>
                  <a:pt x="179" y="131"/>
                  <a:pt x="184" y="139"/>
                </a:cubicBezTo>
                <a:cubicBezTo>
                  <a:pt x="189" y="147"/>
                  <a:pt x="192" y="155"/>
                  <a:pt x="193" y="164"/>
                </a:cubicBezTo>
                <a:close/>
              </a:path>
            </a:pathLst>
          </a:custGeom>
          <a:gradFill flip="none" rotWithShape="0">
            <a:gsLst>
              <a:gs pos="0">
                <a:srgbClr val="277CA1"/>
              </a:gs>
              <a:gs pos="100000">
                <a:srgbClr val="277CA1">
                  <a:lumMod val="75000"/>
                </a:srgb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rgbClr val="277CA1">
                    <a:lumMod val="75000"/>
                  </a:srgbClr>
                </a:gs>
                <a:gs pos="98000">
                  <a:srgbClr val="277CA1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67" name="Freeform 1610"/>
          <p:cNvSpPr/>
          <p:nvPr/>
        </p:nvSpPr>
        <p:spPr bwMode="auto">
          <a:xfrm>
            <a:off x="5127207" y="2513463"/>
            <a:ext cx="243617" cy="321747"/>
          </a:xfrm>
          <a:custGeom>
            <a:avLst/>
            <a:gdLst>
              <a:gd name="T0" fmla="*/ 0 w 190"/>
              <a:gd name="T1" fmla="*/ 251 h 251"/>
              <a:gd name="T2" fmla="*/ 0 w 190"/>
              <a:gd name="T3" fmla="*/ 196 h 251"/>
              <a:gd name="T4" fmla="*/ 6 w 190"/>
              <a:gd name="T5" fmla="*/ 169 h 251"/>
              <a:gd name="T6" fmla="*/ 26 w 190"/>
              <a:gd name="T7" fmla="*/ 151 h 251"/>
              <a:gd name="T8" fmla="*/ 51 w 190"/>
              <a:gd name="T9" fmla="*/ 141 h 251"/>
              <a:gd name="T10" fmla="*/ 79 w 190"/>
              <a:gd name="T11" fmla="*/ 130 h 251"/>
              <a:gd name="T12" fmla="*/ 106 w 190"/>
              <a:gd name="T13" fmla="*/ 120 h 251"/>
              <a:gd name="T14" fmla="*/ 130 w 190"/>
              <a:gd name="T15" fmla="*/ 111 h 251"/>
              <a:gd name="T16" fmla="*/ 148 w 190"/>
              <a:gd name="T17" fmla="*/ 100 h 251"/>
              <a:gd name="T18" fmla="*/ 156 w 190"/>
              <a:gd name="T19" fmla="*/ 80 h 251"/>
              <a:gd name="T20" fmla="*/ 156 w 190"/>
              <a:gd name="T21" fmla="*/ 71 h 251"/>
              <a:gd name="T22" fmla="*/ 156 w 190"/>
              <a:gd name="T23" fmla="*/ 60 h 251"/>
              <a:gd name="T24" fmla="*/ 145 w 190"/>
              <a:gd name="T25" fmla="*/ 37 h 251"/>
              <a:gd name="T26" fmla="*/ 121 w 190"/>
              <a:gd name="T27" fmla="*/ 27 h 251"/>
              <a:gd name="T28" fmla="*/ 99 w 190"/>
              <a:gd name="T29" fmla="*/ 26 h 251"/>
              <a:gd name="T30" fmla="*/ 76 w 190"/>
              <a:gd name="T31" fmla="*/ 27 h 251"/>
              <a:gd name="T32" fmla="*/ 43 w 190"/>
              <a:gd name="T33" fmla="*/ 40 h 251"/>
              <a:gd name="T34" fmla="*/ 33 w 190"/>
              <a:gd name="T35" fmla="*/ 76 h 251"/>
              <a:gd name="T36" fmla="*/ 33 w 190"/>
              <a:gd name="T37" fmla="*/ 107 h 251"/>
              <a:gd name="T38" fmla="*/ 2 w 190"/>
              <a:gd name="T39" fmla="*/ 107 h 251"/>
              <a:gd name="T40" fmla="*/ 2 w 190"/>
              <a:gd name="T41" fmla="*/ 70 h 251"/>
              <a:gd name="T42" fmla="*/ 19 w 190"/>
              <a:gd name="T43" fmla="*/ 19 h 251"/>
              <a:gd name="T44" fmla="*/ 69 w 190"/>
              <a:gd name="T45" fmla="*/ 0 h 251"/>
              <a:gd name="T46" fmla="*/ 99 w 190"/>
              <a:gd name="T47" fmla="*/ 0 h 251"/>
              <a:gd name="T48" fmla="*/ 130 w 190"/>
              <a:gd name="T49" fmla="*/ 2 h 251"/>
              <a:gd name="T50" fmla="*/ 168 w 190"/>
              <a:gd name="T51" fmla="*/ 17 h 251"/>
              <a:gd name="T52" fmla="*/ 186 w 190"/>
              <a:gd name="T53" fmla="*/ 55 h 251"/>
              <a:gd name="T54" fmla="*/ 186 w 190"/>
              <a:gd name="T55" fmla="*/ 83 h 251"/>
              <a:gd name="T56" fmla="*/ 178 w 190"/>
              <a:gd name="T57" fmla="*/ 110 h 251"/>
              <a:gd name="T58" fmla="*/ 148 w 190"/>
              <a:gd name="T59" fmla="*/ 135 h 251"/>
              <a:gd name="T60" fmla="*/ 123 w 190"/>
              <a:gd name="T61" fmla="*/ 144 h 251"/>
              <a:gd name="T62" fmla="*/ 96 w 190"/>
              <a:gd name="T63" fmla="*/ 154 h 251"/>
              <a:gd name="T64" fmla="*/ 68 w 190"/>
              <a:gd name="T65" fmla="*/ 165 h 251"/>
              <a:gd name="T66" fmla="*/ 44 w 190"/>
              <a:gd name="T67" fmla="*/ 174 h 251"/>
              <a:gd name="T68" fmla="*/ 33 w 190"/>
              <a:gd name="T69" fmla="*/ 183 h 251"/>
              <a:gd name="T70" fmla="*/ 30 w 190"/>
              <a:gd name="T71" fmla="*/ 197 h 251"/>
              <a:gd name="T72" fmla="*/ 30 w 190"/>
              <a:gd name="T73" fmla="*/ 226 h 251"/>
              <a:gd name="T74" fmla="*/ 190 w 190"/>
              <a:gd name="T75" fmla="*/ 226 h 251"/>
              <a:gd name="T76" fmla="*/ 190 w 190"/>
              <a:gd name="T77" fmla="*/ 251 h 251"/>
              <a:gd name="T78" fmla="*/ 0 w 190"/>
              <a:gd name="T7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0" h="251">
                <a:moveTo>
                  <a:pt x="0" y="251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86"/>
                  <a:pt x="2" y="177"/>
                  <a:pt x="6" y="169"/>
                </a:cubicBezTo>
                <a:cubicBezTo>
                  <a:pt x="9" y="161"/>
                  <a:pt x="16" y="155"/>
                  <a:pt x="26" y="151"/>
                </a:cubicBezTo>
                <a:cubicBezTo>
                  <a:pt x="34" y="148"/>
                  <a:pt x="42" y="144"/>
                  <a:pt x="51" y="141"/>
                </a:cubicBezTo>
                <a:cubicBezTo>
                  <a:pt x="60" y="137"/>
                  <a:pt x="70" y="134"/>
                  <a:pt x="79" y="130"/>
                </a:cubicBezTo>
                <a:cubicBezTo>
                  <a:pt x="88" y="127"/>
                  <a:pt x="97" y="123"/>
                  <a:pt x="106" y="120"/>
                </a:cubicBezTo>
                <a:cubicBezTo>
                  <a:pt x="114" y="117"/>
                  <a:pt x="122" y="114"/>
                  <a:pt x="130" y="111"/>
                </a:cubicBezTo>
                <a:cubicBezTo>
                  <a:pt x="138" y="109"/>
                  <a:pt x="144" y="105"/>
                  <a:pt x="148" y="100"/>
                </a:cubicBezTo>
                <a:cubicBezTo>
                  <a:pt x="152" y="96"/>
                  <a:pt x="154" y="89"/>
                  <a:pt x="156" y="80"/>
                </a:cubicBezTo>
                <a:cubicBezTo>
                  <a:pt x="156" y="78"/>
                  <a:pt x="156" y="75"/>
                  <a:pt x="156" y="71"/>
                </a:cubicBezTo>
                <a:cubicBezTo>
                  <a:pt x="156" y="68"/>
                  <a:pt x="156" y="64"/>
                  <a:pt x="156" y="60"/>
                </a:cubicBezTo>
                <a:cubicBezTo>
                  <a:pt x="155" y="50"/>
                  <a:pt x="151" y="42"/>
                  <a:pt x="145" y="37"/>
                </a:cubicBezTo>
                <a:cubicBezTo>
                  <a:pt x="139" y="31"/>
                  <a:pt x="131" y="28"/>
                  <a:pt x="121" y="27"/>
                </a:cubicBezTo>
                <a:cubicBezTo>
                  <a:pt x="113" y="27"/>
                  <a:pt x="105" y="26"/>
                  <a:pt x="99" y="26"/>
                </a:cubicBezTo>
                <a:cubicBezTo>
                  <a:pt x="92" y="26"/>
                  <a:pt x="85" y="26"/>
                  <a:pt x="76" y="27"/>
                </a:cubicBezTo>
                <a:cubicBezTo>
                  <a:pt x="60" y="27"/>
                  <a:pt x="49" y="32"/>
                  <a:pt x="43" y="40"/>
                </a:cubicBezTo>
                <a:cubicBezTo>
                  <a:pt x="36" y="47"/>
                  <a:pt x="33" y="59"/>
                  <a:pt x="33" y="76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49"/>
                  <a:pt x="8" y="32"/>
                  <a:pt x="19" y="19"/>
                </a:cubicBezTo>
                <a:cubicBezTo>
                  <a:pt x="31" y="7"/>
                  <a:pt x="47" y="1"/>
                  <a:pt x="69" y="0"/>
                </a:cubicBezTo>
                <a:cubicBezTo>
                  <a:pt x="78" y="0"/>
                  <a:pt x="88" y="0"/>
                  <a:pt x="99" y="0"/>
                </a:cubicBezTo>
                <a:cubicBezTo>
                  <a:pt x="109" y="0"/>
                  <a:pt x="119" y="0"/>
                  <a:pt x="130" y="2"/>
                </a:cubicBezTo>
                <a:cubicBezTo>
                  <a:pt x="146" y="3"/>
                  <a:pt x="159" y="9"/>
                  <a:pt x="168" y="17"/>
                </a:cubicBezTo>
                <a:cubicBezTo>
                  <a:pt x="178" y="26"/>
                  <a:pt x="183" y="38"/>
                  <a:pt x="186" y="55"/>
                </a:cubicBezTo>
                <a:cubicBezTo>
                  <a:pt x="187" y="64"/>
                  <a:pt x="187" y="73"/>
                  <a:pt x="186" y="83"/>
                </a:cubicBezTo>
                <a:cubicBezTo>
                  <a:pt x="185" y="93"/>
                  <a:pt x="182" y="102"/>
                  <a:pt x="178" y="110"/>
                </a:cubicBezTo>
                <a:cubicBezTo>
                  <a:pt x="171" y="121"/>
                  <a:pt x="161" y="130"/>
                  <a:pt x="148" y="135"/>
                </a:cubicBezTo>
                <a:cubicBezTo>
                  <a:pt x="140" y="137"/>
                  <a:pt x="132" y="140"/>
                  <a:pt x="123" y="144"/>
                </a:cubicBezTo>
                <a:cubicBezTo>
                  <a:pt x="114" y="147"/>
                  <a:pt x="105" y="151"/>
                  <a:pt x="96" y="154"/>
                </a:cubicBezTo>
                <a:cubicBezTo>
                  <a:pt x="87" y="158"/>
                  <a:pt x="77" y="161"/>
                  <a:pt x="68" y="165"/>
                </a:cubicBezTo>
                <a:cubicBezTo>
                  <a:pt x="59" y="168"/>
                  <a:pt x="51" y="171"/>
                  <a:pt x="44" y="174"/>
                </a:cubicBezTo>
                <a:cubicBezTo>
                  <a:pt x="39" y="176"/>
                  <a:pt x="35" y="179"/>
                  <a:pt x="33" y="183"/>
                </a:cubicBezTo>
                <a:cubicBezTo>
                  <a:pt x="31" y="187"/>
                  <a:pt x="30" y="192"/>
                  <a:pt x="30" y="19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90" y="226"/>
                  <a:pt x="190" y="226"/>
                  <a:pt x="190" y="226"/>
                </a:cubicBezTo>
                <a:cubicBezTo>
                  <a:pt x="190" y="251"/>
                  <a:pt x="190" y="251"/>
                  <a:pt x="190" y="251"/>
                </a:cubicBezTo>
                <a:lnTo>
                  <a:pt x="0" y="251"/>
                </a:lnTo>
                <a:close/>
              </a:path>
            </a:pathLst>
          </a:custGeom>
          <a:gradFill flip="none" rotWithShape="0">
            <a:gsLst>
              <a:gs pos="0">
                <a:srgbClr val="277CA1">
                  <a:lumMod val="75000"/>
                </a:srgbClr>
              </a:gs>
              <a:gs pos="100000">
                <a:srgbClr val="277CA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277CA1"/>
                </a:gs>
                <a:gs pos="100000">
                  <a:srgbClr val="277CA1">
                    <a:lumMod val="75000"/>
                  </a:srgb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rgbClr val="000000"/>
              </a:solidFill>
              <a:cs typeface="方正清刻本悦宋简体" panose="02000000000000000000" charset="0"/>
              <a:sym typeface="方正清刻本悦宋简体" panose="02000000000000000000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95072" y="45720"/>
            <a:ext cx="5824474" cy="60118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80365" y="647065"/>
            <a:ext cx="4353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spc="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二、全面深化改革</a:t>
            </a:r>
            <a:endParaRPr lang="zh-CN" altLang="en-US" sz="32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5525770" y="2108200"/>
            <a:ext cx="2291715" cy="19221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方正清刻本悦宋简体" panose="02000000000000000000" charset="0"/>
                <a:ea typeface="方正清刻本悦宋简体" panose="02000000000000000000" charset="0"/>
                <a:cs typeface="+mn-ea"/>
              </a:defRPr>
            </a:lvl1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全面深化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改革的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方向、立场和目标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9434830" y="2096770"/>
            <a:ext cx="2199005" cy="19221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方正清刻本悦宋简体" panose="02000000000000000000" charset="0"/>
                <a:ea typeface="方正清刻本悦宋简体" panose="02000000000000000000" charset="0"/>
                <a:cs typeface="+mn-ea"/>
              </a:defRPr>
            </a:lvl1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推动更深层次改革，实行更高水平开放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483360" y="2133600"/>
            <a:ext cx="2513965" cy="192214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方正清刻本悦宋简体" panose="02000000000000000000" charset="0"/>
                <a:ea typeface="方正清刻本悦宋简体" panose="02000000000000000000" charset="0"/>
                <a:cs typeface="+mn-ea"/>
              </a:defRPr>
            </a:lvl1pPr>
          </a:lstStyle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清刻本悦宋简体" panose="02000000000000000000" charset="0"/>
                <a:sym typeface="方正清刻本悦宋简体" panose="02000000000000000000" charset="0"/>
              </a:rPr>
              <a:t>全面深化改革是新时代坚持和发展中国特色社会主义的根本动力</a:t>
            </a:r>
          </a:p>
        </p:txBody>
      </p:sp>
    </p:spTree>
    <p:custDataLst>
      <p:tags r:id="rId1"/>
    </p:custDataLst>
  </p:cSld>
  <p:clrMapOvr>
    <a:masterClrMapping/>
  </p:clrMapOvr>
  <p:transition advTm="13383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9e9d68d7cf438b91ef959ecb14fc25d26BBA7F7DBC18E55DFF4014AF651F0BF2569D4B6C1DA7F1A4683A481403BD872FC687266AD13265C1DE7C373772FD8728ABDD69ADD03BFF5BE2862BC891DBB79ED9A64E36B760F047242DA6CEBD57752E2D8380B9776A94FF1AA390A057932998756F4633FD36D01F11C8C09C8E0E14D0D9FC1FE1EC10F6F9"/>
          <p:cNvSpPr/>
          <p:nvPr/>
        </p:nvSpPr>
        <p:spPr>
          <a:xfrm>
            <a:off x="895210" y="1581967"/>
            <a:ext cx="10594774" cy="2677656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 smtClean="0"/>
              <a:t>        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改革开放是决定当代中国命运的关键一招，也是决定实现“两个一百年”奋斗目标、实现中华民族伟大复兴的关键一招。我们现在的关键一招还是改革开放。实践发展永无止境，解放思想永无止境，改革开放也永无止境，停顿和倒退没有出路。现在，推进改革矛盾多、难度大，但不改不行。我们要拿出勇气，坚持改革开放正确方向，敢于啃硬骨头，敢于涉险滩，既勇于冲破思想观念的障碍，又勇于突破利益固化的藩篱，做到改革不停顿、开放不止步</a:t>
            </a: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       ——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en-US" altLang="zh-CN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日在广东考察时的讲话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927261" y="652878"/>
            <a:ext cx="7767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r>
              <a:rPr lang="zh-CN" altLang="en-US" sz="28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是决定当代中国命运的关键一招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5210" y="4645989"/>
            <a:ext cx="10594774" cy="1200329"/>
          </a:xfrm>
          <a:prstGeom prst="rect">
            <a:avLst/>
          </a:pr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</a:t>
            </a:r>
            <a:r>
              <a:rPr lang="zh-CN" altLang="zh-CN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和中国人民以英勇顽强的奋斗向世界庄严宣告，改革开放是决定当代中国前途命运的关键一招，中国大踏步赶上了时代</a:t>
            </a:r>
            <a:r>
              <a:rPr lang="zh-CN" altLang="zh-CN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2400" dirty="0" smtClean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        ——</a:t>
            </a:r>
            <a:r>
              <a:rPr lang="zh-CN" altLang="en-US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en-US" altLang="zh-CN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日在庆祝中国共产党成立</a:t>
            </a:r>
            <a:r>
              <a:rPr lang="en-US" altLang="zh-CN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 smtClean="0">
                <a:ln w="0"/>
                <a:latin typeface="微软雅黑" panose="020B0503020204020204" pitchFamily="34" charset="-122"/>
                <a:ea typeface="微软雅黑" panose="020B0503020204020204" pitchFamily="34" charset="-122"/>
              </a:rPr>
              <a:t>周年大会上的讲话</a:t>
            </a:r>
            <a:endParaRPr lang="zh-CN" altLang="en-US" sz="2400" dirty="0">
              <a:ln w="0"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43111" y="0"/>
            <a:ext cx="5824474" cy="595436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一、教材分析</a:t>
            </a:r>
          </a:p>
        </p:txBody>
      </p:sp>
    </p:spTree>
  </p:cSld>
  <p:clrMapOvr>
    <a:masterClrMapping/>
  </p:clrMapOvr>
  <p:transition advTm="49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43111" y="0"/>
            <a:ext cx="5824474" cy="595436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/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二、学情分析</a:t>
            </a:r>
          </a:p>
        </p:txBody>
      </p:sp>
      <p:sp>
        <p:nvSpPr>
          <p:cNvPr id="17" name="矩形 16"/>
          <p:cNvSpPr/>
          <p:nvPr/>
        </p:nvSpPr>
        <p:spPr>
          <a:xfrm>
            <a:off x="5079288" y="3535733"/>
            <a:ext cx="11034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71436" y="2913730"/>
            <a:ext cx="1799259" cy="1753293"/>
          </a:xfrm>
          <a:prstGeom prst="ellipse">
            <a:avLst/>
          </a:prstGeom>
          <a:solidFill>
            <a:srgbClr val="0170C1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12583" y="1689315"/>
            <a:ext cx="4246536" cy="4138047"/>
            <a:chOff x="3949699" y="1641473"/>
            <a:chExt cx="4216402" cy="4216402"/>
          </a:xfrm>
          <a:effectLst>
            <a:outerShdw blurRad="381000" dist="1143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空心弧 21"/>
            <p:cNvSpPr/>
            <p:nvPr/>
          </p:nvSpPr>
          <p:spPr>
            <a:xfrm>
              <a:off x="3949699" y="1641473"/>
              <a:ext cx="4216402" cy="4216402"/>
            </a:xfrm>
            <a:prstGeom prst="blockArc">
              <a:avLst>
                <a:gd name="adj1" fmla="val 10800000"/>
                <a:gd name="adj2" fmla="val 16200047"/>
                <a:gd name="adj3" fmla="val 18284"/>
              </a:avLst>
            </a:prstGeom>
            <a:solidFill>
              <a:srgbClr val="7671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>
              <a:off x="3949699" y="1641473"/>
              <a:ext cx="4216402" cy="4216402"/>
            </a:xfrm>
            <a:prstGeom prst="blockArc">
              <a:avLst>
                <a:gd name="adj1" fmla="val 5400000"/>
                <a:gd name="adj2" fmla="val 10818589"/>
                <a:gd name="adj3" fmla="val 1812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空心弧 23"/>
            <p:cNvSpPr/>
            <p:nvPr/>
          </p:nvSpPr>
          <p:spPr>
            <a:xfrm>
              <a:off x="3949699" y="1641473"/>
              <a:ext cx="4216402" cy="4216402"/>
            </a:xfrm>
            <a:prstGeom prst="blockArc">
              <a:avLst>
                <a:gd name="adj1" fmla="val 14607"/>
                <a:gd name="adj2" fmla="val 5436310"/>
                <a:gd name="adj3" fmla="val 18291"/>
              </a:avLst>
            </a:prstGeom>
            <a:solidFill>
              <a:srgbClr val="0170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空心弧 24"/>
            <p:cNvSpPr/>
            <p:nvPr/>
          </p:nvSpPr>
          <p:spPr>
            <a:xfrm>
              <a:off x="3949699" y="1641473"/>
              <a:ext cx="4216402" cy="4216402"/>
            </a:xfrm>
            <a:prstGeom prst="blockArc">
              <a:avLst>
                <a:gd name="adj1" fmla="val 16200085"/>
                <a:gd name="adj2" fmla="val 54397"/>
                <a:gd name="adj3" fmla="val 1845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8888856">
              <a:off x="4209570" y="1893061"/>
              <a:ext cx="573766" cy="494625"/>
            </a:xfrm>
            <a:prstGeom prst="triangle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13825669">
              <a:off x="4032998" y="4977329"/>
              <a:ext cx="573766" cy="494625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2711144" flipH="1">
              <a:off x="7362735" y="1893062"/>
              <a:ext cx="573766" cy="494625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7810205" flipH="1">
              <a:off x="7505182" y="5017285"/>
              <a:ext cx="573766" cy="494625"/>
            </a:xfrm>
            <a:prstGeom prst="triangle">
              <a:avLst/>
            </a:prstGeom>
            <a:solidFill>
              <a:srgbClr val="0170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321828" y="2215687"/>
            <a:ext cx="3304739" cy="3149381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srgbClr val="E7E6E6">
                    <a:lumMod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</a:t>
            </a:r>
            <a:r>
              <a:rPr lang="zh-CN" altLang="en-US" sz="105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   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55067" y="3158173"/>
            <a:ext cx="184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学生全面发展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rot="18897370">
            <a:off x="3782941" y="2264819"/>
            <a:ext cx="184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 rot="2520697">
            <a:off x="6124214" y="2166679"/>
            <a:ext cx="184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 rot="19065578">
            <a:off x="6261664" y="4565798"/>
            <a:ext cx="184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 rot="3109792">
            <a:off x="3717007" y="4442981"/>
            <a:ext cx="184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14524" y="1590189"/>
            <a:ext cx="400331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道德与法治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九年级上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第一课“踏上强国之路”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第八课“中国人 中国梦”</a:t>
            </a:r>
          </a:p>
        </p:txBody>
      </p:sp>
      <p:sp>
        <p:nvSpPr>
          <p:cNvPr id="39" name="矩形 38"/>
          <p:cNvSpPr/>
          <p:nvPr/>
        </p:nvSpPr>
        <p:spPr>
          <a:xfrm>
            <a:off x="8023860" y="5011420"/>
            <a:ext cx="23577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从生活经验出发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增强体验</a:t>
            </a:r>
          </a:p>
        </p:txBody>
      </p:sp>
      <p:sp>
        <p:nvSpPr>
          <p:cNvPr id="40" name="矩形 39"/>
          <p:cNvSpPr/>
          <p:nvPr/>
        </p:nvSpPr>
        <p:spPr>
          <a:xfrm>
            <a:off x="2236512" y="5058030"/>
            <a:ext cx="173406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拔节孕穗期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发展需求</a:t>
            </a:r>
          </a:p>
        </p:txBody>
      </p:sp>
      <p:sp>
        <p:nvSpPr>
          <p:cNvPr id="38" name="矩形 37"/>
          <p:cNvSpPr/>
          <p:nvPr/>
        </p:nvSpPr>
        <p:spPr>
          <a:xfrm>
            <a:off x="1170305" y="1632585"/>
            <a:ext cx="29343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思维能力提高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观察、分析能力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有利于系统全面学习</a:t>
            </a:r>
          </a:p>
        </p:txBody>
      </p:sp>
    </p:spTree>
    <p:custDataLst>
      <p:tags r:id="rId1"/>
    </p:custDataLst>
  </p:cSld>
  <p:clrMapOvr>
    <a:masterClrMapping/>
  </p:clrMapOvr>
  <p:transition advTm="131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4"/>
  <p:tag name="KSO_WM_SPECIAL_SOURCE" val="bdnul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1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289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38:00&quot;,&quot;maxSize&quot;:{&quot;size1&quot;:31.100000000000001},&quot;minSize&quot;:{&quot;size1&quot;:20.100000000000001},&quot;normalSize&quot;:{&quot;size1&quot;:20.100000000000001},&quot;subLayout&quot;:[{&quot;id&quot;:&quot;2020-12-09T20:38:00&quot;,&quot;margin&quot;:{&quot;bottom&quot;:0.026000002399086952,&quot;left&quot;:1.6929999589920044,&quot;right&quot;:1.6929999589920044,&quot;top&quot;:1.6929999589920044},&quot;type&quot;:0},{&quot;id&quot;:&quot;2020-12-09T20:38:00&quot;,&quot;margin&quot;:{&quot;bottom&quot;:1.6929999589920044,&quot;left&quot;:1.6929999589920044,&quot;right&quot;:1.6929999589920044,&quot;top&quot;:0.8199999928474426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5fd0c5281fa9d42129dd6fd1"/>
  <p:tag name="KSO_WM_TEMPLATE_ASSEMBLE_GROUPID" val="5fd0c5281fa9d42129dd6fd1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5649_1*l_h_i*1_1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5649_1*l_h_f*1_1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单击此处输入你的正文，文字是您思想的提炼"/>
  <p:tag name="KSO_WM_UNIT_VALUE" val="2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15649_1*l_h_a*1_1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添加标题"/>
  <p:tag name="KSO_WM_UNIT_VALUE" val="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5649_1*l_h_i*1_2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15649_1*l_h_a*1_2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添加标题"/>
  <p:tag name="KSO_WM_UNIT_VALUE" val="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813_5*i*1"/>
  <p:tag name="KSO_WM_TEMPLATE_CATEGORY" val="diagram"/>
  <p:tag name="KSO_WM_TEMPLATE_INDEX" val="1608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i"/>
  <p:tag name="KSO_WM_UNIT_INDEX" val="1_1"/>
  <p:tag name="KSO_WM_UNIT_ID" val="261*r_i*1_1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160813"/>
  <p:tag name="KSO_WM_UNIT_TYPE" val="r_i"/>
  <p:tag name="KSO_WM_UNIT_INDEX" val="1_2"/>
  <p:tag name="KSO_WM_UNIT_ID" val="261*r_i*1_2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i"/>
  <p:tag name="KSO_WM_UNIT_INDEX" val="1_3"/>
  <p:tag name="KSO_WM_UNIT_ID" val="261*r_i*1_3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t"/>
  <p:tag name="KSO_WM_UNIT_INDEX" val="1_1"/>
  <p:tag name="KSO_WM_UNIT_ID" val="261*r_t*1_1"/>
  <p:tag name="KSO_WM_UNIT_CLEAR" val="1"/>
  <p:tag name="KSO_WM_UNIT_LAYERLEVEL" val="1_1"/>
  <p:tag name="KSO_WM_UNIT_DIAGRAM_CONTRAST_TITLE_CNT" val="3"/>
  <p:tag name="KSO_WM_UNIT_DIAGRAM_DIMENSION_TITLE_CNT" val="2"/>
  <p:tag name="KSO_WM_UNIT_VALUE" val="2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860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8609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8:21:14&quot;,&quot;maxSize&quot;:{&quot;size1&quot;:31.100000000000001},&quot;minSize&quot;:{&quot;size1&quot;:26.699999999999999},&quot;normalSize&quot;:{&quot;size1&quot;:28.899999999999999},&quot;subLayout&quot;:[{&quot;id&quot;:&quot;2020-12-09T18:21:14&quot;,&quot;margin&quot;:{&quot;bottom&quot;:0.026000002399086952,&quot;left&quot;:5.0799999237060547,&quot;right&quot;:6.7729997634887695,&quot;top&quot;:2.9630000591278076},&quot;type&quot;:0},{&quot;id&quot;:&quot;2020-12-09T18:21:14&quot;,&quot;margin&quot;:{&quot;bottom&quot;:4.2329998016357422,&quot;left&quot;:5.0799999237060547,&quot;right&quot;:4.6560001373291016,&quot;top&quot;:0.8470000028610229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5fd0a51a1fa9d42129dcdd86"/>
  <p:tag name="KSO_WM_TEMPLATE_ASSEMBLE_GROUPID" val="5fd0a51a1fa9d42129dcdd86"/>
  <p:tag name="KSO_WM_FULL_TEXT_BEAUTIFY_COPY_ID" val="150995512"/>
  <p:tag name="KSO_WM_SPECIAL_SOURCE" val="bdnul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1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289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38:00&quot;,&quot;maxSize&quot;:{&quot;size1&quot;:31.100000000000001},&quot;minSize&quot;:{&quot;size1&quot;:20.100000000000001},&quot;normalSize&quot;:{&quot;size1&quot;:20.100000000000001},&quot;subLayout&quot;:[{&quot;id&quot;:&quot;2020-12-09T20:38:00&quot;,&quot;margin&quot;:{&quot;bottom&quot;:0.026000002399086952,&quot;left&quot;:1.6929999589920044,&quot;right&quot;:1.6929999589920044,&quot;top&quot;:1.6929999589920044},&quot;type&quot;:0},{&quot;id&quot;:&quot;2020-12-09T20:38:00&quot;,&quot;margin&quot;:{&quot;bottom&quot;:1.6929999589920044,&quot;left&quot;:1.6929999589920044,&quot;right&quot;:1.6929999589920044,&quot;top&quot;:0.8199999928474426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5fd0c5281fa9d42129dd6fd1"/>
  <p:tag name="KSO_WM_TEMPLATE_ASSEMBLE_GROUPID" val="5fd0c5281fa9d42129dd6fd1"/>
  <p:tag name="KSO_WM_SPECIAL_SOURCE" val="bdnul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5649_1*l_h_i*1_1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5649_1*l_h_i*1_1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1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289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38:00&quot;,&quot;maxSize&quot;:{&quot;size1&quot;:31.100000000000001},&quot;minSize&quot;:{&quot;size1&quot;:20.100000000000001},&quot;normalSize&quot;:{&quot;size1&quot;:20.100000000000001},&quot;subLayout&quot;:[{&quot;id&quot;:&quot;2020-12-09T20:38:00&quot;,&quot;margin&quot;:{&quot;bottom&quot;:0.026000002399086952,&quot;left&quot;:1.6929999589920044,&quot;right&quot;:1.6929999589920044,&quot;top&quot;:1.6929999589920044},&quot;type&quot;:0},{&quot;id&quot;:&quot;2020-12-09T20:38:00&quot;,&quot;margin&quot;:{&quot;bottom&quot;:1.6929999589920044,&quot;left&quot;:1.6929999589920044,&quot;right&quot;:1.6929999589920044,&quot;top&quot;:0.8199999928474426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5fd0c5281fa9d42129dd6fd1"/>
  <p:tag name="KSO_WM_TEMPLATE_ASSEMBLE_GROUPID" val="5fd0c5281fa9d42129dd6fd1"/>
  <p:tag name="KSO_WM_SPECIAL_SOURCE" val="bdnul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5649_1*l_h_i*1_1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5649_1*l_h_f*1_1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单击此处输入你的正文，文字是您思想的提炼"/>
  <p:tag name="KSO_WM_UNIT_VALUE" val="2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15649_1*l_h_a*1_1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添加标题"/>
  <p:tag name="KSO_WM_UNIT_VALUE" val="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5649_1*l_h_i*1_2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15649_1*l_h_a*1_2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添加标题"/>
  <p:tag name="KSO_WM_UNIT_VALUE" val="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813_5*i*1"/>
  <p:tag name="KSO_WM_TEMPLATE_CATEGORY" val="diagram"/>
  <p:tag name="KSO_WM_TEMPLATE_INDEX" val="1608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i"/>
  <p:tag name="KSO_WM_UNIT_INDEX" val="1_1"/>
  <p:tag name="KSO_WM_UNIT_ID" val="261*r_i*1_1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160813"/>
  <p:tag name="KSO_WM_UNIT_TYPE" val="r_i"/>
  <p:tag name="KSO_WM_UNIT_INDEX" val="1_2"/>
  <p:tag name="KSO_WM_UNIT_ID" val="261*r_i*1_2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i"/>
  <p:tag name="KSO_WM_UNIT_INDEX" val="1_3"/>
  <p:tag name="KSO_WM_UNIT_ID" val="261*r_i*1_3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t"/>
  <p:tag name="KSO_WM_UNIT_INDEX" val="1_1"/>
  <p:tag name="KSO_WM_UNIT_ID" val="261*r_t*1_1"/>
  <p:tag name="KSO_WM_UNIT_CLEAR" val="1"/>
  <p:tag name="KSO_WM_UNIT_LAYERLEVEL" val="1_1"/>
  <p:tag name="KSO_WM_UNIT_DIAGRAM_CONTRAST_TITLE_CNT" val="3"/>
  <p:tag name="KSO_WM_UNIT_DIAGRAM_DIMENSION_TITLE_CNT" val="2"/>
  <p:tag name="KSO_WM_UNIT_VALUE" val="2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1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289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38:00&quot;,&quot;maxSize&quot;:{&quot;size1&quot;:31.100000000000001},&quot;minSize&quot;:{&quot;size1&quot;:20.100000000000001},&quot;normalSize&quot;:{&quot;size1&quot;:20.100000000000001},&quot;subLayout&quot;:[{&quot;id&quot;:&quot;2020-12-09T20:38:00&quot;,&quot;margin&quot;:{&quot;bottom&quot;:0.026000002399086952,&quot;left&quot;:1.6929999589920044,&quot;right&quot;:1.6929999589920044,&quot;top&quot;:1.6929999589920044},&quot;type&quot;:0},{&quot;id&quot;:&quot;2020-12-09T20:38:00&quot;,&quot;margin&quot;:{&quot;bottom&quot;:1.6929999589920044,&quot;left&quot;:1.6929999589920044,&quot;right&quot;:1.6929999589920044,&quot;top&quot;:0.8199999928474426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5fd0c5281fa9d42129dd6fd1"/>
  <p:tag name="KSO_WM_TEMPLATE_ASSEMBLE_GROUPID" val="5fd0c5281fa9d42129dd6fd1"/>
  <p:tag name="KSO_WM_SPECIAL_SOURCE" val="bdnul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5649_1*l_h_i*1_1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5649_1*l_h_f*1_1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单击此处输入你的正文，文字是您思想的提炼"/>
  <p:tag name="KSO_WM_UNIT_VALUE" val="2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15649_1*l_h_a*1_1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添加标题"/>
  <p:tag name="KSO_WM_UNIT_VALUE" val="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5649_1*l_h_i*1_2_2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15649_1*l_h_a*1_2_1"/>
  <p:tag name="KSO_WM_TEMPLATE_CATEGORY" val="diagram"/>
  <p:tag name="KSO_WM_TEMPLATE_INDEX" val="20215649"/>
  <p:tag name="KSO_WM_UNIT_LAYERLEVEL" val="1_1_1"/>
  <p:tag name="KSO_WM_TAG_VERSION" val="1.0"/>
  <p:tag name="KSO_WM_BEAUTIFY_FLAG" val="#wm#"/>
  <p:tag name="KSO_WM_UNIT_PRESET_TEXT" val="添加标题"/>
  <p:tag name="KSO_WM_UNIT_VALUE" val="8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813_5*i*1"/>
  <p:tag name="KSO_WM_TEMPLATE_CATEGORY" val="diagram"/>
  <p:tag name="KSO_WM_TEMPLATE_INDEX" val="1608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i"/>
  <p:tag name="KSO_WM_UNIT_INDEX" val="1_1"/>
  <p:tag name="KSO_WM_UNIT_ID" val="261*r_i*1_1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160813"/>
  <p:tag name="KSO_WM_UNIT_TYPE" val="r_i"/>
  <p:tag name="KSO_WM_UNIT_INDEX" val="1_2"/>
  <p:tag name="KSO_WM_UNIT_ID" val="261*r_i*1_2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i"/>
  <p:tag name="KSO_WM_UNIT_INDEX" val="1_3"/>
  <p:tag name="KSO_WM_UNIT_ID" val="261*r_i*1_3"/>
  <p:tag name="KSO_WM_UNIT_CLEAR" val="1"/>
  <p:tag name="KSO_WM_UNIT_LAYERLEVEL" val="1_1"/>
  <p:tag name="KSO_WM_BEAUTIFY_FLAG" val="#wm#"/>
  <p:tag name="KSO_WM_TAG_VERSION" val="1.0"/>
  <p:tag name="KSO_WM_DIAGRAM_GROUP_CODE" val="r1-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13"/>
  <p:tag name="KSO_WM_UNIT_TYPE" val="r_t"/>
  <p:tag name="KSO_WM_UNIT_INDEX" val="1_1"/>
  <p:tag name="KSO_WM_UNIT_ID" val="261*r_t*1_1"/>
  <p:tag name="KSO_WM_UNIT_CLEAR" val="1"/>
  <p:tag name="KSO_WM_UNIT_LAYERLEVEL" val="1_1"/>
  <p:tag name="KSO_WM_UNIT_DIAGRAM_CONTRAST_TITLE_CNT" val="3"/>
  <p:tag name="KSO_WM_UNIT_DIAGRAM_DIMENSION_TITLE_CNT" val="2"/>
  <p:tag name="KSO_WM_UNIT_VALUE" val="2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36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2276</Words>
  <Application>Microsoft Office PowerPoint</Application>
  <PresentationFormat>自定义</PresentationFormat>
  <Paragraphs>274</Paragraphs>
  <Slides>25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Office 主题</vt:lpstr>
      <vt:lpstr>1_Office 主题</vt:lpstr>
      <vt:lpstr>5_Office 主题</vt:lpstr>
      <vt:lpstr>7_Office 主题</vt:lpstr>
      <vt:lpstr>6_Office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聂</cp:lastModifiedBy>
  <cp:revision>568</cp:revision>
  <dcterms:created xsi:type="dcterms:W3CDTF">2013-10-25T14:41:00Z</dcterms:created>
  <dcterms:modified xsi:type="dcterms:W3CDTF">2021-10-13T06:43:14Z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511122308_cloud</vt:lpwstr>
  </property>
  <property fmtid="{D5CDD505-2E9C-101B-9397-08002B2CF9AE}" pid="4" name="ICV">
    <vt:lpwstr>C07F16C51C8B4A39A6682A64723106C6</vt:lpwstr>
  </property>
</Properties>
</file>