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tags/tag6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6" r:id="rId3"/>
    <p:sldMasterId id="2147483675" r:id="rId4"/>
  </p:sldMasterIdLst>
  <p:notesMasterIdLst>
    <p:notesMasterId r:id="rId38"/>
  </p:notesMasterIdLst>
  <p:handoutMasterIdLst>
    <p:handoutMasterId r:id="rId39"/>
  </p:handoutMasterIdLst>
  <p:sldIdLst>
    <p:sldId id="729" r:id="rId5"/>
    <p:sldId id="1530" r:id="rId6"/>
    <p:sldId id="1552" r:id="rId7"/>
    <p:sldId id="527" r:id="rId8"/>
    <p:sldId id="748" r:id="rId9"/>
    <p:sldId id="793" r:id="rId10"/>
    <p:sldId id="794" r:id="rId11"/>
    <p:sldId id="795" r:id="rId12"/>
    <p:sldId id="1537" r:id="rId13"/>
    <p:sldId id="1538" r:id="rId14"/>
    <p:sldId id="1533" r:id="rId15"/>
    <p:sldId id="597" r:id="rId16"/>
    <p:sldId id="870" r:id="rId17"/>
    <p:sldId id="1534" r:id="rId18"/>
    <p:sldId id="896" r:id="rId19"/>
    <p:sldId id="895" r:id="rId20"/>
    <p:sldId id="872" r:id="rId21"/>
    <p:sldId id="880" r:id="rId22"/>
    <p:sldId id="1539" r:id="rId23"/>
    <p:sldId id="881" r:id="rId24"/>
    <p:sldId id="1540" r:id="rId25"/>
    <p:sldId id="1541" r:id="rId26"/>
    <p:sldId id="886" r:id="rId27"/>
    <p:sldId id="882" r:id="rId28"/>
    <p:sldId id="1544" r:id="rId29"/>
    <p:sldId id="1545" r:id="rId30"/>
    <p:sldId id="1546" r:id="rId31"/>
    <p:sldId id="1547" r:id="rId32"/>
    <p:sldId id="1548" r:id="rId33"/>
    <p:sldId id="1549" r:id="rId34"/>
    <p:sldId id="1550" r:id="rId35"/>
    <p:sldId id="1551" r:id="rId36"/>
    <p:sldId id="1535" r:id="rId3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69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东生" initials="李东生" lastIdx="1" clrIdx="0"/>
  <p:cmAuthor id="2" name="作者" initials="A" lastIdx="0" clrIdx="1"/>
  <p:cmAuthor id="3" name="Administra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AE8A2"/>
    <a:srgbClr val="FFFFFF"/>
    <a:srgbClr val="00724D"/>
    <a:srgbClr val="CAF6DF"/>
    <a:srgbClr val="5DEFA9"/>
    <a:srgbClr val="003300"/>
    <a:srgbClr val="006600"/>
    <a:srgbClr val="F2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88296" autoAdjust="0"/>
  </p:normalViewPr>
  <p:slideViewPr>
    <p:cSldViewPr snapToGrid="0" showGuides="1">
      <p:cViewPr varScale="1">
        <p:scale>
          <a:sx n="83" d="100"/>
          <a:sy n="83" d="100"/>
        </p:scale>
        <p:origin x="686" y="34"/>
      </p:cViewPr>
      <p:guideLst>
        <p:guide orient="horz" pos="2115"/>
        <p:guide pos="3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#20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E7676-573E-407F-9386-6F36CF065B60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D9BD3DA8-414D-4D60-9967-C5A798901934}">
      <dgm:prSet phldrT="[文本]"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 以新发展理念推动经济   高质量发展</a:t>
          </a:r>
        </a:p>
      </dgm:t>
    </dgm:pt>
    <dgm:pt modelId="{747B11D2-1B94-4A6B-B55A-36F7867DB4EE}" type="parTrans" cxnId="{A9DDD429-954C-4B71-A92F-D1692C558123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BFCF3CB-E79A-4D82-B9AF-6131B4C43AEF}" type="sibTrans" cxnId="{A9DDD429-954C-4B71-A92F-D1692C558123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0C89FF7-B335-40D7-87DF-A9FDFC596F47}">
      <dgm:prSet phldrT="[文本]" custT="1"/>
      <dgm:spPr/>
      <dgm:t>
        <a:bodyPr/>
        <a:lstStyle/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 以保障和改善民生为重点，加强社会建设</a:t>
          </a:r>
        </a:p>
      </dgm:t>
    </dgm:pt>
    <dgm:pt modelId="{26EB10A5-88B3-4531-905D-1B67D3C16AD1}" type="parTrans" cxnId="{D9879FBF-2909-4DBA-971A-7B926CBF1890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7C6F4D-9262-4FAE-A801-DA98E1C12524}" type="sibTrans" cxnId="{D9879FBF-2909-4DBA-971A-7B926CBF1890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0FFCAD-B5B8-49BB-90FA-28D0FEDED05A}">
      <dgm:prSet phldrT="[文本]" custT="1"/>
      <dgm:spPr/>
      <dgm:t>
        <a:bodyPr/>
        <a:lstStyle/>
        <a:p>
          <a:pPr algn="l"/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 促进人与自然和谐共生</a:t>
          </a: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/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CBDD99-0B89-448E-96D0-460644CFC25A}" type="parTrans" cxnId="{566A3313-2BB3-4187-859D-D42E0B4F611E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4F6251-756E-4D54-81E3-DA79AE6A22FA}" type="sibTrans" cxnId="{566A3313-2BB3-4187-859D-D42E0B4F611E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2EAE9B-19BC-4009-AE9B-5D9F30C398A4}">
      <dgm:prSet custT="1"/>
      <dgm:spPr/>
      <dgm:t>
        <a:bodyPr/>
        <a:lstStyle/>
        <a:p>
          <a:pPr algn="l">
            <a:lnSpc>
              <a:spcPct val="90000"/>
            </a:lnSpc>
          </a:pP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>
            <a:lnSpc>
              <a:spcPct val="100000"/>
            </a:lnSpc>
          </a:pPr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 发展社会主义民主政治</a:t>
          </a: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>
            <a:lnSpc>
              <a:spcPct val="90000"/>
            </a:lnSpc>
          </a:pP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C35C19-7FD2-47EB-98E6-48665177C78D}" type="parTrans" cxnId="{AF9F66AC-49EC-4F76-B902-2FD647276F89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85573D-2A78-49CB-87FC-521155D10A8E}" type="sibTrans" cxnId="{AF9F66AC-49EC-4F76-B902-2FD647276F89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96334D-3181-46C2-B504-6ACF912EBF09}">
      <dgm:prSet custT="1"/>
      <dgm:spPr/>
      <dgm:t>
        <a:bodyPr/>
        <a:lstStyle/>
        <a:p>
          <a:pPr algn="l"/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/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 铸就中华文化新辉煌</a:t>
          </a: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/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93C9735-9295-44F7-A19E-DA7CCCC4EBE9}" type="parTrans" cxnId="{087535AB-C575-48DD-B6FC-2A417A518065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9F1AB6E-8DA5-4576-9064-94C1E79A9535}" type="sibTrans" cxnId="{087535AB-C575-48DD-B6FC-2A417A518065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46B55D-667C-4C4F-9F26-FF273F570724}">
      <dgm:prSet phldrT="[文本]" custT="1"/>
      <dgm:spPr/>
      <dgm:t>
        <a:bodyPr/>
        <a:lstStyle/>
        <a:p>
          <a:pPr algn="l"/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         第</a:t>
          </a:r>
          <a:r>
            <a: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讲</a:t>
          </a:r>
          <a:endParaRPr lang="en-US" altLang="zh-CN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/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 总体布局：统筹推进“五位一体”</a:t>
          </a:r>
        </a:p>
      </dgm:t>
    </dgm:pt>
    <dgm:pt modelId="{BE0F07D6-6BCC-4090-B0EB-464168D733D7}" type="sibTrans" cxnId="{E5DC0FCF-4764-4413-AED6-81502D966DBC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2EE963-1979-4F07-AD84-FBC89C28B4BD}" type="parTrans" cxnId="{E5DC0FCF-4764-4413-AED6-81502D966DBC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4C92C6-CFAD-4353-B77F-5C21AFF34F75}" type="pres">
      <dgm:prSet presAssocID="{7C7E7676-573E-407F-9386-6F36CF065B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40E197-B7BB-4E40-8093-5A1607F40FBC}" type="pres">
      <dgm:prSet presAssocID="{3B46B55D-667C-4C4F-9F26-FF273F570724}" presName="hierRoot1" presStyleCnt="0">
        <dgm:presLayoutVars>
          <dgm:hierBranch val="init"/>
        </dgm:presLayoutVars>
      </dgm:prSet>
      <dgm:spPr/>
    </dgm:pt>
    <dgm:pt modelId="{BD5A2950-5571-4708-8C5A-E63749DAD663}" type="pres">
      <dgm:prSet presAssocID="{3B46B55D-667C-4C4F-9F26-FF273F570724}" presName="rootComposite1" presStyleCnt="0"/>
      <dgm:spPr/>
    </dgm:pt>
    <dgm:pt modelId="{CC9749C5-590A-4289-ADCA-B8F1B7E9E0D8}" type="pres">
      <dgm:prSet presAssocID="{3B46B55D-667C-4C4F-9F26-FF273F570724}" presName="rootText1" presStyleLbl="node0" presStyleIdx="0" presStyleCnt="1" custScaleY="335510">
        <dgm:presLayoutVars>
          <dgm:chPref val="3"/>
        </dgm:presLayoutVars>
      </dgm:prSet>
      <dgm:spPr/>
    </dgm:pt>
    <dgm:pt modelId="{A3A8AA6E-A750-4A91-B66F-F1423221B07E}" type="pres">
      <dgm:prSet presAssocID="{3B46B55D-667C-4C4F-9F26-FF273F570724}" presName="rootConnector1" presStyleLbl="node1" presStyleIdx="0" presStyleCnt="0"/>
      <dgm:spPr/>
    </dgm:pt>
    <dgm:pt modelId="{A94E3282-7794-428B-9706-6D00F1108418}" type="pres">
      <dgm:prSet presAssocID="{3B46B55D-667C-4C4F-9F26-FF273F570724}" presName="hierChild2" presStyleCnt="0"/>
      <dgm:spPr/>
    </dgm:pt>
    <dgm:pt modelId="{A13AC2A4-A154-452D-9D4B-4B4D8B144F0B}" type="pres">
      <dgm:prSet presAssocID="{747B11D2-1B94-4A6B-B55A-36F7867DB4EE}" presName="Name64" presStyleLbl="parChTrans1D2" presStyleIdx="0" presStyleCnt="5"/>
      <dgm:spPr/>
    </dgm:pt>
    <dgm:pt modelId="{46CE9A7D-584A-4452-A7B5-2389A3645B3E}" type="pres">
      <dgm:prSet presAssocID="{D9BD3DA8-414D-4D60-9967-C5A798901934}" presName="hierRoot2" presStyleCnt="0">
        <dgm:presLayoutVars>
          <dgm:hierBranch val="init"/>
        </dgm:presLayoutVars>
      </dgm:prSet>
      <dgm:spPr/>
    </dgm:pt>
    <dgm:pt modelId="{1CF6B4B3-3866-4CBA-9516-A02367B14D1C}" type="pres">
      <dgm:prSet presAssocID="{D9BD3DA8-414D-4D60-9967-C5A798901934}" presName="rootComposite" presStyleCnt="0"/>
      <dgm:spPr/>
    </dgm:pt>
    <dgm:pt modelId="{948D2EA5-ADB5-4997-8F0D-0796279C86F2}" type="pres">
      <dgm:prSet presAssocID="{D9BD3DA8-414D-4D60-9967-C5A798901934}" presName="rootText" presStyleLbl="node2" presStyleIdx="0" presStyleCnt="5">
        <dgm:presLayoutVars>
          <dgm:chPref val="3"/>
        </dgm:presLayoutVars>
      </dgm:prSet>
      <dgm:spPr/>
    </dgm:pt>
    <dgm:pt modelId="{D42FA377-7A70-407B-A692-EF84F008F1B9}" type="pres">
      <dgm:prSet presAssocID="{D9BD3DA8-414D-4D60-9967-C5A798901934}" presName="rootConnector" presStyleLbl="node2" presStyleIdx="0" presStyleCnt="5"/>
      <dgm:spPr/>
    </dgm:pt>
    <dgm:pt modelId="{C74B2800-F9A2-44D9-86AF-404D665D7945}" type="pres">
      <dgm:prSet presAssocID="{D9BD3DA8-414D-4D60-9967-C5A798901934}" presName="hierChild4" presStyleCnt="0"/>
      <dgm:spPr/>
    </dgm:pt>
    <dgm:pt modelId="{3DC17A71-6A6E-4F54-8C5C-30FEE038B7DF}" type="pres">
      <dgm:prSet presAssocID="{D9BD3DA8-414D-4D60-9967-C5A798901934}" presName="hierChild5" presStyleCnt="0"/>
      <dgm:spPr/>
    </dgm:pt>
    <dgm:pt modelId="{313957E8-F198-4C9C-AA88-2656499B81CD}" type="pres">
      <dgm:prSet presAssocID="{28C35C19-7FD2-47EB-98E6-48665177C78D}" presName="Name64" presStyleLbl="parChTrans1D2" presStyleIdx="1" presStyleCnt="5"/>
      <dgm:spPr/>
    </dgm:pt>
    <dgm:pt modelId="{625D71BA-3375-40A5-8801-BDD585AA42DF}" type="pres">
      <dgm:prSet presAssocID="{CC2EAE9B-19BC-4009-AE9B-5D9F30C398A4}" presName="hierRoot2" presStyleCnt="0">
        <dgm:presLayoutVars>
          <dgm:hierBranch val="init"/>
        </dgm:presLayoutVars>
      </dgm:prSet>
      <dgm:spPr/>
    </dgm:pt>
    <dgm:pt modelId="{0FAE096E-05FE-44CE-A4BB-FB578CA4EEAC}" type="pres">
      <dgm:prSet presAssocID="{CC2EAE9B-19BC-4009-AE9B-5D9F30C398A4}" presName="rootComposite" presStyleCnt="0"/>
      <dgm:spPr/>
    </dgm:pt>
    <dgm:pt modelId="{8D6D77BD-F68F-4CD0-9B89-476BA574D9A8}" type="pres">
      <dgm:prSet presAssocID="{CC2EAE9B-19BC-4009-AE9B-5D9F30C398A4}" presName="rootText" presStyleLbl="node2" presStyleIdx="1" presStyleCnt="5">
        <dgm:presLayoutVars>
          <dgm:chPref val="3"/>
        </dgm:presLayoutVars>
      </dgm:prSet>
      <dgm:spPr/>
    </dgm:pt>
    <dgm:pt modelId="{BF1F17B6-AD8F-4F1A-92A1-4AA7327E873C}" type="pres">
      <dgm:prSet presAssocID="{CC2EAE9B-19BC-4009-AE9B-5D9F30C398A4}" presName="rootConnector" presStyleLbl="node2" presStyleIdx="1" presStyleCnt="5"/>
      <dgm:spPr/>
    </dgm:pt>
    <dgm:pt modelId="{274D4DC0-6517-4F32-901D-AFE79ABA2066}" type="pres">
      <dgm:prSet presAssocID="{CC2EAE9B-19BC-4009-AE9B-5D9F30C398A4}" presName="hierChild4" presStyleCnt="0"/>
      <dgm:spPr/>
    </dgm:pt>
    <dgm:pt modelId="{DCA0BFF5-FBDC-48E9-9A45-DDA9BE1B966A}" type="pres">
      <dgm:prSet presAssocID="{CC2EAE9B-19BC-4009-AE9B-5D9F30C398A4}" presName="hierChild5" presStyleCnt="0"/>
      <dgm:spPr/>
    </dgm:pt>
    <dgm:pt modelId="{6879F83E-3A0F-45B8-9F0D-89AD6ABC2FD4}" type="pres">
      <dgm:prSet presAssocID="{C93C9735-9295-44F7-A19E-DA7CCCC4EBE9}" presName="Name64" presStyleLbl="parChTrans1D2" presStyleIdx="2" presStyleCnt="5"/>
      <dgm:spPr/>
    </dgm:pt>
    <dgm:pt modelId="{3E8EC3FC-FDEB-41CA-95A4-61E432ED9A3B}" type="pres">
      <dgm:prSet presAssocID="{AC96334D-3181-46C2-B504-6ACF912EBF09}" presName="hierRoot2" presStyleCnt="0">
        <dgm:presLayoutVars>
          <dgm:hierBranch val="init"/>
        </dgm:presLayoutVars>
      </dgm:prSet>
      <dgm:spPr/>
    </dgm:pt>
    <dgm:pt modelId="{30B5151E-2501-453C-ACEE-8058367904AD}" type="pres">
      <dgm:prSet presAssocID="{AC96334D-3181-46C2-B504-6ACF912EBF09}" presName="rootComposite" presStyleCnt="0"/>
      <dgm:spPr/>
    </dgm:pt>
    <dgm:pt modelId="{D69EBFB7-B6D5-4B26-9359-970A36D219D8}" type="pres">
      <dgm:prSet presAssocID="{AC96334D-3181-46C2-B504-6ACF912EBF09}" presName="rootText" presStyleLbl="node2" presStyleIdx="2" presStyleCnt="5">
        <dgm:presLayoutVars>
          <dgm:chPref val="3"/>
        </dgm:presLayoutVars>
      </dgm:prSet>
      <dgm:spPr/>
    </dgm:pt>
    <dgm:pt modelId="{9BD6E0E7-DA19-43CC-99C3-78E22685E56A}" type="pres">
      <dgm:prSet presAssocID="{AC96334D-3181-46C2-B504-6ACF912EBF09}" presName="rootConnector" presStyleLbl="node2" presStyleIdx="2" presStyleCnt="5"/>
      <dgm:spPr/>
    </dgm:pt>
    <dgm:pt modelId="{63F96C7E-ABE8-49A1-BE6F-0D2563CA174F}" type="pres">
      <dgm:prSet presAssocID="{AC96334D-3181-46C2-B504-6ACF912EBF09}" presName="hierChild4" presStyleCnt="0"/>
      <dgm:spPr/>
    </dgm:pt>
    <dgm:pt modelId="{B7207EC6-BE53-410B-992C-D84985113832}" type="pres">
      <dgm:prSet presAssocID="{AC96334D-3181-46C2-B504-6ACF912EBF09}" presName="hierChild5" presStyleCnt="0"/>
      <dgm:spPr/>
    </dgm:pt>
    <dgm:pt modelId="{89E68CF0-A6BC-426A-B920-101580EB5908}" type="pres">
      <dgm:prSet presAssocID="{26EB10A5-88B3-4531-905D-1B67D3C16AD1}" presName="Name64" presStyleLbl="parChTrans1D2" presStyleIdx="3" presStyleCnt="5"/>
      <dgm:spPr/>
    </dgm:pt>
    <dgm:pt modelId="{291BF326-82CF-41C4-94D2-9C0489A449FB}" type="pres">
      <dgm:prSet presAssocID="{D0C89FF7-B335-40D7-87DF-A9FDFC596F47}" presName="hierRoot2" presStyleCnt="0">
        <dgm:presLayoutVars>
          <dgm:hierBranch val="init"/>
        </dgm:presLayoutVars>
      </dgm:prSet>
      <dgm:spPr/>
    </dgm:pt>
    <dgm:pt modelId="{4F47464C-6FB0-4C22-A6FD-271D28162B53}" type="pres">
      <dgm:prSet presAssocID="{D0C89FF7-B335-40D7-87DF-A9FDFC596F47}" presName="rootComposite" presStyleCnt="0"/>
      <dgm:spPr/>
    </dgm:pt>
    <dgm:pt modelId="{E2BCD50C-EC5C-46F7-9F33-72EC9BADC5CC}" type="pres">
      <dgm:prSet presAssocID="{D0C89FF7-B335-40D7-87DF-A9FDFC596F47}" presName="rootText" presStyleLbl="node2" presStyleIdx="3" presStyleCnt="5">
        <dgm:presLayoutVars>
          <dgm:chPref val="3"/>
        </dgm:presLayoutVars>
      </dgm:prSet>
      <dgm:spPr/>
    </dgm:pt>
    <dgm:pt modelId="{AC47B876-433C-41C7-95C1-74D9C11A7A6C}" type="pres">
      <dgm:prSet presAssocID="{D0C89FF7-B335-40D7-87DF-A9FDFC596F47}" presName="rootConnector" presStyleLbl="node2" presStyleIdx="3" presStyleCnt="5"/>
      <dgm:spPr/>
    </dgm:pt>
    <dgm:pt modelId="{C2986AB6-2718-4F06-86CB-7254E1F2102E}" type="pres">
      <dgm:prSet presAssocID="{D0C89FF7-B335-40D7-87DF-A9FDFC596F47}" presName="hierChild4" presStyleCnt="0"/>
      <dgm:spPr/>
    </dgm:pt>
    <dgm:pt modelId="{D324A8A8-B20B-40D9-A240-EA9E5D3BEBFD}" type="pres">
      <dgm:prSet presAssocID="{D0C89FF7-B335-40D7-87DF-A9FDFC596F47}" presName="hierChild5" presStyleCnt="0"/>
      <dgm:spPr/>
    </dgm:pt>
    <dgm:pt modelId="{E39D5F13-0885-4BCE-A368-10155107E16D}" type="pres">
      <dgm:prSet presAssocID="{A1CBDD99-0B89-448E-96D0-460644CFC25A}" presName="Name64" presStyleLbl="parChTrans1D2" presStyleIdx="4" presStyleCnt="5"/>
      <dgm:spPr/>
    </dgm:pt>
    <dgm:pt modelId="{5253FF70-3107-4A88-8D83-93DB2C135DA4}" type="pres">
      <dgm:prSet presAssocID="{7F0FFCAD-B5B8-49BB-90FA-28D0FEDED05A}" presName="hierRoot2" presStyleCnt="0">
        <dgm:presLayoutVars>
          <dgm:hierBranch val="init"/>
        </dgm:presLayoutVars>
      </dgm:prSet>
      <dgm:spPr/>
    </dgm:pt>
    <dgm:pt modelId="{DBA05497-99DD-498C-AB3C-0A9F04FFC192}" type="pres">
      <dgm:prSet presAssocID="{7F0FFCAD-B5B8-49BB-90FA-28D0FEDED05A}" presName="rootComposite" presStyleCnt="0"/>
      <dgm:spPr/>
    </dgm:pt>
    <dgm:pt modelId="{C59A183D-55D9-4BC9-ACB2-90D8382348BD}" type="pres">
      <dgm:prSet presAssocID="{7F0FFCAD-B5B8-49BB-90FA-28D0FEDED05A}" presName="rootText" presStyleLbl="node2" presStyleIdx="4" presStyleCnt="5">
        <dgm:presLayoutVars>
          <dgm:chPref val="3"/>
        </dgm:presLayoutVars>
      </dgm:prSet>
      <dgm:spPr/>
    </dgm:pt>
    <dgm:pt modelId="{7B3F79DF-86A2-4F70-9BD7-C0F1B12E1C70}" type="pres">
      <dgm:prSet presAssocID="{7F0FFCAD-B5B8-49BB-90FA-28D0FEDED05A}" presName="rootConnector" presStyleLbl="node2" presStyleIdx="4" presStyleCnt="5"/>
      <dgm:spPr/>
    </dgm:pt>
    <dgm:pt modelId="{2E726CD3-4595-45CA-9A4A-BF889D434707}" type="pres">
      <dgm:prSet presAssocID="{7F0FFCAD-B5B8-49BB-90FA-28D0FEDED05A}" presName="hierChild4" presStyleCnt="0"/>
      <dgm:spPr/>
    </dgm:pt>
    <dgm:pt modelId="{6EE5EF63-E47B-4F7B-A870-9C4F8892C751}" type="pres">
      <dgm:prSet presAssocID="{7F0FFCAD-B5B8-49BB-90FA-28D0FEDED05A}" presName="hierChild5" presStyleCnt="0"/>
      <dgm:spPr/>
    </dgm:pt>
    <dgm:pt modelId="{CCCA6690-D29C-474E-8C73-50566264BC74}" type="pres">
      <dgm:prSet presAssocID="{3B46B55D-667C-4C4F-9F26-FF273F570724}" presName="hierChild3" presStyleCnt="0"/>
      <dgm:spPr/>
    </dgm:pt>
  </dgm:ptLst>
  <dgm:cxnLst>
    <dgm:cxn modelId="{F71E800C-2713-4E91-8F76-23E43501DA6B}" type="presOf" srcId="{C93C9735-9295-44F7-A19E-DA7CCCC4EBE9}" destId="{6879F83E-3A0F-45B8-9F0D-89AD6ABC2FD4}" srcOrd="0" destOrd="0" presId="urn:microsoft.com/office/officeart/2009/3/layout/HorizontalOrganizationChart"/>
    <dgm:cxn modelId="{566A3313-2BB3-4187-859D-D42E0B4F611E}" srcId="{3B46B55D-667C-4C4F-9F26-FF273F570724}" destId="{7F0FFCAD-B5B8-49BB-90FA-28D0FEDED05A}" srcOrd="4" destOrd="0" parTransId="{A1CBDD99-0B89-448E-96D0-460644CFC25A}" sibTransId="{EB4F6251-756E-4D54-81E3-DA79AE6A22FA}"/>
    <dgm:cxn modelId="{D91F2914-F6E8-4EBD-9A84-E6154CC25F60}" type="presOf" srcId="{3B46B55D-667C-4C4F-9F26-FF273F570724}" destId="{CC9749C5-590A-4289-ADCA-B8F1B7E9E0D8}" srcOrd="0" destOrd="0" presId="urn:microsoft.com/office/officeart/2009/3/layout/HorizontalOrganizationChart"/>
    <dgm:cxn modelId="{88824122-338A-42C0-8E04-52D9ABDAB8EF}" type="presOf" srcId="{AC96334D-3181-46C2-B504-6ACF912EBF09}" destId="{D69EBFB7-B6D5-4B26-9359-970A36D219D8}" srcOrd="0" destOrd="0" presId="urn:microsoft.com/office/officeart/2009/3/layout/HorizontalOrganizationChart"/>
    <dgm:cxn modelId="{A9DDD429-954C-4B71-A92F-D1692C558123}" srcId="{3B46B55D-667C-4C4F-9F26-FF273F570724}" destId="{D9BD3DA8-414D-4D60-9967-C5A798901934}" srcOrd="0" destOrd="0" parTransId="{747B11D2-1B94-4A6B-B55A-36F7867DB4EE}" sibTransId="{DBFCF3CB-E79A-4D82-B9AF-6131B4C43AEF}"/>
    <dgm:cxn modelId="{C5FE1273-5202-4AA7-8682-8232753FB070}" type="presOf" srcId="{747B11D2-1B94-4A6B-B55A-36F7867DB4EE}" destId="{A13AC2A4-A154-452D-9D4B-4B4D8B144F0B}" srcOrd="0" destOrd="0" presId="urn:microsoft.com/office/officeart/2009/3/layout/HorizontalOrganizationChart"/>
    <dgm:cxn modelId="{983E8476-5629-48B7-998D-E99CD6EC6B2E}" type="presOf" srcId="{28C35C19-7FD2-47EB-98E6-48665177C78D}" destId="{313957E8-F198-4C9C-AA88-2656499B81CD}" srcOrd="0" destOrd="0" presId="urn:microsoft.com/office/officeart/2009/3/layout/HorizontalOrganizationChart"/>
    <dgm:cxn modelId="{42F32E7F-44AA-4DBB-9215-6709F8B422CA}" type="presOf" srcId="{26EB10A5-88B3-4531-905D-1B67D3C16AD1}" destId="{89E68CF0-A6BC-426A-B920-101580EB5908}" srcOrd="0" destOrd="0" presId="urn:microsoft.com/office/officeart/2009/3/layout/HorizontalOrganizationChart"/>
    <dgm:cxn modelId="{10908185-2A24-47BC-9239-E83683FFA6B8}" type="presOf" srcId="{CC2EAE9B-19BC-4009-AE9B-5D9F30C398A4}" destId="{8D6D77BD-F68F-4CD0-9B89-476BA574D9A8}" srcOrd="0" destOrd="0" presId="urn:microsoft.com/office/officeart/2009/3/layout/HorizontalOrganizationChart"/>
    <dgm:cxn modelId="{E5EA3B89-B6C8-4399-A0C2-7B50E26B875D}" type="presOf" srcId="{7C7E7676-573E-407F-9386-6F36CF065B60}" destId="{E64C92C6-CFAD-4353-B77F-5C21AFF34F75}" srcOrd="0" destOrd="0" presId="urn:microsoft.com/office/officeart/2009/3/layout/HorizontalOrganizationChart"/>
    <dgm:cxn modelId="{192F4B8A-B77F-4B18-BF32-0AC6C78C0C17}" type="presOf" srcId="{3B46B55D-667C-4C4F-9F26-FF273F570724}" destId="{A3A8AA6E-A750-4A91-B66F-F1423221B07E}" srcOrd="1" destOrd="0" presId="urn:microsoft.com/office/officeart/2009/3/layout/HorizontalOrganizationChart"/>
    <dgm:cxn modelId="{C6A5B89E-0896-4F6F-B153-B1E1799700F8}" type="presOf" srcId="{7F0FFCAD-B5B8-49BB-90FA-28D0FEDED05A}" destId="{C59A183D-55D9-4BC9-ACB2-90D8382348BD}" srcOrd="0" destOrd="0" presId="urn:microsoft.com/office/officeart/2009/3/layout/HorizontalOrganizationChart"/>
    <dgm:cxn modelId="{FD74BEA2-1124-46E2-B6E4-809CB5853507}" type="presOf" srcId="{7F0FFCAD-B5B8-49BB-90FA-28D0FEDED05A}" destId="{7B3F79DF-86A2-4F70-9BD7-C0F1B12E1C70}" srcOrd="1" destOrd="0" presId="urn:microsoft.com/office/officeart/2009/3/layout/HorizontalOrganizationChart"/>
    <dgm:cxn modelId="{A9BE96A3-827F-46EF-B2E7-C2E0CA91C74D}" type="presOf" srcId="{A1CBDD99-0B89-448E-96D0-460644CFC25A}" destId="{E39D5F13-0885-4BCE-A368-10155107E16D}" srcOrd="0" destOrd="0" presId="urn:microsoft.com/office/officeart/2009/3/layout/HorizontalOrganizationChart"/>
    <dgm:cxn modelId="{087535AB-C575-48DD-B6FC-2A417A518065}" srcId="{3B46B55D-667C-4C4F-9F26-FF273F570724}" destId="{AC96334D-3181-46C2-B504-6ACF912EBF09}" srcOrd="2" destOrd="0" parTransId="{C93C9735-9295-44F7-A19E-DA7CCCC4EBE9}" sibTransId="{39F1AB6E-8DA5-4576-9064-94C1E79A9535}"/>
    <dgm:cxn modelId="{AF9F66AC-49EC-4F76-B902-2FD647276F89}" srcId="{3B46B55D-667C-4C4F-9F26-FF273F570724}" destId="{CC2EAE9B-19BC-4009-AE9B-5D9F30C398A4}" srcOrd="1" destOrd="0" parTransId="{28C35C19-7FD2-47EB-98E6-48665177C78D}" sibTransId="{2D85573D-2A78-49CB-87FC-521155D10A8E}"/>
    <dgm:cxn modelId="{8EA609B1-D8AE-4ADC-AE2B-87DD13EB1F14}" type="presOf" srcId="{CC2EAE9B-19BC-4009-AE9B-5D9F30C398A4}" destId="{BF1F17B6-AD8F-4F1A-92A1-4AA7327E873C}" srcOrd="1" destOrd="0" presId="urn:microsoft.com/office/officeart/2009/3/layout/HorizontalOrganizationChart"/>
    <dgm:cxn modelId="{9F6440B7-C2E4-40B4-86CB-15548D687A3C}" type="presOf" srcId="{D9BD3DA8-414D-4D60-9967-C5A798901934}" destId="{D42FA377-7A70-407B-A692-EF84F008F1B9}" srcOrd="1" destOrd="0" presId="urn:microsoft.com/office/officeart/2009/3/layout/HorizontalOrganizationChart"/>
    <dgm:cxn modelId="{BB62BEB7-209D-4FD5-9692-A8F58B636918}" type="presOf" srcId="{AC96334D-3181-46C2-B504-6ACF912EBF09}" destId="{9BD6E0E7-DA19-43CC-99C3-78E22685E56A}" srcOrd="1" destOrd="0" presId="urn:microsoft.com/office/officeart/2009/3/layout/HorizontalOrganizationChart"/>
    <dgm:cxn modelId="{5C7009BB-A174-4612-9E38-1CBD5A59BD68}" type="presOf" srcId="{D9BD3DA8-414D-4D60-9967-C5A798901934}" destId="{948D2EA5-ADB5-4997-8F0D-0796279C86F2}" srcOrd="0" destOrd="0" presId="urn:microsoft.com/office/officeart/2009/3/layout/HorizontalOrganizationChart"/>
    <dgm:cxn modelId="{D9879FBF-2909-4DBA-971A-7B926CBF1890}" srcId="{3B46B55D-667C-4C4F-9F26-FF273F570724}" destId="{D0C89FF7-B335-40D7-87DF-A9FDFC596F47}" srcOrd="3" destOrd="0" parTransId="{26EB10A5-88B3-4531-905D-1B67D3C16AD1}" sibTransId="{B97C6F4D-9262-4FAE-A801-DA98E1C12524}"/>
    <dgm:cxn modelId="{9B5EA1CA-34CD-4E91-B937-E693C4CC2F29}" type="presOf" srcId="{D0C89FF7-B335-40D7-87DF-A9FDFC596F47}" destId="{AC47B876-433C-41C7-95C1-74D9C11A7A6C}" srcOrd="1" destOrd="0" presId="urn:microsoft.com/office/officeart/2009/3/layout/HorizontalOrganizationChart"/>
    <dgm:cxn modelId="{14489FCD-905D-4EFA-AA09-43836042F044}" type="presOf" srcId="{D0C89FF7-B335-40D7-87DF-A9FDFC596F47}" destId="{E2BCD50C-EC5C-46F7-9F33-72EC9BADC5CC}" srcOrd="0" destOrd="0" presId="urn:microsoft.com/office/officeart/2009/3/layout/HorizontalOrganizationChart"/>
    <dgm:cxn modelId="{E5DC0FCF-4764-4413-AED6-81502D966DBC}" srcId="{7C7E7676-573E-407F-9386-6F36CF065B60}" destId="{3B46B55D-667C-4C4F-9F26-FF273F570724}" srcOrd="0" destOrd="0" parTransId="{9D2EE963-1979-4F07-AD84-FBC89C28B4BD}" sibTransId="{BE0F07D6-6BCC-4090-B0EB-464168D733D7}"/>
    <dgm:cxn modelId="{399C8C68-5624-4882-8BD2-7A0C088F3A98}" type="presParOf" srcId="{E64C92C6-CFAD-4353-B77F-5C21AFF34F75}" destId="{8C40E197-B7BB-4E40-8093-5A1607F40FBC}" srcOrd="0" destOrd="0" presId="urn:microsoft.com/office/officeart/2009/3/layout/HorizontalOrganizationChart"/>
    <dgm:cxn modelId="{AC726C9D-D77C-46F3-B1D3-BADF87859181}" type="presParOf" srcId="{8C40E197-B7BB-4E40-8093-5A1607F40FBC}" destId="{BD5A2950-5571-4708-8C5A-E63749DAD663}" srcOrd="0" destOrd="0" presId="urn:microsoft.com/office/officeart/2009/3/layout/HorizontalOrganizationChart"/>
    <dgm:cxn modelId="{77476073-5A53-493C-A2F7-9266FED0C35C}" type="presParOf" srcId="{BD5A2950-5571-4708-8C5A-E63749DAD663}" destId="{CC9749C5-590A-4289-ADCA-B8F1B7E9E0D8}" srcOrd="0" destOrd="0" presId="urn:microsoft.com/office/officeart/2009/3/layout/HorizontalOrganizationChart"/>
    <dgm:cxn modelId="{90DBEF26-11A0-4FC9-9CCE-1C1EDD0C2A40}" type="presParOf" srcId="{BD5A2950-5571-4708-8C5A-E63749DAD663}" destId="{A3A8AA6E-A750-4A91-B66F-F1423221B07E}" srcOrd="1" destOrd="0" presId="urn:microsoft.com/office/officeart/2009/3/layout/HorizontalOrganizationChart"/>
    <dgm:cxn modelId="{8CA02E09-4E7D-4692-917B-21B72E2441B0}" type="presParOf" srcId="{8C40E197-B7BB-4E40-8093-5A1607F40FBC}" destId="{A94E3282-7794-428B-9706-6D00F1108418}" srcOrd="1" destOrd="0" presId="urn:microsoft.com/office/officeart/2009/3/layout/HorizontalOrganizationChart"/>
    <dgm:cxn modelId="{2EDFC20E-1887-45D6-9BE6-178817A9079E}" type="presParOf" srcId="{A94E3282-7794-428B-9706-6D00F1108418}" destId="{A13AC2A4-A154-452D-9D4B-4B4D8B144F0B}" srcOrd="0" destOrd="0" presId="urn:microsoft.com/office/officeart/2009/3/layout/HorizontalOrganizationChart"/>
    <dgm:cxn modelId="{F9797184-DE18-413C-937D-35AC6DB97641}" type="presParOf" srcId="{A94E3282-7794-428B-9706-6D00F1108418}" destId="{46CE9A7D-584A-4452-A7B5-2389A3645B3E}" srcOrd="1" destOrd="0" presId="urn:microsoft.com/office/officeart/2009/3/layout/HorizontalOrganizationChart"/>
    <dgm:cxn modelId="{DFBEC829-EEE6-441E-9ED5-28ECEAE1F261}" type="presParOf" srcId="{46CE9A7D-584A-4452-A7B5-2389A3645B3E}" destId="{1CF6B4B3-3866-4CBA-9516-A02367B14D1C}" srcOrd="0" destOrd="0" presId="urn:microsoft.com/office/officeart/2009/3/layout/HorizontalOrganizationChart"/>
    <dgm:cxn modelId="{F8793248-ACE6-479F-84BE-A887BBBCA5E4}" type="presParOf" srcId="{1CF6B4B3-3866-4CBA-9516-A02367B14D1C}" destId="{948D2EA5-ADB5-4997-8F0D-0796279C86F2}" srcOrd="0" destOrd="0" presId="urn:microsoft.com/office/officeart/2009/3/layout/HorizontalOrganizationChart"/>
    <dgm:cxn modelId="{57E028D6-C986-46FE-A4F1-D10B4016BD01}" type="presParOf" srcId="{1CF6B4B3-3866-4CBA-9516-A02367B14D1C}" destId="{D42FA377-7A70-407B-A692-EF84F008F1B9}" srcOrd="1" destOrd="0" presId="urn:microsoft.com/office/officeart/2009/3/layout/HorizontalOrganizationChart"/>
    <dgm:cxn modelId="{823E5C4B-3763-40DF-924D-3A80D9EB750E}" type="presParOf" srcId="{46CE9A7D-584A-4452-A7B5-2389A3645B3E}" destId="{C74B2800-F9A2-44D9-86AF-404D665D7945}" srcOrd="1" destOrd="0" presId="urn:microsoft.com/office/officeart/2009/3/layout/HorizontalOrganizationChart"/>
    <dgm:cxn modelId="{1FF1F0B5-17EC-41B3-8EA5-08EC2199C2A0}" type="presParOf" srcId="{46CE9A7D-584A-4452-A7B5-2389A3645B3E}" destId="{3DC17A71-6A6E-4F54-8C5C-30FEE038B7DF}" srcOrd="2" destOrd="0" presId="urn:microsoft.com/office/officeart/2009/3/layout/HorizontalOrganizationChart"/>
    <dgm:cxn modelId="{314817DC-EF62-428D-A731-2AB384531791}" type="presParOf" srcId="{A94E3282-7794-428B-9706-6D00F1108418}" destId="{313957E8-F198-4C9C-AA88-2656499B81CD}" srcOrd="2" destOrd="0" presId="urn:microsoft.com/office/officeart/2009/3/layout/HorizontalOrganizationChart"/>
    <dgm:cxn modelId="{5D43BD7B-501F-4FCA-BEAA-A96F53F7268F}" type="presParOf" srcId="{A94E3282-7794-428B-9706-6D00F1108418}" destId="{625D71BA-3375-40A5-8801-BDD585AA42DF}" srcOrd="3" destOrd="0" presId="urn:microsoft.com/office/officeart/2009/3/layout/HorizontalOrganizationChart"/>
    <dgm:cxn modelId="{DB15000C-AD0A-42D4-8909-D99FF3BAA7C7}" type="presParOf" srcId="{625D71BA-3375-40A5-8801-BDD585AA42DF}" destId="{0FAE096E-05FE-44CE-A4BB-FB578CA4EEAC}" srcOrd="0" destOrd="0" presId="urn:microsoft.com/office/officeart/2009/3/layout/HorizontalOrganizationChart"/>
    <dgm:cxn modelId="{F1835EC3-9379-447C-B499-857BFA1984CB}" type="presParOf" srcId="{0FAE096E-05FE-44CE-A4BB-FB578CA4EEAC}" destId="{8D6D77BD-F68F-4CD0-9B89-476BA574D9A8}" srcOrd="0" destOrd="0" presId="urn:microsoft.com/office/officeart/2009/3/layout/HorizontalOrganizationChart"/>
    <dgm:cxn modelId="{06441794-F32C-49E5-9F14-B86E95B26111}" type="presParOf" srcId="{0FAE096E-05FE-44CE-A4BB-FB578CA4EEAC}" destId="{BF1F17B6-AD8F-4F1A-92A1-4AA7327E873C}" srcOrd="1" destOrd="0" presId="urn:microsoft.com/office/officeart/2009/3/layout/HorizontalOrganizationChart"/>
    <dgm:cxn modelId="{BB7251A5-A4FA-4468-8DF3-A489C87F2610}" type="presParOf" srcId="{625D71BA-3375-40A5-8801-BDD585AA42DF}" destId="{274D4DC0-6517-4F32-901D-AFE79ABA2066}" srcOrd="1" destOrd="0" presId="urn:microsoft.com/office/officeart/2009/3/layout/HorizontalOrganizationChart"/>
    <dgm:cxn modelId="{CF26800A-4EC8-49F6-8DDB-71B5BD9EE913}" type="presParOf" srcId="{625D71BA-3375-40A5-8801-BDD585AA42DF}" destId="{DCA0BFF5-FBDC-48E9-9A45-DDA9BE1B966A}" srcOrd="2" destOrd="0" presId="urn:microsoft.com/office/officeart/2009/3/layout/HorizontalOrganizationChart"/>
    <dgm:cxn modelId="{7B54971E-8AF7-4B4D-B8F8-F7D87E135420}" type="presParOf" srcId="{A94E3282-7794-428B-9706-6D00F1108418}" destId="{6879F83E-3A0F-45B8-9F0D-89AD6ABC2FD4}" srcOrd="4" destOrd="0" presId="urn:microsoft.com/office/officeart/2009/3/layout/HorizontalOrganizationChart"/>
    <dgm:cxn modelId="{90F7B01E-0A20-4AC7-9E76-57E857536EF4}" type="presParOf" srcId="{A94E3282-7794-428B-9706-6D00F1108418}" destId="{3E8EC3FC-FDEB-41CA-95A4-61E432ED9A3B}" srcOrd="5" destOrd="0" presId="urn:microsoft.com/office/officeart/2009/3/layout/HorizontalOrganizationChart"/>
    <dgm:cxn modelId="{EBB3E8AF-C86F-485A-B22A-8BD81B65775A}" type="presParOf" srcId="{3E8EC3FC-FDEB-41CA-95A4-61E432ED9A3B}" destId="{30B5151E-2501-453C-ACEE-8058367904AD}" srcOrd="0" destOrd="0" presId="urn:microsoft.com/office/officeart/2009/3/layout/HorizontalOrganizationChart"/>
    <dgm:cxn modelId="{9FBB2263-0E8E-4B2D-AC29-0ACF1941D73A}" type="presParOf" srcId="{30B5151E-2501-453C-ACEE-8058367904AD}" destId="{D69EBFB7-B6D5-4B26-9359-970A36D219D8}" srcOrd="0" destOrd="0" presId="urn:microsoft.com/office/officeart/2009/3/layout/HorizontalOrganizationChart"/>
    <dgm:cxn modelId="{4794A137-3973-4FAA-A597-45A962AC4037}" type="presParOf" srcId="{30B5151E-2501-453C-ACEE-8058367904AD}" destId="{9BD6E0E7-DA19-43CC-99C3-78E22685E56A}" srcOrd="1" destOrd="0" presId="urn:microsoft.com/office/officeart/2009/3/layout/HorizontalOrganizationChart"/>
    <dgm:cxn modelId="{F2B7B07D-446D-421C-A140-CC39240408D5}" type="presParOf" srcId="{3E8EC3FC-FDEB-41CA-95A4-61E432ED9A3B}" destId="{63F96C7E-ABE8-49A1-BE6F-0D2563CA174F}" srcOrd="1" destOrd="0" presId="urn:microsoft.com/office/officeart/2009/3/layout/HorizontalOrganizationChart"/>
    <dgm:cxn modelId="{9ADE15BE-757A-4DE3-A2E8-E43B3779C37B}" type="presParOf" srcId="{3E8EC3FC-FDEB-41CA-95A4-61E432ED9A3B}" destId="{B7207EC6-BE53-410B-992C-D84985113832}" srcOrd="2" destOrd="0" presId="urn:microsoft.com/office/officeart/2009/3/layout/HorizontalOrganizationChart"/>
    <dgm:cxn modelId="{C9D82BCB-BA50-4CA9-89FE-18F98BD597A4}" type="presParOf" srcId="{A94E3282-7794-428B-9706-6D00F1108418}" destId="{89E68CF0-A6BC-426A-B920-101580EB5908}" srcOrd="6" destOrd="0" presId="urn:microsoft.com/office/officeart/2009/3/layout/HorizontalOrganizationChart"/>
    <dgm:cxn modelId="{7B050C01-A94B-4864-99EE-E89C471E2599}" type="presParOf" srcId="{A94E3282-7794-428B-9706-6D00F1108418}" destId="{291BF326-82CF-41C4-94D2-9C0489A449FB}" srcOrd="7" destOrd="0" presId="urn:microsoft.com/office/officeart/2009/3/layout/HorizontalOrganizationChart"/>
    <dgm:cxn modelId="{F4977CAB-22CD-44A0-9CE3-9F09B39995D7}" type="presParOf" srcId="{291BF326-82CF-41C4-94D2-9C0489A449FB}" destId="{4F47464C-6FB0-4C22-A6FD-271D28162B53}" srcOrd="0" destOrd="0" presId="urn:microsoft.com/office/officeart/2009/3/layout/HorizontalOrganizationChart"/>
    <dgm:cxn modelId="{3DA1E4CB-8644-4396-A62A-9F0BA2A20487}" type="presParOf" srcId="{4F47464C-6FB0-4C22-A6FD-271D28162B53}" destId="{E2BCD50C-EC5C-46F7-9F33-72EC9BADC5CC}" srcOrd="0" destOrd="0" presId="urn:microsoft.com/office/officeart/2009/3/layout/HorizontalOrganizationChart"/>
    <dgm:cxn modelId="{8F41F2D2-C6E2-4DAB-9BAE-7EFA531DB65C}" type="presParOf" srcId="{4F47464C-6FB0-4C22-A6FD-271D28162B53}" destId="{AC47B876-433C-41C7-95C1-74D9C11A7A6C}" srcOrd="1" destOrd="0" presId="urn:microsoft.com/office/officeart/2009/3/layout/HorizontalOrganizationChart"/>
    <dgm:cxn modelId="{032896C8-A00C-450F-9539-DBB589D8F939}" type="presParOf" srcId="{291BF326-82CF-41C4-94D2-9C0489A449FB}" destId="{C2986AB6-2718-4F06-86CB-7254E1F2102E}" srcOrd="1" destOrd="0" presId="urn:microsoft.com/office/officeart/2009/3/layout/HorizontalOrganizationChart"/>
    <dgm:cxn modelId="{6AFE572A-5609-4C92-8F48-90B3D49A84B4}" type="presParOf" srcId="{291BF326-82CF-41C4-94D2-9C0489A449FB}" destId="{D324A8A8-B20B-40D9-A240-EA9E5D3BEBFD}" srcOrd="2" destOrd="0" presId="urn:microsoft.com/office/officeart/2009/3/layout/HorizontalOrganizationChart"/>
    <dgm:cxn modelId="{B93DA742-496C-4AED-BC02-681669FAD7AC}" type="presParOf" srcId="{A94E3282-7794-428B-9706-6D00F1108418}" destId="{E39D5F13-0885-4BCE-A368-10155107E16D}" srcOrd="8" destOrd="0" presId="urn:microsoft.com/office/officeart/2009/3/layout/HorizontalOrganizationChart"/>
    <dgm:cxn modelId="{D16A4016-702F-4C33-A772-3934847BD348}" type="presParOf" srcId="{A94E3282-7794-428B-9706-6D00F1108418}" destId="{5253FF70-3107-4A88-8D83-93DB2C135DA4}" srcOrd="9" destOrd="0" presId="urn:microsoft.com/office/officeart/2009/3/layout/HorizontalOrganizationChart"/>
    <dgm:cxn modelId="{3D480A1A-1863-4DD8-9EAA-AF0834C45F76}" type="presParOf" srcId="{5253FF70-3107-4A88-8D83-93DB2C135DA4}" destId="{DBA05497-99DD-498C-AB3C-0A9F04FFC192}" srcOrd="0" destOrd="0" presId="urn:microsoft.com/office/officeart/2009/3/layout/HorizontalOrganizationChart"/>
    <dgm:cxn modelId="{BBB9E577-90E9-4F05-9C60-515C90660216}" type="presParOf" srcId="{DBA05497-99DD-498C-AB3C-0A9F04FFC192}" destId="{C59A183D-55D9-4BC9-ACB2-90D8382348BD}" srcOrd="0" destOrd="0" presId="urn:microsoft.com/office/officeart/2009/3/layout/HorizontalOrganizationChart"/>
    <dgm:cxn modelId="{13C4A747-3E5C-464D-AF92-F70B49D5262B}" type="presParOf" srcId="{DBA05497-99DD-498C-AB3C-0A9F04FFC192}" destId="{7B3F79DF-86A2-4F70-9BD7-C0F1B12E1C70}" srcOrd="1" destOrd="0" presId="urn:microsoft.com/office/officeart/2009/3/layout/HorizontalOrganizationChart"/>
    <dgm:cxn modelId="{23693BB6-5987-42F3-BBC3-AC05E3037D5E}" type="presParOf" srcId="{5253FF70-3107-4A88-8D83-93DB2C135DA4}" destId="{2E726CD3-4595-45CA-9A4A-BF889D434707}" srcOrd="1" destOrd="0" presId="urn:microsoft.com/office/officeart/2009/3/layout/HorizontalOrganizationChart"/>
    <dgm:cxn modelId="{2BFF5FC4-4CD0-4C13-9B4F-2FDEEA87410E}" type="presParOf" srcId="{5253FF70-3107-4A88-8D83-93DB2C135DA4}" destId="{6EE5EF63-E47B-4F7B-A870-9C4F8892C751}" srcOrd="2" destOrd="0" presId="urn:microsoft.com/office/officeart/2009/3/layout/HorizontalOrganizationChart"/>
    <dgm:cxn modelId="{91253A31-FE3F-4628-8A72-595EFDBECA58}" type="presParOf" srcId="{8C40E197-B7BB-4E40-8093-5A1607F40FBC}" destId="{CCCA6690-D29C-474E-8C73-50566264BC7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E7676-573E-407F-9386-6F36CF065B60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D9BD3DA8-414D-4D60-9967-C5A798901934}">
      <dgm:prSet phldrT="[文本]" custT="1"/>
      <dgm:spPr/>
      <dgm:t>
        <a:bodyPr/>
        <a:lstStyle/>
        <a:p>
          <a:pPr algn="l"/>
          <a:r>
            <a: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以新发展理念推动经济   高质量发展</a:t>
          </a:r>
        </a:p>
      </dgm:t>
    </dgm:pt>
    <dgm:pt modelId="{747B11D2-1B94-4A6B-B55A-36F7867DB4EE}" type="parTrans" cxnId="{A9DDD429-954C-4B71-A92F-D1692C558123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BFCF3CB-E79A-4D82-B9AF-6131B4C43AEF}" type="sibTrans" cxnId="{A9DDD429-954C-4B71-A92F-D1692C558123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0C89FF7-B335-40D7-87DF-A9FDFC596F47}">
      <dgm:prSet phldrT="[文本]" custT="1"/>
      <dgm:spPr/>
      <dgm:t>
        <a:bodyPr/>
        <a:lstStyle/>
        <a:p>
          <a:pPr algn="l"/>
          <a:r>
            <a: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以保障和改善民生为重点，加强社会建设</a:t>
          </a:r>
        </a:p>
      </dgm:t>
    </dgm:pt>
    <dgm:pt modelId="{26EB10A5-88B3-4531-905D-1B67D3C16AD1}" type="parTrans" cxnId="{D9879FBF-2909-4DBA-971A-7B926CBF1890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7C6F4D-9262-4FAE-A801-DA98E1C12524}" type="sibTrans" cxnId="{D9879FBF-2909-4DBA-971A-7B926CBF1890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0FFCAD-B5B8-49BB-90FA-28D0FEDED05A}">
      <dgm:prSet phldrT="[文本]" custT="1"/>
      <dgm:spPr/>
      <dgm:t>
        <a:bodyPr/>
        <a:lstStyle/>
        <a:p>
          <a:pPr algn="l"/>
          <a:endParaRPr lang="en-US" altLang="zh-CN" sz="20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/>
          <a:r>
            <a: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促进人与自然和谐共生</a:t>
          </a:r>
          <a:endParaRPr lang="en-US" altLang="zh-CN" sz="20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/>
          <a:endParaRPr lang="zh-CN" altLang="en-US" sz="20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CBDD99-0B89-448E-96D0-460644CFC25A}" type="parTrans" cxnId="{566A3313-2BB3-4187-859D-D42E0B4F611E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4F6251-756E-4D54-81E3-DA79AE6A22FA}" type="sibTrans" cxnId="{566A3313-2BB3-4187-859D-D42E0B4F611E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2EAE9B-19BC-4009-AE9B-5D9F30C398A4}">
      <dgm:prSet custT="1"/>
      <dgm:spPr/>
      <dgm:t>
        <a:bodyPr/>
        <a:lstStyle/>
        <a:p>
          <a:pPr algn="l">
            <a:lnSpc>
              <a:spcPct val="90000"/>
            </a:lnSpc>
          </a:pPr>
          <a:endParaRPr lang="en-US" altLang="zh-CN" sz="20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>
            <a:lnSpc>
              <a:spcPct val="100000"/>
            </a:lnSpc>
          </a:pPr>
          <a:r>
            <a: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发展社会主义民主政治</a:t>
          </a:r>
          <a:endParaRPr lang="en-US" altLang="zh-CN" sz="20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>
            <a:lnSpc>
              <a:spcPct val="90000"/>
            </a:lnSpc>
          </a:pPr>
          <a:endParaRPr lang="zh-CN" altLang="en-US" sz="20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C35C19-7FD2-47EB-98E6-48665177C78D}" type="parTrans" cxnId="{AF9F66AC-49EC-4F76-B902-2FD647276F89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85573D-2A78-49CB-87FC-521155D10A8E}" type="sibTrans" cxnId="{AF9F66AC-49EC-4F76-B902-2FD647276F89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96334D-3181-46C2-B504-6ACF912EBF09}">
      <dgm:prSet custT="1"/>
      <dgm:spPr/>
      <dgm:t>
        <a:bodyPr/>
        <a:lstStyle/>
        <a:p>
          <a:pPr algn="l"/>
          <a:endParaRPr lang="en-US" altLang="zh-CN" sz="20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/>
          <a:r>
            <a: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铸就中华文化新辉煌</a:t>
          </a:r>
          <a:endParaRPr lang="en-US" altLang="zh-CN" sz="20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/>
          <a:endParaRPr lang="zh-CN" altLang="en-US" sz="20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93C9735-9295-44F7-A19E-DA7CCCC4EBE9}" type="parTrans" cxnId="{087535AB-C575-48DD-B6FC-2A417A518065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9F1AB6E-8DA5-4576-9064-94C1E79A9535}" type="sibTrans" cxnId="{087535AB-C575-48DD-B6FC-2A417A518065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46B55D-667C-4C4F-9F26-FF273F570724}">
      <dgm:prSet phldrT="[文本]" custT="1"/>
      <dgm:spPr/>
      <dgm:t>
        <a:bodyPr/>
        <a:lstStyle/>
        <a:p>
          <a:pPr algn="l"/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         第</a:t>
          </a:r>
          <a:r>
            <a: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讲</a:t>
          </a:r>
          <a:endParaRPr lang="en-US" altLang="zh-CN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/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 总体布局：统筹推进“五位一体”</a:t>
          </a:r>
        </a:p>
      </dgm:t>
    </dgm:pt>
    <dgm:pt modelId="{BE0F07D6-6BCC-4090-B0EB-464168D733D7}" type="sibTrans" cxnId="{E5DC0FCF-4764-4413-AED6-81502D966DBC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2EE963-1979-4F07-AD84-FBC89C28B4BD}" type="parTrans" cxnId="{E5DC0FCF-4764-4413-AED6-81502D966DBC}">
      <dgm:prSet/>
      <dgm:spPr/>
      <dgm:t>
        <a:bodyPr/>
        <a:lstStyle/>
        <a:p>
          <a:pPr algn="l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4C92C6-CFAD-4353-B77F-5C21AFF34F75}" type="pres">
      <dgm:prSet presAssocID="{7C7E7676-573E-407F-9386-6F36CF065B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40E197-B7BB-4E40-8093-5A1607F40FBC}" type="pres">
      <dgm:prSet presAssocID="{3B46B55D-667C-4C4F-9F26-FF273F570724}" presName="hierRoot1" presStyleCnt="0">
        <dgm:presLayoutVars>
          <dgm:hierBranch val="init"/>
        </dgm:presLayoutVars>
      </dgm:prSet>
      <dgm:spPr/>
    </dgm:pt>
    <dgm:pt modelId="{BD5A2950-5571-4708-8C5A-E63749DAD663}" type="pres">
      <dgm:prSet presAssocID="{3B46B55D-667C-4C4F-9F26-FF273F570724}" presName="rootComposite1" presStyleCnt="0"/>
      <dgm:spPr/>
    </dgm:pt>
    <dgm:pt modelId="{CC9749C5-590A-4289-ADCA-B8F1B7E9E0D8}" type="pres">
      <dgm:prSet presAssocID="{3B46B55D-667C-4C4F-9F26-FF273F570724}" presName="rootText1" presStyleLbl="node0" presStyleIdx="0" presStyleCnt="1" custScaleY="335510">
        <dgm:presLayoutVars>
          <dgm:chPref val="3"/>
        </dgm:presLayoutVars>
      </dgm:prSet>
      <dgm:spPr/>
    </dgm:pt>
    <dgm:pt modelId="{A3A8AA6E-A750-4A91-B66F-F1423221B07E}" type="pres">
      <dgm:prSet presAssocID="{3B46B55D-667C-4C4F-9F26-FF273F570724}" presName="rootConnector1" presStyleLbl="node1" presStyleIdx="0" presStyleCnt="0"/>
      <dgm:spPr/>
    </dgm:pt>
    <dgm:pt modelId="{A94E3282-7794-428B-9706-6D00F1108418}" type="pres">
      <dgm:prSet presAssocID="{3B46B55D-667C-4C4F-9F26-FF273F570724}" presName="hierChild2" presStyleCnt="0"/>
      <dgm:spPr/>
    </dgm:pt>
    <dgm:pt modelId="{A13AC2A4-A154-452D-9D4B-4B4D8B144F0B}" type="pres">
      <dgm:prSet presAssocID="{747B11D2-1B94-4A6B-B55A-36F7867DB4EE}" presName="Name64" presStyleLbl="parChTrans1D2" presStyleIdx="0" presStyleCnt="5"/>
      <dgm:spPr/>
    </dgm:pt>
    <dgm:pt modelId="{46CE9A7D-584A-4452-A7B5-2389A3645B3E}" type="pres">
      <dgm:prSet presAssocID="{D9BD3DA8-414D-4D60-9967-C5A798901934}" presName="hierRoot2" presStyleCnt="0">
        <dgm:presLayoutVars>
          <dgm:hierBranch val="init"/>
        </dgm:presLayoutVars>
      </dgm:prSet>
      <dgm:spPr/>
    </dgm:pt>
    <dgm:pt modelId="{1CF6B4B3-3866-4CBA-9516-A02367B14D1C}" type="pres">
      <dgm:prSet presAssocID="{D9BD3DA8-414D-4D60-9967-C5A798901934}" presName="rootComposite" presStyleCnt="0"/>
      <dgm:spPr/>
    </dgm:pt>
    <dgm:pt modelId="{948D2EA5-ADB5-4997-8F0D-0796279C86F2}" type="pres">
      <dgm:prSet presAssocID="{D9BD3DA8-414D-4D60-9967-C5A798901934}" presName="rootText" presStyleLbl="node2" presStyleIdx="0" presStyleCnt="5">
        <dgm:presLayoutVars>
          <dgm:chPref val="3"/>
        </dgm:presLayoutVars>
      </dgm:prSet>
      <dgm:spPr/>
    </dgm:pt>
    <dgm:pt modelId="{D42FA377-7A70-407B-A692-EF84F008F1B9}" type="pres">
      <dgm:prSet presAssocID="{D9BD3DA8-414D-4D60-9967-C5A798901934}" presName="rootConnector" presStyleLbl="node2" presStyleIdx="0" presStyleCnt="5"/>
      <dgm:spPr/>
    </dgm:pt>
    <dgm:pt modelId="{C74B2800-F9A2-44D9-86AF-404D665D7945}" type="pres">
      <dgm:prSet presAssocID="{D9BD3DA8-414D-4D60-9967-C5A798901934}" presName="hierChild4" presStyleCnt="0"/>
      <dgm:spPr/>
    </dgm:pt>
    <dgm:pt modelId="{3DC17A71-6A6E-4F54-8C5C-30FEE038B7DF}" type="pres">
      <dgm:prSet presAssocID="{D9BD3DA8-414D-4D60-9967-C5A798901934}" presName="hierChild5" presStyleCnt="0"/>
      <dgm:spPr/>
    </dgm:pt>
    <dgm:pt modelId="{313957E8-F198-4C9C-AA88-2656499B81CD}" type="pres">
      <dgm:prSet presAssocID="{28C35C19-7FD2-47EB-98E6-48665177C78D}" presName="Name64" presStyleLbl="parChTrans1D2" presStyleIdx="1" presStyleCnt="5"/>
      <dgm:spPr/>
    </dgm:pt>
    <dgm:pt modelId="{625D71BA-3375-40A5-8801-BDD585AA42DF}" type="pres">
      <dgm:prSet presAssocID="{CC2EAE9B-19BC-4009-AE9B-5D9F30C398A4}" presName="hierRoot2" presStyleCnt="0">
        <dgm:presLayoutVars>
          <dgm:hierBranch val="init"/>
        </dgm:presLayoutVars>
      </dgm:prSet>
      <dgm:spPr/>
    </dgm:pt>
    <dgm:pt modelId="{0FAE096E-05FE-44CE-A4BB-FB578CA4EEAC}" type="pres">
      <dgm:prSet presAssocID="{CC2EAE9B-19BC-4009-AE9B-5D9F30C398A4}" presName="rootComposite" presStyleCnt="0"/>
      <dgm:spPr/>
    </dgm:pt>
    <dgm:pt modelId="{8D6D77BD-F68F-4CD0-9B89-476BA574D9A8}" type="pres">
      <dgm:prSet presAssocID="{CC2EAE9B-19BC-4009-AE9B-5D9F30C398A4}" presName="rootText" presStyleLbl="node2" presStyleIdx="1" presStyleCnt="5">
        <dgm:presLayoutVars>
          <dgm:chPref val="3"/>
        </dgm:presLayoutVars>
      </dgm:prSet>
      <dgm:spPr/>
    </dgm:pt>
    <dgm:pt modelId="{BF1F17B6-AD8F-4F1A-92A1-4AA7327E873C}" type="pres">
      <dgm:prSet presAssocID="{CC2EAE9B-19BC-4009-AE9B-5D9F30C398A4}" presName="rootConnector" presStyleLbl="node2" presStyleIdx="1" presStyleCnt="5"/>
      <dgm:spPr/>
    </dgm:pt>
    <dgm:pt modelId="{274D4DC0-6517-4F32-901D-AFE79ABA2066}" type="pres">
      <dgm:prSet presAssocID="{CC2EAE9B-19BC-4009-AE9B-5D9F30C398A4}" presName="hierChild4" presStyleCnt="0"/>
      <dgm:spPr/>
    </dgm:pt>
    <dgm:pt modelId="{DCA0BFF5-FBDC-48E9-9A45-DDA9BE1B966A}" type="pres">
      <dgm:prSet presAssocID="{CC2EAE9B-19BC-4009-AE9B-5D9F30C398A4}" presName="hierChild5" presStyleCnt="0"/>
      <dgm:spPr/>
    </dgm:pt>
    <dgm:pt modelId="{6879F83E-3A0F-45B8-9F0D-89AD6ABC2FD4}" type="pres">
      <dgm:prSet presAssocID="{C93C9735-9295-44F7-A19E-DA7CCCC4EBE9}" presName="Name64" presStyleLbl="parChTrans1D2" presStyleIdx="2" presStyleCnt="5"/>
      <dgm:spPr/>
    </dgm:pt>
    <dgm:pt modelId="{3E8EC3FC-FDEB-41CA-95A4-61E432ED9A3B}" type="pres">
      <dgm:prSet presAssocID="{AC96334D-3181-46C2-B504-6ACF912EBF09}" presName="hierRoot2" presStyleCnt="0">
        <dgm:presLayoutVars>
          <dgm:hierBranch val="init"/>
        </dgm:presLayoutVars>
      </dgm:prSet>
      <dgm:spPr/>
    </dgm:pt>
    <dgm:pt modelId="{30B5151E-2501-453C-ACEE-8058367904AD}" type="pres">
      <dgm:prSet presAssocID="{AC96334D-3181-46C2-B504-6ACF912EBF09}" presName="rootComposite" presStyleCnt="0"/>
      <dgm:spPr/>
    </dgm:pt>
    <dgm:pt modelId="{D69EBFB7-B6D5-4B26-9359-970A36D219D8}" type="pres">
      <dgm:prSet presAssocID="{AC96334D-3181-46C2-B504-6ACF912EBF09}" presName="rootText" presStyleLbl="node2" presStyleIdx="2" presStyleCnt="5">
        <dgm:presLayoutVars>
          <dgm:chPref val="3"/>
        </dgm:presLayoutVars>
      </dgm:prSet>
      <dgm:spPr/>
    </dgm:pt>
    <dgm:pt modelId="{9BD6E0E7-DA19-43CC-99C3-78E22685E56A}" type="pres">
      <dgm:prSet presAssocID="{AC96334D-3181-46C2-B504-6ACF912EBF09}" presName="rootConnector" presStyleLbl="node2" presStyleIdx="2" presStyleCnt="5"/>
      <dgm:spPr/>
    </dgm:pt>
    <dgm:pt modelId="{63F96C7E-ABE8-49A1-BE6F-0D2563CA174F}" type="pres">
      <dgm:prSet presAssocID="{AC96334D-3181-46C2-B504-6ACF912EBF09}" presName="hierChild4" presStyleCnt="0"/>
      <dgm:spPr/>
    </dgm:pt>
    <dgm:pt modelId="{B7207EC6-BE53-410B-992C-D84985113832}" type="pres">
      <dgm:prSet presAssocID="{AC96334D-3181-46C2-B504-6ACF912EBF09}" presName="hierChild5" presStyleCnt="0"/>
      <dgm:spPr/>
    </dgm:pt>
    <dgm:pt modelId="{89E68CF0-A6BC-426A-B920-101580EB5908}" type="pres">
      <dgm:prSet presAssocID="{26EB10A5-88B3-4531-905D-1B67D3C16AD1}" presName="Name64" presStyleLbl="parChTrans1D2" presStyleIdx="3" presStyleCnt="5"/>
      <dgm:spPr/>
    </dgm:pt>
    <dgm:pt modelId="{291BF326-82CF-41C4-94D2-9C0489A449FB}" type="pres">
      <dgm:prSet presAssocID="{D0C89FF7-B335-40D7-87DF-A9FDFC596F47}" presName="hierRoot2" presStyleCnt="0">
        <dgm:presLayoutVars>
          <dgm:hierBranch val="init"/>
        </dgm:presLayoutVars>
      </dgm:prSet>
      <dgm:spPr/>
    </dgm:pt>
    <dgm:pt modelId="{4F47464C-6FB0-4C22-A6FD-271D28162B53}" type="pres">
      <dgm:prSet presAssocID="{D0C89FF7-B335-40D7-87DF-A9FDFC596F47}" presName="rootComposite" presStyleCnt="0"/>
      <dgm:spPr/>
    </dgm:pt>
    <dgm:pt modelId="{E2BCD50C-EC5C-46F7-9F33-72EC9BADC5CC}" type="pres">
      <dgm:prSet presAssocID="{D0C89FF7-B335-40D7-87DF-A9FDFC596F47}" presName="rootText" presStyleLbl="node2" presStyleIdx="3" presStyleCnt="5">
        <dgm:presLayoutVars>
          <dgm:chPref val="3"/>
        </dgm:presLayoutVars>
      </dgm:prSet>
      <dgm:spPr/>
    </dgm:pt>
    <dgm:pt modelId="{AC47B876-433C-41C7-95C1-74D9C11A7A6C}" type="pres">
      <dgm:prSet presAssocID="{D0C89FF7-B335-40D7-87DF-A9FDFC596F47}" presName="rootConnector" presStyleLbl="node2" presStyleIdx="3" presStyleCnt="5"/>
      <dgm:spPr/>
    </dgm:pt>
    <dgm:pt modelId="{C2986AB6-2718-4F06-86CB-7254E1F2102E}" type="pres">
      <dgm:prSet presAssocID="{D0C89FF7-B335-40D7-87DF-A9FDFC596F47}" presName="hierChild4" presStyleCnt="0"/>
      <dgm:spPr/>
    </dgm:pt>
    <dgm:pt modelId="{D324A8A8-B20B-40D9-A240-EA9E5D3BEBFD}" type="pres">
      <dgm:prSet presAssocID="{D0C89FF7-B335-40D7-87DF-A9FDFC596F47}" presName="hierChild5" presStyleCnt="0"/>
      <dgm:spPr/>
    </dgm:pt>
    <dgm:pt modelId="{E39D5F13-0885-4BCE-A368-10155107E16D}" type="pres">
      <dgm:prSet presAssocID="{A1CBDD99-0B89-448E-96D0-460644CFC25A}" presName="Name64" presStyleLbl="parChTrans1D2" presStyleIdx="4" presStyleCnt="5"/>
      <dgm:spPr/>
    </dgm:pt>
    <dgm:pt modelId="{5253FF70-3107-4A88-8D83-93DB2C135DA4}" type="pres">
      <dgm:prSet presAssocID="{7F0FFCAD-B5B8-49BB-90FA-28D0FEDED05A}" presName="hierRoot2" presStyleCnt="0">
        <dgm:presLayoutVars>
          <dgm:hierBranch val="init"/>
        </dgm:presLayoutVars>
      </dgm:prSet>
      <dgm:spPr/>
    </dgm:pt>
    <dgm:pt modelId="{DBA05497-99DD-498C-AB3C-0A9F04FFC192}" type="pres">
      <dgm:prSet presAssocID="{7F0FFCAD-B5B8-49BB-90FA-28D0FEDED05A}" presName="rootComposite" presStyleCnt="0"/>
      <dgm:spPr/>
    </dgm:pt>
    <dgm:pt modelId="{C59A183D-55D9-4BC9-ACB2-90D8382348BD}" type="pres">
      <dgm:prSet presAssocID="{7F0FFCAD-B5B8-49BB-90FA-28D0FEDED05A}" presName="rootText" presStyleLbl="node2" presStyleIdx="4" presStyleCnt="5">
        <dgm:presLayoutVars>
          <dgm:chPref val="3"/>
        </dgm:presLayoutVars>
      </dgm:prSet>
      <dgm:spPr/>
    </dgm:pt>
    <dgm:pt modelId="{7B3F79DF-86A2-4F70-9BD7-C0F1B12E1C70}" type="pres">
      <dgm:prSet presAssocID="{7F0FFCAD-B5B8-49BB-90FA-28D0FEDED05A}" presName="rootConnector" presStyleLbl="node2" presStyleIdx="4" presStyleCnt="5"/>
      <dgm:spPr/>
    </dgm:pt>
    <dgm:pt modelId="{2E726CD3-4595-45CA-9A4A-BF889D434707}" type="pres">
      <dgm:prSet presAssocID="{7F0FFCAD-B5B8-49BB-90FA-28D0FEDED05A}" presName="hierChild4" presStyleCnt="0"/>
      <dgm:spPr/>
    </dgm:pt>
    <dgm:pt modelId="{6EE5EF63-E47B-4F7B-A870-9C4F8892C751}" type="pres">
      <dgm:prSet presAssocID="{7F0FFCAD-B5B8-49BB-90FA-28D0FEDED05A}" presName="hierChild5" presStyleCnt="0"/>
      <dgm:spPr/>
    </dgm:pt>
    <dgm:pt modelId="{CCCA6690-D29C-474E-8C73-50566264BC74}" type="pres">
      <dgm:prSet presAssocID="{3B46B55D-667C-4C4F-9F26-FF273F570724}" presName="hierChild3" presStyleCnt="0"/>
      <dgm:spPr/>
    </dgm:pt>
  </dgm:ptLst>
  <dgm:cxnLst>
    <dgm:cxn modelId="{F71E800C-2713-4E91-8F76-23E43501DA6B}" type="presOf" srcId="{C93C9735-9295-44F7-A19E-DA7CCCC4EBE9}" destId="{6879F83E-3A0F-45B8-9F0D-89AD6ABC2FD4}" srcOrd="0" destOrd="0" presId="urn:microsoft.com/office/officeart/2009/3/layout/HorizontalOrganizationChart"/>
    <dgm:cxn modelId="{566A3313-2BB3-4187-859D-D42E0B4F611E}" srcId="{3B46B55D-667C-4C4F-9F26-FF273F570724}" destId="{7F0FFCAD-B5B8-49BB-90FA-28D0FEDED05A}" srcOrd="4" destOrd="0" parTransId="{A1CBDD99-0B89-448E-96D0-460644CFC25A}" sibTransId="{EB4F6251-756E-4D54-81E3-DA79AE6A22FA}"/>
    <dgm:cxn modelId="{D91F2914-F6E8-4EBD-9A84-E6154CC25F60}" type="presOf" srcId="{3B46B55D-667C-4C4F-9F26-FF273F570724}" destId="{CC9749C5-590A-4289-ADCA-B8F1B7E9E0D8}" srcOrd="0" destOrd="0" presId="urn:microsoft.com/office/officeart/2009/3/layout/HorizontalOrganizationChart"/>
    <dgm:cxn modelId="{88824122-338A-42C0-8E04-52D9ABDAB8EF}" type="presOf" srcId="{AC96334D-3181-46C2-B504-6ACF912EBF09}" destId="{D69EBFB7-B6D5-4B26-9359-970A36D219D8}" srcOrd="0" destOrd="0" presId="urn:microsoft.com/office/officeart/2009/3/layout/HorizontalOrganizationChart"/>
    <dgm:cxn modelId="{A9DDD429-954C-4B71-A92F-D1692C558123}" srcId="{3B46B55D-667C-4C4F-9F26-FF273F570724}" destId="{D9BD3DA8-414D-4D60-9967-C5A798901934}" srcOrd="0" destOrd="0" parTransId="{747B11D2-1B94-4A6B-B55A-36F7867DB4EE}" sibTransId="{DBFCF3CB-E79A-4D82-B9AF-6131B4C43AEF}"/>
    <dgm:cxn modelId="{C5FE1273-5202-4AA7-8682-8232753FB070}" type="presOf" srcId="{747B11D2-1B94-4A6B-B55A-36F7867DB4EE}" destId="{A13AC2A4-A154-452D-9D4B-4B4D8B144F0B}" srcOrd="0" destOrd="0" presId="urn:microsoft.com/office/officeart/2009/3/layout/HorizontalOrganizationChart"/>
    <dgm:cxn modelId="{983E8476-5629-48B7-998D-E99CD6EC6B2E}" type="presOf" srcId="{28C35C19-7FD2-47EB-98E6-48665177C78D}" destId="{313957E8-F198-4C9C-AA88-2656499B81CD}" srcOrd="0" destOrd="0" presId="urn:microsoft.com/office/officeart/2009/3/layout/HorizontalOrganizationChart"/>
    <dgm:cxn modelId="{42F32E7F-44AA-4DBB-9215-6709F8B422CA}" type="presOf" srcId="{26EB10A5-88B3-4531-905D-1B67D3C16AD1}" destId="{89E68CF0-A6BC-426A-B920-101580EB5908}" srcOrd="0" destOrd="0" presId="urn:microsoft.com/office/officeart/2009/3/layout/HorizontalOrganizationChart"/>
    <dgm:cxn modelId="{10908185-2A24-47BC-9239-E83683FFA6B8}" type="presOf" srcId="{CC2EAE9B-19BC-4009-AE9B-5D9F30C398A4}" destId="{8D6D77BD-F68F-4CD0-9B89-476BA574D9A8}" srcOrd="0" destOrd="0" presId="urn:microsoft.com/office/officeart/2009/3/layout/HorizontalOrganizationChart"/>
    <dgm:cxn modelId="{E5EA3B89-B6C8-4399-A0C2-7B50E26B875D}" type="presOf" srcId="{7C7E7676-573E-407F-9386-6F36CF065B60}" destId="{E64C92C6-CFAD-4353-B77F-5C21AFF34F75}" srcOrd="0" destOrd="0" presId="urn:microsoft.com/office/officeart/2009/3/layout/HorizontalOrganizationChart"/>
    <dgm:cxn modelId="{192F4B8A-B77F-4B18-BF32-0AC6C78C0C17}" type="presOf" srcId="{3B46B55D-667C-4C4F-9F26-FF273F570724}" destId="{A3A8AA6E-A750-4A91-B66F-F1423221B07E}" srcOrd="1" destOrd="0" presId="urn:microsoft.com/office/officeart/2009/3/layout/HorizontalOrganizationChart"/>
    <dgm:cxn modelId="{C6A5B89E-0896-4F6F-B153-B1E1799700F8}" type="presOf" srcId="{7F0FFCAD-B5B8-49BB-90FA-28D0FEDED05A}" destId="{C59A183D-55D9-4BC9-ACB2-90D8382348BD}" srcOrd="0" destOrd="0" presId="urn:microsoft.com/office/officeart/2009/3/layout/HorizontalOrganizationChart"/>
    <dgm:cxn modelId="{FD74BEA2-1124-46E2-B6E4-809CB5853507}" type="presOf" srcId="{7F0FFCAD-B5B8-49BB-90FA-28D0FEDED05A}" destId="{7B3F79DF-86A2-4F70-9BD7-C0F1B12E1C70}" srcOrd="1" destOrd="0" presId="urn:microsoft.com/office/officeart/2009/3/layout/HorizontalOrganizationChart"/>
    <dgm:cxn modelId="{A9BE96A3-827F-46EF-B2E7-C2E0CA91C74D}" type="presOf" srcId="{A1CBDD99-0B89-448E-96D0-460644CFC25A}" destId="{E39D5F13-0885-4BCE-A368-10155107E16D}" srcOrd="0" destOrd="0" presId="urn:microsoft.com/office/officeart/2009/3/layout/HorizontalOrganizationChart"/>
    <dgm:cxn modelId="{087535AB-C575-48DD-B6FC-2A417A518065}" srcId="{3B46B55D-667C-4C4F-9F26-FF273F570724}" destId="{AC96334D-3181-46C2-B504-6ACF912EBF09}" srcOrd="2" destOrd="0" parTransId="{C93C9735-9295-44F7-A19E-DA7CCCC4EBE9}" sibTransId="{39F1AB6E-8DA5-4576-9064-94C1E79A9535}"/>
    <dgm:cxn modelId="{AF9F66AC-49EC-4F76-B902-2FD647276F89}" srcId="{3B46B55D-667C-4C4F-9F26-FF273F570724}" destId="{CC2EAE9B-19BC-4009-AE9B-5D9F30C398A4}" srcOrd="1" destOrd="0" parTransId="{28C35C19-7FD2-47EB-98E6-48665177C78D}" sibTransId="{2D85573D-2A78-49CB-87FC-521155D10A8E}"/>
    <dgm:cxn modelId="{8EA609B1-D8AE-4ADC-AE2B-87DD13EB1F14}" type="presOf" srcId="{CC2EAE9B-19BC-4009-AE9B-5D9F30C398A4}" destId="{BF1F17B6-AD8F-4F1A-92A1-4AA7327E873C}" srcOrd="1" destOrd="0" presId="urn:microsoft.com/office/officeart/2009/3/layout/HorizontalOrganizationChart"/>
    <dgm:cxn modelId="{9F6440B7-C2E4-40B4-86CB-15548D687A3C}" type="presOf" srcId="{D9BD3DA8-414D-4D60-9967-C5A798901934}" destId="{D42FA377-7A70-407B-A692-EF84F008F1B9}" srcOrd="1" destOrd="0" presId="urn:microsoft.com/office/officeart/2009/3/layout/HorizontalOrganizationChart"/>
    <dgm:cxn modelId="{BB62BEB7-209D-4FD5-9692-A8F58B636918}" type="presOf" srcId="{AC96334D-3181-46C2-B504-6ACF912EBF09}" destId="{9BD6E0E7-DA19-43CC-99C3-78E22685E56A}" srcOrd="1" destOrd="0" presId="urn:microsoft.com/office/officeart/2009/3/layout/HorizontalOrganizationChart"/>
    <dgm:cxn modelId="{5C7009BB-A174-4612-9E38-1CBD5A59BD68}" type="presOf" srcId="{D9BD3DA8-414D-4D60-9967-C5A798901934}" destId="{948D2EA5-ADB5-4997-8F0D-0796279C86F2}" srcOrd="0" destOrd="0" presId="urn:microsoft.com/office/officeart/2009/3/layout/HorizontalOrganizationChart"/>
    <dgm:cxn modelId="{D9879FBF-2909-4DBA-971A-7B926CBF1890}" srcId="{3B46B55D-667C-4C4F-9F26-FF273F570724}" destId="{D0C89FF7-B335-40D7-87DF-A9FDFC596F47}" srcOrd="3" destOrd="0" parTransId="{26EB10A5-88B3-4531-905D-1B67D3C16AD1}" sibTransId="{B97C6F4D-9262-4FAE-A801-DA98E1C12524}"/>
    <dgm:cxn modelId="{9B5EA1CA-34CD-4E91-B937-E693C4CC2F29}" type="presOf" srcId="{D0C89FF7-B335-40D7-87DF-A9FDFC596F47}" destId="{AC47B876-433C-41C7-95C1-74D9C11A7A6C}" srcOrd="1" destOrd="0" presId="urn:microsoft.com/office/officeart/2009/3/layout/HorizontalOrganizationChart"/>
    <dgm:cxn modelId="{14489FCD-905D-4EFA-AA09-43836042F044}" type="presOf" srcId="{D0C89FF7-B335-40D7-87DF-A9FDFC596F47}" destId="{E2BCD50C-EC5C-46F7-9F33-72EC9BADC5CC}" srcOrd="0" destOrd="0" presId="urn:microsoft.com/office/officeart/2009/3/layout/HorizontalOrganizationChart"/>
    <dgm:cxn modelId="{E5DC0FCF-4764-4413-AED6-81502D966DBC}" srcId="{7C7E7676-573E-407F-9386-6F36CF065B60}" destId="{3B46B55D-667C-4C4F-9F26-FF273F570724}" srcOrd="0" destOrd="0" parTransId="{9D2EE963-1979-4F07-AD84-FBC89C28B4BD}" sibTransId="{BE0F07D6-6BCC-4090-B0EB-464168D733D7}"/>
    <dgm:cxn modelId="{399C8C68-5624-4882-8BD2-7A0C088F3A98}" type="presParOf" srcId="{E64C92C6-CFAD-4353-B77F-5C21AFF34F75}" destId="{8C40E197-B7BB-4E40-8093-5A1607F40FBC}" srcOrd="0" destOrd="0" presId="urn:microsoft.com/office/officeart/2009/3/layout/HorizontalOrganizationChart"/>
    <dgm:cxn modelId="{AC726C9D-D77C-46F3-B1D3-BADF87859181}" type="presParOf" srcId="{8C40E197-B7BB-4E40-8093-5A1607F40FBC}" destId="{BD5A2950-5571-4708-8C5A-E63749DAD663}" srcOrd="0" destOrd="0" presId="urn:microsoft.com/office/officeart/2009/3/layout/HorizontalOrganizationChart"/>
    <dgm:cxn modelId="{77476073-5A53-493C-A2F7-9266FED0C35C}" type="presParOf" srcId="{BD5A2950-5571-4708-8C5A-E63749DAD663}" destId="{CC9749C5-590A-4289-ADCA-B8F1B7E9E0D8}" srcOrd="0" destOrd="0" presId="urn:microsoft.com/office/officeart/2009/3/layout/HorizontalOrganizationChart"/>
    <dgm:cxn modelId="{90DBEF26-11A0-4FC9-9CCE-1C1EDD0C2A40}" type="presParOf" srcId="{BD5A2950-5571-4708-8C5A-E63749DAD663}" destId="{A3A8AA6E-A750-4A91-B66F-F1423221B07E}" srcOrd="1" destOrd="0" presId="urn:microsoft.com/office/officeart/2009/3/layout/HorizontalOrganizationChart"/>
    <dgm:cxn modelId="{8CA02E09-4E7D-4692-917B-21B72E2441B0}" type="presParOf" srcId="{8C40E197-B7BB-4E40-8093-5A1607F40FBC}" destId="{A94E3282-7794-428B-9706-6D00F1108418}" srcOrd="1" destOrd="0" presId="urn:microsoft.com/office/officeart/2009/3/layout/HorizontalOrganizationChart"/>
    <dgm:cxn modelId="{2EDFC20E-1887-45D6-9BE6-178817A9079E}" type="presParOf" srcId="{A94E3282-7794-428B-9706-6D00F1108418}" destId="{A13AC2A4-A154-452D-9D4B-4B4D8B144F0B}" srcOrd="0" destOrd="0" presId="urn:microsoft.com/office/officeart/2009/3/layout/HorizontalOrganizationChart"/>
    <dgm:cxn modelId="{F9797184-DE18-413C-937D-35AC6DB97641}" type="presParOf" srcId="{A94E3282-7794-428B-9706-6D00F1108418}" destId="{46CE9A7D-584A-4452-A7B5-2389A3645B3E}" srcOrd="1" destOrd="0" presId="urn:microsoft.com/office/officeart/2009/3/layout/HorizontalOrganizationChart"/>
    <dgm:cxn modelId="{DFBEC829-EEE6-441E-9ED5-28ECEAE1F261}" type="presParOf" srcId="{46CE9A7D-584A-4452-A7B5-2389A3645B3E}" destId="{1CF6B4B3-3866-4CBA-9516-A02367B14D1C}" srcOrd="0" destOrd="0" presId="urn:microsoft.com/office/officeart/2009/3/layout/HorizontalOrganizationChart"/>
    <dgm:cxn modelId="{F8793248-ACE6-479F-84BE-A887BBBCA5E4}" type="presParOf" srcId="{1CF6B4B3-3866-4CBA-9516-A02367B14D1C}" destId="{948D2EA5-ADB5-4997-8F0D-0796279C86F2}" srcOrd="0" destOrd="0" presId="urn:microsoft.com/office/officeart/2009/3/layout/HorizontalOrganizationChart"/>
    <dgm:cxn modelId="{57E028D6-C986-46FE-A4F1-D10B4016BD01}" type="presParOf" srcId="{1CF6B4B3-3866-4CBA-9516-A02367B14D1C}" destId="{D42FA377-7A70-407B-A692-EF84F008F1B9}" srcOrd="1" destOrd="0" presId="urn:microsoft.com/office/officeart/2009/3/layout/HorizontalOrganizationChart"/>
    <dgm:cxn modelId="{823E5C4B-3763-40DF-924D-3A80D9EB750E}" type="presParOf" srcId="{46CE9A7D-584A-4452-A7B5-2389A3645B3E}" destId="{C74B2800-F9A2-44D9-86AF-404D665D7945}" srcOrd="1" destOrd="0" presId="urn:microsoft.com/office/officeart/2009/3/layout/HorizontalOrganizationChart"/>
    <dgm:cxn modelId="{1FF1F0B5-17EC-41B3-8EA5-08EC2199C2A0}" type="presParOf" srcId="{46CE9A7D-584A-4452-A7B5-2389A3645B3E}" destId="{3DC17A71-6A6E-4F54-8C5C-30FEE038B7DF}" srcOrd="2" destOrd="0" presId="urn:microsoft.com/office/officeart/2009/3/layout/HorizontalOrganizationChart"/>
    <dgm:cxn modelId="{314817DC-EF62-428D-A731-2AB384531791}" type="presParOf" srcId="{A94E3282-7794-428B-9706-6D00F1108418}" destId="{313957E8-F198-4C9C-AA88-2656499B81CD}" srcOrd="2" destOrd="0" presId="urn:microsoft.com/office/officeart/2009/3/layout/HorizontalOrganizationChart"/>
    <dgm:cxn modelId="{5D43BD7B-501F-4FCA-BEAA-A96F53F7268F}" type="presParOf" srcId="{A94E3282-7794-428B-9706-6D00F1108418}" destId="{625D71BA-3375-40A5-8801-BDD585AA42DF}" srcOrd="3" destOrd="0" presId="urn:microsoft.com/office/officeart/2009/3/layout/HorizontalOrganizationChart"/>
    <dgm:cxn modelId="{DB15000C-AD0A-42D4-8909-D99FF3BAA7C7}" type="presParOf" srcId="{625D71BA-3375-40A5-8801-BDD585AA42DF}" destId="{0FAE096E-05FE-44CE-A4BB-FB578CA4EEAC}" srcOrd="0" destOrd="0" presId="urn:microsoft.com/office/officeart/2009/3/layout/HorizontalOrganizationChart"/>
    <dgm:cxn modelId="{F1835EC3-9379-447C-B499-857BFA1984CB}" type="presParOf" srcId="{0FAE096E-05FE-44CE-A4BB-FB578CA4EEAC}" destId="{8D6D77BD-F68F-4CD0-9B89-476BA574D9A8}" srcOrd="0" destOrd="0" presId="urn:microsoft.com/office/officeart/2009/3/layout/HorizontalOrganizationChart"/>
    <dgm:cxn modelId="{06441794-F32C-49E5-9F14-B86E95B26111}" type="presParOf" srcId="{0FAE096E-05FE-44CE-A4BB-FB578CA4EEAC}" destId="{BF1F17B6-AD8F-4F1A-92A1-4AA7327E873C}" srcOrd="1" destOrd="0" presId="urn:microsoft.com/office/officeart/2009/3/layout/HorizontalOrganizationChart"/>
    <dgm:cxn modelId="{BB7251A5-A4FA-4468-8DF3-A489C87F2610}" type="presParOf" srcId="{625D71BA-3375-40A5-8801-BDD585AA42DF}" destId="{274D4DC0-6517-4F32-901D-AFE79ABA2066}" srcOrd="1" destOrd="0" presId="urn:microsoft.com/office/officeart/2009/3/layout/HorizontalOrganizationChart"/>
    <dgm:cxn modelId="{CF26800A-4EC8-49F6-8DDB-71B5BD9EE913}" type="presParOf" srcId="{625D71BA-3375-40A5-8801-BDD585AA42DF}" destId="{DCA0BFF5-FBDC-48E9-9A45-DDA9BE1B966A}" srcOrd="2" destOrd="0" presId="urn:microsoft.com/office/officeart/2009/3/layout/HorizontalOrganizationChart"/>
    <dgm:cxn modelId="{7B54971E-8AF7-4B4D-B8F8-F7D87E135420}" type="presParOf" srcId="{A94E3282-7794-428B-9706-6D00F1108418}" destId="{6879F83E-3A0F-45B8-9F0D-89AD6ABC2FD4}" srcOrd="4" destOrd="0" presId="urn:microsoft.com/office/officeart/2009/3/layout/HorizontalOrganizationChart"/>
    <dgm:cxn modelId="{90F7B01E-0A20-4AC7-9E76-57E857536EF4}" type="presParOf" srcId="{A94E3282-7794-428B-9706-6D00F1108418}" destId="{3E8EC3FC-FDEB-41CA-95A4-61E432ED9A3B}" srcOrd="5" destOrd="0" presId="urn:microsoft.com/office/officeart/2009/3/layout/HorizontalOrganizationChart"/>
    <dgm:cxn modelId="{EBB3E8AF-C86F-485A-B22A-8BD81B65775A}" type="presParOf" srcId="{3E8EC3FC-FDEB-41CA-95A4-61E432ED9A3B}" destId="{30B5151E-2501-453C-ACEE-8058367904AD}" srcOrd="0" destOrd="0" presId="urn:microsoft.com/office/officeart/2009/3/layout/HorizontalOrganizationChart"/>
    <dgm:cxn modelId="{9FBB2263-0E8E-4B2D-AC29-0ACF1941D73A}" type="presParOf" srcId="{30B5151E-2501-453C-ACEE-8058367904AD}" destId="{D69EBFB7-B6D5-4B26-9359-970A36D219D8}" srcOrd="0" destOrd="0" presId="urn:microsoft.com/office/officeart/2009/3/layout/HorizontalOrganizationChart"/>
    <dgm:cxn modelId="{4794A137-3973-4FAA-A597-45A962AC4037}" type="presParOf" srcId="{30B5151E-2501-453C-ACEE-8058367904AD}" destId="{9BD6E0E7-DA19-43CC-99C3-78E22685E56A}" srcOrd="1" destOrd="0" presId="urn:microsoft.com/office/officeart/2009/3/layout/HorizontalOrganizationChart"/>
    <dgm:cxn modelId="{F2B7B07D-446D-421C-A140-CC39240408D5}" type="presParOf" srcId="{3E8EC3FC-FDEB-41CA-95A4-61E432ED9A3B}" destId="{63F96C7E-ABE8-49A1-BE6F-0D2563CA174F}" srcOrd="1" destOrd="0" presId="urn:microsoft.com/office/officeart/2009/3/layout/HorizontalOrganizationChart"/>
    <dgm:cxn modelId="{9ADE15BE-757A-4DE3-A2E8-E43B3779C37B}" type="presParOf" srcId="{3E8EC3FC-FDEB-41CA-95A4-61E432ED9A3B}" destId="{B7207EC6-BE53-410B-992C-D84985113832}" srcOrd="2" destOrd="0" presId="urn:microsoft.com/office/officeart/2009/3/layout/HorizontalOrganizationChart"/>
    <dgm:cxn modelId="{C9D82BCB-BA50-4CA9-89FE-18F98BD597A4}" type="presParOf" srcId="{A94E3282-7794-428B-9706-6D00F1108418}" destId="{89E68CF0-A6BC-426A-B920-101580EB5908}" srcOrd="6" destOrd="0" presId="urn:microsoft.com/office/officeart/2009/3/layout/HorizontalOrganizationChart"/>
    <dgm:cxn modelId="{7B050C01-A94B-4864-99EE-E89C471E2599}" type="presParOf" srcId="{A94E3282-7794-428B-9706-6D00F1108418}" destId="{291BF326-82CF-41C4-94D2-9C0489A449FB}" srcOrd="7" destOrd="0" presId="urn:microsoft.com/office/officeart/2009/3/layout/HorizontalOrganizationChart"/>
    <dgm:cxn modelId="{F4977CAB-22CD-44A0-9CE3-9F09B39995D7}" type="presParOf" srcId="{291BF326-82CF-41C4-94D2-9C0489A449FB}" destId="{4F47464C-6FB0-4C22-A6FD-271D28162B53}" srcOrd="0" destOrd="0" presId="urn:microsoft.com/office/officeart/2009/3/layout/HorizontalOrganizationChart"/>
    <dgm:cxn modelId="{3DA1E4CB-8644-4396-A62A-9F0BA2A20487}" type="presParOf" srcId="{4F47464C-6FB0-4C22-A6FD-271D28162B53}" destId="{E2BCD50C-EC5C-46F7-9F33-72EC9BADC5CC}" srcOrd="0" destOrd="0" presId="urn:microsoft.com/office/officeart/2009/3/layout/HorizontalOrganizationChart"/>
    <dgm:cxn modelId="{8F41F2D2-C6E2-4DAB-9BAE-7EFA531DB65C}" type="presParOf" srcId="{4F47464C-6FB0-4C22-A6FD-271D28162B53}" destId="{AC47B876-433C-41C7-95C1-74D9C11A7A6C}" srcOrd="1" destOrd="0" presId="urn:microsoft.com/office/officeart/2009/3/layout/HorizontalOrganizationChart"/>
    <dgm:cxn modelId="{032896C8-A00C-450F-9539-DBB589D8F939}" type="presParOf" srcId="{291BF326-82CF-41C4-94D2-9C0489A449FB}" destId="{C2986AB6-2718-4F06-86CB-7254E1F2102E}" srcOrd="1" destOrd="0" presId="urn:microsoft.com/office/officeart/2009/3/layout/HorizontalOrganizationChart"/>
    <dgm:cxn modelId="{6AFE572A-5609-4C92-8F48-90B3D49A84B4}" type="presParOf" srcId="{291BF326-82CF-41C4-94D2-9C0489A449FB}" destId="{D324A8A8-B20B-40D9-A240-EA9E5D3BEBFD}" srcOrd="2" destOrd="0" presId="urn:microsoft.com/office/officeart/2009/3/layout/HorizontalOrganizationChart"/>
    <dgm:cxn modelId="{B93DA742-496C-4AED-BC02-681669FAD7AC}" type="presParOf" srcId="{A94E3282-7794-428B-9706-6D00F1108418}" destId="{E39D5F13-0885-4BCE-A368-10155107E16D}" srcOrd="8" destOrd="0" presId="urn:microsoft.com/office/officeart/2009/3/layout/HorizontalOrganizationChart"/>
    <dgm:cxn modelId="{D16A4016-702F-4C33-A772-3934847BD348}" type="presParOf" srcId="{A94E3282-7794-428B-9706-6D00F1108418}" destId="{5253FF70-3107-4A88-8D83-93DB2C135DA4}" srcOrd="9" destOrd="0" presId="urn:microsoft.com/office/officeart/2009/3/layout/HorizontalOrganizationChart"/>
    <dgm:cxn modelId="{3D480A1A-1863-4DD8-9EAA-AF0834C45F76}" type="presParOf" srcId="{5253FF70-3107-4A88-8D83-93DB2C135DA4}" destId="{DBA05497-99DD-498C-AB3C-0A9F04FFC192}" srcOrd="0" destOrd="0" presId="urn:microsoft.com/office/officeart/2009/3/layout/HorizontalOrganizationChart"/>
    <dgm:cxn modelId="{BBB9E577-90E9-4F05-9C60-515C90660216}" type="presParOf" srcId="{DBA05497-99DD-498C-AB3C-0A9F04FFC192}" destId="{C59A183D-55D9-4BC9-ACB2-90D8382348BD}" srcOrd="0" destOrd="0" presId="urn:microsoft.com/office/officeart/2009/3/layout/HorizontalOrganizationChart"/>
    <dgm:cxn modelId="{13C4A747-3E5C-464D-AF92-F70B49D5262B}" type="presParOf" srcId="{DBA05497-99DD-498C-AB3C-0A9F04FFC192}" destId="{7B3F79DF-86A2-4F70-9BD7-C0F1B12E1C70}" srcOrd="1" destOrd="0" presId="urn:microsoft.com/office/officeart/2009/3/layout/HorizontalOrganizationChart"/>
    <dgm:cxn modelId="{23693BB6-5987-42F3-BBC3-AC05E3037D5E}" type="presParOf" srcId="{5253FF70-3107-4A88-8D83-93DB2C135DA4}" destId="{2E726CD3-4595-45CA-9A4A-BF889D434707}" srcOrd="1" destOrd="0" presId="urn:microsoft.com/office/officeart/2009/3/layout/HorizontalOrganizationChart"/>
    <dgm:cxn modelId="{2BFF5FC4-4CD0-4C13-9B4F-2FDEEA87410E}" type="presParOf" srcId="{5253FF70-3107-4A88-8D83-93DB2C135DA4}" destId="{6EE5EF63-E47B-4F7B-A870-9C4F8892C751}" srcOrd="2" destOrd="0" presId="urn:microsoft.com/office/officeart/2009/3/layout/HorizontalOrganizationChart"/>
    <dgm:cxn modelId="{91253A31-FE3F-4628-8A72-595EFDBECA58}" type="presParOf" srcId="{8C40E197-B7BB-4E40-8093-5A1607F40FBC}" destId="{CCCA6690-D29C-474E-8C73-50566264BC7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9105E-380D-42BD-A595-6B2564A8DE5A}" type="doc">
      <dgm:prSet loTypeId="urn:microsoft.com/office/officeart/2005/8/layout/hierarchy6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600BF44D-592D-4149-9052-EE4E7355642B}">
      <dgm:prSet phldrT="[文本]" custT="1"/>
      <dgm:spPr/>
      <dgm:t>
        <a:bodyPr/>
        <a:lstStyle/>
        <a:p>
          <a:r>
            <a: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第二课时</a:t>
          </a:r>
        </a:p>
      </dgm:t>
    </dgm:pt>
    <dgm:pt modelId="{F2CD8E2F-F513-4093-8116-BAB0188BB3BB}" type="parTrans" cxnId="{F6D022C3-5570-47C7-9863-0CF241F59ECD}">
      <dgm:prSet/>
      <dgm:spPr/>
      <dgm:t>
        <a:bodyPr/>
        <a:lstStyle/>
        <a:p>
          <a:endParaRPr lang="zh-CN" altLang="en-US"/>
        </a:p>
      </dgm:t>
    </dgm:pt>
    <dgm:pt modelId="{A7BF25E1-8BF8-4237-A598-7E624C2578B7}" type="sibTrans" cxnId="{F6D022C3-5570-47C7-9863-0CF241F59ECD}">
      <dgm:prSet/>
      <dgm:spPr/>
      <dgm:t>
        <a:bodyPr/>
        <a:lstStyle/>
        <a:p>
          <a:endParaRPr lang="zh-CN" altLang="en-US"/>
        </a:p>
      </dgm:t>
    </dgm:pt>
    <dgm:pt modelId="{80EB548E-7C45-409B-885D-DEC6F9A9CEA1}">
      <dgm:prSet phldrT="[文本]" custT="1"/>
      <dgm:spPr/>
      <dgm:t>
        <a:bodyPr/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600" b="1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三  铸就中华文化新辉煌                               </a:t>
          </a:r>
        </a:p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300E5B-352E-43EB-8686-29BC177CA4CF}" type="parTrans" cxnId="{1D97201F-D313-4E41-9C24-0EBCC7AADBDF}">
      <dgm:prSet/>
      <dgm:spPr/>
      <dgm:t>
        <a:bodyPr/>
        <a:lstStyle/>
        <a:p>
          <a:endParaRPr lang="zh-CN" altLang="en-US"/>
        </a:p>
      </dgm:t>
    </dgm:pt>
    <dgm:pt modelId="{3F2D3B06-692C-491C-B97B-EC298D4B9B00}" type="sibTrans" cxnId="{1D97201F-D313-4E41-9C24-0EBCC7AADBDF}">
      <dgm:prSet/>
      <dgm:spPr/>
      <dgm:t>
        <a:bodyPr/>
        <a:lstStyle/>
        <a:p>
          <a:endParaRPr lang="zh-CN" altLang="en-US"/>
        </a:p>
      </dgm:t>
    </dgm:pt>
    <dgm:pt modelId="{517D0A54-A868-45B2-8532-1E802B06C18E}">
      <dgm:prSet phldrT="[文本]" custT="1"/>
      <dgm:spPr/>
      <dgm:t>
        <a:bodyPr/>
        <a:lstStyle/>
        <a:p>
          <a:pPr marL="0"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600" b="1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四   以保障和改善民生为重点，加强社会建设</a:t>
          </a:r>
          <a:endParaRPr lang="en-US" altLang="zh-CN" sz="2600" b="1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b="1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CAFC9B-7145-4B50-97C1-9B6D523B7EE3}" type="parTrans" cxnId="{FF0A82B8-00D1-4E50-A62D-0F22240B5691}">
      <dgm:prSet/>
      <dgm:spPr/>
      <dgm:t>
        <a:bodyPr/>
        <a:lstStyle/>
        <a:p>
          <a:endParaRPr lang="zh-CN" altLang="en-US"/>
        </a:p>
      </dgm:t>
    </dgm:pt>
    <dgm:pt modelId="{B49ED2C3-1CBC-4CD3-89D2-1232754EED63}" type="sibTrans" cxnId="{FF0A82B8-00D1-4E50-A62D-0F22240B5691}">
      <dgm:prSet/>
      <dgm:spPr/>
      <dgm:t>
        <a:bodyPr/>
        <a:lstStyle/>
        <a:p>
          <a:endParaRPr lang="zh-CN" altLang="en-US"/>
        </a:p>
      </dgm:t>
    </dgm:pt>
    <dgm:pt modelId="{D965FA94-6D09-4CC6-89F2-2BAF5FC3B6A8}">
      <dgm:prSet phldrT="[文本]" custT="1"/>
      <dgm:spPr/>
      <dgm:t>
        <a:bodyPr/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600" b="1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五  促进人与自然和谐共生</a:t>
          </a: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03703C-DCA5-4E7F-9DBF-050277CD20E9}" type="parTrans" cxnId="{4AFBC45C-DF12-47BD-A367-A1730B81897C}">
      <dgm:prSet/>
      <dgm:spPr/>
      <dgm:t>
        <a:bodyPr/>
        <a:lstStyle/>
        <a:p>
          <a:endParaRPr lang="zh-CN" altLang="en-US"/>
        </a:p>
      </dgm:t>
    </dgm:pt>
    <dgm:pt modelId="{4262F60B-8E47-4088-BC02-A5D5F99089F8}" type="sibTrans" cxnId="{4AFBC45C-DF12-47BD-A367-A1730B81897C}">
      <dgm:prSet/>
      <dgm:spPr/>
      <dgm:t>
        <a:bodyPr/>
        <a:lstStyle/>
        <a:p>
          <a:endParaRPr lang="zh-CN" altLang="en-US"/>
        </a:p>
      </dgm:t>
    </dgm:pt>
    <dgm:pt modelId="{8A18EAA5-CFB0-45A9-A456-BBAA9D854144}" type="pres">
      <dgm:prSet presAssocID="{0709105E-380D-42BD-A595-6B2564A8DE5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64E04D-C1FC-4F0A-9798-D4A09BD62AD6}" type="pres">
      <dgm:prSet presAssocID="{0709105E-380D-42BD-A595-6B2564A8DE5A}" presName="hierFlow" presStyleCnt="0"/>
      <dgm:spPr/>
    </dgm:pt>
    <dgm:pt modelId="{801BBB31-5B2F-423E-94E5-9749A44A7CD2}" type="pres">
      <dgm:prSet presAssocID="{0709105E-380D-42BD-A595-6B2564A8DE5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E90C8BA-FD63-4258-8714-18351A353042}" type="pres">
      <dgm:prSet presAssocID="{600BF44D-592D-4149-9052-EE4E7355642B}" presName="Name14" presStyleCnt="0"/>
      <dgm:spPr/>
    </dgm:pt>
    <dgm:pt modelId="{3DED4435-6BFE-4329-A62B-3427D6CF5699}" type="pres">
      <dgm:prSet presAssocID="{600BF44D-592D-4149-9052-EE4E7355642B}" presName="level1Shape" presStyleLbl="node0" presStyleIdx="0" presStyleCnt="1">
        <dgm:presLayoutVars>
          <dgm:chPref val="3"/>
        </dgm:presLayoutVars>
      </dgm:prSet>
      <dgm:spPr/>
    </dgm:pt>
    <dgm:pt modelId="{93C70576-BADF-4596-A8E8-9753816CEC8F}" type="pres">
      <dgm:prSet presAssocID="{600BF44D-592D-4149-9052-EE4E7355642B}" presName="hierChild2" presStyleCnt="0"/>
      <dgm:spPr/>
    </dgm:pt>
    <dgm:pt modelId="{74D05751-890E-4AD8-858E-DFA2CC34224B}" type="pres">
      <dgm:prSet presAssocID="{7C300E5B-352E-43EB-8686-29BC177CA4CF}" presName="Name19" presStyleLbl="parChTrans1D2" presStyleIdx="0" presStyleCnt="3"/>
      <dgm:spPr/>
    </dgm:pt>
    <dgm:pt modelId="{A05927D0-5ED8-4F15-8FC0-1AA4300D3106}" type="pres">
      <dgm:prSet presAssocID="{80EB548E-7C45-409B-885D-DEC6F9A9CEA1}" presName="Name21" presStyleCnt="0"/>
      <dgm:spPr/>
    </dgm:pt>
    <dgm:pt modelId="{A24A6473-0AE9-4E30-B887-D2598A1583D6}" type="pres">
      <dgm:prSet presAssocID="{80EB548E-7C45-409B-885D-DEC6F9A9CEA1}" presName="level2Shape" presStyleLbl="node2" presStyleIdx="0" presStyleCnt="3"/>
      <dgm:spPr/>
    </dgm:pt>
    <dgm:pt modelId="{1344EFDD-D474-486C-AF8A-9C84F1152785}" type="pres">
      <dgm:prSet presAssocID="{80EB548E-7C45-409B-885D-DEC6F9A9CEA1}" presName="hierChild3" presStyleCnt="0"/>
      <dgm:spPr/>
    </dgm:pt>
    <dgm:pt modelId="{978D418C-AE9C-4394-A8E4-5A0679AC712F}" type="pres">
      <dgm:prSet presAssocID="{87CAFC9B-7145-4B50-97C1-9B6D523B7EE3}" presName="Name19" presStyleLbl="parChTrans1D2" presStyleIdx="1" presStyleCnt="3"/>
      <dgm:spPr/>
    </dgm:pt>
    <dgm:pt modelId="{4D3F768A-0852-4964-AA87-61AAA44D623E}" type="pres">
      <dgm:prSet presAssocID="{517D0A54-A868-45B2-8532-1E802B06C18E}" presName="Name21" presStyleCnt="0"/>
      <dgm:spPr/>
    </dgm:pt>
    <dgm:pt modelId="{4FAD734F-36F2-4EEE-8A19-389212BD9DEA}" type="pres">
      <dgm:prSet presAssocID="{517D0A54-A868-45B2-8532-1E802B06C18E}" presName="level2Shape" presStyleLbl="node2" presStyleIdx="1" presStyleCnt="3"/>
      <dgm:spPr/>
    </dgm:pt>
    <dgm:pt modelId="{B9CC241C-720A-45C4-847F-9EB9BE934B3F}" type="pres">
      <dgm:prSet presAssocID="{517D0A54-A868-45B2-8532-1E802B06C18E}" presName="hierChild3" presStyleCnt="0"/>
      <dgm:spPr/>
    </dgm:pt>
    <dgm:pt modelId="{E70E59EC-27F9-4D6D-8B0F-E1A80E3C966D}" type="pres">
      <dgm:prSet presAssocID="{BA03703C-DCA5-4E7F-9DBF-050277CD20E9}" presName="Name19" presStyleLbl="parChTrans1D2" presStyleIdx="2" presStyleCnt="3"/>
      <dgm:spPr/>
    </dgm:pt>
    <dgm:pt modelId="{D04C6E13-EE82-46DA-AC91-F96125F69CF5}" type="pres">
      <dgm:prSet presAssocID="{D965FA94-6D09-4CC6-89F2-2BAF5FC3B6A8}" presName="Name21" presStyleCnt="0"/>
      <dgm:spPr/>
    </dgm:pt>
    <dgm:pt modelId="{4F6D8DF1-37D9-4EB2-80D7-9A971208CCB3}" type="pres">
      <dgm:prSet presAssocID="{D965FA94-6D09-4CC6-89F2-2BAF5FC3B6A8}" presName="level2Shape" presStyleLbl="node2" presStyleIdx="2" presStyleCnt="3"/>
      <dgm:spPr/>
    </dgm:pt>
    <dgm:pt modelId="{170C0E53-0436-46B3-967D-6B491595CDE8}" type="pres">
      <dgm:prSet presAssocID="{D965FA94-6D09-4CC6-89F2-2BAF5FC3B6A8}" presName="hierChild3" presStyleCnt="0"/>
      <dgm:spPr/>
    </dgm:pt>
    <dgm:pt modelId="{F7067011-A5D6-40D9-9293-3EEEAA7E1A50}" type="pres">
      <dgm:prSet presAssocID="{0709105E-380D-42BD-A595-6B2564A8DE5A}" presName="bgShapesFlow" presStyleCnt="0"/>
      <dgm:spPr/>
    </dgm:pt>
  </dgm:ptLst>
  <dgm:cxnLst>
    <dgm:cxn modelId="{DAFF0906-C5A0-4A59-BBA1-7E7EE3A65332}" type="presOf" srcId="{7C300E5B-352E-43EB-8686-29BC177CA4CF}" destId="{74D05751-890E-4AD8-858E-DFA2CC34224B}" srcOrd="0" destOrd="0" presId="urn:microsoft.com/office/officeart/2005/8/layout/hierarchy6"/>
    <dgm:cxn modelId="{1D97201F-D313-4E41-9C24-0EBCC7AADBDF}" srcId="{600BF44D-592D-4149-9052-EE4E7355642B}" destId="{80EB548E-7C45-409B-885D-DEC6F9A9CEA1}" srcOrd="0" destOrd="0" parTransId="{7C300E5B-352E-43EB-8686-29BC177CA4CF}" sibTransId="{3F2D3B06-692C-491C-B97B-EC298D4B9B00}"/>
    <dgm:cxn modelId="{7A34CD33-EEFF-4A53-8C9B-0B6FBD363625}" type="presOf" srcId="{BA03703C-DCA5-4E7F-9DBF-050277CD20E9}" destId="{E70E59EC-27F9-4D6D-8B0F-E1A80E3C966D}" srcOrd="0" destOrd="0" presId="urn:microsoft.com/office/officeart/2005/8/layout/hierarchy6"/>
    <dgm:cxn modelId="{4AFBC45C-DF12-47BD-A367-A1730B81897C}" srcId="{600BF44D-592D-4149-9052-EE4E7355642B}" destId="{D965FA94-6D09-4CC6-89F2-2BAF5FC3B6A8}" srcOrd="2" destOrd="0" parTransId="{BA03703C-DCA5-4E7F-9DBF-050277CD20E9}" sibTransId="{4262F60B-8E47-4088-BC02-A5D5F99089F8}"/>
    <dgm:cxn modelId="{4F163B7A-BC4A-4263-9C52-CD14E5EC91F1}" type="presOf" srcId="{80EB548E-7C45-409B-885D-DEC6F9A9CEA1}" destId="{A24A6473-0AE9-4E30-B887-D2598A1583D6}" srcOrd="0" destOrd="0" presId="urn:microsoft.com/office/officeart/2005/8/layout/hierarchy6"/>
    <dgm:cxn modelId="{E72C7C99-51AE-432F-91B2-C50C3BB813DC}" type="presOf" srcId="{0709105E-380D-42BD-A595-6B2564A8DE5A}" destId="{8A18EAA5-CFB0-45A9-A456-BBAA9D854144}" srcOrd="0" destOrd="0" presId="urn:microsoft.com/office/officeart/2005/8/layout/hierarchy6"/>
    <dgm:cxn modelId="{BB0EB9A0-E522-44BF-8569-73A98C25BDA1}" type="presOf" srcId="{D965FA94-6D09-4CC6-89F2-2BAF5FC3B6A8}" destId="{4F6D8DF1-37D9-4EB2-80D7-9A971208CCB3}" srcOrd="0" destOrd="0" presId="urn:microsoft.com/office/officeart/2005/8/layout/hierarchy6"/>
    <dgm:cxn modelId="{FF0A82B8-00D1-4E50-A62D-0F22240B5691}" srcId="{600BF44D-592D-4149-9052-EE4E7355642B}" destId="{517D0A54-A868-45B2-8532-1E802B06C18E}" srcOrd="1" destOrd="0" parTransId="{87CAFC9B-7145-4B50-97C1-9B6D523B7EE3}" sibTransId="{B49ED2C3-1CBC-4CD3-89D2-1232754EED63}"/>
    <dgm:cxn modelId="{C78C3CBD-C8F0-4A2E-B605-337894D2C6BE}" type="presOf" srcId="{87CAFC9B-7145-4B50-97C1-9B6D523B7EE3}" destId="{978D418C-AE9C-4394-A8E4-5A0679AC712F}" srcOrd="0" destOrd="0" presId="urn:microsoft.com/office/officeart/2005/8/layout/hierarchy6"/>
    <dgm:cxn modelId="{F6D022C3-5570-47C7-9863-0CF241F59ECD}" srcId="{0709105E-380D-42BD-A595-6B2564A8DE5A}" destId="{600BF44D-592D-4149-9052-EE4E7355642B}" srcOrd="0" destOrd="0" parTransId="{F2CD8E2F-F513-4093-8116-BAB0188BB3BB}" sibTransId="{A7BF25E1-8BF8-4237-A598-7E624C2578B7}"/>
    <dgm:cxn modelId="{ED2B4DCD-E4FC-4C00-88BC-8CE443F8410F}" type="presOf" srcId="{600BF44D-592D-4149-9052-EE4E7355642B}" destId="{3DED4435-6BFE-4329-A62B-3427D6CF5699}" srcOrd="0" destOrd="0" presId="urn:microsoft.com/office/officeart/2005/8/layout/hierarchy6"/>
    <dgm:cxn modelId="{7F605BCE-AF00-4B66-BC96-C357D77B76F2}" type="presOf" srcId="{517D0A54-A868-45B2-8532-1E802B06C18E}" destId="{4FAD734F-36F2-4EEE-8A19-389212BD9DEA}" srcOrd="0" destOrd="0" presId="urn:microsoft.com/office/officeart/2005/8/layout/hierarchy6"/>
    <dgm:cxn modelId="{DC84E8E3-BE31-45DF-B1C4-05318513424D}" type="presParOf" srcId="{8A18EAA5-CFB0-45A9-A456-BBAA9D854144}" destId="{A264E04D-C1FC-4F0A-9798-D4A09BD62AD6}" srcOrd="0" destOrd="0" presId="urn:microsoft.com/office/officeart/2005/8/layout/hierarchy6"/>
    <dgm:cxn modelId="{1F02C270-5303-40BC-9DCE-95D4EEAEF40E}" type="presParOf" srcId="{A264E04D-C1FC-4F0A-9798-D4A09BD62AD6}" destId="{801BBB31-5B2F-423E-94E5-9749A44A7CD2}" srcOrd="0" destOrd="0" presId="urn:microsoft.com/office/officeart/2005/8/layout/hierarchy6"/>
    <dgm:cxn modelId="{ABF56E66-7417-4C12-91C9-B33187C6D364}" type="presParOf" srcId="{801BBB31-5B2F-423E-94E5-9749A44A7CD2}" destId="{BE90C8BA-FD63-4258-8714-18351A353042}" srcOrd="0" destOrd="0" presId="urn:microsoft.com/office/officeart/2005/8/layout/hierarchy6"/>
    <dgm:cxn modelId="{79DDAC5E-687B-4D2D-B5C8-482879CAF8A6}" type="presParOf" srcId="{BE90C8BA-FD63-4258-8714-18351A353042}" destId="{3DED4435-6BFE-4329-A62B-3427D6CF5699}" srcOrd="0" destOrd="0" presId="urn:microsoft.com/office/officeart/2005/8/layout/hierarchy6"/>
    <dgm:cxn modelId="{EBFBF6B8-F9D4-4F5D-B382-BE829EAE16BA}" type="presParOf" srcId="{BE90C8BA-FD63-4258-8714-18351A353042}" destId="{93C70576-BADF-4596-A8E8-9753816CEC8F}" srcOrd="1" destOrd="0" presId="urn:microsoft.com/office/officeart/2005/8/layout/hierarchy6"/>
    <dgm:cxn modelId="{F7653426-DC57-421F-99B1-4BB86B6E8133}" type="presParOf" srcId="{93C70576-BADF-4596-A8E8-9753816CEC8F}" destId="{74D05751-890E-4AD8-858E-DFA2CC34224B}" srcOrd="0" destOrd="0" presId="urn:microsoft.com/office/officeart/2005/8/layout/hierarchy6"/>
    <dgm:cxn modelId="{D0703D3E-D491-4D94-AD28-394E494EC050}" type="presParOf" srcId="{93C70576-BADF-4596-A8E8-9753816CEC8F}" destId="{A05927D0-5ED8-4F15-8FC0-1AA4300D3106}" srcOrd="1" destOrd="0" presId="urn:microsoft.com/office/officeart/2005/8/layout/hierarchy6"/>
    <dgm:cxn modelId="{8C69A12D-2209-496F-AC44-3F30DF839145}" type="presParOf" srcId="{A05927D0-5ED8-4F15-8FC0-1AA4300D3106}" destId="{A24A6473-0AE9-4E30-B887-D2598A1583D6}" srcOrd="0" destOrd="0" presId="urn:microsoft.com/office/officeart/2005/8/layout/hierarchy6"/>
    <dgm:cxn modelId="{42B29C1A-CB64-4E82-BC10-CA1344F3C508}" type="presParOf" srcId="{A05927D0-5ED8-4F15-8FC0-1AA4300D3106}" destId="{1344EFDD-D474-486C-AF8A-9C84F1152785}" srcOrd="1" destOrd="0" presId="urn:microsoft.com/office/officeart/2005/8/layout/hierarchy6"/>
    <dgm:cxn modelId="{A4A67B0C-5BC9-4475-AD55-F373C76C919F}" type="presParOf" srcId="{93C70576-BADF-4596-A8E8-9753816CEC8F}" destId="{978D418C-AE9C-4394-A8E4-5A0679AC712F}" srcOrd="2" destOrd="0" presId="urn:microsoft.com/office/officeart/2005/8/layout/hierarchy6"/>
    <dgm:cxn modelId="{7B90394A-DE68-4F41-8632-78C92A520FCC}" type="presParOf" srcId="{93C70576-BADF-4596-A8E8-9753816CEC8F}" destId="{4D3F768A-0852-4964-AA87-61AAA44D623E}" srcOrd="3" destOrd="0" presId="urn:microsoft.com/office/officeart/2005/8/layout/hierarchy6"/>
    <dgm:cxn modelId="{3473464F-3A51-4E03-9464-BB8F25F7A80F}" type="presParOf" srcId="{4D3F768A-0852-4964-AA87-61AAA44D623E}" destId="{4FAD734F-36F2-4EEE-8A19-389212BD9DEA}" srcOrd="0" destOrd="0" presId="urn:microsoft.com/office/officeart/2005/8/layout/hierarchy6"/>
    <dgm:cxn modelId="{F406CDD9-5DD3-466A-9D0F-80053E81BFE1}" type="presParOf" srcId="{4D3F768A-0852-4964-AA87-61AAA44D623E}" destId="{B9CC241C-720A-45C4-847F-9EB9BE934B3F}" srcOrd="1" destOrd="0" presId="urn:microsoft.com/office/officeart/2005/8/layout/hierarchy6"/>
    <dgm:cxn modelId="{08FD68AD-3CE5-4A19-A349-D702609E5D14}" type="presParOf" srcId="{93C70576-BADF-4596-A8E8-9753816CEC8F}" destId="{E70E59EC-27F9-4D6D-8B0F-E1A80E3C966D}" srcOrd="4" destOrd="0" presId="urn:microsoft.com/office/officeart/2005/8/layout/hierarchy6"/>
    <dgm:cxn modelId="{FE0BA6D8-4E3B-4C9D-A532-6696B57F0752}" type="presParOf" srcId="{93C70576-BADF-4596-A8E8-9753816CEC8F}" destId="{D04C6E13-EE82-46DA-AC91-F96125F69CF5}" srcOrd="5" destOrd="0" presId="urn:microsoft.com/office/officeart/2005/8/layout/hierarchy6"/>
    <dgm:cxn modelId="{53AA6C44-2C89-4AEE-A34A-1A3F349FED7D}" type="presParOf" srcId="{D04C6E13-EE82-46DA-AC91-F96125F69CF5}" destId="{4F6D8DF1-37D9-4EB2-80D7-9A971208CCB3}" srcOrd="0" destOrd="0" presId="urn:microsoft.com/office/officeart/2005/8/layout/hierarchy6"/>
    <dgm:cxn modelId="{422CA64A-29F9-416D-A232-319747203766}" type="presParOf" srcId="{D04C6E13-EE82-46DA-AC91-F96125F69CF5}" destId="{170C0E53-0436-46B3-967D-6B491595CDE8}" srcOrd="1" destOrd="0" presId="urn:microsoft.com/office/officeart/2005/8/layout/hierarchy6"/>
    <dgm:cxn modelId="{AEF85444-7114-4ED9-95AD-44BA0980A69D}" type="presParOf" srcId="{8A18EAA5-CFB0-45A9-A456-BBAA9D854144}" destId="{F7067011-A5D6-40D9-9293-3EEEAA7E1A5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8552A4-7431-4E29-BBEA-51CCCA2E546C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EB6852B3-D267-44C8-862E-984B45C0B79A}">
      <dgm:prSet custT="1"/>
      <dgm:spPr/>
      <dgm:t>
        <a:bodyPr/>
        <a:lstStyle/>
        <a:p>
          <a:r>
            <a:rPr lang="zh-CN" altLang="en-US" sz="2000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马克思主义是我们立党立国的根本指导思想。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2C133FF-3708-4099-A2C9-174845CD49A2}" type="parTrans" cxnId="{FCAD71EE-BDF8-4D13-BEE2-7D723DE80479}">
      <dgm:prSet/>
      <dgm:spPr/>
      <dgm:t>
        <a:bodyPr/>
        <a:lstStyle/>
        <a:p>
          <a:endParaRPr lang="zh-CN" altLang="en-US" sz="2000" b="1"/>
        </a:p>
      </dgm:t>
    </dgm:pt>
    <dgm:pt modelId="{D7317C96-DC45-4138-9E8C-EB7A3EB8CEFC}" type="sibTrans" cxnId="{FCAD71EE-BDF8-4D13-BEE2-7D723DE80479}">
      <dgm:prSet/>
      <dgm:spPr/>
      <dgm:t>
        <a:bodyPr/>
        <a:lstStyle/>
        <a:p>
          <a:endParaRPr lang="zh-CN" altLang="en-US" sz="2000" b="1"/>
        </a:p>
      </dgm:t>
    </dgm:pt>
    <dgm:pt modelId="{58C937D0-04DA-486F-AFC3-611DDBB7B645}">
      <dgm:prSet custT="1"/>
      <dgm:spPr/>
      <dgm:t>
        <a:bodyPr/>
        <a:lstStyle/>
        <a:p>
          <a:r>
            <a:rPr lang="zh-CN" altLang="en-US" sz="2000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坚持马克思主义，必须坚持马克思主义在意识形态领域指导地位的根本制度，全面贯彻落实习近平新时代中国特色社会主义思想，健全用党的创新理论武装全党、教育人民的工作体系。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AFD4C9-8F1D-4EA4-935F-BFCBF78588B5}" type="parTrans" cxnId="{50744994-46B5-454C-9800-1391313C0309}">
      <dgm:prSet/>
      <dgm:spPr/>
      <dgm:t>
        <a:bodyPr/>
        <a:lstStyle/>
        <a:p>
          <a:endParaRPr lang="zh-CN" altLang="en-US" sz="2000" b="1"/>
        </a:p>
      </dgm:t>
    </dgm:pt>
    <dgm:pt modelId="{1D511DC0-9622-4C96-82C1-7E0E87C0333C}" type="sibTrans" cxnId="{50744994-46B5-454C-9800-1391313C0309}">
      <dgm:prSet/>
      <dgm:spPr/>
      <dgm:t>
        <a:bodyPr/>
        <a:lstStyle/>
        <a:p>
          <a:endParaRPr lang="zh-CN" altLang="en-US" sz="2000" b="1"/>
        </a:p>
      </dgm:t>
    </dgm:pt>
    <dgm:pt modelId="{690D98AF-2096-4AC1-936C-6ED6ACE6A716}" type="pres">
      <dgm:prSet presAssocID="{9C8552A4-7431-4E29-BBEA-51CCCA2E546C}" presName="linear" presStyleCnt="0">
        <dgm:presLayoutVars>
          <dgm:dir/>
          <dgm:animLvl val="lvl"/>
          <dgm:resizeHandles val="exact"/>
        </dgm:presLayoutVars>
      </dgm:prSet>
      <dgm:spPr/>
    </dgm:pt>
    <dgm:pt modelId="{8B914105-A438-4666-9CE3-367FCAA3F433}" type="pres">
      <dgm:prSet presAssocID="{EB6852B3-D267-44C8-862E-984B45C0B79A}" presName="parentLin" presStyleCnt="0"/>
      <dgm:spPr/>
    </dgm:pt>
    <dgm:pt modelId="{AAF1EEF1-FDB2-4385-8DB5-801971218704}" type="pres">
      <dgm:prSet presAssocID="{EB6852B3-D267-44C8-862E-984B45C0B79A}" presName="parentLeftMargin" presStyleLbl="node1" presStyleIdx="0" presStyleCnt="2"/>
      <dgm:spPr/>
    </dgm:pt>
    <dgm:pt modelId="{F41D4D0D-353C-4726-BDC2-09A20B564D66}" type="pres">
      <dgm:prSet presAssocID="{EB6852B3-D267-44C8-862E-984B45C0B79A}" presName="parentText" presStyleLbl="node1" presStyleIdx="0" presStyleCnt="2" custScaleX="127877" custScaleY="60517">
        <dgm:presLayoutVars>
          <dgm:chMax val="0"/>
          <dgm:bulletEnabled val="1"/>
        </dgm:presLayoutVars>
      </dgm:prSet>
      <dgm:spPr/>
    </dgm:pt>
    <dgm:pt modelId="{5FC56BAA-AECA-4F47-ACAE-FD802E5116B2}" type="pres">
      <dgm:prSet presAssocID="{EB6852B3-D267-44C8-862E-984B45C0B79A}" presName="negativeSpace" presStyleCnt="0"/>
      <dgm:spPr/>
    </dgm:pt>
    <dgm:pt modelId="{B9CC5135-FD52-46E9-AFF8-917DFD5D726F}" type="pres">
      <dgm:prSet presAssocID="{EB6852B3-D267-44C8-862E-984B45C0B79A}" presName="childText" presStyleLbl="conFgAcc1" presStyleIdx="0" presStyleCnt="2">
        <dgm:presLayoutVars>
          <dgm:bulletEnabled val="1"/>
        </dgm:presLayoutVars>
      </dgm:prSet>
      <dgm:spPr/>
    </dgm:pt>
    <dgm:pt modelId="{60CB7214-F556-4AE2-9612-5C313308FD11}" type="pres">
      <dgm:prSet presAssocID="{D7317C96-DC45-4138-9E8C-EB7A3EB8CEFC}" presName="spaceBetweenRectangles" presStyleCnt="0"/>
      <dgm:spPr/>
    </dgm:pt>
    <dgm:pt modelId="{0E1E6262-F09E-4090-B317-5017221326B7}" type="pres">
      <dgm:prSet presAssocID="{58C937D0-04DA-486F-AFC3-611DDBB7B645}" presName="parentLin" presStyleCnt="0"/>
      <dgm:spPr/>
    </dgm:pt>
    <dgm:pt modelId="{03531701-EBAF-4B0D-844E-F49B0EC88BC6}" type="pres">
      <dgm:prSet presAssocID="{58C937D0-04DA-486F-AFC3-611DDBB7B645}" presName="parentLeftMargin" presStyleLbl="node1" presStyleIdx="0" presStyleCnt="2"/>
      <dgm:spPr/>
    </dgm:pt>
    <dgm:pt modelId="{5F6D2AF3-E17A-4015-84E9-3E98DE85CB4B}" type="pres">
      <dgm:prSet presAssocID="{58C937D0-04DA-486F-AFC3-611DDBB7B645}" presName="parentText" presStyleLbl="node1" presStyleIdx="1" presStyleCnt="2" custScaleX="126746">
        <dgm:presLayoutVars>
          <dgm:chMax val="0"/>
          <dgm:bulletEnabled val="1"/>
        </dgm:presLayoutVars>
      </dgm:prSet>
      <dgm:spPr/>
    </dgm:pt>
    <dgm:pt modelId="{3B45D9F6-FE0F-4682-9347-B391CFBE6118}" type="pres">
      <dgm:prSet presAssocID="{58C937D0-04DA-486F-AFC3-611DDBB7B645}" presName="negativeSpace" presStyleCnt="0"/>
      <dgm:spPr/>
    </dgm:pt>
    <dgm:pt modelId="{016B4D04-1DC7-4797-A927-205CA3D6E4E1}" type="pres">
      <dgm:prSet presAssocID="{58C937D0-04DA-486F-AFC3-611DDBB7B64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4811704-DA5A-4394-840D-A745B2F054FB}" type="presOf" srcId="{EB6852B3-D267-44C8-862E-984B45C0B79A}" destId="{AAF1EEF1-FDB2-4385-8DB5-801971218704}" srcOrd="0" destOrd="0" presId="urn:microsoft.com/office/officeart/2005/8/layout/list1"/>
    <dgm:cxn modelId="{5FACD821-7C89-4A6E-90CF-444BC60992AA}" type="presOf" srcId="{EB6852B3-D267-44C8-862E-984B45C0B79A}" destId="{F41D4D0D-353C-4726-BDC2-09A20B564D66}" srcOrd="1" destOrd="0" presId="urn:microsoft.com/office/officeart/2005/8/layout/list1"/>
    <dgm:cxn modelId="{50744994-46B5-454C-9800-1391313C0309}" srcId="{9C8552A4-7431-4E29-BBEA-51CCCA2E546C}" destId="{58C937D0-04DA-486F-AFC3-611DDBB7B645}" srcOrd="1" destOrd="0" parTransId="{60AFD4C9-8F1D-4EA4-935F-BFCBF78588B5}" sibTransId="{1D511DC0-9622-4C96-82C1-7E0E87C0333C}"/>
    <dgm:cxn modelId="{845D87AC-8D28-4F5C-89C1-C5A655EBE5F5}" type="presOf" srcId="{58C937D0-04DA-486F-AFC3-611DDBB7B645}" destId="{03531701-EBAF-4B0D-844E-F49B0EC88BC6}" srcOrd="0" destOrd="0" presId="urn:microsoft.com/office/officeart/2005/8/layout/list1"/>
    <dgm:cxn modelId="{A75FF0C7-563A-402C-8CAE-EA31ECF64987}" type="presOf" srcId="{9C8552A4-7431-4E29-BBEA-51CCCA2E546C}" destId="{690D98AF-2096-4AC1-936C-6ED6ACE6A716}" srcOrd="0" destOrd="0" presId="urn:microsoft.com/office/officeart/2005/8/layout/list1"/>
    <dgm:cxn modelId="{FCAD71EE-BDF8-4D13-BEE2-7D723DE80479}" srcId="{9C8552A4-7431-4E29-BBEA-51CCCA2E546C}" destId="{EB6852B3-D267-44C8-862E-984B45C0B79A}" srcOrd="0" destOrd="0" parTransId="{F2C133FF-3708-4099-A2C9-174845CD49A2}" sibTransId="{D7317C96-DC45-4138-9E8C-EB7A3EB8CEFC}"/>
    <dgm:cxn modelId="{62A046FF-254E-43BA-9E7F-F44CCCEEAE53}" type="presOf" srcId="{58C937D0-04DA-486F-AFC3-611DDBB7B645}" destId="{5F6D2AF3-E17A-4015-84E9-3E98DE85CB4B}" srcOrd="1" destOrd="0" presId="urn:microsoft.com/office/officeart/2005/8/layout/list1"/>
    <dgm:cxn modelId="{E2712FC2-2BDF-4EA2-821C-4532005E10EF}" type="presParOf" srcId="{690D98AF-2096-4AC1-936C-6ED6ACE6A716}" destId="{8B914105-A438-4666-9CE3-367FCAA3F433}" srcOrd="0" destOrd="0" presId="urn:microsoft.com/office/officeart/2005/8/layout/list1"/>
    <dgm:cxn modelId="{8826A6E7-DFAC-4E3A-A4C0-59EB79A1161B}" type="presParOf" srcId="{8B914105-A438-4666-9CE3-367FCAA3F433}" destId="{AAF1EEF1-FDB2-4385-8DB5-801971218704}" srcOrd="0" destOrd="0" presId="urn:microsoft.com/office/officeart/2005/8/layout/list1"/>
    <dgm:cxn modelId="{AED621D8-3604-4B78-AF2B-38AA598B82D7}" type="presParOf" srcId="{8B914105-A438-4666-9CE3-367FCAA3F433}" destId="{F41D4D0D-353C-4726-BDC2-09A20B564D66}" srcOrd="1" destOrd="0" presId="urn:microsoft.com/office/officeart/2005/8/layout/list1"/>
    <dgm:cxn modelId="{23643C2C-7D43-41E0-8725-822ED0CEFBCB}" type="presParOf" srcId="{690D98AF-2096-4AC1-936C-6ED6ACE6A716}" destId="{5FC56BAA-AECA-4F47-ACAE-FD802E5116B2}" srcOrd="1" destOrd="0" presId="urn:microsoft.com/office/officeart/2005/8/layout/list1"/>
    <dgm:cxn modelId="{54126EB0-80CB-4A1C-94F3-586F2654C49C}" type="presParOf" srcId="{690D98AF-2096-4AC1-936C-6ED6ACE6A716}" destId="{B9CC5135-FD52-46E9-AFF8-917DFD5D726F}" srcOrd="2" destOrd="0" presId="urn:microsoft.com/office/officeart/2005/8/layout/list1"/>
    <dgm:cxn modelId="{2C5673E1-B011-4B79-8820-2B6C5EDB3383}" type="presParOf" srcId="{690D98AF-2096-4AC1-936C-6ED6ACE6A716}" destId="{60CB7214-F556-4AE2-9612-5C313308FD11}" srcOrd="3" destOrd="0" presId="urn:microsoft.com/office/officeart/2005/8/layout/list1"/>
    <dgm:cxn modelId="{993F8A9A-F3B8-4807-A51F-2501CBEDF894}" type="presParOf" srcId="{690D98AF-2096-4AC1-936C-6ED6ACE6A716}" destId="{0E1E6262-F09E-4090-B317-5017221326B7}" srcOrd="4" destOrd="0" presId="urn:microsoft.com/office/officeart/2005/8/layout/list1"/>
    <dgm:cxn modelId="{AA283770-809C-4404-8046-563BC6C860B6}" type="presParOf" srcId="{0E1E6262-F09E-4090-B317-5017221326B7}" destId="{03531701-EBAF-4B0D-844E-F49B0EC88BC6}" srcOrd="0" destOrd="0" presId="urn:microsoft.com/office/officeart/2005/8/layout/list1"/>
    <dgm:cxn modelId="{252B9B7F-8A34-492D-A43C-E27A508A885A}" type="presParOf" srcId="{0E1E6262-F09E-4090-B317-5017221326B7}" destId="{5F6D2AF3-E17A-4015-84E9-3E98DE85CB4B}" srcOrd="1" destOrd="0" presId="urn:microsoft.com/office/officeart/2005/8/layout/list1"/>
    <dgm:cxn modelId="{F5B71639-F970-4199-ACDE-DC8FE454FDF9}" type="presParOf" srcId="{690D98AF-2096-4AC1-936C-6ED6ACE6A716}" destId="{3B45D9F6-FE0F-4682-9347-B391CFBE6118}" srcOrd="5" destOrd="0" presId="urn:microsoft.com/office/officeart/2005/8/layout/list1"/>
    <dgm:cxn modelId="{26432B09-8F39-41B7-A3DC-4CCD31A038F6}" type="presParOf" srcId="{690D98AF-2096-4AC1-936C-6ED6ACE6A716}" destId="{016B4D04-1DC7-4797-A927-205CA3D6E4E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68A068-1754-4199-8069-7F9FBE040041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26D0696-603E-4BF7-8005-68CDADDED064}">
      <dgm:prSet custT="1"/>
      <dgm:spPr/>
      <dgm:t>
        <a:bodyPr/>
        <a:lstStyle/>
        <a:p>
          <a:r>
            <a:rPr lang="zh-CN" altLang="en-US" sz="2200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社会主义核心价值观是社会主义文化的灵魂，是决定文化性质和方向的最深层次要素。</a:t>
          </a:r>
          <a:endParaRPr lang="zh-CN" altLang="en-US" sz="22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809F2B-6EC2-4288-87B2-979CA8DDF2B0}" type="parTrans" cxnId="{1C7F45D4-56F5-475C-9F19-B9B5D8C24B0C}">
      <dgm:prSet/>
      <dgm:spPr/>
      <dgm:t>
        <a:bodyPr/>
        <a:lstStyle/>
        <a:p>
          <a:endParaRPr lang="zh-CN" altLang="en-US" sz="22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8B0FCF-E37A-43FB-99A7-D77CBD02670C}" type="sibTrans" cxnId="{1C7F45D4-56F5-475C-9F19-B9B5D8C24B0C}">
      <dgm:prSet/>
      <dgm:spPr/>
      <dgm:t>
        <a:bodyPr/>
        <a:lstStyle/>
        <a:p>
          <a:endParaRPr lang="zh-CN" altLang="en-US" sz="22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68B84B-8E26-4779-8A2E-EAABD711A18A}">
      <dgm:prSet custT="1"/>
      <dgm:spPr/>
      <dgm:t>
        <a:bodyPr/>
        <a:lstStyle/>
        <a:p>
          <a:r>
            <a:rPr lang="zh-CN" altLang="en-US" sz="2200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它从国家、社会、公民三个层面深入回答了我们要建设什么样的国家、建设什么样的社会、培育什么样的公民的重大问题，凝结着全体人民共同的价值追求，是</a:t>
          </a:r>
          <a:r>
            <a:rPr lang="zh-CN" altLang="en-US" sz="2200" b="1" i="0" spc="-1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当代中国精神的集中体现</a:t>
          </a:r>
          <a:r>
            <a:rPr lang="zh-CN" altLang="en-US" sz="2200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，是坚持和发展中国特色社会主义的精神动力。</a:t>
          </a:r>
          <a:endParaRPr lang="zh-CN" altLang="en-US" sz="22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96D71A-3116-4316-8CEA-777E27ADE82C}" type="parTrans" cxnId="{1876ABBD-D2F0-4EA5-B078-92A06F86D695}">
      <dgm:prSet/>
      <dgm:spPr/>
      <dgm:t>
        <a:bodyPr/>
        <a:lstStyle/>
        <a:p>
          <a:endParaRPr lang="zh-CN" altLang="en-US" sz="22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8073F4-F154-40C2-A2C5-A38460CBF42D}" type="sibTrans" cxnId="{1876ABBD-D2F0-4EA5-B078-92A06F86D695}">
      <dgm:prSet/>
      <dgm:spPr/>
      <dgm:t>
        <a:bodyPr/>
        <a:lstStyle/>
        <a:p>
          <a:endParaRPr lang="zh-CN" altLang="en-US" sz="22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CE3DA8-BF0C-4F95-A0A7-66AA6E7CCAC4}" type="pres">
      <dgm:prSet presAssocID="{2A68A068-1754-4199-8069-7F9FBE040041}" presName="linear" presStyleCnt="0">
        <dgm:presLayoutVars>
          <dgm:animLvl val="lvl"/>
          <dgm:resizeHandles val="exact"/>
        </dgm:presLayoutVars>
      </dgm:prSet>
      <dgm:spPr/>
    </dgm:pt>
    <dgm:pt modelId="{69192A31-D4D2-4AE9-8300-0B468FCD57A1}" type="pres">
      <dgm:prSet presAssocID="{726D0696-603E-4BF7-8005-68CDADDED064}" presName="parentText" presStyleLbl="node1" presStyleIdx="0" presStyleCnt="2" custScaleY="48305">
        <dgm:presLayoutVars>
          <dgm:chMax val="0"/>
          <dgm:bulletEnabled val="1"/>
        </dgm:presLayoutVars>
      </dgm:prSet>
      <dgm:spPr/>
    </dgm:pt>
    <dgm:pt modelId="{CB0B3047-57CC-4BE3-9AF5-3AC70812BC41}" type="pres">
      <dgm:prSet presAssocID="{A88B0FCF-E37A-43FB-99A7-D77CBD02670C}" presName="spacer" presStyleCnt="0"/>
      <dgm:spPr/>
    </dgm:pt>
    <dgm:pt modelId="{1D027B39-BBDD-45DE-9DB0-4B49A55095BF}" type="pres">
      <dgm:prSet presAssocID="{5E68B84B-8E26-4779-8A2E-EAABD711A18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6122E11-F9F5-4421-B12E-60FD8EDC5DED}" type="presOf" srcId="{5E68B84B-8E26-4779-8A2E-EAABD711A18A}" destId="{1D027B39-BBDD-45DE-9DB0-4B49A55095BF}" srcOrd="0" destOrd="0" presId="urn:microsoft.com/office/officeart/2005/8/layout/vList2"/>
    <dgm:cxn modelId="{4967DF25-5FAC-4CD4-87DC-41D70E8918D9}" type="presOf" srcId="{2A68A068-1754-4199-8069-7F9FBE040041}" destId="{71CE3DA8-BF0C-4F95-A0A7-66AA6E7CCAC4}" srcOrd="0" destOrd="0" presId="urn:microsoft.com/office/officeart/2005/8/layout/vList2"/>
    <dgm:cxn modelId="{1876ABBD-D2F0-4EA5-B078-92A06F86D695}" srcId="{2A68A068-1754-4199-8069-7F9FBE040041}" destId="{5E68B84B-8E26-4779-8A2E-EAABD711A18A}" srcOrd="1" destOrd="0" parTransId="{A996D71A-3116-4316-8CEA-777E27ADE82C}" sibTransId="{DE8073F4-F154-40C2-A2C5-A38460CBF42D}"/>
    <dgm:cxn modelId="{1C7F45D4-56F5-475C-9F19-B9B5D8C24B0C}" srcId="{2A68A068-1754-4199-8069-7F9FBE040041}" destId="{726D0696-603E-4BF7-8005-68CDADDED064}" srcOrd="0" destOrd="0" parTransId="{91809F2B-6EC2-4288-87B2-979CA8DDF2B0}" sibTransId="{A88B0FCF-E37A-43FB-99A7-D77CBD02670C}"/>
    <dgm:cxn modelId="{E3F0C2DD-A641-4BF5-962C-2E221B45FB7C}" type="presOf" srcId="{726D0696-603E-4BF7-8005-68CDADDED064}" destId="{69192A31-D4D2-4AE9-8300-0B468FCD57A1}" srcOrd="0" destOrd="0" presId="urn:microsoft.com/office/officeart/2005/8/layout/vList2"/>
    <dgm:cxn modelId="{4890BA23-979C-4007-907C-D5CEFF195071}" type="presParOf" srcId="{71CE3DA8-BF0C-4F95-A0A7-66AA6E7CCAC4}" destId="{69192A31-D4D2-4AE9-8300-0B468FCD57A1}" srcOrd="0" destOrd="0" presId="urn:microsoft.com/office/officeart/2005/8/layout/vList2"/>
    <dgm:cxn modelId="{FBAAD790-ABD2-4EC1-9844-0CCF499B4579}" type="presParOf" srcId="{71CE3DA8-BF0C-4F95-A0A7-66AA6E7CCAC4}" destId="{CB0B3047-57CC-4BE3-9AF5-3AC70812BC41}" srcOrd="1" destOrd="0" presId="urn:microsoft.com/office/officeart/2005/8/layout/vList2"/>
    <dgm:cxn modelId="{0B5ACD6C-20C3-4815-B8D1-E55F11D48C70}" type="presParOf" srcId="{71CE3DA8-BF0C-4F95-A0A7-66AA6E7CCAC4}" destId="{1D027B39-BBDD-45DE-9DB0-4B49A55095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19E66B-6843-4744-87B6-A0FC22E7D750}" type="doc">
      <dgm:prSet loTypeId="urn:microsoft.com/office/officeart/2005/8/layout/vList4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526DD16-DA30-45A4-A339-FE5D07417B5C}">
      <dgm:prSet custT="1"/>
      <dgm:spPr/>
      <dgm:t>
        <a:bodyPr/>
        <a:lstStyle/>
        <a:p>
          <a:r>
            <a:rPr lang="zh-CN" altLang="en-US" sz="2000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按照时代特点和要求，对传统文化中至今仍有借鉴价值的内涵和陈旧的表现形式加以改造，赋予其新的时代内涵和现代表达形式，激活其生命力。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EC9E1EC-20FE-4F8D-8B83-F97625F655FE}" type="parTrans" cxnId="{D89604CD-AB6E-45B4-971D-AB3C858F8974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376254-9605-43AF-8DC2-E0BE73EDBE32}" type="sibTrans" cxnId="{D89604CD-AB6E-45B4-971D-AB3C858F8974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E87391-AB95-4B82-8560-37DF279E4E3A}">
      <dgm:prSet custT="1"/>
      <dgm:spPr/>
      <dgm:t>
        <a:bodyPr/>
        <a:lstStyle/>
        <a:p>
          <a:r>
            <a:rPr lang="zh-CN" altLang="en-US" sz="2000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按照时代的新进步新进展，对中华优秀传统文化的内涵加以补充、拓展、完善，增强其影响力感召力。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2D74EF9-10D2-4028-9F88-1265A8D9D6FE}" type="parTrans" cxnId="{BD76D75B-333C-4760-87B8-B2453240DFB9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0C5AF6-1F16-4E90-B81D-E6E4A1F34D1B}" type="sibTrans" cxnId="{BD76D75B-333C-4760-87B8-B2453240DFB9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531FDFC-F518-4E6B-9A70-47FA1555CEC6}" type="pres">
      <dgm:prSet presAssocID="{4B19E66B-6843-4744-87B6-A0FC22E7D750}" presName="linear" presStyleCnt="0">
        <dgm:presLayoutVars>
          <dgm:dir/>
          <dgm:resizeHandles val="exact"/>
        </dgm:presLayoutVars>
      </dgm:prSet>
      <dgm:spPr/>
    </dgm:pt>
    <dgm:pt modelId="{603CF1AC-FBD0-4CB7-9928-90BC399E1AFC}" type="pres">
      <dgm:prSet presAssocID="{7526DD16-DA30-45A4-A339-FE5D07417B5C}" presName="comp" presStyleCnt="0"/>
      <dgm:spPr/>
    </dgm:pt>
    <dgm:pt modelId="{19D5B3FF-305D-49FA-B159-8DD518053984}" type="pres">
      <dgm:prSet presAssocID="{7526DD16-DA30-45A4-A339-FE5D07417B5C}" presName="box" presStyleLbl="node1" presStyleIdx="0" presStyleCnt="2"/>
      <dgm:spPr/>
    </dgm:pt>
    <dgm:pt modelId="{0462D9B0-98C3-4CC8-BFF0-475E3ABC9632}" type="pres">
      <dgm:prSet presAssocID="{7526DD16-DA30-45A4-A339-FE5D07417B5C}" presName="img" presStyleLbl="fgImgPlace1" presStyleIdx="0" presStyleCnt="2" custScaleX="71283" custScaleY="53055"/>
      <dgm:spPr/>
    </dgm:pt>
    <dgm:pt modelId="{C99F24C7-645F-468C-AED8-90745E4FBD96}" type="pres">
      <dgm:prSet presAssocID="{7526DD16-DA30-45A4-A339-FE5D07417B5C}" presName="text" presStyleLbl="node1" presStyleIdx="0" presStyleCnt="2">
        <dgm:presLayoutVars>
          <dgm:bulletEnabled val="1"/>
        </dgm:presLayoutVars>
      </dgm:prSet>
      <dgm:spPr/>
    </dgm:pt>
    <dgm:pt modelId="{193673F6-83D9-4F85-9AAF-CCE484350E4E}" type="pres">
      <dgm:prSet presAssocID="{48376254-9605-43AF-8DC2-E0BE73EDBE32}" presName="spacer" presStyleCnt="0"/>
      <dgm:spPr/>
    </dgm:pt>
    <dgm:pt modelId="{D552812A-8128-461F-AC15-9ED06CF79FB7}" type="pres">
      <dgm:prSet presAssocID="{13E87391-AB95-4B82-8560-37DF279E4E3A}" presName="comp" presStyleCnt="0"/>
      <dgm:spPr/>
    </dgm:pt>
    <dgm:pt modelId="{567FD9A1-9ADE-4A12-B522-631FC9E9EC51}" type="pres">
      <dgm:prSet presAssocID="{13E87391-AB95-4B82-8560-37DF279E4E3A}" presName="box" presStyleLbl="node1" presStyleIdx="1" presStyleCnt="2"/>
      <dgm:spPr/>
    </dgm:pt>
    <dgm:pt modelId="{006F0859-CDB2-495F-A24C-D1EEA1B132A5}" type="pres">
      <dgm:prSet presAssocID="{13E87391-AB95-4B82-8560-37DF279E4E3A}" presName="img" presStyleLbl="fgImgPlace1" presStyleIdx="1" presStyleCnt="2" custScaleX="84607" custScaleY="31585"/>
      <dgm:spPr/>
    </dgm:pt>
    <dgm:pt modelId="{0C007B05-0F9F-4BF6-A9D6-75187CC7B38A}" type="pres">
      <dgm:prSet presAssocID="{13E87391-AB95-4B82-8560-37DF279E4E3A}" presName="text" presStyleLbl="node1" presStyleIdx="1" presStyleCnt="2">
        <dgm:presLayoutVars>
          <dgm:bulletEnabled val="1"/>
        </dgm:presLayoutVars>
      </dgm:prSet>
      <dgm:spPr/>
    </dgm:pt>
  </dgm:ptLst>
  <dgm:cxnLst>
    <dgm:cxn modelId="{25616B0D-D7C7-4EE3-9518-A6ED94063FD9}" type="presOf" srcId="{13E87391-AB95-4B82-8560-37DF279E4E3A}" destId="{0C007B05-0F9F-4BF6-A9D6-75187CC7B38A}" srcOrd="1" destOrd="0" presId="urn:microsoft.com/office/officeart/2005/8/layout/vList4#1"/>
    <dgm:cxn modelId="{BD76D75B-333C-4760-87B8-B2453240DFB9}" srcId="{4B19E66B-6843-4744-87B6-A0FC22E7D750}" destId="{13E87391-AB95-4B82-8560-37DF279E4E3A}" srcOrd="1" destOrd="0" parTransId="{D2D74EF9-10D2-4028-9F88-1265A8D9D6FE}" sibTransId="{690C5AF6-1F16-4E90-B81D-E6E4A1F34D1B}"/>
    <dgm:cxn modelId="{8FE95F87-A2B1-4339-8DC2-45C47AEF2D3F}" type="presOf" srcId="{7526DD16-DA30-45A4-A339-FE5D07417B5C}" destId="{19D5B3FF-305D-49FA-B159-8DD518053984}" srcOrd="0" destOrd="0" presId="urn:microsoft.com/office/officeart/2005/8/layout/vList4#1"/>
    <dgm:cxn modelId="{67E6D09B-96E7-4941-959F-717054CE0155}" type="presOf" srcId="{13E87391-AB95-4B82-8560-37DF279E4E3A}" destId="{567FD9A1-9ADE-4A12-B522-631FC9E9EC51}" srcOrd="0" destOrd="0" presId="urn:microsoft.com/office/officeart/2005/8/layout/vList4#1"/>
    <dgm:cxn modelId="{D89604CD-AB6E-45B4-971D-AB3C858F8974}" srcId="{4B19E66B-6843-4744-87B6-A0FC22E7D750}" destId="{7526DD16-DA30-45A4-A339-FE5D07417B5C}" srcOrd="0" destOrd="0" parTransId="{BEC9E1EC-20FE-4F8D-8B83-F97625F655FE}" sibTransId="{48376254-9605-43AF-8DC2-E0BE73EDBE32}"/>
    <dgm:cxn modelId="{4627FAF7-534F-4F36-85CC-54E3EFBD2E05}" type="presOf" srcId="{7526DD16-DA30-45A4-A339-FE5D07417B5C}" destId="{C99F24C7-645F-468C-AED8-90745E4FBD96}" srcOrd="1" destOrd="0" presId="urn:microsoft.com/office/officeart/2005/8/layout/vList4#1"/>
    <dgm:cxn modelId="{3402A6FC-3686-4919-9278-6AFF0DB01BAC}" type="presOf" srcId="{4B19E66B-6843-4744-87B6-A0FC22E7D750}" destId="{C531FDFC-F518-4E6B-9A70-47FA1555CEC6}" srcOrd="0" destOrd="0" presId="urn:microsoft.com/office/officeart/2005/8/layout/vList4#1"/>
    <dgm:cxn modelId="{70789AEE-7BFB-48F1-9B6C-C7A402959DD6}" type="presParOf" srcId="{C531FDFC-F518-4E6B-9A70-47FA1555CEC6}" destId="{603CF1AC-FBD0-4CB7-9928-90BC399E1AFC}" srcOrd="0" destOrd="0" presId="urn:microsoft.com/office/officeart/2005/8/layout/vList4#1"/>
    <dgm:cxn modelId="{0A0C6DBB-25EC-4B0E-86F2-1480B3CE4A7C}" type="presParOf" srcId="{603CF1AC-FBD0-4CB7-9928-90BC399E1AFC}" destId="{19D5B3FF-305D-49FA-B159-8DD518053984}" srcOrd="0" destOrd="0" presId="urn:microsoft.com/office/officeart/2005/8/layout/vList4#1"/>
    <dgm:cxn modelId="{B6D65975-0AEB-44E1-8358-03B2CB33AA69}" type="presParOf" srcId="{603CF1AC-FBD0-4CB7-9928-90BC399E1AFC}" destId="{0462D9B0-98C3-4CC8-BFF0-475E3ABC9632}" srcOrd="1" destOrd="0" presId="urn:microsoft.com/office/officeart/2005/8/layout/vList4#1"/>
    <dgm:cxn modelId="{4A373E19-B135-4C87-8D32-F895205217FB}" type="presParOf" srcId="{603CF1AC-FBD0-4CB7-9928-90BC399E1AFC}" destId="{C99F24C7-645F-468C-AED8-90745E4FBD96}" srcOrd="2" destOrd="0" presId="urn:microsoft.com/office/officeart/2005/8/layout/vList4#1"/>
    <dgm:cxn modelId="{66F30B5E-DCD5-420E-B9EA-A06E937FE19D}" type="presParOf" srcId="{C531FDFC-F518-4E6B-9A70-47FA1555CEC6}" destId="{193673F6-83D9-4F85-9AAF-CCE484350E4E}" srcOrd="1" destOrd="0" presId="urn:microsoft.com/office/officeart/2005/8/layout/vList4#1"/>
    <dgm:cxn modelId="{33E5D0C1-B403-49C5-8A77-201DD5D9896B}" type="presParOf" srcId="{C531FDFC-F518-4E6B-9A70-47FA1555CEC6}" destId="{D552812A-8128-461F-AC15-9ED06CF79FB7}" srcOrd="2" destOrd="0" presId="urn:microsoft.com/office/officeart/2005/8/layout/vList4#1"/>
    <dgm:cxn modelId="{B5596CA4-1B3B-4260-B289-39010012AA0E}" type="presParOf" srcId="{D552812A-8128-461F-AC15-9ED06CF79FB7}" destId="{567FD9A1-9ADE-4A12-B522-631FC9E9EC51}" srcOrd="0" destOrd="0" presId="urn:microsoft.com/office/officeart/2005/8/layout/vList4#1"/>
    <dgm:cxn modelId="{26EDDB0C-BE07-4C5F-9152-E9D345572EA1}" type="presParOf" srcId="{D552812A-8128-461F-AC15-9ED06CF79FB7}" destId="{006F0859-CDB2-495F-A24C-D1EEA1B132A5}" srcOrd="1" destOrd="0" presId="urn:microsoft.com/office/officeart/2005/8/layout/vList4#1"/>
    <dgm:cxn modelId="{9DBC09BF-2C85-4F6A-8EBD-220D64D75C3B}" type="presParOf" srcId="{D552812A-8128-461F-AC15-9ED06CF79FB7}" destId="{0C007B05-0F9F-4BF6-A9D6-75187CC7B38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37B744-ACF9-4B4B-AF97-82FB6941704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EBF5CD60-0614-4A2B-9451-4A6642ABAA1D}">
      <dgm:prSet/>
      <dgm:spPr/>
      <dgm:t>
        <a:bodyPr/>
        <a:lstStyle/>
        <a:p>
          <a:r>
            <a:rPr lang="zh-CN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文化软实力集中体现了一个国家基于文化而具有的凝聚力和生命力，以及由此产生的</a:t>
          </a:r>
          <a:r>
            <a:rPr lang="zh-CN" b="1" i="0" spc="1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吸引力和影响力</a:t>
          </a:r>
          <a:r>
            <a:rPr lang="zh-CN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r>
            <a:rPr lang="zh-CN" b="1" i="0" spc="1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提升国家文化软实力</a:t>
          </a:r>
          <a:r>
            <a:rPr lang="zh-CN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，</a:t>
          </a:r>
          <a:r>
            <a:rPr lang="zh-CN" b="1" i="0" spc="1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要“形于中”</a:t>
          </a:r>
          <a:r>
            <a:rPr lang="zh-CN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而“发于外”，切实把我们自身的文化建设好。</a:t>
          </a:r>
          <a:endParaRPr lang="zh-CN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44419E-39E4-4D23-B62E-8AE00FE1F6A6}" type="parTrans" cxnId="{BB35B5A6-60ED-4531-A833-446D62C14D04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7BF5E62-903F-451E-AEFA-2F44FAE715B1}" type="sibTrans" cxnId="{BB35B5A6-60ED-4531-A833-446D62C14D04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585658-75BD-44FD-929B-22BE71482067}">
      <dgm:prSet/>
      <dgm:spPr/>
      <dgm:t>
        <a:bodyPr/>
        <a:lstStyle/>
        <a:p>
          <a:r>
            <a:rPr lang="zh-CN" b="1" i="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讲好中国故事是提升国家文化软实力的重要战略任务。讲好中国故事，努力提高国际话语权，不断提升中华文化影响力，让世界更好了解中国，并提炼好展示好优秀传统文化，完善和创新国际传播。</a:t>
          </a:r>
          <a:endParaRPr lang="zh-CN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4B7A0F-C416-426B-AF52-4762B0F7DF2E}" type="parTrans" cxnId="{283D0501-F070-4F23-955F-7AB12347A52C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CBA38F-17DA-47DB-9208-3D73FB844F44}" type="sibTrans" cxnId="{283D0501-F070-4F23-955F-7AB12347A52C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45BCDE6-DA9B-48A4-8074-5CBE717E07C7}" type="pres">
      <dgm:prSet presAssocID="{8337B744-ACF9-4B4B-AF97-82FB69417042}" presName="linear" presStyleCnt="0">
        <dgm:presLayoutVars>
          <dgm:animLvl val="lvl"/>
          <dgm:resizeHandles val="exact"/>
        </dgm:presLayoutVars>
      </dgm:prSet>
      <dgm:spPr/>
    </dgm:pt>
    <dgm:pt modelId="{FCC87F99-AB46-42A6-8175-69D41A41FC35}" type="pres">
      <dgm:prSet presAssocID="{EBF5CD60-0614-4A2B-9451-4A6642ABAA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9266571-5F79-4530-9DA2-381857CF2643}" type="pres">
      <dgm:prSet presAssocID="{A7BF5E62-903F-451E-AEFA-2F44FAE715B1}" presName="spacer" presStyleCnt="0"/>
      <dgm:spPr/>
    </dgm:pt>
    <dgm:pt modelId="{963B498C-2EB5-4788-9DA7-B8EB9EA1CFA4}" type="pres">
      <dgm:prSet presAssocID="{97585658-75BD-44FD-929B-22BE71482067}" presName="parentText" presStyleLbl="node1" presStyleIdx="1" presStyleCnt="2" custScaleY="120385">
        <dgm:presLayoutVars>
          <dgm:chMax val="0"/>
          <dgm:bulletEnabled val="1"/>
        </dgm:presLayoutVars>
      </dgm:prSet>
      <dgm:spPr/>
    </dgm:pt>
  </dgm:ptLst>
  <dgm:cxnLst>
    <dgm:cxn modelId="{283D0501-F070-4F23-955F-7AB12347A52C}" srcId="{8337B744-ACF9-4B4B-AF97-82FB69417042}" destId="{97585658-75BD-44FD-929B-22BE71482067}" srcOrd="1" destOrd="0" parTransId="{CB4B7A0F-C416-426B-AF52-4762B0F7DF2E}" sibTransId="{E3CBA38F-17DA-47DB-9208-3D73FB844F44}"/>
    <dgm:cxn modelId="{DDE8C069-6646-448F-B1BA-D371BB17ADA3}" type="presOf" srcId="{EBF5CD60-0614-4A2B-9451-4A6642ABAA1D}" destId="{FCC87F99-AB46-42A6-8175-69D41A41FC35}" srcOrd="0" destOrd="0" presId="urn:microsoft.com/office/officeart/2005/8/layout/vList2"/>
    <dgm:cxn modelId="{4ECC0C94-770D-472D-B307-6E60A5C313BD}" type="presOf" srcId="{97585658-75BD-44FD-929B-22BE71482067}" destId="{963B498C-2EB5-4788-9DA7-B8EB9EA1CFA4}" srcOrd="0" destOrd="0" presId="urn:microsoft.com/office/officeart/2005/8/layout/vList2"/>
    <dgm:cxn modelId="{BB35B5A6-60ED-4531-A833-446D62C14D04}" srcId="{8337B744-ACF9-4B4B-AF97-82FB69417042}" destId="{EBF5CD60-0614-4A2B-9451-4A6642ABAA1D}" srcOrd="0" destOrd="0" parTransId="{D144419E-39E4-4D23-B62E-8AE00FE1F6A6}" sibTransId="{A7BF5E62-903F-451E-AEFA-2F44FAE715B1}"/>
    <dgm:cxn modelId="{368E35BD-D968-4349-89AD-A49DA4BF488B}" type="presOf" srcId="{8337B744-ACF9-4B4B-AF97-82FB69417042}" destId="{445BCDE6-DA9B-48A4-8074-5CBE717E07C7}" srcOrd="0" destOrd="0" presId="urn:microsoft.com/office/officeart/2005/8/layout/vList2"/>
    <dgm:cxn modelId="{68C5FC59-93A8-4D0E-94DD-4703AC5F1F05}" type="presParOf" srcId="{445BCDE6-DA9B-48A4-8074-5CBE717E07C7}" destId="{FCC87F99-AB46-42A6-8175-69D41A41FC35}" srcOrd="0" destOrd="0" presId="urn:microsoft.com/office/officeart/2005/8/layout/vList2"/>
    <dgm:cxn modelId="{549C39E5-9C76-41C5-A59F-06071E3F0975}" type="presParOf" srcId="{445BCDE6-DA9B-48A4-8074-5CBE717E07C7}" destId="{F9266571-5F79-4530-9DA2-381857CF2643}" srcOrd="1" destOrd="0" presId="urn:microsoft.com/office/officeart/2005/8/layout/vList2"/>
    <dgm:cxn modelId="{016F6610-C060-409D-A3D9-037680FE9C9F}" type="presParOf" srcId="{445BCDE6-DA9B-48A4-8074-5CBE717E07C7}" destId="{963B498C-2EB5-4788-9DA7-B8EB9EA1CF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AFB286-2B3B-4E5D-9FED-018B02740BE6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B909AF2A-9481-4D3E-9238-97124B840C01}">
      <dgm:prSet custT="1"/>
      <dgm:spPr/>
      <dgm:t>
        <a:bodyPr/>
        <a:lstStyle/>
        <a:p>
          <a:r>
            <a:rPr lang="en-US" altLang="zh-CN" sz="2600" b="1" i="0" baseline="0" dirty="0"/>
            <a:t>         </a:t>
          </a:r>
          <a:r>
            <a:rPr lang="zh-CN" sz="2600" b="1" i="0" baseline="0" dirty="0"/>
            <a:t>教育、就业、收入分配、社会保障、医药卫生、住房等是民生的主要内容，是广大人民群众最关心最直接最现实的利益问题，也是民生工作的努力方向。只有始终关注民生、不断改善民生，才能赢得人民群众的支持拥护，才能形成强大的凝聚力和向心力。</a:t>
          </a:r>
          <a:endParaRPr lang="zh-CN" sz="2600" dirty="0"/>
        </a:p>
      </dgm:t>
    </dgm:pt>
    <dgm:pt modelId="{D279EB4D-5C5E-4526-92FE-4D6606C97210}" type="parTrans" cxnId="{CCE0810F-34D6-46A0-9885-B9E7B60305A7}">
      <dgm:prSet/>
      <dgm:spPr/>
      <dgm:t>
        <a:bodyPr/>
        <a:lstStyle/>
        <a:p>
          <a:endParaRPr lang="zh-CN" altLang="en-US"/>
        </a:p>
      </dgm:t>
    </dgm:pt>
    <dgm:pt modelId="{3FB0BF10-6B27-4AD0-A987-9BDFB1853F36}" type="sibTrans" cxnId="{CCE0810F-34D6-46A0-9885-B9E7B60305A7}">
      <dgm:prSet/>
      <dgm:spPr/>
      <dgm:t>
        <a:bodyPr/>
        <a:lstStyle/>
        <a:p>
          <a:endParaRPr lang="zh-CN" altLang="en-US"/>
        </a:p>
      </dgm:t>
    </dgm:pt>
    <dgm:pt modelId="{D01A6772-9982-4965-B0EA-B0FDBCE491FA}" type="pres">
      <dgm:prSet presAssocID="{81AFB286-2B3B-4E5D-9FED-018B02740BE6}" presName="linear" presStyleCnt="0">
        <dgm:presLayoutVars>
          <dgm:animLvl val="lvl"/>
          <dgm:resizeHandles val="exact"/>
        </dgm:presLayoutVars>
      </dgm:prSet>
      <dgm:spPr/>
    </dgm:pt>
    <dgm:pt modelId="{4C6B29D4-4F96-47C5-B40F-4FBED5619E78}" type="pres">
      <dgm:prSet presAssocID="{B909AF2A-9481-4D3E-9238-97124B840C0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CE0810F-34D6-46A0-9885-B9E7B60305A7}" srcId="{81AFB286-2B3B-4E5D-9FED-018B02740BE6}" destId="{B909AF2A-9481-4D3E-9238-97124B840C01}" srcOrd="0" destOrd="0" parTransId="{D279EB4D-5C5E-4526-92FE-4D6606C97210}" sibTransId="{3FB0BF10-6B27-4AD0-A987-9BDFB1853F36}"/>
    <dgm:cxn modelId="{EDC26B97-C39C-4732-9794-E145838FDCAB}" type="presOf" srcId="{B909AF2A-9481-4D3E-9238-97124B840C01}" destId="{4C6B29D4-4F96-47C5-B40F-4FBED5619E78}" srcOrd="0" destOrd="0" presId="urn:microsoft.com/office/officeart/2005/8/layout/vList2"/>
    <dgm:cxn modelId="{353602E3-586D-46AC-9E20-4DA09A244B57}" type="presOf" srcId="{81AFB286-2B3B-4E5D-9FED-018B02740BE6}" destId="{D01A6772-9982-4965-B0EA-B0FDBCE491FA}" srcOrd="0" destOrd="0" presId="urn:microsoft.com/office/officeart/2005/8/layout/vList2"/>
    <dgm:cxn modelId="{E8590260-A118-4ED9-9478-DDB250CEF177}" type="presParOf" srcId="{D01A6772-9982-4965-B0EA-B0FDBCE491FA}" destId="{4C6B29D4-4F96-47C5-B40F-4FBED5619E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73A50F-BC83-4908-A55E-4D53892D4881}" type="doc">
      <dgm:prSet loTypeId="urn:microsoft.com/office/officeart/2005/8/layout/hierarchy3" loCatId="hierarchy" qsTypeId="urn:microsoft.com/office/officeart/2005/8/quickstyle/simple1#11" qsCatId="simple" csTypeId="urn:microsoft.com/office/officeart/2005/8/colors/accent3_1#20" csCatId="accent3" phldr="1"/>
      <dgm:spPr/>
      <dgm:t>
        <a:bodyPr/>
        <a:lstStyle/>
        <a:p>
          <a:endParaRPr lang="zh-CN" altLang="en-US"/>
        </a:p>
      </dgm:t>
    </dgm:pt>
    <dgm:pt modelId="{0FB81F3C-02E7-458E-AFB2-DE1540D0AE77}">
      <dgm:prSet/>
      <dgm:spPr/>
      <dgm:t>
        <a:bodyPr/>
        <a:lstStyle/>
        <a:p>
          <a:pPr algn="l"/>
          <a:r>
            <a:rPr lang="en-US" b="0" i="0" baseline="0" dirty="0">
              <a:latin typeface="楷体" panose="02010609060101010101" pitchFamily="49" charset="-122"/>
              <a:ea typeface="楷体" panose="02010609060101010101" pitchFamily="49" charset="-122"/>
            </a:rPr>
            <a:t>1.</a:t>
          </a:r>
          <a:r>
            <a:rPr lang="zh-CN" b="0" i="0" baseline="0" dirty="0">
              <a:latin typeface="楷体" panose="02010609060101010101" pitchFamily="49" charset="-122"/>
              <a:ea typeface="楷体" panose="02010609060101010101" pitchFamily="49" charset="-122"/>
            </a:rPr>
            <a:t>结合新发展理念，谈谈你</a:t>
          </a:r>
          <a:r>
            <a:rPr lang="zh-CN" altLang="en-US" b="0" i="0" baseline="0" dirty="0">
              <a:latin typeface="楷体" panose="02010609060101010101" pitchFamily="49" charset="-122"/>
              <a:ea typeface="楷体" panose="02010609060101010101" pitchFamily="49" charset="-122"/>
            </a:rPr>
            <a:t>对坚决打好污染防治攻坚战</a:t>
          </a:r>
          <a:r>
            <a:rPr lang="zh-CN" b="0" i="0" baseline="0" dirty="0">
              <a:latin typeface="楷体" panose="02010609060101010101" pitchFamily="49" charset="-122"/>
              <a:ea typeface="楷体" panose="02010609060101010101" pitchFamily="49" charset="-122"/>
            </a:rPr>
            <a:t>的认识。</a:t>
          </a:r>
          <a:endParaRPr lang="zh-CN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6E3D7A8B-E5FB-4642-B35A-F03CE39FB0BD}" type="parTrans" cxnId="{21249EDF-7BC9-46E4-B9CB-2EFE4D23DDA2}">
      <dgm:prSet/>
      <dgm:spPr/>
      <dgm:t>
        <a:bodyPr/>
        <a:lstStyle/>
        <a:p>
          <a:endParaRPr lang="zh-CN" altLang="en-US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CE0A607-FA91-42EA-B017-C2AFD33A4D37}" type="sibTrans" cxnId="{21249EDF-7BC9-46E4-B9CB-2EFE4D23DDA2}">
      <dgm:prSet/>
      <dgm:spPr/>
      <dgm:t>
        <a:bodyPr/>
        <a:lstStyle/>
        <a:p>
          <a:endParaRPr lang="zh-CN" altLang="en-US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D5D978D-1E4C-48EC-9728-E5D939231A52}">
      <dgm:prSet/>
      <dgm:spPr/>
      <dgm:t>
        <a:bodyPr/>
        <a:lstStyle/>
        <a:p>
          <a:pPr algn="l"/>
          <a:r>
            <a:rPr lang="en-US" b="0" i="0" baseline="0" dirty="0">
              <a:latin typeface="楷体" panose="02010609060101010101" pitchFamily="49" charset="-122"/>
              <a:ea typeface="楷体" panose="02010609060101010101" pitchFamily="49" charset="-122"/>
            </a:rPr>
            <a:t>2.</a:t>
          </a:r>
          <a:r>
            <a:rPr lang="zh-CN" b="0" i="0" baseline="0" dirty="0">
              <a:latin typeface="楷体" panose="02010609060101010101" pitchFamily="49" charset="-122"/>
              <a:ea typeface="楷体" panose="02010609060101010101" pitchFamily="49" charset="-122"/>
            </a:rPr>
            <a:t>结合生活经验，说说我们应如何坚持人与自然和谐共生，广泛形成绿色生产生活方式。</a:t>
          </a:r>
          <a:endParaRPr lang="zh-CN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585A604A-9F15-45E4-B572-49882196126C}" type="parTrans" cxnId="{27B7C675-C279-4A3B-AA79-A471FDF23F03}">
      <dgm:prSet/>
      <dgm:spPr/>
      <dgm:t>
        <a:bodyPr/>
        <a:lstStyle/>
        <a:p>
          <a:endParaRPr lang="zh-CN" altLang="en-US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5559C798-33CF-4FD2-9B8C-12B7EB5F259F}" type="sibTrans" cxnId="{27B7C675-C279-4A3B-AA79-A471FDF23F03}">
      <dgm:prSet/>
      <dgm:spPr/>
      <dgm:t>
        <a:bodyPr/>
        <a:lstStyle/>
        <a:p>
          <a:endParaRPr lang="zh-CN" altLang="en-US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07BADFFE-128C-4E3D-8EF1-6C26B8B8B660}" type="pres">
      <dgm:prSet presAssocID="{2B73A50F-BC83-4908-A55E-4D53892D48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AE6375-BF81-47A0-AF2C-D76C27BF9859}" type="pres">
      <dgm:prSet presAssocID="{0FB81F3C-02E7-458E-AFB2-DE1540D0AE77}" presName="root" presStyleCnt="0"/>
      <dgm:spPr/>
    </dgm:pt>
    <dgm:pt modelId="{B8768A90-F199-497C-87CD-1EE0958DA0FC}" type="pres">
      <dgm:prSet presAssocID="{0FB81F3C-02E7-458E-AFB2-DE1540D0AE77}" presName="rootComposite" presStyleCnt="0"/>
      <dgm:spPr/>
    </dgm:pt>
    <dgm:pt modelId="{3DA8FCC5-E6CD-4F76-96A4-ABA91CC49C20}" type="pres">
      <dgm:prSet presAssocID="{0FB81F3C-02E7-458E-AFB2-DE1540D0AE77}" presName="rootText" presStyleLbl="node1" presStyleIdx="0" presStyleCnt="2"/>
      <dgm:spPr/>
    </dgm:pt>
    <dgm:pt modelId="{CF74BE3C-0DCB-4B4D-A018-715560E7E6B3}" type="pres">
      <dgm:prSet presAssocID="{0FB81F3C-02E7-458E-AFB2-DE1540D0AE77}" presName="rootConnector" presStyleLbl="node1" presStyleIdx="0" presStyleCnt="2"/>
      <dgm:spPr/>
    </dgm:pt>
    <dgm:pt modelId="{78607963-5177-477C-866E-D368B9CF517C}" type="pres">
      <dgm:prSet presAssocID="{0FB81F3C-02E7-458E-AFB2-DE1540D0AE77}" presName="childShape" presStyleCnt="0"/>
      <dgm:spPr/>
    </dgm:pt>
    <dgm:pt modelId="{24242DEF-6CA0-4713-A669-10F1EDF0218B}" type="pres">
      <dgm:prSet presAssocID="{AD5D978D-1E4C-48EC-9728-E5D939231A52}" presName="root" presStyleCnt="0"/>
      <dgm:spPr/>
    </dgm:pt>
    <dgm:pt modelId="{F3E39E5C-2CBD-4FB9-B875-2387C5636FD5}" type="pres">
      <dgm:prSet presAssocID="{AD5D978D-1E4C-48EC-9728-E5D939231A52}" presName="rootComposite" presStyleCnt="0"/>
      <dgm:spPr/>
    </dgm:pt>
    <dgm:pt modelId="{16884510-1DF7-4AB0-899A-17C03C5E3514}" type="pres">
      <dgm:prSet presAssocID="{AD5D978D-1E4C-48EC-9728-E5D939231A52}" presName="rootText" presStyleLbl="node1" presStyleIdx="1" presStyleCnt="2"/>
      <dgm:spPr/>
    </dgm:pt>
    <dgm:pt modelId="{46598CCB-ABC6-40EB-9EAD-FBA9B837FA02}" type="pres">
      <dgm:prSet presAssocID="{AD5D978D-1E4C-48EC-9728-E5D939231A52}" presName="rootConnector" presStyleLbl="node1" presStyleIdx="1" presStyleCnt="2"/>
      <dgm:spPr/>
    </dgm:pt>
    <dgm:pt modelId="{0EA84F39-8AF7-4A16-95A3-CD1DBFD04307}" type="pres">
      <dgm:prSet presAssocID="{AD5D978D-1E4C-48EC-9728-E5D939231A52}" presName="childShape" presStyleCnt="0"/>
      <dgm:spPr/>
    </dgm:pt>
  </dgm:ptLst>
  <dgm:cxnLst>
    <dgm:cxn modelId="{EDB75F1A-EAF2-4199-AF90-D4D4E0523923}" type="presOf" srcId="{AD5D978D-1E4C-48EC-9728-E5D939231A52}" destId="{46598CCB-ABC6-40EB-9EAD-FBA9B837FA02}" srcOrd="1" destOrd="0" presId="urn:microsoft.com/office/officeart/2005/8/layout/hierarchy3"/>
    <dgm:cxn modelId="{60C55E3F-2156-4F6B-8590-8C87E10256BA}" type="presOf" srcId="{AD5D978D-1E4C-48EC-9728-E5D939231A52}" destId="{16884510-1DF7-4AB0-899A-17C03C5E3514}" srcOrd="0" destOrd="0" presId="urn:microsoft.com/office/officeart/2005/8/layout/hierarchy3"/>
    <dgm:cxn modelId="{7C2F2642-D9C9-44D2-9849-BA1D185FE492}" type="presOf" srcId="{0FB81F3C-02E7-458E-AFB2-DE1540D0AE77}" destId="{3DA8FCC5-E6CD-4F76-96A4-ABA91CC49C20}" srcOrd="0" destOrd="0" presId="urn:microsoft.com/office/officeart/2005/8/layout/hierarchy3"/>
    <dgm:cxn modelId="{0A53F850-8C67-4273-8393-A67D3D60AA2B}" type="presOf" srcId="{2B73A50F-BC83-4908-A55E-4D53892D4881}" destId="{07BADFFE-128C-4E3D-8EF1-6C26B8B8B660}" srcOrd="0" destOrd="0" presId="urn:microsoft.com/office/officeart/2005/8/layout/hierarchy3"/>
    <dgm:cxn modelId="{27B7C675-C279-4A3B-AA79-A471FDF23F03}" srcId="{2B73A50F-BC83-4908-A55E-4D53892D4881}" destId="{AD5D978D-1E4C-48EC-9728-E5D939231A52}" srcOrd="1" destOrd="0" parTransId="{585A604A-9F15-45E4-B572-49882196126C}" sibTransId="{5559C798-33CF-4FD2-9B8C-12B7EB5F259F}"/>
    <dgm:cxn modelId="{C70CCD56-C8F2-420D-9C18-BCE594E71AA1}" type="presOf" srcId="{0FB81F3C-02E7-458E-AFB2-DE1540D0AE77}" destId="{CF74BE3C-0DCB-4B4D-A018-715560E7E6B3}" srcOrd="1" destOrd="0" presId="urn:microsoft.com/office/officeart/2005/8/layout/hierarchy3"/>
    <dgm:cxn modelId="{21249EDF-7BC9-46E4-B9CB-2EFE4D23DDA2}" srcId="{2B73A50F-BC83-4908-A55E-4D53892D4881}" destId="{0FB81F3C-02E7-458E-AFB2-DE1540D0AE77}" srcOrd="0" destOrd="0" parTransId="{6E3D7A8B-E5FB-4642-B35A-F03CE39FB0BD}" sibTransId="{ACE0A607-FA91-42EA-B017-C2AFD33A4D37}"/>
    <dgm:cxn modelId="{81FF6977-8E22-4A7F-B73E-936FF694AE2F}" type="presParOf" srcId="{07BADFFE-128C-4E3D-8EF1-6C26B8B8B660}" destId="{15AE6375-BF81-47A0-AF2C-D76C27BF9859}" srcOrd="0" destOrd="0" presId="urn:microsoft.com/office/officeart/2005/8/layout/hierarchy3"/>
    <dgm:cxn modelId="{69145DF0-9286-4D00-870B-FB9DF5604207}" type="presParOf" srcId="{15AE6375-BF81-47A0-AF2C-D76C27BF9859}" destId="{B8768A90-F199-497C-87CD-1EE0958DA0FC}" srcOrd="0" destOrd="0" presId="urn:microsoft.com/office/officeart/2005/8/layout/hierarchy3"/>
    <dgm:cxn modelId="{0B34A872-04D6-498F-B22D-A41548B5677B}" type="presParOf" srcId="{B8768A90-F199-497C-87CD-1EE0958DA0FC}" destId="{3DA8FCC5-E6CD-4F76-96A4-ABA91CC49C20}" srcOrd="0" destOrd="0" presId="urn:microsoft.com/office/officeart/2005/8/layout/hierarchy3"/>
    <dgm:cxn modelId="{FA7DC538-14EE-443D-9B27-9379967E6176}" type="presParOf" srcId="{B8768A90-F199-497C-87CD-1EE0958DA0FC}" destId="{CF74BE3C-0DCB-4B4D-A018-715560E7E6B3}" srcOrd="1" destOrd="0" presId="urn:microsoft.com/office/officeart/2005/8/layout/hierarchy3"/>
    <dgm:cxn modelId="{C16FC26C-3D34-49C1-82AD-12246DCE8C08}" type="presParOf" srcId="{15AE6375-BF81-47A0-AF2C-D76C27BF9859}" destId="{78607963-5177-477C-866E-D368B9CF517C}" srcOrd="1" destOrd="0" presId="urn:microsoft.com/office/officeart/2005/8/layout/hierarchy3"/>
    <dgm:cxn modelId="{3AC0B367-5D01-4CC9-A2F3-27CB28F4491D}" type="presParOf" srcId="{07BADFFE-128C-4E3D-8EF1-6C26B8B8B660}" destId="{24242DEF-6CA0-4713-A669-10F1EDF0218B}" srcOrd="1" destOrd="0" presId="urn:microsoft.com/office/officeart/2005/8/layout/hierarchy3"/>
    <dgm:cxn modelId="{E86743D0-71F5-4ED5-96EE-CABD3FA4D0E8}" type="presParOf" srcId="{24242DEF-6CA0-4713-A669-10F1EDF0218B}" destId="{F3E39E5C-2CBD-4FB9-B875-2387C5636FD5}" srcOrd="0" destOrd="0" presId="urn:microsoft.com/office/officeart/2005/8/layout/hierarchy3"/>
    <dgm:cxn modelId="{4C7E9D2C-819A-4A8F-9E81-2B960156115A}" type="presParOf" srcId="{F3E39E5C-2CBD-4FB9-B875-2387C5636FD5}" destId="{16884510-1DF7-4AB0-899A-17C03C5E3514}" srcOrd="0" destOrd="0" presId="urn:microsoft.com/office/officeart/2005/8/layout/hierarchy3"/>
    <dgm:cxn modelId="{CDE78CE1-C382-45CE-B0E2-49F2C2CF0D9D}" type="presParOf" srcId="{F3E39E5C-2CBD-4FB9-B875-2387C5636FD5}" destId="{46598CCB-ABC6-40EB-9EAD-FBA9B837FA02}" srcOrd="1" destOrd="0" presId="urn:microsoft.com/office/officeart/2005/8/layout/hierarchy3"/>
    <dgm:cxn modelId="{17A3AF98-E1FD-4706-A448-1743B020ECAA}" type="presParOf" srcId="{24242DEF-6CA0-4713-A669-10F1EDF0218B}" destId="{0EA84F39-8AF7-4A16-95A3-CD1DBFD0430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D5F13-0885-4BCE-A368-10155107E16D}">
      <dsp:nvSpPr>
        <dsp:cNvPr id="0" name=""/>
        <dsp:cNvSpPr/>
      </dsp:nvSpPr>
      <dsp:spPr>
        <a:xfrm>
          <a:off x="5247348" y="2916705"/>
          <a:ext cx="575681" cy="2475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840" y="0"/>
              </a:lnTo>
              <a:lnTo>
                <a:pt x="287840" y="2475429"/>
              </a:lnTo>
              <a:lnTo>
                <a:pt x="575681" y="247542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68CF0-A6BC-426A-B920-101580EB5908}">
      <dsp:nvSpPr>
        <dsp:cNvPr id="0" name=""/>
        <dsp:cNvSpPr/>
      </dsp:nvSpPr>
      <dsp:spPr>
        <a:xfrm>
          <a:off x="5247348" y="2916705"/>
          <a:ext cx="575681" cy="123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840" y="0"/>
              </a:lnTo>
              <a:lnTo>
                <a:pt x="287840" y="1237714"/>
              </a:lnTo>
              <a:lnTo>
                <a:pt x="575681" y="12377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9F83E-3A0F-45B8-9F0D-89AD6ABC2FD4}">
      <dsp:nvSpPr>
        <dsp:cNvPr id="0" name=""/>
        <dsp:cNvSpPr/>
      </dsp:nvSpPr>
      <dsp:spPr>
        <a:xfrm>
          <a:off x="5247348" y="2870985"/>
          <a:ext cx="5756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681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957E8-F198-4C9C-AA88-2656499B81CD}">
      <dsp:nvSpPr>
        <dsp:cNvPr id="0" name=""/>
        <dsp:cNvSpPr/>
      </dsp:nvSpPr>
      <dsp:spPr>
        <a:xfrm>
          <a:off x="5247348" y="1678990"/>
          <a:ext cx="575681" cy="1237714"/>
        </a:xfrm>
        <a:custGeom>
          <a:avLst/>
          <a:gdLst/>
          <a:ahLst/>
          <a:cxnLst/>
          <a:rect l="0" t="0" r="0" b="0"/>
          <a:pathLst>
            <a:path>
              <a:moveTo>
                <a:pt x="0" y="1237714"/>
              </a:moveTo>
              <a:lnTo>
                <a:pt x="287840" y="1237714"/>
              </a:lnTo>
              <a:lnTo>
                <a:pt x="287840" y="0"/>
              </a:lnTo>
              <a:lnTo>
                <a:pt x="575681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AC2A4-A154-452D-9D4B-4B4D8B144F0B}">
      <dsp:nvSpPr>
        <dsp:cNvPr id="0" name=""/>
        <dsp:cNvSpPr/>
      </dsp:nvSpPr>
      <dsp:spPr>
        <a:xfrm>
          <a:off x="5247348" y="441276"/>
          <a:ext cx="575681" cy="2475429"/>
        </a:xfrm>
        <a:custGeom>
          <a:avLst/>
          <a:gdLst/>
          <a:ahLst/>
          <a:cxnLst/>
          <a:rect l="0" t="0" r="0" b="0"/>
          <a:pathLst>
            <a:path>
              <a:moveTo>
                <a:pt x="0" y="2475429"/>
              </a:moveTo>
              <a:lnTo>
                <a:pt x="287840" y="2475429"/>
              </a:lnTo>
              <a:lnTo>
                <a:pt x="287840" y="0"/>
              </a:lnTo>
              <a:lnTo>
                <a:pt x="575681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749C5-590A-4289-ADCA-B8F1B7E9E0D8}">
      <dsp:nvSpPr>
        <dsp:cNvPr id="0" name=""/>
        <dsp:cNvSpPr/>
      </dsp:nvSpPr>
      <dsp:spPr>
        <a:xfrm>
          <a:off x="2368941" y="1443960"/>
          <a:ext cx="2878406" cy="2945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        第</a:t>
          </a:r>
          <a:r>
            <a:rPr lang="en-US" altLang="zh-CN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讲</a:t>
          </a:r>
          <a:endParaRPr lang="en-US" altLang="zh-CN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总体布局：统筹推进“五位一体”</a:t>
          </a:r>
        </a:p>
      </dsp:txBody>
      <dsp:txXfrm>
        <a:off x="2368941" y="1443960"/>
        <a:ext cx="2878406" cy="2945489"/>
      </dsp:txXfrm>
    </dsp:sp>
    <dsp:sp modelId="{948D2EA5-ADB5-4997-8F0D-0796279C86F2}">
      <dsp:nvSpPr>
        <dsp:cNvPr id="0" name=""/>
        <dsp:cNvSpPr/>
      </dsp:nvSpPr>
      <dsp:spPr>
        <a:xfrm>
          <a:off x="5823029" y="2319"/>
          <a:ext cx="2878406" cy="877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以新发展理念推动经济   高质量发展</a:t>
          </a:r>
        </a:p>
      </dsp:txBody>
      <dsp:txXfrm>
        <a:off x="5823029" y="2319"/>
        <a:ext cx="2878406" cy="877913"/>
      </dsp:txXfrm>
    </dsp:sp>
    <dsp:sp modelId="{8D6D77BD-F68F-4CD0-9B89-476BA574D9A8}">
      <dsp:nvSpPr>
        <dsp:cNvPr id="0" name=""/>
        <dsp:cNvSpPr/>
      </dsp:nvSpPr>
      <dsp:spPr>
        <a:xfrm>
          <a:off x="5823029" y="1240033"/>
          <a:ext cx="2878406" cy="877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发展社会主义民主政治</a:t>
          </a:r>
          <a:endParaRPr lang="en-US" altLang="zh-CN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23029" y="1240033"/>
        <a:ext cx="2878406" cy="877913"/>
      </dsp:txXfrm>
    </dsp:sp>
    <dsp:sp modelId="{D69EBFB7-B6D5-4B26-9359-970A36D219D8}">
      <dsp:nvSpPr>
        <dsp:cNvPr id="0" name=""/>
        <dsp:cNvSpPr/>
      </dsp:nvSpPr>
      <dsp:spPr>
        <a:xfrm>
          <a:off x="5823029" y="2477748"/>
          <a:ext cx="2878406" cy="877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铸就中华文化新辉煌</a:t>
          </a:r>
          <a:endParaRPr lang="en-US" altLang="zh-CN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23029" y="2477748"/>
        <a:ext cx="2878406" cy="877913"/>
      </dsp:txXfrm>
    </dsp:sp>
    <dsp:sp modelId="{E2BCD50C-EC5C-46F7-9F33-72EC9BADC5CC}">
      <dsp:nvSpPr>
        <dsp:cNvPr id="0" name=""/>
        <dsp:cNvSpPr/>
      </dsp:nvSpPr>
      <dsp:spPr>
        <a:xfrm>
          <a:off x="5823029" y="3715463"/>
          <a:ext cx="2878406" cy="877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以保障和改善民生为重点，加强社会建设</a:t>
          </a:r>
        </a:p>
      </dsp:txBody>
      <dsp:txXfrm>
        <a:off x="5823029" y="3715463"/>
        <a:ext cx="2878406" cy="877913"/>
      </dsp:txXfrm>
    </dsp:sp>
    <dsp:sp modelId="{C59A183D-55D9-4BC9-ACB2-90D8382348BD}">
      <dsp:nvSpPr>
        <dsp:cNvPr id="0" name=""/>
        <dsp:cNvSpPr/>
      </dsp:nvSpPr>
      <dsp:spPr>
        <a:xfrm>
          <a:off x="5823029" y="4953178"/>
          <a:ext cx="2878406" cy="877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促进人与自然和谐共生</a:t>
          </a:r>
          <a:endParaRPr lang="en-US" altLang="zh-CN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23029" y="4953178"/>
        <a:ext cx="2878406" cy="877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D5F13-0885-4BCE-A368-10155107E16D}">
      <dsp:nvSpPr>
        <dsp:cNvPr id="0" name=""/>
        <dsp:cNvSpPr/>
      </dsp:nvSpPr>
      <dsp:spPr>
        <a:xfrm>
          <a:off x="5247348" y="2916705"/>
          <a:ext cx="575681" cy="2475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840" y="0"/>
              </a:lnTo>
              <a:lnTo>
                <a:pt x="287840" y="2475429"/>
              </a:lnTo>
              <a:lnTo>
                <a:pt x="575681" y="247542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68CF0-A6BC-426A-B920-101580EB5908}">
      <dsp:nvSpPr>
        <dsp:cNvPr id="0" name=""/>
        <dsp:cNvSpPr/>
      </dsp:nvSpPr>
      <dsp:spPr>
        <a:xfrm>
          <a:off x="5247348" y="2916705"/>
          <a:ext cx="575681" cy="123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840" y="0"/>
              </a:lnTo>
              <a:lnTo>
                <a:pt x="287840" y="1237714"/>
              </a:lnTo>
              <a:lnTo>
                <a:pt x="575681" y="12377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9F83E-3A0F-45B8-9F0D-89AD6ABC2FD4}">
      <dsp:nvSpPr>
        <dsp:cNvPr id="0" name=""/>
        <dsp:cNvSpPr/>
      </dsp:nvSpPr>
      <dsp:spPr>
        <a:xfrm>
          <a:off x="5247348" y="2870985"/>
          <a:ext cx="5756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681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957E8-F198-4C9C-AA88-2656499B81CD}">
      <dsp:nvSpPr>
        <dsp:cNvPr id="0" name=""/>
        <dsp:cNvSpPr/>
      </dsp:nvSpPr>
      <dsp:spPr>
        <a:xfrm>
          <a:off x="5247348" y="1678990"/>
          <a:ext cx="575681" cy="1237714"/>
        </a:xfrm>
        <a:custGeom>
          <a:avLst/>
          <a:gdLst/>
          <a:ahLst/>
          <a:cxnLst/>
          <a:rect l="0" t="0" r="0" b="0"/>
          <a:pathLst>
            <a:path>
              <a:moveTo>
                <a:pt x="0" y="1237714"/>
              </a:moveTo>
              <a:lnTo>
                <a:pt x="287840" y="1237714"/>
              </a:lnTo>
              <a:lnTo>
                <a:pt x="287840" y="0"/>
              </a:lnTo>
              <a:lnTo>
                <a:pt x="575681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AC2A4-A154-452D-9D4B-4B4D8B144F0B}">
      <dsp:nvSpPr>
        <dsp:cNvPr id="0" name=""/>
        <dsp:cNvSpPr/>
      </dsp:nvSpPr>
      <dsp:spPr>
        <a:xfrm>
          <a:off x="5247348" y="441276"/>
          <a:ext cx="575681" cy="2475429"/>
        </a:xfrm>
        <a:custGeom>
          <a:avLst/>
          <a:gdLst/>
          <a:ahLst/>
          <a:cxnLst/>
          <a:rect l="0" t="0" r="0" b="0"/>
          <a:pathLst>
            <a:path>
              <a:moveTo>
                <a:pt x="0" y="2475429"/>
              </a:moveTo>
              <a:lnTo>
                <a:pt x="287840" y="2475429"/>
              </a:lnTo>
              <a:lnTo>
                <a:pt x="287840" y="0"/>
              </a:lnTo>
              <a:lnTo>
                <a:pt x="575681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749C5-590A-4289-ADCA-B8F1B7E9E0D8}">
      <dsp:nvSpPr>
        <dsp:cNvPr id="0" name=""/>
        <dsp:cNvSpPr/>
      </dsp:nvSpPr>
      <dsp:spPr>
        <a:xfrm>
          <a:off x="2368941" y="1443960"/>
          <a:ext cx="2878406" cy="2945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        第</a:t>
          </a:r>
          <a:r>
            <a:rPr lang="en-US" altLang="zh-CN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5</a:t>
          </a: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讲</a:t>
          </a:r>
          <a:endParaRPr lang="en-US" altLang="zh-CN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总体布局：统筹推进“五位一体”</a:t>
          </a:r>
        </a:p>
      </dsp:txBody>
      <dsp:txXfrm>
        <a:off x="2368941" y="1443960"/>
        <a:ext cx="2878406" cy="2945489"/>
      </dsp:txXfrm>
    </dsp:sp>
    <dsp:sp modelId="{948D2EA5-ADB5-4997-8F0D-0796279C86F2}">
      <dsp:nvSpPr>
        <dsp:cNvPr id="0" name=""/>
        <dsp:cNvSpPr/>
      </dsp:nvSpPr>
      <dsp:spPr>
        <a:xfrm>
          <a:off x="5823029" y="2319"/>
          <a:ext cx="2878406" cy="877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以新发展理念推动经济   高质量发展</a:t>
          </a:r>
        </a:p>
      </dsp:txBody>
      <dsp:txXfrm>
        <a:off x="5823029" y="2319"/>
        <a:ext cx="2878406" cy="877913"/>
      </dsp:txXfrm>
    </dsp:sp>
    <dsp:sp modelId="{8D6D77BD-F68F-4CD0-9B89-476BA574D9A8}">
      <dsp:nvSpPr>
        <dsp:cNvPr id="0" name=""/>
        <dsp:cNvSpPr/>
      </dsp:nvSpPr>
      <dsp:spPr>
        <a:xfrm>
          <a:off x="5823029" y="1240033"/>
          <a:ext cx="2878406" cy="877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发展社会主义民主政治</a:t>
          </a:r>
          <a:endParaRPr lang="en-US" altLang="zh-CN" sz="20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23029" y="1240033"/>
        <a:ext cx="2878406" cy="877913"/>
      </dsp:txXfrm>
    </dsp:sp>
    <dsp:sp modelId="{D69EBFB7-B6D5-4B26-9359-970A36D219D8}">
      <dsp:nvSpPr>
        <dsp:cNvPr id="0" name=""/>
        <dsp:cNvSpPr/>
      </dsp:nvSpPr>
      <dsp:spPr>
        <a:xfrm>
          <a:off x="5823029" y="2477748"/>
          <a:ext cx="2878406" cy="877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b="1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铸就中华文化新辉煌</a:t>
          </a:r>
          <a:endParaRPr lang="en-US" altLang="zh-CN" sz="2000" b="1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b="1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23029" y="2477748"/>
        <a:ext cx="2878406" cy="877913"/>
      </dsp:txXfrm>
    </dsp:sp>
    <dsp:sp modelId="{E2BCD50C-EC5C-46F7-9F33-72EC9BADC5CC}">
      <dsp:nvSpPr>
        <dsp:cNvPr id="0" name=""/>
        <dsp:cNvSpPr/>
      </dsp:nvSpPr>
      <dsp:spPr>
        <a:xfrm>
          <a:off x="5823029" y="3715463"/>
          <a:ext cx="2878406" cy="877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以保障和改善民生为重点，加强社会建设</a:t>
          </a:r>
        </a:p>
      </dsp:txBody>
      <dsp:txXfrm>
        <a:off x="5823029" y="3715463"/>
        <a:ext cx="2878406" cy="877913"/>
      </dsp:txXfrm>
    </dsp:sp>
    <dsp:sp modelId="{C59A183D-55D9-4BC9-ACB2-90D8382348BD}">
      <dsp:nvSpPr>
        <dsp:cNvPr id="0" name=""/>
        <dsp:cNvSpPr/>
      </dsp:nvSpPr>
      <dsp:spPr>
        <a:xfrm>
          <a:off x="5823029" y="4953178"/>
          <a:ext cx="2878406" cy="877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b="1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促进人与自然和谐共生</a:t>
          </a:r>
          <a:endParaRPr lang="en-US" altLang="zh-CN" sz="2000" b="1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b="1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23029" y="4953178"/>
        <a:ext cx="2878406" cy="877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D4435-6BFE-4329-A62B-3427D6CF5699}">
      <dsp:nvSpPr>
        <dsp:cNvPr id="0" name=""/>
        <dsp:cNvSpPr/>
      </dsp:nvSpPr>
      <dsp:spPr>
        <a:xfrm>
          <a:off x="3434717" y="0"/>
          <a:ext cx="2636377" cy="17575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第二课时</a:t>
          </a:r>
        </a:p>
      </dsp:txBody>
      <dsp:txXfrm>
        <a:off x="3486195" y="51478"/>
        <a:ext cx="2533421" cy="1654629"/>
      </dsp:txXfrm>
    </dsp:sp>
    <dsp:sp modelId="{74D05751-890E-4AD8-858E-DFA2CC34224B}">
      <dsp:nvSpPr>
        <dsp:cNvPr id="0" name=""/>
        <dsp:cNvSpPr/>
      </dsp:nvSpPr>
      <dsp:spPr>
        <a:xfrm>
          <a:off x="1325615" y="1757585"/>
          <a:ext cx="3427291" cy="703034"/>
        </a:xfrm>
        <a:custGeom>
          <a:avLst/>
          <a:gdLst/>
          <a:ahLst/>
          <a:cxnLst/>
          <a:rect l="0" t="0" r="0" b="0"/>
          <a:pathLst>
            <a:path>
              <a:moveTo>
                <a:pt x="3427291" y="0"/>
              </a:moveTo>
              <a:lnTo>
                <a:pt x="3427291" y="351517"/>
              </a:lnTo>
              <a:lnTo>
                <a:pt x="0" y="351517"/>
              </a:lnTo>
              <a:lnTo>
                <a:pt x="0" y="7030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A6473-0AE9-4E30-B887-D2598A1583D6}">
      <dsp:nvSpPr>
        <dsp:cNvPr id="0" name=""/>
        <dsp:cNvSpPr/>
      </dsp:nvSpPr>
      <dsp:spPr>
        <a:xfrm>
          <a:off x="7426" y="2460619"/>
          <a:ext cx="2636377" cy="17575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600" b="1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三  铸就中华文化新辉煌                               </a:t>
          </a:r>
        </a:p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904" y="2512097"/>
        <a:ext cx="2533421" cy="1654629"/>
      </dsp:txXfrm>
    </dsp:sp>
    <dsp:sp modelId="{978D418C-AE9C-4394-A8E4-5A0679AC712F}">
      <dsp:nvSpPr>
        <dsp:cNvPr id="0" name=""/>
        <dsp:cNvSpPr/>
      </dsp:nvSpPr>
      <dsp:spPr>
        <a:xfrm>
          <a:off x="4707186" y="1757585"/>
          <a:ext cx="91440" cy="703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30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D734F-36F2-4EEE-8A19-389212BD9DEA}">
      <dsp:nvSpPr>
        <dsp:cNvPr id="0" name=""/>
        <dsp:cNvSpPr/>
      </dsp:nvSpPr>
      <dsp:spPr>
        <a:xfrm>
          <a:off x="3434717" y="2460619"/>
          <a:ext cx="2636377" cy="17575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600" b="1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四   以保障和改善民生为重点，加强社会建设</a:t>
          </a:r>
          <a:endParaRPr lang="en-US" altLang="zh-CN" sz="2600" b="1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b="1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86195" y="2512097"/>
        <a:ext cx="2533421" cy="1654629"/>
      </dsp:txXfrm>
    </dsp:sp>
    <dsp:sp modelId="{E70E59EC-27F9-4D6D-8B0F-E1A80E3C966D}">
      <dsp:nvSpPr>
        <dsp:cNvPr id="0" name=""/>
        <dsp:cNvSpPr/>
      </dsp:nvSpPr>
      <dsp:spPr>
        <a:xfrm>
          <a:off x="4752906" y="1757585"/>
          <a:ext cx="3427291" cy="703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517"/>
              </a:lnTo>
              <a:lnTo>
                <a:pt x="3427291" y="351517"/>
              </a:lnTo>
              <a:lnTo>
                <a:pt x="3427291" y="7030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D8DF1-37D9-4EB2-80D7-9A971208CCB3}">
      <dsp:nvSpPr>
        <dsp:cNvPr id="0" name=""/>
        <dsp:cNvSpPr/>
      </dsp:nvSpPr>
      <dsp:spPr>
        <a:xfrm>
          <a:off x="6862008" y="2460619"/>
          <a:ext cx="2636377" cy="17575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600" b="1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五  促进人与自然和谐共生</a:t>
          </a: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913486" y="2512097"/>
        <a:ext cx="2533421" cy="1654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C5135-FD52-46E9-AFF8-917DFD5D726F}">
      <dsp:nvSpPr>
        <dsp:cNvPr id="0" name=""/>
        <dsp:cNvSpPr/>
      </dsp:nvSpPr>
      <dsp:spPr>
        <a:xfrm>
          <a:off x="0" y="181886"/>
          <a:ext cx="9978850" cy="126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D4D0D-353C-4726-BDC2-09A20B564D66}">
      <dsp:nvSpPr>
        <dsp:cNvPr id="0" name=""/>
        <dsp:cNvSpPr/>
      </dsp:nvSpPr>
      <dsp:spPr>
        <a:xfrm>
          <a:off x="498942" y="26655"/>
          <a:ext cx="8932457" cy="8932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024" tIns="0" rIns="26402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马克思主义是我们立党立国的根本指导思想。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2546" y="70259"/>
        <a:ext cx="8845249" cy="806022"/>
      </dsp:txXfrm>
    </dsp:sp>
    <dsp:sp modelId="{016B4D04-1DC7-4797-A927-205CA3D6E4E1}">
      <dsp:nvSpPr>
        <dsp:cNvPr id="0" name=""/>
        <dsp:cNvSpPr/>
      </dsp:nvSpPr>
      <dsp:spPr>
        <a:xfrm>
          <a:off x="0" y="2449886"/>
          <a:ext cx="9978850" cy="126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D2AF3-E17A-4015-84E9-3E98DE85CB4B}">
      <dsp:nvSpPr>
        <dsp:cNvPr id="0" name=""/>
        <dsp:cNvSpPr/>
      </dsp:nvSpPr>
      <dsp:spPr>
        <a:xfrm>
          <a:off x="498942" y="1711886"/>
          <a:ext cx="8853455" cy="1476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024" tIns="0" rIns="26402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坚持马克思主义，必须坚持马克思主义在意识形态领域指导地位的根本制度，全面贯彻落实习近平新时代中国特色社会主义思想，健全用党的创新理论武装全党、教育人民的工作体系。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0994" y="1783938"/>
        <a:ext cx="8709351" cy="1331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92A31-D4D2-4AE9-8300-0B468FCD57A1}">
      <dsp:nvSpPr>
        <dsp:cNvPr id="0" name=""/>
        <dsp:cNvSpPr/>
      </dsp:nvSpPr>
      <dsp:spPr>
        <a:xfrm>
          <a:off x="0" y="122096"/>
          <a:ext cx="7992776" cy="10308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社会主义核心价值观是社会主义文化的灵魂，是决定文化性质和方向的最深层次要素。</a:t>
          </a:r>
          <a:endParaRPr lang="zh-CN" altLang="en-US" sz="22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0323" y="172419"/>
        <a:ext cx="7892130" cy="930221"/>
      </dsp:txXfrm>
    </dsp:sp>
    <dsp:sp modelId="{1D027B39-BBDD-45DE-9DB0-4B49A55095BF}">
      <dsp:nvSpPr>
        <dsp:cNvPr id="0" name=""/>
        <dsp:cNvSpPr/>
      </dsp:nvSpPr>
      <dsp:spPr>
        <a:xfrm>
          <a:off x="0" y="1337284"/>
          <a:ext cx="7992776" cy="2134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它从国家、社会、公民三个层面深入回答了我们要建设什么样的国家、建设什么样的社会、培育什么样的公民的重大问题，凝结着全体人民共同的价值追求，是</a:t>
          </a:r>
          <a:r>
            <a:rPr lang="zh-CN" altLang="en-US" sz="2200" b="1" i="0" kern="1200" spc="-1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当代中国精神的集中体现</a:t>
          </a:r>
          <a:r>
            <a:rPr lang="zh-CN" altLang="en-US" sz="22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，是坚持和发展中国特色社会主义的精神动力。</a:t>
          </a:r>
          <a:endParaRPr lang="zh-CN" altLang="en-US" sz="22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4177" y="1441461"/>
        <a:ext cx="7784422" cy="1925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5B3FF-305D-49FA-B159-8DD518053984}">
      <dsp:nvSpPr>
        <dsp:cNvPr id="0" name=""/>
        <dsp:cNvSpPr/>
      </dsp:nvSpPr>
      <dsp:spPr>
        <a:xfrm>
          <a:off x="0" y="0"/>
          <a:ext cx="8887441" cy="1881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按照时代特点和要求，对传统文化中至今仍有借鉴价值的内涵和陈旧的表现形式加以改造，赋予其新的时代内涵和现代表达形式，激活其生命力。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65605" y="0"/>
        <a:ext cx="6921835" cy="1881177"/>
      </dsp:txXfrm>
    </dsp:sp>
    <dsp:sp modelId="{0462D9B0-98C3-4CC8-BFF0-475E3ABC9632}">
      <dsp:nvSpPr>
        <dsp:cNvPr id="0" name=""/>
        <dsp:cNvSpPr/>
      </dsp:nvSpPr>
      <dsp:spPr>
        <a:xfrm>
          <a:off x="443338" y="541365"/>
          <a:ext cx="1267046" cy="7984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FD9A1-9ADE-4A12-B522-631FC9E9EC51}">
      <dsp:nvSpPr>
        <dsp:cNvPr id="0" name=""/>
        <dsp:cNvSpPr/>
      </dsp:nvSpPr>
      <dsp:spPr>
        <a:xfrm>
          <a:off x="0" y="2069295"/>
          <a:ext cx="8887441" cy="1881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按照时代的新进步新进展，对中华优秀传统文化的内涵加以补充、拓展、完善，增强其影响力感召力。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65605" y="2069295"/>
        <a:ext cx="6921835" cy="1881177"/>
      </dsp:txXfrm>
    </dsp:sp>
    <dsp:sp modelId="{006F0859-CDB2-495F-A24C-D1EEA1B132A5}">
      <dsp:nvSpPr>
        <dsp:cNvPr id="0" name=""/>
        <dsp:cNvSpPr/>
      </dsp:nvSpPr>
      <dsp:spPr>
        <a:xfrm>
          <a:off x="324922" y="2772215"/>
          <a:ext cx="1503879" cy="4753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87F99-AB46-42A6-8175-69D41A41FC35}">
      <dsp:nvSpPr>
        <dsp:cNvPr id="0" name=""/>
        <dsp:cNvSpPr/>
      </dsp:nvSpPr>
      <dsp:spPr>
        <a:xfrm>
          <a:off x="0" y="82250"/>
          <a:ext cx="9380823" cy="1572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文化软实力集中体现了一个国家基于文化而具有的凝聚力和生命力，以及由此产生的</a:t>
          </a:r>
          <a:r>
            <a:rPr lang="zh-CN" altLang="en-US" sz="2100" b="1" i="0" kern="1200" spc="1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吸引力和影响力</a:t>
          </a:r>
          <a:r>
            <a:rPr lang="zh-CN" altLang="en-US" sz="21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r>
            <a:rPr lang="zh-CN" altLang="en-US" sz="2100" b="1" i="0" kern="1200" spc="1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提升国家文化软实力</a:t>
          </a:r>
          <a:r>
            <a:rPr lang="zh-CN" altLang="en-US" sz="21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，</a:t>
          </a:r>
          <a:r>
            <a:rPr lang="zh-CN" altLang="en-US" sz="2100" b="1" i="0" kern="1200" spc="1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要“形于中”</a:t>
          </a:r>
          <a:r>
            <a:rPr lang="zh-CN" altLang="en-US" sz="21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而“发于外”，切实把我们自身的文化建设好。</a:t>
          </a:r>
          <a:endParaRPr lang="zh-CN" altLang="en-US" sz="21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6762" y="159012"/>
        <a:ext cx="9227299" cy="1418956"/>
      </dsp:txXfrm>
    </dsp:sp>
    <dsp:sp modelId="{963B498C-2EB5-4788-9DA7-B8EB9EA1CFA4}">
      <dsp:nvSpPr>
        <dsp:cNvPr id="0" name=""/>
        <dsp:cNvSpPr/>
      </dsp:nvSpPr>
      <dsp:spPr>
        <a:xfrm>
          <a:off x="0" y="1715210"/>
          <a:ext cx="9380823" cy="189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i="0" kern="1200" baseline="0" dirty="0">
              <a:latin typeface="微软雅黑" panose="020B0503020204020204" pitchFamily="34" charset="-122"/>
              <a:ea typeface="微软雅黑" panose="020B0503020204020204" pitchFamily="34" charset="-122"/>
            </a:rPr>
            <a:t>讲好中国故事是提升国家文化软实力的重要战略任务。讲好中国故事，努力提高国际话语权，不断提升中华文化影响力，让世界更好了解中国，并提炼好展示好优秀传统文化，完善和创新国际传播。</a:t>
          </a:r>
          <a:endParaRPr lang="zh-CN" altLang="en-US" sz="21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2410" y="1807620"/>
        <a:ext cx="9196003" cy="1708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B29D4-4F96-47C5-B40F-4FBED5619E78}">
      <dsp:nvSpPr>
        <dsp:cNvPr id="0" name=""/>
        <dsp:cNvSpPr/>
      </dsp:nvSpPr>
      <dsp:spPr>
        <a:xfrm>
          <a:off x="0" y="1286"/>
          <a:ext cx="7236260" cy="26215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b="1" i="0" kern="1200" baseline="0" dirty="0"/>
            <a:t>         </a:t>
          </a:r>
          <a:r>
            <a:rPr lang="zh-CN" sz="2600" b="1" i="0" kern="1200" baseline="0" dirty="0"/>
            <a:t>教育、就业、收入分配、社会保障、医药卫生、住房等是民生的主要内容，是广大人民群众最关心最直接最现实的利益问题，也是民生工作的努力方向。只有始终关注民生、不断改善民生，才能赢得人民群众的支持拥护，才能形成强大的凝聚力和向心力。</a:t>
          </a:r>
          <a:endParaRPr lang="zh-CN" sz="2600" kern="1200" dirty="0"/>
        </a:p>
      </dsp:txBody>
      <dsp:txXfrm>
        <a:off x="127973" y="129259"/>
        <a:ext cx="6980314" cy="23655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8FCC5-E6CD-4F76-96A4-ABA91CC49C20}">
      <dsp:nvSpPr>
        <dsp:cNvPr id="0" name=""/>
        <dsp:cNvSpPr/>
      </dsp:nvSpPr>
      <dsp:spPr>
        <a:xfrm>
          <a:off x="14575" y="438"/>
          <a:ext cx="3646996" cy="18234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>
              <a:latin typeface="楷体" panose="02010609060101010101" pitchFamily="49" charset="-122"/>
              <a:ea typeface="楷体" panose="02010609060101010101" pitchFamily="49" charset="-122"/>
            </a:rPr>
            <a:t>1.</a:t>
          </a:r>
          <a:r>
            <a:rPr lang="zh-CN" sz="2700" b="0" i="0" kern="1200" baseline="0" dirty="0">
              <a:latin typeface="楷体" panose="02010609060101010101" pitchFamily="49" charset="-122"/>
              <a:ea typeface="楷体" panose="02010609060101010101" pitchFamily="49" charset="-122"/>
            </a:rPr>
            <a:t>结合新发展理念，谈谈你</a:t>
          </a:r>
          <a:r>
            <a:rPr lang="zh-CN" altLang="en-US" sz="2700" b="0" i="0" kern="1200" baseline="0" dirty="0">
              <a:latin typeface="楷体" panose="02010609060101010101" pitchFamily="49" charset="-122"/>
              <a:ea typeface="楷体" panose="02010609060101010101" pitchFamily="49" charset="-122"/>
            </a:rPr>
            <a:t>对坚决打好污染防治攻坚战</a:t>
          </a:r>
          <a:r>
            <a:rPr lang="zh-CN" sz="2700" b="0" i="0" kern="1200" baseline="0" dirty="0">
              <a:latin typeface="楷体" panose="02010609060101010101" pitchFamily="49" charset="-122"/>
              <a:ea typeface="楷体" panose="02010609060101010101" pitchFamily="49" charset="-122"/>
            </a:rPr>
            <a:t>的认识。</a:t>
          </a:r>
          <a:endParaRPr lang="zh-CN" sz="27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67983" y="53846"/>
        <a:ext cx="3540180" cy="1716682"/>
      </dsp:txXfrm>
    </dsp:sp>
    <dsp:sp modelId="{16884510-1DF7-4AB0-899A-17C03C5E3514}">
      <dsp:nvSpPr>
        <dsp:cNvPr id="0" name=""/>
        <dsp:cNvSpPr/>
      </dsp:nvSpPr>
      <dsp:spPr>
        <a:xfrm>
          <a:off x="4573321" y="438"/>
          <a:ext cx="3646996" cy="18234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>
              <a:latin typeface="楷体" panose="02010609060101010101" pitchFamily="49" charset="-122"/>
              <a:ea typeface="楷体" panose="02010609060101010101" pitchFamily="49" charset="-122"/>
            </a:rPr>
            <a:t>2.</a:t>
          </a:r>
          <a:r>
            <a:rPr lang="zh-CN" sz="2700" b="0" i="0" kern="1200" baseline="0" dirty="0">
              <a:latin typeface="楷体" panose="02010609060101010101" pitchFamily="49" charset="-122"/>
              <a:ea typeface="楷体" panose="02010609060101010101" pitchFamily="49" charset="-122"/>
            </a:rPr>
            <a:t>结合生活经验，说说我们应如何坚持人与自然和谐共生，广泛形成绿色生产生活方式。</a:t>
          </a:r>
          <a:endParaRPr lang="zh-CN" sz="27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4626729" y="53846"/>
        <a:ext cx="3540180" cy="1716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2021-09-05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06899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9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46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445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26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050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56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97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88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600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64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94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45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277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阅读读本</a:t>
            </a:r>
            <a:r>
              <a:rPr lang="en-US" altLang="zh-CN" dirty="0"/>
              <a:t>69</a:t>
            </a:r>
            <a:r>
              <a:rPr lang="zh-CN" altLang="en-US" dirty="0"/>
              <a:t>页文字，探究问题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945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433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6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95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24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5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821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2021-09-05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11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" y="80827"/>
            <a:ext cx="12158731" cy="669722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7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2021-09-05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1469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01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1125" y="0"/>
            <a:ext cx="12303125" cy="691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  <a:pPr/>
              <a:t>2021-09-05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眉头"/>
          <p:cNvSpPr txBox="1"/>
          <p:nvPr userDrawn="1"/>
        </p:nvSpPr>
        <p:spPr>
          <a:xfrm>
            <a:off x="648498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章节标题一</a:t>
            </a:r>
          </a:p>
        </p:txBody>
      </p:sp>
      <p:sp>
        <p:nvSpPr>
          <p:cNvPr id="9" name="眉头"/>
          <p:cNvSpPr txBox="1"/>
          <p:nvPr userDrawn="1"/>
        </p:nvSpPr>
        <p:spPr>
          <a:xfrm>
            <a:off x="2478497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章节标题二</a:t>
            </a:r>
          </a:p>
        </p:txBody>
      </p:sp>
      <p:sp>
        <p:nvSpPr>
          <p:cNvPr id="10" name="眉头"/>
          <p:cNvSpPr txBox="1"/>
          <p:nvPr userDrawn="1"/>
        </p:nvSpPr>
        <p:spPr>
          <a:xfrm>
            <a:off x="4324930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章节标题三</a:t>
            </a:r>
          </a:p>
        </p:txBody>
      </p:sp>
      <p:sp>
        <p:nvSpPr>
          <p:cNvPr id="11" name="眉头"/>
          <p:cNvSpPr txBox="1"/>
          <p:nvPr userDrawn="1"/>
        </p:nvSpPr>
        <p:spPr>
          <a:xfrm>
            <a:off x="6145876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章节标题四</a:t>
            </a:r>
          </a:p>
        </p:txBody>
      </p:sp>
      <p:sp>
        <p:nvSpPr>
          <p:cNvPr id="12" name="眉头"/>
          <p:cNvSpPr txBox="1"/>
          <p:nvPr userDrawn="1"/>
        </p:nvSpPr>
        <p:spPr>
          <a:xfrm>
            <a:off x="7966821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2021-09-05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2021-09-05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78" r:id="rId4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notesSlide" Target="../notesSlides/notesSlide4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直接连接符 17"/>
          <p:cNvSpPr/>
          <p:nvPr/>
        </p:nvSpPr>
        <p:spPr>
          <a:xfrm>
            <a:off x="4776788" y="4632325"/>
            <a:ext cx="2622550" cy="1588"/>
          </a:xfrm>
          <a:prstGeom prst="line">
            <a:avLst/>
          </a:prstGeom>
          <a:ln w="6350">
            <a:noFill/>
          </a:ln>
        </p:spPr>
      </p:sp>
      <p:sp>
        <p:nvSpPr>
          <p:cNvPr id="27650" name="文本框 24"/>
          <p:cNvSpPr/>
          <p:nvPr/>
        </p:nvSpPr>
        <p:spPr>
          <a:xfrm>
            <a:off x="3581400" y="5280025"/>
            <a:ext cx="6681788" cy="113505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报告人：马福东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单   位：北京市第一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一中学</a:t>
            </a:r>
          </a:p>
        </p:txBody>
      </p:sp>
      <p:sp>
        <p:nvSpPr>
          <p:cNvPr id="27651" name="矩形 2"/>
          <p:cNvSpPr/>
          <p:nvPr/>
        </p:nvSpPr>
        <p:spPr>
          <a:xfrm>
            <a:off x="1036638" y="1647825"/>
            <a:ext cx="11155362" cy="2011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27652" name="文本框 22"/>
          <p:cNvSpPr/>
          <p:nvPr/>
        </p:nvSpPr>
        <p:spPr>
          <a:xfrm>
            <a:off x="-152400" y="2336800"/>
            <a:ext cx="1234440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  总体布局：统筹推进“五位一体”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</a:t>
            </a:r>
          </a:p>
          <a:p>
            <a:pPr algn="ctr">
              <a:buFont typeface="Arial" panose="020B0604020202020204" pitchFamily="34" charset="0"/>
            </a:pP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</a:pP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说课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课时）</a:t>
            </a:r>
          </a:p>
        </p:txBody>
      </p:sp>
      <p:sp>
        <p:nvSpPr>
          <p:cNvPr id="27654" name="文本框 99"/>
          <p:cNvSpPr txBox="1"/>
          <p:nvPr/>
        </p:nvSpPr>
        <p:spPr>
          <a:xfrm>
            <a:off x="23813" y="1290638"/>
            <a:ext cx="10739437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 dirty="0">
                <a:solidFill>
                  <a:srgbClr val="264457"/>
                </a:solidFill>
                <a:latin typeface="黑体" panose="02010609060101010101" charset="-122"/>
                <a:ea typeface="黑体" panose="02010609060101010101" charset="-122"/>
              </a:rPr>
              <a:t>《习近平新时代中国特色社会主义思想学生读本》</a:t>
            </a:r>
            <a:r>
              <a:rPr lang="zh-CN" altLang="en-US" sz="2800" b="1" dirty="0">
                <a:solidFill>
                  <a:srgbClr val="264457"/>
                </a:solidFill>
                <a:latin typeface="黑体" panose="02010609060101010101" charset="-122"/>
                <a:ea typeface="黑体" panose="02010609060101010101" charset="-122"/>
              </a:rPr>
              <a:t>（高中）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72A876B-91B4-4211-A9DC-743D37F3BE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5072" y="72777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一、教材分析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1DDD1A0-0327-4B88-A141-D3666DF55311}"/>
              </a:ext>
            </a:extLst>
          </p:cNvPr>
          <p:cNvSpPr txBox="1"/>
          <p:nvPr/>
        </p:nvSpPr>
        <p:spPr>
          <a:xfrm>
            <a:off x="799163" y="2138273"/>
            <a:ext cx="1085638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中国将继续促进可持续发展。中国将全面落实联合国</a:t>
            </a:r>
            <a:r>
              <a:rPr lang="en-US" altLang="zh-CN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r>
              <a: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200" spc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可持续发展议程。中国</a:t>
            </a:r>
            <a:r>
              <a: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将加强生态文明建设，加快调整优化产业结构、能源结构，</a:t>
            </a:r>
            <a:r>
              <a:rPr lang="zh-CN" altLang="en-US" sz="2200" spc="-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倡导绿色低碳</a:t>
            </a:r>
            <a:r>
              <a:rPr lang="zh-CN" altLang="en-US" sz="2200" spc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的生产</a:t>
            </a:r>
            <a:r>
              <a:rPr lang="zh-CN" altLang="en-US" sz="2200" spc="-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生活方式</a:t>
            </a:r>
            <a:r>
              <a: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。我已经宣布，中国力争于</a:t>
            </a:r>
            <a:r>
              <a:rPr lang="en-US" altLang="zh-CN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r>
              <a: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年前二氧化碳排放达到峰值、</a:t>
            </a:r>
            <a:r>
              <a:rPr lang="en-US" altLang="zh-CN" sz="2200" spc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2060</a:t>
            </a:r>
            <a:r>
              <a:rPr lang="zh-CN" altLang="en-US" sz="2200" spc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年前实现碳中</a:t>
            </a:r>
            <a:r>
              <a: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。实现这个目标，中国需要付出极其艰巨的努力。我们认为，只要是对全人类有益的事情，中国就应该义不容辞地做，并且做好。中国正在制定行动方案并已开始采取具体措施，确保实现既定目标。中国这么做，是在用实际行动践行多边主义，为保护我们的共同家园、实现人类可持续发展作出贡献。</a:t>
            </a:r>
          </a:p>
          <a:p>
            <a:pPr algn="r"/>
            <a:r>
              <a:rPr lang="en-US" altLang="zh-CN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日在世界经济论坛 “达沃斯议程”对话会上的特别致辞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47D51D-9ACE-47FD-AE0D-FE0674C3FB3B}"/>
              </a:ext>
            </a:extLst>
          </p:cNvPr>
          <p:cNvSpPr txBox="1"/>
          <p:nvPr/>
        </p:nvSpPr>
        <p:spPr>
          <a:xfrm>
            <a:off x="2368232" y="1511975"/>
            <a:ext cx="782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关于促进人与自然和谐共生的论述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DD903C-8E82-4FFF-B40D-9FD93A5C7098}"/>
              </a:ext>
            </a:extLst>
          </p:cNvPr>
          <p:cNvSpPr txBox="1"/>
          <p:nvPr/>
        </p:nvSpPr>
        <p:spPr>
          <a:xfrm>
            <a:off x="939568" y="5346025"/>
            <a:ext cx="10691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要牢固树立绿水青山就是金山银山的理念，守住发展和</a:t>
            </a:r>
            <a:r>
              <a:rPr lang="zh-CN" altLang="en-US" sz="22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生态两条底线，努力走出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一条生态优先、绿色发展的新路子。</a:t>
            </a:r>
          </a:p>
          <a:p>
            <a:pPr algn="r"/>
            <a:r>
              <a:rPr lang="en-US" altLang="zh-CN" sz="2000" dirty="0"/>
              <a:t>                                                                               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日至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日赴贵州看望慰问各族干部群众时的讲话</a:t>
            </a:r>
          </a:p>
        </p:txBody>
      </p:sp>
    </p:spTree>
    <p:extLst>
      <p:ext uri="{BB962C8B-B14F-4D97-AF65-F5344CB8AC3E}">
        <p14:creationId xmlns:p14="http://schemas.microsoft.com/office/powerpoint/2010/main" val="362594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1B67C4-60E6-4C89-942A-D50FA40FC82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5072" y="72777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二、学情分析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1A8C2E24-2DCF-4542-BE8C-CE26DEBDA6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42477" y="1417056"/>
            <a:ext cx="10170160" cy="47701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fontAlgn="auto">
              <a:lnSpc>
                <a:spcPts val="408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altLang="zh-CN" sz="24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en-US" altLang="zh-CN" sz="24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24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道德与法治</a:t>
            </a:r>
            <a:r>
              <a:rPr lang="en-US" altLang="zh-CN" sz="24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altLang="en-US" sz="24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九年级上册“富强与创新”、“文明与家园”等内容的学习，学生初步了解了社会主义文化建设、社会建设、生态文明建设等相关知识。</a:t>
            </a:r>
          </a:p>
          <a:p>
            <a:pPr lvl="0" fontAlgn="auto">
              <a:lnSpc>
                <a:spcPts val="408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4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altLang="zh-CN" sz="24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高中学生思想意识日趋活跃，思想活动具有独立性、选择性、可塑性的特点，思维能力比初中时期明显提高。</a:t>
            </a:r>
          </a:p>
          <a:p>
            <a:pPr lvl="0" fontAlgn="auto">
              <a:lnSpc>
                <a:spcPts val="388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zh-CN" altLang="en-US" sz="24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67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65325" y="5256530"/>
            <a:ext cx="797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65325" y="2077085"/>
            <a:ext cx="797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83903" y="1872201"/>
            <a:ext cx="9584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通过情境设置、问题驱动和学生自读，深化对建设中国特色社会主义“五位一体”总体布局的理解，坚定政治认同。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12365" y="3767472"/>
            <a:ext cx="9582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通过收集分享生态环境保护、脱贫攻坚、乡村振兴的实践成果，培养综合探究能力，鼓励引导学生进行公共参与，积极投身到新时代中国特色社会主义伟大实践中。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8A44ED4-3168-41F3-9A95-15F77DED501C}"/>
              </a:ext>
            </a:extLst>
          </p:cNvPr>
          <p:cNvGrpSpPr/>
          <p:nvPr/>
        </p:nvGrpSpPr>
        <p:grpSpPr>
          <a:xfrm>
            <a:off x="1331251" y="1872201"/>
            <a:ext cx="800100" cy="775335"/>
            <a:chOff x="5219" y="6161"/>
            <a:chExt cx="758" cy="756"/>
          </a:xfrm>
        </p:grpSpPr>
        <p:sp>
          <p:nvSpPr>
            <p:cNvPr id="23" name="Freeform 1834">
              <a:extLst>
                <a:ext uri="{FF2B5EF4-FFF2-40B4-BE49-F238E27FC236}">
                  <a16:creationId xmlns:a16="http://schemas.microsoft.com/office/drawing/2014/main" id="{33B955C7-7BC2-4F30-BF1B-D333E69D4A4D}"/>
                </a:ext>
              </a:extLst>
            </p:cNvPr>
            <p:cNvSpPr/>
            <p:nvPr/>
          </p:nvSpPr>
          <p:spPr>
            <a:xfrm>
              <a:off x="5219" y="6161"/>
              <a:ext cx="758" cy="757"/>
            </a:xfrm>
            <a:custGeom>
              <a:avLst/>
              <a:gdLst>
                <a:gd name="txL" fmla="*/ 0 w 83"/>
                <a:gd name="txT" fmla="*/ 0 h 83"/>
                <a:gd name="txR" fmla="*/ 83 w 83"/>
                <a:gd name="txB" fmla="*/ 83 h 83"/>
              </a:gdLst>
              <a:ahLst/>
              <a:cxnLst>
                <a:cxn ang="0">
                  <a:pos x="133293" y="423059"/>
                </a:cxn>
                <a:cxn ang="0">
                  <a:pos x="57953" y="133292"/>
                </a:cxn>
                <a:cxn ang="0">
                  <a:pos x="347720" y="57953"/>
                </a:cxn>
                <a:cxn ang="0">
                  <a:pos x="423060" y="347720"/>
                </a:cxn>
                <a:cxn ang="0">
                  <a:pos x="133293" y="423059"/>
                </a:cxn>
              </a:cxnLst>
              <a:rect l="txL" t="txT" r="txR" b="txB"/>
              <a:pathLst>
                <a:path w="83" h="83">
                  <a:moveTo>
                    <a:pt x="23" y="73"/>
                  </a:moveTo>
                  <a:cubicBezTo>
                    <a:pt x="6" y="63"/>
                    <a:pt x="0" y="41"/>
                    <a:pt x="10" y="23"/>
                  </a:cubicBezTo>
                  <a:cubicBezTo>
                    <a:pt x="20" y="5"/>
                    <a:pt x="42" y="0"/>
                    <a:pt x="60" y="10"/>
                  </a:cubicBezTo>
                  <a:cubicBezTo>
                    <a:pt x="77" y="20"/>
                    <a:pt x="83" y="42"/>
                    <a:pt x="73" y="60"/>
                  </a:cubicBezTo>
                  <a:cubicBezTo>
                    <a:pt x="63" y="77"/>
                    <a:pt x="41" y="83"/>
                    <a:pt x="23" y="73"/>
                  </a:cubicBezTo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稻壳儿小白白(http://dwz.cn/Wu2UP)">
              <a:extLst>
                <a:ext uri="{FF2B5EF4-FFF2-40B4-BE49-F238E27FC236}">
                  <a16:creationId xmlns:a16="http://schemas.microsoft.com/office/drawing/2014/main" id="{A8F0750D-3341-4CB7-B7B4-05F1983E14BD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5365" y="6384"/>
              <a:ext cx="455" cy="396"/>
            </a:xfrm>
            <a:custGeom>
              <a:avLst/>
              <a:gdLst/>
              <a:ahLst/>
              <a:cxnLst>
                <a:cxn ang="0">
                  <a:pos x="1504033084" y="1210718036"/>
                </a:cxn>
                <a:cxn ang="0">
                  <a:pos x="1406209033" y="1295467069"/>
                </a:cxn>
                <a:cxn ang="0">
                  <a:pos x="1308384982" y="1210718036"/>
                </a:cxn>
                <a:cxn ang="0">
                  <a:pos x="1406209033" y="1017003300"/>
                </a:cxn>
                <a:cxn ang="0">
                  <a:pos x="1504033084" y="1210718036"/>
                </a:cxn>
                <a:cxn ang="0">
                  <a:pos x="1357298880" y="508501650"/>
                </a:cxn>
                <a:cxn ang="0">
                  <a:pos x="1357298880" y="932250541"/>
                </a:cxn>
                <a:cxn ang="0">
                  <a:pos x="1406209033" y="968573684"/>
                </a:cxn>
                <a:cxn ang="0">
                  <a:pos x="1455122931" y="932250541"/>
                </a:cxn>
                <a:cxn ang="0">
                  <a:pos x="1455122931" y="508501650"/>
                </a:cxn>
                <a:cxn ang="0">
                  <a:pos x="1406209033" y="460072034"/>
                </a:cxn>
                <a:cxn ang="0">
                  <a:pos x="1357298880" y="508501650"/>
                </a:cxn>
                <a:cxn ang="0">
                  <a:pos x="1393982431" y="411642418"/>
                </a:cxn>
                <a:cxn ang="0">
                  <a:pos x="1271701431" y="435859089"/>
                </a:cxn>
                <a:cxn ang="0">
                  <a:pos x="1271701431" y="835395035"/>
                </a:cxn>
                <a:cxn ang="0">
                  <a:pos x="745901369" y="1065429189"/>
                </a:cxn>
                <a:cxn ang="0">
                  <a:pos x="232331653" y="835395035"/>
                </a:cxn>
                <a:cxn ang="0">
                  <a:pos x="232331653" y="435859089"/>
                </a:cxn>
                <a:cxn ang="0">
                  <a:pos x="110050653" y="411642418"/>
                </a:cxn>
                <a:cxn ang="0">
                  <a:pos x="0" y="278463770"/>
                </a:cxn>
                <a:cxn ang="0">
                  <a:pos x="110050653" y="145285121"/>
                </a:cxn>
                <a:cxn ang="0">
                  <a:pos x="721448164" y="0"/>
                </a:cxn>
                <a:cxn ang="0">
                  <a:pos x="745901369" y="0"/>
                </a:cxn>
                <a:cxn ang="0">
                  <a:pos x="782584920" y="0"/>
                </a:cxn>
                <a:cxn ang="0">
                  <a:pos x="1393982431" y="145285121"/>
                </a:cxn>
                <a:cxn ang="0">
                  <a:pos x="1504033084" y="278463770"/>
                </a:cxn>
                <a:cxn ang="0">
                  <a:pos x="1393982431" y="411642418"/>
                </a:cxn>
                <a:cxn ang="0">
                  <a:pos x="1173881124" y="460072034"/>
                </a:cxn>
                <a:cxn ang="0">
                  <a:pos x="782584920" y="556931266"/>
                </a:cxn>
                <a:cxn ang="0">
                  <a:pos x="745901369" y="556931266"/>
                </a:cxn>
                <a:cxn ang="0">
                  <a:pos x="721448164" y="556931266"/>
                </a:cxn>
                <a:cxn ang="0">
                  <a:pos x="330151960" y="460072034"/>
                </a:cxn>
                <a:cxn ang="0">
                  <a:pos x="330151960" y="835395035"/>
                </a:cxn>
                <a:cxn ang="0">
                  <a:pos x="745901369" y="968573684"/>
                </a:cxn>
                <a:cxn ang="0">
                  <a:pos x="1173881124" y="835395035"/>
                </a:cxn>
                <a:cxn ang="0">
                  <a:pos x="1173881124" y="460072034"/>
                </a:cxn>
                <a:cxn ang="0">
                  <a:pos x="1369525482" y="326893385"/>
                </a:cxn>
                <a:cxn ang="0">
                  <a:pos x="1406209033" y="278463770"/>
                </a:cxn>
                <a:cxn ang="0">
                  <a:pos x="1369525482" y="230037880"/>
                </a:cxn>
                <a:cxn ang="0">
                  <a:pos x="758131716" y="96855505"/>
                </a:cxn>
                <a:cxn ang="0">
                  <a:pos x="745901369" y="84749033"/>
                </a:cxn>
                <a:cxn ang="0">
                  <a:pos x="745901369" y="96855505"/>
                </a:cxn>
                <a:cxn ang="0">
                  <a:pos x="134507602" y="230037880"/>
                </a:cxn>
                <a:cxn ang="0">
                  <a:pos x="97824051" y="278463770"/>
                </a:cxn>
                <a:cxn ang="0">
                  <a:pos x="134507602" y="326893385"/>
                </a:cxn>
                <a:cxn ang="0">
                  <a:pos x="745901369" y="460072034"/>
                </a:cxn>
                <a:cxn ang="0">
                  <a:pos x="745901369" y="460072034"/>
                </a:cxn>
                <a:cxn ang="0">
                  <a:pos x="758131716" y="460072034"/>
                </a:cxn>
                <a:cxn ang="0">
                  <a:pos x="1369525482" y="326893385"/>
                </a:cxn>
                <a:cxn ang="0">
                  <a:pos x="1369525482" y="326893385"/>
                </a:cxn>
                <a:cxn ang="0">
                  <a:pos x="1369525482" y="326893385"/>
                </a:cxn>
              </a:cxnLst>
              <a:rect l="0" t="0" r="0" b="0"/>
              <a:pathLst>
                <a:path w="123" h="107">
                  <a:moveTo>
                    <a:pt x="123" y="100"/>
                  </a:moveTo>
                  <a:cubicBezTo>
                    <a:pt x="123" y="104"/>
                    <a:pt x="119" y="107"/>
                    <a:pt x="115" y="107"/>
                  </a:cubicBezTo>
                  <a:cubicBezTo>
                    <a:pt x="111" y="107"/>
                    <a:pt x="107" y="104"/>
                    <a:pt x="107" y="100"/>
                  </a:cubicBezTo>
                  <a:cubicBezTo>
                    <a:pt x="107" y="95"/>
                    <a:pt x="111" y="84"/>
                    <a:pt x="115" y="84"/>
                  </a:cubicBezTo>
                  <a:cubicBezTo>
                    <a:pt x="119" y="84"/>
                    <a:pt x="123" y="95"/>
                    <a:pt x="123" y="100"/>
                  </a:cubicBezTo>
                  <a:close/>
                  <a:moveTo>
                    <a:pt x="111" y="42"/>
                  </a:moveTo>
                  <a:cubicBezTo>
                    <a:pt x="111" y="77"/>
                    <a:pt x="111" y="77"/>
                    <a:pt x="111" y="77"/>
                  </a:cubicBezTo>
                  <a:cubicBezTo>
                    <a:pt x="111" y="79"/>
                    <a:pt x="113" y="80"/>
                    <a:pt x="115" y="80"/>
                  </a:cubicBezTo>
                  <a:cubicBezTo>
                    <a:pt x="117" y="80"/>
                    <a:pt x="119" y="79"/>
                    <a:pt x="119" y="77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0"/>
                    <a:pt x="117" y="38"/>
                    <a:pt x="115" y="38"/>
                  </a:cubicBezTo>
                  <a:cubicBezTo>
                    <a:pt x="113" y="38"/>
                    <a:pt x="111" y="40"/>
                    <a:pt x="111" y="42"/>
                  </a:cubicBezTo>
                  <a:close/>
                  <a:moveTo>
                    <a:pt x="114" y="34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79"/>
                    <a:pt x="92" y="88"/>
                    <a:pt x="61" y="88"/>
                  </a:cubicBezTo>
                  <a:cubicBezTo>
                    <a:pt x="31" y="88"/>
                    <a:pt x="19" y="79"/>
                    <a:pt x="19" y="69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3"/>
                    <a:pt x="0" y="28"/>
                    <a:pt x="0" y="23"/>
                  </a:cubicBezTo>
                  <a:cubicBezTo>
                    <a:pt x="0" y="17"/>
                    <a:pt x="4" y="13"/>
                    <a:pt x="9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0"/>
                    <a:pt x="61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9" y="13"/>
                    <a:pt x="123" y="17"/>
                    <a:pt x="123" y="23"/>
                  </a:cubicBezTo>
                  <a:cubicBezTo>
                    <a:pt x="123" y="28"/>
                    <a:pt x="119" y="33"/>
                    <a:pt x="114" y="34"/>
                  </a:cubicBezTo>
                  <a:close/>
                  <a:moveTo>
                    <a:pt x="96" y="38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2" y="46"/>
                    <a:pt x="61" y="46"/>
                  </a:cubicBezTo>
                  <a:cubicBezTo>
                    <a:pt x="61" y="46"/>
                    <a:pt x="60" y="46"/>
                    <a:pt x="59" y="4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3"/>
                    <a:pt x="38" y="80"/>
                    <a:pt x="61" y="80"/>
                  </a:cubicBezTo>
                  <a:cubicBezTo>
                    <a:pt x="84" y="80"/>
                    <a:pt x="96" y="73"/>
                    <a:pt x="96" y="69"/>
                  </a:cubicBezTo>
                  <a:lnTo>
                    <a:pt x="96" y="38"/>
                  </a:lnTo>
                  <a:close/>
                  <a:moveTo>
                    <a:pt x="112" y="27"/>
                  </a:moveTo>
                  <a:cubicBezTo>
                    <a:pt x="114" y="26"/>
                    <a:pt x="115" y="25"/>
                    <a:pt x="115" y="23"/>
                  </a:cubicBezTo>
                  <a:cubicBezTo>
                    <a:pt x="115" y="21"/>
                    <a:pt x="114" y="19"/>
                    <a:pt x="112" y="1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1"/>
                    <a:pt x="8" y="23"/>
                  </a:cubicBezTo>
                  <a:cubicBezTo>
                    <a:pt x="8" y="25"/>
                    <a:pt x="9" y="26"/>
                    <a:pt x="11" y="2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lnTo>
                    <a:pt x="112" y="27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组合 21">
            <a:extLst>
              <a:ext uri="{FF2B5EF4-FFF2-40B4-BE49-F238E27FC236}">
                <a16:creationId xmlns:a16="http://schemas.microsoft.com/office/drawing/2014/main" id="{DF59FFC7-F5BD-4A08-8124-85C8CC669D79}"/>
              </a:ext>
            </a:extLst>
          </p:cNvPr>
          <p:cNvGrpSpPr/>
          <p:nvPr/>
        </p:nvGrpSpPr>
        <p:grpSpPr>
          <a:xfrm>
            <a:off x="1325445" y="3954222"/>
            <a:ext cx="800100" cy="775335"/>
            <a:chOff x="5219" y="6161"/>
            <a:chExt cx="758" cy="756"/>
          </a:xfrm>
        </p:grpSpPr>
        <p:sp>
          <p:nvSpPr>
            <p:cNvPr id="26" name="Freeform 1834">
              <a:extLst>
                <a:ext uri="{FF2B5EF4-FFF2-40B4-BE49-F238E27FC236}">
                  <a16:creationId xmlns:a16="http://schemas.microsoft.com/office/drawing/2014/main" id="{19444D84-11B4-4F53-9677-B07AB9107EE1}"/>
                </a:ext>
              </a:extLst>
            </p:cNvPr>
            <p:cNvSpPr/>
            <p:nvPr/>
          </p:nvSpPr>
          <p:spPr>
            <a:xfrm>
              <a:off x="5219" y="6161"/>
              <a:ext cx="758" cy="757"/>
            </a:xfrm>
            <a:custGeom>
              <a:avLst/>
              <a:gdLst>
                <a:gd name="txL" fmla="*/ 0 w 83"/>
                <a:gd name="txT" fmla="*/ 0 h 83"/>
                <a:gd name="txR" fmla="*/ 83 w 83"/>
                <a:gd name="txB" fmla="*/ 83 h 83"/>
              </a:gdLst>
              <a:ahLst/>
              <a:cxnLst>
                <a:cxn ang="0">
                  <a:pos x="133293" y="423059"/>
                </a:cxn>
                <a:cxn ang="0">
                  <a:pos x="57953" y="133292"/>
                </a:cxn>
                <a:cxn ang="0">
                  <a:pos x="347720" y="57953"/>
                </a:cxn>
                <a:cxn ang="0">
                  <a:pos x="423060" y="347720"/>
                </a:cxn>
                <a:cxn ang="0">
                  <a:pos x="133293" y="423059"/>
                </a:cxn>
              </a:cxnLst>
              <a:rect l="txL" t="txT" r="txR" b="txB"/>
              <a:pathLst>
                <a:path w="83" h="83">
                  <a:moveTo>
                    <a:pt x="23" y="73"/>
                  </a:moveTo>
                  <a:cubicBezTo>
                    <a:pt x="6" y="63"/>
                    <a:pt x="0" y="41"/>
                    <a:pt x="10" y="23"/>
                  </a:cubicBezTo>
                  <a:cubicBezTo>
                    <a:pt x="20" y="5"/>
                    <a:pt x="42" y="0"/>
                    <a:pt x="60" y="10"/>
                  </a:cubicBezTo>
                  <a:cubicBezTo>
                    <a:pt x="77" y="20"/>
                    <a:pt x="83" y="42"/>
                    <a:pt x="73" y="60"/>
                  </a:cubicBezTo>
                  <a:cubicBezTo>
                    <a:pt x="63" y="77"/>
                    <a:pt x="41" y="83"/>
                    <a:pt x="23" y="73"/>
                  </a:cubicBezTo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稻壳儿小白白(http://dwz.cn/Wu2UP)">
              <a:extLst>
                <a:ext uri="{FF2B5EF4-FFF2-40B4-BE49-F238E27FC236}">
                  <a16:creationId xmlns:a16="http://schemas.microsoft.com/office/drawing/2014/main" id="{75E5C2C2-4293-437C-95CC-CFA9DC092F22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5365" y="6384"/>
              <a:ext cx="455" cy="396"/>
            </a:xfrm>
            <a:custGeom>
              <a:avLst/>
              <a:gdLst/>
              <a:ahLst/>
              <a:cxnLst>
                <a:cxn ang="0">
                  <a:pos x="1504033084" y="1210718036"/>
                </a:cxn>
                <a:cxn ang="0">
                  <a:pos x="1406209033" y="1295467069"/>
                </a:cxn>
                <a:cxn ang="0">
                  <a:pos x="1308384982" y="1210718036"/>
                </a:cxn>
                <a:cxn ang="0">
                  <a:pos x="1406209033" y="1017003300"/>
                </a:cxn>
                <a:cxn ang="0">
                  <a:pos x="1504033084" y="1210718036"/>
                </a:cxn>
                <a:cxn ang="0">
                  <a:pos x="1357298880" y="508501650"/>
                </a:cxn>
                <a:cxn ang="0">
                  <a:pos x="1357298880" y="932250541"/>
                </a:cxn>
                <a:cxn ang="0">
                  <a:pos x="1406209033" y="968573684"/>
                </a:cxn>
                <a:cxn ang="0">
                  <a:pos x="1455122931" y="932250541"/>
                </a:cxn>
                <a:cxn ang="0">
                  <a:pos x="1455122931" y="508501650"/>
                </a:cxn>
                <a:cxn ang="0">
                  <a:pos x="1406209033" y="460072034"/>
                </a:cxn>
                <a:cxn ang="0">
                  <a:pos x="1357298880" y="508501650"/>
                </a:cxn>
                <a:cxn ang="0">
                  <a:pos x="1393982431" y="411642418"/>
                </a:cxn>
                <a:cxn ang="0">
                  <a:pos x="1271701431" y="435859089"/>
                </a:cxn>
                <a:cxn ang="0">
                  <a:pos x="1271701431" y="835395035"/>
                </a:cxn>
                <a:cxn ang="0">
                  <a:pos x="745901369" y="1065429189"/>
                </a:cxn>
                <a:cxn ang="0">
                  <a:pos x="232331653" y="835395035"/>
                </a:cxn>
                <a:cxn ang="0">
                  <a:pos x="232331653" y="435859089"/>
                </a:cxn>
                <a:cxn ang="0">
                  <a:pos x="110050653" y="411642418"/>
                </a:cxn>
                <a:cxn ang="0">
                  <a:pos x="0" y="278463770"/>
                </a:cxn>
                <a:cxn ang="0">
                  <a:pos x="110050653" y="145285121"/>
                </a:cxn>
                <a:cxn ang="0">
                  <a:pos x="721448164" y="0"/>
                </a:cxn>
                <a:cxn ang="0">
                  <a:pos x="745901369" y="0"/>
                </a:cxn>
                <a:cxn ang="0">
                  <a:pos x="782584920" y="0"/>
                </a:cxn>
                <a:cxn ang="0">
                  <a:pos x="1393982431" y="145285121"/>
                </a:cxn>
                <a:cxn ang="0">
                  <a:pos x="1504033084" y="278463770"/>
                </a:cxn>
                <a:cxn ang="0">
                  <a:pos x="1393982431" y="411642418"/>
                </a:cxn>
                <a:cxn ang="0">
                  <a:pos x="1173881124" y="460072034"/>
                </a:cxn>
                <a:cxn ang="0">
                  <a:pos x="782584920" y="556931266"/>
                </a:cxn>
                <a:cxn ang="0">
                  <a:pos x="745901369" y="556931266"/>
                </a:cxn>
                <a:cxn ang="0">
                  <a:pos x="721448164" y="556931266"/>
                </a:cxn>
                <a:cxn ang="0">
                  <a:pos x="330151960" y="460072034"/>
                </a:cxn>
                <a:cxn ang="0">
                  <a:pos x="330151960" y="835395035"/>
                </a:cxn>
                <a:cxn ang="0">
                  <a:pos x="745901369" y="968573684"/>
                </a:cxn>
                <a:cxn ang="0">
                  <a:pos x="1173881124" y="835395035"/>
                </a:cxn>
                <a:cxn ang="0">
                  <a:pos x="1173881124" y="460072034"/>
                </a:cxn>
                <a:cxn ang="0">
                  <a:pos x="1369525482" y="326893385"/>
                </a:cxn>
                <a:cxn ang="0">
                  <a:pos x="1406209033" y="278463770"/>
                </a:cxn>
                <a:cxn ang="0">
                  <a:pos x="1369525482" y="230037880"/>
                </a:cxn>
                <a:cxn ang="0">
                  <a:pos x="758131716" y="96855505"/>
                </a:cxn>
                <a:cxn ang="0">
                  <a:pos x="745901369" y="84749033"/>
                </a:cxn>
                <a:cxn ang="0">
                  <a:pos x="745901369" y="96855505"/>
                </a:cxn>
                <a:cxn ang="0">
                  <a:pos x="134507602" y="230037880"/>
                </a:cxn>
                <a:cxn ang="0">
                  <a:pos x="97824051" y="278463770"/>
                </a:cxn>
                <a:cxn ang="0">
                  <a:pos x="134507602" y="326893385"/>
                </a:cxn>
                <a:cxn ang="0">
                  <a:pos x="745901369" y="460072034"/>
                </a:cxn>
                <a:cxn ang="0">
                  <a:pos x="745901369" y="460072034"/>
                </a:cxn>
                <a:cxn ang="0">
                  <a:pos x="758131716" y="460072034"/>
                </a:cxn>
                <a:cxn ang="0">
                  <a:pos x="1369525482" y="326893385"/>
                </a:cxn>
                <a:cxn ang="0">
                  <a:pos x="1369525482" y="326893385"/>
                </a:cxn>
                <a:cxn ang="0">
                  <a:pos x="1369525482" y="326893385"/>
                </a:cxn>
              </a:cxnLst>
              <a:rect l="0" t="0" r="0" b="0"/>
              <a:pathLst>
                <a:path w="123" h="107">
                  <a:moveTo>
                    <a:pt x="123" y="100"/>
                  </a:moveTo>
                  <a:cubicBezTo>
                    <a:pt x="123" y="104"/>
                    <a:pt x="119" y="107"/>
                    <a:pt x="115" y="107"/>
                  </a:cubicBezTo>
                  <a:cubicBezTo>
                    <a:pt x="111" y="107"/>
                    <a:pt x="107" y="104"/>
                    <a:pt x="107" y="100"/>
                  </a:cubicBezTo>
                  <a:cubicBezTo>
                    <a:pt x="107" y="95"/>
                    <a:pt x="111" y="84"/>
                    <a:pt x="115" y="84"/>
                  </a:cubicBezTo>
                  <a:cubicBezTo>
                    <a:pt x="119" y="84"/>
                    <a:pt x="123" y="95"/>
                    <a:pt x="123" y="100"/>
                  </a:cubicBezTo>
                  <a:close/>
                  <a:moveTo>
                    <a:pt x="111" y="42"/>
                  </a:moveTo>
                  <a:cubicBezTo>
                    <a:pt x="111" y="77"/>
                    <a:pt x="111" y="77"/>
                    <a:pt x="111" y="77"/>
                  </a:cubicBezTo>
                  <a:cubicBezTo>
                    <a:pt x="111" y="79"/>
                    <a:pt x="113" y="80"/>
                    <a:pt x="115" y="80"/>
                  </a:cubicBezTo>
                  <a:cubicBezTo>
                    <a:pt x="117" y="80"/>
                    <a:pt x="119" y="79"/>
                    <a:pt x="119" y="77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0"/>
                    <a:pt x="117" y="38"/>
                    <a:pt x="115" y="38"/>
                  </a:cubicBezTo>
                  <a:cubicBezTo>
                    <a:pt x="113" y="38"/>
                    <a:pt x="111" y="40"/>
                    <a:pt x="111" y="42"/>
                  </a:cubicBezTo>
                  <a:close/>
                  <a:moveTo>
                    <a:pt x="114" y="34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79"/>
                    <a:pt x="92" y="88"/>
                    <a:pt x="61" y="88"/>
                  </a:cubicBezTo>
                  <a:cubicBezTo>
                    <a:pt x="31" y="88"/>
                    <a:pt x="19" y="79"/>
                    <a:pt x="19" y="69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3"/>
                    <a:pt x="0" y="28"/>
                    <a:pt x="0" y="23"/>
                  </a:cubicBezTo>
                  <a:cubicBezTo>
                    <a:pt x="0" y="17"/>
                    <a:pt x="4" y="13"/>
                    <a:pt x="9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0"/>
                    <a:pt x="61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9" y="13"/>
                    <a:pt x="123" y="17"/>
                    <a:pt x="123" y="23"/>
                  </a:cubicBezTo>
                  <a:cubicBezTo>
                    <a:pt x="123" y="28"/>
                    <a:pt x="119" y="33"/>
                    <a:pt x="114" y="34"/>
                  </a:cubicBezTo>
                  <a:close/>
                  <a:moveTo>
                    <a:pt x="96" y="38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2" y="46"/>
                    <a:pt x="61" y="46"/>
                  </a:cubicBezTo>
                  <a:cubicBezTo>
                    <a:pt x="61" y="46"/>
                    <a:pt x="60" y="46"/>
                    <a:pt x="59" y="4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3"/>
                    <a:pt x="38" y="80"/>
                    <a:pt x="61" y="80"/>
                  </a:cubicBezTo>
                  <a:cubicBezTo>
                    <a:pt x="84" y="80"/>
                    <a:pt x="96" y="73"/>
                    <a:pt x="96" y="69"/>
                  </a:cubicBezTo>
                  <a:lnTo>
                    <a:pt x="96" y="38"/>
                  </a:lnTo>
                  <a:close/>
                  <a:moveTo>
                    <a:pt x="112" y="27"/>
                  </a:moveTo>
                  <a:cubicBezTo>
                    <a:pt x="114" y="26"/>
                    <a:pt x="115" y="25"/>
                    <a:pt x="115" y="23"/>
                  </a:cubicBezTo>
                  <a:cubicBezTo>
                    <a:pt x="115" y="21"/>
                    <a:pt x="114" y="19"/>
                    <a:pt x="112" y="1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1"/>
                    <a:pt x="8" y="23"/>
                  </a:cubicBezTo>
                  <a:cubicBezTo>
                    <a:pt x="8" y="25"/>
                    <a:pt x="9" y="26"/>
                    <a:pt x="11" y="2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lnTo>
                    <a:pt x="112" y="27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17065A9D-1303-4E2C-A239-0A3412F3D21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5072" y="72777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三、教学目标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74E7E30F-82C6-4780-846E-D84751AB77CF}"/>
              </a:ext>
            </a:extLst>
          </p:cNvPr>
          <p:cNvGrpSpPr>
            <a:grpSpLocks/>
          </p:cNvGrpSpPr>
          <p:nvPr/>
        </p:nvGrpSpPr>
        <p:grpSpPr bwMode="auto">
          <a:xfrm>
            <a:off x="2234737" y="367124"/>
            <a:ext cx="7569617" cy="5135050"/>
            <a:chOff x="929" y="-718"/>
            <a:chExt cx="3967" cy="4573"/>
          </a:xfrm>
        </p:grpSpPr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38D29377-7FE0-48DE-A756-7AC4771FD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87"/>
              <a:ext cx="1296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zh-C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4CF90FB2-EFFF-4F6D-9E4D-90DD9B0C5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" y="-718"/>
              <a:ext cx="3782" cy="4573"/>
              <a:chOff x="929" y="-718"/>
              <a:chExt cx="3782" cy="4573"/>
            </a:xfrm>
          </p:grpSpPr>
          <p:sp>
            <p:nvSpPr>
              <p:cNvPr id="18" name="AutoShape 10">
                <a:extLst>
                  <a:ext uri="{FF2B5EF4-FFF2-40B4-BE49-F238E27FC236}">
                    <a16:creationId xmlns:a16="http://schemas.microsoft.com/office/drawing/2014/main" id="{6271AF46-13CF-4712-8820-48708902D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2175"/>
                <a:ext cx="3782" cy="16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 w="381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solidFill>
                    <a:schemeClr val="tx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7FBE97C8-0255-4CFE-9C13-077D82C8A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1" y="-718"/>
                <a:ext cx="1450" cy="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1" lang="zh-CN" altLang="en-US" sz="2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C42DA671-103B-4A7A-BDA5-EEC3F07EF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881"/>
              <a:ext cx="1889" cy="1106"/>
              <a:chOff x="1920" y="881"/>
              <a:chExt cx="1889" cy="1106"/>
            </a:xfrm>
          </p:grpSpPr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43208494-166B-4A26-9CCF-5F80A5E47D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881"/>
                <a:ext cx="1889" cy="1106"/>
                <a:chOff x="1997" y="1217"/>
                <a:chExt cx="1889" cy="1106"/>
              </a:xfrm>
            </p:grpSpPr>
            <p:grpSp>
              <p:nvGrpSpPr>
                <p:cNvPr id="11" name="Group 16">
                  <a:extLst>
                    <a:ext uri="{FF2B5EF4-FFF2-40B4-BE49-F238E27FC236}">
                      <a16:creationId xmlns:a16="http://schemas.microsoft.com/office/drawing/2014/main" id="{45C3E38F-A334-407A-B692-47566265E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97" y="1404"/>
                  <a:ext cx="1889" cy="919"/>
                  <a:chOff x="1973" y="1027"/>
                  <a:chExt cx="1926" cy="937"/>
                </a:xfrm>
              </p:grpSpPr>
              <p:sp>
                <p:nvSpPr>
                  <p:cNvPr id="16" name="Oval 17">
                    <a:extLst>
                      <a:ext uri="{FF2B5EF4-FFF2-40B4-BE49-F238E27FC236}">
                        <a16:creationId xmlns:a16="http://schemas.microsoft.com/office/drawing/2014/main" id="{D0D0575A-7DE9-43D9-A45F-C08FE93547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994" y="1052"/>
                    <a:ext cx="1905" cy="91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hlink">
                          <a:gamma/>
                          <a:shade val="48627"/>
                          <a:invGamma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7" name="Oval 18">
                    <a:extLst>
                      <a:ext uri="{FF2B5EF4-FFF2-40B4-BE49-F238E27FC236}">
                        <a16:creationId xmlns:a16="http://schemas.microsoft.com/office/drawing/2014/main" id="{DFC9F861-66AD-4672-BAD3-BD816A83FE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973" y="1027"/>
                    <a:ext cx="1905" cy="91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tint val="44314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12" name="Oval 19">
                  <a:extLst>
                    <a:ext uri="{FF2B5EF4-FFF2-40B4-BE49-F238E27FC236}">
                      <a16:creationId xmlns:a16="http://schemas.microsoft.com/office/drawing/2014/main" id="{26B259DF-DE18-4A43-BB9E-7BD986491C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08" y="1217"/>
                  <a:ext cx="1691" cy="84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" name="Oval 20">
                  <a:extLst>
                    <a:ext uri="{FF2B5EF4-FFF2-40B4-BE49-F238E27FC236}">
                      <a16:creationId xmlns:a16="http://schemas.microsoft.com/office/drawing/2014/main" id="{57F98ACA-CE23-47BC-9CE4-DD3433D97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08" y="1319"/>
                  <a:ext cx="1650" cy="8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34902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4" name="Oval 21">
                  <a:extLst>
                    <a:ext uri="{FF2B5EF4-FFF2-40B4-BE49-F238E27FC236}">
                      <a16:creationId xmlns:a16="http://schemas.microsoft.com/office/drawing/2014/main" id="{21CA1121-9389-4FDB-A559-F4E052AE8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25" y="1327"/>
                  <a:ext cx="1570" cy="7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9216"/>
                        <a:invGamma/>
                      </a:schemeClr>
                    </a:gs>
                    <a:gs pos="100000">
                      <a:schemeClr val="accent1">
                        <a:alpha val="48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5" name="Oval 22">
                  <a:extLst>
                    <a:ext uri="{FF2B5EF4-FFF2-40B4-BE49-F238E27FC236}">
                      <a16:creationId xmlns:a16="http://schemas.microsoft.com/office/drawing/2014/main" id="{C94DBAEC-9E7D-4A12-9015-676752BB68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97" y="1344"/>
                  <a:ext cx="1529" cy="6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0" name="Text Box 23">
                <a:extLst>
                  <a:ext uri="{FF2B5EF4-FFF2-40B4-BE49-F238E27FC236}">
                    <a16:creationId xmlns:a16="http://schemas.microsoft.com/office/drawing/2014/main" id="{933FDE8C-87F3-4797-9079-B6710AEA16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5" y="1018"/>
                <a:ext cx="1546" cy="5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dirty="0">
                    <a:solidFill>
                      <a:srgbClr val="00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教学重点</a:t>
                </a:r>
              </a:p>
            </p:txBody>
          </p:sp>
        </p:grpSp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id="{46ECDC31-3052-47F7-9C37-10CED57C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68" y="3808269"/>
            <a:ext cx="767602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2800" dirty="0">
                <a:solidFill>
                  <a:srgbClr val="000000"/>
                </a:solidFill>
              </a:rPr>
              <a:t>1.</a:t>
            </a:r>
            <a:r>
              <a:rPr kumimoji="1" lang="zh-CN" altLang="en-US" sz="2800" dirty="0">
                <a:solidFill>
                  <a:srgbClr val="000000"/>
                </a:solidFill>
              </a:rPr>
              <a:t>铸就中华文化新辉煌</a:t>
            </a:r>
            <a:endParaRPr kumimoji="1" lang="en-US" altLang="zh-CN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2800" dirty="0">
                <a:solidFill>
                  <a:srgbClr val="000000"/>
                </a:solidFill>
              </a:rPr>
              <a:t>2.</a:t>
            </a:r>
            <a:r>
              <a:rPr kumimoji="1" lang="zh-CN" altLang="en-US" sz="2800" dirty="0">
                <a:solidFill>
                  <a:srgbClr val="000000"/>
                </a:solidFill>
              </a:rPr>
              <a:t>以保障和改善民生为重点，加强社会建设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2800" dirty="0">
                <a:solidFill>
                  <a:srgbClr val="000000"/>
                </a:solidFill>
              </a:rPr>
              <a:t>3.</a:t>
            </a:r>
            <a:r>
              <a:rPr kumimoji="1" lang="zh-CN" altLang="en-US" sz="2800" dirty="0">
                <a:solidFill>
                  <a:srgbClr val="000000"/>
                </a:solidFill>
              </a:rPr>
              <a:t>促进人与自然和谐共生</a:t>
            </a:r>
          </a:p>
          <a:p>
            <a:pPr>
              <a:spcBef>
                <a:spcPct val="0"/>
              </a:spcBef>
              <a:buFontTx/>
              <a:buNone/>
            </a:pP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E4744E4-E449-4EB0-A4AA-C8E64D7B148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5072" y="72777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四、教学重点</a:t>
            </a:r>
          </a:p>
        </p:txBody>
      </p:sp>
    </p:spTree>
    <p:extLst>
      <p:ext uri="{BB962C8B-B14F-4D97-AF65-F5344CB8AC3E}">
        <p14:creationId xmlns:p14="http://schemas.microsoft.com/office/powerpoint/2010/main" val="377163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40F37B5B-C936-4F43-8D52-EA7138C48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621983"/>
              </p:ext>
            </p:extLst>
          </p:nvPr>
        </p:nvGraphicFramePr>
        <p:xfrm>
          <a:off x="1414360" y="1492443"/>
          <a:ext cx="9505813" cy="463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B15FCFA3-88E8-4B9A-96E6-200FD3C8712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5072" y="72777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五、教学过程</a:t>
            </a:r>
          </a:p>
        </p:txBody>
      </p:sp>
    </p:spTree>
    <p:extLst>
      <p:ext uri="{BB962C8B-B14F-4D97-AF65-F5344CB8AC3E}">
        <p14:creationId xmlns:p14="http://schemas.microsoft.com/office/powerpoint/2010/main" val="159443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90C7ECB-F702-4BCB-8ABE-9B41AAA566B6}"/>
              </a:ext>
            </a:extLst>
          </p:cNvPr>
          <p:cNvSpPr txBox="1"/>
          <p:nvPr/>
        </p:nvSpPr>
        <p:spPr>
          <a:xfrm>
            <a:off x="1093089" y="2241361"/>
            <a:ext cx="4373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诵读“金句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11EEAF4-BFAA-47E2-9665-89309EE493D1}"/>
              </a:ext>
            </a:extLst>
          </p:cNvPr>
          <p:cNvSpPr txBox="1"/>
          <p:nvPr/>
        </p:nvSpPr>
        <p:spPr>
          <a:xfrm>
            <a:off x="388844" y="-11139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三、铸就中华文化新辉煌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C62B553-AB24-49CD-8A89-E7C7FC42C86F}"/>
              </a:ext>
            </a:extLst>
          </p:cNvPr>
          <p:cNvSpPr txBox="1"/>
          <p:nvPr/>
        </p:nvSpPr>
        <p:spPr>
          <a:xfrm>
            <a:off x="1093089" y="769675"/>
            <a:ext cx="4790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推动社会主义文化繁荣兴盛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DE95C72-E24D-41DB-B841-862FF4F7C5D9}"/>
              </a:ext>
            </a:extLst>
          </p:cNvPr>
          <p:cNvSpPr/>
          <p:nvPr/>
        </p:nvSpPr>
        <p:spPr bwMode="auto">
          <a:xfrm>
            <a:off x="561358" y="1427613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16" name="圆角矩形 4">
            <a:extLst>
              <a:ext uri="{FF2B5EF4-FFF2-40B4-BE49-F238E27FC236}">
                <a16:creationId xmlns:a16="http://schemas.microsoft.com/office/drawing/2014/main" id="{A544FB19-72BA-402E-AB7D-B5E63A2D8FE0}"/>
              </a:ext>
            </a:extLst>
          </p:cNvPr>
          <p:cNvSpPr/>
          <p:nvPr/>
        </p:nvSpPr>
        <p:spPr>
          <a:xfrm>
            <a:off x="1915416" y="5665101"/>
            <a:ext cx="8635279" cy="9437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设计意图：引导学生理解必须坚持中国特色社会主义文化发展道路，坚定政治认同。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F02895D-D697-4AB3-9906-34E25F04CDA3}"/>
              </a:ext>
            </a:extLst>
          </p:cNvPr>
          <p:cNvSpPr txBox="1"/>
          <p:nvPr/>
        </p:nvSpPr>
        <p:spPr>
          <a:xfrm>
            <a:off x="1585400" y="4543810"/>
            <a:ext cx="91933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坚定中国特色社会主义道路自信、理论自信、制度自信，说到底是要坚定文化自信。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DFE4177F-6061-4E2C-93C6-8E052DAADE64}"/>
              </a:ext>
            </a:extLst>
          </p:cNvPr>
          <p:cNvSpPr/>
          <p:nvPr/>
        </p:nvSpPr>
        <p:spPr bwMode="auto">
          <a:xfrm>
            <a:off x="1897190" y="2853809"/>
            <a:ext cx="8148053" cy="1303751"/>
          </a:xfrm>
          <a:prstGeom prst="roundRect">
            <a:avLst/>
          </a:prstGeom>
          <a:solidFill>
            <a:srgbClr val="EAE8A2"/>
          </a:solidFill>
          <a:ln w="9525" cap="flat" cmpd="sng" algn="ctr">
            <a:solidFill>
              <a:srgbClr val="EAE8A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没有高度的文化自信，没有文化的繁荣兴盛，就没有中华民族伟大复兴。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</a:p>
        </p:txBody>
      </p:sp>
    </p:spTree>
    <p:extLst>
      <p:ext uri="{BB962C8B-B14F-4D97-AF65-F5344CB8AC3E}">
        <p14:creationId xmlns:p14="http://schemas.microsoft.com/office/powerpoint/2010/main" val="1758151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90C7ECB-F702-4BCB-8ABE-9B41AAA566B6}"/>
              </a:ext>
            </a:extLst>
          </p:cNvPr>
          <p:cNvSpPr txBox="1"/>
          <p:nvPr/>
        </p:nvSpPr>
        <p:spPr>
          <a:xfrm>
            <a:off x="3086348" y="1601379"/>
            <a:ext cx="6774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阅读材料，谈谈你的感悟。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0ACE8A0-F7AB-4CBD-9253-112A9DCFC0FC}"/>
              </a:ext>
            </a:extLst>
          </p:cNvPr>
          <p:cNvSpPr/>
          <p:nvPr/>
        </p:nvSpPr>
        <p:spPr bwMode="auto">
          <a:xfrm>
            <a:off x="561358" y="1427613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848AD4E-F73A-4E3C-B6BA-83C5E8385CEB}"/>
              </a:ext>
            </a:extLst>
          </p:cNvPr>
          <p:cNvSpPr txBox="1"/>
          <p:nvPr/>
        </p:nvSpPr>
        <p:spPr>
          <a:xfrm>
            <a:off x="1093089" y="769675"/>
            <a:ext cx="7303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坚持马克思主义在意识形态领域的指导地位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65425F-6C81-4DAE-A57B-4AC92DA61190}"/>
              </a:ext>
            </a:extLst>
          </p:cNvPr>
          <p:cNvSpPr txBox="1"/>
          <p:nvPr/>
        </p:nvSpPr>
        <p:spPr>
          <a:xfrm>
            <a:off x="1307460" y="2351415"/>
            <a:ext cx="9836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409C29-E531-4F15-BFB1-FFEF2DBDC1CF}"/>
              </a:ext>
            </a:extLst>
          </p:cNvPr>
          <p:cNvSpPr txBox="1"/>
          <p:nvPr/>
        </p:nvSpPr>
        <p:spPr>
          <a:xfrm>
            <a:off x="1144644" y="4334717"/>
            <a:ext cx="99399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      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619473-08D6-47F8-8969-DBC75D2732BC}"/>
              </a:ext>
            </a:extLst>
          </p:cNvPr>
          <p:cNvSpPr txBox="1"/>
          <p:nvPr/>
        </p:nvSpPr>
        <p:spPr>
          <a:xfrm>
            <a:off x="388844" y="-11139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三、铸就中华文化新辉煌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7DDA956-8556-4773-8FFE-113160B2D195}"/>
              </a:ext>
            </a:extLst>
          </p:cNvPr>
          <p:cNvSpPr/>
          <p:nvPr/>
        </p:nvSpPr>
        <p:spPr bwMode="auto">
          <a:xfrm>
            <a:off x="1362006" y="2168018"/>
            <a:ext cx="9467987" cy="1963228"/>
          </a:xfrm>
          <a:prstGeom prst="roundRect">
            <a:avLst/>
          </a:prstGeom>
          <a:solidFill>
            <a:srgbClr val="EAE8A2"/>
          </a:solidFill>
          <a:ln w="9525" cap="flat" cmpd="sng" algn="ctr">
            <a:solidFill>
              <a:srgbClr val="EAE8A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苏联为什么解体？苏共为什么垮台？一个重要原因就是意识形态领域的斗争十分激烈，全面否定苏联历史、苏共历史，否定列宁，否定斯大林</a:t>
            </a: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搞历史虚无主义，思想搞乱了，各级党组织几乎没任何作用了，军队都不在党的领导之下了。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451F41B-A7A4-44AD-88FD-09C88F12E934}"/>
              </a:ext>
            </a:extLst>
          </p:cNvPr>
          <p:cNvSpPr/>
          <p:nvPr/>
        </p:nvSpPr>
        <p:spPr bwMode="auto">
          <a:xfrm>
            <a:off x="1362005" y="4334716"/>
            <a:ext cx="9467987" cy="2191073"/>
          </a:xfrm>
          <a:prstGeom prst="roundRect">
            <a:avLst/>
          </a:prstGeom>
          <a:solidFill>
            <a:srgbClr val="EAE8A2"/>
          </a:solidFill>
          <a:ln w="9525" cap="flat" cmpd="sng" algn="ctr">
            <a:solidFill>
              <a:srgbClr val="EAE8A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马克思主义为中国革命、建设、改革提供了强大思想武器，使中国这个古老的东方大国创造了人类历史上前所未有的发展奇迹。历史和人民选择马克思主义是完全正确的，中国共产党把马克思主义写在自己的旗帜上是完全正确的，坚持马克思主义基本原理同中国具体实际相结合、不断推进马克思主义中国化时代化是完全正确的！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</a:p>
        </p:txBody>
      </p:sp>
    </p:spTree>
    <p:extLst>
      <p:ext uri="{BB962C8B-B14F-4D97-AF65-F5344CB8AC3E}">
        <p14:creationId xmlns:p14="http://schemas.microsoft.com/office/powerpoint/2010/main" val="110383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C5D8D23A-7234-4D60-B1F2-37AC6C6EE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66907"/>
              </p:ext>
            </p:extLst>
          </p:nvPr>
        </p:nvGraphicFramePr>
        <p:xfrm>
          <a:off x="1174816" y="1572242"/>
          <a:ext cx="9978850" cy="373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圆角矩形 4">
            <a:extLst>
              <a:ext uri="{FF2B5EF4-FFF2-40B4-BE49-F238E27FC236}">
                <a16:creationId xmlns:a16="http://schemas.microsoft.com/office/drawing/2014/main" id="{45489789-7BD4-4308-88A0-D0806DE74AD4}"/>
              </a:ext>
            </a:extLst>
          </p:cNvPr>
          <p:cNvSpPr/>
          <p:nvPr/>
        </p:nvSpPr>
        <p:spPr>
          <a:xfrm>
            <a:off x="1401468" y="5725072"/>
            <a:ext cx="9525547" cy="7612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深化对马克思主义理论意义和现实意义的认识，坚定理论自信</a:t>
            </a:r>
            <a:r>
              <a:rPr kumimoji="0" lang="zh-CN" altLang="en-US" sz="22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5B0818-0052-49C0-808B-595F38271FDC}"/>
              </a:ext>
            </a:extLst>
          </p:cNvPr>
          <p:cNvSpPr txBox="1"/>
          <p:nvPr/>
        </p:nvSpPr>
        <p:spPr>
          <a:xfrm>
            <a:off x="388844" y="-11139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三、铸就中华文化新辉煌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E0F625-F712-4A2A-8C7D-B9A2C27EEC61}"/>
              </a:ext>
            </a:extLst>
          </p:cNvPr>
          <p:cNvSpPr txBox="1"/>
          <p:nvPr/>
        </p:nvSpPr>
        <p:spPr>
          <a:xfrm>
            <a:off x="1093089" y="769675"/>
            <a:ext cx="7303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坚持马克思主义在意识形态领域的指导地位</a:t>
            </a:r>
          </a:p>
        </p:txBody>
      </p:sp>
    </p:spTree>
    <p:extLst>
      <p:ext uri="{BB962C8B-B14F-4D97-AF65-F5344CB8AC3E}">
        <p14:creationId xmlns:p14="http://schemas.microsoft.com/office/powerpoint/2010/main" val="36429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F3AFBE-8E84-4574-B095-60ECC4A2A7DF}"/>
              </a:ext>
            </a:extLst>
          </p:cNvPr>
          <p:cNvSpPr txBox="1"/>
          <p:nvPr/>
        </p:nvSpPr>
        <p:spPr>
          <a:xfrm>
            <a:off x="1178608" y="729851"/>
            <a:ext cx="5508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用社会主义核心价值观凝心聚力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B94B26E-6F2E-4B58-BBFF-01D942FF76A8}"/>
              </a:ext>
            </a:extLst>
          </p:cNvPr>
          <p:cNvSpPr/>
          <p:nvPr/>
        </p:nvSpPr>
        <p:spPr bwMode="auto">
          <a:xfrm>
            <a:off x="590724" y="1690675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E11EB8-D810-4AA3-9D80-1A4AD0EBD08E}"/>
              </a:ext>
            </a:extLst>
          </p:cNvPr>
          <p:cNvSpPr txBox="1"/>
          <p:nvPr/>
        </p:nvSpPr>
        <p:spPr>
          <a:xfrm>
            <a:off x="388844" y="-11139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三、铸就中华文化新辉煌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A53B127-948E-4EC4-955C-30416ED7B3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5484" y="3124747"/>
            <a:ext cx="4677255" cy="2988459"/>
          </a:xfrm>
          <a:prstGeom prst="rect">
            <a:avLst/>
          </a:prstGeom>
        </p:spPr>
      </p:pic>
      <p:sp>
        <p:nvSpPr>
          <p:cNvPr id="16" name="卷形: 垂直 15">
            <a:extLst>
              <a:ext uri="{FF2B5EF4-FFF2-40B4-BE49-F238E27FC236}">
                <a16:creationId xmlns:a16="http://schemas.microsoft.com/office/drawing/2014/main" id="{FB6652CB-2B6F-4B77-9D07-A55F43764AC7}"/>
              </a:ext>
            </a:extLst>
          </p:cNvPr>
          <p:cNvSpPr/>
          <p:nvPr/>
        </p:nvSpPr>
        <p:spPr bwMode="auto">
          <a:xfrm>
            <a:off x="187844" y="2509582"/>
            <a:ext cx="6949738" cy="4207491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青年的价值取向决定了未来整个社会的价值取向，而青年又处在价值观形成和确立的时期，抓好这一时期的价值观养成十分重要。这就像穿衣服扣扣子一样，如果第一粒扣子扣错了，剩余的扣子都会扣错。人生的扣子从一开始就要扣好。“凿井者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起于三寸之坎，以就万仞之深。”我们要从现在做起、从自己做起，在落细、落小、落实上下功夫，使社会主义核心价值观成为自己的基本遵循，并身体力行将其推广到全社会去。只有这样，社会主义核心价值观才能内化为人们的精神追求，外化为人们的自觉行动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4A033BD-76C9-49B4-AF4D-C5BE1CDA9828}"/>
              </a:ext>
            </a:extLst>
          </p:cNvPr>
          <p:cNvSpPr txBox="1"/>
          <p:nvPr/>
        </p:nvSpPr>
        <p:spPr>
          <a:xfrm>
            <a:off x="2959121" y="2509582"/>
            <a:ext cx="194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延伸阅读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5C54F5C-2425-4965-B590-148FC84EBC9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42550" y="1752352"/>
            <a:ext cx="6476420" cy="449647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24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阅读材料，观看视频，谈谈你的认识。</a:t>
            </a:r>
            <a:endParaRPr lang="zh-CN" altLang="en-US" sz="2800" b="1" u="none" spc="24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4057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F3AFBE-8E84-4574-B095-60ECC4A2A7DF}"/>
              </a:ext>
            </a:extLst>
          </p:cNvPr>
          <p:cNvSpPr txBox="1"/>
          <p:nvPr/>
        </p:nvSpPr>
        <p:spPr>
          <a:xfrm>
            <a:off x="1178608" y="729851"/>
            <a:ext cx="5508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用社会主义核心价值观凝心聚力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E11EB8-D810-4AA3-9D80-1A4AD0EBD08E}"/>
              </a:ext>
            </a:extLst>
          </p:cNvPr>
          <p:cNvSpPr txBox="1"/>
          <p:nvPr/>
        </p:nvSpPr>
        <p:spPr>
          <a:xfrm>
            <a:off x="388844" y="-11139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三、铸就中华文化新辉煌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2A060203-B134-4E53-963A-967E98440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634036"/>
              </p:ext>
            </p:extLst>
          </p:nvPr>
        </p:nvGraphicFramePr>
        <p:xfrm>
          <a:off x="1027332" y="1752602"/>
          <a:ext cx="7992776" cy="359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圆角矩形 4">
            <a:extLst>
              <a:ext uri="{FF2B5EF4-FFF2-40B4-BE49-F238E27FC236}">
                <a16:creationId xmlns:a16="http://schemas.microsoft.com/office/drawing/2014/main" id="{774231E8-4484-43E3-8381-24409A51563F}"/>
              </a:ext>
            </a:extLst>
          </p:cNvPr>
          <p:cNvSpPr/>
          <p:nvPr/>
        </p:nvSpPr>
        <p:spPr>
          <a:xfrm>
            <a:off x="1131488" y="5553932"/>
            <a:ext cx="9703165" cy="9437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设计意图：深刻理解用社会主义核心价值观凝心聚力，增强文化自信。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F14CDC-F0D4-4A74-9224-CECEF0F1D8E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72735" y="1841956"/>
            <a:ext cx="2288192" cy="34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9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B5D3FBC3-B29B-4C22-A5B3-2DE5AD8357DF}"/>
              </a:ext>
            </a:extLst>
          </p:cNvPr>
          <p:cNvSpPr txBox="1"/>
          <p:nvPr/>
        </p:nvSpPr>
        <p:spPr>
          <a:xfrm>
            <a:off x="765368" y="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本讲内容框架</a:t>
            </a:r>
          </a:p>
        </p:txBody>
      </p:sp>
      <p:graphicFrame>
        <p:nvGraphicFramePr>
          <p:cNvPr id="18" name="图示 17">
            <a:extLst>
              <a:ext uri="{FF2B5EF4-FFF2-40B4-BE49-F238E27FC236}">
                <a16:creationId xmlns:a16="http://schemas.microsoft.com/office/drawing/2014/main" id="{75A33962-EBF5-4645-AF08-BF842A27A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90462"/>
              </p:ext>
            </p:extLst>
          </p:nvPr>
        </p:nvGraphicFramePr>
        <p:xfrm>
          <a:off x="-1781652" y="812295"/>
          <a:ext cx="11070378" cy="5833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Elbow Connector 62">
            <a:extLst>
              <a:ext uri="{FF2B5EF4-FFF2-40B4-BE49-F238E27FC236}">
                <a16:creationId xmlns:a16="http://schemas.microsoft.com/office/drawing/2014/main" id="{F7491D4A-E1ED-4521-98A2-DA77A13566A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2000" y="890297"/>
            <a:ext cx="563896" cy="2101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63">
            <a:extLst>
              <a:ext uri="{FF2B5EF4-FFF2-40B4-BE49-F238E27FC236}">
                <a16:creationId xmlns:a16="http://schemas.microsoft.com/office/drawing/2014/main" id="{8963B224-02D6-4E8E-94C1-D524C98A94A3}"/>
              </a:ext>
            </a:extLst>
          </p:cNvPr>
          <p:cNvCxnSpPr>
            <a:cxnSpLocks/>
          </p:cNvCxnSpPr>
          <p:nvPr/>
        </p:nvCxnSpPr>
        <p:spPr>
          <a:xfrm rot="10800000">
            <a:off x="6941999" y="1410158"/>
            <a:ext cx="563897" cy="1527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704A34CF-F29A-47D5-BCBB-781AAE4C6C76}"/>
              </a:ext>
            </a:extLst>
          </p:cNvPr>
          <p:cNvSpPr/>
          <p:nvPr/>
        </p:nvSpPr>
        <p:spPr bwMode="auto">
          <a:xfrm>
            <a:off x="7328278" y="675325"/>
            <a:ext cx="4387883" cy="10749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新发展理念的要义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实现我国经济高质量发展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建设现代化经济体系</a:t>
            </a:r>
            <a:endParaRPr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构建新发展格局</a:t>
            </a:r>
          </a:p>
        </p:txBody>
      </p:sp>
      <p:cxnSp>
        <p:nvCxnSpPr>
          <p:cNvPr id="29" name="Elbow Connector 62">
            <a:extLst>
              <a:ext uri="{FF2B5EF4-FFF2-40B4-BE49-F238E27FC236}">
                <a16:creationId xmlns:a16="http://schemas.microsoft.com/office/drawing/2014/main" id="{80B4E367-1485-477B-9A31-5AB58EFCA79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2000" y="2134860"/>
            <a:ext cx="563896" cy="2101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63">
            <a:extLst>
              <a:ext uri="{FF2B5EF4-FFF2-40B4-BE49-F238E27FC236}">
                <a16:creationId xmlns:a16="http://schemas.microsoft.com/office/drawing/2014/main" id="{D4C49AB2-C533-4008-981D-0180B2CA2591}"/>
              </a:ext>
            </a:extLst>
          </p:cNvPr>
          <p:cNvCxnSpPr>
            <a:cxnSpLocks/>
          </p:cNvCxnSpPr>
          <p:nvPr/>
        </p:nvCxnSpPr>
        <p:spPr>
          <a:xfrm rot="10800000">
            <a:off x="6942001" y="2654722"/>
            <a:ext cx="563897" cy="1527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30BA9DF1-9AC0-468A-8B8E-A9D70278BD5F}"/>
              </a:ext>
            </a:extLst>
          </p:cNvPr>
          <p:cNvSpPr/>
          <p:nvPr/>
        </p:nvSpPr>
        <p:spPr bwMode="auto">
          <a:xfrm>
            <a:off x="7328278" y="1872616"/>
            <a:ext cx="4387883" cy="10749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坚持走中国特色社会主义政治发展道路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用制度体系保证人民当家作主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巩固和发展最广泛的爱国统一战线</a:t>
            </a:r>
            <a:endParaRPr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全面贯彻党的民族、宗教政策</a:t>
            </a:r>
          </a:p>
        </p:txBody>
      </p:sp>
      <p:cxnSp>
        <p:nvCxnSpPr>
          <p:cNvPr id="34" name="Elbow Connector 62">
            <a:extLst>
              <a:ext uri="{FF2B5EF4-FFF2-40B4-BE49-F238E27FC236}">
                <a16:creationId xmlns:a16="http://schemas.microsoft.com/office/drawing/2014/main" id="{D48D9195-4797-4BCE-ADBA-16B12FC0B7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2000" y="3313657"/>
            <a:ext cx="563896" cy="2101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63">
            <a:extLst>
              <a:ext uri="{FF2B5EF4-FFF2-40B4-BE49-F238E27FC236}">
                <a16:creationId xmlns:a16="http://schemas.microsoft.com/office/drawing/2014/main" id="{9959B5D2-DE69-4FC4-8E70-0DF4022142B5}"/>
              </a:ext>
            </a:extLst>
          </p:cNvPr>
          <p:cNvCxnSpPr>
            <a:cxnSpLocks/>
          </p:cNvCxnSpPr>
          <p:nvPr/>
        </p:nvCxnSpPr>
        <p:spPr>
          <a:xfrm rot="10800000">
            <a:off x="6942001" y="3833519"/>
            <a:ext cx="563897" cy="1527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785202AE-042F-483C-9376-2834EED5E879}"/>
              </a:ext>
            </a:extLst>
          </p:cNvPr>
          <p:cNvSpPr/>
          <p:nvPr/>
        </p:nvSpPr>
        <p:spPr bwMode="auto">
          <a:xfrm>
            <a:off x="7328277" y="3087559"/>
            <a:ext cx="4387883" cy="12885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推动社会主义文化繁荣兴盛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坚持马克思主义在意识形态领域的指导地位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用社会主义核心价值观凝心聚力</a:t>
            </a:r>
            <a:endParaRPr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推动中华优秀传统文化创造性转化、创新性发展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提高国家文化软实力</a:t>
            </a:r>
            <a:endParaRPr kumimoji="0" lang="zh-CN" altLang="en-US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Elbow Connector 62">
            <a:extLst>
              <a:ext uri="{FF2B5EF4-FFF2-40B4-BE49-F238E27FC236}">
                <a16:creationId xmlns:a16="http://schemas.microsoft.com/office/drawing/2014/main" id="{509C07D1-A23F-4918-AD16-8A8075C3C8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1999" y="4685822"/>
            <a:ext cx="563896" cy="2101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63">
            <a:extLst>
              <a:ext uri="{FF2B5EF4-FFF2-40B4-BE49-F238E27FC236}">
                <a16:creationId xmlns:a16="http://schemas.microsoft.com/office/drawing/2014/main" id="{258DBDBD-980A-4F74-8875-C25983A649FC}"/>
              </a:ext>
            </a:extLst>
          </p:cNvPr>
          <p:cNvCxnSpPr>
            <a:cxnSpLocks/>
          </p:cNvCxnSpPr>
          <p:nvPr/>
        </p:nvCxnSpPr>
        <p:spPr>
          <a:xfrm rot="10800000">
            <a:off x="6942000" y="5205684"/>
            <a:ext cx="563897" cy="1527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7964251A-B9AB-42B5-BE85-711101109892}"/>
              </a:ext>
            </a:extLst>
          </p:cNvPr>
          <p:cNvSpPr/>
          <p:nvPr/>
        </p:nvSpPr>
        <p:spPr bwMode="auto">
          <a:xfrm>
            <a:off x="7328277" y="4602244"/>
            <a:ext cx="4387883" cy="8066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增进民生福祉是发展的根本目的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紧紧抓住人民最关心最直接最现实的利益问题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坚决打赢脱贫攻坚战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Elbow Connector 62">
            <a:extLst>
              <a:ext uri="{FF2B5EF4-FFF2-40B4-BE49-F238E27FC236}">
                <a16:creationId xmlns:a16="http://schemas.microsoft.com/office/drawing/2014/main" id="{3958FBD6-7EA9-40B4-8CA1-83F58AAB20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1999" y="5772365"/>
            <a:ext cx="563896" cy="2101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63">
            <a:extLst>
              <a:ext uri="{FF2B5EF4-FFF2-40B4-BE49-F238E27FC236}">
                <a16:creationId xmlns:a16="http://schemas.microsoft.com/office/drawing/2014/main" id="{52B93CD4-5A97-4A5C-8EE7-15A257165078}"/>
              </a:ext>
            </a:extLst>
          </p:cNvPr>
          <p:cNvCxnSpPr>
            <a:cxnSpLocks/>
          </p:cNvCxnSpPr>
          <p:nvPr/>
        </p:nvCxnSpPr>
        <p:spPr>
          <a:xfrm rot="10800000">
            <a:off x="6942000" y="6292227"/>
            <a:ext cx="563897" cy="1527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49887D62-8D86-4874-8CF0-10EB9362FC8D}"/>
              </a:ext>
            </a:extLst>
          </p:cNvPr>
          <p:cNvSpPr/>
          <p:nvPr/>
        </p:nvSpPr>
        <p:spPr bwMode="auto">
          <a:xfrm>
            <a:off x="7328277" y="5595529"/>
            <a:ext cx="4387883" cy="992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人与自然是生命共同体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绿水青山就是金山银山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坚决打好污染防治攻坚战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坚持和完善生态文明制度体系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51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F3AFBE-8E84-4574-B095-60ECC4A2A7DF}"/>
              </a:ext>
            </a:extLst>
          </p:cNvPr>
          <p:cNvSpPr txBox="1"/>
          <p:nvPr/>
        </p:nvSpPr>
        <p:spPr>
          <a:xfrm>
            <a:off x="1178608" y="716819"/>
            <a:ext cx="802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推动中华优秀传统文化创造性转化、创新性发展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9496C6-9708-4E80-903E-1DCCD5FB1647}"/>
              </a:ext>
            </a:extLst>
          </p:cNvPr>
          <p:cNvSpPr txBox="1"/>
          <p:nvPr/>
        </p:nvSpPr>
        <p:spPr>
          <a:xfrm>
            <a:off x="388844" y="-11139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三、铸就中华文化新辉煌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E90A773-AB17-4908-B7E1-1B54133CDF4E}"/>
              </a:ext>
            </a:extLst>
          </p:cNvPr>
          <p:cNvSpPr txBox="1"/>
          <p:nvPr/>
        </p:nvSpPr>
        <p:spPr>
          <a:xfrm>
            <a:off x="8203011" y="3277292"/>
            <a:ext cx="35548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查阅资料，品读上述老子的话，谈谈为什么在今天发展文化离不开对传统文化的继承与创新。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从上述雕刻、文学等发展的事例来看，你认为该如何实现文化创新？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DABB1FE-795A-4F95-B7EE-C6C24D4BDCBD}"/>
              </a:ext>
            </a:extLst>
          </p:cNvPr>
          <p:cNvSpPr/>
          <p:nvPr/>
        </p:nvSpPr>
        <p:spPr bwMode="auto">
          <a:xfrm>
            <a:off x="590724" y="1413999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3FAF454-CCFC-461B-B70A-4BC6D698515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91206" y="1485608"/>
            <a:ext cx="4811805" cy="449647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24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阅读材料，探究问题。</a:t>
            </a:r>
            <a:endParaRPr lang="zh-CN" altLang="en-US" sz="2800" b="1" u="none" spc="24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卷形: 垂直 6">
            <a:extLst>
              <a:ext uri="{FF2B5EF4-FFF2-40B4-BE49-F238E27FC236}">
                <a16:creationId xmlns:a16="http://schemas.microsoft.com/office/drawing/2014/main" id="{0E3A8A09-A52C-45B3-84FA-FABE8E67E904}"/>
              </a:ext>
            </a:extLst>
          </p:cNvPr>
          <p:cNvSpPr/>
          <p:nvPr/>
        </p:nvSpPr>
        <p:spPr bwMode="auto">
          <a:xfrm>
            <a:off x="590725" y="2089346"/>
            <a:ext cx="8066348" cy="4423908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老子说：“执古之道，以御今之有。能知古始，是谓道纪。”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◆雕刻艺术在创新的过程中发展，不仅表现为雕刻技艺更加纯熟、表现力日益突出，而且体现在用于雕刻的材质范围日益扩大，有石雕、玉雕、竹雕、木雕、沙雕、冰雕、果核除刻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甚至还有在头发丝上进行的雕刻。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◆从我国先秦时期的诗经、楚辞到汉赋、唐诗、宋词、元曲及明清小说，从古希腊神话、罗马史诗到欧洲中世纪的十四行诗、文艺复兴时期的名作，以及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世纪、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世纪浪漫主义和现实主义作品，都体现着一种不断创新的精神。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CDB5C79-C5F5-4EE5-9A26-83F089D094D1}"/>
              </a:ext>
            </a:extLst>
          </p:cNvPr>
          <p:cNvSpPr txBox="1"/>
          <p:nvPr/>
        </p:nvSpPr>
        <p:spPr>
          <a:xfrm>
            <a:off x="4057717" y="2089346"/>
            <a:ext cx="194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延伸阅读</a:t>
            </a:r>
          </a:p>
        </p:txBody>
      </p:sp>
    </p:spTree>
    <p:extLst>
      <p:ext uri="{BB962C8B-B14F-4D97-AF65-F5344CB8AC3E}">
        <p14:creationId xmlns:p14="http://schemas.microsoft.com/office/powerpoint/2010/main" val="3958990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364BB3F2-24BD-4CFE-8F8E-E3CC6773F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673914"/>
              </p:ext>
            </p:extLst>
          </p:nvPr>
        </p:nvGraphicFramePr>
        <p:xfrm>
          <a:off x="2012996" y="1587589"/>
          <a:ext cx="8887441" cy="39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69C1353F-C674-45D6-BE9D-648BD9166B33}"/>
              </a:ext>
            </a:extLst>
          </p:cNvPr>
          <p:cNvSpPr/>
          <p:nvPr/>
        </p:nvSpPr>
        <p:spPr bwMode="auto">
          <a:xfrm>
            <a:off x="2151141" y="1920900"/>
            <a:ext cx="1690655" cy="1377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创造性转化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65A4714-6D87-48BD-B874-32DA7D3FF662}"/>
              </a:ext>
            </a:extLst>
          </p:cNvPr>
          <p:cNvSpPr/>
          <p:nvPr/>
        </p:nvSpPr>
        <p:spPr bwMode="auto">
          <a:xfrm>
            <a:off x="2151141" y="3953636"/>
            <a:ext cx="1809066" cy="13167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创新性发展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F8548F-18C3-4855-B6C3-232E20C374FB}"/>
              </a:ext>
            </a:extLst>
          </p:cNvPr>
          <p:cNvSpPr txBox="1"/>
          <p:nvPr/>
        </p:nvSpPr>
        <p:spPr>
          <a:xfrm>
            <a:off x="388844" y="-11139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三、铸就中华文化新辉煌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C5683B-39A5-4EC2-A361-0E80BC8CAF93}"/>
              </a:ext>
            </a:extLst>
          </p:cNvPr>
          <p:cNvSpPr txBox="1"/>
          <p:nvPr/>
        </p:nvSpPr>
        <p:spPr>
          <a:xfrm>
            <a:off x="1178608" y="716819"/>
            <a:ext cx="802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推动中华优秀传统文化创造性转化、创新性发展</a:t>
            </a:r>
          </a:p>
        </p:txBody>
      </p:sp>
      <p:sp>
        <p:nvSpPr>
          <p:cNvPr id="9" name="圆角矩形 4">
            <a:extLst>
              <a:ext uri="{FF2B5EF4-FFF2-40B4-BE49-F238E27FC236}">
                <a16:creationId xmlns:a16="http://schemas.microsoft.com/office/drawing/2014/main" id="{CBD7B4F9-4EDA-4DE7-AD43-BB391451874A}"/>
              </a:ext>
            </a:extLst>
          </p:cNvPr>
          <p:cNvSpPr/>
          <p:nvPr/>
        </p:nvSpPr>
        <p:spPr>
          <a:xfrm>
            <a:off x="1481240" y="5669288"/>
            <a:ext cx="9229519" cy="9437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设计意图：深刻理解要推动中华优秀传统文化创造性转化、创新性发展，坚定文化自信。</a:t>
            </a:r>
          </a:p>
        </p:txBody>
      </p:sp>
    </p:spTree>
    <p:extLst>
      <p:ext uri="{BB962C8B-B14F-4D97-AF65-F5344CB8AC3E}">
        <p14:creationId xmlns:p14="http://schemas.microsoft.com/office/powerpoint/2010/main" val="380286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F3AFBE-8E84-4574-B095-60ECC4A2A7DF}"/>
              </a:ext>
            </a:extLst>
          </p:cNvPr>
          <p:cNvSpPr txBox="1"/>
          <p:nvPr/>
        </p:nvSpPr>
        <p:spPr>
          <a:xfrm>
            <a:off x="1178608" y="729851"/>
            <a:ext cx="371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提高国家文化软实力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B94B26E-6F2E-4B58-BBFF-01D942FF76A8}"/>
              </a:ext>
            </a:extLst>
          </p:cNvPr>
          <p:cNvSpPr/>
          <p:nvPr/>
        </p:nvSpPr>
        <p:spPr bwMode="auto">
          <a:xfrm>
            <a:off x="590724" y="1690675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E11EB8-D810-4AA3-9D80-1A4AD0EBD08E}"/>
              </a:ext>
            </a:extLst>
          </p:cNvPr>
          <p:cNvSpPr txBox="1"/>
          <p:nvPr/>
        </p:nvSpPr>
        <p:spPr>
          <a:xfrm>
            <a:off x="388844" y="-11139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三、铸就中华文化新辉煌</a:t>
            </a:r>
          </a:p>
        </p:txBody>
      </p:sp>
      <p:sp>
        <p:nvSpPr>
          <p:cNvPr id="16" name="卷形: 垂直 15">
            <a:extLst>
              <a:ext uri="{FF2B5EF4-FFF2-40B4-BE49-F238E27FC236}">
                <a16:creationId xmlns:a16="http://schemas.microsoft.com/office/drawing/2014/main" id="{FB6652CB-2B6F-4B77-9D07-A55F43764AC7}"/>
              </a:ext>
            </a:extLst>
          </p:cNvPr>
          <p:cNvSpPr/>
          <p:nvPr/>
        </p:nvSpPr>
        <p:spPr bwMode="auto">
          <a:xfrm>
            <a:off x="-143795" y="2400887"/>
            <a:ext cx="6357681" cy="4207491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党的十九届五中全会提出，繁荣发展文化事业和文化产业，提高国家文化软实力。坚持马克思主义在意识形态领域的指导地位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坚定文化自信，坚持以社会主义核心价值观引领文化建设，加强社会主义精神文明建设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围绕举旗帜、聚民心、育新人、兴文化、展形象的使命任务，促进满足人民文化需求和增强人民精神力量相统一，推进社会主义文化强国建设。要提高社会文明程度，提升公共文化服务水平，健全现代文化产业体系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4A033BD-76C9-49B4-AF4D-C5BE1CDA9828}"/>
              </a:ext>
            </a:extLst>
          </p:cNvPr>
          <p:cNvSpPr txBox="1"/>
          <p:nvPr/>
        </p:nvSpPr>
        <p:spPr>
          <a:xfrm>
            <a:off x="2397865" y="2451126"/>
            <a:ext cx="194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延伸阅读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5C54F5C-2425-4965-B590-148FC84EBC9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71471" y="1721134"/>
            <a:ext cx="4811805" cy="449647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24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阅读材料，谈谈你的感受。</a:t>
            </a:r>
            <a:endParaRPr lang="zh-CN" altLang="en-US" sz="2800" b="1" u="none" spc="24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753079-A0E2-493D-BAD1-A5D790A40251}"/>
              </a:ext>
            </a:extLst>
          </p:cNvPr>
          <p:cNvSpPr txBox="1"/>
          <p:nvPr/>
        </p:nvSpPr>
        <p:spPr>
          <a:xfrm>
            <a:off x="9794134" y="2569888"/>
            <a:ext cx="22271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spc="100" dirty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2000" spc="1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spc="1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spc="1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spc="100" dirty="0">
                <a:latin typeface="楷体" panose="02010609060101010101" pitchFamily="49" charset="-122"/>
                <a:ea typeface="楷体" panose="02010609060101010101" pitchFamily="49" charset="-122"/>
              </a:rPr>
              <a:t>“柏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林亚太周”期间在德国首都柏林举办的“感知中国”系列活动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8E1C70-3175-4AB5-9844-5273D4A026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61" b="12033"/>
          <a:stretch/>
        </p:blipFill>
        <p:spPr>
          <a:xfrm>
            <a:off x="6658317" y="2362308"/>
            <a:ext cx="3049917" cy="204637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2162F13-5DFC-4CAF-A087-A499554F279F}"/>
              </a:ext>
            </a:extLst>
          </p:cNvPr>
          <p:cNvSpPr txBox="1"/>
          <p:nvPr/>
        </p:nvSpPr>
        <p:spPr>
          <a:xfrm>
            <a:off x="5878913" y="4744680"/>
            <a:ext cx="26269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生动精彩的中国故事广为传播、深入人心。图</a:t>
            </a:r>
            <a:r>
              <a:rPr lang="zh-CN" altLang="en-US" sz="2000" spc="-100" dirty="0"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000" spc="-100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000" spc="-1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spc="-100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spc="-1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在卢旺达举办的“美丽中国 美丽卢旺达”图片展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CBB6B4-FCEA-4EE1-AC55-198E317579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569" b="16182"/>
          <a:stretch/>
        </p:blipFill>
        <p:spPr>
          <a:xfrm>
            <a:off x="8505895" y="4408684"/>
            <a:ext cx="3170796" cy="219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76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4">
            <a:extLst>
              <a:ext uri="{FF2B5EF4-FFF2-40B4-BE49-F238E27FC236}">
                <a16:creationId xmlns:a16="http://schemas.microsoft.com/office/drawing/2014/main" id="{28826A86-A143-40A1-B343-D85FA0A13284}"/>
              </a:ext>
            </a:extLst>
          </p:cNvPr>
          <p:cNvSpPr/>
          <p:nvPr/>
        </p:nvSpPr>
        <p:spPr>
          <a:xfrm>
            <a:off x="1736702" y="5448678"/>
            <a:ext cx="8782187" cy="9437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设计意图：深刻理解提高国家文化软实力，坚定“四个自信”。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DE599A-0437-472F-B512-C46B3888027A}"/>
              </a:ext>
            </a:extLst>
          </p:cNvPr>
          <p:cNvSpPr txBox="1"/>
          <p:nvPr/>
        </p:nvSpPr>
        <p:spPr>
          <a:xfrm>
            <a:off x="388844" y="-11139"/>
            <a:ext cx="4416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三、铸就中华文化新辉煌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01034F-F209-4E0F-9818-3189E6D8DB6A}"/>
              </a:ext>
            </a:extLst>
          </p:cNvPr>
          <p:cNvSpPr txBox="1"/>
          <p:nvPr/>
        </p:nvSpPr>
        <p:spPr>
          <a:xfrm>
            <a:off x="1178608" y="729851"/>
            <a:ext cx="371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提高国家文化软实力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F8D435DA-943C-43AF-A7FA-5A4B4FF62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309578"/>
              </p:ext>
            </p:extLst>
          </p:nvPr>
        </p:nvGraphicFramePr>
        <p:xfrm>
          <a:off x="1545928" y="1526193"/>
          <a:ext cx="9380823" cy="369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1932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DB77C7-F7B4-41C6-9885-01A1EB3CA76A}"/>
              </a:ext>
            </a:extLst>
          </p:cNvPr>
          <p:cNvSpPr txBox="1"/>
          <p:nvPr/>
        </p:nvSpPr>
        <p:spPr>
          <a:xfrm>
            <a:off x="388844" y="-11139"/>
            <a:ext cx="787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四、以保障和改善民生为重点，加强社会建设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F3AFBE-8E84-4574-B095-60ECC4A2A7DF}"/>
              </a:ext>
            </a:extLst>
          </p:cNvPr>
          <p:cNvSpPr txBox="1"/>
          <p:nvPr/>
        </p:nvSpPr>
        <p:spPr>
          <a:xfrm>
            <a:off x="1145716" y="678044"/>
            <a:ext cx="5508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增进民生福祉是发展的根本目的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0C7ECB-F702-4BCB-8ABE-9B41AAA566B6}"/>
              </a:ext>
            </a:extLst>
          </p:cNvPr>
          <p:cNvSpPr txBox="1"/>
          <p:nvPr/>
        </p:nvSpPr>
        <p:spPr>
          <a:xfrm>
            <a:off x="3204760" y="1451566"/>
            <a:ext cx="4202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阅读材料，谈谈你的理解。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55C1E9B-384C-4B4B-B34A-4EE00C65C51F}"/>
              </a:ext>
            </a:extLst>
          </p:cNvPr>
          <p:cNvSpPr/>
          <p:nvPr/>
        </p:nvSpPr>
        <p:spPr bwMode="auto">
          <a:xfrm>
            <a:off x="493381" y="1467200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341E57-480A-4875-8E94-FC94DA58B5FA}"/>
              </a:ext>
            </a:extLst>
          </p:cNvPr>
          <p:cNvSpPr txBox="1"/>
          <p:nvPr/>
        </p:nvSpPr>
        <p:spPr>
          <a:xfrm>
            <a:off x="986763" y="4981118"/>
            <a:ext cx="105780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我们的发展是以人民为中心的发展，要回应人民的期待，让人民群众从经济发展中得到实实在在的利益。</a:t>
            </a:r>
          </a:p>
        </p:txBody>
      </p:sp>
      <p:sp>
        <p:nvSpPr>
          <p:cNvPr id="10" name="圆角矩形 4">
            <a:extLst>
              <a:ext uri="{FF2B5EF4-FFF2-40B4-BE49-F238E27FC236}">
                <a16:creationId xmlns:a16="http://schemas.microsoft.com/office/drawing/2014/main" id="{B9938916-A328-4FBD-94EE-9EA9F154EA23}"/>
              </a:ext>
            </a:extLst>
          </p:cNvPr>
          <p:cNvSpPr/>
          <p:nvPr/>
        </p:nvSpPr>
        <p:spPr>
          <a:xfrm>
            <a:off x="934135" y="5765245"/>
            <a:ext cx="10578095" cy="9437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设计意图：深刻理解增进民生福祉是发展的根本目的，深刻感悟党和国家一切工作的根本目的就是为了人民。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C447A64-7561-4A0D-9548-64985417F2CE}"/>
              </a:ext>
            </a:extLst>
          </p:cNvPr>
          <p:cNvSpPr/>
          <p:nvPr/>
        </p:nvSpPr>
        <p:spPr bwMode="auto">
          <a:xfrm>
            <a:off x="760993" y="2089446"/>
            <a:ext cx="10928854" cy="2777011"/>
          </a:xfrm>
          <a:prstGeom prst="roundRect">
            <a:avLst/>
          </a:prstGeom>
          <a:solidFill>
            <a:srgbClr val="EAE8A2"/>
          </a:solidFill>
          <a:ln w="9525" cap="flat" cmpd="sng" algn="ctr">
            <a:solidFill>
              <a:srgbClr val="EAE8A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我们党的百年历史，就是一部践行党的初心使命的历史，就是一部党与人民心连心、同呼吸、共命运的历史。历史充分证明，江山就是人民，人民就是江山，人心向背关系党的生死存亡。赢得人民信任，得到人民支持，党就能够克服任何困难，就能够无往而不胜。要教育引导全党深刻认识党的性质宗旨，坚持一切为了人民、一切依靠人民，始终把人民放在心中最高位置、把人民对美好生活的向往作为奋斗目标，推动改革发展成果更多更公平惠及全体人民，推动共同富裕取得更为明显的实质性进展，把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亿中国人民凝聚成推动中华民族伟大复兴的磅礴力量。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　　                                                  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日在党史学习教育动员大会上的讲话</a:t>
            </a:r>
          </a:p>
        </p:txBody>
      </p:sp>
    </p:spTree>
    <p:extLst>
      <p:ext uri="{BB962C8B-B14F-4D97-AF65-F5344CB8AC3E}">
        <p14:creationId xmlns:p14="http://schemas.microsoft.com/office/powerpoint/2010/main" val="2283161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DB77C7-F7B4-41C6-9885-01A1EB3CA76A}"/>
              </a:ext>
            </a:extLst>
          </p:cNvPr>
          <p:cNvSpPr txBox="1"/>
          <p:nvPr/>
        </p:nvSpPr>
        <p:spPr>
          <a:xfrm>
            <a:off x="388844" y="-11139"/>
            <a:ext cx="787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四、以保障和改善民生为重点，加强社会建设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F3AFBE-8E84-4574-B095-60ECC4A2A7DF}"/>
              </a:ext>
            </a:extLst>
          </p:cNvPr>
          <p:cNvSpPr txBox="1"/>
          <p:nvPr/>
        </p:nvSpPr>
        <p:spPr>
          <a:xfrm>
            <a:off x="1145716" y="678044"/>
            <a:ext cx="766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紧紧抓住人民最关心最直接最现实的利益问题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0C7ECB-F702-4BCB-8ABE-9B41AAA566B6}"/>
              </a:ext>
            </a:extLst>
          </p:cNvPr>
          <p:cNvSpPr txBox="1"/>
          <p:nvPr/>
        </p:nvSpPr>
        <p:spPr>
          <a:xfrm>
            <a:off x="3763925" y="1454337"/>
            <a:ext cx="4202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阅读材料，谈谈你的理解。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55C1E9B-384C-4B4B-B34A-4EE00C65C51F}"/>
              </a:ext>
            </a:extLst>
          </p:cNvPr>
          <p:cNvSpPr/>
          <p:nvPr/>
        </p:nvSpPr>
        <p:spPr bwMode="auto">
          <a:xfrm>
            <a:off x="493381" y="1467200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5FC6EB-8DAD-44EF-8235-7B8A889CB547}"/>
              </a:ext>
            </a:extLst>
          </p:cNvPr>
          <p:cNvSpPr txBox="1"/>
          <p:nvPr/>
        </p:nvSpPr>
        <p:spPr>
          <a:xfrm>
            <a:off x="1260771" y="4658212"/>
            <a:ext cx="99071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EBBDD5-6DE2-4EF3-9176-AE2B5238A7E4}"/>
              </a:ext>
            </a:extLst>
          </p:cNvPr>
          <p:cNvSpPr txBox="1"/>
          <p:nvPr/>
        </p:nvSpPr>
        <p:spPr>
          <a:xfrm>
            <a:off x="1280598" y="2224304"/>
            <a:ext cx="97043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BBBECC3-2487-432A-9EB5-D7CD5C397FD4}"/>
              </a:ext>
            </a:extLst>
          </p:cNvPr>
          <p:cNvSpPr/>
          <p:nvPr/>
        </p:nvSpPr>
        <p:spPr bwMode="auto">
          <a:xfrm>
            <a:off x="668368" y="2243493"/>
            <a:ext cx="10928854" cy="2307839"/>
          </a:xfrm>
          <a:prstGeom prst="roundRect">
            <a:avLst/>
          </a:prstGeom>
          <a:solidFill>
            <a:srgbClr val="EAE8A2"/>
          </a:solidFill>
          <a:ln w="9525" cap="flat" cmpd="sng" algn="ctr">
            <a:solidFill>
              <a:srgbClr val="EAE8A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保障和改善民生，要着眼于让发展成果更多更公平惠及全体人民，既尽力而为又量力而行，促进社会公平正义，在幼有所育、学有所教、劳有所得、病有所医、老有所养、住有所居、弱有所扶上不断取得新进展，不断朝着全体人民共同富裕迈进。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日在十九届中央   政治局第五次集体学习时的讲话 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0DC6DFC-0A4E-4E81-9638-4EB421CDEB28}"/>
              </a:ext>
            </a:extLst>
          </p:cNvPr>
          <p:cNvSpPr/>
          <p:nvPr/>
        </p:nvSpPr>
        <p:spPr bwMode="auto">
          <a:xfrm>
            <a:off x="668368" y="4834877"/>
            <a:ext cx="10928854" cy="1696539"/>
          </a:xfrm>
          <a:prstGeom prst="roundRect">
            <a:avLst/>
          </a:prstGeom>
          <a:solidFill>
            <a:srgbClr val="EAE8A2"/>
          </a:solidFill>
          <a:ln w="9525" cap="flat" cmpd="sng" algn="ctr">
            <a:solidFill>
              <a:srgbClr val="EAE8A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要着力补齐民生短板，破解民生难题，兜牢民生底线，办好就业、教育、社保、医疗、养老、托幼、住房等民生实事，提高公共服务可及性和均等化水平。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kumimoji="0" lang="zh-CN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日在参加十三届全国人大四次会议青海代表团审议时的讲话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8785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95449E91-EF44-4CBA-BC93-1A370D3B8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584645"/>
              </p:ext>
            </p:extLst>
          </p:nvPr>
        </p:nvGraphicFramePr>
        <p:xfrm>
          <a:off x="948363" y="2026165"/>
          <a:ext cx="7236260" cy="262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B5641271-5608-46C4-ACDA-B5C1D583ECFA}"/>
              </a:ext>
            </a:extLst>
          </p:cNvPr>
          <p:cNvSpPr txBox="1"/>
          <p:nvPr/>
        </p:nvSpPr>
        <p:spPr>
          <a:xfrm>
            <a:off x="388844" y="-11139"/>
            <a:ext cx="787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四、以保障和改善民生为重点，加强社会建设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160D84-FF65-4021-9C1A-4D177F062C53}"/>
              </a:ext>
            </a:extLst>
          </p:cNvPr>
          <p:cNvSpPr txBox="1"/>
          <p:nvPr/>
        </p:nvSpPr>
        <p:spPr>
          <a:xfrm>
            <a:off x="1145716" y="678044"/>
            <a:ext cx="766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紧紧抓住人民最关心最直接最现实的利益问题</a:t>
            </a:r>
          </a:p>
        </p:txBody>
      </p:sp>
      <p:sp>
        <p:nvSpPr>
          <p:cNvPr id="7" name="圆角矩形 4">
            <a:extLst>
              <a:ext uri="{FF2B5EF4-FFF2-40B4-BE49-F238E27FC236}">
                <a16:creationId xmlns:a16="http://schemas.microsoft.com/office/drawing/2014/main" id="{B8E79A44-F3CD-4FDB-9277-B6FFA4E55913}"/>
              </a:ext>
            </a:extLst>
          </p:cNvPr>
          <p:cNvSpPr/>
          <p:nvPr/>
        </p:nvSpPr>
        <p:spPr>
          <a:xfrm>
            <a:off x="1053082" y="5003277"/>
            <a:ext cx="6729722" cy="133906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设计意图：深刻感悟我们的发展以人民为中心，紧紧抓住人民最关心最直接最现实的利益问题，坚定政治认同。</a:t>
            </a:r>
          </a:p>
        </p:txBody>
      </p:sp>
      <p:sp>
        <p:nvSpPr>
          <p:cNvPr id="9" name="卷形: 垂直 8">
            <a:extLst>
              <a:ext uri="{FF2B5EF4-FFF2-40B4-BE49-F238E27FC236}">
                <a16:creationId xmlns:a16="http://schemas.microsoft.com/office/drawing/2014/main" id="{3A363FF5-3C8E-4FFE-BB10-AE879EFB3BFD}"/>
              </a:ext>
            </a:extLst>
          </p:cNvPr>
          <p:cNvSpPr/>
          <p:nvPr/>
        </p:nvSpPr>
        <p:spPr bwMode="auto">
          <a:xfrm>
            <a:off x="7920414" y="1863778"/>
            <a:ext cx="4094505" cy="4316178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保障和改善民生要抓住人民最关心最直接最现实的利益问题，既尽力而为，又量力而行，一件事情接着一件事情办，一年接着一年干。坚持人人尽责、人人享有，坚守底线、突出重点、完善制度、引导预期，完善公共服务体系，保障群众基本生活，不断满足人民日益增长的美好生活需要，不断促进社会公平正义，形成有效的社会治理、良好的社会秩序，使人民获得感、幸福感、安全感更加充实、更有保障、更可持续。</a:t>
            </a:r>
          </a:p>
        </p:txBody>
      </p:sp>
    </p:spTree>
    <p:extLst>
      <p:ext uri="{BB962C8B-B14F-4D97-AF65-F5344CB8AC3E}">
        <p14:creationId xmlns:p14="http://schemas.microsoft.com/office/powerpoint/2010/main" val="1326942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5641271-5608-46C4-ACDA-B5C1D583ECFA}"/>
              </a:ext>
            </a:extLst>
          </p:cNvPr>
          <p:cNvSpPr txBox="1"/>
          <p:nvPr/>
        </p:nvSpPr>
        <p:spPr>
          <a:xfrm>
            <a:off x="388844" y="-11139"/>
            <a:ext cx="787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四、以保障和改善民生为重点，加强社会建设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160D84-FF65-4021-9C1A-4D177F062C53}"/>
              </a:ext>
            </a:extLst>
          </p:cNvPr>
          <p:cNvSpPr txBox="1"/>
          <p:nvPr/>
        </p:nvSpPr>
        <p:spPr>
          <a:xfrm>
            <a:off x="1145716" y="678044"/>
            <a:ext cx="371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坚决打赢脱贫攻坚战</a:t>
            </a:r>
          </a:p>
        </p:txBody>
      </p:sp>
      <p:sp>
        <p:nvSpPr>
          <p:cNvPr id="7" name="圆角矩形 4">
            <a:extLst>
              <a:ext uri="{FF2B5EF4-FFF2-40B4-BE49-F238E27FC236}">
                <a16:creationId xmlns:a16="http://schemas.microsoft.com/office/drawing/2014/main" id="{B8E79A44-F3CD-4FDB-9277-B6FFA4E55913}"/>
              </a:ext>
            </a:extLst>
          </p:cNvPr>
          <p:cNvSpPr/>
          <p:nvPr/>
        </p:nvSpPr>
        <p:spPr>
          <a:xfrm>
            <a:off x="2437464" y="6013942"/>
            <a:ext cx="7078378" cy="5392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设计意图：增强民族自信心、自豪感，坚定政治认同。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70FE68E-C756-4790-93C5-60C897E8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490" y="1977557"/>
            <a:ext cx="3712877" cy="327825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6C77405-2454-4EFF-B004-A19B3997D1B8}"/>
              </a:ext>
            </a:extLst>
          </p:cNvPr>
          <p:cNvSpPr/>
          <p:nvPr/>
        </p:nvSpPr>
        <p:spPr>
          <a:xfrm>
            <a:off x="3744515" y="5335221"/>
            <a:ext cx="5771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PingFangSC-Regular"/>
              </a:rPr>
              <a:t>资料来源：</a:t>
            </a:r>
            <a:r>
              <a:rPr lang="en-US" altLang="zh-CN" dirty="0">
                <a:solidFill>
                  <a:srgbClr val="000000"/>
                </a:solidFill>
                <a:latin typeface="PingFangSC-Regular"/>
              </a:rPr>
              <a:t>《</a:t>
            </a:r>
            <a:r>
              <a:rPr lang="zh-CN" altLang="en-US" dirty="0">
                <a:solidFill>
                  <a:srgbClr val="000000"/>
                </a:solidFill>
                <a:latin typeface="PingFangSC-Regular"/>
              </a:rPr>
              <a:t>人类减贫的中国实践</a:t>
            </a:r>
            <a:r>
              <a:rPr lang="en-US" altLang="zh-CN" dirty="0">
                <a:solidFill>
                  <a:srgbClr val="000000"/>
                </a:solidFill>
                <a:latin typeface="PingFangSC-Regular"/>
              </a:rPr>
              <a:t>》</a:t>
            </a:r>
            <a:r>
              <a:rPr lang="zh-CN" altLang="en-US" dirty="0">
                <a:solidFill>
                  <a:srgbClr val="000000"/>
                </a:solidFill>
                <a:latin typeface="PingFangSC-Regular"/>
              </a:rPr>
              <a:t>白皮书。</a:t>
            </a:r>
            <a:endParaRPr lang="zh-CN" altLang="en-US" b="0" i="0" dirty="0">
              <a:solidFill>
                <a:srgbClr val="000000"/>
              </a:solidFill>
              <a:effectLst/>
              <a:latin typeface="PingFangSC-Regular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830030F-AFE4-4061-B7A8-05F5B150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67" y="2230631"/>
            <a:ext cx="3848374" cy="304196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1CCD9D2-9101-403A-AE88-933C3740544C}"/>
              </a:ext>
            </a:extLst>
          </p:cNvPr>
          <p:cNvSpPr/>
          <p:nvPr/>
        </p:nvSpPr>
        <p:spPr bwMode="auto">
          <a:xfrm>
            <a:off x="493381" y="1467200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1AC1935-554F-4855-9B41-C4B0D2B2A7AC}"/>
              </a:ext>
            </a:extLst>
          </p:cNvPr>
          <p:cNvSpPr txBox="1"/>
          <p:nvPr/>
        </p:nvSpPr>
        <p:spPr>
          <a:xfrm>
            <a:off x="390144" y="3323396"/>
            <a:ext cx="29870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到</a:t>
            </a:r>
            <a:r>
              <a:rPr lang="en-US" altLang="zh-CN" sz="24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4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年，我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们如期完成了新时代脱贫攻坚目标任务，现行标准下农村贫困人口全部脱贫，贫困县全部摘帽。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4978560-A531-486A-82B5-574CB75E2B17}"/>
              </a:ext>
            </a:extLst>
          </p:cNvPr>
          <p:cNvSpPr txBox="1"/>
          <p:nvPr/>
        </p:nvSpPr>
        <p:spPr>
          <a:xfrm>
            <a:off x="3763925" y="1454337"/>
            <a:ext cx="6327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阅读材料，结合具体事例谈谈你的感受。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562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5641271-5608-46C4-ACDA-B5C1D583ECFA}"/>
              </a:ext>
            </a:extLst>
          </p:cNvPr>
          <p:cNvSpPr txBox="1"/>
          <p:nvPr/>
        </p:nvSpPr>
        <p:spPr>
          <a:xfrm>
            <a:off x="388844" y="-11139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五、促进人与自然和谐共生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160D84-FF65-4021-9C1A-4D177F062C53}"/>
              </a:ext>
            </a:extLst>
          </p:cNvPr>
          <p:cNvSpPr txBox="1"/>
          <p:nvPr/>
        </p:nvSpPr>
        <p:spPr>
          <a:xfrm>
            <a:off x="1145716" y="678044"/>
            <a:ext cx="407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人与自然是生命共同体</a:t>
            </a:r>
          </a:p>
        </p:txBody>
      </p:sp>
      <p:sp>
        <p:nvSpPr>
          <p:cNvPr id="7" name="圆角矩形 4">
            <a:extLst>
              <a:ext uri="{FF2B5EF4-FFF2-40B4-BE49-F238E27FC236}">
                <a16:creationId xmlns:a16="http://schemas.microsoft.com/office/drawing/2014/main" id="{B8E79A44-F3CD-4FDB-9277-B6FFA4E55913}"/>
              </a:ext>
            </a:extLst>
          </p:cNvPr>
          <p:cNvSpPr/>
          <p:nvPr/>
        </p:nvSpPr>
        <p:spPr>
          <a:xfrm>
            <a:off x="1408851" y="5390196"/>
            <a:ext cx="9577105" cy="10346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设计意图：深刻理解人与自然是生命共同体，要尊重自然、保护自然。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1CCD9D2-9101-403A-AE88-933C3740544C}"/>
              </a:ext>
            </a:extLst>
          </p:cNvPr>
          <p:cNvSpPr/>
          <p:nvPr/>
        </p:nvSpPr>
        <p:spPr bwMode="auto">
          <a:xfrm>
            <a:off x="493381" y="1467200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70939DA-0D3C-4616-82C9-AD68026DC40A}"/>
              </a:ext>
            </a:extLst>
          </p:cNvPr>
          <p:cNvSpPr txBox="1"/>
          <p:nvPr/>
        </p:nvSpPr>
        <p:spPr>
          <a:xfrm>
            <a:off x="3237652" y="1467804"/>
            <a:ext cx="5443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诵读“金句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，谈谈你的认识。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B4B6E89-2BFD-4BAA-932B-6EB88ACAEB71}"/>
              </a:ext>
            </a:extLst>
          </p:cNvPr>
          <p:cNvSpPr/>
          <p:nvPr/>
        </p:nvSpPr>
        <p:spPr bwMode="auto">
          <a:xfrm>
            <a:off x="1526191" y="2455550"/>
            <a:ext cx="9393980" cy="2307839"/>
          </a:xfrm>
          <a:prstGeom prst="roundRect">
            <a:avLst/>
          </a:prstGeom>
          <a:solidFill>
            <a:srgbClr val="EAE8A2"/>
          </a:solidFill>
          <a:ln w="9525" cap="flat" cmpd="sng" algn="ctr">
            <a:solidFill>
              <a:srgbClr val="EAE8A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山水林田湖草是生命共同体。生态是统一的自然系统，是相互依存、紧密联系的有机链条。人的命脉在田，田的命脉在水，水的命脉在山，山的命脉在土，土的命脉在林和草，这个生命共同体是人类生存发展的物质基础。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2764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5641271-5608-46C4-ACDA-B5C1D583ECFA}"/>
              </a:ext>
            </a:extLst>
          </p:cNvPr>
          <p:cNvSpPr txBox="1"/>
          <p:nvPr/>
        </p:nvSpPr>
        <p:spPr>
          <a:xfrm>
            <a:off x="388844" y="-11139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五、促进人与自然和谐共生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160D84-FF65-4021-9C1A-4D177F062C53}"/>
              </a:ext>
            </a:extLst>
          </p:cNvPr>
          <p:cNvSpPr txBox="1"/>
          <p:nvPr/>
        </p:nvSpPr>
        <p:spPr>
          <a:xfrm>
            <a:off x="1145716" y="678044"/>
            <a:ext cx="407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绿水青山就是金山银山</a:t>
            </a:r>
          </a:p>
        </p:txBody>
      </p:sp>
      <p:sp>
        <p:nvSpPr>
          <p:cNvPr id="7" name="圆角矩形 4">
            <a:extLst>
              <a:ext uri="{FF2B5EF4-FFF2-40B4-BE49-F238E27FC236}">
                <a16:creationId xmlns:a16="http://schemas.microsoft.com/office/drawing/2014/main" id="{B8E79A44-F3CD-4FDB-9277-B6FFA4E55913}"/>
              </a:ext>
            </a:extLst>
          </p:cNvPr>
          <p:cNvSpPr/>
          <p:nvPr/>
        </p:nvSpPr>
        <p:spPr>
          <a:xfrm>
            <a:off x="8205480" y="4908319"/>
            <a:ext cx="3155783" cy="163981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2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设计意图：深刻理解改善生态环境就是发展生产力，培养科学精神，坚定政治认同。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1CCD9D2-9101-403A-AE88-933C3740544C}"/>
              </a:ext>
            </a:extLst>
          </p:cNvPr>
          <p:cNvSpPr/>
          <p:nvPr/>
        </p:nvSpPr>
        <p:spPr bwMode="auto">
          <a:xfrm>
            <a:off x="493381" y="1467200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70939DA-0D3C-4616-82C9-AD68026DC40A}"/>
              </a:ext>
            </a:extLst>
          </p:cNvPr>
          <p:cNvSpPr txBox="1"/>
          <p:nvPr/>
        </p:nvSpPr>
        <p:spPr>
          <a:xfrm>
            <a:off x="2997984" y="1431265"/>
            <a:ext cx="4439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阅读材料，谈谈你的理解。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卷形: 垂直 7">
            <a:extLst>
              <a:ext uri="{FF2B5EF4-FFF2-40B4-BE49-F238E27FC236}">
                <a16:creationId xmlns:a16="http://schemas.microsoft.com/office/drawing/2014/main" id="{42E1DC2B-7525-4038-9785-8A68D483C029}"/>
              </a:ext>
            </a:extLst>
          </p:cNvPr>
          <p:cNvSpPr/>
          <p:nvPr/>
        </p:nvSpPr>
        <p:spPr bwMode="auto">
          <a:xfrm>
            <a:off x="2786779" y="1949681"/>
            <a:ext cx="5828775" cy="4727412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“一曲溪流一曲烟”的诗画美景，是浙江省杭州市西溪湿地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多年来践行绿色发展理念的成果。如此怡人的景致也曾有不堪回首的过去，过去西溪一带河道淤塞、水质恶化，自然生态系统遭受严重破坏。为了改变这一状况，西溪湿地坚持生态优先、最小干预、可持续发展等原则，建设全国首个国家级湿地公园，实施湿地综合保护工程，使生态环境质量大幅提升，成为国内外游客心驰神往的休闲度假天堂。西溪湿地的美丽蝶变，是生态环保理念先行的成功典范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7E3423C-06B9-40C4-9C75-0F5B9990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81" y="3789168"/>
            <a:ext cx="2841877" cy="196978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E8901C4-B739-419B-9A8F-312E64FE1B9E}"/>
              </a:ext>
            </a:extLst>
          </p:cNvPr>
          <p:cNvSpPr txBox="1"/>
          <p:nvPr/>
        </p:nvSpPr>
        <p:spPr>
          <a:xfrm>
            <a:off x="8205480" y="2512340"/>
            <a:ext cx="33769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“我们既要绿水青山，也要金山银山。宁要绿水青山，不要金山银山，</a:t>
            </a:r>
            <a:r>
              <a:rPr lang="zh-CN" altLang="en-US" sz="2200" spc="2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而且绿水青山就是金山银山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。”这是重要的发展理念，也是推进现代化建设的重大原则。</a:t>
            </a:r>
          </a:p>
        </p:txBody>
      </p:sp>
    </p:spTree>
    <p:extLst>
      <p:ext uri="{BB962C8B-B14F-4D97-AF65-F5344CB8AC3E}">
        <p14:creationId xmlns:p14="http://schemas.microsoft.com/office/powerpoint/2010/main" val="74842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B5D3FBC3-B29B-4C22-A5B3-2DE5AD8357DF}"/>
              </a:ext>
            </a:extLst>
          </p:cNvPr>
          <p:cNvSpPr txBox="1"/>
          <p:nvPr/>
        </p:nvSpPr>
        <p:spPr>
          <a:xfrm>
            <a:off x="765368" y="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本讲内容框架</a:t>
            </a:r>
          </a:p>
        </p:txBody>
      </p:sp>
      <p:graphicFrame>
        <p:nvGraphicFramePr>
          <p:cNvPr id="18" name="图示 17">
            <a:extLst>
              <a:ext uri="{FF2B5EF4-FFF2-40B4-BE49-F238E27FC236}">
                <a16:creationId xmlns:a16="http://schemas.microsoft.com/office/drawing/2014/main" id="{75A33962-EBF5-4645-AF08-BF842A27A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991192"/>
              </p:ext>
            </p:extLst>
          </p:nvPr>
        </p:nvGraphicFramePr>
        <p:xfrm>
          <a:off x="-1781652" y="812295"/>
          <a:ext cx="11070378" cy="5833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Elbow Connector 62">
            <a:extLst>
              <a:ext uri="{FF2B5EF4-FFF2-40B4-BE49-F238E27FC236}">
                <a16:creationId xmlns:a16="http://schemas.microsoft.com/office/drawing/2014/main" id="{F7491D4A-E1ED-4521-98A2-DA77A13566A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2000" y="890297"/>
            <a:ext cx="563896" cy="2101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63">
            <a:extLst>
              <a:ext uri="{FF2B5EF4-FFF2-40B4-BE49-F238E27FC236}">
                <a16:creationId xmlns:a16="http://schemas.microsoft.com/office/drawing/2014/main" id="{8963B224-02D6-4E8E-94C1-D524C98A94A3}"/>
              </a:ext>
            </a:extLst>
          </p:cNvPr>
          <p:cNvCxnSpPr>
            <a:cxnSpLocks/>
          </p:cNvCxnSpPr>
          <p:nvPr/>
        </p:nvCxnSpPr>
        <p:spPr>
          <a:xfrm rot="10800000">
            <a:off x="6941999" y="1410158"/>
            <a:ext cx="563897" cy="1527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704A34CF-F29A-47D5-BCBB-781AAE4C6C76}"/>
              </a:ext>
            </a:extLst>
          </p:cNvPr>
          <p:cNvSpPr/>
          <p:nvPr/>
        </p:nvSpPr>
        <p:spPr bwMode="auto">
          <a:xfrm>
            <a:off x="7328278" y="675325"/>
            <a:ext cx="4387883" cy="10749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新发展理念的要义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5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实现我国经济高质量发展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建设现代化经济体系</a:t>
            </a:r>
            <a:endParaRPr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构建新发展格局</a:t>
            </a:r>
          </a:p>
        </p:txBody>
      </p:sp>
      <p:cxnSp>
        <p:nvCxnSpPr>
          <p:cNvPr id="29" name="Elbow Connector 62">
            <a:extLst>
              <a:ext uri="{FF2B5EF4-FFF2-40B4-BE49-F238E27FC236}">
                <a16:creationId xmlns:a16="http://schemas.microsoft.com/office/drawing/2014/main" id="{80B4E367-1485-477B-9A31-5AB58EFCA79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2000" y="2134860"/>
            <a:ext cx="563896" cy="2101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63">
            <a:extLst>
              <a:ext uri="{FF2B5EF4-FFF2-40B4-BE49-F238E27FC236}">
                <a16:creationId xmlns:a16="http://schemas.microsoft.com/office/drawing/2014/main" id="{D4C49AB2-C533-4008-981D-0180B2CA2591}"/>
              </a:ext>
            </a:extLst>
          </p:cNvPr>
          <p:cNvCxnSpPr>
            <a:cxnSpLocks/>
          </p:cNvCxnSpPr>
          <p:nvPr/>
        </p:nvCxnSpPr>
        <p:spPr>
          <a:xfrm rot="10800000">
            <a:off x="6942001" y="2654722"/>
            <a:ext cx="563897" cy="1527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30BA9DF1-9AC0-468A-8B8E-A9D70278BD5F}"/>
              </a:ext>
            </a:extLst>
          </p:cNvPr>
          <p:cNvSpPr/>
          <p:nvPr/>
        </p:nvSpPr>
        <p:spPr bwMode="auto">
          <a:xfrm>
            <a:off x="7328278" y="1872616"/>
            <a:ext cx="4387883" cy="10749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坚持走中国特色社会主义政治发展道路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5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用制度体系保证人民当家作主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巩固和发展最广泛的爱国统一战线</a:t>
            </a:r>
            <a:endParaRPr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全面贯彻党的民族、宗教政策</a:t>
            </a:r>
          </a:p>
        </p:txBody>
      </p:sp>
      <p:cxnSp>
        <p:nvCxnSpPr>
          <p:cNvPr id="34" name="Elbow Connector 62">
            <a:extLst>
              <a:ext uri="{FF2B5EF4-FFF2-40B4-BE49-F238E27FC236}">
                <a16:creationId xmlns:a16="http://schemas.microsoft.com/office/drawing/2014/main" id="{D48D9195-4797-4BCE-ADBA-16B12FC0B7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2000" y="3313657"/>
            <a:ext cx="563896" cy="2101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63">
            <a:extLst>
              <a:ext uri="{FF2B5EF4-FFF2-40B4-BE49-F238E27FC236}">
                <a16:creationId xmlns:a16="http://schemas.microsoft.com/office/drawing/2014/main" id="{9959B5D2-DE69-4FC4-8E70-0DF4022142B5}"/>
              </a:ext>
            </a:extLst>
          </p:cNvPr>
          <p:cNvCxnSpPr>
            <a:cxnSpLocks/>
          </p:cNvCxnSpPr>
          <p:nvPr/>
        </p:nvCxnSpPr>
        <p:spPr>
          <a:xfrm rot="10800000">
            <a:off x="6942001" y="3833519"/>
            <a:ext cx="563897" cy="1527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785202AE-042F-483C-9376-2834EED5E879}"/>
              </a:ext>
            </a:extLst>
          </p:cNvPr>
          <p:cNvSpPr/>
          <p:nvPr/>
        </p:nvSpPr>
        <p:spPr bwMode="auto">
          <a:xfrm>
            <a:off x="7328277" y="3087559"/>
            <a:ext cx="4387883" cy="12885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推动社会主义文化繁荣兴盛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坚持马克思主义在意识形态领域的指导地位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用社会主义核心价值观凝心聚力</a:t>
            </a:r>
            <a:endParaRPr lang="en-US" altLang="zh-CN" sz="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推动中华优秀传统文化创造性转化、创新性发展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提高国家文化软实力</a:t>
            </a:r>
            <a:endParaRPr kumimoji="0" lang="zh-CN" altLang="en-US" sz="1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Elbow Connector 62">
            <a:extLst>
              <a:ext uri="{FF2B5EF4-FFF2-40B4-BE49-F238E27FC236}">
                <a16:creationId xmlns:a16="http://schemas.microsoft.com/office/drawing/2014/main" id="{509C07D1-A23F-4918-AD16-8A8075C3C8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1999" y="4685822"/>
            <a:ext cx="563896" cy="2101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63">
            <a:extLst>
              <a:ext uri="{FF2B5EF4-FFF2-40B4-BE49-F238E27FC236}">
                <a16:creationId xmlns:a16="http://schemas.microsoft.com/office/drawing/2014/main" id="{258DBDBD-980A-4F74-8875-C25983A649FC}"/>
              </a:ext>
            </a:extLst>
          </p:cNvPr>
          <p:cNvCxnSpPr>
            <a:cxnSpLocks/>
          </p:cNvCxnSpPr>
          <p:nvPr/>
        </p:nvCxnSpPr>
        <p:spPr>
          <a:xfrm rot="10800000">
            <a:off x="6942000" y="5205684"/>
            <a:ext cx="563897" cy="1527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7964251A-B9AB-42B5-BE85-711101109892}"/>
              </a:ext>
            </a:extLst>
          </p:cNvPr>
          <p:cNvSpPr/>
          <p:nvPr/>
        </p:nvSpPr>
        <p:spPr bwMode="auto">
          <a:xfrm>
            <a:off x="7328277" y="4602244"/>
            <a:ext cx="4387883" cy="8066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增进民生福祉是发展的根本目的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紧紧抓住人民最关心最直接最现实的利益问题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坚决打赢脱贫攻坚战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Elbow Connector 62">
            <a:extLst>
              <a:ext uri="{FF2B5EF4-FFF2-40B4-BE49-F238E27FC236}">
                <a16:creationId xmlns:a16="http://schemas.microsoft.com/office/drawing/2014/main" id="{3958FBD6-7EA9-40B4-8CA1-83F58AAB20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1999" y="5772365"/>
            <a:ext cx="563896" cy="2101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63">
            <a:extLst>
              <a:ext uri="{FF2B5EF4-FFF2-40B4-BE49-F238E27FC236}">
                <a16:creationId xmlns:a16="http://schemas.microsoft.com/office/drawing/2014/main" id="{52B93CD4-5A97-4A5C-8EE7-15A257165078}"/>
              </a:ext>
            </a:extLst>
          </p:cNvPr>
          <p:cNvCxnSpPr>
            <a:cxnSpLocks/>
          </p:cNvCxnSpPr>
          <p:nvPr/>
        </p:nvCxnSpPr>
        <p:spPr>
          <a:xfrm rot="10800000">
            <a:off x="6942000" y="6292227"/>
            <a:ext cx="563897" cy="1527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49887D62-8D86-4874-8CF0-10EB9362FC8D}"/>
              </a:ext>
            </a:extLst>
          </p:cNvPr>
          <p:cNvSpPr/>
          <p:nvPr/>
        </p:nvSpPr>
        <p:spPr bwMode="auto">
          <a:xfrm>
            <a:off x="7328277" y="5595529"/>
            <a:ext cx="4387883" cy="992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人与自然是生命共同体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绿水青山就是金山银山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0" lang="zh-CN" altLang="en-US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坚决打好污染防治攻坚战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坚持和完善生态文明制度体系</a:t>
            </a:r>
            <a:endParaRPr kumimoji="0" lang="en-US" altLang="zh-CN" sz="1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8970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5641271-5608-46C4-ACDA-B5C1D583ECFA}"/>
              </a:ext>
            </a:extLst>
          </p:cNvPr>
          <p:cNvSpPr txBox="1"/>
          <p:nvPr/>
        </p:nvSpPr>
        <p:spPr>
          <a:xfrm>
            <a:off x="388844" y="-11139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五、促进人与自然和谐共生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160D84-FF65-4021-9C1A-4D177F062C53}"/>
              </a:ext>
            </a:extLst>
          </p:cNvPr>
          <p:cNvSpPr txBox="1"/>
          <p:nvPr/>
        </p:nvSpPr>
        <p:spPr>
          <a:xfrm>
            <a:off x="1145716" y="678044"/>
            <a:ext cx="4431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坚决打好污染防治攻坚战</a:t>
            </a:r>
          </a:p>
        </p:txBody>
      </p:sp>
      <p:sp>
        <p:nvSpPr>
          <p:cNvPr id="7" name="圆角矩形 4">
            <a:extLst>
              <a:ext uri="{FF2B5EF4-FFF2-40B4-BE49-F238E27FC236}">
                <a16:creationId xmlns:a16="http://schemas.microsoft.com/office/drawing/2014/main" id="{B8E79A44-F3CD-4FDB-9277-B6FFA4E55913}"/>
              </a:ext>
            </a:extLst>
          </p:cNvPr>
          <p:cNvSpPr/>
          <p:nvPr/>
        </p:nvSpPr>
        <p:spPr>
          <a:xfrm>
            <a:off x="1464127" y="5641445"/>
            <a:ext cx="9081958" cy="91949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设计意图：深化对坚决打好污染防治攻坚战的认识，自觉践行绿色生活方式，增强公共参与意识，坚定政治认同。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1CCD9D2-9101-403A-AE88-933C3740544C}"/>
              </a:ext>
            </a:extLst>
          </p:cNvPr>
          <p:cNvSpPr/>
          <p:nvPr/>
        </p:nvSpPr>
        <p:spPr bwMode="auto">
          <a:xfrm>
            <a:off x="493381" y="1467200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70939DA-0D3C-4616-82C9-AD68026DC40A}"/>
              </a:ext>
            </a:extLst>
          </p:cNvPr>
          <p:cNvSpPr txBox="1"/>
          <p:nvPr/>
        </p:nvSpPr>
        <p:spPr>
          <a:xfrm>
            <a:off x="2997984" y="1431265"/>
            <a:ext cx="4439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阅读“读本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，探究问题。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3B2417D8-C2AB-408E-8621-26A5341EB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157960"/>
              </p:ext>
            </p:extLst>
          </p:nvPr>
        </p:nvGraphicFramePr>
        <p:xfrm>
          <a:off x="1978553" y="2091470"/>
          <a:ext cx="8234893" cy="182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9B2C7914-88C1-473A-ACF4-EB433B51F380}"/>
              </a:ext>
            </a:extLst>
          </p:cNvPr>
          <p:cNvSpPr txBox="1"/>
          <p:nvPr/>
        </p:nvSpPr>
        <p:spPr>
          <a:xfrm>
            <a:off x="1739539" y="4008862"/>
            <a:ext cx="86968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200" b="1" spc="16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打好污染防治攻坚战，是加强生态文明建设、建设美丽中国的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重大战略部署，是决胜全面建成小康社会三大攻坚战的重要内容之一。要以改善生态环境质量为核心，以解决人民群众反映强烈的大气、水、土壤污染等突出问题为重点，全面加强环境污染防治。</a:t>
            </a:r>
          </a:p>
        </p:txBody>
      </p:sp>
    </p:spTree>
    <p:extLst>
      <p:ext uri="{BB962C8B-B14F-4D97-AF65-F5344CB8AC3E}">
        <p14:creationId xmlns:p14="http://schemas.microsoft.com/office/powerpoint/2010/main" val="3807561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5641271-5608-46C4-ACDA-B5C1D583ECFA}"/>
              </a:ext>
            </a:extLst>
          </p:cNvPr>
          <p:cNvSpPr txBox="1"/>
          <p:nvPr/>
        </p:nvSpPr>
        <p:spPr>
          <a:xfrm>
            <a:off x="388844" y="-11139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五、促进人与自然和谐共生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160D84-FF65-4021-9C1A-4D177F062C53}"/>
              </a:ext>
            </a:extLst>
          </p:cNvPr>
          <p:cNvSpPr txBox="1"/>
          <p:nvPr/>
        </p:nvSpPr>
        <p:spPr>
          <a:xfrm>
            <a:off x="1145716" y="678044"/>
            <a:ext cx="514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坚持和完善生态文明制度体系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1CCD9D2-9101-403A-AE88-933C3740544C}"/>
              </a:ext>
            </a:extLst>
          </p:cNvPr>
          <p:cNvSpPr/>
          <p:nvPr/>
        </p:nvSpPr>
        <p:spPr bwMode="auto">
          <a:xfrm>
            <a:off x="528466" y="1322505"/>
            <a:ext cx="2006417" cy="55399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70939DA-0D3C-4616-82C9-AD68026DC40A}"/>
              </a:ext>
            </a:extLst>
          </p:cNvPr>
          <p:cNvSpPr txBox="1"/>
          <p:nvPr/>
        </p:nvSpPr>
        <p:spPr>
          <a:xfrm>
            <a:off x="2899532" y="1287488"/>
            <a:ext cx="6659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阅读材料，探究取得成就的原因。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03688A-1099-4614-B1E3-3944A3308BA1}"/>
              </a:ext>
            </a:extLst>
          </p:cNvPr>
          <p:cNvSpPr txBox="1"/>
          <p:nvPr/>
        </p:nvSpPr>
        <p:spPr>
          <a:xfrm>
            <a:off x="348656" y="1933603"/>
            <a:ext cx="11558997" cy="44935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 ◆ “十三五”期间，全国自然保护地数量增加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700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多个，面积增加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2500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多万公顷，总数量达到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1.18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万个，约占我国陆域国土面积的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18%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。在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个省份开展了国家公园试点，总面积超过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万平方公里。在全国重点生态功能区实施了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个山水</a:t>
            </a:r>
            <a:r>
              <a:rPr lang="zh-CN" altLang="en-US" sz="2200" spc="-100" dirty="0">
                <a:latin typeface="楷体" panose="02010609060101010101" pitchFamily="49" charset="-122"/>
                <a:ea typeface="楷体" panose="02010609060101010101" pitchFamily="49" charset="-122"/>
              </a:rPr>
              <a:t>林田湖草生态保护修复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试点工程。</a:t>
            </a:r>
            <a:endParaRPr lang="en-US" altLang="zh-CN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 ◆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五年来，完成国土绿化面积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6.89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亿亩，如期完成了森林覆盖率和森林蓄积量两项约束性指标，全国森林覆盖率达到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23.04%,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森林蓄积量超过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175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亿立方米，草原综合植被覆盖度达到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56%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 ◆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全国整治修复岸线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1200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公里、滨海湿地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2.3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万公顷。开展长江流域、京津冀和汾渭平原等重点区域历史遗留矿山生态修复，治理修复矿点近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9000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个，面积约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2.5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万公顷。完成防沙治沙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多万公顷、石漠化治理面积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万公顷。</a:t>
            </a:r>
            <a:endParaRPr lang="en-US" altLang="zh-CN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 ◆ 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“十三五”规划纲要确定的生态环境领域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项约束性指标超额完成。与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年相比，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年全国地表水质量达到或好于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Ⅲ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类水体比例上升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8.9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个百分点，地表水质量劣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类水体比例下降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6.3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个百分点；细颗粒物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(PM2.5)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未达标地级及以上城市浓度下降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23.1%,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全国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337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个地级及以上城市空气质量优良</a:t>
            </a:r>
            <a:r>
              <a:rPr lang="zh-CN" altLang="en-US" sz="2200" spc="100" dirty="0">
                <a:latin typeface="楷体" panose="02010609060101010101" pitchFamily="49" charset="-122"/>
                <a:ea typeface="楷体" panose="02010609060101010101" pitchFamily="49" charset="-122"/>
              </a:rPr>
              <a:t>天数比率达到</a:t>
            </a:r>
            <a:r>
              <a:rPr lang="en-US" altLang="zh-CN" sz="2200" spc="100" dirty="0">
                <a:latin typeface="楷体" panose="02010609060101010101" pitchFamily="49" charset="-122"/>
                <a:ea typeface="楷体" panose="02010609060101010101" pitchFamily="49" charset="-122"/>
              </a:rPr>
              <a:t>82%;</a:t>
            </a:r>
            <a:r>
              <a:rPr lang="zh-CN" altLang="en-US" sz="2200" spc="100" dirty="0">
                <a:latin typeface="楷体" panose="02010609060101010101" pitchFamily="49" charset="-122"/>
                <a:ea typeface="楷体" panose="02010609060101010101" pitchFamily="49" charset="-122"/>
              </a:rPr>
              <a:t>化学需氧量、氨氮、二氧化硫、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氮氧化物排放总量累计分别下降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11.5%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11.9%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22.5%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16.3%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55000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5641271-5608-46C4-ACDA-B5C1D583ECFA}"/>
              </a:ext>
            </a:extLst>
          </p:cNvPr>
          <p:cNvSpPr txBox="1"/>
          <p:nvPr/>
        </p:nvSpPr>
        <p:spPr>
          <a:xfrm>
            <a:off x="388844" y="-11139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五、促进人与自然和谐共生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160D84-FF65-4021-9C1A-4D177F062C53}"/>
              </a:ext>
            </a:extLst>
          </p:cNvPr>
          <p:cNvSpPr txBox="1"/>
          <p:nvPr/>
        </p:nvSpPr>
        <p:spPr>
          <a:xfrm>
            <a:off x="1145716" y="678044"/>
            <a:ext cx="514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坚持和完善生态文明制度体系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FD8951-F5D3-4DD1-B4BE-4BB578B02196}"/>
              </a:ext>
            </a:extLst>
          </p:cNvPr>
          <p:cNvSpPr txBox="1"/>
          <p:nvPr/>
        </p:nvSpPr>
        <p:spPr>
          <a:xfrm>
            <a:off x="1345287" y="1912556"/>
            <a:ext cx="587123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必须把制度建设作为推进生态文明建设的重中之重，深化生态文明体制改革，着力破解制约生态文明建设的体制机制障碍。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实行最严格的生态环境保护制度；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全面建立资源高效利用制度：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健全生态保护和修复制度；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严明生态环境保护责任制度。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B8C4AD-21EF-4482-A6CC-23FBDDBA7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742" y="2218007"/>
            <a:ext cx="4594199" cy="2853953"/>
          </a:xfrm>
          <a:prstGeom prst="rect">
            <a:avLst/>
          </a:prstGeom>
        </p:spPr>
      </p:pic>
      <p:sp>
        <p:nvSpPr>
          <p:cNvPr id="12" name="圆角矩形 4">
            <a:extLst>
              <a:ext uri="{FF2B5EF4-FFF2-40B4-BE49-F238E27FC236}">
                <a16:creationId xmlns:a16="http://schemas.microsoft.com/office/drawing/2014/main" id="{B43681B2-049A-4E72-B0E4-C1AA9671E121}"/>
              </a:ext>
            </a:extLst>
          </p:cNvPr>
          <p:cNvSpPr/>
          <p:nvPr/>
        </p:nvSpPr>
        <p:spPr>
          <a:xfrm>
            <a:off x="1464127" y="5641445"/>
            <a:ext cx="9081958" cy="91949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设计意图：深化对促进人与自然和谐共生的认识，自觉践行绿色生活方式，增强公共参与意识，增强“四个自信”。</a:t>
            </a:r>
          </a:p>
        </p:txBody>
      </p:sp>
    </p:spTree>
    <p:extLst>
      <p:ext uri="{BB962C8B-B14F-4D97-AF65-F5344CB8AC3E}">
        <p14:creationId xmlns:p14="http://schemas.microsoft.com/office/powerpoint/2010/main" val="4294552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"/>
          <p:cNvSpPr/>
          <p:nvPr>
            <p:custDataLst>
              <p:tags r:id="rId2"/>
            </p:custDataLst>
          </p:nvPr>
        </p:nvSpPr>
        <p:spPr>
          <a:xfrm>
            <a:off x="3054350" y="2535238"/>
            <a:ext cx="70326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9600" b="1" dirty="0">
                <a:solidFill>
                  <a:srgbClr val="1D62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椭圆 955"/>
          <p:cNvSpPr/>
          <p:nvPr>
            <p:custDataLst>
              <p:tags r:id="rId2"/>
            </p:custDataLst>
          </p:nvPr>
        </p:nvSpPr>
        <p:spPr>
          <a:xfrm>
            <a:off x="2362815" y="6376121"/>
            <a:ext cx="556564" cy="55656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7" name="椭圆 956"/>
          <p:cNvSpPr/>
          <p:nvPr>
            <p:custDataLst>
              <p:tags r:id="rId3"/>
            </p:custDataLst>
          </p:nvPr>
        </p:nvSpPr>
        <p:spPr>
          <a:xfrm>
            <a:off x="325073" y="2138971"/>
            <a:ext cx="2688299" cy="2688299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37000">
                <a:srgbClr val="FFFFFF"/>
              </a:gs>
              <a:gs pos="100000">
                <a:schemeClr val="accent3">
                  <a:tint val="0"/>
                </a:schemeClr>
              </a:gs>
            </a:gsLst>
            <a:lin ang="2700000" scaled="1"/>
          </a:gradFill>
          <a:ln w="28575" cap="flat" cmpd="sng" algn="ctr">
            <a:solidFill>
              <a:srgbClr val="F2F2F2"/>
            </a:solidFill>
            <a:prstDash val="solid"/>
          </a:ln>
          <a:effectLst>
            <a:outerShdw blurRad="254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8" name="椭圆 957"/>
          <p:cNvSpPr/>
          <p:nvPr>
            <p:custDataLst>
              <p:tags r:id="rId4"/>
            </p:custDataLst>
          </p:nvPr>
        </p:nvSpPr>
        <p:spPr>
          <a:xfrm>
            <a:off x="5059714" y="5928709"/>
            <a:ext cx="621152" cy="621152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9" name="椭圆 958"/>
          <p:cNvSpPr/>
          <p:nvPr>
            <p:custDataLst>
              <p:tags r:id="rId5"/>
            </p:custDataLst>
          </p:nvPr>
        </p:nvSpPr>
        <p:spPr>
          <a:xfrm>
            <a:off x="560971" y="2349468"/>
            <a:ext cx="2267304" cy="2267304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60" name="椭圆 959"/>
          <p:cNvSpPr/>
          <p:nvPr>
            <p:custDataLst>
              <p:tags r:id="rId6"/>
            </p:custDataLst>
          </p:nvPr>
        </p:nvSpPr>
        <p:spPr>
          <a:xfrm>
            <a:off x="8119625" y="6089914"/>
            <a:ext cx="768085" cy="76808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1" name="椭圆 960"/>
          <p:cNvSpPr/>
          <p:nvPr>
            <p:custDataLst>
              <p:tags r:id="rId7"/>
            </p:custDataLst>
          </p:nvPr>
        </p:nvSpPr>
        <p:spPr>
          <a:xfrm>
            <a:off x="6407315" y="646404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2" name="椭圆 961"/>
          <p:cNvSpPr/>
          <p:nvPr>
            <p:custDataLst>
              <p:tags r:id="rId8"/>
            </p:custDataLst>
          </p:nvPr>
        </p:nvSpPr>
        <p:spPr>
          <a:xfrm>
            <a:off x="325172" y="6055985"/>
            <a:ext cx="609993" cy="60999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3" name="椭圆 962"/>
          <p:cNvSpPr/>
          <p:nvPr>
            <p:custDataLst>
              <p:tags r:id="rId9"/>
            </p:custDataLst>
          </p:nvPr>
        </p:nvSpPr>
        <p:spPr>
          <a:xfrm>
            <a:off x="3379995" y="6304336"/>
            <a:ext cx="723284" cy="72328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4" name="椭圆 963"/>
          <p:cNvSpPr/>
          <p:nvPr>
            <p:custDataLst>
              <p:tags r:id="rId10"/>
            </p:custDataLst>
          </p:nvPr>
        </p:nvSpPr>
        <p:spPr>
          <a:xfrm>
            <a:off x="7303239" y="6239285"/>
            <a:ext cx="618715" cy="61871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5" name="椭圆 964"/>
          <p:cNvSpPr/>
          <p:nvPr>
            <p:custDataLst>
              <p:tags r:id="rId11"/>
            </p:custDataLst>
          </p:nvPr>
        </p:nvSpPr>
        <p:spPr>
          <a:xfrm>
            <a:off x="2035942" y="6100714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6" name="椭圆 965"/>
          <p:cNvSpPr/>
          <p:nvPr>
            <p:custDataLst>
              <p:tags r:id="rId12"/>
            </p:custDataLst>
          </p:nvPr>
        </p:nvSpPr>
        <p:spPr>
          <a:xfrm>
            <a:off x="1119113" y="6548642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7" name="椭圆 966"/>
          <p:cNvSpPr/>
          <p:nvPr>
            <p:custDataLst>
              <p:tags r:id="rId13"/>
            </p:custDataLst>
          </p:nvPr>
        </p:nvSpPr>
        <p:spPr>
          <a:xfrm>
            <a:off x="10107357" y="6473957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8" name="椭圆 967"/>
          <p:cNvSpPr/>
          <p:nvPr>
            <p:custDataLst>
              <p:tags r:id="rId14"/>
            </p:custDataLst>
          </p:nvPr>
        </p:nvSpPr>
        <p:spPr>
          <a:xfrm>
            <a:off x="4333265" y="6222511"/>
            <a:ext cx="180856" cy="180856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9" name="椭圆 968"/>
          <p:cNvSpPr/>
          <p:nvPr>
            <p:custDataLst>
              <p:tags r:id="rId15"/>
            </p:custDataLst>
          </p:nvPr>
        </p:nvSpPr>
        <p:spPr>
          <a:xfrm>
            <a:off x="11877317" y="6336417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0" name="椭圆 969"/>
          <p:cNvSpPr/>
          <p:nvPr>
            <p:custDataLst>
              <p:tags r:id="rId16"/>
            </p:custDataLst>
          </p:nvPr>
        </p:nvSpPr>
        <p:spPr>
          <a:xfrm>
            <a:off x="9544327" y="6239285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1" name="椭圆 970"/>
          <p:cNvSpPr/>
          <p:nvPr>
            <p:custDataLst>
              <p:tags r:id="rId17"/>
            </p:custDataLst>
          </p:nvPr>
        </p:nvSpPr>
        <p:spPr>
          <a:xfrm>
            <a:off x="10992337" y="640664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2" name="TextBox 971"/>
          <p:cNvSpPr txBox="1"/>
          <p:nvPr>
            <p:custDataLst>
              <p:tags r:id="rId18"/>
            </p:custDataLst>
          </p:nvPr>
        </p:nvSpPr>
        <p:spPr>
          <a:xfrm>
            <a:off x="840226" y="3110773"/>
            <a:ext cx="1832553" cy="523220"/>
          </a:xfrm>
          <a:prstGeom prst="rect">
            <a:avLst/>
          </a:prstGeom>
          <a:noFill/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1088390"/>
            <a:r>
              <a:rPr lang="zh-CN" altLang="en-US" sz="2800" b="1" spc="400" dirty="0">
                <a:solidFill>
                  <a:schemeClr val="bg1"/>
                </a:solidFill>
                <a:cs typeface="+mn-ea"/>
                <a:sym typeface="+mn-lt"/>
              </a:rPr>
              <a:t>说课内容</a:t>
            </a:r>
          </a:p>
        </p:txBody>
      </p:sp>
      <p:grpSp>
        <p:nvGrpSpPr>
          <p:cNvPr id="974" name="组合 973"/>
          <p:cNvGrpSpPr/>
          <p:nvPr/>
        </p:nvGrpSpPr>
        <p:grpSpPr>
          <a:xfrm>
            <a:off x="3822398" y="988331"/>
            <a:ext cx="4047251" cy="604838"/>
            <a:chOff x="3818511" y="1079593"/>
            <a:chExt cx="3633809" cy="54305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75" name="组合 974"/>
            <p:cNvGrpSpPr/>
            <p:nvPr/>
          </p:nvGrpSpPr>
          <p:grpSpPr>
            <a:xfrm>
              <a:off x="3818511" y="1084860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78" name="Freeform 5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979" name="Freeform 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76" name="矩形 975"/>
            <p:cNvSpPr/>
            <p:nvPr>
              <p:custDataLst>
                <p:tags r:id="rId31"/>
              </p:custDataLst>
            </p:nvPr>
          </p:nvSpPr>
          <p:spPr>
            <a:xfrm>
              <a:off x="5113128" y="1090141"/>
              <a:ext cx="1988770" cy="532503"/>
            </a:xfrm>
            <a:prstGeom prst="rect">
              <a:avLst/>
            </a:prstGeom>
          </p:spPr>
          <p:txBody>
            <a:bodyPr wrap="square" lIns="162613" tIns="81307" rIns="162613" bIns="81307">
              <a:spAutoFit/>
            </a:bodyPr>
            <a:lstStyle/>
            <a:p>
              <a:pPr defTabSz="1088390">
                <a:defRPr/>
              </a:pPr>
              <a:endPara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77" name="文本框 4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59186" y="1079593"/>
              <a:ext cx="501137" cy="4686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980" name="组合 979"/>
          <p:cNvGrpSpPr/>
          <p:nvPr/>
        </p:nvGrpSpPr>
        <p:grpSpPr>
          <a:xfrm>
            <a:off x="3811640" y="1991641"/>
            <a:ext cx="4047251" cy="561150"/>
            <a:chOff x="3818511" y="1744615"/>
            <a:chExt cx="3633809" cy="503827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81" name="组合 980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84" name="Freeform 5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985" name="Freeform 6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83" name="文本框 4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186" y="1779793"/>
              <a:ext cx="631582" cy="4686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01009" y="2919030"/>
            <a:ext cx="4047251" cy="564744"/>
            <a:chOff x="3818511" y="1721062"/>
            <a:chExt cx="3633809" cy="507054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13" name="Freeform 5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4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454514" y="1721062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01009" y="3880454"/>
            <a:ext cx="4047251" cy="585207"/>
            <a:chOff x="3818511" y="1702689"/>
            <a:chExt cx="3633809" cy="525427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21" name="Freeform 5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4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36197" y="1702689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11640" y="4818440"/>
            <a:ext cx="4047251" cy="557147"/>
            <a:chOff x="3818511" y="1727883"/>
            <a:chExt cx="3633809" cy="500233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26" name="Freeform 5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4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68845" y="1727883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5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405824" y="1022042"/>
            <a:ext cx="2151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教材分析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405824" y="4873923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405824" y="3933227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教学重点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170E3D8-9E8F-435B-A71F-038FAD94441F}"/>
              </a:ext>
            </a:extLst>
          </p:cNvPr>
          <p:cNvSpPr txBox="1"/>
          <p:nvPr/>
        </p:nvSpPr>
        <p:spPr>
          <a:xfrm>
            <a:off x="5389961" y="2040587"/>
            <a:ext cx="2151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学情分析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37DF026-E16F-41E9-9E1B-4047DE28A885}"/>
              </a:ext>
            </a:extLst>
          </p:cNvPr>
          <p:cNvSpPr txBox="1"/>
          <p:nvPr/>
        </p:nvSpPr>
        <p:spPr>
          <a:xfrm>
            <a:off x="5389961" y="3000336"/>
            <a:ext cx="2151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369"/>
    </mc:Choice>
    <mc:Fallback xmlns="">
      <p:transition advClick="0" advTm="43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5072" y="72777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一、教材分析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990DAD-7074-4B0D-A715-D382544990DD}"/>
              </a:ext>
            </a:extLst>
          </p:cNvPr>
          <p:cNvSpPr txBox="1"/>
          <p:nvPr/>
        </p:nvSpPr>
        <p:spPr>
          <a:xfrm>
            <a:off x="1822221" y="2825218"/>
            <a:ext cx="91871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 “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铸就中华文化新辉煌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阐述了推动社会主义文化繁荣兴盛，坚持马克思主义在意识形态领域的指导地位，用社会主义核心价值观凝心聚力，推动中华优秀传统文化创造性转化、创新性发展，提高国家文化软实力等内容。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A57785-8981-414C-BEB8-26BA53E9C14F}"/>
              </a:ext>
            </a:extLst>
          </p:cNvPr>
          <p:cNvSpPr txBox="1"/>
          <p:nvPr/>
        </p:nvSpPr>
        <p:spPr>
          <a:xfrm>
            <a:off x="1776173" y="1862958"/>
            <a:ext cx="813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铸就中华文化新辉煌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40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F4A3817-D49B-4F35-8EF3-7EC49F077498}"/>
              </a:ext>
            </a:extLst>
          </p:cNvPr>
          <p:cNvSpPr txBox="1"/>
          <p:nvPr/>
        </p:nvSpPr>
        <p:spPr>
          <a:xfrm>
            <a:off x="1249898" y="4202553"/>
            <a:ext cx="1015269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增强做中国人的骨气和底气，让世界更好认识中国、了解中国，需要深入理解中华文明，从历史和现实、理论和实践相结合的角度深入阐释如何更好坚持中国道路、弘扬中国精神、凝聚中国力量。回答好这一重大课题，需要广大哲学社会科学工作者共同努力，在新的时代条件下推动中华优秀传统文化创造性转化、创新性发展。</a:t>
            </a:r>
          </a:p>
          <a:p>
            <a:pPr algn="r"/>
            <a:r>
              <a:rPr lang="en-US" altLang="zh-CN" sz="24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日给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文史哲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编辑部全体编辑人员的回信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72A876B-91B4-4211-A9DC-743D37F3BE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5072" y="72777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一、教材分析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1DDD1A0-0327-4B88-A141-D3666DF55311}"/>
              </a:ext>
            </a:extLst>
          </p:cNvPr>
          <p:cNvSpPr txBox="1"/>
          <p:nvPr/>
        </p:nvSpPr>
        <p:spPr>
          <a:xfrm>
            <a:off x="1019654" y="2229318"/>
            <a:ext cx="1015269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要推动中华优秀传统文化创造性转化、创新性发展，以时代精神激活中华优秀传统文化的生命力。要把坚持马克思主义同弘扬中华优秀传统文化有机结合起来，坚定不移走中国特色社会主义道路。</a:t>
            </a:r>
          </a:p>
          <a:p>
            <a:pPr algn="r"/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——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日至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  在福建考察时的讲话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47D51D-9ACE-47FD-AE0D-FE0674C3FB3B}"/>
              </a:ext>
            </a:extLst>
          </p:cNvPr>
          <p:cNvSpPr txBox="1"/>
          <p:nvPr/>
        </p:nvSpPr>
        <p:spPr>
          <a:xfrm>
            <a:off x="2368232" y="1511975"/>
            <a:ext cx="782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关于铸就中华文化新辉煌的论述</a:t>
            </a:r>
          </a:p>
        </p:txBody>
      </p:sp>
    </p:spTree>
    <p:extLst>
      <p:ext uri="{BB962C8B-B14F-4D97-AF65-F5344CB8AC3E}">
        <p14:creationId xmlns:p14="http://schemas.microsoft.com/office/powerpoint/2010/main" val="350827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5072" y="72777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一、教材分析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990DAD-7074-4B0D-A715-D382544990DD}"/>
              </a:ext>
            </a:extLst>
          </p:cNvPr>
          <p:cNvSpPr txBox="1"/>
          <p:nvPr/>
        </p:nvSpPr>
        <p:spPr>
          <a:xfrm>
            <a:off x="1480142" y="2887925"/>
            <a:ext cx="98828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以保障和改善民生为重点，加强社会建</a:t>
            </a:r>
            <a:r>
              <a:rPr lang="zh-CN" altLang="en-US" sz="3200" spc="-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</a:t>
            </a:r>
            <a:r>
              <a:rPr lang="zh-CN" altLang="en-US" sz="3200" spc="-100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3200" spc="-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阐述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了增进民生福祉是发展的根本目的、紧紧抓住人民最关心最直接最现实的利益问题、坚决打赢脱贫攻坚战等内容。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A57785-8981-414C-BEB8-26BA53E9C14F}"/>
              </a:ext>
            </a:extLst>
          </p:cNvPr>
          <p:cNvSpPr txBox="1"/>
          <p:nvPr/>
        </p:nvSpPr>
        <p:spPr>
          <a:xfrm>
            <a:off x="2201474" y="1800055"/>
            <a:ext cx="871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以保障和改善民生为重点，加强社会建设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41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F4A3817-D49B-4F35-8EF3-7EC49F077498}"/>
              </a:ext>
            </a:extLst>
          </p:cNvPr>
          <p:cNvSpPr txBox="1"/>
          <p:nvPr/>
        </p:nvSpPr>
        <p:spPr>
          <a:xfrm>
            <a:off x="589061" y="2380165"/>
            <a:ext cx="1098114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200" i="0" dirty="0">
                <a:solidFill>
                  <a:srgbClr val="26262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社会保障是保障和改善民生、维护社会公平、增进人民福祉的基本制度保障，是促进经济社会发展、实现广大人民群众共享改革发展成果的重要制度安排，是治国安邦的大问题。要加大再分配力度，强化互助共济功能，把更多人纳入社会保障体系，为广大人民群众提供更可靠、更充分的保障，不断满足人民群众多层次多样化需求，健全覆盖全民、统筹城乡、公平统一、可持续的多层次社会保障体系，进一步织密社会保障安全网，促进我国社会保障事业高质量发展、可持续发展。</a:t>
            </a:r>
          </a:p>
          <a:p>
            <a:pPr algn="r"/>
            <a:r>
              <a:rPr lang="zh-CN" altLang="en-US" sz="2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i="0" dirty="0">
                <a:solidFill>
                  <a:srgbClr val="26262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  <a:r>
              <a:rPr lang="en-US" altLang="zh-CN" sz="2000" i="0" dirty="0">
                <a:solidFill>
                  <a:srgbClr val="26262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sz="2000" i="0" dirty="0">
                <a:solidFill>
                  <a:srgbClr val="26262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i="0" dirty="0">
                <a:solidFill>
                  <a:srgbClr val="26262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i="0" dirty="0">
                <a:solidFill>
                  <a:srgbClr val="26262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i="0" dirty="0">
                <a:solidFill>
                  <a:srgbClr val="26262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000" i="0" dirty="0">
                <a:solidFill>
                  <a:srgbClr val="26262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日在十九届中央政治局第二十八次集体学习时的讲话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72A876B-91B4-4211-A9DC-743D37F3BE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5072" y="72777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一、教材分析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1DDD1A0-0327-4B88-A141-D3666DF55311}"/>
              </a:ext>
            </a:extLst>
          </p:cNvPr>
          <p:cNvSpPr txBox="1"/>
          <p:nvPr/>
        </p:nvSpPr>
        <p:spPr>
          <a:xfrm>
            <a:off x="691028" y="5187343"/>
            <a:ext cx="108913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要着力补齐民生短板，破解民生难题，兜牢民生底线，办好就业、教育、社保、医疗、养老、托幼、住房等民生实事，提高公共服务可及性和均等化水平。</a:t>
            </a:r>
          </a:p>
          <a:p>
            <a:pPr algn="r"/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——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习近平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dirty="0">
                <a:solidFill>
                  <a:srgbClr val="26262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日在参加十三届全国人大四次会议青海代表团审议时的讲话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47D51D-9ACE-47FD-AE0D-FE0674C3FB3B}"/>
              </a:ext>
            </a:extLst>
          </p:cNvPr>
          <p:cNvSpPr txBox="1"/>
          <p:nvPr/>
        </p:nvSpPr>
        <p:spPr>
          <a:xfrm>
            <a:off x="2056049" y="1644320"/>
            <a:ext cx="858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关于以保障和改善民生为重点，加强社会建设的论述</a:t>
            </a:r>
          </a:p>
        </p:txBody>
      </p:sp>
    </p:spTree>
    <p:extLst>
      <p:ext uri="{BB962C8B-B14F-4D97-AF65-F5344CB8AC3E}">
        <p14:creationId xmlns:p14="http://schemas.microsoft.com/office/powerpoint/2010/main" val="376238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5072" y="72777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一、教材分析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990DAD-7074-4B0D-A715-D382544990DD}"/>
              </a:ext>
            </a:extLst>
          </p:cNvPr>
          <p:cNvSpPr txBox="1"/>
          <p:nvPr/>
        </p:nvSpPr>
        <p:spPr>
          <a:xfrm>
            <a:off x="1355154" y="2940552"/>
            <a:ext cx="10227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促进人与自然和谐共生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阐述了人与</a:t>
            </a:r>
            <a:r>
              <a:rPr lang="zh-CN" altLang="en-US" sz="3200" spc="-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自然是生命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共同体、绿水青山就是金山银山、坚决打好污染防治攻坚战、坚持和完善生态文明制度体系等内容。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A57785-8981-414C-BEB8-26BA53E9C14F}"/>
              </a:ext>
            </a:extLst>
          </p:cNvPr>
          <p:cNvSpPr txBox="1"/>
          <p:nvPr/>
        </p:nvSpPr>
        <p:spPr>
          <a:xfrm>
            <a:off x="1776173" y="1862958"/>
            <a:ext cx="813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促进人与自然和谐共生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038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471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0-12-10T01:14:26&quot;,&quot;maxSize&quot;:{&quot;size1&quot;:62.600000000000001},&quot;minSize&quot;:{&quot;size1&quot;:37.5},&quot;normalSize&quot;:{&quot;size1&quot;:40.256250000000001},&quot;subLayout&quot;:[{&quot;id&quot;:&quot;2020-12-10T01:14:26&quot;,&quot;margin&quot;:{&quot;bottom&quot;:0,&quot;left&quot;:0,&quot;right&quot;:0.026000002399086952,&quot;top&quot;:0},&quot;type&quot;:0},{&quot;id&quot;:&quot;2020-12-10T01:14:26&quot;,&quot;maxSize&quot;:{&quot;size1&quot;:55.185540294647218},&quot;minSize&quot;:{&quot;size1&quot;:19.585540294647217},&quot;normalSize&quot;:{&quot;size1&quot;:32.152206961313887},&quot;subLayout&quot;:[{&quot;id&quot;:&quot;2020-12-10T01:14:26&quot;,&quot;margin&quot;:{&quot;bottom&quot;:0.026000002399086952,&quot;left&quot;:1.6670000553131104,&quot;right&quot;:2.5399999618530273,&quot;top&quot;:1.6929999589920044},&quot;type&quot;:0},{&quot;id&quot;:&quot;2020-12-10T01:14:26&quot;,&quot;margin&quot;:{&quot;bottom&quot;:1.6929999589920044,&quot;left&quot;:1.6670000553131104,&quot;right&quot;:2.5399999618530273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d105f21fa9d42129ddd81e"/>
  <p:tag name="KSO_WM_TEMPLATE_ASSEMBLE_GROUPID" val="5fd105f21fa9d42129ddd81e"/>
  <p:tag name="KSO_WM_FULL_TEXT_BEAUTIFY_COPY_ID" val="150995509"/>
  <p:tag name="KSO_WM_SPECIAL_SOURCE" val="bdnul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0-12-10T01:14:26&quot;,&quot;maxSize&quot;:{&quot;size1&quot;:62.600000000000001},&quot;minSize&quot;:{&quot;size1&quot;:37.5},&quot;normalSize&quot;:{&quot;size1&quot;:40.256250000000001},&quot;subLayout&quot;:[{&quot;id&quot;:&quot;2020-12-10T01:14:26&quot;,&quot;margin&quot;:{&quot;bottom&quot;:0,&quot;left&quot;:0,&quot;right&quot;:0.026000002399086952,&quot;top&quot;:0},&quot;type&quot;:0},{&quot;id&quot;:&quot;2020-12-10T01:14:26&quot;,&quot;maxSize&quot;:{&quot;size1&quot;:55.185540294647218},&quot;minSize&quot;:{&quot;size1&quot;:19.585540294647217},&quot;normalSize&quot;:{&quot;size1&quot;:32.152206961313887},&quot;subLayout&quot;:[{&quot;id&quot;:&quot;2020-12-10T01:14:26&quot;,&quot;margin&quot;:{&quot;bottom&quot;:0.026000002399086952,&quot;left&quot;:1.6670000553131104,&quot;right&quot;:2.5399999618530273,&quot;top&quot;:1.6929999589920044},&quot;type&quot;:0},{&quot;id&quot;:&quot;2020-12-10T01:14:26&quot;,&quot;margin&quot;:{&quot;bottom&quot;:1.6929999589920044,&quot;left&quot;:1.6670000553131104,&quot;right&quot;:2.5399999618530273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d105f21fa9d42129ddd81e"/>
  <p:tag name="KSO_WM_TEMPLATE_ASSEMBLE_GROUPID" val="5fd105f21fa9d42129ddd81e"/>
  <p:tag name="KSO_WM_FULL_TEXT_BEAUTIFY_COPY_ID" val="150995509"/>
  <p:tag name="KSO_WM_SPECIAL_SOURCE" val="bdnul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0-12-10T01:14:26&quot;,&quot;maxSize&quot;:{&quot;size1&quot;:62.600000000000001},&quot;minSize&quot;:{&quot;size1&quot;:37.5},&quot;normalSize&quot;:{&quot;size1&quot;:40.256250000000001},&quot;subLayout&quot;:[{&quot;id&quot;:&quot;2020-12-10T01:14:26&quot;,&quot;margin&quot;:{&quot;bottom&quot;:0,&quot;left&quot;:0,&quot;right&quot;:0.026000002399086952,&quot;top&quot;:0},&quot;type&quot;:0},{&quot;id&quot;:&quot;2020-12-10T01:14:26&quot;,&quot;maxSize&quot;:{&quot;size1&quot;:55.185540294647218},&quot;minSize&quot;:{&quot;size1&quot;:19.585540294647217},&quot;normalSize&quot;:{&quot;size1&quot;:32.152206961313887},&quot;subLayout&quot;:[{&quot;id&quot;:&quot;2020-12-10T01:14:26&quot;,&quot;margin&quot;:{&quot;bottom&quot;:0.026000002399086952,&quot;left&quot;:1.6670000553131104,&quot;right&quot;:2.5399999618530273,&quot;top&quot;:1.6929999589920044},&quot;type&quot;:0},{&quot;id&quot;:&quot;2020-12-10T01:14:26&quot;,&quot;margin&quot;:{&quot;bottom&quot;:1.6929999589920044,&quot;left&quot;:1.6670000553131104,&quot;right&quot;:2.5399999618530273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d105f21fa9d42129ddd81e"/>
  <p:tag name="KSO_WM_TEMPLATE_ASSEMBLE_GROUPID" val="5fd105f21fa9d42129ddd81e"/>
  <p:tag name="KSO_WM_FULL_TEXT_BEAUTIFY_COPY_ID" val="150995509"/>
  <p:tag name="KSO_WM_SPECIAL_SOURCE" val="bdnul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860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8609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8:21:14&quot;,&quot;maxSize&quot;:{&quot;size1&quot;:31.100000000000001},&quot;minSize&quot;:{&quot;size1&quot;:26.699999999999999},&quot;normalSize&quot;:{&quot;size1&quot;:28.899999999999999},&quot;subLayout&quot;:[{&quot;id&quot;:&quot;2020-12-09T18:21:14&quot;,&quot;margin&quot;:{&quot;bottom&quot;:0.026000002399086952,&quot;left&quot;:5.0799999237060547,&quot;right&quot;:6.7729997634887695,&quot;top&quot;:2.9630000591278076},&quot;type&quot;:0},{&quot;id&quot;:&quot;2020-12-09T18:21:14&quot;,&quot;margin&quot;:{&quot;bottom&quot;:4.2329998016357422,&quot;left&quot;:5.0799999237060547,&quot;right&quot;:4.6560001373291016,&quot;top&quot;:0.84700000286102295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4c25ca0ca5c40f185466383f79d5c7d&quot;,&quot;fill_align&quot;:&quot;lm&quot;,&quot;chip_types&quot;:[&quot;header&quot;]},{&quot;text_align&quot;:&quot;lm&quot;,&quot;text_direction&quot;:&quot;horizontal&quot;,&quot;support_big_font&quot;:false,&quot;fill_id&quot;:&quot;d48b62735a09469bb829c88fb0d6fc75&quot;,&quot;fill_align&quot;:&quot;lm&quot;,&quot;chip_types&quot;:[&quot;diagram&quot;,&quot;pictext&quot;,&quot;text&quot;,&quot;picture&quot;,&quot;chart&quot;,&quot;table&quot;,&quot;video&quot;]}]]"/>
  <p:tag name="KSO_WM_SLIDE_CAN_ADD_NAVIGATION" val="1"/>
  <p:tag name="KSO_WM_CHIP_XID" val="5ef20bd7a491bb0086638afc"/>
  <p:tag name="KSO_WM_CHIP_DECFILLPROP" val="[]"/>
  <p:tag name="KSO_WM_CHIP_GROUPID" val="5ef20bd7a491bb0086638afb"/>
  <p:tag name="KSO_WM_SLIDE_BK_DARK_LIGHT" val="2"/>
  <p:tag name="KSO_WM_SLIDE_BACKGROUND_TYPE" val="general"/>
  <p:tag name="KSO_WM_SLIDE_SUPPORT_FEATURE_TYPE" val="0"/>
  <p:tag name="KSO_WM_TEMPLATE_ASSEMBLE_XID" val="5fd0a51a1fa9d42129dcdd86"/>
  <p:tag name="KSO_WM_TEMPLATE_ASSEMBLE_GROUPID" val="5fd0a51a1fa9d42129dcdd86"/>
  <p:tag name="KSO_WM_FULL_TEXT_BEAUTIFY_COPY_ID" val="150995512"/>
  <p:tag name="KSO_WM_SPECIAL_SOURCE" val="bdnul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9_1*f*1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38"/>
  <p:tag name="KSO_WM_UNIT_SHOW_EDIT_AREA_INDICATION" val="1"/>
  <p:tag name="KSO_WM_CHIP_GROUPID" val="5e6b05596848fb12bee65ac8"/>
  <p:tag name="KSO_WM_CHIP_XID" val="5e6b05596848fb12bee65aca"/>
  <p:tag name="KSO_WM_UNIT_DEC_AREA_ID" val="4ac8f81d0e30402a82c87fec8a2a6a3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a43f7a9394f455c9494bc9882bad942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5fd0a51a1fa9d42129dcdd86"/>
  <p:tag name="KSO_WM_TEMPLATE_ASSEMBLE_GROUPID" val="5fd0a51a1fa9d42129dcdd86"/>
  <p:tag name="KSO_WM_FULL_TEXT_BEAUTIFY_COPY_ID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14"/>
  <p:tag name="KSO_WM_SPECIAL_SOURCE" val="bdnul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8475</TotalTime>
  <Words>4601</Words>
  <Application>Microsoft Office PowerPoint</Application>
  <PresentationFormat>宽屏</PresentationFormat>
  <Paragraphs>285</Paragraphs>
  <Slides>33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PingFangSC-Regular</vt:lpstr>
      <vt:lpstr>方正正黑简体</vt:lpstr>
      <vt:lpstr>黑体</vt:lpstr>
      <vt:lpstr>楷体</vt:lpstr>
      <vt:lpstr>隶书</vt:lpstr>
      <vt:lpstr>微软雅黑</vt:lpstr>
      <vt:lpstr>Arial</vt:lpstr>
      <vt:lpstr>Calibri</vt:lpstr>
      <vt:lpstr>Calibri Light</vt:lpstr>
      <vt:lpstr>Verdana</vt:lpstr>
      <vt:lpstr>Office 主题</vt:lpstr>
      <vt:lpstr>1_Office 主题</vt:lpstr>
      <vt:lpstr>7_Office 主题</vt:lpstr>
      <vt:lpstr>6_Office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</dc:creator>
  <cp:lastModifiedBy>ma</cp:lastModifiedBy>
  <cp:revision>502</cp:revision>
  <dcterms:created xsi:type="dcterms:W3CDTF">2013-10-25T14:41:00Z</dcterms:created>
  <dcterms:modified xsi:type="dcterms:W3CDTF">2021-09-04T16:16:39Z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KSOSaveFontToCloudKey">
    <vt:lpwstr>511122308_cloud</vt:lpwstr>
  </property>
  <property fmtid="{D5CDD505-2E9C-101B-9397-08002B2CF9AE}" pid="4" name="ICV">
    <vt:lpwstr>C07F16C51C8B4A39A6682A64723106C6</vt:lpwstr>
  </property>
</Properties>
</file>