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commentAuthors.xml" ContentType="application/vnd.openxmlformats-officedocument.presentationml.commentAuthors+xml"/>
  <Override PartName="/ppt/handoutMasters/handoutMaster1.xml" ContentType="application/vnd.openxmlformats-officedocument.presentationml.handoutMaster+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xml" ContentType="application/vnd.openxmlformats-officedocument.presentationml.slide+xml"/>
  <Override PartName="/ppt/slides/slide30.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tags/tag78.xml" ContentType="application/vnd.openxmlformats-officedocument.presentationml.tags+xml"/>
  <Override PartName="/ppt/tags/tag79.xml" ContentType="application/vnd.openxmlformats-officedocument.presentationml.tags+xml"/>
  <Override PartName="/ppt/tags/tag8.xml" ContentType="application/vnd.openxmlformats-officedocument.presentationml.tags+xml"/>
  <Override PartName="/ppt/tags/tag80.xml" ContentType="application/vnd.openxmlformats-officedocument.presentationml.tags+xml"/>
  <Override PartName="/ppt/tags/tag81.xml" ContentType="application/vnd.openxmlformats-officedocument.presentationml.tags+xml"/>
  <Override PartName="/ppt/tags/tag82.xml" ContentType="application/vnd.openxmlformats-officedocument.presentationml.tags+xml"/>
  <Override PartName="/ppt/tags/tag83.xml" ContentType="application/vnd.openxmlformats-officedocument.presentationml.tags+xml"/>
  <Override PartName="/ppt/tags/tag84.xml" ContentType="application/vnd.openxmlformats-officedocument.presentationml.tags+xml"/>
  <Override PartName="/ppt/tags/tag85.xml" ContentType="application/vnd.openxmlformats-officedocument.presentationml.tags+xml"/>
  <Override PartName="/ppt/tags/tag86.xml" ContentType="application/vnd.openxmlformats-officedocument.presentationml.tags+xml"/>
  <Override PartName="/ppt/tags/tag87.xml" ContentType="application/vnd.openxmlformats-officedocument.presentationml.tags+xml"/>
  <Override PartName="/ppt/tags/tag88.xml" ContentType="application/vnd.openxmlformats-officedocument.presentationml.tags+xml"/>
  <Override PartName="/ppt/tags/tag89.xml" ContentType="application/vnd.openxmlformats-officedocument.presentationml.tags+xml"/>
  <Override PartName="/ppt/tags/tag9.xml" ContentType="application/vnd.openxmlformats-officedocument.presentationml.tags+xml"/>
  <Override PartName="/ppt/tags/tag90.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55" r:id="rId3"/>
    <p:sldMasterId id="2147483658" r:id="rId4"/>
  </p:sldMasterIdLst>
  <p:notesMasterIdLst>
    <p:notesMasterId r:id="rId6"/>
  </p:notesMasterIdLst>
  <p:handoutMasterIdLst>
    <p:handoutMasterId r:id="rId36"/>
  </p:handoutMasterIdLst>
  <p:sldIdLst>
    <p:sldId id="729" r:id="rId5"/>
    <p:sldId id="780" r:id="rId7"/>
    <p:sldId id="748" r:id="rId8"/>
    <p:sldId id="753" r:id="rId9"/>
    <p:sldId id="754" r:id="rId10"/>
    <p:sldId id="755" r:id="rId11"/>
    <p:sldId id="756" r:id="rId12"/>
    <p:sldId id="757" r:id="rId13"/>
    <p:sldId id="758" r:id="rId14"/>
    <p:sldId id="759" r:id="rId15"/>
    <p:sldId id="760" r:id="rId16"/>
    <p:sldId id="761" r:id="rId17"/>
    <p:sldId id="781" r:id="rId18"/>
    <p:sldId id="763" r:id="rId19"/>
    <p:sldId id="764" r:id="rId20"/>
    <p:sldId id="766" r:id="rId21"/>
    <p:sldId id="765" r:id="rId22"/>
    <p:sldId id="767" r:id="rId23"/>
    <p:sldId id="779" r:id="rId24"/>
    <p:sldId id="769" r:id="rId25"/>
    <p:sldId id="770" r:id="rId26"/>
    <p:sldId id="771" r:id="rId27"/>
    <p:sldId id="773" r:id="rId28"/>
    <p:sldId id="783" r:id="rId29"/>
    <p:sldId id="774" r:id="rId30"/>
    <p:sldId id="784" r:id="rId31"/>
    <p:sldId id="777" r:id="rId32"/>
    <p:sldId id="785" r:id="rId33"/>
    <p:sldId id="778" r:id="rId34"/>
    <p:sldId id="270" r:id="rId35"/>
  </p:sldIdLst>
  <p:sldSz cx="12192000" cy="6858000"/>
  <p:notesSz cx="6858000" cy="9144000"/>
  <p:defaultTextStyle>
    <a:defPPr>
      <a:defRPr lang="zh-CN"/>
    </a:defPPr>
    <a:lvl1pPr marL="0" lvl="0"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1pPr>
    <a:lvl2pPr marL="457200" lvl="1"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2pPr>
    <a:lvl3pPr marL="914400" lvl="2"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3pPr>
    <a:lvl4pPr marL="1371600" lvl="3"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4pPr>
    <a:lvl5pPr marL="1828800" lvl="4"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5pPr>
    <a:lvl6pPr marL="2286000" lvl="5"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6pPr>
    <a:lvl7pPr marL="2743200" lvl="6"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7pPr>
    <a:lvl8pPr marL="3200400" lvl="7"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8pPr>
    <a:lvl9pPr marL="3657600" lvl="8"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李东生" initials="李东生" lastIdx="1" clrIdx="0"/>
  <p:cmAuthor id="2" name="作者" initials="A" lastIdx="0" clrIdx="1"/>
  <p:cmAuthor id="3" name="Administrator" initials="A" lastIdx="2" clrIdx="2"/>
</p:cmAuthorLst>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DFFEF"/>
    <a:srgbClr val="FEFEF0"/>
    <a:srgbClr val="99379B"/>
    <a:srgbClr val="0000CC"/>
    <a:srgbClr val="00724D"/>
    <a:srgbClr val="CAF6DF"/>
    <a:srgbClr val="5DEFA9"/>
    <a:srgbClr val="003300"/>
    <a:srgbClr val="006600"/>
    <a:srgbClr val="F2FCF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6271" autoAdjust="0"/>
    <p:restoredTop sz="88296" autoAdjust="0"/>
  </p:normalViewPr>
  <p:slideViewPr>
    <p:cSldViewPr snapToGrid="0" showGuides="1">
      <p:cViewPr varScale="1">
        <p:scale>
          <a:sx n="71" d="100"/>
          <a:sy n="71" d="100"/>
        </p:scale>
        <p:origin x="108" y="372"/>
      </p:cViewPr>
      <p:guideLst>
        <p:guide orient="horz" pos="2115"/>
        <p:guide pos="3869"/>
      </p:guideLst>
    </p:cSldViewPr>
  </p:slideViewPr>
  <p:notesTextViewPr>
    <p:cViewPr>
      <p:scale>
        <a:sx n="1" d="1"/>
        <a:sy n="1" d="1"/>
      </p:scale>
      <p:origin x="0" y="0"/>
    </p:cViewPr>
  </p:notesTextViewPr>
  <p:sorterViewPr>
    <p:cViewPr>
      <p:scale>
        <a:sx n="110" d="100"/>
        <a:sy n="110" d="100"/>
      </p:scale>
      <p:origin x="0" y="-1416"/>
    </p:cViewPr>
  </p:sorter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4.xml"/><Relationship Id="rId8" Type="http://schemas.openxmlformats.org/officeDocument/2006/relationships/slide" Target="slides/slide3.xml"/><Relationship Id="rId7" Type="http://schemas.openxmlformats.org/officeDocument/2006/relationships/slide" Target="slides/slide2.xml"/><Relationship Id="rId6" Type="http://schemas.openxmlformats.org/officeDocument/2006/relationships/notesMaster" Target="notesMasters/notesMaster1.xml"/><Relationship Id="rId5" Type="http://schemas.openxmlformats.org/officeDocument/2006/relationships/slide" Target="slides/slide1.xml"/><Relationship Id="rId40" Type="http://schemas.openxmlformats.org/officeDocument/2006/relationships/commentAuthors" Target="commentAuthors.xml"/><Relationship Id="rId4" Type="http://schemas.openxmlformats.org/officeDocument/2006/relationships/slideMaster" Target="slideMasters/slideMaster3.xml"/><Relationship Id="rId39" Type="http://schemas.openxmlformats.org/officeDocument/2006/relationships/tableStyles" Target="tableStyles.xml"/><Relationship Id="rId38" Type="http://schemas.openxmlformats.org/officeDocument/2006/relationships/viewProps" Target="viewProps.xml"/><Relationship Id="rId37" Type="http://schemas.openxmlformats.org/officeDocument/2006/relationships/presProps" Target="presProps.xml"/><Relationship Id="rId36" Type="http://schemas.openxmlformats.org/officeDocument/2006/relationships/handoutMaster" Target="handoutMasters/handoutMaster1.xml"/><Relationship Id="rId35" Type="http://schemas.openxmlformats.org/officeDocument/2006/relationships/slide" Target="slides/slide30.xml"/><Relationship Id="rId34" Type="http://schemas.openxmlformats.org/officeDocument/2006/relationships/slide" Target="slides/slide29.xml"/><Relationship Id="rId33" Type="http://schemas.openxmlformats.org/officeDocument/2006/relationships/slide" Target="slides/slide28.xml"/><Relationship Id="rId32" Type="http://schemas.openxmlformats.org/officeDocument/2006/relationships/slide" Target="slides/slide27.xml"/><Relationship Id="rId31" Type="http://schemas.openxmlformats.org/officeDocument/2006/relationships/slide" Target="slides/slide26.xml"/><Relationship Id="rId30" Type="http://schemas.openxmlformats.org/officeDocument/2006/relationships/slide" Target="slides/slide25.xml"/><Relationship Id="rId3" Type="http://schemas.openxmlformats.org/officeDocument/2006/relationships/slideMaster" Target="slideMasters/slideMaster2.xml"/><Relationship Id="rId29" Type="http://schemas.openxmlformats.org/officeDocument/2006/relationships/slide" Target="slides/slide24.xml"/><Relationship Id="rId28" Type="http://schemas.openxmlformats.org/officeDocument/2006/relationships/slide" Target="slides/slide23.xml"/><Relationship Id="rId27" Type="http://schemas.openxmlformats.org/officeDocument/2006/relationships/slide" Target="slides/slide22.xml"/><Relationship Id="rId26" Type="http://schemas.openxmlformats.org/officeDocument/2006/relationships/slide" Target="slides/slide21.xml"/><Relationship Id="rId25" Type="http://schemas.openxmlformats.org/officeDocument/2006/relationships/slide" Target="slides/slide20.xml"/><Relationship Id="rId24" Type="http://schemas.openxmlformats.org/officeDocument/2006/relationships/slide" Target="slides/slide19.xml"/><Relationship Id="rId23" Type="http://schemas.openxmlformats.org/officeDocument/2006/relationships/slide" Target="slides/slide18.xml"/><Relationship Id="rId22" Type="http://schemas.openxmlformats.org/officeDocument/2006/relationships/slide" Target="slides/slide17.xml"/><Relationship Id="rId21" Type="http://schemas.openxmlformats.org/officeDocument/2006/relationships/slide" Target="slides/slide16.xml"/><Relationship Id="rId20" Type="http://schemas.openxmlformats.org/officeDocument/2006/relationships/slide" Target="slides/slide15.xml"/><Relationship Id="rId2" Type="http://schemas.openxmlformats.org/officeDocument/2006/relationships/theme" Target="theme/theme1.xml"/><Relationship Id="rId19" Type="http://schemas.openxmlformats.org/officeDocument/2006/relationships/slide" Target="slides/slide14.xml"/><Relationship Id="rId18" Type="http://schemas.openxmlformats.org/officeDocument/2006/relationships/slide" Target="slides/slide13.xml"/><Relationship Id="rId17" Type="http://schemas.openxmlformats.org/officeDocument/2006/relationships/slide" Target="slides/slide12.xml"/><Relationship Id="rId16" Type="http://schemas.openxmlformats.org/officeDocument/2006/relationships/slide" Target="slides/slide11.xml"/><Relationship Id="rId15" Type="http://schemas.openxmlformats.org/officeDocument/2006/relationships/slide" Target="slides/slide10.xml"/><Relationship Id="rId14" Type="http://schemas.openxmlformats.org/officeDocument/2006/relationships/slide" Target="slides/slide9.xml"/><Relationship Id="rId13" Type="http://schemas.openxmlformats.org/officeDocument/2006/relationships/slide" Target="slides/slide8.xml"/><Relationship Id="rId12" Type="http://schemas.openxmlformats.org/officeDocument/2006/relationships/slide" Target="slides/slide7.xml"/><Relationship Id="rId11" Type="http://schemas.openxmlformats.org/officeDocument/2006/relationships/slide" Target="slides/slide6.xml"/><Relationship Id="rId10" Type="http://schemas.openxmlformats.org/officeDocument/2006/relationships/slide" Target="slides/slide5.xml"/><Relationship Id="rId1" Type="http://schemas.openxmlformats.org/officeDocument/2006/relationships/slideMaster" Target="slideMasters/slide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0F9B84EA-7D68-4D60-9CB1-D50884785D1C}" type="datetimeFigureOut">
              <a:rPr lang="zh-CN" altLang="en-US" smtClean="0"/>
            </a:fld>
            <a:endParaRPr lang="zh-CN" altLang="en-US"/>
          </a:p>
        </p:txBody>
      </p:sp>
      <p:sp>
        <p:nvSpPr>
          <p:cNvPr id="4" name="页脚占位符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5" name="灯片编号占位符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8D4E0FC9-F1F8-4FAE-9988-3BA365CFD46F}" type="slidenum">
              <a:rPr lang="zh-CN" altLang="en-US" smtClean="0"/>
            </a:fld>
            <a:endParaRPr lang="zh-CN" alt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页眉占位符 1"/>
          <p:cNvSpPr>
            <a:spLocks noGrp="1" noChangeArrowheads="1"/>
          </p:cNvSpPr>
          <p:nvPr>
            <p:ph type="hdr" sz="quarter" idx="4294967295"/>
          </p:nvPr>
        </p:nvSpPr>
        <p:spPr bwMode="auto">
          <a:xfrm>
            <a:off x="0" y="0"/>
            <a:ext cx="2971800" cy="458788"/>
          </a:xfrm>
          <a:prstGeom prst="rect">
            <a:avLst/>
          </a:prstGeom>
          <a:noFill/>
          <a:ln>
            <a:noFill/>
          </a:ln>
        </p:spPr>
        <p:txBody>
          <a:bodyPr vert="horz" wrap="square" lIns="91440" tIns="45720" rIns="91440" bIns="45720" numCol="1" anchor="t" anchorCtr="0" compatLnSpc="1"/>
          <a:lstStyle>
            <a:lvl1pPr eaLnBrk="1" hangingPunct="1">
              <a:buFont typeface="Arial" panose="020B0604020202020204" pitchFamily="34" charset="0"/>
              <a:buNone/>
              <a:defRPr sz="1200">
                <a:latin typeface="Arial" panose="020B0604020202020204" pitchFamily="34" charset="0"/>
              </a:defRPr>
            </a:lvl1p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zh-CN" sz="12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2051" name="日期占位符 2"/>
          <p:cNvSpPr>
            <a:spLocks noGrp="1" noChangeArrowheads="1"/>
          </p:cNvSpPr>
          <p:nvPr>
            <p:ph type="dt" idx="1"/>
          </p:nvPr>
        </p:nvSpPr>
        <p:spPr bwMode="auto">
          <a:xfrm>
            <a:off x="3884613" y="0"/>
            <a:ext cx="2971800" cy="458788"/>
          </a:xfrm>
          <a:prstGeom prst="rect">
            <a:avLst/>
          </a:prstGeom>
          <a:noFill/>
          <a:ln>
            <a:noFill/>
          </a:ln>
        </p:spPr>
        <p:txBody>
          <a:bodyPr vert="horz" wrap="square" lIns="91440" tIns="45720" rIns="91440" bIns="45720" numCol="1" anchor="t" anchorCtr="0" compatLnSpc="1"/>
          <a:lstStyle>
            <a:lvl1pPr algn="r" eaLnBrk="1" hangingPunct="1">
              <a:buFont typeface="Arial" panose="020B0604020202020204" pitchFamily="34" charset="0"/>
              <a:buNone/>
              <a:defRPr>
                <a:latin typeface="Arial" panose="020B0604020202020204" pitchFamily="34" charset="0"/>
              </a:defRPr>
            </a:lvl1pPr>
          </a:lstStyle>
          <a:p>
            <a:pPr marL="0" marR="0" lvl="0" indent="0" algn="r" defTabSz="914400" rtl="0" eaLnBrk="1" fontAlgn="base" latinLnBrk="0" hangingPunct="1">
              <a:lnSpc>
                <a:spcPct val="100000"/>
              </a:lnSpc>
              <a:spcBef>
                <a:spcPct val="0"/>
              </a:spcBef>
              <a:spcAft>
                <a:spcPct val="0"/>
              </a:spcAft>
              <a:buClrTx/>
              <a:buSzTx/>
              <a:buFont typeface="Arial" panose="020B0604020202020204" pitchFamily="34" charset="0"/>
              <a:buNone/>
              <a:defRPr/>
            </a:pPr>
            <a:fld id="{A6AF8F9E-BBF4-4FC3-B441-59CC92440747}" type="datetime1">
              <a:rPr kumimoji="0" lang="zh-CN" altLang="en-US" sz="18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rPr>
            </a:fld>
            <a:endParaRPr kumimoji="0" lang="zh-CN" altLang="en-US" sz="12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7172" name="幻灯片图像占位符 3"/>
          <p:cNvSpPr>
            <a:spLocks noGrp="1" noRot="1" noChangeAspect="1"/>
          </p:cNvSpPr>
          <p:nvPr>
            <p:ph type="sldImg"/>
          </p:nvPr>
        </p:nvSpPr>
        <p:spPr>
          <a:xfrm>
            <a:off x="685800" y="1143000"/>
            <a:ext cx="5486400" cy="3086100"/>
          </a:xfrm>
          <a:prstGeom prst="rect">
            <a:avLst/>
          </a:prstGeom>
          <a:noFill/>
          <a:ln w="12700">
            <a:noFill/>
          </a:ln>
        </p:spPr>
      </p:sp>
      <p:sp>
        <p:nvSpPr>
          <p:cNvPr id="2053" name="备注占位符 4"/>
          <p:cNvSpPr>
            <a:spLocks noGrp="1" noRot="1" noChangeAspect="1" noChangeArrowheads="1"/>
          </p:cNvSpPr>
          <p:nvPr/>
        </p:nvSpPr>
        <p:spPr bwMode="auto">
          <a:xfrm>
            <a:off x="685800" y="4400550"/>
            <a:ext cx="5486400" cy="3600450"/>
          </a:xfrm>
          <a:prstGeom prst="rect">
            <a:avLst/>
          </a:prstGeom>
          <a:noFill/>
          <a:ln>
            <a:noFill/>
          </a:ln>
        </p:spPr>
        <p:txBody>
          <a:bodyPr anchor="ctr"/>
          <a:lstStyle>
            <a:lvl1pPr defTabSz="0" eaLnBrk="0" hangingPunct="0">
              <a:spcBef>
                <a:spcPct val="30000"/>
              </a:spcBef>
              <a:defRPr sz="1200">
                <a:solidFill>
                  <a:schemeClr val="tx1"/>
                </a:solidFill>
                <a:latin typeface="Arial" panose="020B0604020202020204" pitchFamily="34" charset="0"/>
              </a:defRPr>
            </a:lvl1pPr>
            <a:lvl2pPr defTabSz="0" eaLnBrk="0" hangingPunct="0">
              <a:spcBef>
                <a:spcPct val="30000"/>
              </a:spcBef>
              <a:defRPr sz="1200">
                <a:solidFill>
                  <a:schemeClr val="tx1"/>
                </a:solidFill>
                <a:latin typeface="Arial" panose="020B0604020202020204" pitchFamily="34" charset="0"/>
              </a:defRPr>
            </a:lvl2pPr>
            <a:lvl3pPr defTabSz="0" eaLnBrk="0" hangingPunct="0">
              <a:spcBef>
                <a:spcPct val="30000"/>
              </a:spcBef>
              <a:defRPr sz="1200">
                <a:solidFill>
                  <a:schemeClr val="tx1"/>
                </a:solidFill>
                <a:latin typeface="Arial" panose="020B0604020202020204" pitchFamily="34" charset="0"/>
              </a:defRPr>
            </a:lvl3pPr>
            <a:lvl4pPr defTabSz="0" eaLnBrk="0" hangingPunct="0">
              <a:spcBef>
                <a:spcPct val="30000"/>
              </a:spcBef>
              <a:defRPr sz="1200">
                <a:solidFill>
                  <a:schemeClr val="tx1"/>
                </a:solidFill>
                <a:latin typeface="Arial" panose="020B0604020202020204" pitchFamily="34" charset="0"/>
              </a:defRPr>
            </a:lvl4pPr>
            <a:lvl5pPr defTabSz="0" eaLnBrk="0" hangingPunct="0">
              <a:spcBef>
                <a:spcPct val="30000"/>
              </a:spcBef>
              <a:defRPr sz="1200">
                <a:solidFill>
                  <a:schemeClr val="tx1"/>
                </a:solidFill>
                <a:latin typeface="Arial" panose="020B0604020202020204" pitchFamily="34" charset="0"/>
              </a:defRPr>
            </a:lvl5pPr>
            <a:lvl6pPr marL="457200" defTabSz="0" eaLnBrk="0" fontAlgn="base" hangingPunct="0">
              <a:spcBef>
                <a:spcPct val="30000"/>
              </a:spcBef>
              <a:spcAft>
                <a:spcPct val="0"/>
              </a:spcAft>
              <a:defRPr sz="1200">
                <a:solidFill>
                  <a:schemeClr val="tx1"/>
                </a:solidFill>
                <a:latin typeface="Arial" panose="020B0604020202020204" pitchFamily="34" charset="0"/>
              </a:defRPr>
            </a:lvl6pPr>
            <a:lvl7pPr marL="914400" defTabSz="0" eaLnBrk="0" fontAlgn="base" hangingPunct="0">
              <a:spcBef>
                <a:spcPct val="30000"/>
              </a:spcBef>
              <a:spcAft>
                <a:spcPct val="0"/>
              </a:spcAft>
              <a:defRPr sz="1200">
                <a:solidFill>
                  <a:schemeClr val="tx1"/>
                </a:solidFill>
                <a:latin typeface="Arial" panose="020B0604020202020204" pitchFamily="34" charset="0"/>
              </a:defRPr>
            </a:lvl7pPr>
            <a:lvl8pPr marL="1371600" defTabSz="0" eaLnBrk="0" fontAlgn="base" hangingPunct="0">
              <a:spcBef>
                <a:spcPct val="30000"/>
              </a:spcBef>
              <a:spcAft>
                <a:spcPct val="0"/>
              </a:spcAft>
              <a:defRPr sz="1200">
                <a:solidFill>
                  <a:schemeClr val="tx1"/>
                </a:solidFill>
                <a:latin typeface="Arial" panose="020B0604020202020204" pitchFamily="34" charset="0"/>
              </a:defRPr>
            </a:lvl8pPr>
            <a:lvl9pPr marL="1828800" defTabSz="0" eaLnBrk="0" fontAlgn="base" hangingPunct="0">
              <a:spcBef>
                <a:spcPct val="30000"/>
              </a:spcBef>
              <a:spcAft>
                <a:spcPct val="0"/>
              </a:spcAft>
              <a:defRPr sz="1200">
                <a:solidFill>
                  <a:schemeClr val="tx1"/>
                </a:solidFill>
                <a:latin typeface="Arial" panose="020B0604020202020204" pitchFamily="34" charset="0"/>
              </a:defRPr>
            </a:lvl9pPr>
          </a:lstStyle>
          <a:p>
            <a:pPr marL="0" marR="0" lvl="0" indent="0" algn="l" defTabSz="0" rtl="0" eaLnBrk="0" fontAlgn="base" latinLnBrk="0" hangingPunct="0">
              <a:lnSpc>
                <a:spcPct val="100000"/>
              </a:lnSpc>
              <a:spcBef>
                <a:spcPct val="30000"/>
              </a:spcBef>
              <a:spcAft>
                <a:spcPct val="0"/>
              </a:spcAft>
              <a:buClrTx/>
              <a:buSzTx/>
              <a:buFontTx/>
              <a:buNone/>
              <a:defRPr/>
            </a:pPr>
            <a:r>
              <a:rPr kumimoji="0" lang="zh-CN" altLang="zh-CN" sz="12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rPr>
              <a:t>单击此处编辑母版文本样式</a:t>
            </a:r>
            <a:endParaRPr kumimoji="0" lang="zh-CN" altLang="zh-CN" sz="12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a:p>
            <a:pPr marL="0" marR="0" lvl="0" indent="0" algn="l" defTabSz="0" rtl="0" eaLnBrk="0" fontAlgn="base" latinLnBrk="0" hangingPunct="0">
              <a:lnSpc>
                <a:spcPct val="100000"/>
              </a:lnSpc>
              <a:spcBef>
                <a:spcPct val="30000"/>
              </a:spcBef>
              <a:spcAft>
                <a:spcPct val="0"/>
              </a:spcAft>
              <a:buClrTx/>
              <a:buSzTx/>
              <a:buFontTx/>
              <a:buNone/>
              <a:defRPr/>
            </a:pPr>
            <a:r>
              <a:rPr kumimoji="0" lang="zh-CN" altLang="zh-CN" sz="12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rPr>
              <a:t>第二级</a:t>
            </a:r>
            <a:endParaRPr kumimoji="0" lang="zh-CN" altLang="zh-CN" sz="12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a:p>
            <a:pPr marL="0" marR="0" lvl="0" indent="0" algn="l" defTabSz="0" rtl="0" eaLnBrk="0" fontAlgn="base" latinLnBrk="0" hangingPunct="0">
              <a:lnSpc>
                <a:spcPct val="100000"/>
              </a:lnSpc>
              <a:spcBef>
                <a:spcPct val="30000"/>
              </a:spcBef>
              <a:spcAft>
                <a:spcPct val="0"/>
              </a:spcAft>
              <a:buClrTx/>
              <a:buSzTx/>
              <a:buFontTx/>
              <a:buNone/>
              <a:defRPr/>
            </a:pPr>
            <a:r>
              <a:rPr kumimoji="0" lang="zh-CN" altLang="zh-CN" sz="12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rPr>
              <a:t>第三级</a:t>
            </a:r>
            <a:endParaRPr kumimoji="0" lang="zh-CN" altLang="zh-CN" sz="12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a:p>
            <a:pPr marL="0" marR="0" lvl="0" indent="0" algn="l" defTabSz="0" rtl="0" eaLnBrk="0" fontAlgn="base" latinLnBrk="0" hangingPunct="0">
              <a:lnSpc>
                <a:spcPct val="100000"/>
              </a:lnSpc>
              <a:spcBef>
                <a:spcPct val="30000"/>
              </a:spcBef>
              <a:spcAft>
                <a:spcPct val="0"/>
              </a:spcAft>
              <a:buClrTx/>
              <a:buSzTx/>
              <a:buFontTx/>
              <a:buNone/>
              <a:defRPr/>
            </a:pPr>
            <a:r>
              <a:rPr kumimoji="0" lang="zh-CN" altLang="zh-CN" sz="12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rPr>
              <a:t>第四级</a:t>
            </a:r>
            <a:endParaRPr kumimoji="0" lang="zh-CN" altLang="zh-CN" sz="12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a:p>
            <a:pPr marL="0" marR="0" lvl="0" indent="0" algn="l" defTabSz="0" rtl="0" eaLnBrk="0" fontAlgn="base" latinLnBrk="0" hangingPunct="0">
              <a:lnSpc>
                <a:spcPct val="100000"/>
              </a:lnSpc>
              <a:spcBef>
                <a:spcPct val="30000"/>
              </a:spcBef>
              <a:spcAft>
                <a:spcPct val="0"/>
              </a:spcAft>
              <a:buClrTx/>
              <a:buSzTx/>
              <a:buFontTx/>
              <a:buNone/>
              <a:defRPr/>
            </a:pPr>
            <a:r>
              <a:rPr kumimoji="0" lang="zh-CN" altLang="zh-CN" sz="12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rPr>
              <a:t>第五级</a:t>
            </a:r>
            <a:endParaRPr kumimoji="0" lang="zh-CN" altLang="zh-CN" sz="12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2054" name="页脚占位符 5"/>
          <p:cNvSpPr>
            <a:spLocks noGrp="1" noChangeArrowheads="1"/>
          </p:cNvSpPr>
          <p:nvPr>
            <p:ph type="ftr" sz="quarter" idx="4"/>
          </p:nvPr>
        </p:nvSpPr>
        <p:spPr bwMode="auto">
          <a:xfrm>
            <a:off x="0" y="8685213"/>
            <a:ext cx="2971800" cy="458788"/>
          </a:xfrm>
          <a:prstGeom prst="rect">
            <a:avLst/>
          </a:prstGeom>
          <a:noFill/>
          <a:ln>
            <a:noFill/>
          </a:ln>
        </p:spPr>
        <p:txBody>
          <a:bodyPr vert="horz" wrap="square" lIns="91440" tIns="45720" rIns="91440" bIns="45720" numCol="1" anchor="b" anchorCtr="0" compatLnSpc="1"/>
          <a:lstStyle>
            <a:lvl1pPr eaLnBrk="1" hangingPunct="1">
              <a:buFont typeface="Arial" panose="020B0604020202020204" pitchFamily="34" charset="0"/>
              <a:buNone/>
              <a:defRPr sz="1200">
                <a:latin typeface="Arial" panose="020B0604020202020204" pitchFamily="34" charset="0"/>
              </a:defRPr>
            </a:lvl1p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zh-CN" sz="12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2055" name="灯片编号占位符 6"/>
          <p:cNvSpPr>
            <a:spLocks noGrp="1" noChangeArrowheads="1"/>
          </p:cNvSpPr>
          <p:nvPr>
            <p:ph type="sldNum" sz="quarter" idx="5"/>
          </p:nvPr>
        </p:nvSpPr>
        <p:spPr bwMode="auto">
          <a:xfrm>
            <a:off x="3884613" y="8685213"/>
            <a:ext cx="2971800" cy="458788"/>
          </a:xfrm>
          <a:prstGeom prst="rect">
            <a:avLst/>
          </a:prstGeom>
          <a:noFill/>
          <a:ln>
            <a:noFill/>
          </a:ln>
        </p:spPr>
        <p:txBody>
          <a:bodyPr vert="horz" wrap="square" lIns="91440" tIns="45720" rIns="91440" bIns="45720" numCol="1" anchor="b" anchorCtr="0" compatLnSpc="1"/>
          <a:lstStyle/>
          <a:p>
            <a:pPr lvl="0" algn="r" eaLnBrk="1" hangingPunct="1">
              <a:buNone/>
            </a:pPr>
            <a:fld id="{9A0DB2DC-4C9A-4742-B13C-FB6460FD3503}" type="slidenum">
              <a:rPr lang="zh-CN" altLang="en-US" dirty="0"/>
            </a:fld>
            <a:endParaRPr lang="zh-CN" altLang="en-US" sz="1200" dirty="0"/>
          </a:p>
        </p:txBody>
      </p:sp>
    </p:spTree>
  </p:cSld>
  <p:clrMap bg1="lt1" tx1="dk1" bg2="lt2" tx2="dk2" accent1="accent1" accent2="accent2" accent3="accent3" accent4="accent4" accent5="accent5" accent6="accent6" hlink="hlink" folHlink="folHlink"/>
  <p:hf sldNum="0" hdr="0" ftr="0"/>
  <p:notesStyle>
    <a:lvl1pPr algn="l" defTabSz="0" rtl="0" eaLnBrk="0" fontAlgn="base" hangingPunct="0">
      <a:spcBef>
        <a:spcPct val="30000"/>
      </a:spcBef>
      <a:spcAft>
        <a:spcPct val="0"/>
      </a:spcAft>
      <a:defRPr sz="1200" kern="1200">
        <a:solidFill>
          <a:schemeClr val="tx1"/>
        </a:solidFill>
        <a:latin typeface="Arial" panose="020B0604020202020204" pitchFamily="34" charset="0"/>
        <a:ea typeface="+mn-ea"/>
        <a:cs typeface="+mn-cs"/>
      </a:defRPr>
    </a:lvl1pPr>
    <a:lvl2pPr algn="l" defTabSz="0" rtl="0" eaLnBrk="0" fontAlgn="base" hangingPunct="0">
      <a:spcBef>
        <a:spcPct val="30000"/>
      </a:spcBef>
      <a:spcAft>
        <a:spcPct val="0"/>
      </a:spcAft>
      <a:defRPr sz="1200" kern="1200">
        <a:solidFill>
          <a:schemeClr val="tx1"/>
        </a:solidFill>
        <a:latin typeface="Arial" panose="020B0604020202020204" pitchFamily="34" charset="0"/>
        <a:ea typeface="+mn-ea"/>
        <a:cs typeface="+mn-cs"/>
      </a:defRPr>
    </a:lvl2pPr>
    <a:lvl3pPr algn="l" defTabSz="0" rtl="0" eaLnBrk="0" fontAlgn="base" hangingPunct="0">
      <a:spcBef>
        <a:spcPct val="30000"/>
      </a:spcBef>
      <a:spcAft>
        <a:spcPct val="0"/>
      </a:spcAft>
      <a:defRPr sz="1200" kern="1200">
        <a:solidFill>
          <a:schemeClr val="tx1"/>
        </a:solidFill>
        <a:latin typeface="Arial" panose="020B0604020202020204" pitchFamily="34" charset="0"/>
        <a:ea typeface="+mn-ea"/>
        <a:cs typeface="+mn-cs"/>
      </a:defRPr>
    </a:lvl3pPr>
    <a:lvl4pPr algn="l" defTabSz="0" rtl="0" eaLnBrk="0" fontAlgn="base" hangingPunct="0">
      <a:spcBef>
        <a:spcPct val="30000"/>
      </a:spcBef>
      <a:spcAft>
        <a:spcPct val="0"/>
      </a:spcAft>
      <a:defRPr sz="1200" kern="1200">
        <a:solidFill>
          <a:schemeClr val="tx1"/>
        </a:solidFill>
        <a:latin typeface="Arial" panose="020B0604020202020204" pitchFamily="34" charset="0"/>
        <a:ea typeface="+mn-ea"/>
        <a:cs typeface="+mn-cs"/>
      </a:defRPr>
    </a:lvl4pPr>
    <a:lvl5pPr algn="l" defTabSz="0" rtl="0" eaLnBrk="0" fontAlgn="base" hangingPunct="0">
      <a:spcBef>
        <a:spcPct val="30000"/>
      </a:spcBef>
      <a:spcAft>
        <a:spcPct val="0"/>
      </a:spcAft>
      <a:defRPr sz="1200" kern="1200">
        <a:solidFill>
          <a:schemeClr val="tx1"/>
        </a:solidFill>
        <a:latin typeface="Arial" panose="020B0604020202020204"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5" Type="http://schemas.openxmlformats.org/officeDocument/2006/relationships/tags" Target="../tags/tag70.xml"/><Relationship Id="rId4" Type="http://schemas.openxmlformats.org/officeDocument/2006/relationships/tags" Target="../tags/tag69.xml"/><Relationship Id="rId3" Type="http://schemas.openxmlformats.org/officeDocument/2006/relationships/tags" Target="../tags/tag68.xml"/><Relationship Id="rId2" Type="http://schemas.openxmlformats.org/officeDocument/2006/relationships/notesMaster" Target="../notesMasters/notesMaster1.xml"/><Relationship Id="rId1"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6.xml"/></Relationships>
</file>

<file path=ppt/notesSlides/_rels/notesSlide1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7.xml"/></Relationships>
</file>

<file path=ppt/notesSlides/_rels/notesSlide1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8.xml"/></Relationships>
</file>

<file path=ppt/notesSlides/_rels/notesSlide1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9.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0.xml"/></Relationships>
</file>

<file path=ppt/notesSlides/_rels/notesSlide2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1.xml"/></Relationships>
</file>

<file path=ppt/notesSlides/_rels/notesSlide2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2.xml"/></Relationships>
</file>

<file path=ppt/notesSlides/_rels/notesSlide2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3.xml"/></Relationships>
</file>

<file path=ppt/notesSlides/_rels/notesSlide2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4.xml"/></Relationships>
</file>

<file path=ppt/notesSlides/_rels/notesSlide2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5.xml"/></Relationships>
</file>

<file path=ppt/notesSlides/_rels/notesSlide2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6.xml"/></Relationships>
</file>

<file path=ppt/notesSlides/_rels/notesSlide2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7.xml"/></Relationships>
</file>

<file path=ppt/notesSlides/_rels/notesSlide2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8.xml"/></Relationships>
</file>

<file path=ppt/notesSlides/_rels/notesSlide2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9.xml"/></Relationships>
</file>

<file path=ppt/notesSlides/_rels/notesSlide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a:xfrm>
            <a:off x="685800" y="4400550"/>
            <a:ext cx="5486400" cy="3600450"/>
          </a:xfrm>
          <a:prstGeom prst="rect">
            <a:avLst/>
          </a:prstGeom>
        </p:spPr>
        <p:txBody>
          <a:bodyPr/>
          <a:lstStyle/>
          <a:p>
            <a:r>
              <a:rPr lang="zh-CN" altLang="zh-CN" sz="1200" kern="1200" dirty="0" smtClean="0">
                <a:solidFill>
                  <a:schemeClr val="tx1"/>
                </a:solidFill>
                <a:effectLst/>
                <a:latin typeface="Arial" panose="020B0604020202020204" pitchFamily="34" charset="0"/>
                <a:ea typeface="+mn-ea"/>
                <a:cs typeface="+mn-cs"/>
              </a:rPr>
              <a:t>各位老师：大家好！我是北京市中关村中学张于翠老师，我说课的题目是《《习近平新时代中国特色社会主义思想学生读本》（高中）第</a:t>
            </a:r>
            <a:r>
              <a:rPr lang="en-US" altLang="zh-CN" sz="1200" kern="1200" dirty="0" smtClean="0">
                <a:solidFill>
                  <a:schemeClr val="tx1"/>
                </a:solidFill>
                <a:effectLst/>
                <a:latin typeface="Arial" panose="020B0604020202020204" pitchFamily="34" charset="0"/>
                <a:ea typeface="+mn-ea"/>
                <a:cs typeface="+mn-cs"/>
              </a:rPr>
              <a:t>4</a:t>
            </a:r>
            <a:r>
              <a:rPr lang="zh-CN" altLang="zh-CN" sz="1200" kern="1200" dirty="0" smtClean="0">
                <a:solidFill>
                  <a:schemeClr val="tx1"/>
                </a:solidFill>
                <a:effectLst/>
                <a:latin typeface="Arial" panose="020B0604020202020204" pitchFamily="34" charset="0"/>
                <a:ea typeface="+mn-ea"/>
                <a:cs typeface="+mn-cs"/>
              </a:rPr>
              <a:t>讲  根本立场：坚持以人民为中心</a:t>
            </a:r>
            <a:r>
              <a:rPr lang="zh-CN" altLang="en-US" sz="1200" kern="1200" dirty="0" smtClean="0">
                <a:solidFill>
                  <a:schemeClr val="tx1"/>
                </a:solidFill>
                <a:effectLst/>
                <a:latin typeface="Arial" panose="020B0604020202020204" pitchFamily="34" charset="0"/>
                <a:ea typeface="+mn-ea"/>
                <a:cs typeface="+mn-cs"/>
              </a:rPr>
              <a:t>，第二课时。</a:t>
            </a:r>
            <a:endParaRPr lang="zh-CN" altLang="en-US" dirty="0"/>
          </a:p>
        </p:txBody>
      </p:sp>
      <p:sp>
        <p:nvSpPr>
          <p:cNvPr id="4" name="日期占位符 3"/>
          <p:cNvSpPr>
            <a:spLocks noGrp="1"/>
          </p:cNvSpPr>
          <p:nvPr>
            <p:ph type="dt" idx="10"/>
          </p:nvPr>
        </p:nvSpPr>
        <p:spPr/>
        <p:txBody>
          <a:bodyPr/>
          <a:lstStyle/>
          <a:p>
            <a:pPr marL="0" marR="0" lvl="0" indent="0" algn="r" defTabSz="914400" rtl="0" eaLnBrk="1" fontAlgn="base" latinLnBrk="0" hangingPunct="1">
              <a:lnSpc>
                <a:spcPct val="100000"/>
              </a:lnSpc>
              <a:spcBef>
                <a:spcPct val="0"/>
              </a:spcBef>
              <a:spcAft>
                <a:spcPct val="0"/>
              </a:spcAft>
              <a:buClrTx/>
              <a:buSzTx/>
              <a:buFont typeface="Arial" panose="020B0604020202020204" pitchFamily="34" charset="0"/>
              <a:buNone/>
              <a:defRPr/>
            </a:pPr>
            <a:fld id="{A6AF8F9E-BBF4-4FC3-B441-59CC92440747}" type="datetime1">
              <a:rPr kumimoji="0" lang="zh-CN" altLang="en-US" sz="1800" b="0" i="0" u="none" strike="noStrike" kern="1200" cap="none" spc="0" normalizeH="0" baseline="0" noProof="0" smtClean="0">
                <a:ln>
                  <a:noFill/>
                </a:ln>
                <a:solidFill>
                  <a:schemeClr val="tx1"/>
                </a:solidFill>
                <a:effectLst/>
                <a:uLnTx/>
                <a:uFillTx/>
                <a:latin typeface="Arial" panose="020B0604020202020204" pitchFamily="34" charset="0"/>
                <a:ea typeface="宋体" panose="02010600030101010101" pitchFamily="2" charset="-122"/>
                <a:cs typeface="+mn-cs"/>
              </a:rPr>
            </a:fld>
            <a:endParaRPr kumimoji="0" lang="zh-CN" altLang="en-US" sz="12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a:xfrm>
            <a:off x="685800" y="4400550"/>
            <a:ext cx="5486400" cy="3600450"/>
          </a:xfrm>
          <a:prstGeom prst="rect">
            <a:avLst/>
          </a:prstGeom>
        </p:spPr>
        <p:txBody>
          <a:bodyPr/>
          <a:lstStyle/>
          <a:p>
            <a:pPr marL="0" marR="0" indent="0" algn="l" defTabSz="0" rtl="0" eaLnBrk="0" fontAlgn="base" latinLnBrk="0" hangingPunct="0">
              <a:lnSpc>
                <a:spcPct val="100000"/>
              </a:lnSpc>
              <a:spcBef>
                <a:spcPct val="30000"/>
              </a:spcBef>
              <a:spcAft>
                <a:spcPct val="0"/>
              </a:spcAft>
              <a:buClrTx/>
              <a:buSzTx/>
              <a:buFontTx/>
              <a:buNone/>
              <a:defRPr/>
            </a:pPr>
            <a:r>
              <a:rPr lang="zh-CN" altLang="en-US" sz="1200" dirty="0" smtClean="0"/>
              <a:t>    人民呼声是制定政策的基本依据，人民智慧是推动改革的力量源泉，人民监督是我们党的自我完善的强大动力。中国特色社会主义伟大事业，必须扎根于人民群众的创造性实践中。</a:t>
            </a:r>
            <a:endParaRPr lang="en-US" altLang="zh-CN" sz="1200" dirty="0" smtClean="0"/>
          </a:p>
          <a:p>
            <a:pPr marL="0" marR="0" indent="0" algn="l" defTabSz="0" rtl="0" eaLnBrk="0" fontAlgn="base" latinLnBrk="0" hangingPunct="0">
              <a:lnSpc>
                <a:spcPct val="100000"/>
              </a:lnSpc>
              <a:spcBef>
                <a:spcPct val="30000"/>
              </a:spcBef>
              <a:spcAft>
                <a:spcPct val="0"/>
              </a:spcAft>
              <a:buClrTx/>
              <a:buSzTx/>
              <a:buFontTx/>
              <a:buNone/>
              <a:defRPr/>
            </a:pPr>
            <a:r>
              <a:rPr lang="zh-CN" altLang="en-US" sz="1200" dirty="0" smtClean="0">
                <a:latin typeface="微软雅黑" panose="020B0503020204020204" pitchFamily="34" charset="-122"/>
                <a:ea typeface="微软雅黑" panose="020B0503020204020204" pitchFamily="34" charset="-122"/>
              </a:rPr>
              <a:t>    尊重人民主体地位和首创精神，要把人民群众满意不满意作为检验工作的第一标准。我们党是代表最广大人民根本利益的政党，人民是党的工作的最高裁决者和最终评判者。党和人民事业要始终体现人民意愿，经得起实践、人民和历史的检验。</a:t>
            </a:r>
            <a:endParaRPr lang="zh-CN" altLang="en-US" sz="1200" dirty="0" smtClean="0">
              <a:latin typeface="微软雅黑" panose="020B0503020204020204" pitchFamily="34" charset="-122"/>
              <a:ea typeface="微软雅黑" panose="020B0503020204020204" pitchFamily="34" charset="-122"/>
            </a:endParaRPr>
          </a:p>
          <a:p>
            <a:pPr marL="0" marR="0" indent="0" algn="l" defTabSz="0" rtl="0" eaLnBrk="0" fontAlgn="base" latinLnBrk="0" hangingPunct="0">
              <a:lnSpc>
                <a:spcPct val="100000"/>
              </a:lnSpc>
              <a:spcBef>
                <a:spcPct val="30000"/>
              </a:spcBef>
              <a:spcAft>
                <a:spcPct val="0"/>
              </a:spcAft>
              <a:buClrTx/>
              <a:buSzTx/>
              <a:buFontTx/>
              <a:buNone/>
              <a:defRPr/>
            </a:pPr>
            <a:endParaRPr lang="zh-CN" altLang="en-US" sz="1200" dirty="0" smtClean="0"/>
          </a:p>
          <a:p>
            <a:pPr marL="0" marR="0" lvl="0" indent="0" algn="l" defTabSz="0" rtl="0" eaLnBrk="1" fontAlgn="base" latinLnBrk="0" hangingPunct="1">
              <a:lnSpc>
                <a:spcPct val="100000"/>
              </a:lnSpc>
              <a:spcBef>
                <a:spcPct val="30000"/>
              </a:spcBef>
              <a:spcAft>
                <a:spcPct val="0"/>
              </a:spcAft>
              <a:buClrTx/>
              <a:buSzTx/>
              <a:buFontTx/>
              <a:buNone/>
              <a:defRPr/>
            </a:pPr>
            <a:r>
              <a:rPr lang="zh-CN" altLang="en-US" sz="1200" dirty="0" smtClean="0">
                <a:latin typeface="楷体" panose="02010609060101010101" pitchFamily="49" charset="-122"/>
                <a:ea typeface="楷体" panose="02010609060101010101" pitchFamily="49" charset="-122"/>
                <a:cs typeface="方正粗黑宋简体" panose="02000000000000000000" charset="-122"/>
              </a:rPr>
              <a:t> </a:t>
            </a:r>
            <a:endParaRPr lang="zh-CN" altLang="en-US" dirty="0"/>
          </a:p>
        </p:txBody>
      </p:sp>
      <p:sp>
        <p:nvSpPr>
          <p:cNvPr id="4" name="日期占位符 3"/>
          <p:cNvSpPr>
            <a:spLocks noGrp="1"/>
          </p:cNvSpPr>
          <p:nvPr>
            <p:ph type="dt" idx="10"/>
          </p:nvPr>
        </p:nvSpPr>
        <p:spPr/>
        <p:txBody>
          <a:bodyPr/>
          <a:lstStyle/>
          <a:p>
            <a:pPr marL="0" marR="0" lvl="0" indent="0" algn="r" defTabSz="914400" rtl="0" eaLnBrk="1" fontAlgn="base" latinLnBrk="0" hangingPunct="1">
              <a:lnSpc>
                <a:spcPct val="100000"/>
              </a:lnSpc>
              <a:spcBef>
                <a:spcPct val="0"/>
              </a:spcBef>
              <a:spcAft>
                <a:spcPct val="0"/>
              </a:spcAft>
              <a:buClrTx/>
              <a:buSzTx/>
              <a:buFont typeface="Arial" panose="020B0604020202020204" pitchFamily="34" charset="0"/>
              <a:buNone/>
              <a:defRPr/>
            </a:pPr>
            <a:fld id="{A6AF8F9E-BBF4-4FC3-B441-59CC92440747}" type="datetime1">
              <a:rPr kumimoji="0" lang="zh-CN" altLang="en-US" sz="1800" b="0" i="0" u="none" strike="noStrike" kern="1200" cap="none" spc="0" normalizeH="0" baseline="0" noProof="0" smtClean="0">
                <a:ln>
                  <a:noFill/>
                </a:ln>
                <a:solidFill>
                  <a:schemeClr val="tx1"/>
                </a:solidFill>
                <a:effectLst/>
                <a:uLnTx/>
                <a:uFillTx/>
                <a:latin typeface="Arial" panose="020B0604020202020204" pitchFamily="34" charset="0"/>
                <a:ea typeface="宋体" panose="02010600030101010101" pitchFamily="2" charset="-122"/>
                <a:cs typeface="+mn-cs"/>
              </a:rPr>
            </a:fld>
            <a:endParaRPr kumimoji="0" lang="zh-CN" altLang="en-US" sz="12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a:xfrm>
            <a:off x="685800" y="4400550"/>
            <a:ext cx="5486400" cy="3600450"/>
          </a:xfrm>
          <a:prstGeom prst="rect">
            <a:avLst/>
          </a:prstGeom>
        </p:spPr>
        <p:txBody>
          <a:bodyPr/>
          <a:lstStyle/>
          <a:p>
            <a:r>
              <a:rPr lang="zh-CN" altLang="en-US" dirty="0" smtClean="0">
                <a:sym typeface="+mn-ea"/>
              </a:rPr>
              <a:t>（第</a:t>
            </a:r>
            <a:r>
              <a:rPr lang="en-US" altLang="zh-CN" dirty="0" smtClean="0">
                <a:sym typeface="+mn-ea"/>
              </a:rPr>
              <a:t>2</a:t>
            </a:r>
            <a:r>
              <a:rPr lang="zh-CN" altLang="en-US" dirty="0" smtClean="0">
                <a:sym typeface="+mn-ea"/>
              </a:rPr>
              <a:t>个知识）</a:t>
            </a:r>
            <a:r>
              <a:rPr lang="en-US" altLang="zh-CN" dirty="0" smtClean="0">
                <a:sym typeface="+mn-ea"/>
              </a:rPr>
              <a:t>2.</a:t>
            </a:r>
            <a:r>
              <a:rPr lang="zh-CN" altLang="en-US" dirty="0" smtClean="0">
                <a:sym typeface="+mn-ea"/>
              </a:rPr>
              <a:t>把群众路线贯彻到治国理政全部活动之中</a:t>
            </a:r>
            <a:endParaRPr lang="en-US" altLang="zh-CN" dirty="0" smtClean="0">
              <a:sym typeface="+mn-ea"/>
            </a:endParaRPr>
          </a:p>
          <a:p>
            <a:r>
              <a:rPr lang="zh-CN" altLang="zh-CN" sz="1200" kern="1200" dirty="0" smtClean="0">
                <a:solidFill>
                  <a:schemeClr val="tx1"/>
                </a:solidFill>
                <a:effectLst/>
                <a:latin typeface="Arial" panose="020B0604020202020204" pitchFamily="34" charset="0"/>
                <a:ea typeface="+mn-ea"/>
                <a:cs typeface="+mn-cs"/>
              </a:rPr>
              <a:t>群众路线</a:t>
            </a:r>
            <a:r>
              <a:rPr lang="zh-CN" altLang="zh-CN" sz="1200" kern="1200" dirty="0" smtClean="0">
                <a:solidFill>
                  <a:schemeClr val="tx1"/>
                </a:solidFill>
                <a:effectLst/>
                <a:latin typeface="Arial" panose="020B0604020202020204" pitchFamily="34" charset="0"/>
                <a:ea typeface="+mn-ea"/>
                <a:cs typeface="+mn-cs"/>
              </a:rPr>
              <a:t>是我们党的生命线和根本工作路线，是我们党永葆青春活力和战斗力的重要传家宝。坚持一切为了群众，一切依靠群众，从群众中来，到群众中去，这是党的群众路线的基本内容，本质上体现的使马克思主义关于人民群众是历史的创造者这一基本原理。</a:t>
            </a:r>
            <a:endParaRPr lang="zh-CN" altLang="zh-CN" sz="1200" kern="1200" dirty="0" smtClean="0">
              <a:solidFill>
                <a:schemeClr val="tx1"/>
              </a:solidFill>
              <a:effectLst/>
              <a:latin typeface="Arial" panose="020B0604020202020204" pitchFamily="34" charset="0"/>
              <a:ea typeface="+mn-ea"/>
              <a:cs typeface="+mn-cs"/>
            </a:endParaRPr>
          </a:p>
          <a:p>
            <a:r>
              <a:rPr lang="zh-CN" altLang="zh-CN" sz="1200" kern="1200" dirty="0" smtClean="0">
                <a:solidFill>
                  <a:schemeClr val="tx1"/>
                </a:solidFill>
                <a:effectLst/>
                <a:latin typeface="Arial" panose="020B0604020202020204" pitchFamily="34" charset="0"/>
                <a:ea typeface="+mn-ea"/>
                <a:cs typeface="+mn-cs"/>
              </a:rPr>
              <a:t>毛泽东同志在《关于领导方法的若干问题》中，明确提出并深入阐述了“从群众中来，到群众中去”的工作方法。邓小平同志高度重视人民群众的地位和作用。习近平总书记指出：</a:t>
            </a:r>
            <a:r>
              <a:rPr lang="en-US" altLang="zh-CN" sz="1200" kern="1200" dirty="0" smtClean="0">
                <a:solidFill>
                  <a:schemeClr val="tx1"/>
                </a:solidFill>
                <a:effectLst/>
                <a:latin typeface="Arial" panose="020B0604020202020204" pitchFamily="34" charset="0"/>
                <a:ea typeface="+mn-ea"/>
                <a:cs typeface="+mn-cs"/>
              </a:rPr>
              <a:t>“</a:t>
            </a:r>
            <a:r>
              <a:rPr lang="zh-CN" altLang="zh-CN" sz="1200" kern="1200" dirty="0" smtClean="0">
                <a:solidFill>
                  <a:schemeClr val="tx1"/>
                </a:solidFill>
                <a:effectLst/>
                <a:latin typeface="Arial" panose="020B0604020202020204" pitchFamily="34" charset="0"/>
                <a:ea typeface="+mn-ea"/>
                <a:cs typeface="+mn-cs"/>
              </a:rPr>
              <a:t>保持党的先进性和纯洁性、巩固党的执政基础和执政地位靠什么？最重要的就是靠坚持党的群众路线、密切联系群众。</a:t>
            </a:r>
            <a:r>
              <a:rPr lang="en-US" altLang="zh-CN" sz="1200" kern="1200" dirty="0" smtClean="0">
                <a:solidFill>
                  <a:schemeClr val="tx1"/>
                </a:solidFill>
                <a:effectLst/>
                <a:latin typeface="Arial" panose="020B0604020202020204" pitchFamily="34" charset="0"/>
                <a:ea typeface="+mn-ea"/>
                <a:cs typeface="+mn-cs"/>
              </a:rPr>
              <a:t>” </a:t>
            </a:r>
            <a:r>
              <a:rPr lang="zh-CN" altLang="en-US" sz="1200" dirty="0" smtClean="0">
                <a:latin typeface="华文楷体" panose="02010600040101010101" pitchFamily="2" charset="-122"/>
                <a:ea typeface="华文楷体" panose="02010600040101010101" pitchFamily="2" charset="-122"/>
                <a:sym typeface="+mn-ea"/>
              </a:rPr>
              <a:t>                    </a:t>
            </a:r>
            <a:endParaRPr lang="zh-CN" altLang="en-US" sz="1200" dirty="0" smtClean="0">
              <a:latin typeface="华文楷体" panose="02010600040101010101" pitchFamily="2" charset="-122"/>
              <a:ea typeface="华文楷体" panose="02010600040101010101" pitchFamily="2" charset="-122"/>
              <a:sym typeface="+mn-ea"/>
            </a:endParaRPr>
          </a:p>
          <a:p>
            <a:endParaRPr lang="zh-CN" altLang="en-US" dirty="0"/>
          </a:p>
        </p:txBody>
      </p:sp>
      <p:sp>
        <p:nvSpPr>
          <p:cNvPr id="4" name="日期占位符 3"/>
          <p:cNvSpPr>
            <a:spLocks noGrp="1"/>
          </p:cNvSpPr>
          <p:nvPr>
            <p:ph type="dt" idx="10"/>
          </p:nvPr>
        </p:nvSpPr>
        <p:spPr/>
        <p:txBody>
          <a:bodyPr/>
          <a:lstStyle/>
          <a:p>
            <a:pPr marL="0" marR="0" lvl="0" indent="0" algn="r" defTabSz="914400" rtl="0" eaLnBrk="1" fontAlgn="base" latinLnBrk="0" hangingPunct="1">
              <a:lnSpc>
                <a:spcPct val="100000"/>
              </a:lnSpc>
              <a:spcBef>
                <a:spcPct val="0"/>
              </a:spcBef>
              <a:spcAft>
                <a:spcPct val="0"/>
              </a:spcAft>
              <a:buClrTx/>
              <a:buSzTx/>
              <a:buFont typeface="Arial" panose="020B0604020202020204" pitchFamily="34" charset="0"/>
              <a:buNone/>
              <a:defRPr/>
            </a:pPr>
            <a:fld id="{A6AF8F9E-BBF4-4FC3-B441-59CC92440747}" type="datetime1">
              <a:rPr kumimoji="0" lang="zh-CN" altLang="en-US" sz="1800" b="0" i="0" u="none" strike="noStrike" kern="1200" cap="none" spc="0" normalizeH="0" baseline="0" noProof="0" smtClean="0">
                <a:ln>
                  <a:noFill/>
                </a:ln>
                <a:solidFill>
                  <a:schemeClr val="tx1"/>
                </a:solidFill>
                <a:effectLst/>
                <a:uLnTx/>
                <a:uFillTx/>
                <a:latin typeface="Arial" panose="020B0604020202020204" pitchFamily="34" charset="0"/>
                <a:ea typeface="宋体" panose="02010600030101010101" pitchFamily="2" charset="-122"/>
                <a:cs typeface="+mn-cs"/>
              </a:rPr>
            </a:fld>
            <a:endParaRPr kumimoji="0" lang="zh-CN" altLang="en-US" sz="12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a:xfrm>
            <a:off x="685800" y="4400550"/>
            <a:ext cx="5486400" cy="3600450"/>
          </a:xfrm>
          <a:prstGeom prst="rect">
            <a:avLst/>
          </a:prstGeom>
        </p:spPr>
        <p:txBody>
          <a:bodyPr/>
          <a:lstStyle/>
          <a:p>
            <a:r>
              <a:rPr lang="en-US" altLang="zh-CN" sz="1200" kern="1200" dirty="0" smtClean="0">
                <a:solidFill>
                  <a:schemeClr val="tx1"/>
                </a:solidFill>
                <a:effectLst/>
                <a:latin typeface="Arial" panose="020B0604020202020204" pitchFamily="34" charset="0"/>
                <a:ea typeface="+mn-ea"/>
                <a:cs typeface="+mn-cs"/>
              </a:rPr>
              <a:t>2020</a:t>
            </a:r>
            <a:r>
              <a:rPr lang="zh-CN" altLang="zh-CN" sz="1200" kern="1200" dirty="0" smtClean="0">
                <a:solidFill>
                  <a:schemeClr val="tx1"/>
                </a:solidFill>
                <a:effectLst/>
                <a:latin typeface="Arial" panose="020B0604020202020204" pitchFamily="34" charset="0"/>
                <a:ea typeface="+mn-ea"/>
                <a:cs typeface="+mn-cs"/>
              </a:rPr>
              <a:t>年伊始，</a:t>
            </a:r>
            <a:r>
              <a:rPr lang="zh-CN" altLang="en-US" sz="1200" kern="1200" dirty="0" smtClean="0">
                <a:solidFill>
                  <a:schemeClr val="tx1"/>
                </a:solidFill>
                <a:effectLst/>
                <a:latin typeface="Arial" panose="020B0604020202020204" pitchFamily="34" charset="0"/>
                <a:ea typeface="+mn-ea"/>
                <a:cs typeface="+mn-cs"/>
              </a:rPr>
              <a:t>面对</a:t>
            </a:r>
            <a:r>
              <a:rPr lang="zh-CN" altLang="zh-CN" sz="1200" kern="1200" dirty="0" smtClean="0">
                <a:solidFill>
                  <a:schemeClr val="tx1"/>
                </a:solidFill>
                <a:effectLst/>
                <a:latin typeface="Arial" panose="020B0604020202020204" pitchFamily="34" charset="0"/>
                <a:ea typeface="+mn-ea"/>
                <a:cs typeface="+mn-cs"/>
              </a:rPr>
              <a:t>突如其来的“新冠肺炎”疫情，以习近平同志为核心的党中央，坚持把人民群众生命安全和身体健康放在第一位，充分发挥党的集中统一领导的显著优势，以疫情发生发展的客观现实情况、对疫病的最新科研成果和传染病救治特点、传播规律作为决策判断依据，审时度势、综合研判、果断决策，迅速将疫情防控工作上升为党和国家的头等大事，团结带领全党全军全国人民与疫情展开了坚决斗争，</a:t>
            </a:r>
            <a:r>
              <a:rPr lang="en-US" altLang="zh-CN" sz="1200" kern="1200" dirty="0" smtClean="0">
                <a:solidFill>
                  <a:schemeClr val="tx1"/>
                </a:solidFill>
                <a:effectLst/>
                <a:latin typeface="Arial" panose="020B0604020202020204" pitchFamily="34" charset="0"/>
                <a:ea typeface="+mn-ea"/>
                <a:cs typeface="+mn-cs"/>
              </a:rPr>
              <a:t>14</a:t>
            </a:r>
            <a:r>
              <a:rPr lang="zh-CN" altLang="zh-CN" sz="1200" kern="1200" dirty="0" smtClean="0">
                <a:solidFill>
                  <a:schemeClr val="tx1"/>
                </a:solidFill>
                <a:effectLst/>
                <a:latin typeface="Arial" panose="020B0604020202020204" pitchFamily="34" charset="0"/>
                <a:ea typeface="+mn-ea"/>
                <a:cs typeface="+mn-cs"/>
              </a:rPr>
              <a:t>亿中国人民心手相牵汇聚磅礴之力。经此一役，我们党的领导更加坚强，我国人民更加团结一心，我们的国家治理体系和治理能力更加完善。</a:t>
            </a:r>
            <a:r>
              <a:rPr lang="en-US" altLang="zh-CN" sz="1200" b="0" i="0" kern="1200" dirty="0" smtClean="0">
                <a:solidFill>
                  <a:schemeClr val="tx1"/>
                </a:solidFill>
                <a:effectLst/>
                <a:latin typeface="Arial" panose="020B0604020202020204" pitchFamily="34" charset="0"/>
                <a:ea typeface="+mn-ea"/>
                <a:cs typeface="+mn-cs"/>
              </a:rPr>
              <a:t>    </a:t>
            </a:r>
            <a:endParaRPr lang="zh-CN" altLang="en-US" dirty="0"/>
          </a:p>
        </p:txBody>
      </p:sp>
      <p:sp>
        <p:nvSpPr>
          <p:cNvPr id="4" name="日期占位符 3"/>
          <p:cNvSpPr>
            <a:spLocks noGrp="1"/>
          </p:cNvSpPr>
          <p:nvPr>
            <p:ph type="dt" idx="10"/>
          </p:nvPr>
        </p:nvSpPr>
        <p:spPr/>
        <p:txBody>
          <a:bodyPr/>
          <a:lstStyle/>
          <a:p>
            <a:pPr marL="0" marR="0" lvl="0" indent="0" algn="r" defTabSz="914400" rtl="0" eaLnBrk="1" fontAlgn="base" latinLnBrk="0" hangingPunct="1">
              <a:lnSpc>
                <a:spcPct val="100000"/>
              </a:lnSpc>
              <a:spcBef>
                <a:spcPct val="0"/>
              </a:spcBef>
              <a:spcAft>
                <a:spcPct val="0"/>
              </a:spcAft>
              <a:buClrTx/>
              <a:buSzTx/>
              <a:buFont typeface="Arial" panose="020B0604020202020204" pitchFamily="34" charset="0"/>
              <a:buNone/>
              <a:defRPr/>
            </a:pPr>
            <a:fld id="{A6AF8F9E-BBF4-4FC3-B441-59CC92440747}" type="datetime1">
              <a:rPr kumimoji="0" lang="zh-CN" altLang="en-US" sz="1800" b="0" i="0" u="none" strike="noStrike" kern="1200" cap="none" spc="0" normalizeH="0" baseline="0" noProof="0" smtClean="0">
                <a:ln>
                  <a:noFill/>
                </a:ln>
                <a:solidFill>
                  <a:schemeClr val="tx1"/>
                </a:solidFill>
                <a:effectLst/>
                <a:uLnTx/>
                <a:uFillTx/>
                <a:latin typeface="Arial" panose="020B0604020202020204" pitchFamily="34" charset="0"/>
                <a:ea typeface="宋体" panose="02010600030101010101" pitchFamily="2" charset="-122"/>
                <a:cs typeface="+mn-cs"/>
              </a:rPr>
            </a:fld>
            <a:endParaRPr kumimoji="0" lang="zh-CN" altLang="en-US" sz="12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a:xfrm>
            <a:off x="685800" y="4400550"/>
            <a:ext cx="5486400" cy="3600450"/>
          </a:xfrm>
          <a:prstGeom prst="rect">
            <a:avLst/>
          </a:prstGeom>
        </p:spPr>
        <p:txBody>
          <a:bodyPr/>
          <a:lstStyle/>
          <a:p>
            <a:r>
              <a:rPr lang="zh-CN" altLang="en-US" sz="1200" dirty="0" smtClean="0"/>
              <a:t>习近平总书记</a:t>
            </a:r>
            <a:r>
              <a:rPr lang="en-US" altLang="zh-CN" sz="1200" dirty="0" smtClean="0"/>
              <a:t>2021</a:t>
            </a:r>
            <a:r>
              <a:rPr lang="zh-CN" altLang="en-US" sz="1200" dirty="0" smtClean="0"/>
              <a:t>年</a:t>
            </a:r>
            <a:r>
              <a:rPr lang="en-US" altLang="zh-CN" sz="1200" dirty="0" smtClean="0"/>
              <a:t>5</a:t>
            </a:r>
            <a:r>
              <a:rPr lang="zh-CN" altLang="en-US" sz="1200" dirty="0" smtClean="0"/>
              <a:t>月</a:t>
            </a:r>
            <a:r>
              <a:rPr lang="en-US" altLang="zh-CN" sz="1200" dirty="0" smtClean="0"/>
              <a:t>21</a:t>
            </a:r>
            <a:r>
              <a:rPr lang="zh-CN" altLang="en-US" sz="1200" dirty="0" smtClean="0"/>
              <a:t>日在全球健康峰会上提出：</a:t>
            </a:r>
            <a:endParaRPr lang="en-US" altLang="zh-CN" sz="1200" dirty="0" smtClean="0"/>
          </a:p>
          <a:p>
            <a:r>
              <a:rPr lang="zh-CN" altLang="en-US" sz="1200" dirty="0" smtClean="0"/>
              <a:t>坚持人民至上、生命至上。抗击疫情是为了人民，也必须依靠人民。实践证明，要彻底战胜疫情，必须把人民生命安全和身体健康放在突出位置，以极大的政治担当和勇气，以非常之举应对非常之事，尽最大努力做到不遗漏一个感染者、不放弃一个病患者，切实尊重每个人的生命价值和尊严。同时，要保证人民群众生活少受影响、社会秩序总体正常。</a:t>
            </a:r>
            <a:endParaRPr lang="en-US" altLang="zh-CN" sz="1200" dirty="0" smtClean="0"/>
          </a:p>
        </p:txBody>
      </p:sp>
      <p:sp>
        <p:nvSpPr>
          <p:cNvPr id="4" name="日期占位符 3"/>
          <p:cNvSpPr>
            <a:spLocks noGrp="1"/>
          </p:cNvSpPr>
          <p:nvPr>
            <p:ph type="dt" idx="10"/>
          </p:nvPr>
        </p:nvSpPr>
        <p:spPr/>
        <p:txBody>
          <a:bodyPr/>
          <a:lstStyle/>
          <a:p>
            <a:pPr marL="0" marR="0" lvl="0" indent="0" algn="r" defTabSz="914400" rtl="0" eaLnBrk="1" fontAlgn="base" latinLnBrk="0" hangingPunct="1">
              <a:lnSpc>
                <a:spcPct val="100000"/>
              </a:lnSpc>
              <a:spcBef>
                <a:spcPct val="0"/>
              </a:spcBef>
              <a:spcAft>
                <a:spcPct val="0"/>
              </a:spcAft>
              <a:buClrTx/>
              <a:buSzTx/>
              <a:buFont typeface="Arial" panose="020B0604020202020204" pitchFamily="34" charset="0"/>
              <a:buNone/>
              <a:defRPr/>
            </a:pPr>
            <a:fld id="{A6AF8F9E-BBF4-4FC3-B441-59CC92440747}" type="datetime1">
              <a:rPr kumimoji="0" lang="zh-CN" altLang="en-US" sz="1800" b="0" i="0" u="none" strike="noStrike" kern="1200" cap="none" spc="0" normalizeH="0" baseline="0" noProof="0" smtClean="0">
                <a:ln>
                  <a:noFill/>
                </a:ln>
                <a:solidFill>
                  <a:schemeClr val="tx1"/>
                </a:solidFill>
                <a:effectLst/>
                <a:uLnTx/>
                <a:uFillTx/>
                <a:latin typeface="Arial" panose="020B0604020202020204" pitchFamily="34" charset="0"/>
                <a:ea typeface="宋体" panose="02010600030101010101" pitchFamily="2" charset="-122"/>
                <a:cs typeface="+mn-cs"/>
              </a:rPr>
            </a:fld>
            <a:endParaRPr kumimoji="0" lang="zh-CN" altLang="en-US" sz="12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a:xfrm>
            <a:off x="685800" y="4400550"/>
            <a:ext cx="5486400" cy="3600450"/>
          </a:xfrm>
          <a:prstGeom prst="rect">
            <a:avLst/>
          </a:prstGeom>
        </p:spPr>
        <p:txBody>
          <a:bodyPr/>
          <a:lstStyle/>
          <a:p>
            <a:r>
              <a:rPr lang="zh-CN" altLang="zh-CN" sz="1200" kern="1200" dirty="0" smtClean="0">
                <a:solidFill>
                  <a:schemeClr val="tx1"/>
                </a:solidFill>
                <a:effectLst/>
                <a:latin typeface="Arial" panose="020B0604020202020204" pitchFamily="34" charset="0"/>
                <a:ea typeface="+mn-ea"/>
                <a:cs typeface="+mn-cs"/>
              </a:rPr>
              <a:t>党的十八大提出的全面建成小康社会</a:t>
            </a:r>
            <a:r>
              <a:rPr lang="zh-CN" altLang="en-US" sz="1200" kern="1200" dirty="0" smtClean="0">
                <a:solidFill>
                  <a:schemeClr val="tx1"/>
                </a:solidFill>
                <a:effectLst/>
                <a:latin typeface="Arial" panose="020B0604020202020204" pitchFamily="34" charset="0"/>
                <a:ea typeface="+mn-ea"/>
                <a:cs typeface="+mn-cs"/>
              </a:rPr>
              <a:t>，</a:t>
            </a:r>
            <a:r>
              <a:rPr lang="zh-CN" altLang="zh-CN" sz="1200" kern="1200" dirty="0" smtClean="0">
                <a:solidFill>
                  <a:schemeClr val="tx1"/>
                </a:solidFill>
                <a:effectLst/>
                <a:latin typeface="Arial" panose="020B0604020202020204" pitchFamily="34" charset="0"/>
                <a:ea typeface="+mn-ea"/>
                <a:cs typeface="+mn-cs"/>
              </a:rPr>
              <a:t>为了实现这一宏伟目标，习近平总书记亲自指挥、亲自部署、亲自督战，十几次深入民族地区调研，了解情况，指导脱贫。脱贫攻坚战的全面胜利，书写了中华民族发展史上浓墨重彩的一页，留下了人类反贫困历史上波澜壮阔的辉煌篇章。</a:t>
            </a:r>
            <a:endParaRPr lang="zh-CN" altLang="zh-CN" sz="1200" kern="1200" dirty="0" smtClean="0">
              <a:solidFill>
                <a:schemeClr val="tx1"/>
              </a:solidFill>
              <a:effectLst/>
              <a:latin typeface="Arial" panose="020B0604020202020204" pitchFamily="34" charset="0"/>
              <a:ea typeface="+mn-ea"/>
              <a:cs typeface="+mn-cs"/>
            </a:endParaRPr>
          </a:p>
          <a:p>
            <a:r>
              <a:rPr lang="zh-CN" altLang="zh-CN" sz="1200" kern="1200" dirty="0" smtClean="0">
                <a:solidFill>
                  <a:schemeClr val="tx1"/>
                </a:solidFill>
                <a:effectLst/>
                <a:latin typeface="Arial" panose="020B0604020202020204" pitchFamily="34" charset="0"/>
                <a:ea typeface="+mn-ea"/>
                <a:cs typeface="+mn-cs"/>
              </a:rPr>
              <a:t>坚持群众路线，核心的问题是党要始终保持同人民群众的血肉联系马克思主义执政党的最大危险就是脱离群众，中国共产党的最大政治</a:t>
            </a:r>
            <a:r>
              <a:rPr lang="zh-CN" altLang="zh-CN" sz="1200" kern="1200" dirty="0" smtClean="0">
                <a:solidFill>
                  <a:schemeClr val="tx1"/>
                </a:solidFill>
                <a:effectLst/>
                <a:latin typeface="Arial" panose="020B0604020202020204" pitchFamily="34" charset="0"/>
                <a:ea typeface="+mn-ea"/>
                <a:cs typeface="+mn-cs"/>
              </a:rPr>
              <a:t>优势</a:t>
            </a:r>
            <a:r>
              <a:rPr lang="zh-CN" altLang="en-US" sz="1200" kern="1200" dirty="0" smtClean="0">
                <a:solidFill>
                  <a:schemeClr val="tx1"/>
                </a:solidFill>
                <a:effectLst/>
                <a:latin typeface="Arial" panose="020B0604020202020204" pitchFamily="34" charset="0"/>
                <a:ea typeface="+mn-ea"/>
                <a:cs typeface="+mn-cs"/>
              </a:rPr>
              <a:t>是</a:t>
            </a:r>
            <a:r>
              <a:rPr lang="zh-CN" altLang="zh-CN" sz="1200" kern="1200" dirty="0" smtClean="0">
                <a:solidFill>
                  <a:schemeClr val="tx1"/>
                </a:solidFill>
                <a:effectLst/>
                <a:latin typeface="Arial" panose="020B0604020202020204" pitchFamily="34" charset="0"/>
                <a:ea typeface="+mn-ea"/>
                <a:cs typeface="+mn-cs"/>
              </a:rPr>
              <a:t>密切</a:t>
            </a:r>
            <a:r>
              <a:rPr lang="zh-CN" altLang="zh-CN" sz="1200" kern="1200" dirty="0" smtClean="0">
                <a:solidFill>
                  <a:schemeClr val="tx1"/>
                </a:solidFill>
                <a:effectLst/>
                <a:latin typeface="Arial" panose="020B0604020202020204" pitchFamily="34" charset="0"/>
                <a:ea typeface="+mn-ea"/>
                <a:cs typeface="+mn-cs"/>
              </a:rPr>
              <a:t>联系群众。党是在同人民群众的密切联系中成长、发展、壮大起来的，是靠宣传群众、组织群众、依靠群众起家，从胜利走向胜利的。</a:t>
            </a:r>
            <a:endParaRPr lang="en-US" altLang="zh-CN" sz="1200" dirty="0" smtClean="0"/>
          </a:p>
        </p:txBody>
      </p:sp>
      <p:sp>
        <p:nvSpPr>
          <p:cNvPr id="4" name="日期占位符 3"/>
          <p:cNvSpPr>
            <a:spLocks noGrp="1"/>
          </p:cNvSpPr>
          <p:nvPr>
            <p:ph type="dt" idx="10"/>
          </p:nvPr>
        </p:nvSpPr>
        <p:spPr/>
        <p:txBody>
          <a:bodyPr/>
          <a:lstStyle/>
          <a:p>
            <a:pPr marL="0" marR="0" lvl="0" indent="0" algn="r" defTabSz="914400" rtl="0" eaLnBrk="1" fontAlgn="base" latinLnBrk="0" hangingPunct="1">
              <a:lnSpc>
                <a:spcPct val="100000"/>
              </a:lnSpc>
              <a:spcBef>
                <a:spcPct val="0"/>
              </a:spcBef>
              <a:spcAft>
                <a:spcPct val="0"/>
              </a:spcAft>
              <a:buClrTx/>
              <a:buSzTx/>
              <a:buFont typeface="Arial" panose="020B0604020202020204" pitchFamily="34" charset="0"/>
              <a:buNone/>
              <a:defRPr/>
            </a:pPr>
            <a:fld id="{A6AF8F9E-BBF4-4FC3-B441-59CC92440747}" type="datetime1">
              <a:rPr kumimoji="0" lang="zh-CN" altLang="en-US" sz="1800" b="0" i="0" u="none" strike="noStrike" kern="1200" cap="none" spc="0" normalizeH="0" baseline="0" noProof="0" smtClean="0">
                <a:ln>
                  <a:noFill/>
                </a:ln>
                <a:solidFill>
                  <a:schemeClr val="tx1"/>
                </a:solidFill>
                <a:effectLst/>
                <a:uLnTx/>
                <a:uFillTx/>
                <a:latin typeface="Arial" panose="020B0604020202020204" pitchFamily="34" charset="0"/>
                <a:ea typeface="宋体" panose="02010600030101010101" pitchFamily="2" charset="-122"/>
                <a:cs typeface="+mn-cs"/>
              </a:rPr>
            </a:fld>
            <a:endParaRPr kumimoji="0" lang="zh-CN" altLang="en-US" sz="12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09" name="幻灯片图像占位符 1"/>
          <p:cNvSpPr>
            <a:spLocks noGrp="1" noRot="1" noChangeAspect="1" noTextEdit="1"/>
          </p:cNvSpPr>
          <p:nvPr>
            <p:ph type="sldImg"/>
            <p:custDataLst>
              <p:tags r:id="rId3"/>
            </p:custDataLst>
          </p:nvPr>
        </p:nvSpPr>
        <p:spPr>
          <a:ln>
            <a:solidFill>
              <a:srgbClr val="000000"/>
            </a:solidFill>
            <a:miter/>
          </a:ln>
        </p:spPr>
      </p:sp>
      <p:sp>
        <p:nvSpPr>
          <p:cNvPr id="43010" name="备注占位符 2"/>
          <p:cNvSpPr>
            <a:spLocks noGrp="1"/>
          </p:cNvSpPr>
          <p:nvPr>
            <p:ph type="body" idx="1"/>
            <p:custDataLst>
              <p:tags r:id="rId4"/>
            </p:custDataLst>
          </p:nvPr>
        </p:nvSpPr>
        <p:spPr>
          <a:xfrm>
            <a:off x="685800" y="4400550"/>
            <a:ext cx="5486400" cy="3600450"/>
          </a:xfrm>
          <a:prstGeom prst="rect">
            <a:avLst/>
          </a:prstGeom>
          <a:noFill/>
          <a:ln>
            <a:noFill/>
          </a:ln>
        </p:spPr>
        <p:txBody>
          <a:bodyPr wrap="square" lIns="91440" tIns="45720" rIns="91440" bIns="45720" anchor="t" anchorCtr="0"/>
          <a:lstStyle/>
          <a:p>
            <a:pPr marL="0" marR="0" lvl="0" indent="0" algn="l" defTabSz="0" rtl="0" eaLnBrk="1" fontAlgn="base" latinLnBrk="0" hangingPunct="1">
              <a:lnSpc>
                <a:spcPct val="100000"/>
              </a:lnSpc>
              <a:spcBef>
                <a:spcPct val="0"/>
              </a:spcBef>
              <a:spcAft>
                <a:spcPct val="0"/>
              </a:spcAft>
              <a:buClrTx/>
              <a:buSzTx/>
              <a:buFontTx/>
              <a:buNone/>
              <a:defRPr/>
            </a:pPr>
            <a:r>
              <a:rPr lang="en-US" altLang="zh-CN" sz="1200" kern="1200" dirty="0" smtClean="0">
                <a:solidFill>
                  <a:schemeClr val="tx1"/>
                </a:solidFill>
                <a:effectLst/>
                <a:latin typeface="Arial" panose="020B0604020202020204" pitchFamily="34" charset="0"/>
                <a:ea typeface="+mn-ea"/>
                <a:cs typeface="+mn-cs"/>
              </a:rPr>
              <a:t>2021</a:t>
            </a:r>
            <a:r>
              <a:rPr lang="zh-CN" altLang="zh-CN" sz="1200" kern="1200" dirty="0" smtClean="0">
                <a:solidFill>
                  <a:schemeClr val="tx1"/>
                </a:solidFill>
                <a:effectLst/>
                <a:latin typeface="Arial" panose="020B0604020202020204" pitchFamily="34" charset="0"/>
                <a:ea typeface="+mn-ea"/>
                <a:cs typeface="+mn-cs"/>
              </a:rPr>
              <a:t>年以来，习近平总书记多次署名回信。回信的对象，从百岁高龄老战士，到少先队员小朋友；从革命老区的乡亲们，到来华交流的国际青年。每一封回信，都饱含着总书记的亲切关怀。</a:t>
            </a:r>
            <a:endParaRPr lang="en-US" altLang="zh-CN" sz="1200" b="0" i="0" kern="1200" dirty="0" smtClean="0">
              <a:solidFill>
                <a:schemeClr val="tx1"/>
              </a:solidFill>
              <a:effectLst/>
              <a:latin typeface="Arial" panose="020B0604020202020204" pitchFamily="34" charset="0"/>
              <a:ea typeface="+mn-ea"/>
              <a:cs typeface="+mn-cs"/>
            </a:endParaRPr>
          </a:p>
        </p:txBody>
      </p:sp>
      <p:sp>
        <p:nvSpPr>
          <p:cNvPr id="43011" name="灯片编号占位符 3"/>
          <p:cNvSpPr txBox="1">
            <a:spLocks noGrp="1"/>
          </p:cNvSpPr>
          <p:nvPr>
            <p:ph type="sldNum" sz="quarter" idx="10"/>
            <p:custDataLst>
              <p:tags r:id="rId5"/>
            </p:custDataLst>
          </p:nvPr>
        </p:nvSpPr>
        <p:spPr>
          <a:xfrm>
            <a:off x="3884613" y="8685213"/>
            <a:ext cx="2971800" cy="457200"/>
          </a:xfrm>
          <a:prstGeom prst="rect">
            <a:avLst/>
          </a:prstGeom>
          <a:noFill/>
          <a:ln w="9525">
            <a:noFill/>
          </a:ln>
        </p:spPr>
        <p:txBody>
          <a:bodyPr vert="horz" wrap="square" lIns="91440" tIns="45720" rIns="91440" bIns="45720" anchor="b" anchorCtr="0"/>
          <a:lstStyle/>
          <a:p>
            <a:pPr lvl="0" indent="0" algn="r"/>
            <a:fld id="{9A0DB2DC-4C9A-4742-B13C-FB6460FD3503}" type="slidenum">
              <a:rPr lang="zh-CN" altLang="en-US" sz="1200">
                <a:latin typeface="Calibri" panose="020F0502020204030204" charset="0"/>
                <a:ea typeface="宋体" panose="02010600030101010101" pitchFamily="2" charset="-122"/>
              </a:rPr>
            </a:fld>
            <a:endParaRPr lang="zh-CN" altLang="en-US" sz="1200">
              <a:latin typeface="Calibri" panose="020F0502020204030204" charset="0"/>
              <a:ea typeface="宋体" panose="02010600030101010101" pitchFamily="2" charset="-122"/>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a:xfrm>
            <a:off x="685800" y="4400550"/>
            <a:ext cx="5486400" cy="3600450"/>
          </a:xfrm>
          <a:prstGeom prst="rect">
            <a:avLst/>
          </a:prstGeom>
        </p:spPr>
        <p:txBody>
          <a:bodyPr/>
          <a:lstStyle/>
          <a:p>
            <a:r>
              <a:rPr lang="en-US" altLang="zh-CN" sz="1200" kern="1200" dirty="0" smtClean="0">
                <a:solidFill>
                  <a:schemeClr val="tx1"/>
                </a:solidFill>
                <a:effectLst/>
                <a:latin typeface="Arial" panose="020B0604020202020204" pitchFamily="34" charset="0"/>
                <a:ea typeface="+mn-ea"/>
                <a:cs typeface="+mn-cs"/>
              </a:rPr>
              <a:t>“</a:t>
            </a:r>
            <a:r>
              <a:rPr lang="zh-CN" altLang="zh-CN" sz="1200" kern="1200" dirty="0" smtClean="0">
                <a:solidFill>
                  <a:schemeClr val="tx1"/>
                </a:solidFill>
                <a:effectLst/>
                <a:latin typeface="Arial" panose="020B0604020202020204" pitchFamily="34" charset="0"/>
                <a:ea typeface="+mn-ea"/>
                <a:cs typeface="+mn-cs"/>
              </a:rPr>
              <a:t>上之为政，得下之情则治，不得下之情则乱。</a:t>
            </a:r>
            <a:r>
              <a:rPr lang="en-US" altLang="zh-CN" sz="1200" kern="1200" dirty="0" smtClean="0">
                <a:solidFill>
                  <a:schemeClr val="tx1"/>
                </a:solidFill>
                <a:effectLst/>
                <a:latin typeface="Arial" panose="020B0604020202020204" pitchFamily="34" charset="0"/>
                <a:ea typeface="+mn-ea"/>
                <a:cs typeface="+mn-cs"/>
              </a:rPr>
              <a:t>”</a:t>
            </a:r>
            <a:r>
              <a:rPr lang="zh-CN" altLang="zh-CN" sz="1200" kern="1200" dirty="0" smtClean="0">
                <a:solidFill>
                  <a:schemeClr val="tx1"/>
                </a:solidFill>
                <a:effectLst/>
                <a:latin typeface="Arial" panose="020B0604020202020204" pitchFamily="34" charset="0"/>
                <a:ea typeface="+mn-ea"/>
                <a:cs typeface="+mn-cs"/>
              </a:rPr>
              <a:t>群众路线是取得正确领导意见的唯一方法，也是真正做到全心全意为人民服务的唯一方法。</a:t>
            </a:r>
            <a:endParaRPr lang="zh-CN" altLang="zh-CN" sz="1200" kern="1200" dirty="0" smtClean="0">
              <a:solidFill>
                <a:schemeClr val="tx1"/>
              </a:solidFill>
              <a:effectLst/>
              <a:latin typeface="Arial" panose="020B0604020202020204" pitchFamily="34" charset="0"/>
              <a:ea typeface="+mn-ea"/>
              <a:cs typeface="+mn-cs"/>
            </a:endParaRPr>
          </a:p>
          <a:p>
            <a:r>
              <a:rPr lang="en-US" altLang="zh-CN" sz="1200" kern="1200" dirty="0" smtClean="0">
                <a:solidFill>
                  <a:schemeClr val="tx1"/>
                </a:solidFill>
                <a:effectLst/>
                <a:latin typeface="Arial" panose="020B0604020202020204" pitchFamily="34" charset="0"/>
                <a:ea typeface="+mn-ea"/>
                <a:cs typeface="+mn-cs"/>
              </a:rPr>
              <a:t>2020</a:t>
            </a:r>
            <a:r>
              <a:rPr lang="zh-CN" altLang="zh-CN" sz="1200" kern="1200" dirty="0" smtClean="0">
                <a:solidFill>
                  <a:schemeClr val="tx1"/>
                </a:solidFill>
                <a:effectLst/>
                <a:latin typeface="Arial" panose="020B0604020202020204" pitchFamily="34" charset="0"/>
                <a:ea typeface="+mn-ea"/>
                <a:cs typeface="+mn-cs"/>
              </a:rPr>
              <a:t>年</a:t>
            </a:r>
            <a:r>
              <a:rPr lang="en-US" altLang="zh-CN" sz="1200" kern="1200" dirty="0" smtClean="0">
                <a:solidFill>
                  <a:schemeClr val="tx1"/>
                </a:solidFill>
                <a:effectLst/>
                <a:latin typeface="Arial" panose="020B0604020202020204" pitchFamily="34" charset="0"/>
                <a:ea typeface="+mn-ea"/>
                <a:cs typeface="+mn-cs"/>
              </a:rPr>
              <a:t>7</a:t>
            </a:r>
            <a:r>
              <a:rPr lang="zh-CN" altLang="zh-CN" sz="1200" kern="1200" dirty="0" smtClean="0">
                <a:solidFill>
                  <a:schemeClr val="tx1"/>
                </a:solidFill>
                <a:effectLst/>
                <a:latin typeface="Arial" panose="020B0604020202020204" pitchFamily="34" charset="0"/>
                <a:ea typeface="+mn-ea"/>
                <a:cs typeface="+mn-cs"/>
              </a:rPr>
              <a:t>月</a:t>
            </a:r>
            <a:r>
              <a:rPr lang="en-US" altLang="zh-CN" sz="1200" kern="1200" dirty="0" smtClean="0">
                <a:solidFill>
                  <a:schemeClr val="tx1"/>
                </a:solidFill>
                <a:effectLst/>
                <a:latin typeface="Arial" panose="020B0604020202020204" pitchFamily="34" charset="0"/>
                <a:ea typeface="+mn-ea"/>
                <a:cs typeface="+mn-cs"/>
              </a:rPr>
              <a:t>21</a:t>
            </a:r>
            <a:r>
              <a:rPr lang="zh-CN" altLang="zh-CN" sz="1200" kern="1200" dirty="0" smtClean="0">
                <a:solidFill>
                  <a:schemeClr val="tx1"/>
                </a:solidFill>
                <a:effectLst/>
                <a:latin typeface="Arial" panose="020B0604020202020204" pitchFamily="34" charset="0"/>
                <a:ea typeface="+mn-ea"/>
                <a:cs typeface="+mn-cs"/>
              </a:rPr>
              <a:t>日至</a:t>
            </a:r>
            <a:r>
              <a:rPr lang="en-US" altLang="zh-CN" sz="1200" kern="1200" dirty="0" smtClean="0">
                <a:solidFill>
                  <a:schemeClr val="tx1"/>
                </a:solidFill>
                <a:effectLst/>
                <a:latin typeface="Arial" panose="020B0604020202020204" pitchFamily="34" charset="0"/>
                <a:ea typeface="+mn-ea"/>
                <a:cs typeface="+mn-cs"/>
              </a:rPr>
              <a:t>9</a:t>
            </a:r>
            <a:r>
              <a:rPr lang="zh-CN" altLang="zh-CN" sz="1200" kern="1200" dirty="0" smtClean="0">
                <a:solidFill>
                  <a:schemeClr val="tx1"/>
                </a:solidFill>
                <a:effectLst/>
                <a:latin typeface="Arial" panose="020B0604020202020204" pitchFamily="34" charset="0"/>
                <a:ea typeface="+mn-ea"/>
                <a:cs typeface="+mn-cs"/>
              </a:rPr>
              <a:t>月</a:t>
            </a:r>
            <a:r>
              <a:rPr lang="en-US" altLang="zh-CN" sz="1200" kern="1200" dirty="0" smtClean="0">
                <a:solidFill>
                  <a:schemeClr val="tx1"/>
                </a:solidFill>
                <a:effectLst/>
                <a:latin typeface="Arial" panose="020B0604020202020204" pitchFamily="34" charset="0"/>
                <a:ea typeface="+mn-ea"/>
                <a:cs typeface="+mn-cs"/>
              </a:rPr>
              <a:t>22</a:t>
            </a:r>
            <a:r>
              <a:rPr lang="zh-CN" altLang="zh-CN" sz="1200" kern="1200" dirty="0" smtClean="0">
                <a:solidFill>
                  <a:schemeClr val="tx1"/>
                </a:solidFill>
                <a:effectLst/>
                <a:latin typeface="Arial" panose="020B0604020202020204" pitchFamily="34" charset="0"/>
                <a:ea typeface="+mn-ea"/>
                <a:cs typeface="+mn-cs"/>
              </a:rPr>
              <a:t>日，习近平总书记围绕“十四五”规划和</a:t>
            </a:r>
            <a:r>
              <a:rPr lang="en-US" altLang="zh-CN" sz="1200" kern="1200" dirty="0" smtClean="0">
                <a:solidFill>
                  <a:schemeClr val="tx1"/>
                </a:solidFill>
                <a:effectLst/>
                <a:latin typeface="Arial" panose="020B0604020202020204" pitchFamily="34" charset="0"/>
                <a:ea typeface="+mn-ea"/>
                <a:cs typeface="+mn-cs"/>
              </a:rPr>
              <a:t>2035</a:t>
            </a:r>
            <a:r>
              <a:rPr lang="zh-CN" altLang="zh-CN" sz="1200" kern="1200" dirty="0" smtClean="0">
                <a:solidFill>
                  <a:schemeClr val="tx1"/>
                </a:solidFill>
                <a:effectLst/>
                <a:latin typeface="Arial" panose="020B0604020202020204" pitchFamily="34" charset="0"/>
                <a:ea typeface="+mn-ea"/>
                <a:cs typeface="+mn-cs"/>
              </a:rPr>
              <a:t>年远景目标主持召开了七场座谈会。</a:t>
            </a:r>
            <a:endParaRPr lang="zh-CN" altLang="en-US" dirty="0"/>
          </a:p>
        </p:txBody>
      </p:sp>
      <p:sp>
        <p:nvSpPr>
          <p:cNvPr id="4" name="日期占位符 3"/>
          <p:cNvSpPr>
            <a:spLocks noGrp="1"/>
          </p:cNvSpPr>
          <p:nvPr>
            <p:ph type="dt" idx="10"/>
          </p:nvPr>
        </p:nvSpPr>
        <p:spPr/>
        <p:txBody>
          <a:bodyPr/>
          <a:lstStyle/>
          <a:p>
            <a:pPr marL="0" marR="0" lvl="0" indent="0" algn="r" defTabSz="914400" rtl="0" eaLnBrk="1" fontAlgn="base" latinLnBrk="0" hangingPunct="1">
              <a:lnSpc>
                <a:spcPct val="100000"/>
              </a:lnSpc>
              <a:spcBef>
                <a:spcPct val="0"/>
              </a:spcBef>
              <a:spcAft>
                <a:spcPct val="0"/>
              </a:spcAft>
              <a:buClrTx/>
              <a:buSzTx/>
              <a:buFont typeface="Arial" panose="020B0604020202020204" pitchFamily="34" charset="0"/>
              <a:buNone/>
              <a:defRPr/>
            </a:pPr>
            <a:fld id="{A6AF8F9E-BBF4-4FC3-B441-59CC92440747}" type="datetime1">
              <a:rPr kumimoji="0" lang="zh-CN" altLang="en-US" sz="1800" b="0" i="0" u="none" strike="noStrike" kern="1200" cap="none" spc="0" normalizeH="0" baseline="0" noProof="0" smtClean="0">
                <a:ln>
                  <a:noFill/>
                </a:ln>
                <a:solidFill>
                  <a:schemeClr val="tx1"/>
                </a:solidFill>
                <a:effectLst/>
                <a:uLnTx/>
                <a:uFillTx/>
                <a:latin typeface="Arial" panose="020B0604020202020204" pitchFamily="34" charset="0"/>
                <a:ea typeface="宋体" panose="02010600030101010101" pitchFamily="2" charset="-122"/>
                <a:cs typeface="+mn-cs"/>
              </a:rPr>
            </a:fld>
            <a:endParaRPr kumimoji="0" lang="zh-CN" altLang="en-US" sz="12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a:xfrm>
            <a:off x="685800" y="4400550"/>
            <a:ext cx="5486400" cy="3600450"/>
          </a:xfrm>
          <a:prstGeom prst="rect">
            <a:avLst/>
          </a:prstGeom>
        </p:spPr>
        <p:txBody>
          <a:bodyPr/>
          <a:lstStyle/>
          <a:p>
            <a:r>
              <a:rPr lang="zh-CN" altLang="zh-CN" sz="1200" kern="1200" dirty="0" smtClean="0">
                <a:solidFill>
                  <a:schemeClr val="tx1"/>
                </a:solidFill>
                <a:effectLst/>
                <a:latin typeface="Arial" panose="020B0604020202020204" pitchFamily="34" charset="0"/>
                <a:ea typeface="+mn-ea"/>
                <a:cs typeface="+mn-cs"/>
              </a:rPr>
              <a:t>历史和实践反复证明，我们党的最大政治优势是密切联系群众，党执政后的最大危险是脱离群众。能否保持党同人民群众的血肉联系，决定着党的事业的成败。习近平总书记</a:t>
            </a:r>
            <a:r>
              <a:rPr lang="en-US" altLang="zh-CN" sz="1200" kern="1200" dirty="0" smtClean="0">
                <a:solidFill>
                  <a:schemeClr val="tx1"/>
                </a:solidFill>
                <a:effectLst/>
                <a:latin typeface="Arial" panose="020B0604020202020204" pitchFamily="34" charset="0"/>
                <a:ea typeface="+mn-ea"/>
                <a:cs typeface="+mn-cs"/>
              </a:rPr>
              <a:t>2021</a:t>
            </a:r>
            <a:r>
              <a:rPr lang="zh-CN" altLang="zh-CN" sz="1200" kern="1200" dirty="0" smtClean="0">
                <a:solidFill>
                  <a:schemeClr val="tx1"/>
                </a:solidFill>
                <a:effectLst/>
                <a:latin typeface="Arial" panose="020B0604020202020204" pitchFamily="34" charset="0"/>
                <a:ea typeface="+mn-ea"/>
                <a:cs typeface="+mn-cs"/>
              </a:rPr>
              <a:t>年</a:t>
            </a:r>
            <a:r>
              <a:rPr lang="en-US" altLang="zh-CN" sz="1200" kern="1200" dirty="0" smtClean="0">
                <a:solidFill>
                  <a:schemeClr val="tx1"/>
                </a:solidFill>
                <a:effectLst/>
                <a:latin typeface="Arial" panose="020B0604020202020204" pitchFamily="34" charset="0"/>
                <a:ea typeface="+mn-ea"/>
                <a:cs typeface="+mn-cs"/>
              </a:rPr>
              <a:t>7</a:t>
            </a:r>
            <a:r>
              <a:rPr lang="zh-CN" altLang="zh-CN" sz="1200" kern="1200" dirty="0" smtClean="0">
                <a:solidFill>
                  <a:schemeClr val="tx1"/>
                </a:solidFill>
                <a:effectLst/>
                <a:latin typeface="Arial" panose="020B0604020202020204" pitchFamily="34" charset="0"/>
                <a:ea typeface="+mn-ea"/>
                <a:cs typeface="+mn-cs"/>
              </a:rPr>
              <a:t>月</a:t>
            </a:r>
            <a:r>
              <a:rPr lang="en-US" altLang="zh-CN" sz="1200" kern="1200" dirty="0" smtClean="0">
                <a:solidFill>
                  <a:schemeClr val="tx1"/>
                </a:solidFill>
                <a:effectLst/>
                <a:latin typeface="Arial" panose="020B0604020202020204" pitchFamily="34" charset="0"/>
                <a:ea typeface="+mn-ea"/>
                <a:cs typeface="+mn-cs"/>
              </a:rPr>
              <a:t>28</a:t>
            </a:r>
            <a:r>
              <a:rPr lang="zh-CN" altLang="zh-CN" sz="1200" kern="1200" dirty="0" smtClean="0">
                <a:solidFill>
                  <a:schemeClr val="tx1"/>
                </a:solidFill>
                <a:effectLst/>
                <a:latin typeface="Arial" panose="020B0604020202020204" pitchFamily="34" charset="0"/>
                <a:ea typeface="+mn-ea"/>
                <a:cs typeface="+mn-cs"/>
              </a:rPr>
              <a:t>日在中共中央召开的党外人士座谈会上提出：“正确认识当前经济形势，把思想和行动统一到中共中央关于当前经济形势的分析判断和决策部署上来，多深入基层寻计问策，多解剖麻雀小中见大，多专心致志深入研究，引导广大成员和所联系群众继承发扬老一辈党外人士同中国共产党风雨同舟、亲密合作的优良传统，最大限度凝聚起共同奋斗的力量。”</a:t>
            </a:r>
            <a:endParaRPr lang="en-US" altLang="zh-CN" sz="1200" b="0" i="0" kern="1200" dirty="0" smtClean="0">
              <a:solidFill>
                <a:schemeClr val="tx1"/>
              </a:solidFill>
              <a:effectLst/>
              <a:latin typeface="Arial" panose="020B0604020202020204" pitchFamily="34" charset="0"/>
              <a:ea typeface="+mn-ea"/>
              <a:cs typeface="+mn-cs"/>
            </a:endParaRPr>
          </a:p>
        </p:txBody>
      </p:sp>
      <p:sp>
        <p:nvSpPr>
          <p:cNvPr id="4" name="日期占位符 3"/>
          <p:cNvSpPr>
            <a:spLocks noGrp="1"/>
          </p:cNvSpPr>
          <p:nvPr>
            <p:ph type="dt" idx="10"/>
          </p:nvPr>
        </p:nvSpPr>
        <p:spPr/>
        <p:txBody>
          <a:bodyPr/>
          <a:lstStyle/>
          <a:p>
            <a:pPr marL="0" marR="0" lvl="0" indent="0" algn="r" defTabSz="914400" rtl="0" eaLnBrk="1" fontAlgn="base" latinLnBrk="0" hangingPunct="1">
              <a:lnSpc>
                <a:spcPct val="100000"/>
              </a:lnSpc>
              <a:spcBef>
                <a:spcPct val="0"/>
              </a:spcBef>
              <a:spcAft>
                <a:spcPct val="0"/>
              </a:spcAft>
              <a:buClrTx/>
              <a:buSzTx/>
              <a:buFont typeface="Arial" panose="020B0604020202020204" pitchFamily="34" charset="0"/>
              <a:buNone/>
              <a:defRPr/>
            </a:pPr>
            <a:fld id="{A6AF8F9E-BBF4-4FC3-B441-59CC92440747}" type="datetime1">
              <a:rPr kumimoji="0" lang="zh-CN" altLang="en-US" sz="1800" b="0" i="0" u="none" strike="noStrike" kern="1200" cap="none" spc="0" normalizeH="0" baseline="0" noProof="0" smtClean="0">
                <a:ln>
                  <a:noFill/>
                </a:ln>
                <a:solidFill>
                  <a:schemeClr val="tx1"/>
                </a:solidFill>
                <a:effectLst/>
                <a:uLnTx/>
                <a:uFillTx/>
                <a:latin typeface="Arial" panose="020B0604020202020204" pitchFamily="34" charset="0"/>
                <a:ea typeface="宋体" panose="02010600030101010101" pitchFamily="2" charset="-122"/>
                <a:cs typeface="+mn-cs"/>
              </a:rPr>
            </a:fld>
            <a:endParaRPr kumimoji="0" lang="zh-CN" altLang="en-US" sz="12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a:xfrm>
            <a:off x="685800" y="4400550"/>
            <a:ext cx="5486400" cy="3600450"/>
          </a:xfrm>
          <a:prstGeom prst="rect">
            <a:avLst/>
          </a:prstGeom>
        </p:spPr>
        <p:txBody>
          <a:bodyPr/>
          <a:lstStyle/>
          <a:p>
            <a:pPr marL="0" marR="0" indent="0" algn="l" defTabSz="0" rtl="0" eaLnBrk="0" fontAlgn="base" latinLnBrk="0" hangingPunct="0">
              <a:lnSpc>
                <a:spcPct val="100000"/>
              </a:lnSpc>
              <a:spcBef>
                <a:spcPct val="30000"/>
              </a:spcBef>
              <a:spcAft>
                <a:spcPct val="0"/>
              </a:spcAft>
              <a:buClrTx/>
              <a:buSzTx/>
              <a:buFontTx/>
              <a:buNone/>
              <a:defRPr/>
            </a:pPr>
            <a:r>
              <a:rPr lang="zh-CN" altLang="en-US" sz="1200" dirty="0" smtClean="0">
                <a:latin typeface="微软雅黑" panose="020B0503020204020204" pitchFamily="34" charset="-122"/>
                <a:ea typeface="微软雅黑" panose="020B0503020204020204" pitchFamily="34" charset="-122"/>
              </a:rPr>
              <a:t>        坚持群众路线， 要善于通过提出并贯彻正确的理论和路线方针政策带领人民前进，善于从人民的实践创造和发展要求中完善政策主张，善于从群众中寻找解决问题的方案和办法，使做出的决策和决策的执行充分体现民心民意，使群众路线落地稳、扎根深，融入经济社会发展全过程，贯穿到党的全部工作和治国理政全部活动之中。</a:t>
            </a:r>
            <a:endParaRPr lang="zh-CN" altLang="en-US" sz="1200" dirty="0" smtClean="0">
              <a:latin typeface="微软雅黑" panose="020B0503020204020204" pitchFamily="34" charset="-122"/>
              <a:ea typeface="微软雅黑" panose="020B0503020204020204" pitchFamily="34" charset="-122"/>
            </a:endParaRPr>
          </a:p>
          <a:p>
            <a:endParaRPr lang="zh-CN" altLang="en-US" dirty="0"/>
          </a:p>
        </p:txBody>
      </p:sp>
      <p:sp>
        <p:nvSpPr>
          <p:cNvPr id="4" name="日期占位符 3"/>
          <p:cNvSpPr>
            <a:spLocks noGrp="1"/>
          </p:cNvSpPr>
          <p:nvPr>
            <p:ph type="dt" idx="10"/>
          </p:nvPr>
        </p:nvSpPr>
        <p:spPr/>
        <p:txBody>
          <a:bodyPr/>
          <a:lstStyle/>
          <a:p>
            <a:pPr marL="0" marR="0" lvl="0" indent="0" algn="r" defTabSz="914400" rtl="0" eaLnBrk="1" fontAlgn="base" latinLnBrk="0" hangingPunct="1">
              <a:lnSpc>
                <a:spcPct val="100000"/>
              </a:lnSpc>
              <a:spcBef>
                <a:spcPct val="0"/>
              </a:spcBef>
              <a:spcAft>
                <a:spcPct val="0"/>
              </a:spcAft>
              <a:buClrTx/>
              <a:buSzTx/>
              <a:buFont typeface="Arial" panose="020B0604020202020204" pitchFamily="34" charset="0"/>
              <a:buNone/>
              <a:defRPr/>
            </a:pPr>
            <a:fld id="{A6AF8F9E-BBF4-4FC3-B441-59CC92440747}" type="datetime1">
              <a:rPr kumimoji="0" lang="zh-CN" altLang="en-US" sz="1800" b="0" i="0" u="none" strike="noStrike" kern="1200" cap="none" spc="0" normalizeH="0" baseline="0" noProof="0" smtClean="0">
                <a:ln>
                  <a:noFill/>
                </a:ln>
                <a:solidFill>
                  <a:schemeClr val="tx1"/>
                </a:solidFill>
                <a:effectLst/>
                <a:uLnTx/>
                <a:uFillTx/>
                <a:latin typeface="Arial" panose="020B0604020202020204" pitchFamily="34" charset="0"/>
                <a:ea typeface="宋体" panose="02010600030101010101" pitchFamily="2" charset="-122"/>
                <a:cs typeface="+mn-cs"/>
              </a:rPr>
            </a:fld>
            <a:endParaRPr kumimoji="0" lang="zh-CN" altLang="en-US" sz="12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10" name="Rectangle 2"/>
          <p:cNvSpPr>
            <a:spLocks noGrp="1" noRot="1" noChangeAspect="1" noChangeArrowheads="1" noTextEdit="1"/>
          </p:cNvSpPr>
          <p:nvPr>
            <p:ph type="sldImg"/>
          </p:nvPr>
        </p:nvSpPr>
        <p:spPr/>
      </p:sp>
      <p:sp>
        <p:nvSpPr>
          <p:cNvPr id="119811" name="Rectangle 3"/>
          <p:cNvSpPr>
            <a:spLocks noGrp="1" noChangeArrowheads="1"/>
          </p:cNvSpPr>
          <p:nvPr>
            <p:ph type="body" idx="1"/>
          </p:nvPr>
        </p:nvSpPr>
        <p:spPr>
          <a:xfrm>
            <a:off x="914400" y="3257550"/>
            <a:ext cx="7315200" cy="3086100"/>
          </a:xfrm>
          <a:prstGeom prst="rect">
            <a:avLst/>
          </a:prstGeom>
        </p:spPr>
        <p:txBody>
          <a:bodyPr/>
          <a:lstStyle/>
          <a:p>
            <a:pPr marL="0" marR="0" indent="0" algn="l" defTabSz="0" rtl="0" eaLnBrk="0" fontAlgn="base" latinLnBrk="0" hangingPunct="0">
              <a:lnSpc>
                <a:spcPct val="100000"/>
              </a:lnSpc>
              <a:spcBef>
                <a:spcPct val="50000"/>
              </a:spcBef>
              <a:spcAft>
                <a:spcPct val="0"/>
              </a:spcAft>
              <a:buClrTx/>
              <a:buSzTx/>
              <a:buFontTx/>
              <a:buNone/>
              <a:defRPr/>
            </a:pPr>
            <a:r>
              <a:rPr lang="zh-CN" altLang="en-US" sz="1200" b="1" spc="240" dirty="0" smtClean="0">
                <a:solidFill>
                  <a:schemeClr val="accent1">
                    <a:lumMod val="75000"/>
                  </a:schemeClr>
                </a:solidFill>
                <a:latin typeface="微软雅黑" panose="020B0503020204020204" pitchFamily="34" charset="-122"/>
                <a:ea typeface="微软雅黑" panose="020B0503020204020204" pitchFamily="34" charset="-122"/>
              </a:rPr>
              <a:t>二、学情分析</a:t>
            </a:r>
            <a:r>
              <a:rPr lang="en-US" altLang="zh-CN" dirty="0" smtClean="0"/>
              <a:t> </a:t>
            </a:r>
            <a:endParaRPr lang="en-US" altLang="zh-CN" dirty="0" smtClean="0"/>
          </a:p>
          <a:p>
            <a:pPr>
              <a:spcBef>
                <a:spcPct val="50000"/>
              </a:spcBef>
            </a:pPr>
            <a:r>
              <a:rPr lang="en-US" altLang="zh-CN" dirty="0" smtClean="0"/>
              <a:t> </a:t>
            </a:r>
            <a:r>
              <a:rPr lang="en-US" altLang="zh-CN" sz="1200" dirty="0" smtClean="0">
                <a:solidFill>
                  <a:srgbClr val="000066"/>
                </a:solidFill>
              </a:rPr>
              <a:t>1.</a:t>
            </a:r>
            <a:r>
              <a:rPr lang="zh-CN" altLang="en-US" sz="1200" dirty="0" smtClean="0">
                <a:solidFill>
                  <a:srgbClr val="000066"/>
                </a:solidFill>
              </a:rPr>
              <a:t>认知层面</a:t>
            </a:r>
            <a:endParaRPr lang="en-US" altLang="zh-CN" sz="1200" dirty="0" smtClean="0">
              <a:solidFill>
                <a:srgbClr val="000066"/>
              </a:solidFill>
            </a:endParaRPr>
          </a:p>
          <a:p>
            <a:pPr>
              <a:spcBef>
                <a:spcPct val="50000"/>
              </a:spcBef>
            </a:pPr>
            <a:r>
              <a:rPr lang="en-US" altLang="zh-CN" sz="1200" dirty="0" smtClean="0">
                <a:solidFill>
                  <a:srgbClr val="000066"/>
                </a:solidFill>
              </a:rPr>
              <a:t>        </a:t>
            </a:r>
            <a:r>
              <a:rPr lang="zh-CN" altLang="en-US" sz="1200" dirty="0" smtClean="0">
                <a:solidFill>
                  <a:srgbClr val="000066"/>
                </a:solidFill>
              </a:rPr>
              <a:t>通过初中的学习，已初步认识党的地位、性质、宗旨等相关知识，明确了以人民为中心的发展思想，需进一步理解什么是以人民为中心的科学内涵，如何践行“坚持以人民为中心”的思想，创造历史伟业。</a:t>
            </a:r>
            <a:endParaRPr lang="en-US" altLang="zh-CN" sz="1200" dirty="0" smtClean="0">
              <a:solidFill>
                <a:srgbClr val="000066"/>
              </a:solidFill>
            </a:endParaRPr>
          </a:p>
          <a:p>
            <a:pPr>
              <a:spcBef>
                <a:spcPct val="50000"/>
              </a:spcBef>
            </a:pPr>
            <a:r>
              <a:rPr lang="en-US" altLang="zh-CN" sz="1200" dirty="0" smtClean="0">
                <a:solidFill>
                  <a:srgbClr val="000066"/>
                </a:solidFill>
              </a:rPr>
              <a:t>2.</a:t>
            </a:r>
            <a:r>
              <a:rPr lang="zh-CN" altLang="en-US" sz="1200" dirty="0" smtClean="0">
                <a:solidFill>
                  <a:srgbClr val="000066"/>
                </a:solidFill>
              </a:rPr>
              <a:t>思维层面</a:t>
            </a:r>
            <a:endParaRPr lang="en-US" altLang="zh-CN" sz="1200" dirty="0" smtClean="0">
              <a:solidFill>
                <a:srgbClr val="000066"/>
              </a:solidFill>
            </a:endParaRPr>
          </a:p>
          <a:p>
            <a:pPr>
              <a:spcBef>
                <a:spcPct val="50000"/>
              </a:spcBef>
            </a:pPr>
            <a:r>
              <a:rPr lang="en-US" altLang="zh-CN" sz="1200" dirty="0" smtClean="0">
                <a:solidFill>
                  <a:srgbClr val="000066"/>
                </a:solidFill>
              </a:rPr>
              <a:t>        </a:t>
            </a:r>
            <a:r>
              <a:rPr lang="zh-CN" altLang="en-US" sz="1200" dirty="0" smtClean="0">
                <a:solidFill>
                  <a:srgbClr val="000066"/>
                </a:solidFill>
              </a:rPr>
              <a:t>具备一定的抽象思维能力和辩证能力，爱思辨。</a:t>
            </a:r>
            <a:endParaRPr lang="en-US" altLang="zh-CN" sz="1200" dirty="0" smtClean="0">
              <a:solidFill>
                <a:srgbClr val="000066"/>
              </a:solidFill>
            </a:endParaRPr>
          </a:p>
          <a:p>
            <a:pPr>
              <a:spcBef>
                <a:spcPct val="50000"/>
              </a:spcBef>
            </a:pPr>
            <a:r>
              <a:rPr lang="en-US" altLang="zh-CN" sz="1200" dirty="0" smtClean="0">
                <a:solidFill>
                  <a:srgbClr val="000066"/>
                </a:solidFill>
              </a:rPr>
              <a:t>3.</a:t>
            </a:r>
            <a:r>
              <a:rPr lang="zh-CN" altLang="en-US" sz="1200" dirty="0" smtClean="0">
                <a:solidFill>
                  <a:srgbClr val="000066"/>
                </a:solidFill>
              </a:rPr>
              <a:t>思想层面</a:t>
            </a:r>
            <a:endParaRPr lang="en-US" altLang="zh-CN" sz="1200" dirty="0" smtClean="0">
              <a:solidFill>
                <a:srgbClr val="000066"/>
              </a:solidFill>
            </a:endParaRPr>
          </a:p>
          <a:p>
            <a:pPr>
              <a:spcBef>
                <a:spcPct val="50000"/>
              </a:spcBef>
            </a:pPr>
            <a:r>
              <a:rPr lang="en-US" altLang="zh-CN" sz="1200" dirty="0" smtClean="0">
                <a:solidFill>
                  <a:srgbClr val="000066"/>
                </a:solidFill>
              </a:rPr>
              <a:t>        </a:t>
            </a:r>
            <a:r>
              <a:rPr lang="zh-CN" altLang="en-US" sz="1200" dirty="0" smtClean="0">
                <a:solidFill>
                  <a:srgbClr val="000066"/>
                </a:solidFill>
              </a:rPr>
              <a:t>当今信息化环境下，学生接受信息渠道增多，高中学生思想活动和行为方式具有多样性、可塑性。</a:t>
            </a:r>
            <a:endParaRPr lang="en-US" altLang="zh-CN" sz="1200" dirty="0" smtClean="0">
              <a:solidFill>
                <a:srgbClr val="000066"/>
              </a:solidFill>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a:xfrm>
            <a:off x="685800" y="4400550"/>
            <a:ext cx="5486400" cy="3600450"/>
          </a:xfrm>
          <a:prstGeom prst="rect">
            <a:avLst/>
          </a:prstGeom>
        </p:spPr>
        <p:txBody>
          <a:bodyPr/>
          <a:lstStyle/>
          <a:p>
            <a:pPr marL="0" marR="0" indent="0" algn="l" defTabSz="0" rtl="0" eaLnBrk="0" fontAlgn="base" latinLnBrk="0" hangingPunct="0">
              <a:lnSpc>
                <a:spcPct val="100000"/>
              </a:lnSpc>
              <a:spcBef>
                <a:spcPct val="30000"/>
              </a:spcBef>
              <a:spcAft>
                <a:spcPct val="0"/>
              </a:spcAft>
              <a:buClrTx/>
              <a:buSzTx/>
              <a:buFontTx/>
              <a:buNone/>
              <a:defRPr/>
            </a:pPr>
            <a:r>
              <a:rPr lang="zh-CN" altLang="en-US" sz="1200" dirty="0" smtClean="0">
                <a:latin typeface="微软雅黑" panose="020B0503020204020204" pitchFamily="34" charset="-122"/>
                <a:ea typeface="微软雅黑" panose="020B0503020204020204" pitchFamily="34" charset="-122"/>
              </a:rPr>
              <a:t>三、依靠人民创造历史伟业</a:t>
            </a:r>
            <a:endParaRPr lang="zh-CN" altLang="en-US" sz="1200" dirty="0" smtClean="0">
              <a:latin typeface="微软雅黑" panose="020B0503020204020204" pitchFamily="34" charset="-122"/>
              <a:ea typeface="微软雅黑" panose="020B0503020204020204" pitchFamily="34" charset="-122"/>
            </a:endParaRPr>
          </a:p>
          <a:p>
            <a:r>
              <a:rPr lang="en-US" altLang="zh-CN" sz="1200" kern="1200" dirty="0" smtClean="0">
                <a:solidFill>
                  <a:schemeClr val="tx1"/>
                </a:solidFill>
                <a:effectLst/>
                <a:latin typeface="Arial" panose="020B0604020202020204" pitchFamily="34" charset="0"/>
                <a:ea typeface="+mn-ea"/>
                <a:cs typeface="+mn-cs"/>
              </a:rPr>
              <a:t>1</a:t>
            </a:r>
            <a:r>
              <a:rPr lang="en-US" altLang="zh-CN" sz="1200" kern="1200" dirty="0" smtClean="0">
                <a:solidFill>
                  <a:schemeClr val="tx1"/>
                </a:solidFill>
                <a:effectLst/>
                <a:latin typeface="Arial" panose="020B0604020202020204" pitchFamily="34" charset="0"/>
                <a:ea typeface="+mn-ea"/>
                <a:cs typeface="+mn-cs"/>
              </a:rPr>
              <a:t>.</a:t>
            </a:r>
            <a:r>
              <a:rPr lang="zh-CN" altLang="zh-CN" sz="1200" kern="1200" dirty="0" smtClean="0">
                <a:solidFill>
                  <a:schemeClr val="tx1"/>
                </a:solidFill>
                <a:effectLst/>
                <a:latin typeface="Arial" panose="020B0604020202020204" pitchFamily="34" charset="0"/>
                <a:ea typeface="+mn-ea"/>
                <a:cs typeface="+mn-cs"/>
              </a:rPr>
              <a:t>尊重人民主体地位和首创精神；</a:t>
            </a:r>
            <a:r>
              <a:rPr lang="en-US" altLang="zh-CN" sz="1200" kern="1200" dirty="0" smtClean="0">
                <a:solidFill>
                  <a:schemeClr val="tx1"/>
                </a:solidFill>
                <a:effectLst/>
                <a:latin typeface="Arial" panose="020B0604020202020204" pitchFamily="34" charset="0"/>
                <a:ea typeface="+mn-ea"/>
                <a:cs typeface="+mn-cs"/>
              </a:rPr>
              <a:t>2.</a:t>
            </a:r>
            <a:r>
              <a:rPr lang="zh-CN" altLang="zh-CN" sz="1200" kern="1200" dirty="0" smtClean="0">
                <a:solidFill>
                  <a:schemeClr val="tx1"/>
                </a:solidFill>
                <a:effectLst/>
                <a:latin typeface="Arial" panose="020B0604020202020204" pitchFamily="34" charset="0"/>
                <a:ea typeface="+mn-ea"/>
                <a:cs typeface="+mn-cs"/>
              </a:rPr>
              <a:t>把群众路线贯彻到治国理政全部活动之中</a:t>
            </a:r>
            <a:endParaRPr lang="zh-CN" altLang="en-US" sz="1200" dirty="0">
              <a:latin typeface="微软雅黑" panose="020B0503020204020204" pitchFamily="34" charset="-122"/>
              <a:ea typeface="微软雅黑" panose="020B0503020204020204" pitchFamily="34" charset="-122"/>
            </a:endParaRPr>
          </a:p>
        </p:txBody>
      </p:sp>
      <p:sp>
        <p:nvSpPr>
          <p:cNvPr id="4" name="日期占位符 3"/>
          <p:cNvSpPr>
            <a:spLocks noGrp="1"/>
          </p:cNvSpPr>
          <p:nvPr>
            <p:ph type="dt" idx="10"/>
          </p:nvPr>
        </p:nvSpPr>
        <p:spPr/>
        <p:txBody>
          <a:bodyPr/>
          <a:lstStyle/>
          <a:p>
            <a:pPr marL="0" marR="0" lvl="0" indent="0" algn="r" defTabSz="914400" rtl="0" eaLnBrk="1" fontAlgn="base" latinLnBrk="0" hangingPunct="1">
              <a:lnSpc>
                <a:spcPct val="100000"/>
              </a:lnSpc>
              <a:spcBef>
                <a:spcPct val="0"/>
              </a:spcBef>
              <a:spcAft>
                <a:spcPct val="0"/>
              </a:spcAft>
              <a:buClrTx/>
              <a:buSzTx/>
              <a:buFont typeface="Arial" panose="020B0604020202020204" pitchFamily="34" charset="0"/>
              <a:buNone/>
              <a:defRPr/>
            </a:pPr>
            <a:fld id="{A6AF8F9E-BBF4-4FC3-B441-59CC92440747}" type="datetime1">
              <a:rPr kumimoji="0" lang="zh-CN" altLang="en-US" sz="1800" b="0" i="0" u="none" strike="noStrike" kern="1200" cap="none" spc="0" normalizeH="0" baseline="0" noProof="0" smtClean="0">
                <a:ln>
                  <a:noFill/>
                </a:ln>
                <a:solidFill>
                  <a:schemeClr val="tx1"/>
                </a:solidFill>
                <a:effectLst/>
                <a:uLnTx/>
                <a:uFillTx/>
                <a:latin typeface="Arial" panose="020B0604020202020204" pitchFamily="34" charset="0"/>
                <a:ea typeface="宋体" panose="02010600030101010101" pitchFamily="2" charset="-122"/>
                <a:cs typeface="+mn-cs"/>
              </a:rPr>
            </a:fld>
            <a:endParaRPr kumimoji="0" lang="zh-CN" altLang="en-US" sz="12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a:xfrm>
            <a:off x="685800" y="4400550"/>
            <a:ext cx="5486400" cy="3600450"/>
          </a:xfrm>
          <a:prstGeom prst="rect">
            <a:avLst/>
          </a:prstGeom>
        </p:spPr>
        <p:txBody>
          <a:bodyPr/>
          <a:lstStyle/>
          <a:p>
            <a:r>
              <a:rPr lang="zh-CN" altLang="en-US" dirty="0" smtClean="0"/>
              <a:t>三、教学目标</a:t>
            </a:r>
            <a:endParaRPr lang="en-US" altLang="zh-CN" dirty="0" smtClean="0"/>
          </a:p>
          <a:p>
            <a:r>
              <a:rPr lang="en-US" altLang="zh-CN" sz="1200" dirty="0" smtClean="0">
                <a:latin typeface="微软雅黑" panose="020B0503020204020204" pitchFamily="34" charset="-122"/>
                <a:ea typeface="微软雅黑" panose="020B0503020204020204" pitchFamily="34" charset="-122"/>
              </a:rPr>
              <a:t>1.</a:t>
            </a:r>
            <a:r>
              <a:rPr lang="zh-CN" altLang="en-US" sz="1200" dirty="0" smtClean="0">
                <a:latin typeface="微软雅黑" panose="020B0503020204020204" pitchFamily="34" charset="-122"/>
                <a:ea typeface="微软雅黑" panose="020B0503020204020204" pitchFamily="34" charset="-122"/>
              </a:rPr>
              <a:t>列举生活中的实例，懂得人民群众是社会财富的创造者，是历史的创造者，理解尊重人民主体地位和首创精神，培养科学精神。</a:t>
            </a:r>
            <a:endParaRPr lang="en-US" altLang="zh-CN" sz="1200" dirty="0" smtClean="0">
              <a:latin typeface="微软雅黑" panose="020B0503020204020204" pitchFamily="34" charset="-122"/>
              <a:ea typeface="微软雅黑" panose="020B0503020204020204" pitchFamily="34" charset="-122"/>
            </a:endParaRPr>
          </a:p>
          <a:p>
            <a:r>
              <a:rPr kumimoji="1" lang="en-US" altLang="zh-CN" sz="1200" dirty="0" smtClean="0">
                <a:latin typeface="微软雅黑" panose="020B0503020204020204" pitchFamily="34" charset="-122"/>
                <a:ea typeface="微软雅黑" panose="020B0503020204020204" pitchFamily="34" charset="-122"/>
              </a:rPr>
              <a:t>2.</a:t>
            </a:r>
            <a:r>
              <a:rPr kumimoji="1" lang="zh-CN" altLang="en-US" sz="1200" dirty="0" smtClean="0">
                <a:latin typeface="微软雅黑" panose="020B0503020204020204" pitchFamily="34" charset="-122"/>
                <a:ea typeface="微软雅黑" panose="020B0503020204020204" pitchFamily="34" charset="-122"/>
              </a:rPr>
              <a:t>搜集分享脱贫攻坚、抗击疫情、我国“十三五”成就，分析“十四五”规划和</a:t>
            </a:r>
            <a:r>
              <a:rPr kumimoji="1" lang="en-US" altLang="zh-CN" sz="1200" dirty="0" smtClean="0">
                <a:latin typeface="微软雅黑" panose="020B0503020204020204" pitchFamily="34" charset="-122"/>
                <a:ea typeface="微软雅黑" panose="020B0503020204020204" pitchFamily="34" charset="-122"/>
              </a:rPr>
              <a:t>2035</a:t>
            </a:r>
            <a:r>
              <a:rPr kumimoji="1" lang="zh-CN" altLang="en-US" sz="1200" dirty="0" smtClean="0">
                <a:latin typeface="微软雅黑" panose="020B0503020204020204" pitchFamily="34" charset="-122"/>
                <a:ea typeface="微软雅黑" panose="020B0503020204020204" pitchFamily="34" charset="-122"/>
              </a:rPr>
              <a:t>年远景目标的制定等资料，阐述坚持群众路线是我们党取得胜利和成功的保证</a:t>
            </a:r>
            <a:r>
              <a:rPr lang="zh-CN" altLang="en-US" sz="1200" dirty="0" smtClean="0">
                <a:latin typeface="微软雅黑" panose="020B0503020204020204" pitchFamily="34" charset="-122"/>
                <a:ea typeface="微软雅黑" panose="020B0503020204020204" pitchFamily="34" charset="-122"/>
              </a:rPr>
              <a:t>，坚定听党话、跟党走，树立正确的群众观，培养政治认同。 </a:t>
            </a:r>
            <a:endParaRPr lang="en-US" altLang="zh-CN" sz="1200" dirty="0" smtClean="0">
              <a:latin typeface="微软雅黑" panose="020B0503020204020204" pitchFamily="34" charset="-122"/>
              <a:ea typeface="微软雅黑" panose="020B0503020204020204" pitchFamily="34" charset="-122"/>
            </a:endParaRPr>
          </a:p>
          <a:p>
            <a:pPr marL="0" marR="0" indent="0" algn="l" defTabSz="0" rtl="0" eaLnBrk="0" fontAlgn="base" latinLnBrk="0" hangingPunct="0">
              <a:lnSpc>
                <a:spcPct val="100000"/>
              </a:lnSpc>
              <a:spcBef>
                <a:spcPct val="30000"/>
              </a:spcBef>
              <a:spcAft>
                <a:spcPct val="0"/>
              </a:spcAft>
              <a:buClrTx/>
              <a:buSzTx/>
              <a:buFontTx/>
              <a:buNone/>
              <a:defRPr/>
            </a:pPr>
            <a:r>
              <a:rPr lang="en-US" altLang="zh-CN" sz="1200" dirty="0" smtClean="0">
                <a:latin typeface="微软雅黑" panose="020B0503020204020204" pitchFamily="34" charset="-122"/>
                <a:ea typeface="微软雅黑" panose="020B0503020204020204" pitchFamily="34" charset="-122"/>
              </a:rPr>
              <a:t>3.</a:t>
            </a:r>
            <a:r>
              <a:rPr lang="zh-CN" altLang="en-US" sz="1200" dirty="0" smtClean="0">
                <a:latin typeface="微软雅黑" panose="020B0503020204020204" pitchFamily="34" charset="-122"/>
                <a:ea typeface="微软雅黑" panose="020B0503020204020204" pitchFamily="34" charset="-122"/>
              </a:rPr>
              <a:t>观看乘风破浪开新局视频，</a:t>
            </a:r>
            <a:r>
              <a:rPr lang="zh-CN" altLang="en-US" sz="1200" dirty="0" smtClean="0">
                <a:latin typeface="微软雅黑" panose="020B0503020204020204" pitchFamily="34" charset="-122"/>
                <a:ea typeface="微软雅黑" panose="020B0503020204020204" pitchFamily="34" charset="-122"/>
              </a:rPr>
              <a:t>阅读读本讨论</a:t>
            </a:r>
            <a:r>
              <a:rPr lang="zh-CN" altLang="en-US" sz="1200" dirty="0" smtClean="0">
                <a:latin typeface="微软雅黑" panose="020B0503020204020204" pitchFamily="34" charset="-122"/>
                <a:ea typeface="微软雅黑" panose="020B0503020204020204" pitchFamily="34" charset="-122"/>
              </a:rPr>
              <a:t>新征程如何依靠人民群众创造历史伟业</a:t>
            </a:r>
            <a:r>
              <a:rPr kumimoji="1" lang="zh-CN" altLang="en-US" sz="1200" dirty="0" smtClean="0">
                <a:latin typeface="微软雅黑" panose="020B0503020204020204" pitchFamily="34" charset="-122"/>
                <a:ea typeface="微软雅黑" panose="020B0503020204020204" pitchFamily="34" charset="-122"/>
              </a:rPr>
              <a:t>，引导投身新时代伟大的社会主义建设的实践中，培养公共参与。</a:t>
            </a:r>
            <a:endParaRPr lang="zh-CN" altLang="en-US" sz="1200" dirty="0" smtClean="0">
              <a:effectLst>
                <a:outerShdw blurRad="38100" dist="38100" dir="2700000" algn="tl">
                  <a:srgbClr val="C0C0C0"/>
                </a:outerShdw>
              </a:effectLst>
              <a:latin typeface="微软雅黑" panose="020B0503020204020204" pitchFamily="34" charset="-122"/>
              <a:ea typeface="微软雅黑" panose="020B0503020204020204" pitchFamily="34" charset="-122"/>
            </a:endParaRPr>
          </a:p>
          <a:p>
            <a:endParaRPr lang="zh-CN" altLang="en-US" sz="1200" dirty="0">
              <a:latin typeface="微软雅黑" panose="020B0503020204020204" pitchFamily="34" charset="-122"/>
              <a:ea typeface="微软雅黑" panose="020B0503020204020204" pitchFamily="34" charset="-122"/>
            </a:endParaRPr>
          </a:p>
        </p:txBody>
      </p:sp>
      <p:sp>
        <p:nvSpPr>
          <p:cNvPr id="4" name="日期占位符 3"/>
          <p:cNvSpPr>
            <a:spLocks noGrp="1"/>
          </p:cNvSpPr>
          <p:nvPr>
            <p:ph type="dt" idx="10"/>
          </p:nvPr>
        </p:nvSpPr>
        <p:spPr/>
        <p:txBody>
          <a:bodyPr/>
          <a:lstStyle/>
          <a:p>
            <a:pPr marL="0" marR="0" lvl="0" indent="0" algn="r" defTabSz="914400" rtl="0" eaLnBrk="1" fontAlgn="base" latinLnBrk="0" hangingPunct="1">
              <a:lnSpc>
                <a:spcPct val="100000"/>
              </a:lnSpc>
              <a:spcBef>
                <a:spcPct val="0"/>
              </a:spcBef>
              <a:spcAft>
                <a:spcPct val="0"/>
              </a:spcAft>
              <a:buClrTx/>
              <a:buSzTx/>
              <a:buFont typeface="Arial" panose="020B0604020202020204" pitchFamily="34" charset="0"/>
              <a:buNone/>
              <a:defRPr/>
            </a:pPr>
            <a:fld id="{A6AF8F9E-BBF4-4FC3-B441-59CC92440747}" type="datetime1">
              <a:rPr kumimoji="0" lang="zh-CN" altLang="en-US" sz="1800" b="0" i="0" u="none" strike="noStrike" kern="1200" cap="none" spc="0" normalizeH="0" baseline="0" noProof="0" smtClean="0">
                <a:ln>
                  <a:noFill/>
                </a:ln>
                <a:solidFill>
                  <a:schemeClr val="tx1"/>
                </a:solidFill>
                <a:effectLst/>
                <a:uLnTx/>
                <a:uFillTx/>
                <a:latin typeface="Arial" panose="020B0604020202020204" pitchFamily="34" charset="0"/>
                <a:ea typeface="宋体" panose="02010600030101010101" pitchFamily="2" charset="-122"/>
                <a:cs typeface="+mn-cs"/>
              </a:rPr>
            </a:fld>
            <a:endParaRPr kumimoji="0" lang="zh-CN" altLang="en-US" sz="12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a:xfrm>
            <a:off x="685800" y="4400550"/>
            <a:ext cx="5486400" cy="3600450"/>
          </a:xfrm>
          <a:prstGeom prst="rect">
            <a:avLst/>
          </a:prstGeom>
        </p:spPr>
        <p:txBody>
          <a:bodyPr/>
          <a:lstStyle/>
          <a:p>
            <a:pPr marL="0" marR="0" indent="0" algn="l" defTabSz="0" rtl="0" eaLnBrk="0" fontAlgn="base" latinLnBrk="0" hangingPunct="0">
              <a:lnSpc>
                <a:spcPct val="100000"/>
              </a:lnSpc>
              <a:spcBef>
                <a:spcPct val="30000"/>
              </a:spcBef>
              <a:spcAft>
                <a:spcPct val="0"/>
              </a:spcAft>
              <a:buClrTx/>
              <a:buSzTx/>
              <a:buFontTx/>
              <a:buNone/>
              <a:defRPr/>
            </a:pPr>
            <a:r>
              <a:rPr lang="zh-CN" altLang="en-US" sz="1200" b="1" spc="240" dirty="0" smtClean="0">
                <a:solidFill>
                  <a:schemeClr val="accent1">
                    <a:lumMod val="75000"/>
                  </a:schemeClr>
                </a:solidFill>
                <a:latin typeface="微软雅黑" panose="020B0503020204020204" pitchFamily="34" charset="-122"/>
                <a:ea typeface="微软雅黑" panose="020B0503020204020204" pitchFamily="34" charset="-122"/>
              </a:rPr>
              <a:t>四、教学重难点</a:t>
            </a:r>
            <a:endParaRPr lang="zh-CN" altLang="en-US" sz="1200" b="1" spc="160" dirty="0" smtClean="0">
              <a:solidFill>
                <a:schemeClr val="dk1"/>
              </a:solidFill>
              <a:latin typeface="楷体" panose="02010609060101010101" pitchFamily="49" charset="-122"/>
              <a:ea typeface="楷体" panose="02010609060101010101" pitchFamily="49" charset="-122"/>
            </a:endParaRPr>
          </a:p>
          <a:p>
            <a:pPr marL="0" marR="0" indent="0" algn="l" defTabSz="0" rtl="0" eaLnBrk="0" fontAlgn="base" latinLnBrk="0" hangingPunct="0">
              <a:lnSpc>
                <a:spcPct val="100000"/>
              </a:lnSpc>
              <a:spcBef>
                <a:spcPct val="30000"/>
              </a:spcBef>
              <a:spcAft>
                <a:spcPct val="0"/>
              </a:spcAft>
              <a:buClrTx/>
              <a:buSzTx/>
              <a:buFontTx/>
              <a:buNone/>
              <a:defRPr/>
            </a:pPr>
            <a:r>
              <a:rPr lang="zh-CN" altLang="en-US" sz="1200" dirty="0" smtClean="0">
                <a:solidFill>
                  <a:srgbClr val="003366"/>
                </a:solidFill>
                <a:ea typeface="华文新魏" panose="02010800040101010101" pitchFamily="2" charset="-122"/>
              </a:rPr>
              <a:t>依靠人民创造历史伟业 </a:t>
            </a:r>
            <a:endParaRPr lang="en-US" altLang="zh-CN" sz="1200" dirty="0" smtClean="0">
              <a:solidFill>
                <a:srgbClr val="003366"/>
              </a:solidFill>
              <a:ea typeface="华文新魏" panose="02010800040101010101" pitchFamily="2" charset="-122"/>
            </a:endParaRPr>
          </a:p>
          <a:p>
            <a:pPr marL="0" marR="0" indent="0" algn="l" defTabSz="0" rtl="0" eaLnBrk="0" fontAlgn="base" latinLnBrk="0" hangingPunct="0">
              <a:lnSpc>
                <a:spcPct val="100000"/>
              </a:lnSpc>
              <a:spcBef>
                <a:spcPct val="30000"/>
              </a:spcBef>
              <a:spcAft>
                <a:spcPct val="0"/>
              </a:spcAft>
              <a:buClrTx/>
              <a:buSzTx/>
              <a:buFontTx/>
              <a:buNone/>
              <a:defRPr/>
            </a:pPr>
            <a:endParaRPr lang="en-US" altLang="zh-CN" sz="1200" dirty="0" smtClean="0">
              <a:solidFill>
                <a:srgbClr val="003366"/>
              </a:solidFill>
              <a:latin typeface="华文新魏" panose="02010800040101010101" pitchFamily="2" charset="-122"/>
              <a:ea typeface="华文新魏" panose="02010800040101010101" pitchFamily="2" charset="-122"/>
            </a:endParaRPr>
          </a:p>
          <a:p>
            <a:endParaRPr lang="zh-CN" altLang="en-US" dirty="0"/>
          </a:p>
        </p:txBody>
      </p:sp>
      <p:sp>
        <p:nvSpPr>
          <p:cNvPr id="4" name="日期占位符 3"/>
          <p:cNvSpPr>
            <a:spLocks noGrp="1"/>
          </p:cNvSpPr>
          <p:nvPr>
            <p:ph type="dt" idx="10"/>
          </p:nvPr>
        </p:nvSpPr>
        <p:spPr/>
        <p:txBody>
          <a:bodyPr/>
          <a:lstStyle/>
          <a:p>
            <a:pPr marL="0" marR="0" lvl="0" indent="0" algn="r" defTabSz="914400" rtl="0" eaLnBrk="1" fontAlgn="base" latinLnBrk="0" hangingPunct="1">
              <a:lnSpc>
                <a:spcPct val="100000"/>
              </a:lnSpc>
              <a:spcBef>
                <a:spcPct val="0"/>
              </a:spcBef>
              <a:spcAft>
                <a:spcPct val="0"/>
              </a:spcAft>
              <a:buClrTx/>
              <a:buSzTx/>
              <a:buFont typeface="Arial" panose="020B0604020202020204" pitchFamily="34" charset="0"/>
              <a:buNone/>
              <a:defRPr/>
            </a:pPr>
            <a:fld id="{A6AF8F9E-BBF4-4FC3-B441-59CC92440747}" type="datetime1">
              <a:rPr kumimoji="0" lang="zh-CN" altLang="en-US" sz="1800" b="0" i="0" u="none" strike="noStrike" kern="1200" cap="none" spc="0" normalizeH="0" baseline="0" noProof="0" smtClean="0">
                <a:ln>
                  <a:noFill/>
                </a:ln>
                <a:solidFill>
                  <a:schemeClr val="tx1"/>
                </a:solidFill>
                <a:effectLst/>
                <a:uLnTx/>
                <a:uFillTx/>
                <a:latin typeface="Arial" panose="020B0604020202020204" pitchFamily="34" charset="0"/>
                <a:ea typeface="宋体" panose="02010600030101010101" pitchFamily="2" charset="-122"/>
                <a:cs typeface="+mn-cs"/>
              </a:rPr>
            </a:fld>
            <a:endParaRPr kumimoji="0" lang="zh-CN" altLang="en-US" sz="12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Rectangle 2"/>
          <p:cNvSpPr>
            <a:spLocks noGrp="1" noRot="1" noChangeAspect="1" noChangeArrowheads="1" noTextEdit="1"/>
          </p:cNvSpPr>
          <p:nvPr>
            <p:ph type="sldImg"/>
          </p:nvPr>
        </p:nvSpPr>
        <p:spPr/>
      </p:sp>
      <p:sp>
        <p:nvSpPr>
          <p:cNvPr id="94211" name="Rectangle 3"/>
          <p:cNvSpPr>
            <a:spLocks noGrp="1" noChangeArrowheads="1"/>
          </p:cNvSpPr>
          <p:nvPr>
            <p:ph type="body" idx="1"/>
          </p:nvPr>
        </p:nvSpPr>
        <p:spPr>
          <a:xfrm>
            <a:off x="914400" y="3257550"/>
            <a:ext cx="7315200" cy="3086100"/>
          </a:xfrm>
          <a:prstGeom prst="rect">
            <a:avLst/>
          </a:prstGeom>
        </p:spPr>
        <p:txBody>
          <a:bodyPr/>
          <a:lstStyle/>
          <a:p>
            <a:pPr marL="0" marR="0" indent="0" algn="l" defTabSz="0" rtl="0" eaLnBrk="0" fontAlgn="base" latinLnBrk="0" hangingPunct="0">
              <a:lnSpc>
                <a:spcPct val="100000"/>
              </a:lnSpc>
              <a:spcBef>
                <a:spcPct val="30000"/>
              </a:spcBef>
              <a:spcAft>
                <a:spcPct val="0"/>
              </a:spcAft>
              <a:buClrTx/>
              <a:buSzTx/>
              <a:buFontTx/>
              <a:buNone/>
              <a:defRPr/>
            </a:pPr>
            <a:r>
              <a:rPr lang="zh-CN" altLang="en-US" sz="1200" b="1" spc="240" dirty="0" smtClean="0">
                <a:solidFill>
                  <a:schemeClr val="accent1">
                    <a:lumMod val="75000"/>
                  </a:schemeClr>
                </a:solidFill>
                <a:latin typeface="微软雅黑" panose="020B0503020204020204" pitchFamily="34" charset="-122"/>
                <a:ea typeface="微软雅黑" panose="020B0503020204020204" pitchFamily="34" charset="-122"/>
              </a:rPr>
              <a:t>五、教学过程</a:t>
            </a:r>
            <a:endParaRPr lang="zh-CN" altLang="en-US" sz="1200" b="1" spc="160" dirty="0" smtClean="0">
              <a:solidFill>
                <a:schemeClr val="dk1"/>
              </a:solidFill>
              <a:latin typeface="楷体" panose="02010609060101010101" pitchFamily="49" charset="-122"/>
              <a:ea typeface="楷体" panose="02010609060101010101" pitchFamily="49" charset="-122"/>
            </a:endParaRPr>
          </a:p>
          <a:p>
            <a:r>
              <a:rPr lang="zh-CN" altLang="en-US" dirty="0" smtClean="0"/>
              <a:t>本节课有四个教学流程：情景导入、读本学习、形成认同、运用践行。</a:t>
            </a:r>
            <a:endParaRPr lang="zh-CN" altLang="en-US" dirty="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a:xfrm>
            <a:off x="685800" y="4400550"/>
            <a:ext cx="5486400" cy="3600450"/>
          </a:xfrm>
          <a:prstGeom prst="rect">
            <a:avLst/>
          </a:prstGeom>
        </p:spPr>
        <p:txBody>
          <a:bodyPr/>
          <a:lstStyle/>
          <a:p>
            <a:pPr marL="0" marR="0" indent="0" algn="l" defTabSz="0" rtl="0" eaLnBrk="0" fontAlgn="base" latinLnBrk="0" hangingPunct="0">
              <a:lnSpc>
                <a:spcPct val="100000"/>
              </a:lnSpc>
              <a:spcBef>
                <a:spcPct val="30000"/>
              </a:spcBef>
              <a:spcAft>
                <a:spcPct val="0"/>
              </a:spcAft>
              <a:buClrTx/>
              <a:buSzTx/>
              <a:buFontTx/>
              <a:buNone/>
              <a:defRPr/>
            </a:pPr>
            <a:r>
              <a:rPr lang="zh-CN" altLang="zh-CN" sz="1200" kern="1200" dirty="0" smtClean="0">
                <a:solidFill>
                  <a:schemeClr val="tx1"/>
                </a:solidFill>
                <a:effectLst/>
                <a:latin typeface="Arial" panose="020B0604020202020204" pitchFamily="34" charset="0"/>
                <a:ea typeface="+mn-ea"/>
                <a:cs typeface="+mn-cs"/>
              </a:rPr>
              <a:t>（第</a:t>
            </a:r>
            <a:r>
              <a:rPr lang="en-US" altLang="zh-CN" sz="1200" kern="1200" dirty="0" smtClean="0">
                <a:solidFill>
                  <a:schemeClr val="tx1"/>
                </a:solidFill>
                <a:effectLst/>
                <a:latin typeface="Arial" panose="020B0604020202020204" pitchFamily="34" charset="0"/>
                <a:ea typeface="+mn-ea"/>
                <a:cs typeface="+mn-cs"/>
              </a:rPr>
              <a:t>1</a:t>
            </a:r>
            <a:r>
              <a:rPr lang="zh-CN" altLang="zh-CN" sz="1200" kern="1200" dirty="0" smtClean="0">
                <a:solidFill>
                  <a:schemeClr val="tx1"/>
                </a:solidFill>
                <a:effectLst/>
                <a:latin typeface="Arial" panose="020B0604020202020204" pitchFamily="34" charset="0"/>
                <a:ea typeface="+mn-ea"/>
                <a:cs typeface="+mn-cs"/>
              </a:rPr>
              <a:t>个知识）</a:t>
            </a:r>
            <a:r>
              <a:rPr lang="en-US" altLang="zh-CN" sz="1200" kern="1200" dirty="0" smtClean="0">
                <a:solidFill>
                  <a:schemeClr val="tx1"/>
                </a:solidFill>
                <a:effectLst/>
                <a:latin typeface="Arial" panose="020B0604020202020204" pitchFamily="34" charset="0"/>
                <a:ea typeface="+mn-ea"/>
                <a:cs typeface="+mn-cs"/>
              </a:rPr>
              <a:t>1.</a:t>
            </a:r>
            <a:r>
              <a:rPr lang="zh-CN" altLang="zh-CN" sz="1200" kern="1200" dirty="0" smtClean="0">
                <a:solidFill>
                  <a:schemeClr val="tx1"/>
                </a:solidFill>
                <a:effectLst/>
                <a:latin typeface="Arial" panose="020B0604020202020204" pitchFamily="34" charset="0"/>
                <a:ea typeface="+mn-ea"/>
                <a:cs typeface="+mn-cs"/>
              </a:rPr>
              <a:t>尊重人民主体地位和首创精神</a:t>
            </a:r>
            <a:endParaRPr lang="zh-CN" altLang="zh-CN" sz="1200" kern="1200" dirty="0" smtClean="0">
              <a:solidFill>
                <a:schemeClr val="tx1"/>
              </a:solidFill>
              <a:effectLst/>
              <a:latin typeface="Arial" panose="020B0604020202020204" pitchFamily="34" charset="0"/>
              <a:ea typeface="+mn-ea"/>
              <a:cs typeface="+mn-cs"/>
            </a:endParaRPr>
          </a:p>
          <a:p>
            <a:r>
              <a:rPr lang="zh-CN" altLang="en-US" sz="1200" dirty="0" smtClean="0">
                <a:latin typeface="微软雅黑" panose="020B0503020204020204" pitchFamily="34" charset="-122"/>
                <a:ea typeface="微软雅黑" panose="020B0503020204020204" pitchFamily="34" charset="-122"/>
              </a:rPr>
              <a:t>学生</a:t>
            </a:r>
            <a:r>
              <a:rPr lang="zh-CN" altLang="en-US" sz="1200" dirty="0" smtClean="0">
                <a:latin typeface="微软雅黑" panose="020B0503020204020204" pitchFamily="34" charset="-122"/>
                <a:ea typeface="微软雅黑" panose="020B0503020204020204" pitchFamily="34" charset="-122"/>
              </a:rPr>
              <a:t>活动</a:t>
            </a:r>
            <a:r>
              <a:rPr lang="en-US" altLang="zh-CN" sz="1200" dirty="0" smtClean="0">
                <a:latin typeface="微软雅黑" panose="020B0503020204020204" pitchFamily="34" charset="-122"/>
                <a:ea typeface="微软雅黑" panose="020B0503020204020204" pitchFamily="34" charset="-122"/>
              </a:rPr>
              <a:t>1</a:t>
            </a:r>
            <a:r>
              <a:rPr lang="zh-CN" altLang="en-US" sz="1200" dirty="0" smtClean="0">
                <a:latin typeface="微软雅黑" panose="020B0503020204020204" pitchFamily="34" charset="-122"/>
                <a:ea typeface="微软雅黑" panose="020B0503020204020204" pitchFamily="34" charset="-122"/>
              </a:rPr>
              <a:t>：</a:t>
            </a:r>
            <a:endParaRPr lang="en-US" altLang="zh-CN" sz="1200" dirty="0" smtClean="0">
              <a:latin typeface="微软雅黑" panose="020B0503020204020204" pitchFamily="34" charset="-122"/>
              <a:ea typeface="微软雅黑" panose="020B0503020204020204" pitchFamily="34" charset="-122"/>
            </a:endParaRPr>
          </a:p>
          <a:p>
            <a:pPr>
              <a:buFont typeface="Wingdings" panose="05000000000000000000" pitchFamily="2" charset="2"/>
              <a:buNone/>
            </a:pPr>
            <a:r>
              <a:rPr lang="zh-CN" altLang="en-US" sz="1200" dirty="0" smtClean="0">
                <a:latin typeface="微软雅黑" panose="020B0503020204020204" pitchFamily="34" charset="-122"/>
                <a:ea typeface="微软雅黑" panose="020B0503020204020204" pitchFamily="34" charset="-122"/>
              </a:rPr>
              <a:t> </a:t>
            </a:r>
            <a:r>
              <a:rPr lang="zh-CN" altLang="en-US" sz="1200" dirty="0" smtClean="0">
                <a:latin typeface="微软雅黑" panose="020B0503020204020204" pitchFamily="34" charset="-122"/>
                <a:ea typeface="微软雅黑" panose="020B0503020204020204" pitchFamily="34" charset="-122"/>
              </a:rPr>
              <a:t>阅读材料，</a:t>
            </a:r>
            <a:r>
              <a:rPr lang="zh-CN" altLang="en-US" sz="1200" dirty="0" smtClean="0">
                <a:latin typeface="微软雅黑" panose="020B0503020204020204" pitchFamily="34" charset="-122"/>
                <a:ea typeface="微软雅黑" panose="020B0503020204020204" pitchFamily="34" charset="-122"/>
              </a:rPr>
              <a:t>思考</a:t>
            </a:r>
            <a:r>
              <a:rPr lang="zh-CN" altLang="en-US" sz="1200" b="1" dirty="0" smtClean="0">
                <a:solidFill>
                  <a:schemeClr val="tx1"/>
                </a:solidFill>
                <a:latin typeface="楷体" panose="02010609060101010101" pitchFamily="49" charset="-122"/>
                <a:ea typeface="楷体" panose="02010609060101010101" pitchFamily="49" charset="-122"/>
              </a:rPr>
              <a:t>人民群众的物质生产活动对社会的存在和发展起着什么作用？</a:t>
            </a:r>
            <a:endParaRPr lang="en-US" altLang="zh-CN" sz="1200" b="1" dirty="0" smtClean="0">
              <a:solidFill>
                <a:schemeClr val="tx1"/>
              </a:solidFill>
              <a:latin typeface="楷体" panose="02010609060101010101" pitchFamily="49" charset="-122"/>
              <a:ea typeface="楷体" panose="02010609060101010101" pitchFamily="49" charset="-122"/>
            </a:endParaRPr>
          </a:p>
          <a:p>
            <a:r>
              <a:rPr lang="zh-CN" altLang="en-US" sz="1200" dirty="0" smtClean="0">
                <a:latin typeface="微软雅黑" panose="020B0503020204020204" pitchFamily="34" charset="-122"/>
                <a:ea typeface="微软雅黑" panose="020B0503020204020204" pitchFamily="34" charset="-122"/>
              </a:rPr>
              <a:t>设计</a:t>
            </a:r>
            <a:r>
              <a:rPr lang="zh-CN" altLang="en-US" sz="1200" dirty="0" smtClean="0">
                <a:latin typeface="微软雅黑" panose="020B0503020204020204" pitchFamily="34" charset="-122"/>
                <a:ea typeface="微软雅黑" panose="020B0503020204020204" pitchFamily="34" charset="-122"/>
              </a:rPr>
              <a:t>意图：</a:t>
            </a:r>
            <a:endParaRPr lang="en-US" altLang="zh-CN" sz="1200" dirty="0" smtClean="0">
              <a:latin typeface="微软雅黑" panose="020B0503020204020204" pitchFamily="34" charset="-122"/>
              <a:ea typeface="微软雅黑" panose="020B0503020204020204" pitchFamily="34" charset="-122"/>
            </a:endParaRPr>
          </a:p>
          <a:p>
            <a:r>
              <a:rPr lang="zh-CN" altLang="zh-CN" sz="1200" kern="1200" dirty="0" smtClean="0">
                <a:solidFill>
                  <a:schemeClr val="tx1"/>
                </a:solidFill>
                <a:effectLst/>
                <a:latin typeface="Arial" panose="020B0604020202020204" pitchFamily="34" charset="0"/>
                <a:ea typeface="+mn-ea"/>
                <a:cs typeface="+mn-cs"/>
              </a:rPr>
              <a:t>情</a:t>
            </a:r>
            <a:r>
              <a:rPr lang="zh-CN" altLang="en-US" sz="1200" kern="1200" dirty="0" smtClean="0">
                <a:solidFill>
                  <a:schemeClr val="tx1"/>
                </a:solidFill>
                <a:effectLst/>
                <a:latin typeface="Arial" panose="020B0604020202020204" pitchFamily="34" charset="0"/>
                <a:ea typeface="+mn-ea"/>
                <a:cs typeface="+mn-cs"/>
              </a:rPr>
              <a:t>境</a:t>
            </a:r>
            <a:r>
              <a:rPr lang="zh-CN" altLang="zh-CN" sz="1200" kern="1200" dirty="0" smtClean="0">
                <a:solidFill>
                  <a:schemeClr val="tx1"/>
                </a:solidFill>
                <a:effectLst/>
                <a:latin typeface="Arial" panose="020B0604020202020204" pitchFamily="34" charset="0"/>
                <a:ea typeface="+mn-ea"/>
                <a:cs typeface="+mn-cs"/>
              </a:rPr>
              <a:t>导入，</a:t>
            </a:r>
            <a:r>
              <a:rPr lang="zh-CN" altLang="en-US" sz="1200" dirty="0" smtClean="0">
                <a:latin typeface="微软雅黑" panose="020B0503020204020204" pitchFamily="34" charset="-122"/>
                <a:ea typeface="微软雅黑" panose="020B0503020204020204" pitchFamily="34" charset="-122"/>
              </a:rPr>
              <a:t>，引发学生思考人民群众的作用</a:t>
            </a:r>
            <a:endParaRPr lang="zh-CN" altLang="en-US" dirty="0"/>
          </a:p>
        </p:txBody>
      </p:sp>
      <p:sp>
        <p:nvSpPr>
          <p:cNvPr id="4" name="日期占位符 3"/>
          <p:cNvSpPr>
            <a:spLocks noGrp="1"/>
          </p:cNvSpPr>
          <p:nvPr>
            <p:ph type="dt" idx="10"/>
          </p:nvPr>
        </p:nvSpPr>
        <p:spPr/>
        <p:txBody>
          <a:bodyPr/>
          <a:lstStyle/>
          <a:p>
            <a:pPr marL="0" marR="0" lvl="0" indent="0" algn="r" defTabSz="914400" rtl="0" eaLnBrk="1" fontAlgn="base" latinLnBrk="0" hangingPunct="1">
              <a:lnSpc>
                <a:spcPct val="100000"/>
              </a:lnSpc>
              <a:spcBef>
                <a:spcPct val="0"/>
              </a:spcBef>
              <a:spcAft>
                <a:spcPct val="0"/>
              </a:spcAft>
              <a:buClrTx/>
              <a:buSzTx/>
              <a:buFont typeface="Arial" panose="020B0604020202020204" pitchFamily="34" charset="0"/>
              <a:buNone/>
              <a:defRPr/>
            </a:pPr>
            <a:fld id="{A6AF8F9E-BBF4-4FC3-B441-59CC92440747}" type="datetime1">
              <a:rPr kumimoji="0" lang="zh-CN" altLang="en-US" sz="1800" b="0" i="0" u="none" strike="noStrike" kern="1200" cap="none" spc="0" normalizeH="0" baseline="0" noProof="0" smtClean="0">
                <a:ln>
                  <a:noFill/>
                </a:ln>
                <a:solidFill>
                  <a:schemeClr val="tx1"/>
                </a:solidFill>
                <a:effectLst/>
                <a:uLnTx/>
                <a:uFillTx/>
                <a:latin typeface="Arial" panose="020B0604020202020204" pitchFamily="34" charset="0"/>
                <a:ea typeface="宋体" panose="02010600030101010101" pitchFamily="2" charset="-122"/>
                <a:cs typeface="+mn-cs"/>
              </a:rPr>
            </a:fld>
            <a:endParaRPr kumimoji="0" lang="zh-CN" altLang="en-US" sz="12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a:xfrm>
            <a:off x="685800" y="4400550"/>
            <a:ext cx="5486400" cy="3600450"/>
          </a:xfrm>
          <a:prstGeom prst="rect">
            <a:avLst/>
          </a:prstGeom>
        </p:spPr>
        <p:txBody>
          <a:bodyPr/>
          <a:lstStyle/>
          <a:p>
            <a:r>
              <a:rPr lang="zh-CN" altLang="zh-CN" sz="1200" kern="1200" dirty="0" smtClean="0">
                <a:solidFill>
                  <a:schemeClr val="tx1"/>
                </a:solidFill>
                <a:effectLst/>
                <a:latin typeface="Arial" panose="020B0604020202020204" pitchFamily="34" charset="0"/>
                <a:ea typeface="+mn-ea"/>
                <a:cs typeface="+mn-cs"/>
              </a:rPr>
              <a:t>学生</a:t>
            </a:r>
            <a:r>
              <a:rPr lang="zh-CN" altLang="zh-CN" sz="1200" kern="1200" dirty="0" smtClean="0">
                <a:solidFill>
                  <a:schemeClr val="tx1"/>
                </a:solidFill>
                <a:effectLst/>
                <a:latin typeface="Arial" panose="020B0604020202020204" pitchFamily="34" charset="0"/>
                <a:ea typeface="+mn-ea"/>
                <a:cs typeface="+mn-cs"/>
              </a:rPr>
              <a:t>活动</a:t>
            </a:r>
            <a:r>
              <a:rPr lang="en-US" altLang="zh-CN" sz="1200" kern="1200" dirty="0" smtClean="0">
                <a:solidFill>
                  <a:schemeClr val="tx1"/>
                </a:solidFill>
                <a:effectLst/>
                <a:latin typeface="Arial" panose="020B0604020202020204" pitchFamily="34" charset="0"/>
                <a:ea typeface="+mn-ea"/>
                <a:cs typeface="+mn-cs"/>
              </a:rPr>
              <a:t>2</a:t>
            </a:r>
            <a:r>
              <a:rPr lang="zh-CN" altLang="zh-CN" sz="1200" kern="1200" dirty="0" smtClean="0">
                <a:solidFill>
                  <a:schemeClr val="tx1"/>
                </a:solidFill>
                <a:effectLst/>
                <a:latin typeface="Arial" panose="020B0604020202020204" pitchFamily="34" charset="0"/>
                <a:ea typeface="+mn-ea"/>
                <a:cs typeface="+mn-cs"/>
              </a:rPr>
              <a:t>：</a:t>
            </a:r>
            <a:endParaRPr lang="zh-CN" altLang="zh-CN" sz="1200" kern="1200" dirty="0" smtClean="0">
              <a:solidFill>
                <a:schemeClr val="tx1"/>
              </a:solidFill>
              <a:effectLst/>
              <a:latin typeface="Arial" panose="020B0604020202020204" pitchFamily="34" charset="0"/>
              <a:ea typeface="+mn-ea"/>
              <a:cs typeface="+mn-cs"/>
            </a:endParaRPr>
          </a:p>
          <a:p>
            <a:r>
              <a:rPr lang="en-US" altLang="zh-CN" sz="1200" kern="1200" dirty="0" smtClean="0">
                <a:solidFill>
                  <a:schemeClr val="tx1"/>
                </a:solidFill>
                <a:effectLst/>
                <a:latin typeface="Arial" panose="020B0604020202020204" pitchFamily="34" charset="0"/>
                <a:ea typeface="+mn-ea"/>
                <a:cs typeface="+mn-cs"/>
              </a:rPr>
              <a:t>    </a:t>
            </a:r>
            <a:r>
              <a:rPr lang="zh-CN" altLang="zh-CN" sz="1200" kern="1200" dirty="0" smtClean="0">
                <a:solidFill>
                  <a:schemeClr val="tx1"/>
                </a:solidFill>
                <a:effectLst/>
                <a:latin typeface="Arial" panose="020B0604020202020204" pitchFamily="34" charset="0"/>
                <a:ea typeface="+mn-ea"/>
                <a:cs typeface="+mn-cs"/>
              </a:rPr>
              <a:t>小组交流分享，我国在经济建设、政治建设文化建设、社会建设、生态文明建设实例</a:t>
            </a:r>
            <a:r>
              <a:rPr lang="zh-CN" altLang="zh-CN" sz="1200" kern="1200" dirty="0" smtClean="0">
                <a:solidFill>
                  <a:schemeClr val="tx1"/>
                </a:solidFill>
                <a:effectLst/>
                <a:latin typeface="Arial" panose="020B0604020202020204" pitchFamily="34" charset="0"/>
                <a:ea typeface="+mn-ea"/>
                <a:cs typeface="+mn-cs"/>
              </a:rPr>
              <a:t>，</a:t>
            </a:r>
            <a:r>
              <a:rPr lang="zh-CN" altLang="en-US" sz="1200" kern="1200" dirty="0" smtClean="0">
                <a:solidFill>
                  <a:schemeClr val="tx1"/>
                </a:solidFill>
                <a:effectLst/>
                <a:latin typeface="Arial" panose="020B0604020202020204" pitchFamily="34" charset="0"/>
                <a:ea typeface="+mn-ea"/>
                <a:cs typeface="+mn-cs"/>
              </a:rPr>
              <a:t>理解</a:t>
            </a:r>
            <a:r>
              <a:rPr lang="zh-CN" altLang="zh-CN" sz="1200" kern="1200" dirty="0" smtClean="0">
                <a:solidFill>
                  <a:schemeClr val="tx1"/>
                </a:solidFill>
                <a:effectLst/>
                <a:latin typeface="Arial" panose="020B0604020202020204" pitchFamily="34" charset="0"/>
                <a:ea typeface="+mn-ea"/>
                <a:cs typeface="+mn-cs"/>
              </a:rPr>
              <a:t>人民群众</a:t>
            </a:r>
            <a:r>
              <a:rPr lang="zh-CN" altLang="zh-CN" sz="1200" kern="1200" dirty="0" smtClean="0">
                <a:solidFill>
                  <a:schemeClr val="tx1"/>
                </a:solidFill>
                <a:effectLst/>
                <a:latin typeface="Arial" panose="020B0604020202020204" pitchFamily="34" charset="0"/>
                <a:ea typeface="+mn-ea"/>
                <a:cs typeface="+mn-cs"/>
              </a:rPr>
              <a:t>的作用</a:t>
            </a:r>
            <a:endParaRPr lang="zh-CN" altLang="zh-CN" sz="1200" kern="1200" dirty="0" smtClean="0">
              <a:solidFill>
                <a:schemeClr val="tx1"/>
              </a:solidFill>
              <a:effectLst/>
              <a:latin typeface="Arial" panose="020B0604020202020204" pitchFamily="34" charset="0"/>
              <a:ea typeface="+mn-ea"/>
              <a:cs typeface="+mn-cs"/>
            </a:endParaRPr>
          </a:p>
          <a:p>
            <a:r>
              <a:rPr lang="zh-CN" altLang="zh-CN" sz="1200" kern="1200" dirty="0" smtClean="0">
                <a:solidFill>
                  <a:schemeClr val="tx1"/>
                </a:solidFill>
                <a:effectLst/>
                <a:latin typeface="Arial" panose="020B0604020202020204" pitchFamily="34" charset="0"/>
                <a:ea typeface="+mn-ea"/>
                <a:cs typeface="+mn-cs"/>
              </a:rPr>
              <a:t>设计意图：</a:t>
            </a:r>
            <a:endParaRPr lang="zh-CN" altLang="zh-CN" sz="1200" kern="1200" dirty="0" smtClean="0">
              <a:solidFill>
                <a:schemeClr val="tx1"/>
              </a:solidFill>
              <a:effectLst/>
              <a:latin typeface="Arial" panose="020B0604020202020204" pitchFamily="34" charset="0"/>
              <a:ea typeface="+mn-ea"/>
              <a:cs typeface="+mn-cs"/>
            </a:endParaRPr>
          </a:p>
          <a:p>
            <a:r>
              <a:rPr lang="en-US" altLang="zh-CN" sz="1200" kern="1200" dirty="0" smtClean="0">
                <a:solidFill>
                  <a:schemeClr val="tx1"/>
                </a:solidFill>
                <a:effectLst/>
                <a:latin typeface="Arial" panose="020B0604020202020204" pitchFamily="34" charset="0"/>
                <a:ea typeface="+mn-ea"/>
                <a:cs typeface="+mn-cs"/>
              </a:rPr>
              <a:t>    </a:t>
            </a:r>
            <a:r>
              <a:rPr lang="zh-CN" altLang="zh-CN" sz="1200" kern="1200" dirty="0" smtClean="0">
                <a:solidFill>
                  <a:schemeClr val="tx1"/>
                </a:solidFill>
                <a:effectLst/>
                <a:latin typeface="Arial" panose="020B0604020202020204" pitchFamily="34" charset="0"/>
                <a:ea typeface="+mn-ea"/>
                <a:cs typeface="+mn-cs"/>
              </a:rPr>
              <a:t>通过小组合作，理解人民群众的作用，树立群众观点。</a:t>
            </a:r>
            <a:endParaRPr lang="zh-CN" altLang="en-US" dirty="0"/>
          </a:p>
        </p:txBody>
      </p:sp>
      <p:sp>
        <p:nvSpPr>
          <p:cNvPr id="4" name="日期占位符 3"/>
          <p:cNvSpPr>
            <a:spLocks noGrp="1"/>
          </p:cNvSpPr>
          <p:nvPr>
            <p:ph type="dt" idx="10"/>
          </p:nvPr>
        </p:nvSpPr>
        <p:spPr/>
        <p:txBody>
          <a:bodyPr/>
          <a:lstStyle/>
          <a:p>
            <a:pPr marL="0" marR="0" lvl="0" indent="0" algn="r" defTabSz="914400" rtl="0" eaLnBrk="1" fontAlgn="base" latinLnBrk="0" hangingPunct="1">
              <a:lnSpc>
                <a:spcPct val="100000"/>
              </a:lnSpc>
              <a:spcBef>
                <a:spcPct val="0"/>
              </a:spcBef>
              <a:spcAft>
                <a:spcPct val="0"/>
              </a:spcAft>
              <a:buClrTx/>
              <a:buSzTx/>
              <a:buFont typeface="Arial" panose="020B0604020202020204" pitchFamily="34" charset="0"/>
              <a:buNone/>
              <a:defRPr/>
            </a:pPr>
            <a:fld id="{A6AF8F9E-BBF4-4FC3-B441-59CC92440747}" type="datetime1">
              <a:rPr kumimoji="0" lang="zh-CN" altLang="en-US" sz="1800" b="0" i="0" u="none" strike="noStrike" kern="1200" cap="none" spc="0" normalizeH="0" baseline="0" noProof="0" smtClean="0">
                <a:ln>
                  <a:noFill/>
                </a:ln>
                <a:solidFill>
                  <a:schemeClr val="tx1"/>
                </a:solidFill>
                <a:effectLst/>
                <a:uLnTx/>
                <a:uFillTx/>
                <a:latin typeface="Arial" panose="020B0604020202020204" pitchFamily="34" charset="0"/>
                <a:ea typeface="宋体" panose="02010600030101010101" pitchFamily="2" charset="-122"/>
                <a:cs typeface="+mn-cs"/>
              </a:rPr>
            </a:fld>
            <a:endParaRPr kumimoji="0" lang="zh-CN" altLang="en-US" sz="12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a:xfrm>
            <a:off x="685800" y="4400550"/>
            <a:ext cx="5486400" cy="3600450"/>
          </a:xfrm>
          <a:prstGeom prst="rect">
            <a:avLst/>
          </a:prstGeom>
        </p:spPr>
        <p:txBody>
          <a:bodyPr/>
          <a:lstStyle/>
          <a:p>
            <a:r>
              <a:rPr lang="zh-CN" altLang="zh-CN" sz="1200" kern="1200" dirty="0" smtClean="0">
                <a:solidFill>
                  <a:schemeClr val="tx1"/>
                </a:solidFill>
                <a:effectLst/>
                <a:latin typeface="Arial" panose="020B0604020202020204" pitchFamily="34" charset="0"/>
                <a:ea typeface="+mn-ea"/>
                <a:cs typeface="+mn-cs"/>
              </a:rPr>
              <a:t>结论：习近平</a:t>
            </a:r>
            <a:r>
              <a:rPr lang="zh-CN" altLang="en-US" sz="1200" kern="1200" dirty="0" smtClean="0">
                <a:solidFill>
                  <a:schemeClr val="tx1"/>
                </a:solidFill>
                <a:effectLst/>
                <a:latin typeface="Arial" panose="020B0604020202020204" pitchFamily="34" charset="0"/>
                <a:ea typeface="+mn-ea"/>
                <a:cs typeface="+mn-cs"/>
              </a:rPr>
              <a:t>总书记</a:t>
            </a:r>
            <a:r>
              <a:rPr lang="en-US" altLang="zh-CN" sz="1200" kern="1200" dirty="0" smtClean="0">
                <a:solidFill>
                  <a:schemeClr val="tx1"/>
                </a:solidFill>
                <a:effectLst/>
                <a:latin typeface="Arial" panose="020B0604020202020204" pitchFamily="34" charset="0"/>
                <a:ea typeface="+mn-ea"/>
                <a:cs typeface="+mn-cs"/>
              </a:rPr>
              <a:t>2021</a:t>
            </a:r>
            <a:r>
              <a:rPr lang="zh-CN" altLang="zh-CN" sz="1200" kern="1200" dirty="0" smtClean="0">
                <a:solidFill>
                  <a:schemeClr val="tx1"/>
                </a:solidFill>
                <a:effectLst/>
                <a:latin typeface="Arial" panose="020B0604020202020204" pitchFamily="34" charset="0"/>
                <a:ea typeface="+mn-ea"/>
                <a:cs typeface="+mn-cs"/>
              </a:rPr>
              <a:t>年</a:t>
            </a:r>
            <a:r>
              <a:rPr lang="en-US" altLang="zh-CN" sz="1200" kern="1200" dirty="0" smtClean="0">
                <a:solidFill>
                  <a:schemeClr val="tx1"/>
                </a:solidFill>
                <a:effectLst/>
                <a:latin typeface="Arial" panose="020B0604020202020204" pitchFamily="34" charset="0"/>
                <a:ea typeface="+mn-ea"/>
                <a:cs typeface="+mn-cs"/>
              </a:rPr>
              <a:t>2</a:t>
            </a:r>
            <a:r>
              <a:rPr lang="zh-CN" altLang="zh-CN" sz="1200" kern="1200" dirty="0" smtClean="0">
                <a:solidFill>
                  <a:schemeClr val="tx1"/>
                </a:solidFill>
                <a:effectLst/>
                <a:latin typeface="Arial" panose="020B0604020202020204" pitchFamily="34" charset="0"/>
                <a:ea typeface="+mn-ea"/>
                <a:cs typeface="+mn-cs"/>
              </a:rPr>
              <a:t>月</a:t>
            </a:r>
            <a:r>
              <a:rPr lang="en-US" altLang="zh-CN" sz="1200" kern="1200" dirty="0" smtClean="0">
                <a:solidFill>
                  <a:schemeClr val="tx1"/>
                </a:solidFill>
                <a:effectLst/>
                <a:latin typeface="Arial" panose="020B0604020202020204" pitchFamily="34" charset="0"/>
                <a:ea typeface="+mn-ea"/>
                <a:cs typeface="+mn-cs"/>
              </a:rPr>
              <a:t>25</a:t>
            </a:r>
            <a:r>
              <a:rPr lang="zh-CN" altLang="zh-CN" sz="1200" kern="1200" dirty="0" smtClean="0">
                <a:solidFill>
                  <a:schemeClr val="tx1"/>
                </a:solidFill>
                <a:effectLst/>
                <a:latin typeface="Arial" panose="020B0604020202020204" pitchFamily="34" charset="0"/>
                <a:ea typeface="+mn-ea"/>
                <a:cs typeface="+mn-cs"/>
              </a:rPr>
              <a:t>日在全国脱贫攻坚总结表彰大会上提出：“事实充分证明，人民是真正的英雄，激励人民群众自力更生、艰苦奋斗的内生动力，对人民群众创造自己的美好生活至关重要。只要我们始终坚持为了人民、依靠人民，尊重人民群众主体地位和首创精神，把人民群众中蕴藏着的智慧和力量充分激发出来，就一定能够不断创造出更多令人刮目相看的人间奇迹！”</a:t>
            </a:r>
            <a:endParaRPr lang="zh-CN" altLang="en-US" dirty="0"/>
          </a:p>
        </p:txBody>
      </p:sp>
      <p:sp>
        <p:nvSpPr>
          <p:cNvPr id="4" name="日期占位符 3"/>
          <p:cNvSpPr>
            <a:spLocks noGrp="1"/>
          </p:cNvSpPr>
          <p:nvPr>
            <p:ph type="dt" idx="10"/>
          </p:nvPr>
        </p:nvSpPr>
        <p:spPr/>
        <p:txBody>
          <a:bodyPr/>
          <a:lstStyle/>
          <a:p>
            <a:pPr marL="0" marR="0" lvl="0" indent="0" algn="r" defTabSz="914400" rtl="0" eaLnBrk="1" fontAlgn="base" latinLnBrk="0" hangingPunct="1">
              <a:lnSpc>
                <a:spcPct val="100000"/>
              </a:lnSpc>
              <a:spcBef>
                <a:spcPct val="0"/>
              </a:spcBef>
              <a:spcAft>
                <a:spcPct val="0"/>
              </a:spcAft>
              <a:buClrTx/>
              <a:buSzTx/>
              <a:buFont typeface="Arial" panose="020B0604020202020204" pitchFamily="34" charset="0"/>
              <a:buNone/>
              <a:defRPr/>
            </a:pPr>
            <a:fld id="{A6AF8F9E-BBF4-4FC3-B441-59CC92440747}" type="datetime1">
              <a:rPr kumimoji="0" lang="zh-CN" altLang="en-US" sz="1800" b="0" i="0" u="none" strike="noStrike" kern="1200" cap="none" spc="0" normalizeH="0" baseline="0" noProof="0" smtClean="0">
                <a:ln>
                  <a:noFill/>
                </a:ln>
                <a:solidFill>
                  <a:schemeClr val="tx1"/>
                </a:solidFill>
                <a:effectLst/>
                <a:uLnTx/>
                <a:uFillTx/>
                <a:latin typeface="Arial" panose="020B0604020202020204" pitchFamily="34" charset="0"/>
                <a:ea typeface="宋体" panose="02010600030101010101" pitchFamily="2" charset="-122"/>
                <a:cs typeface="+mn-cs"/>
              </a:rPr>
            </a:fld>
            <a:endParaRPr kumimoji="0" lang="zh-CN" altLang="en-US" sz="12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a:xfrm>
            <a:off x="685800" y="4400550"/>
            <a:ext cx="5486400" cy="3600450"/>
          </a:xfrm>
          <a:prstGeom prst="rect">
            <a:avLst/>
          </a:prstGeom>
        </p:spPr>
        <p:txBody>
          <a:bodyPr/>
          <a:lstStyle/>
          <a:p>
            <a:r>
              <a:rPr lang="zh-CN" altLang="en-US" sz="1200" dirty="0" smtClean="0">
                <a:latin typeface="微软雅黑" panose="020B0503020204020204" pitchFamily="34" charset="-122"/>
                <a:ea typeface="微软雅黑" panose="020B0503020204020204" pitchFamily="34" charset="-122"/>
              </a:rPr>
              <a:t>（第</a:t>
            </a:r>
            <a:r>
              <a:rPr lang="en-US" altLang="zh-CN" sz="1200" dirty="0" smtClean="0">
                <a:latin typeface="微软雅黑" panose="020B0503020204020204" pitchFamily="34" charset="-122"/>
                <a:ea typeface="微软雅黑" panose="020B0503020204020204" pitchFamily="34" charset="-122"/>
              </a:rPr>
              <a:t>2</a:t>
            </a:r>
            <a:r>
              <a:rPr lang="zh-CN" altLang="en-US" sz="1200" dirty="0" smtClean="0">
                <a:latin typeface="微软雅黑" panose="020B0503020204020204" pitchFamily="34" charset="-122"/>
                <a:ea typeface="微软雅黑" panose="020B0503020204020204" pitchFamily="34" charset="-122"/>
              </a:rPr>
              <a:t>个知识）</a:t>
            </a:r>
            <a:r>
              <a:rPr lang="en-US" altLang="zh-CN" dirty="0" smtClean="0">
                <a:sym typeface="+mn-ea"/>
              </a:rPr>
              <a:t>2.</a:t>
            </a:r>
            <a:r>
              <a:rPr lang="zh-CN" altLang="en-US" dirty="0" smtClean="0">
                <a:sym typeface="+mn-ea"/>
              </a:rPr>
              <a:t>把群众路线贯彻到治国理政全部活动之中</a:t>
            </a:r>
            <a:endParaRPr lang="en-US" altLang="zh-CN" sz="1200" dirty="0" smtClean="0">
              <a:latin typeface="微软雅黑" panose="020B0503020204020204" pitchFamily="34" charset="-122"/>
              <a:ea typeface="微软雅黑" panose="020B0503020204020204" pitchFamily="34" charset="-122"/>
            </a:endParaRPr>
          </a:p>
          <a:p>
            <a:r>
              <a:rPr lang="zh-CN" altLang="en-US" sz="1200" dirty="0" smtClean="0">
                <a:latin typeface="微软雅黑" panose="020B0503020204020204" pitchFamily="34" charset="-122"/>
                <a:ea typeface="微软雅黑" panose="020B0503020204020204" pitchFamily="34" charset="-122"/>
              </a:rPr>
              <a:t>学生</a:t>
            </a:r>
            <a:r>
              <a:rPr lang="zh-CN" altLang="en-US" sz="1200" dirty="0" smtClean="0">
                <a:latin typeface="微软雅黑" panose="020B0503020204020204" pitchFamily="34" charset="-122"/>
                <a:ea typeface="微软雅黑" panose="020B0503020204020204" pitchFamily="34" charset="-122"/>
              </a:rPr>
              <a:t>活动</a:t>
            </a:r>
            <a:r>
              <a:rPr lang="en-US" altLang="zh-CN" sz="1200" dirty="0" smtClean="0">
                <a:latin typeface="微软雅黑" panose="020B0503020204020204" pitchFamily="34" charset="-122"/>
                <a:ea typeface="微软雅黑" panose="020B0503020204020204" pitchFamily="34" charset="-122"/>
              </a:rPr>
              <a:t>1</a:t>
            </a:r>
            <a:r>
              <a:rPr lang="zh-CN" altLang="en-US" sz="1200" dirty="0" smtClean="0">
                <a:latin typeface="微软雅黑" panose="020B0503020204020204" pitchFamily="34" charset="-122"/>
                <a:ea typeface="微软雅黑" panose="020B0503020204020204" pitchFamily="34" charset="-122"/>
              </a:rPr>
              <a:t>：</a:t>
            </a:r>
            <a:endParaRPr lang="en-US" altLang="zh-CN" sz="1200" dirty="0" smtClean="0">
              <a:latin typeface="微软雅黑" panose="020B0503020204020204" pitchFamily="34" charset="-122"/>
              <a:ea typeface="微软雅黑" panose="020B0503020204020204" pitchFamily="34" charset="-122"/>
            </a:endParaRPr>
          </a:p>
          <a:p>
            <a:r>
              <a:rPr lang="zh-CN" altLang="en-US" sz="1200" dirty="0" smtClean="0">
                <a:latin typeface="微软雅黑" panose="020B0503020204020204" pitchFamily="34" charset="-122"/>
                <a:ea typeface="微软雅黑" panose="020B0503020204020204" pitchFamily="34" charset="-122"/>
              </a:rPr>
              <a:t>       阅读读本</a:t>
            </a:r>
            <a:r>
              <a:rPr lang="en-US" altLang="zh-CN" sz="1200" dirty="0" smtClean="0">
                <a:latin typeface="微软雅黑" panose="020B0503020204020204" pitchFamily="34" charset="-122"/>
                <a:ea typeface="微软雅黑" panose="020B0503020204020204" pitchFamily="34" charset="-122"/>
              </a:rPr>
              <a:t>44-45</a:t>
            </a:r>
            <a:r>
              <a:rPr lang="zh-CN" altLang="en-US" sz="1200" dirty="0" smtClean="0">
                <a:latin typeface="微软雅黑" panose="020B0503020204020204" pitchFamily="34" charset="-122"/>
                <a:ea typeface="微软雅黑" panose="020B0503020204020204" pitchFamily="34" charset="-122"/>
              </a:rPr>
              <a:t>页及金句，</a:t>
            </a:r>
            <a:r>
              <a:rPr lang="zh-CN" altLang="zh-CN" sz="1200" kern="1200" dirty="0" smtClean="0">
                <a:solidFill>
                  <a:schemeClr val="tx1"/>
                </a:solidFill>
                <a:effectLst/>
                <a:latin typeface="Arial" panose="020B0604020202020204" pitchFamily="34" charset="0"/>
                <a:ea typeface="+mn-ea"/>
                <a:cs typeface="+mn-cs"/>
              </a:rPr>
              <a:t>谈感悟</a:t>
            </a:r>
            <a:endParaRPr lang="zh-CN" altLang="zh-CN" sz="1200" kern="1200" dirty="0" smtClean="0">
              <a:solidFill>
                <a:schemeClr val="tx1"/>
              </a:solidFill>
              <a:effectLst/>
              <a:latin typeface="Arial" panose="020B0604020202020204" pitchFamily="34" charset="0"/>
              <a:ea typeface="+mn-ea"/>
              <a:cs typeface="+mn-cs"/>
            </a:endParaRPr>
          </a:p>
          <a:p>
            <a:r>
              <a:rPr lang="zh-CN" altLang="zh-CN" sz="1200" kern="1200" dirty="0" smtClean="0">
                <a:solidFill>
                  <a:schemeClr val="tx1"/>
                </a:solidFill>
                <a:effectLst/>
                <a:latin typeface="Arial" panose="020B0604020202020204" pitchFamily="34" charset="0"/>
                <a:ea typeface="+mn-ea"/>
                <a:cs typeface="+mn-cs"/>
              </a:rPr>
              <a:t>设计意图：</a:t>
            </a:r>
            <a:endParaRPr lang="zh-CN" altLang="zh-CN" sz="1200" kern="1200" dirty="0" smtClean="0">
              <a:solidFill>
                <a:schemeClr val="tx1"/>
              </a:solidFill>
              <a:effectLst/>
              <a:latin typeface="Arial" panose="020B0604020202020204" pitchFamily="34" charset="0"/>
              <a:ea typeface="+mn-ea"/>
              <a:cs typeface="+mn-cs"/>
            </a:endParaRPr>
          </a:p>
          <a:p>
            <a:r>
              <a:rPr lang="en-US" altLang="zh-CN" sz="1200" kern="1200" dirty="0" smtClean="0">
                <a:solidFill>
                  <a:schemeClr val="tx1"/>
                </a:solidFill>
                <a:effectLst/>
                <a:latin typeface="Arial" panose="020B0604020202020204" pitchFamily="34" charset="0"/>
                <a:ea typeface="+mn-ea"/>
                <a:cs typeface="+mn-cs"/>
              </a:rPr>
              <a:t>       </a:t>
            </a:r>
            <a:r>
              <a:rPr lang="zh-CN" altLang="zh-CN" sz="1200" kern="1200" dirty="0" smtClean="0">
                <a:solidFill>
                  <a:schemeClr val="tx1"/>
                </a:solidFill>
                <a:effectLst/>
                <a:latin typeface="Arial" panose="020B0604020202020204" pitchFamily="34" charset="0"/>
                <a:ea typeface="+mn-ea"/>
                <a:cs typeface="+mn-cs"/>
              </a:rPr>
              <a:t>朗读金句，交流感悟，明确坚持群众路线是我们党取得胜利和成功的保证，坚定听党话、跟党走，树立正确的群众观。</a:t>
            </a:r>
            <a:endParaRPr lang="zh-CN" altLang="en-US" dirty="0"/>
          </a:p>
        </p:txBody>
      </p:sp>
      <p:sp>
        <p:nvSpPr>
          <p:cNvPr id="4" name="日期占位符 3"/>
          <p:cNvSpPr>
            <a:spLocks noGrp="1"/>
          </p:cNvSpPr>
          <p:nvPr>
            <p:ph type="dt" idx="10"/>
          </p:nvPr>
        </p:nvSpPr>
        <p:spPr/>
        <p:txBody>
          <a:bodyPr/>
          <a:lstStyle/>
          <a:p>
            <a:pPr marL="0" marR="0" lvl="0" indent="0" algn="r" defTabSz="914400" rtl="0" eaLnBrk="1" fontAlgn="base" latinLnBrk="0" hangingPunct="1">
              <a:lnSpc>
                <a:spcPct val="100000"/>
              </a:lnSpc>
              <a:spcBef>
                <a:spcPct val="0"/>
              </a:spcBef>
              <a:spcAft>
                <a:spcPct val="0"/>
              </a:spcAft>
              <a:buClrTx/>
              <a:buSzTx/>
              <a:buFont typeface="Arial" panose="020B0604020202020204" pitchFamily="34" charset="0"/>
              <a:buNone/>
              <a:defRPr/>
            </a:pPr>
            <a:fld id="{A6AF8F9E-BBF4-4FC3-B441-59CC92440747}" type="datetime1">
              <a:rPr kumimoji="0" lang="zh-CN" altLang="en-US" sz="1800" b="0" i="0" u="none" strike="noStrike" kern="1200" cap="none" spc="0" normalizeH="0" baseline="0" noProof="0" smtClean="0">
                <a:ln>
                  <a:noFill/>
                </a:ln>
                <a:solidFill>
                  <a:schemeClr val="tx1"/>
                </a:solidFill>
                <a:effectLst/>
                <a:uLnTx/>
                <a:uFillTx/>
                <a:latin typeface="Arial" panose="020B0604020202020204" pitchFamily="34" charset="0"/>
                <a:ea typeface="宋体" panose="02010600030101010101" pitchFamily="2" charset="-122"/>
                <a:cs typeface="+mn-cs"/>
              </a:rPr>
            </a:fld>
            <a:endParaRPr kumimoji="0" lang="zh-CN" altLang="en-US" sz="12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a:xfrm>
            <a:off x="685800" y="4400550"/>
            <a:ext cx="5486400" cy="3600450"/>
          </a:xfrm>
          <a:prstGeom prst="rect">
            <a:avLst/>
          </a:prstGeom>
        </p:spPr>
        <p:txBody>
          <a:bodyPr/>
          <a:lstStyle/>
          <a:p>
            <a:r>
              <a:rPr lang="zh-CN" altLang="en-US" sz="1200" dirty="0" smtClean="0">
                <a:latin typeface="微软雅黑" panose="020B0503020204020204" pitchFamily="34" charset="-122"/>
                <a:ea typeface="微软雅黑" panose="020B0503020204020204" pitchFamily="34" charset="-122"/>
              </a:rPr>
              <a:t>学生</a:t>
            </a:r>
            <a:r>
              <a:rPr lang="zh-CN" altLang="en-US" sz="1200" dirty="0" smtClean="0">
                <a:latin typeface="微软雅黑" panose="020B0503020204020204" pitchFamily="34" charset="-122"/>
                <a:ea typeface="微软雅黑" panose="020B0503020204020204" pitchFamily="34" charset="-122"/>
              </a:rPr>
              <a:t>活动</a:t>
            </a:r>
            <a:r>
              <a:rPr lang="en-US" altLang="zh-CN" sz="1200" dirty="0" smtClean="0">
                <a:latin typeface="微软雅黑" panose="020B0503020204020204" pitchFamily="34" charset="-122"/>
                <a:ea typeface="微软雅黑" panose="020B0503020204020204" pitchFamily="34" charset="-122"/>
              </a:rPr>
              <a:t>2</a:t>
            </a:r>
            <a:r>
              <a:rPr lang="zh-CN" altLang="en-US" sz="1200" dirty="0" smtClean="0">
                <a:latin typeface="微软雅黑" panose="020B0503020204020204" pitchFamily="34" charset="-122"/>
                <a:ea typeface="微软雅黑" panose="020B0503020204020204" pitchFamily="34" charset="-122"/>
              </a:rPr>
              <a:t>：</a:t>
            </a:r>
            <a:endParaRPr lang="en-US" altLang="zh-CN" sz="1200" dirty="0" smtClean="0">
              <a:latin typeface="微软雅黑" panose="020B0503020204020204" pitchFamily="34" charset="-122"/>
              <a:ea typeface="微软雅黑" panose="020B0503020204020204" pitchFamily="34" charset="-122"/>
            </a:endParaRPr>
          </a:p>
          <a:p>
            <a:pPr marL="0" marR="0" indent="0" algn="l" defTabSz="0" rtl="0" eaLnBrk="0" fontAlgn="base" latinLnBrk="0" hangingPunct="0">
              <a:lnSpc>
                <a:spcPct val="100000"/>
              </a:lnSpc>
              <a:spcBef>
                <a:spcPct val="30000"/>
              </a:spcBef>
              <a:spcAft>
                <a:spcPct val="0"/>
              </a:spcAft>
              <a:buClrTx/>
              <a:buSzTx/>
              <a:buFontTx/>
              <a:buNone/>
              <a:defRPr/>
            </a:pPr>
            <a:r>
              <a:rPr lang="zh-CN" altLang="en-US" sz="1200" dirty="0" smtClean="0">
                <a:latin typeface="微软雅黑" panose="020B0503020204020204" pitchFamily="34" charset="-122"/>
                <a:ea typeface="微软雅黑" panose="020B0503020204020204" pitchFamily="34" charset="-122"/>
              </a:rPr>
              <a:t>阅读材料，思考</a:t>
            </a:r>
            <a:r>
              <a:rPr lang="zh-CN" altLang="en-US" sz="1200" dirty="0" smtClean="0">
                <a:solidFill>
                  <a:schemeClr val="tx1"/>
                </a:solidFill>
                <a:latin typeface="楷体" panose="02010609060101010101" pitchFamily="49" charset="-122"/>
                <a:ea typeface="楷体" panose="02010609060101010101" pitchFamily="49" charset="-122"/>
              </a:rPr>
              <a:t>党的群众路线的基本内容</a:t>
            </a:r>
            <a:r>
              <a:rPr lang="zh-CN" altLang="en-US" sz="1200" dirty="0" smtClean="0">
                <a:latin typeface="微软雅黑" panose="020B0503020204020204" pitchFamily="34" charset="-122"/>
                <a:ea typeface="微软雅黑" panose="020B0503020204020204" pitchFamily="34" charset="-122"/>
              </a:rPr>
              <a:t>。</a:t>
            </a:r>
            <a:endParaRPr lang="zh-CN" altLang="en-US" sz="1200" dirty="0" smtClean="0">
              <a:latin typeface="微软雅黑" panose="020B0503020204020204" pitchFamily="34" charset="-122"/>
              <a:ea typeface="微软雅黑" panose="020B0503020204020204" pitchFamily="34" charset="-122"/>
            </a:endParaRPr>
          </a:p>
          <a:p>
            <a:r>
              <a:rPr lang="zh-CN" altLang="en-US" sz="1200" dirty="0" smtClean="0">
                <a:latin typeface="微软雅黑" panose="020B0503020204020204" pitchFamily="34" charset="-122"/>
                <a:ea typeface="微软雅黑" panose="020B0503020204020204" pitchFamily="34" charset="-122"/>
              </a:rPr>
              <a:t>设计意图：</a:t>
            </a:r>
            <a:endParaRPr lang="en-US" altLang="zh-CN" sz="1200" dirty="0" smtClean="0">
              <a:latin typeface="微软雅黑" panose="020B0503020204020204" pitchFamily="34" charset="-122"/>
              <a:ea typeface="微软雅黑" panose="020B0503020204020204" pitchFamily="34" charset="-122"/>
            </a:endParaRPr>
          </a:p>
          <a:p>
            <a:r>
              <a:rPr lang="zh-CN" altLang="en-US" sz="1200" dirty="0" smtClean="0">
                <a:latin typeface="微软雅黑" panose="020B0503020204020204" pitchFamily="34" charset="-122"/>
                <a:ea typeface="微软雅黑" panose="020B0503020204020204" pitchFamily="34" charset="-122"/>
              </a:rPr>
              <a:t>       阅读材料</a:t>
            </a:r>
            <a:r>
              <a:rPr kumimoji="1" lang="zh-CN" altLang="en-US" sz="1200" dirty="0" smtClean="0">
                <a:latin typeface="微软雅黑" panose="020B0503020204020204" pitchFamily="34" charset="-122"/>
                <a:ea typeface="微软雅黑" panose="020B0503020204020204" pitchFamily="34" charset="-122"/>
              </a:rPr>
              <a:t>，理解群众路线。</a:t>
            </a:r>
            <a:endParaRPr lang="zh-CN" altLang="en-US" sz="1200" dirty="0">
              <a:latin typeface="微软雅黑" panose="020B0503020204020204" pitchFamily="34" charset="-122"/>
              <a:ea typeface="微软雅黑" panose="020B0503020204020204" pitchFamily="34" charset="-122"/>
            </a:endParaRPr>
          </a:p>
        </p:txBody>
      </p:sp>
      <p:sp>
        <p:nvSpPr>
          <p:cNvPr id="4" name="日期占位符 3"/>
          <p:cNvSpPr>
            <a:spLocks noGrp="1"/>
          </p:cNvSpPr>
          <p:nvPr>
            <p:ph type="dt" idx="10"/>
          </p:nvPr>
        </p:nvSpPr>
        <p:spPr/>
        <p:txBody>
          <a:bodyPr/>
          <a:lstStyle/>
          <a:p>
            <a:pPr marL="0" marR="0" lvl="0" indent="0" algn="r" defTabSz="914400" rtl="0" eaLnBrk="1" fontAlgn="base" latinLnBrk="0" hangingPunct="1">
              <a:lnSpc>
                <a:spcPct val="100000"/>
              </a:lnSpc>
              <a:spcBef>
                <a:spcPct val="0"/>
              </a:spcBef>
              <a:spcAft>
                <a:spcPct val="0"/>
              </a:spcAft>
              <a:buClrTx/>
              <a:buSzTx/>
              <a:buFont typeface="Arial" panose="020B0604020202020204" pitchFamily="34" charset="0"/>
              <a:buNone/>
              <a:defRPr/>
            </a:pPr>
            <a:fld id="{A6AF8F9E-BBF4-4FC3-B441-59CC92440747}" type="datetime1">
              <a:rPr kumimoji="0" lang="zh-CN" altLang="en-US" sz="1800" b="0" i="0" u="none" strike="noStrike" kern="1200" cap="none" spc="0" normalizeH="0" baseline="0" noProof="0" smtClean="0">
                <a:ln>
                  <a:noFill/>
                </a:ln>
                <a:solidFill>
                  <a:schemeClr val="tx1"/>
                </a:solidFill>
                <a:effectLst/>
                <a:uLnTx/>
                <a:uFillTx/>
                <a:latin typeface="Arial" panose="020B0604020202020204" pitchFamily="34" charset="0"/>
                <a:ea typeface="宋体" panose="02010600030101010101" pitchFamily="2" charset="-122"/>
                <a:cs typeface="+mn-cs"/>
              </a:rPr>
            </a:fld>
            <a:endParaRPr kumimoji="0" lang="zh-CN" altLang="en-US" sz="12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a:xfrm>
            <a:off x="685800" y="4400550"/>
            <a:ext cx="5486400" cy="3600450"/>
          </a:xfrm>
          <a:prstGeom prst="rect">
            <a:avLst/>
          </a:prstGeom>
        </p:spPr>
        <p:txBody>
          <a:bodyPr/>
          <a:lstStyle/>
          <a:p>
            <a:r>
              <a:rPr lang="zh-CN" altLang="en-US" sz="1200" dirty="0" smtClean="0">
                <a:latin typeface="微软雅黑" panose="020B0503020204020204" pitchFamily="34" charset="-122"/>
                <a:ea typeface="微软雅黑" panose="020B0503020204020204" pitchFamily="34" charset="-122"/>
              </a:rPr>
              <a:t>学生</a:t>
            </a:r>
            <a:r>
              <a:rPr lang="zh-CN" altLang="en-US" sz="1200" dirty="0" smtClean="0">
                <a:latin typeface="微软雅黑" panose="020B0503020204020204" pitchFamily="34" charset="-122"/>
                <a:ea typeface="微软雅黑" panose="020B0503020204020204" pitchFamily="34" charset="-122"/>
              </a:rPr>
              <a:t>活动</a:t>
            </a:r>
            <a:r>
              <a:rPr lang="en-US" altLang="zh-CN" sz="1200" dirty="0" smtClean="0">
                <a:latin typeface="微软雅黑" panose="020B0503020204020204" pitchFamily="34" charset="-122"/>
                <a:ea typeface="微软雅黑" panose="020B0503020204020204" pitchFamily="34" charset="-122"/>
              </a:rPr>
              <a:t>3</a:t>
            </a:r>
            <a:r>
              <a:rPr lang="zh-CN" altLang="en-US" sz="1200" dirty="0" smtClean="0">
                <a:latin typeface="微软雅黑" panose="020B0503020204020204" pitchFamily="34" charset="-122"/>
                <a:ea typeface="微软雅黑" panose="020B0503020204020204" pitchFamily="34" charset="-122"/>
              </a:rPr>
              <a:t>：</a:t>
            </a:r>
            <a:endParaRPr lang="en-US" altLang="zh-CN" sz="1200" dirty="0" smtClean="0">
              <a:latin typeface="微软雅黑" panose="020B0503020204020204" pitchFamily="34" charset="-122"/>
              <a:ea typeface="微软雅黑" panose="020B0503020204020204" pitchFamily="34" charset="-122"/>
            </a:endParaRPr>
          </a:p>
          <a:p>
            <a:r>
              <a:rPr lang="zh-CN" altLang="en-US" sz="1200" dirty="0" smtClean="0">
                <a:latin typeface="微软雅黑" panose="020B0503020204020204" pitchFamily="34" charset="-122"/>
                <a:ea typeface="微软雅黑" panose="020B0503020204020204" pitchFamily="34" charset="-122"/>
              </a:rPr>
              <a:t>        观看视频及分析材料，交流新征程上我的责任与担当。</a:t>
            </a:r>
            <a:endParaRPr lang="zh-CN" altLang="en-US" sz="1200" dirty="0" smtClean="0">
              <a:latin typeface="微软雅黑" panose="020B0503020204020204" pitchFamily="34" charset="-122"/>
              <a:ea typeface="微软雅黑" panose="020B0503020204020204" pitchFamily="34" charset="-122"/>
            </a:endParaRPr>
          </a:p>
          <a:p>
            <a:r>
              <a:rPr lang="zh-CN" altLang="en-US" sz="1200" dirty="0" smtClean="0">
                <a:latin typeface="微软雅黑" panose="020B0503020204020204" pitchFamily="34" charset="-122"/>
                <a:ea typeface="微软雅黑" panose="020B0503020204020204" pitchFamily="34" charset="-122"/>
              </a:rPr>
              <a:t>设计意图：</a:t>
            </a:r>
            <a:endParaRPr lang="en-US" altLang="zh-CN" sz="1200" dirty="0" smtClean="0">
              <a:latin typeface="微软雅黑" panose="020B0503020204020204" pitchFamily="34" charset="-122"/>
              <a:ea typeface="微软雅黑" panose="020B0503020204020204" pitchFamily="34" charset="-122"/>
            </a:endParaRPr>
          </a:p>
          <a:p>
            <a:r>
              <a:rPr lang="en-US" altLang="zh-CN" sz="1200" dirty="0" smtClean="0">
                <a:latin typeface="微软雅黑" panose="020B0503020204020204" pitchFamily="34" charset="-122"/>
                <a:ea typeface="微软雅黑" panose="020B0503020204020204" pitchFamily="34" charset="-122"/>
              </a:rPr>
              <a:t>        </a:t>
            </a:r>
            <a:r>
              <a:rPr lang="zh-CN" altLang="en-US" sz="1200" dirty="0" smtClean="0">
                <a:latin typeface="微软雅黑" panose="020B0503020204020204" pitchFamily="34" charset="-122"/>
                <a:ea typeface="微软雅黑" panose="020B0503020204020204" pitchFamily="34" charset="-122"/>
              </a:rPr>
              <a:t>通过讨论新征程如何依靠人民群众创造历史伟业</a:t>
            </a:r>
            <a:r>
              <a:rPr kumimoji="1" lang="zh-CN" altLang="en-US" sz="1200" dirty="0" smtClean="0">
                <a:latin typeface="微软雅黑" panose="020B0503020204020204" pitchFamily="34" charset="-122"/>
                <a:ea typeface="微软雅黑" panose="020B0503020204020204" pitchFamily="34" charset="-122"/>
              </a:rPr>
              <a:t>，引导投身新时代伟大的社会主义建设的实践中。</a:t>
            </a:r>
            <a:endParaRPr lang="zh-CN" altLang="en-US" sz="1200" dirty="0" smtClean="0">
              <a:latin typeface="微软雅黑" panose="020B0503020204020204" pitchFamily="34" charset="-122"/>
              <a:ea typeface="微软雅黑" panose="020B0503020204020204" pitchFamily="34" charset="-122"/>
            </a:endParaRPr>
          </a:p>
        </p:txBody>
      </p:sp>
      <p:sp>
        <p:nvSpPr>
          <p:cNvPr id="4" name="日期占位符 3"/>
          <p:cNvSpPr>
            <a:spLocks noGrp="1"/>
          </p:cNvSpPr>
          <p:nvPr>
            <p:ph type="dt" idx="10"/>
          </p:nvPr>
        </p:nvSpPr>
        <p:spPr/>
        <p:txBody>
          <a:bodyPr/>
          <a:lstStyle/>
          <a:p>
            <a:pPr marL="0" marR="0" lvl="0" indent="0" algn="r" defTabSz="914400" rtl="0" eaLnBrk="1" fontAlgn="base" latinLnBrk="0" hangingPunct="1">
              <a:lnSpc>
                <a:spcPct val="100000"/>
              </a:lnSpc>
              <a:spcBef>
                <a:spcPct val="0"/>
              </a:spcBef>
              <a:spcAft>
                <a:spcPct val="0"/>
              </a:spcAft>
              <a:buClrTx/>
              <a:buSzTx/>
              <a:buFont typeface="Arial" panose="020B0604020202020204" pitchFamily="34" charset="0"/>
              <a:buNone/>
              <a:defRPr/>
            </a:pPr>
            <a:fld id="{A6AF8F9E-BBF4-4FC3-B441-59CC92440747}" type="datetime1">
              <a:rPr kumimoji="0" lang="zh-CN" altLang="en-US" sz="1800" b="0" i="0" u="none" strike="noStrike" kern="1200" cap="none" spc="0" normalizeH="0" baseline="0" noProof="0" smtClean="0">
                <a:ln>
                  <a:noFill/>
                </a:ln>
                <a:solidFill>
                  <a:schemeClr val="tx1"/>
                </a:solidFill>
                <a:effectLst/>
                <a:uLnTx/>
                <a:uFillTx/>
                <a:latin typeface="Arial" panose="020B0604020202020204" pitchFamily="34" charset="0"/>
                <a:ea typeface="宋体" panose="02010600030101010101" pitchFamily="2" charset="-122"/>
                <a:cs typeface="+mn-cs"/>
              </a:rPr>
            </a:fld>
            <a:endParaRPr kumimoji="0" lang="zh-CN" altLang="en-US" sz="12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a:xfrm>
            <a:off x="685800" y="4400550"/>
            <a:ext cx="5486400" cy="3600450"/>
          </a:xfrm>
          <a:prstGeom prst="rect">
            <a:avLst/>
          </a:prstGeom>
        </p:spPr>
        <p:txBody>
          <a:bodyPr/>
          <a:lstStyle/>
          <a:p>
            <a:r>
              <a:rPr lang="zh-CN" altLang="en-US" sz="1200" dirty="0" smtClean="0">
                <a:latin typeface="微软雅黑" panose="020B0503020204020204" pitchFamily="34" charset="-122"/>
                <a:ea typeface="微软雅黑" panose="020B0503020204020204" pitchFamily="34" charset="-122"/>
              </a:rPr>
              <a:t>最后以习近平总书记</a:t>
            </a:r>
            <a:r>
              <a:rPr lang="en-US" altLang="zh-CN" sz="1200" dirty="0" smtClean="0">
                <a:latin typeface="微软雅黑" panose="020B0503020204020204" pitchFamily="34" charset="-122"/>
                <a:ea typeface="微软雅黑" panose="020B0503020204020204" pitchFamily="34" charset="-122"/>
              </a:rPr>
              <a:t>2019</a:t>
            </a:r>
            <a:r>
              <a:rPr lang="zh-CN" altLang="en-US" sz="1200" dirty="0" smtClean="0">
                <a:latin typeface="微软雅黑" panose="020B0503020204020204" pitchFamily="34" charset="-122"/>
                <a:ea typeface="微软雅黑" panose="020B0503020204020204" pitchFamily="34" charset="-122"/>
              </a:rPr>
              <a:t>年</a:t>
            </a:r>
            <a:r>
              <a:rPr lang="en-US" altLang="zh-CN" sz="1200" dirty="0" smtClean="0">
                <a:latin typeface="微软雅黑" panose="020B0503020204020204" pitchFamily="34" charset="-122"/>
                <a:ea typeface="微软雅黑" panose="020B0503020204020204" pitchFamily="34" charset="-122"/>
              </a:rPr>
              <a:t>4</a:t>
            </a:r>
            <a:r>
              <a:rPr lang="zh-CN" altLang="en-US" sz="1200" dirty="0" smtClean="0">
                <a:latin typeface="微软雅黑" panose="020B0503020204020204" pitchFamily="34" charset="-122"/>
                <a:ea typeface="微软雅黑" panose="020B0503020204020204" pitchFamily="34" charset="-122"/>
              </a:rPr>
              <a:t>月</a:t>
            </a:r>
            <a:r>
              <a:rPr lang="en-US" altLang="zh-CN" sz="1200" dirty="0" smtClean="0">
                <a:latin typeface="微软雅黑" panose="020B0503020204020204" pitchFamily="34" charset="-122"/>
                <a:ea typeface="微软雅黑" panose="020B0503020204020204" pitchFamily="34" charset="-122"/>
              </a:rPr>
              <a:t>30</a:t>
            </a:r>
            <a:r>
              <a:rPr lang="zh-CN" altLang="en-US" sz="1200" dirty="0" smtClean="0">
                <a:latin typeface="微软雅黑" panose="020B0503020204020204" pitchFamily="34" charset="-122"/>
                <a:ea typeface="微软雅黑" panose="020B0503020204020204" pitchFamily="34" charset="-122"/>
              </a:rPr>
              <a:t>日在纪念五四运动</a:t>
            </a:r>
            <a:r>
              <a:rPr lang="en-US" altLang="zh-CN" sz="1200" dirty="0" smtClean="0">
                <a:latin typeface="微软雅黑" panose="020B0503020204020204" pitchFamily="34" charset="-122"/>
                <a:ea typeface="微软雅黑" panose="020B0503020204020204" pitchFamily="34" charset="-122"/>
              </a:rPr>
              <a:t>100</a:t>
            </a:r>
            <a:r>
              <a:rPr lang="zh-CN" altLang="en-US" sz="1200" dirty="0" smtClean="0">
                <a:latin typeface="微软雅黑" panose="020B0503020204020204" pitchFamily="34" charset="-122"/>
                <a:ea typeface="微软雅黑" panose="020B0503020204020204" pitchFamily="34" charset="-122"/>
              </a:rPr>
              <a:t>周年大会上的讲话作为结束语：“一代人有一代人的长征，一代人有一代人的担当。建成社会主义现代化强国，实现中华民族伟大复兴，是一场接力跑。我们有决心为青年跑出一个好成绩，也期待现在的青年一代将来跑出更好的成绩。衷心希望新时代中国青年积极拥抱新时代、奋进新时代，让青春在为祖国、为人民、为民族、为人类的奉献中焕发出更加绚丽的光彩！”</a:t>
            </a:r>
            <a:endParaRPr lang="zh-CN" altLang="en-US" dirty="0"/>
          </a:p>
        </p:txBody>
      </p:sp>
      <p:sp>
        <p:nvSpPr>
          <p:cNvPr id="4" name="日期占位符 3"/>
          <p:cNvSpPr>
            <a:spLocks noGrp="1"/>
          </p:cNvSpPr>
          <p:nvPr>
            <p:ph type="dt" idx="10"/>
          </p:nvPr>
        </p:nvSpPr>
        <p:spPr/>
        <p:txBody>
          <a:bodyPr/>
          <a:lstStyle/>
          <a:p>
            <a:pPr marL="0" marR="0" lvl="0" indent="0" algn="r" defTabSz="914400" rtl="0" eaLnBrk="1" fontAlgn="base" latinLnBrk="0" hangingPunct="1">
              <a:lnSpc>
                <a:spcPct val="100000"/>
              </a:lnSpc>
              <a:spcBef>
                <a:spcPct val="0"/>
              </a:spcBef>
              <a:spcAft>
                <a:spcPct val="0"/>
              </a:spcAft>
              <a:buClrTx/>
              <a:buSzTx/>
              <a:buFont typeface="Arial" panose="020B0604020202020204" pitchFamily="34" charset="0"/>
              <a:buNone/>
              <a:defRPr/>
            </a:pPr>
            <a:fld id="{A6AF8F9E-BBF4-4FC3-B441-59CC92440747}" type="datetime1">
              <a:rPr kumimoji="0" lang="zh-CN" altLang="en-US" sz="1800" b="0" i="0" u="none" strike="noStrike" kern="1200" cap="none" spc="0" normalizeH="0" baseline="0" noProof="0" smtClean="0">
                <a:ln>
                  <a:noFill/>
                </a:ln>
                <a:solidFill>
                  <a:schemeClr val="tx1"/>
                </a:solidFill>
                <a:effectLst/>
                <a:uLnTx/>
                <a:uFillTx/>
                <a:latin typeface="Arial" panose="020B0604020202020204" pitchFamily="34" charset="0"/>
                <a:ea typeface="宋体" panose="02010600030101010101" pitchFamily="2" charset="-122"/>
                <a:cs typeface="+mn-cs"/>
              </a:rPr>
            </a:fld>
            <a:endParaRPr kumimoji="0" lang="zh-CN" altLang="en-US" sz="12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a:xfrm>
            <a:off x="685800" y="4400550"/>
            <a:ext cx="5486400" cy="3600450"/>
          </a:xfrm>
          <a:prstGeom prst="rect">
            <a:avLst/>
          </a:prstGeom>
        </p:spPr>
        <p:txBody>
          <a:bodyPr/>
          <a:lstStyle/>
          <a:p>
            <a:r>
              <a:rPr lang="zh-CN" altLang="zh-CN" sz="1200" kern="1200" dirty="0" smtClean="0">
                <a:solidFill>
                  <a:schemeClr val="tx1"/>
                </a:solidFill>
                <a:effectLst/>
                <a:latin typeface="Arial" panose="020B0604020202020204" pitchFamily="34" charset="0"/>
                <a:ea typeface="+mn-ea"/>
                <a:cs typeface="+mn-cs"/>
              </a:rPr>
              <a:t>我将从以下</a:t>
            </a:r>
            <a:r>
              <a:rPr lang="en-US" altLang="zh-CN" sz="1200" kern="1200" dirty="0" smtClean="0">
                <a:solidFill>
                  <a:schemeClr val="tx1"/>
                </a:solidFill>
                <a:effectLst/>
                <a:latin typeface="Arial" panose="020B0604020202020204" pitchFamily="34" charset="0"/>
                <a:ea typeface="+mn-ea"/>
                <a:cs typeface="+mn-cs"/>
              </a:rPr>
              <a:t>5</a:t>
            </a:r>
            <a:r>
              <a:rPr lang="zh-CN" altLang="zh-CN" sz="1200" kern="1200" dirty="0" smtClean="0">
                <a:solidFill>
                  <a:schemeClr val="tx1"/>
                </a:solidFill>
                <a:effectLst/>
                <a:latin typeface="Arial" panose="020B0604020202020204" pitchFamily="34" charset="0"/>
                <a:ea typeface="+mn-ea"/>
                <a:cs typeface="+mn-cs"/>
              </a:rPr>
              <a:t>个方面进行说课内容：</a:t>
            </a:r>
            <a:r>
              <a:rPr lang="en-US" altLang="zh-CN" sz="1200" kern="1200" dirty="0" smtClean="0">
                <a:solidFill>
                  <a:schemeClr val="tx1"/>
                </a:solidFill>
                <a:effectLst/>
                <a:latin typeface="Arial" panose="020B0604020202020204" pitchFamily="34" charset="0"/>
                <a:ea typeface="+mn-ea"/>
                <a:cs typeface="+mn-cs"/>
              </a:rPr>
              <a:t>1.</a:t>
            </a:r>
            <a:r>
              <a:rPr lang="zh-CN" altLang="en-US" sz="1200" kern="1200" dirty="0" smtClean="0">
                <a:solidFill>
                  <a:schemeClr val="tx1"/>
                </a:solidFill>
                <a:effectLst/>
                <a:latin typeface="Arial" panose="020B0604020202020204" pitchFamily="34" charset="0"/>
                <a:ea typeface="+mn-ea"/>
                <a:cs typeface="+mn-cs"/>
              </a:rPr>
              <a:t>教材分析</a:t>
            </a:r>
            <a:r>
              <a:rPr lang="zh-CN" altLang="zh-CN" sz="1200" kern="1200" dirty="0" smtClean="0">
                <a:solidFill>
                  <a:schemeClr val="tx1"/>
                </a:solidFill>
                <a:effectLst/>
                <a:latin typeface="Arial" panose="020B0604020202020204" pitchFamily="34" charset="0"/>
                <a:ea typeface="+mn-ea"/>
                <a:cs typeface="+mn-cs"/>
              </a:rPr>
              <a:t>；</a:t>
            </a:r>
            <a:r>
              <a:rPr lang="en-US" altLang="zh-CN" sz="1200" kern="1200" dirty="0" smtClean="0">
                <a:solidFill>
                  <a:schemeClr val="tx1"/>
                </a:solidFill>
                <a:effectLst/>
                <a:latin typeface="Arial" panose="020B0604020202020204" pitchFamily="34" charset="0"/>
                <a:ea typeface="+mn-ea"/>
                <a:cs typeface="+mn-cs"/>
              </a:rPr>
              <a:t>2.</a:t>
            </a:r>
            <a:r>
              <a:rPr lang="zh-CN" altLang="zh-CN" sz="1200" kern="1200" dirty="0" smtClean="0">
                <a:solidFill>
                  <a:schemeClr val="tx1"/>
                </a:solidFill>
                <a:effectLst/>
                <a:latin typeface="Arial" panose="020B0604020202020204" pitchFamily="34" charset="0"/>
                <a:ea typeface="+mn-ea"/>
                <a:cs typeface="+mn-cs"/>
              </a:rPr>
              <a:t>学情分析；</a:t>
            </a:r>
            <a:r>
              <a:rPr lang="en-US" altLang="zh-CN" sz="1200" kern="1200" dirty="0" smtClean="0">
                <a:solidFill>
                  <a:schemeClr val="tx1"/>
                </a:solidFill>
                <a:effectLst/>
                <a:latin typeface="Arial" panose="020B0604020202020204" pitchFamily="34" charset="0"/>
                <a:ea typeface="+mn-ea"/>
                <a:cs typeface="+mn-cs"/>
              </a:rPr>
              <a:t>3.</a:t>
            </a:r>
            <a:r>
              <a:rPr lang="zh-CN" altLang="zh-CN" sz="1200" kern="1200" dirty="0" smtClean="0">
                <a:solidFill>
                  <a:schemeClr val="tx1"/>
                </a:solidFill>
                <a:effectLst/>
                <a:latin typeface="Arial" panose="020B0604020202020204" pitchFamily="34" charset="0"/>
                <a:ea typeface="+mn-ea"/>
                <a:cs typeface="+mn-cs"/>
              </a:rPr>
              <a:t>教学目标；</a:t>
            </a:r>
            <a:r>
              <a:rPr lang="en-US" altLang="zh-CN" sz="1200" kern="1200" dirty="0" smtClean="0">
                <a:solidFill>
                  <a:schemeClr val="tx1"/>
                </a:solidFill>
                <a:effectLst/>
                <a:latin typeface="Arial" panose="020B0604020202020204" pitchFamily="34" charset="0"/>
                <a:ea typeface="+mn-ea"/>
                <a:cs typeface="+mn-cs"/>
              </a:rPr>
              <a:t>4.</a:t>
            </a:r>
            <a:r>
              <a:rPr lang="zh-CN" altLang="zh-CN" sz="1200" kern="1200" dirty="0" smtClean="0">
                <a:solidFill>
                  <a:schemeClr val="tx1"/>
                </a:solidFill>
                <a:effectLst/>
                <a:latin typeface="Arial" panose="020B0604020202020204" pitchFamily="34" charset="0"/>
                <a:ea typeface="+mn-ea"/>
                <a:cs typeface="+mn-cs"/>
              </a:rPr>
              <a:t>教学重难点；</a:t>
            </a:r>
            <a:r>
              <a:rPr lang="en-US" altLang="zh-CN" sz="1200" kern="1200" dirty="0" smtClean="0">
                <a:solidFill>
                  <a:schemeClr val="tx1"/>
                </a:solidFill>
                <a:effectLst/>
                <a:latin typeface="Arial" panose="020B0604020202020204" pitchFamily="34" charset="0"/>
                <a:ea typeface="+mn-ea"/>
                <a:cs typeface="+mn-cs"/>
              </a:rPr>
              <a:t>5.</a:t>
            </a:r>
            <a:r>
              <a:rPr lang="zh-CN" altLang="zh-CN" sz="1200" kern="1200" dirty="0" smtClean="0">
                <a:solidFill>
                  <a:schemeClr val="tx1"/>
                </a:solidFill>
                <a:effectLst/>
                <a:latin typeface="Arial" panose="020B0604020202020204" pitchFamily="34" charset="0"/>
                <a:ea typeface="+mn-ea"/>
                <a:cs typeface="+mn-cs"/>
              </a:rPr>
              <a:t>教学过程。</a:t>
            </a:r>
            <a:endParaRPr lang="zh-CN" altLang="zh-CN" sz="1200" kern="1200" dirty="0" smtClean="0">
              <a:solidFill>
                <a:schemeClr val="tx1"/>
              </a:solidFill>
              <a:effectLst/>
              <a:latin typeface="Arial" panose="020B0604020202020204" pitchFamily="34" charset="0"/>
              <a:ea typeface="+mn-ea"/>
              <a:cs typeface="+mn-cs"/>
            </a:endParaRPr>
          </a:p>
          <a:p>
            <a:r>
              <a:rPr lang="zh-CN" altLang="zh-CN" sz="1200" kern="1200" dirty="0" smtClean="0">
                <a:solidFill>
                  <a:schemeClr val="tx1"/>
                </a:solidFill>
                <a:effectLst/>
                <a:latin typeface="Arial" panose="020B0604020202020204" pitchFamily="34" charset="0"/>
                <a:ea typeface="+mn-ea"/>
                <a:cs typeface="+mn-cs"/>
              </a:rPr>
              <a:t>下面我们</a:t>
            </a:r>
            <a:r>
              <a:rPr lang="zh-CN" altLang="zh-CN" sz="1200" kern="1200" dirty="0" smtClean="0">
                <a:solidFill>
                  <a:schemeClr val="tx1"/>
                </a:solidFill>
                <a:effectLst/>
                <a:latin typeface="Arial" panose="020B0604020202020204" pitchFamily="34" charset="0"/>
                <a:ea typeface="+mn-ea"/>
                <a:cs typeface="+mn-cs"/>
              </a:rPr>
              <a:t>进行</a:t>
            </a:r>
            <a:r>
              <a:rPr lang="zh-CN" altLang="en-US" sz="1200" kern="1200" dirty="0" smtClean="0">
                <a:solidFill>
                  <a:schemeClr val="tx1"/>
                </a:solidFill>
                <a:effectLst/>
                <a:latin typeface="Arial" panose="020B0604020202020204" pitchFamily="34" charset="0"/>
                <a:ea typeface="+mn-ea"/>
                <a:cs typeface="+mn-cs"/>
              </a:rPr>
              <a:t>教材分析</a:t>
            </a:r>
            <a:r>
              <a:rPr lang="zh-CN" altLang="zh-CN" sz="1200" kern="1200" dirty="0" smtClean="0">
                <a:solidFill>
                  <a:schemeClr val="tx1"/>
                </a:solidFill>
                <a:effectLst/>
                <a:latin typeface="Arial" panose="020B0604020202020204" pitchFamily="34" charset="0"/>
                <a:ea typeface="+mn-ea"/>
                <a:cs typeface="+mn-cs"/>
              </a:rPr>
              <a:t>。</a:t>
            </a:r>
            <a:endParaRPr lang="zh-CN" altLang="en-US" dirty="0"/>
          </a:p>
        </p:txBody>
      </p:sp>
      <p:sp>
        <p:nvSpPr>
          <p:cNvPr id="4" name="日期占位符 3"/>
          <p:cNvSpPr>
            <a:spLocks noGrp="1"/>
          </p:cNvSpPr>
          <p:nvPr>
            <p:ph type="dt" idx="10"/>
          </p:nvPr>
        </p:nvSpPr>
        <p:spPr/>
        <p:txBody>
          <a:bodyPr/>
          <a:lstStyle/>
          <a:p>
            <a:pPr marL="0" marR="0" lvl="0" indent="0" algn="r" defTabSz="914400" rtl="0" eaLnBrk="1" fontAlgn="base" latinLnBrk="0" hangingPunct="1">
              <a:lnSpc>
                <a:spcPct val="100000"/>
              </a:lnSpc>
              <a:spcBef>
                <a:spcPct val="0"/>
              </a:spcBef>
              <a:spcAft>
                <a:spcPct val="0"/>
              </a:spcAft>
              <a:buClrTx/>
              <a:buSzTx/>
              <a:buFont typeface="Arial" panose="020B0604020202020204" pitchFamily="34" charset="0"/>
              <a:buNone/>
              <a:defRPr/>
            </a:pPr>
            <a:fld id="{A6AF8F9E-BBF4-4FC3-B441-59CC92440747}" type="datetime1">
              <a:rPr kumimoji="0" lang="zh-CN" altLang="en-US" sz="1800" b="0" i="0" u="none" strike="noStrike" kern="1200" cap="none" spc="0" normalizeH="0" baseline="0" noProof="0" smtClean="0">
                <a:ln>
                  <a:noFill/>
                </a:ln>
                <a:solidFill>
                  <a:schemeClr val="tx1"/>
                </a:solidFill>
                <a:effectLst/>
                <a:uLnTx/>
                <a:uFillTx/>
                <a:latin typeface="Arial" panose="020B0604020202020204" pitchFamily="34" charset="0"/>
                <a:ea typeface="宋体" panose="02010600030101010101" pitchFamily="2" charset="-122"/>
                <a:cs typeface="+mn-cs"/>
              </a:rPr>
            </a:fld>
            <a:endParaRPr kumimoji="0" lang="zh-CN" altLang="en-US" sz="12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a:xfrm>
            <a:off x="685800" y="4400550"/>
            <a:ext cx="5486400" cy="3600450"/>
          </a:xfrm>
          <a:prstGeom prst="rect">
            <a:avLst/>
          </a:prstGeom>
        </p:spPr>
        <p:txBody>
          <a:bodyPr/>
          <a:lstStyle/>
          <a:p>
            <a:r>
              <a:rPr lang="zh-CN" altLang="zh-CN" sz="1200" kern="1200" dirty="0" smtClean="0">
                <a:solidFill>
                  <a:schemeClr val="tx1"/>
                </a:solidFill>
                <a:effectLst/>
                <a:latin typeface="Arial" panose="020B0604020202020204" pitchFamily="34" charset="0"/>
                <a:ea typeface="+mn-ea"/>
                <a:cs typeface="+mn-cs"/>
              </a:rPr>
              <a:t>一、教学内容分析</a:t>
            </a:r>
            <a:endParaRPr lang="zh-CN" altLang="zh-CN" sz="1200" kern="1200" dirty="0" smtClean="0">
              <a:solidFill>
                <a:schemeClr val="tx1"/>
              </a:solidFill>
              <a:effectLst/>
              <a:latin typeface="Arial" panose="020B0604020202020204" pitchFamily="34" charset="0"/>
              <a:ea typeface="+mn-ea"/>
              <a:cs typeface="+mn-cs"/>
            </a:endParaRPr>
          </a:p>
          <a:p>
            <a:r>
              <a:rPr lang="zh-CN" altLang="zh-CN" sz="1200" kern="1200" dirty="0" smtClean="0">
                <a:solidFill>
                  <a:schemeClr val="tx1"/>
                </a:solidFill>
                <a:effectLst/>
                <a:latin typeface="Arial" panose="020B0604020202020204" pitchFamily="34" charset="0"/>
                <a:ea typeface="+mn-ea"/>
                <a:cs typeface="+mn-cs"/>
              </a:rPr>
              <a:t>中国历史是由中国人民创造的，中国人民是中国历史上的真正英雄。波澜壮阔的中华中华民族发展史是中国人民书写的！博大精深的中华文明是中国人民创造的！历久弥新的中华民族精神是中国人民培育的！中华民族迎来了从站起来、富起来到强起来的伟大飞跃是中国人民奋斗出来的！人民是历史的创造者，是真正的英雄。人民群众是</a:t>
            </a:r>
            <a:r>
              <a:rPr lang="zh-CN" altLang="zh-CN" sz="1200" kern="1200" dirty="0" smtClean="0">
                <a:solidFill>
                  <a:schemeClr val="tx1"/>
                </a:solidFill>
                <a:effectLst/>
                <a:latin typeface="Arial" panose="020B0604020202020204" pitchFamily="34" charset="0"/>
                <a:ea typeface="+mn-ea"/>
                <a:cs typeface="+mn-cs"/>
              </a:rPr>
              <a:t>社会财富</a:t>
            </a:r>
            <a:r>
              <a:rPr lang="zh-CN" altLang="zh-CN" sz="1200" kern="1200" dirty="0" smtClean="0">
                <a:solidFill>
                  <a:schemeClr val="tx1"/>
                </a:solidFill>
                <a:effectLst/>
                <a:latin typeface="Arial" panose="020B0604020202020204" pitchFamily="34" charset="0"/>
                <a:ea typeface="+mn-ea"/>
                <a:cs typeface="+mn-cs"/>
              </a:rPr>
              <a:t>的</a:t>
            </a:r>
            <a:r>
              <a:rPr lang="zh-CN" altLang="zh-CN" sz="1200" kern="1200" dirty="0" smtClean="0">
                <a:solidFill>
                  <a:schemeClr val="tx1"/>
                </a:solidFill>
                <a:effectLst/>
                <a:latin typeface="Arial" panose="020B0604020202020204" pitchFamily="34" charset="0"/>
                <a:ea typeface="+mn-ea"/>
                <a:cs typeface="+mn-cs"/>
              </a:rPr>
              <a:t>创造者</a:t>
            </a:r>
            <a:r>
              <a:rPr lang="zh-CN" altLang="en-US" sz="1200" kern="1200" dirty="0" smtClean="0">
                <a:solidFill>
                  <a:schemeClr val="tx1"/>
                </a:solidFill>
                <a:effectLst/>
                <a:latin typeface="Arial" panose="020B0604020202020204" pitchFamily="34" charset="0"/>
                <a:ea typeface="+mn-ea"/>
                <a:cs typeface="+mn-cs"/>
              </a:rPr>
              <a:t>；</a:t>
            </a:r>
            <a:r>
              <a:rPr lang="zh-CN" altLang="zh-CN" sz="1200" kern="1200" dirty="0" smtClean="0">
                <a:solidFill>
                  <a:schemeClr val="tx1"/>
                </a:solidFill>
                <a:effectLst/>
                <a:latin typeface="Arial" panose="020B0604020202020204" pitchFamily="34" charset="0"/>
                <a:ea typeface="+mn-ea"/>
                <a:cs typeface="+mn-cs"/>
              </a:rPr>
              <a:t>人民群众</a:t>
            </a:r>
            <a:r>
              <a:rPr lang="zh-CN" altLang="zh-CN" sz="1200" kern="1200" dirty="0" smtClean="0">
                <a:solidFill>
                  <a:schemeClr val="tx1"/>
                </a:solidFill>
                <a:effectLst/>
                <a:latin typeface="Arial" panose="020B0604020202020204" pitchFamily="34" charset="0"/>
                <a:ea typeface="+mn-ea"/>
                <a:cs typeface="+mn-cs"/>
              </a:rPr>
              <a:t>是推动社会历史发展的决定力量。</a:t>
            </a:r>
            <a:endParaRPr lang="zh-CN" altLang="en-US" dirty="0"/>
          </a:p>
        </p:txBody>
      </p:sp>
      <p:sp>
        <p:nvSpPr>
          <p:cNvPr id="4" name="日期占位符 3"/>
          <p:cNvSpPr>
            <a:spLocks noGrp="1"/>
          </p:cNvSpPr>
          <p:nvPr>
            <p:ph type="dt" idx="10"/>
          </p:nvPr>
        </p:nvSpPr>
        <p:spPr/>
        <p:txBody>
          <a:bodyPr/>
          <a:lstStyle/>
          <a:p>
            <a:pPr marL="0" marR="0" lvl="0" indent="0" algn="r" defTabSz="914400" rtl="0" eaLnBrk="1" fontAlgn="base" latinLnBrk="0" hangingPunct="1">
              <a:lnSpc>
                <a:spcPct val="100000"/>
              </a:lnSpc>
              <a:spcBef>
                <a:spcPct val="0"/>
              </a:spcBef>
              <a:spcAft>
                <a:spcPct val="0"/>
              </a:spcAft>
              <a:buClrTx/>
              <a:buSzTx/>
              <a:buFont typeface="Arial" panose="020B0604020202020204" pitchFamily="34" charset="0"/>
              <a:buNone/>
              <a:defRPr/>
            </a:pPr>
            <a:fld id="{A6AF8F9E-BBF4-4FC3-B441-59CC92440747}" type="datetime1">
              <a:rPr kumimoji="0" lang="zh-CN" altLang="en-US" sz="1800" b="0" i="0" u="none" strike="noStrike" kern="1200" cap="none" spc="0" normalizeH="0" baseline="0" noProof="0" smtClean="0">
                <a:ln>
                  <a:noFill/>
                </a:ln>
                <a:solidFill>
                  <a:schemeClr val="tx1"/>
                </a:solidFill>
                <a:effectLst/>
                <a:uLnTx/>
                <a:uFillTx/>
                <a:latin typeface="Arial" panose="020B0604020202020204" pitchFamily="34" charset="0"/>
                <a:ea typeface="宋体" panose="02010600030101010101" pitchFamily="2" charset="-122"/>
                <a:cs typeface="+mn-cs"/>
              </a:rPr>
            </a:fld>
            <a:endParaRPr kumimoji="0" lang="zh-CN" altLang="en-US" sz="12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a:xfrm>
            <a:off x="685800" y="4400550"/>
            <a:ext cx="5486400" cy="3600450"/>
          </a:xfrm>
          <a:prstGeom prst="rect">
            <a:avLst/>
          </a:prstGeom>
        </p:spPr>
        <p:txBody>
          <a:bodyPr/>
          <a:lstStyle/>
          <a:p>
            <a:r>
              <a:rPr lang="zh-CN" altLang="en-US" sz="1200" dirty="0" smtClean="0"/>
              <a:t>    创造历史伟业，必须尊重人民群众的首创精神，最大限度地激发人民的创造热情。建设中国特色社会主义的伟大实践，从根本上说是广大人民群众自己的实践</a:t>
            </a:r>
            <a:r>
              <a:rPr lang="zh-CN" altLang="en-US" sz="1200" dirty="0" smtClean="0"/>
              <a:t>。</a:t>
            </a:r>
            <a:endParaRPr lang="en-US" altLang="zh-CN" sz="1200" dirty="0" smtClean="0"/>
          </a:p>
          <a:p>
            <a:r>
              <a:rPr lang="en-US" altLang="zh-CN" sz="1200" dirty="0" smtClean="0"/>
              <a:t>    </a:t>
            </a:r>
            <a:r>
              <a:rPr lang="zh-CN" altLang="en-US" sz="1200" dirty="0" smtClean="0"/>
              <a:t>依靠人民创造历史伟业，关键是在思想上牢固树立人民群众的主体地位。</a:t>
            </a:r>
            <a:endParaRPr lang="en-US" altLang="zh-CN" sz="1200" dirty="0" smtClean="0"/>
          </a:p>
          <a:p>
            <a:r>
              <a:rPr lang="zh-CN" altLang="en-US" sz="1200" b="0" i="0" kern="1200" dirty="0" smtClean="0">
                <a:solidFill>
                  <a:schemeClr val="tx1"/>
                </a:solidFill>
                <a:effectLst/>
                <a:latin typeface="Arial" panose="020B0604020202020204" pitchFamily="34" charset="0"/>
                <a:ea typeface="+mn-ea"/>
                <a:cs typeface="+mn-cs"/>
              </a:rPr>
              <a:t>    从改革开放之初邓小平同志用“小康”来诠释中国式现代化，到党的十五大提出“两个一百年”奋斗目标，再到党的十八大提出“全面建成小康社会”，全面建成小康社会成为中华民族伟大复兴历史进程中的关键一步。习近平总书记指出：“全面建成小康社会，是我们党向人民、向历史作出的庄严承诺”。为了实现这一目标，党的十八大以来，我们党统筹推进“五位一体”总体布局，协调推进“四个全面”战略布局，在推动经济发展的基础上，建设社会主义市场经济、民主政治、先进文化、生态文明、和谐社会，协同推进人民富裕、国家强盛、中国美丽</a:t>
            </a:r>
            <a:r>
              <a:rPr lang="zh-CN" altLang="en-US" sz="1200" b="0" i="0" kern="1200" dirty="0" smtClean="0">
                <a:solidFill>
                  <a:schemeClr val="tx1"/>
                </a:solidFill>
                <a:effectLst/>
                <a:latin typeface="Arial" panose="020B0604020202020204" pitchFamily="34" charset="0"/>
                <a:ea typeface="+mn-ea"/>
                <a:cs typeface="+mn-cs"/>
              </a:rPr>
              <a:t>。</a:t>
            </a:r>
            <a:r>
              <a:rPr lang="en-US" altLang="zh-CN" sz="1200" b="0" i="0" kern="1200" dirty="0" smtClean="0">
                <a:solidFill>
                  <a:schemeClr val="tx1"/>
                </a:solidFill>
                <a:effectLst/>
                <a:latin typeface="Arial" panose="020B0604020202020204" pitchFamily="34" charset="0"/>
                <a:ea typeface="+mn-ea"/>
                <a:cs typeface="+mn-cs"/>
              </a:rPr>
              <a:t>2020</a:t>
            </a:r>
            <a:r>
              <a:rPr lang="zh-CN" altLang="en-US" sz="1200" b="0" i="0" kern="1200" dirty="0" smtClean="0">
                <a:solidFill>
                  <a:schemeClr val="tx1"/>
                </a:solidFill>
                <a:effectLst/>
                <a:latin typeface="Arial" panose="020B0604020202020204" pitchFamily="34" charset="0"/>
                <a:ea typeface="+mn-ea"/>
                <a:cs typeface="+mn-cs"/>
              </a:rPr>
              <a:t>年我国国内生产总值超过</a:t>
            </a:r>
            <a:r>
              <a:rPr lang="en-US" altLang="zh-CN" sz="1200" b="0" i="0" kern="1200" dirty="0" smtClean="0">
                <a:solidFill>
                  <a:schemeClr val="tx1"/>
                </a:solidFill>
                <a:effectLst/>
                <a:latin typeface="Arial" panose="020B0604020202020204" pitchFamily="34" charset="0"/>
                <a:ea typeface="+mn-ea"/>
                <a:cs typeface="+mn-cs"/>
              </a:rPr>
              <a:t>100</a:t>
            </a:r>
            <a:r>
              <a:rPr lang="zh-CN" altLang="en-US" sz="1200" b="0" i="0" kern="1200" dirty="0" smtClean="0">
                <a:solidFill>
                  <a:schemeClr val="tx1"/>
                </a:solidFill>
                <a:effectLst/>
                <a:latin typeface="Arial" panose="020B0604020202020204" pitchFamily="34" charset="0"/>
                <a:ea typeface="+mn-ea"/>
                <a:cs typeface="+mn-cs"/>
              </a:rPr>
              <a:t>万亿元</a:t>
            </a:r>
            <a:r>
              <a:rPr lang="zh-CN" altLang="en-US" sz="1200" b="0" i="0" kern="1200" dirty="0" smtClean="0">
                <a:solidFill>
                  <a:schemeClr val="tx1"/>
                </a:solidFill>
                <a:effectLst/>
                <a:latin typeface="Arial" panose="020B0604020202020204" pitchFamily="34" charset="0"/>
                <a:ea typeface="+mn-ea"/>
                <a:cs typeface="+mn-cs"/>
              </a:rPr>
              <a:t>，现行</a:t>
            </a:r>
            <a:r>
              <a:rPr lang="zh-CN" altLang="en-US" sz="1200" b="0" i="0" kern="1200" dirty="0" smtClean="0">
                <a:solidFill>
                  <a:schemeClr val="tx1"/>
                </a:solidFill>
                <a:effectLst/>
                <a:latin typeface="Arial" panose="020B0604020202020204" pitchFamily="34" charset="0"/>
                <a:ea typeface="+mn-ea"/>
                <a:cs typeface="+mn-cs"/>
              </a:rPr>
              <a:t>标准下农村贫困人口全部脱贫，三大攻坚战取得决定性</a:t>
            </a:r>
            <a:r>
              <a:rPr lang="zh-CN" altLang="en-US" sz="1200" b="0" i="0" kern="1200" dirty="0" smtClean="0">
                <a:solidFill>
                  <a:schemeClr val="tx1"/>
                </a:solidFill>
                <a:effectLst/>
                <a:latin typeface="Arial" panose="020B0604020202020204" pitchFamily="34" charset="0"/>
                <a:ea typeface="+mn-ea"/>
                <a:cs typeface="+mn-cs"/>
              </a:rPr>
              <a:t>成就。</a:t>
            </a:r>
            <a:endParaRPr lang="en-US" altLang="zh-CN" sz="1200" b="0" i="0" kern="1200" dirty="0" smtClean="0">
              <a:solidFill>
                <a:schemeClr val="tx1"/>
              </a:solidFill>
              <a:effectLst/>
              <a:latin typeface="Arial" panose="020B0604020202020204" pitchFamily="34" charset="0"/>
              <a:ea typeface="+mn-ea"/>
              <a:cs typeface="+mn-cs"/>
            </a:endParaRPr>
          </a:p>
          <a:p>
            <a:r>
              <a:rPr lang="zh-CN" altLang="en-US" sz="1200" b="0" i="0" kern="1200" dirty="0" smtClean="0">
                <a:solidFill>
                  <a:schemeClr val="tx1"/>
                </a:solidFill>
                <a:effectLst/>
                <a:latin typeface="Arial" panose="020B0604020202020204" pitchFamily="34" charset="0"/>
                <a:ea typeface="+mn-ea"/>
                <a:cs typeface="+mn-cs"/>
              </a:rPr>
              <a:t>    </a:t>
            </a:r>
            <a:endParaRPr lang="zh-CN" altLang="en-US" dirty="0"/>
          </a:p>
        </p:txBody>
      </p:sp>
      <p:sp>
        <p:nvSpPr>
          <p:cNvPr id="4" name="日期占位符 3"/>
          <p:cNvSpPr>
            <a:spLocks noGrp="1"/>
          </p:cNvSpPr>
          <p:nvPr>
            <p:ph type="dt" idx="10"/>
          </p:nvPr>
        </p:nvSpPr>
        <p:spPr/>
        <p:txBody>
          <a:bodyPr/>
          <a:lstStyle/>
          <a:p>
            <a:pPr marL="0" marR="0" lvl="0" indent="0" algn="r" defTabSz="914400" rtl="0" eaLnBrk="1" fontAlgn="base" latinLnBrk="0" hangingPunct="1">
              <a:lnSpc>
                <a:spcPct val="100000"/>
              </a:lnSpc>
              <a:spcBef>
                <a:spcPct val="0"/>
              </a:spcBef>
              <a:spcAft>
                <a:spcPct val="0"/>
              </a:spcAft>
              <a:buClrTx/>
              <a:buSzTx/>
              <a:buFont typeface="Arial" panose="020B0604020202020204" pitchFamily="34" charset="0"/>
              <a:buNone/>
              <a:defRPr/>
            </a:pPr>
            <a:fld id="{A6AF8F9E-BBF4-4FC3-B441-59CC92440747}" type="datetime1">
              <a:rPr kumimoji="0" lang="zh-CN" altLang="en-US" sz="1800" b="0" i="0" u="none" strike="noStrike" kern="1200" cap="none" spc="0" normalizeH="0" baseline="0" noProof="0" smtClean="0">
                <a:ln>
                  <a:noFill/>
                </a:ln>
                <a:solidFill>
                  <a:schemeClr val="tx1"/>
                </a:solidFill>
                <a:effectLst/>
                <a:uLnTx/>
                <a:uFillTx/>
                <a:latin typeface="Arial" panose="020B0604020202020204" pitchFamily="34" charset="0"/>
                <a:ea typeface="宋体" panose="02010600030101010101" pitchFamily="2" charset="-122"/>
                <a:cs typeface="+mn-cs"/>
              </a:rPr>
            </a:fld>
            <a:endParaRPr kumimoji="0" lang="zh-CN" altLang="en-US" sz="12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a:xfrm>
            <a:off x="685800" y="4400550"/>
            <a:ext cx="5486400" cy="3600450"/>
          </a:xfrm>
          <a:prstGeom prst="rect">
            <a:avLst/>
          </a:prstGeom>
        </p:spPr>
        <p:txBody>
          <a:bodyPr/>
          <a:lstStyle/>
          <a:p>
            <a:r>
              <a:rPr lang="en-US" altLang="zh-CN" sz="1200" kern="1200" dirty="0" smtClean="0">
                <a:solidFill>
                  <a:schemeClr val="tx1"/>
                </a:solidFill>
                <a:effectLst/>
                <a:latin typeface="Arial" panose="020B0604020202020204" pitchFamily="34" charset="0"/>
                <a:ea typeface="+mn-ea"/>
                <a:cs typeface="+mn-cs"/>
              </a:rPr>
              <a:t>    </a:t>
            </a:r>
            <a:r>
              <a:rPr lang="zh-CN" altLang="zh-CN" sz="1200" kern="1200" dirty="0" smtClean="0">
                <a:solidFill>
                  <a:schemeClr val="tx1"/>
                </a:solidFill>
                <a:effectLst/>
                <a:latin typeface="Arial" panose="020B0604020202020204" pitchFamily="34" charset="0"/>
                <a:ea typeface="+mn-ea"/>
                <a:cs typeface="+mn-cs"/>
              </a:rPr>
              <a:t>中国共产党领导中国人民进行伟大创造，建立并不断完善人民代表大会制度，建立并不断完善中国共产党领导的多党合作和政治协商制度、民族区域自治制度、基层群众自治制度，探索发展社会主义协商民主等富有中国特色和优势的民主形式，使人民当家作主落实到制度安排上，也日益充分地显现于国家政治生活和社会生活的丰富实践中。</a:t>
            </a:r>
            <a:r>
              <a:rPr lang="zh-CN" altLang="en-US" sz="1200" dirty="0" smtClean="0">
                <a:latin typeface="微软雅黑" panose="020B0503020204020204" pitchFamily="34" charset="-122"/>
                <a:ea typeface="微软雅黑" panose="020B0503020204020204" pitchFamily="34" charset="-122"/>
              </a:rPr>
              <a:t>    </a:t>
            </a:r>
            <a:endParaRPr lang="en-US" altLang="zh-CN" sz="1200" dirty="0" smtClean="0">
              <a:latin typeface="微软雅黑" panose="020B0503020204020204" pitchFamily="34" charset="-122"/>
              <a:ea typeface="微软雅黑" panose="020B0503020204020204" pitchFamily="34" charset="-122"/>
            </a:endParaRPr>
          </a:p>
          <a:p>
            <a:r>
              <a:rPr lang="en-US" altLang="zh-CN" sz="1200" dirty="0" smtClean="0">
                <a:latin typeface="微软雅黑" panose="020B0503020204020204" pitchFamily="34" charset="-122"/>
                <a:ea typeface="微软雅黑" panose="020B0503020204020204" pitchFamily="34" charset="-122"/>
              </a:rPr>
              <a:t>    </a:t>
            </a:r>
            <a:r>
              <a:rPr lang="zh-CN" altLang="en-US" sz="1200" dirty="0" smtClean="0">
                <a:latin typeface="微软雅黑" panose="020B0503020204020204" pitchFamily="34" charset="-122"/>
                <a:ea typeface="微软雅黑" panose="020B0503020204020204" pitchFamily="34" charset="-122"/>
              </a:rPr>
              <a:t>习近平总书记</a:t>
            </a:r>
            <a:r>
              <a:rPr lang="en-US" altLang="zh-CN" sz="1200" dirty="0" smtClean="0">
                <a:latin typeface="微软雅黑" panose="020B0503020204020204" pitchFamily="34" charset="-122"/>
                <a:ea typeface="微软雅黑" panose="020B0503020204020204" pitchFamily="34" charset="-122"/>
              </a:rPr>
              <a:t>2019</a:t>
            </a:r>
            <a:r>
              <a:rPr lang="zh-CN" altLang="en-US" sz="1200" dirty="0" smtClean="0">
                <a:latin typeface="微软雅黑" panose="020B0503020204020204" pitchFamily="34" charset="-122"/>
                <a:ea typeface="微软雅黑" panose="020B0503020204020204" pitchFamily="34" charset="-122"/>
              </a:rPr>
              <a:t>年</a:t>
            </a:r>
            <a:r>
              <a:rPr lang="en-US" altLang="zh-CN" sz="1200" dirty="0" smtClean="0">
                <a:latin typeface="微软雅黑" panose="020B0503020204020204" pitchFamily="34" charset="-122"/>
                <a:ea typeface="微软雅黑" panose="020B0503020204020204" pitchFamily="34" charset="-122"/>
              </a:rPr>
              <a:t>9</a:t>
            </a:r>
            <a:r>
              <a:rPr lang="zh-CN" altLang="en-US" sz="1200" dirty="0" smtClean="0">
                <a:latin typeface="微软雅黑" panose="020B0503020204020204" pitchFamily="34" charset="-122"/>
                <a:ea typeface="微软雅黑" panose="020B0503020204020204" pitchFamily="34" charset="-122"/>
              </a:rPr>
              <a:t>月</a:t>
            </a:r>
            <a:r>
              <a:rPr lang="en-US" altLang="zh-CN" sz="1200" dirty="0" smtClean="0">
                <a:latin typeface="微软雅黑" panose="020B0503020204020204" pitchFamily="34" charset="-122"/>
                <a:ea typeface="微软雅黑" panose="020B0503020204020204" pitchFamily="34" charset="-122"/>
              </a:rPr>
              <a:t>24</a:t>
            </a:r>
            <a:r>
              <a:rPr lang="zh-CN" altLang="en-US" sz="1200" dirty="0" smtClean="0">
                <a:latin typeface="微软雅黑" panose="020B0503020204020204" pitchFamily="34" charset="-122"/>
                <a:ea typeface="微软雅黑" panose="020B0503020204020204" pitchFamily="34" charset="-122"/>
              </a:rPr>
              <a:t>日在十九届中央政治局第十七次集体学习时提出：“我们国家的名称，我们各级国家机关的名称，都冠以“人民”的称号，这是我国社会主义国家政权的基本定位。我国国家制度深深植根于人民之中，能够有效体现人民意志、保障人民权益、激发人民创造力。”</a:t>
            </a:r>
            <a:endParaRPr lang="zh-CN" altLang="en-US" dirty="0"/>
          </a:p>
        </p:txBody>
      </p:sp>
      <p:sp>
        <p:nvSpPr>
          <p:cNvPr id="4" name="日期占位符 3"/>
          <p:cNvSpPr>
            <a:spLocks noGrp="1"/>
          </p:cNvSpPr>
          <p:nvPr>
            <p:ph type="dt" idx="10"/>
          </p:nvPr>
        </p:nvSpPr>
        <p:spPr/>
        <p:txBody>
          <a:bodyPr/>
          <a:lstStyle/>
          <a:p>
            <a:pPr marL="0" marR="0" lvl="0" indent="0" algn="r" defTabSz="914400" rtl="0" eaLnBrk="1" fontAlgn="base" latinLnBrk="0" hangingPunct="1">
              <a:lnSpc>
                <a:spcPct val="100000"/>
              </a:lnSpc>
              <a:spcBef>
                <a:spcPct val="0"/>
              </a:spcBef>
              <a:spcAft>
                <a:spcPct val="0"/>
              </a:spcAft>
              <a:buClrTx/>
              <a:buSzTx/>
              <a:buFont typeface="Arial" panose="020B0604020202020204" pitchFamily="34" charset="0"/>
              <a:buNone/>
              <a:defRPr/>
            </a:pPr>
            <a:fld id="{A6AF8F9E-BBF4-4FC3-B441-59CC92440747}" type="datetime1">
              <a:rPr kumimoji="0" lang="zh-CN" altLang="en-US" sz="1800" b="0" i="0" u="none" strike="noStrike" kern="1200" cap="none" spc="0" normalizeH="0" baseline="0" noProof="0" smtClean="0">
                <a:ln>
                  <a:noFill/>
                </a:ln>
                <a:solidFill>
                  <a:schemeClr val="tx1"/>
                </a:solidFill>
                <a:effectLst/>
                <a:uLnTx/>
                <a:uFillTx/>
                <a:latin typeface="Arial" panose="020B0604020202020204" pitchFamily="34" charset="0"/>
                <a:ea typeface="宋体" panose="02010600030101010101" pitchFamily="2" charset="-122"/>
                <a:cs typeface="+mn-cs"/>
              </a:rPr>
            </a:fld>
            <a:endParaRPr kumimoji="0" lang="zh-CN" altLang="en-US" sz="12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a:xfrm>
            <a:off x="685800" y="4400550"/>
            <a:ext cx="5486400" cy="3600450"/>
          </a:xfrm>
          <a:prstGeom prst="rect">
            <a:avLst/>
          </a:prstGeom>
        </p:spPr>
        <p:txBody>
          <a:bodyPr/>
          <a:lstStyle/>
          <a:p>
            <a:r>
              <a:rPr lang="zh-CN" altLang="en-US" sz="1200" b="0" i="0" kern="1200" dirty="0" smtClean="0">
                <a:solidFill>
                  <a:schemeClr val="tx1"/>
                </a:solidFill>
                <a:effectLst/>
                <a:latin typeface="Arial" panose="020B0604020202020204" pitchFamily="34" charset="0"/>
                <a:ea typeface="+mn-ea"/>
                <a:cs typeface="+mn-cs"/>
              </a:rPr>
              <a:t>    中华文化是中华民族劳动创造的，中国特色社会主义文化，源自于中华民族五千多年文明历史所孕育的中华优秀传统文化，熔铸于党领导人民在革命、建设、改革中创造的革命文化和社会主义先进文化，根植于中国国特色社会主义伟大实践。故宫结合新的实践和时代，以社会公众需求为导向、以藏品研究成果为基础、以文化创意研发为支撑、以文化产品质量为前提、以科学技术手段为引领，推动中华优秀传统文化创造性转化、创新性发展。</a:t>
            </a:r>
            <a:endParaRPr lang="en-US" altLang="zh-CN" sz="1200" b="0" i="0" kern="1200" dirty="0" smtClean="0">
              <a:solidFill>
                <a:schemeClr val="tx1"/>
              </a:solidFill>
              <a:effectLst/>
              <a:latin typeface="Arial" panose="020B0604020202020204" pitchFamily="34" charset="0"/>
              <a:ea typeface="+mn-ea"/>
              <a:cs typeface="+mn-cs"/>
            </a:endParaRPr>
          </a:p>
          <a:p>
            <a:pPr marL="0" marR="0" indent="0" algn="l" defTabSz="0" rtl="0" eaLnBrk="0" fontAlgn="base" latinLnBrk="0" hangingPunct="0">
              <a:lnSpc>
                <a:spcPct val="100000"/>
              </a:lnSpc>
              <a:spcBef>
                <a:spcPct val="30000"/>
              </a:spcBef>
              <a:spcAft>
                <a:spcPct val="0"/>
              </a:spcAft>
              <a:buClrTx/>
              <a:buSzTx/>
              <a:buFontTx/>
              <a:buNone/>
              <a:defRPr/>
            </a:pPr>
            <a:r>
              <a:rPr lang="zh-CN" altLang="en-US" sz="1200" b="0" i="0" kern="1200" dirty="0" smtClean="0">
                <a:solidFill>
                  <a:schemeClr val="tx1"/>
                </a:solidFill>
                <a:effectLst/>
                <a:latin typeface="Arial" panose="020B0604020202020204" pitchFamily="34" charset="0"/>
                <a:ea typeface="+mn-ea"/>
                <a:cs typeface="+mn-cs"/>
              </a:rPr>
              <a:t>    从“朕就是这样的汉子”雍正御批胶带、时尚“潮珠耳机”，到故宫猫系列，再到多款“国宝色”口红、“故宫美人”面膜</a:t>
            </a:r>
            <a:r>
              <a:rPr lang="en-US" altLang="zh-CN" sz="1200" b="0" i="0" kern="1200" dirty="0" smtClean="0">
                <a:solidFill>
                  <a:schemeClr val="tx1"/>
                </a:solidFill>
                <a:effectLst/>
                <a:latin typeface="Arial" panose="020B0604020202020204" pitchFamily="34" charset="0"/>
                <a:ea typeface="+mn-ea"/>
                <a:cs typeface="+mn-cs"/>
              </a:rPr>
              <a:t>……</a:t>
            </a:r>
            <a:r>
              <a:rPr lang="zh-CN" altLang="en-US" sz="1200" b="0" i="0" kern="1200" dirty="0" smtClean="0">
                <a:solidFill>
                  <a:schemeClr val="tx1"/>
                </a:solidFill>
                <a:effectLst/>
                <a:latin typeface="Arial" panose="020B0604020202020204" pitchFamily="34" charset="0"/>
                <a:ea typeface="+mn-ea"/>
                <a:cs typeface="+mn-cs"/>
              </a:rPr>
              <a:t>近年来，提起故宫文创，无论是否去过故宫，人们都不难感受到“朕的生意”正做得风生水起。</a:t>
            </a:r>
            <a:endParaRPr lang="en-US" altLang="zh-CN" sz="1200" b="0" i="0" kern="1200" dirty="0" smtClean="0">
              <a:solidFill>
                <a:schemeClr val="tx1"/>
              </a:solidFill>
              <a:effectLst/>
              <a:latin typeface="Arial" panose="020B0604020202020204" pitchFamily="34" charset="0"/>
              <a:ea typeface="+mn-ea"/>
              <a:cs typeface="+mn-cs"/>
            </a:endParaRPr>
          </a:p>
          <a:p>
            <a:pPr marL="0" marR="0" indent="0" algn="l" defTabSz="0" rtl="0" eaLnBrk="0" fontAlgn="base" latinLnBrk="0" hangingPunct="0">
              <a:lnSpc>
                <a:spcPct val="100000"/>
              </a:lnSpc>
              <a:spcBef>
                <a:spcPct val="30000"/>
              </a:spcBef>
              <a:spcAft>
                <a:spcPct val="0"/>
              </a:spcAft>
              <a:buClrTx/>
              <a:buSzTx/>
              <a:buFontTx/>
              <a:buNone/>
              <a:defRPr/>
            </a:pPr>
            <a:endParaRPr lang="en-US" altLang="zh-CN" sz="1200" b="0" i="0" kern="1200" dirty="0" smtClean="0">
              <a:solidFill>
                <a:schemeClr val="tx1"/>
              </a:solidFill>
              <a:effectLst/>
              <a:latin typeface="Arial" panose="020B0604020202020204" pitchFamily="34" charset="0"/>
              <a:ea typeface="+mn-ea"/>
              <a:cs typeface="+mn-cs"/>
            </a:endParaRPr>
          </a:p>
          <a:p>
            <a:endParaRPr lang="en-US" altLang="zh-CN" sz="1200" b="0" i="0" kern="1200" dirty="0" smtClean="0">
              <a:solidFill>
                <a:schemeClr val="tx1"/>
              </a:solidFill>
              <a:effectLst/>
              <a:latin typeface="Arial" panose="020B0604020202020204" pitchFamily="34" charset="0"/>
              <a:ea typeface="+mn-ea"/>
              <a:cs typeface="+mn-cs"/>
            </a:endParaRPr>
          </a:p>
        </p:txBody>
      </p:sp>
      <p:sp>
        <p:nvSpPr>
          <p:cNvPr id="4" name="日期占位符 3"/>
          <p:cNvSpPr>
            <a:spLocks noGrp="1"/>
          </p:cNvSpPr>
          <p:nvPr>
            <p:ph type="dt" idx="10"/>
          </p:nvPr>
        </p:nvSpPr>
        <p:spPr/>
        <p:txBody>
          <a:bodyPr/>
          <a:lstStyle/>
          <a:p>
            <a:pPr marL="0" marR="0" lvl="0" indent="0" algn="r" defTabSz="914400" rtl="0" eaLnBrk="1" fontAlgn="base" latinLnBrk="0" hangingPunct="1">
              <a:lnSpc>
                <a:spcPct val="100000"/>
              </a:lnSpc>
              <a:spcBef>
                <a:spcPct val="0"/>
              </a:spcBef>
              <a:spcAft>
                <a:spcPct val="0"/>
              </a:spcAft>
              <a:buClrTx/>
              <a:buSzTx/>
              <a:buFont typeface="Arial" panose="020B0604020202020204" pitchFamily="34" charset="0"/>
              <a:buNone/>
              <a:defRPr/>
            </a:pPr>
            <a:fld id="{A6AF8F9E-BBF4-4FC3-B441-59CC92440747}" type="datetime1">
              <a:rPr kumimoji="0" lang="zh-CN" altLang="en-US" sz="1800" b="0" i="0" u="none" strike="noStrike" kern="1200" cap="none" spc="0" normalizeH="0" baseline="0" noProof="0" smtClean="0">
                <a:ln>
                  <a:noFill/>
                </a:ln>
                <a:solidFill>
                  <a:schemeClr val="tx1"/>
                </a:solidFill>
                <a:effectLst/>
                <a:uLnTx/>
                <a:uFillTx/>
                <a:latin typeface="Arial" panose="020B0604020202020204" pitchFamily="34" charset="0"/>
                <a:ea typeface="宋体" panose="02010600030101010101" pitchFamily="2" charset="-122"/>
                <a:cs typeface="+mn-cs"/>
              </a:rPr>
            </a:fld>
            <a:endParaRPr kumimoji="0" lang="zh-CN" altLang="en-US" sz="12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a:xfrm>
            <a:off x="685800" y="4400550"/>
            <a:ext cx="5486400" cy="3600450"/>
          </a:xfrm>
          <a:prstGeom prst="rect">
            <a:avLst/>
          </a:prstGeom>
        </p:spPr>
        <p:txBody>
          <a:bodyPr/>
          <a:lstStyle/>
          <a:p>
            <a:r>
              <a:rPr lang="en-US" altLang="zh-CN" sz="1200" kern="1200" dirty="0" smtClean="0">
                <a:solidFill>
                  <a:schemeClr val="tx1"/>
                </a:solidFill>
                <a:effectLst/>
                <a:latin typeface="Arial" panose="020B0604020202020204" pitchFamily="34" charset="0"/>
                <a:ea typeface="+mn-ea"/>
                <a:cs typeface="+mn-cs"/>
              </a:rPr>
              <a:t>    </a:t>
            </a:r>
            <a:r>
              <a:rPr lang="zh-CN" altLang="zh-CN" sz="1200" kern="1200" dirty="0" smtClean="0">
                <a:solidFill>
                  <a:schemeClr val="tx1"/>
                </a:solidFill>
                <a:effectLst/>
                <a:latin typeface="Arial" panose="020B0604020202020204" pitchFamily="34" charset="0"/>
                <a:ea typeface="+mn-ea"/>
                <a:cs typeface="+mn-cs"/>
              </a:rPr>
              <a:t>民生无小事，枝叶总关情。我们党历来高度重视民生改善和社会保障。目前，我国以社会保险为主体，包括社会救助、社会福利、社会优抚等制度在内，功能完备的社会保障体系基本建成，基本医疗保险覆盖</a:t>
            </a:r>
            <a:r>
              <a:rPr lang="en-US" altLang="zh-CN" sz="1200" kern="1200" dirty="0" smtClean="0">
                <a:solidFill>
                  <a:schemeClr val="tx1"/>
                </a:solidFill>
                <a:effectLst/>
                <a:latin typeface="Arial" panose="020B0604020202020204" pitchFamily="34" charset="0"/>
                <a:ea typeface="+mn-ea"/>
                <a:cs typeface="+mn-cs"/>
              </a:rPr>
              <a:t>13.6</a:t>
            </a:r>
            <a:r>
              <a:rPr lang="zh-CN" altLang="zh-CN" sz="1200" kern="1200" dirty="0" smtClean="0">
                <a:solidFill>
                  <a:schemeClr val="tx1"/>
                </a:solidFill>
                <a:effectLst/>
                <a:latin typeface="Arial" panose="020B0604020202020204" pitchFamily="34" charset="0"/>
                <a:ea typeface="+mn-ea"/>
                <a:cs typeface="+mn-cs"/>
              </a:rPr>
              <a:t>亿人，基本养老保险覆盖近</a:t>
            </a:r>
            <a:r>
              <a:rPr lang="en-US" altLang="zh-CN" sz="1200" kern="1200" dirty="0" smtClean="0">
                <a:solidFill>
                  <a:schemeClr val="tx1"/>
                </a:solidFill>
                <a:effectLst/>
                <a:latin typeface="Arial" panose="020B0604020202020204" pitchFamily="34" charset="0"/>
                <a:ea typeface="+mn-ea"/>
                <a:cs typeface="+mn-cs"/>
              </a:rPr>
              <a:t>10</a:t>
            </a:r>
            <a:r>
              <a:rPr lang="zh-CN" altLang="zh-CN" sz="1200" kern="1200" dirty="0" smtClean="0">
                <a:solidFill>
                  <a:schemeClr val="tx1"/>
                </a:solidFill>
                <a:effectLst/>
                <a:latin typeface="Arial" panose="020B0604020202020204" pitchFamily="34" charset="0"/>
                <a:ea typeface="+mn-ea"/>
                <a:cs typeface="+mn-cs"/>
              </a:rPr>
              <a:t>亿人，是世界上规模最大的社会保障体系。</a:t>
            </a:r>
            <a:endParaRPr lang="zh-CN" altLang="zh-CN" sz="1200" kern="1200" dirty="0" smtClean="0">
              <a:solidFill>
                <a:schemeClr val="tx1"/>
              </a:solidFill>
              <a:effectLst/>
              <a:latin typeface="Arial" panose="020B0604020202020204" pitchFamily="34" charset="0"/>
              <a:ea typeface="+mn-ea"/>
              <a:cs typeface="+mn-cs"/>
            </a:endParaRPr>
          </a:p>
          <a:p>
            <a:r>
              <a:rPr lang="en-US" altLang="zh-CN" sz="1200" kern="1200" dirty="0" smtClean="0">
                <a:solidFill>
                  <a:schemeClr val="tx1"/>
                </a:solidFill>
                <a:effectLst/>
                <a:latin typeface="Arial" panose="020B0604020202020204" pitchFamily="34" charset="0"/>
                <a:ea typeface="+mn-ea"/>
                <a:cs typeface="+mn-cs"/>
              </a:rPr>
              <a:t>    </a:t>
            </a:r>
            <a:r>
              <a:rPr lang="zh-CN" altLang="zh-CN" sz="1200" kern="1200" dirty="0" smtClean="0">
                <a:solidFill>
                  <a:schemeClr val="tx1"/>
                </a:solidFill>
                <a:effectLst/>
                <a:latin typeface="Arial" panose="020B0604020202020204" pitchFamily="34" charset="0"/>
                <a:ea typeface="+mn-ea"/>
                <a:cs typeface="+mn-cs"/>
              </a:rPr>
              <a:t>把教育事业放在优先位置，深化教育改革，加快教育现代化，办好人民满意的教育。</a:t>
            </a:r>
            <a:endParaRPr lang="zh-CN" altLang="zh-CN" sz="1200" kern="1200" dirty="0" smtClean="0">
              <a:solidFill>
                <a:schemeClr val="tx1"/>
              </a:solidFill>
              <a:effectLst/>
              <a:latin typeface="Arial" panose="020B0604020202020204" pitchFamily="34" charset="0"/>
              <a:ea typeface="+mn-ea"/>
              <a:cs typeface="+mn-cs"/>
            </a:endParaRPr>
          </a:p>
          <a:p>
            <a:r>
              <a:rPr lang="en-US" altLang="zh-CN" sz="1200" kern="1200" dirty="0" smtClean="0">
                <a:solidFill>
                  <a:schemeClr val="tx1"/>
                </a:solidFill>
                <a:effectLst/>
                <a:latin typeface="Arial" panose="020B0604020202020204" pitchFamily="34" charset="0"/>
                <a:ea typeface="+mn-ea"/>
                <a:cs typeface="+mn-cs"/>
              </a:rPr>
              <a:t>    2020</a:t>
            </a:r>
            <a:r>
              <a:rPr lang="zh-CN" altLang="zh-CN" sz="1200" kern="1200" dirty="0" smtClean="0">
                <a:solidFill>
                  <a:schemeClr val="tx1"/>
                </a:solidFill>
                <a:effectLst/>
                <a:latin typeface="Arial" panose="020B0604020202020204" pitchFamily="34" charset="0"/>
                <a:ea typeface="+mn-ea"/>
                <a:cs typeface="+mn-cs"/>
              </a:rPr>
              <a:t>年全国居民人均可支配收入</a:t>
            </a:r>
            <a:r>
              <a:rPr lang="en-US" altLang="zh-CN" sz="1200" kern="1200" dirty="0" smtClean="0">
                <a:solidFill>
                  <a:schemeClr val="tx1"/>
                </a:solidFill>
                <a:effectLst/>
                <a:latin typeface="Arial" panose="020B0604020202020204" pitchFamily="34" charset="0"/>
                <a:ea typeface="+mn-ea"/>
                <a:cs typeface="+mn-cs"/>
              </a:rPr>
              <a:t>32189</a:t>
            </a:r>
            <a:r>
              <a:rPr lang="zh-CN" altLang="zh-CN" sz="1200" kern="1200" dirty="0" smtClean="0">
                <a:solidFill>
                  <a:schemeClr val="tx1"/>
                </a:solidFill>
                <a:effectLst/>
                <a:latin typeface="Arial" panose="020B0604020202020204" pitchFamily="34" charset="0"/>
                <a:ea typeface="+mn-ea"/>
                <a:cs typeface="+mn-cs"/>
              </a:rPr>
              <a:t>元。</a:t>
            </a:r>
            <a:endParaRPr lang="zh-CN" altLang="zh-CN" sz="1200" kern="1200" dirty="0" smtClean="0">
              <a:solidFill>
                <a:schemeClr val="tx1"/>
              </a:solidFill>
              <a:effectLst/>
              <a:latin typeface="Arial" panose="020B0604020202020204" pitchFamily="34" charset="0"/>
              <a:ea typeface="+mn-ea"/>
              <a:cs typeface="+mn-cs"/>
            </a:endParaRPr>
          </a:p>
          <a:p>
            <a:r>
              <a:rPr lang="zh-CN" altLang="zh-CN" sz="1200" kern="1200" dirty="0" smtClean="0">
                <a:solidFill>
                  <a:schemeClr val="tx1"/>
                </a:solidFill>
                <a:effectLst/>
                <a:latin typeface="Arial" panose="020B0604020202020204" pitchFamily="34" charset="0"/>
                <a:ea typeface="+mn-ea"/>
                <a:cs typeface="+mn-cs"/>
              </a:rPr>
              <a:t>近年来，电子商务、数据消费、现代供应链等新技术新模式蓬勃发展，育儿、养老、旅游、教育、健身等新需求空间广阔，服务业成为创新创业热点。</a:t>
            </a:r>
            <a:endParaRPr lang="en-US" altLang="zh-CN" dirty="0" smtClean="0"/>
          </a:p>
        </p:txBody>
      </p:sp>
      <p:sp>
        <p:nvSpPr>
          <p:cNvPr id="4" name="日期占位符 3"/>
          <p:cNvSpPr>
            <a:spLocks noGrp="1"/>
          </p:cNvSpPr>
          <p:nvPr>
            <p:ph type="dt" idx="10"/>
          </p:nvPr>
        </p:nvSpPr>
        <p:spPr/>
        <p:txBody>
          <a:bodyPr/>
          <a:lstStyle/>
          <a:p>
            <a:pPr marL="0" marR="0" lvl="0" indent="0" algn="r" defTabSz="914400" rtl="0" eaLnBrk="1" fontAlgn="base" latinLnBrk="0" hangingPunct="1">
              <a:lnSpc>
                <a:spcPct val="100000"/>
              </a:lnSpc>
              <a:spcBef>
                <a:spcPct val="0"/>
              </a:spcBef>
              <a:spcAft>
                <a:spcPct val="0"/>
              </a:spcAft>
              <a:buClrTx/>
              <a:buSzTx/>
              <a:buFont typeface="Arial" panose="020B0604020202020204" pitchFamily="34" charset="0"/>
              <a:buNone/>
              <a:defRPr/>
            </a:pPr>
            <a:fld id="{A6AF8F9E-BBF4-4FC3-B441-59CC92440747}" type="datetime1">
              <a:rPr kumimoji="0" lang="zh-CN" altLang="en-US" sz="1800" b="0" i="0" u="none" strike="noStrike" kern="1200" cap="none" spc="0" normalizeH="0" baseline="0" noProof="0" smtClean="0">
                <a:ln>
                  <a:noFill/>
                </a:ln>
                <a:solidFill>
                  <a:schemeClr val="tx1"/>
                </a:solidFill>
                <a:effectLst/>
                <a:uLnTx/>
                <a:uFillTx/>
                <a:latin typeface="Arial" panose="020B0604020202020204" pitchFamily="34" charset="0"/>
                <a:ea typeface="宋体" panose="02010600030101010101" pitchFamily="2" charset="-122"/>
                <a:cs typeface="+mn-cs"/>
              </a:rPr>
            </a:fld>
            <a:endParaRPr kumimoji="0" lang="zh-CN" altLang="en-US" sz="12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a:xfrm>
            <a:off x="685800" y="4400550"/>
            <a:ext cx="5486400" cy="3600450"/>
          </a:xfrm>
          <a:prstGeom prst="rect">
            <a:avLst/>
          </a:prstGeom>
        </p:spPr>
        <p:txBody>
          <a:bodyPr/>
          <a:lstStyle/>
          <a:p>
            <a:pPr marL="0" marR="0" indent="0" algn="l" defTabSz="0" rtl="0" eaLnBrk="0" fontAlgn="base" latinLnBrk="0" hangingPunct="0">
              <a:lnSpc>
                <a:spcPct val="100000"/>
              </a:lnSpc>
              <a:spcBef>
                <a:spcPct val="30000"/>
              </a:spcBef>
              <a:spcAft>
                <a:spcPct val="0"/>
              </a:spcAft>
              <a:buClrTx/>
              <a:buSzTx/>
              <a:buFontTx/>
              <a:buNone/>
              <a:defRPr/>
            </a:pPr>
            <a:r>
              <a:rPr lang="zh-CN" altLang="zh-CN" sz="1200" kern="1200" dirty="0" smtClean="0">
                <a:solidFill>
                  <a:schemeClr val="tx1"/>
                </a:solidFill>
                <a:effectLst/>
                <a:latin typeface="Arial" panose="020B0604020202020204" pitchFamily="34" charset="0"/>
                <a:ea typeface="+mn-ea"/>
                <a:cs typeface="+mn-cs"/>
              </a:rPr>
              <a:t>从“盼温饱”到“盼环保”，从“求生存”到“求生态”，这是新中国成立</a:t>
            </a:r>
            <a:r>
              <a:rPr lang="en-US" altLang="zh-CN" sz="1200" kern="1200" dirty="0" smtClean="0">
                <a:solidFill>
                  <a:schemeClr val="tx1"/>
                </a:solidFill>
                <a:effectLst/>
                <a:latin typeface="Arial" panose="020B0604020202020204" pitchFamily="34" charset="0"/>
                <a:ea typeface="+mn-ea"/>
                <a:cs typeface="+mn-cs"/>
              </a:rPr>
              <a:t>70</a:t>
            </a:r>
            <a:r>
              <a:rPr lang="zh-CN" altLang="zh-CN" sz="1200" kern="1200" dirty="0" smtClean="0">
                <a:solidFill>
                  <a:schemeClr val="tx1"/>
                </a:solidFill>
                <a:effectLst/>
                <a:latin typeface="Arial" panose="020B0604020202020204" pitchFamily="34" charset="0"/>
                <a:ea typeface="+mn-ea"/>
                <a:cs typeface="+mn-cs"/>
              </a:rPr>
              <a:t>年来，百姓心声的真实变化，推进中国特色社会主义生态文明建设，回应人民群众所想、所盼、所急，满足人民日益增长的优美生态环境的需要。</a:t>
            </a:r>
            <a:r>
              <a:rPr lang="zh-CN" altLang="en-US" sz="1200" dirty="0" smtClean="0"/>
              <a:t>    </a:t>
            </a:r>
            <a:endParaRPr lang="zh-CN" altLang="en-US" dirty="0"/>
          </a:p>
        </p:txBody>
      </p:sp>
      <p:sp>
        <p:nvSpPr>
          <p:cNvPr id="4" name="日期占位符 3"/>
          <p:cNvSpPr>
            <a:spLocks noGrp="1"/>
          </p:cNvSpPr>
          <p:nvPr>
            <p:ph type="dt" idx="10"/>
          </p:nvPr>
        </p:nvSpPr>
        <p:spPr/>
        <p:txBody>
          <a:bodyPr/>
          <a:lstStyle/>
          <a:p>
            <a:pPr marL="0" marR="0" lvl="0" indent="0" algn="r" defTabSz="914400" rtl="0" eaLnBrk="1" fontAlgn="base" latinLnBrk="0" hangingPunct="1">
              <a:lnSpc>
                <a:spcPct val="100000"/>
              </a:lnSpc>
              <a:spcBef>
                <a:spcPct val="0"/>
              </a:spcBef>
              <a:spcAft>
                <a:spcPct val="0"/>
              </a:spcAft>
              <a:buClrTx/>
              <a:buSzTx/>
              <a:buFont typeface="Arial" panose="020B0604020202020204" pitchFamily="34" charset="0"/>
              <a:buNone/>
              <a:defRPr/>
            </a:pPr>
            <a:fld id="{A6AF8F9E-BBF4-4FC3-B441-59CC92440747}" type="datetime1">
              <a:rPr kumimoji="0" lang="zh-CN" altLang="en-US" sz="1800" b="0" i="0" u="none" strike="noStrike" kern="1200" cap="none" spc="0" normalizeH="0" baseline="0" noProof="0" smtClean="0">
                <a:ln>
                  <a:noFill/>
                </a:ln>
                <a:solidFill>
                  <a:schemeClr val="tx1"/>
                </a:solidFill>
                <a:effectLst/>
                <a:uLnTx/>
                <a:uFillTx/>
                <a:latin typeface="Arial" panose="020B0604020202020204" pitchFamily="34" charset="0"/>
                <a:ea typeface="宋体" panose="02010600030101010101" pitchFamily="2" charset="-122"/>
                <a:cs typeface="+mn-cs"/>
              </a:rPr>
            </a:fld>
            <a:endParaRPr kumimoji="0" lang="zh-CN" altLang="en-US" sz="12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4" Type="http://schemas.openxmlformats.org/officeDocument/2006/relationships/tags" Target="../tags/tag6.xml"/><Relationship Id="rId3" Type="http://schemas.openxmlformats.org/officeDocument/2006/relationships/tags" Target="../tags/tag5.xml"/><Relationship Id="rId2" Type="http://schemas.openxmlformats.org/officeDocument/2006/relationships/tags" Target="../tags/tag4.xml"/><Relationship Id="rId1" Type="http://schemas.openxmlformats.org/officeDocument/2006/relationships/slideMaster" Target="../slideMasters/slideMaster3.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4" Type="http://schemas.openxmlformats.org/officeDocument/2006/relationships/tags" Target="../tags/tag3.xml"/><Relationship Id="rId3" Type="http://schemas.openxmlformats.org/officeDocument/2006/relationships/tags" Target="../tags/tag2.xml"/><Relationship Id="rId2" Type="http://schemas.openxmlformats.org/officeDocument/2006/relationships/tags" Target="../tags/tag1.xml"/><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标题">
    <p:bg>
      <p:bgPr>
        <a:solidFill>
          <a:schemeClr val="bg1"/>
        </a:solidFill>
        <a:effectLst/>
      </p:bgPr>
    </p:bg>
    <p:spTree>
      <p:nvGrpSpPr>
        <p:cNvPr id="1" name=""/>
        <p:cNvGrpSpPr/>
        <p:nvPr/>
      </p:nvGrpSpPr>
      <p:grpSpPr>
        <a:xfrm>
          <a:off x="0" y="0"/>
          <a:ext cx="0" cy="0"/>
          <a:chOff x="0" y="0"/>
          <a:chExt cx="0" cy="0"/>
        </a:xfrm>
      </p:grpSpPr>
      <p:pic>
        <p:nvPicPr>
          <p:cNvPr id="2051" name="图片 2" descr="01"/>
          <p:cNvPicPr>
            <a:picLocks noChangeAspect="1"/>
          </p:cNvPicPr>
          <p:nvPr userDrawn="1"/>
        </p:nvPicPr>
        <p:blipFill>
          <a:blip r:embed="rId2" cstate="print"/>
          <a:stretch>
            <a:fillRect/>
          </a:stretch>
        </p:blipFill>
        <p:spPr>
          <a:xfrm>
            <a:off x="-139700" y="0"/>
            <a:ext cx="12331700" cy="6935788"/>
          </a:xfrm>
          <a:prstGeom prst="rect">
            <a:avLst/>
          </a:prstGeom>
          <a:noFill/>
          <a:ln w="9525">
            <a:noFill/>
          </a:ln>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blank" preserve="1">
  <p:cSld name="空白">
    <p:bg>
      <p:bgPr>
        <a:solidFill>
          <a:schemeClr val="bg2"/>
        </a:solidFill>
        <a:effectLst/>
      </p:bgPr>
    </p:bg>
    <p:spTree>
      <p:nvGrpSpPr>
        <p:cNvPr id="1" name=""/>
        <p:cNvGrpSpPr/>
        <p:nvPr/>
      </p:nvGrpSpPr>
      <p:grpSpPr>
        <a:xfrm>
          <a:off x="0" y="0"/>
          <a:ext cx="0" cy="0"/>
          <a:chOff x="0" y="0"/>
          <a:chExt cx="0" cy="0"/>
        </a:xfrm>
      </p:grpSpPr>
      <p:sp>
        <p:nvSpPr>
          <p:cNvPr id="2" name="日期占位符 1"/>
          <p:cNvSpPr>
            <a:spLocks noGrp="1"/>
          </p:cNvSpPr>
          <p:nvPr>
            <p:ph type="dt" sz="half" idx="10"/>
            <p:custDataLst>
              <p:tags r:id="rId2"/>
            </p:custDataLst>
          </p:nvPr>
        </p:nvSpPr>
        <p:spPr>
          <a:xfrm>
            <a:off x="879742" y="6349833"/>
            <a:ext cx="2700000" cy="316800"/>
          </a:xfrm>
        </p:spPr>
        <p:txBody>
          <a:bodyPr/>
          <a:lstStyle/>
          <a:p>
            <a:fld id="{760FBDFE-C587-4B4C-A407-44438C67B59E}" type="datetimeFigureOut">
              <a:rPr lang="zh-CN" altLang="en-US" smtClean="0"/>
            </a:fld>
            <a:endParaRPr lang="zh-CN" altLang="en-US"/>
          </a:p>
        </p:txBody>
      </p:sp>
      <p:sp>
        <p:nvSpPr>
          <p:cNvPr id="3" name="页脚占位符 2"/>
          <p:cNvSpPr>
            <a:spLocks noGrp="1"/>
          </p:cNvSpPr>
          <p:nvPr>
            <p:ph type="ftr" sz="quarter" idx="11"/>
            <p:custDataLst>
              <p:tags r:id="rId3"/>
            </p:custDataLst>
          </p:nvPr>
        </p:nvSpPr>
        <p:spPr>
          <a:xfrm>
            <a:off x="4116000" y="6349833"/>
            <a:ext cx="3960000" cy="316800"/>
          </a:xfrm>
        </p:spPr>
        <p:txBody>
          <a:bodyPr/>
          <a:lstStyle/>
          <a:p>
            <a:endParaRPr lang="zh-CN" altLang="en-US"/>
          </a:p>
        </p:txBody>
      </p:sp>
      <p:sp>
        <p:nvSpPr>
          <p:cNvPr id="4" name="灯片编号占位符 3"/>
          <p:cNvSpPr>
            <a:spLocks noGrp="1"/>
          </p:cNvSpPr>
          <p:nvPr>
            <p:ph type="sldNum" sz="quarter" idx="12"/>
            <p:custDataLst>
              <p:tags r:id="rId4"/>
            </p:custDataLst>
          </p:nvPr>
        </p:nvSpPr>
        <p:spPr>
          <a:xfrm>
            <a:off x="8610600" y="6349833"/>
            <a:ext cx="2700000" cy="316800"/>
          </a:xfrm>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itle">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zh-CN" altLang="en-US"/>
              <a:t>单击此处编辑母版标题样式</a:t>
            </a:r>
            <a:endParaRPr lang="zh-CN" altLang="en-US"/>
          </a:p>
        </p:txBody>
      </p:sp>
      <p:sp>
        <p:nvSpPr>
          <p:cNvPr id="3" name="副标题 2"/>
          <p:cNvSpPr>
            <a:spLocks noGrp="1"/>
          </p:cNvSpPr>
          <p:nvPr>
            <p:ph type="subTitle" idx="1" hasCustomPrompt="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单击以编辑母版副标题样式</a:t>
            </a:r>
            <a:endParaRPr lang="zh-CN" altLang="en-US"/>
          </a:p>
        </p:txBody>
      </p:sp>
      <p:sp>
        <p:nvSpPr>
          <p:cNvPr id="4" name="日期占位符 3"/>
          <p:cNvSpPr>
            <a:spLocks noGrp="1"/>
          </p:cNvSpPr>
          <p:nvPr>
            <p:ph type="dt" sz="half" idx="10"/>
          </p:nvPr>
        </p:nvSpPr>
        <p:spPr>
          <a:xfrm>
            <a:off x="838200" y="6356350"/>
            <a:ext cx="2743200" cy="365125"/>
          </a:xfrm>
          <a:prstGeom prst="rect">
            <a:avLst/>
          </a:prstGeom>
        </p:spPr>
        <p:txBody>
          <a:bodyPr/>
          <a:lstStyle/>
          <a:p>
            <a:fld id="{9EC3FE15-038D-4F7B-A956-F9F08F7A3612}" type="datetimeFigureOut">
              <a:rPr lang="zh-CN" altLang="en-US" smtClean="0"/>
            </a:fld>
            <a:endParaRPr lang="zh-CN" altLang="en-US"/>
          </a:p>
        </p:txBody>
      </p:sp>
      <p:sp>
        <p:nvSpPr>
          <p:cNvPr id="5" name="页脚占位符 4"/>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8610600" y="6356350"/>
            <a:ext cx="2743200" cy="365125"/>
          </a:xfrm>
          <a:prstGeom prst="rect">
            <a:avLst/>
          </a:prstGeom>
        </p:spPr>
        <p:txBody>
          <a:bodyPr/>
          <a:lstStyle/>
          <a:p>
            <a:fld id="{F5FFCDB6-C4C7-4176-9857-C2E68F822DC2}" type="slidenum">
              <a:rPr lang="zh-CN" altLang="en-US" smtClean="0"/>
            </a:fld>
            <a:endParaRPr lang="zh-CN"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自定义版式">
    <p:bg>
      <p:bgPr>
        <a:solidFill>
          <a:schemeClr val="bg1"/>
        </a:solidFill>
        <a:effectLst/>
      </p:bgPr>
    </p:bg>
    <p:spTree>
      <p:nvGrpSpPr>
        <p:cNvPr id="1" name=""/>
        <p:cNvGrpSpPr/>
        <p:nvPr/>
      </p:nvGrpSpPr>
      <p:grpSpPr>
        <a:xfrm>
          <a:off x="0" y="0"/>
          <a:ext cx="0" cy="0"/>
          <a:chOff x="0" y="0"/>
          <a:chExt cx="0" cy="0"/>
        </a:xfrm>
      </p:grpSpPr>
      <p:pic>
        <p:nvPicPr>
          <p:cNvPr id="3075" name="图片 5" descr="01c"/>
          <p:cNvPicPr>
            <a:picLocks noChangeAspect="1"/>
          </p:cNvPicPr>
          <p:nvPr userDrawn="1"/>
        </p:nvPicPr>
        <p:blipFill>
          <a:blip r:embed="rId2" cstate="print"/>
          <a:stretch>
            <a:fillRect/>
          </a:stretch>
        </p:blipFill>
        <p:spPr>
          <a:xfrm>
            <a:off x="-111125" y="0"/>
            <a:ext cx="12303125" cy="6919913"/>
          </a:xfrm>
          <a:prstGeom prst="rect">
            <a:avLst/>
          </a:prstGeom>
          <a:noFill/>
          <a:ln w="9525">
            <a:noFill/>
          </a:ln>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cSld name="1_标题和内容">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6"/>
            <a:ext cx="10515600" cy="1325563"/>
          </a:xfrm>
          <a:prstGeom prst="rect">
            <a:avLst/>
          </a:prstGeom>
        </p:spPr>
        <p:txBody>
          <a:bodyPr/>
          <a:lstStyle/>
          <a:p>
            <a:r>
              <a:rPr lang="zh-CN" altLang="en-US"/>
              <a:t>单击此处编辑母版标题样式</a:t>
            </a:r>
            <a:endParaRPr lang="zh-CN" altLang="en-US"/>
          </a:p>
        </p:txBody>
      </p:sp>
      <p:sp>
        <p:nvSpPr>
          <p:cNvPr id="3" name="内容占位符 2"/>
          <p:cNvSpPr>
            <a:spLocks noGrp="1"/>
          </p:cNvSpPr>
          <p:nvPr>
            <p:ph idx="1"/>
          </p:nvPr>
        </p:nvSpPr>
        <p:spPr>
          <a:xfrm>
            <a:off x="838200" y="1825625"/>
            <a:ext cx="10515600" cy="4351338"/>
          </a:xfrm>
          <a:prstGeom prst="rect">
            <a:avLst/>
          </a:prstGeom>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10"/>
          </p:nvPr>
        </p:nvSpPr>
        <p:spPr>
          <a:xfrm>
            <a:off x="838200" y="6356351"/>
            <a:ext cx="2743200" cy="365125"/>
          </a:xfrm>
          <a:prstGeom prst="rect">
            <a:avLst/>
          </a:prstGeom>
        </p:spPr>
        <p:txBody>
          <a:bodyPr/>
          <a:lstStyle/>
          <a:p>
            <a:fld id="{EA7A3100-DE3C-46DE-A901-464DE630C16B}" type="datetimeFigureOut">
              <a:rPr lang="zh-CN" altLang="en-US" smtClean="0"/>
            </a:fld>
            <a:endParaRPr lang="zh-CN" altLang="en-US"/>
          </a:p>
        </p:txBody>
      </p:sp>
      <p:sp>
        <p:nvSpPr>
          <p:cNvPr id="5" name="页脚占位符 4"/>
          <p:cNvSpPr>
            <a:spLocks noGrp="1"/>
          </p:cNvSpPr>
          <p:nvPr>
            <p:ph type="ftr" sz="quarter" idx="11"/>
          </p:nvPr>
        </p:nvSpPr>
        <p:spPr>
          <a:xfrm>
            <a:off x="4038600" y="6356351"/>
            <a:ext cx="4114800" cy="365125"/>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8610600" y="6356351"/>
            <a:ext cx="2743200" cy="365125"/>
          </a:xfrm>
          <a:prstGeom prst="rect">
            <a:avLst/>
          </a:prstGeom>
        </p:spPr>
        <p:txBody>
          <a:bodyPr/>
          <a:lstStyle/>
          <a:p>
            <a:fld id="{A775A56D-B246-4D3E-BAE7-937263F86FD5}" type="slidenum">
              <a:rPr lang="zh-CN" altLang="en-US" smtClean="0"/>
            </a:fld>
            <a:endParaRPr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标题幻灯片">
    <p:spTree>
      <p:nvGrpSpPr>
        <p:cNvPr id="1" name=""/>
        <p:cNvGrpSpPr/>
        <p:nvPr/>
      </p:nvGrpSpPr>
      <p:grpSpPr>
        <a:xfrm>
          <a:off x="0" y="0"/>
          <a:ext cx="0" cy="0"/>
          <a:chOff x="0" y="0"/>
          <a:chExt cx="0" cy="0"/>
        </a:xfrm>
      </p:grpSpPr>
      <p:sp>
        <p:nvSpPr>
          <p:cNvPr id="2" name="矩形 7"/>
          <p:cNvSpPr/>
          <p:nvPr userDrawn="1"/>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4">
    <p:spTree>
      <p:nvGrpSpPr>
        <p:cNvPr id="1" name=""/>
        <p:cNvGrpSpPr/>
        <p:nvPr/>
      </p:nvGrpSpPr>
      <p:grpSpPr>
        <a:xfrm>
          <a:off x="0" y="0"/>
          <a:ext cx="0" cy="0"/>
          <a:chOff x="0" y="0"/>
          <a:chExt cx="0" cy="0"/>
        </a:xfrm>
      </p:grpSpPr>
      <p:sp>
        <p:nvSpPr>
          <p:cNvPr id="8" name="眉头"/>
          <p:cNvSpPr txBox="1"/>
          <p:nvPr userDrawn="1"/>
        </p:nvSpPr>
        <p:spPr>
          <a:xfrm>
            <a:off x="648498" y="97276"/>
            <a:ext cx="1210588" cy="338554"/>
          </a:xfrm>
          <a:prstGeom prst="rect">
            <a:avLst/>
          </a:prstGeom>
          <a:noFill/>
        </p:spPr>
        <p:txBody>
          <a:bodyPr wrap="none" rtlCol="0">
            <a:spAutoFit/>
          </a:bodyPr>
          <a:lstStyle/>
          <a:p>
            <a:pPr defTabSz="1219200"/>
            <a:r>
              <a:rPr lang="zh-CN" altLang="en-US" sz="1600" kern="0">
                <a:solidFill>
                  <a:schemeClr val="bg1"/>
                </a:solidFill>
                <a:latin typeface="方正正黑简体" pitchFamily="2" charset="-122"/>
                <a:ea typeface="方正正黑简体" pitchFamily="2" charset="-122"/>
              </a:rPr>
              <a:t>章节标题一</a:t>
            </a:r>
            <a:endParaRPr lang="zh-CN" altLang="en-US" sz="1600" kern="0">
              <a:solidFill>
                <a:schemeClr val="bg1"/>
              </a:solidFill>
              <a:latin typeface="方正正黑简体" pitchFamily="2" charset="-122"/>
              <a:ea typeface="方正正黑简体" pitchFamily="2" charset="-122"/>
            </a:endParaRPr>
          </a:p>
        </p:txBody>
      </p:sp>
      <p:sp>
        <p:nvSpPr>
          <p:cNvPr id="9" name="眉头"/>
          <p:cNvSpPr txBox="1"/>
          <p:nvPr userDrawn="1"/>
        </p:nvSpPr>
        <p:spPr>
          <a:xfrm>
            <a:off x="2478497" y="97276"/>
            <a:ext cx="1210588" cy="338554"/>
          </a:xfrm>
          <a:prstGeom prst="rect">
            <a:avLst/>
          </a:prstGeom>
          <a:noFill/>
        </p:spPr>
        <p:txBody>
          <a:bodyPr wrap="none" rtlCol="0">
            <a:spAutoFit/>
          </a:bodyPr>
          <a:lstStyle/>
          <a:p>
            <a:pPr defTabSz="1219200"/>
            <a:r>
              <a:rPr lang="zh-CN" altLang="en-US" sz="1600" kern="0">
                <a:solidFill>
                  <a:schemeClr val="bg1"/>
                </a:solidFill>
                <a:latin typeface="方正正黑简体" pitchFamily="2" charset="-122"/>
                <a:ea typeface="方正正黑简体" pitchFamily="2" charset="-122"/>
              </a:rPr>
              <a:t>章节标题二</a:t>
            </a:r>
            <a:endParaRPr lang="zh-CN" altLang="en-US" sz="1600" kern="0">
              <a:solidFill>
                <a:schemeClr val="bg1"/>
              </a:solidFill>
              <a:latin typeface="方正正黑简体" pitchFamily="2" charset="-122"/>
              <a:ea typeface="方正正黑简体" pitchFamily="2" charset="-122"/>
            </a:endParaRPr>
          </a:p>
        </p:txBody>
      </p:sp>
      <p:sp>
        <p:nvSpPr>
          <p:cNvPr id="10" name="眉头"/>
          <p:cNvSpPr txBox="1"/>
          <p:nvPr userDrawn="1"/>
        </p:nvSpPr>
        <p:spPr>
          <a:xfrm>
            <a:off x="4324930" y="97276"/>
            <a:ext cx="1210588" cy="338554"/>
          </a:xfrm>
          <a:prstGeom prst="rect">
            <a:avLst/>
          </a:prstGeom>
          <a:noFill/>
        </p:spPr>
        <p:txBody>
          <a:bodyPr wrap="none" rtlCol="0">
            <a:spAutoFit/>
          </a:bodyPr>
          <a:lstStyle/>
          <a:p>
            <a:pPr defTabSz="1219200"/>
            <a:r>
              <a:rPr lang="zh-CN" altLang="en-US" sz="1600" kern="0">
                <a:solidFill>
                  <a:schemeClr val="bg1"/>
                </a:solidFill>
                <a:latin typeface="方正正黑简体" pitchFamily="2" charset="-122"/>
                <a:ea typeface="方正正黑简体" pitchFamily="2" charset="-122"/>
              </a:rPr>
              <a:t>章节标题三</a:t>
            </a:r>
            <a:endParaRPr lang="zh-CN" altLang="en-US" sz="1600" kern="0">
              <a:solidFill>
                <a:schemeClr val="bg1"/>
              </a:solidFill>
              <a:latin typeface="方正正黑简体" pitchFamily="2" charset="-122"/>
              <a:ea typeface="方正正黑简体" pitchFamily="2" charset="-122"/>
            </a:endParaRPr>
          </a:p>
        </p:txBody>
      </p:sp>
      <p:sp>
        <p:nvSpPr>
          <p:cNvPr id="11" name="眉头"/>
          <p:cNvSpPr txBox="1"/>
          <p:nvPr userDrawn="1"/>
        </p:nvSpPr>
        <p:spPr>
          <a:xfrm>
            <a:off x="6145876" y="97276"/>
            <a:ext cx="1210588" cy="338554"/>
          </a:xfrm>
          <a:prstGeom prst="rect">
            <a:avLst/>
          </a:prstGeom>
          <a:noFill/>
        </p:spPr>
        <p:txBody>
          <a:bodyPr wrap="none" rtlCol="0">
            <a:spAutoFit/>
          </a:bodyPr>
          <a:lstStyle/>
          <a:p>
            <a:pPr defTabSz="1219200"/>
            <a:r>
              <a:rPr lang="zh-CN" altLang="en-US" sz="1600" kern="0">
                <a:solidFill>
                  <a:schemeClr val="bg1"/>
                </a:solidFill>
                <a:latin typeface="方正正黑简体" pitchFamily="2" charset="-122"/>
                <a:ea typeface="方正正黑简体" pitchFamily="2" charset="-122"/>
              </a:rPr>
              <a:t>章节标题四</a:t>
            </a:r>
            <a:endParaRPr lang="zh-CN" altLang="en-US" sz="1600" kern="0">
              <a:solidFill>
                <a:schemeClr val="bg1"/>
              </a:solidFill>
              <a:latin typeface="方正正黑简体" pitchFamily="2" charset="-122"/>
              <a:ea typeface="方正正黑简体" pitchFamily="2" charset="-122"/>
            </a:endParaRPr>
          </a:p>
        </p:txBody>
      </p:sp>
      <p:sp>
        <p:nvSpPr>
          <p:cNvPr id="12" name="眉头"/>
          <p:cNvSpPr txBox="1"/>
          <p:nvPr userDrawn="1"/>
        </p:nvSpPr>
        <p:spPr>
          <a:xfrm>
            <a:off x="7966821" y="97276"/>
            <a:ext cx="1210588" cy="338554"/>
          </a:xfrm>
          <a:prstGeom prst="rect">
            <a:avLst/>
          </a:prstGeom>
          <a:noFill/>
        </p:spPr>
        <p:txBody>
          <a:bodyPr wrap="none" rtlCol="0">
            <a:spAutoFit/>
          </a:bodyPr>
          <a:lstStyle/>
          <a:p>
            <a:pPr defTabSz="1219200"/>
            <a:r>
              <a:rPr lang="zh-CN" altLang="en-US" sz="1600" kern="0">
                <a:solidFill>
                  <a:schemeClr val="bg1"/>
                </a:solidFill>
                <a:latin typeface="方正正黑简体" pitchFamily="2" charset="-122"/>
                <a:ea typeface="方正正黑简体" pitchFamily="2" charset="-122"/>
              </a:rPr>
              <a:t>章节标题五</a:t>
            </a:r>
            <a:endParaRPr lang="zh-CN" altLang="en-US" sz="1600" kern="0">
              <a:solidFill>
                <a:schemeClr val="bg1"/>
              </a:solidFill>
              <a:latin typeface="方正正黑简体" pitchFamily="2" charset="-122"/>
              <a:ea typeface="方正正黑简体" pitchFamily="2" charset="-122"/>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0-#ppt_w/2"/>
                                          </p:val>
                                        </p:tav>
                                        <p:tav tm="100000">
                                          <p:val>
                                            <p:strVal val="#ppt_x"/>
                                          </p:val>
                                        </p:tav>
                                      </p:tavLst>
                                    </p:anim>
                                    <p:anim calcmode="lin" valueType="num">
                                      <p:cBhvr additive="base">
                                        <p:cTn id="8" dur="500" fill="hold"/>
                                        <p:tgtEl>
                                          <p:spTgt spid="8"/>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additive="base">
                                        <p:cTn id="11" dur="500" fill="hold"/>
                                        <p:tgtEl>
                                          <p:spTgt spid="9"/>
                                        </p:tgtEl>
                                        <p:attrNameLst>
                                          <p:attrName>ppt_x</p:attrName>
                                        </p:attrNameLst>
                                      </p:cBhvr>
                                      <p:tavLst>
                                        <p:tav tm="0">
                                          <p:val>
                                            <p:strVal val="0-#ppt_w/2"/>
                                          </p:val>
                                        </p:tav>
                                        <p:tav tm="100000">
                                          <p:val>
                                            <p:strVal val="#ppt_x"/>
                                          </p:val>
                                        </p:tav>
                                      </p:tavLst>
                                    </p:anim>
                                    <p:anim calcmode="lin" valueType="num">
                                      <p:cBhvr additive="base">
                                        <p:cTn id="12" dur="500" fill="hold"/>
                                        <p:tgtEl>
                                          <p:spTgt spid="9"/>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0"/>
                                  </p:stCondLst>
                                  <p:childTnLst>
                                    <p:set>
                                      <p:cBhvr>
                                        <p:cTn id="14" dur="1" fill="hold">
                                          <p:stCondLst>
                                            <p:cond delay="0"/>
                                          </p:stCondLst>
                                        </p:cTn>
                                        <p:tgtEl>
                                          <p:spTgt spid="10"/>
                                        </p:tgtEl>
                                        <p:attrNameLst>
                                          <p:attrName>style.visibility</p:attrName>
                                        </p:attrNameLst>
                                      </p:cBhvr>
                                      <p:to>
                                        <p:strVal val="visible"/>
                                      </p:to>
                                    </p:set>
                                    <p:anim calcmode="lin" valueType="num">
                                      <p:cBhvr additive="base">
                                        <p:cTn id="15" dur="500" fill="hold"/>
                                        <p:tgtEl>
                                          <p:spTgt spid="10"/>
                                        </p:tgtEl>
                                        <p:attrNameLst>
                                          <p:attrName>ppt_x</p:attrName>
                                        </p:attrNameLst>
                                      </p:cBhvr>
                                      <p:tavLst>
                                        <p:tav tm="0">
                                          <p:val>
                                            <p:strVal val="0-#ppt_w/2"/>
                                          </p:val>
                                        </p:tav>
                                        <p:tav tm="100000">
                                          <p:val>
                                            <p:strVal val="#ppt_x"/>
                                          </p:val>
                                        </p:tav>
                                      </p:tavLst>
                                    </p:anim>
                                    <p:anim calcmode="lin" valueType="num">
                                      <p:cBhvr additive="base">
                                        <p:cTn id="16" dur="500" fill="hold"/>
                                        <p:tgtEl>
                                          <p:spTgt spid="10"/>
                                        </p:tgtEl>
                                        <p:attrNameLst>
                                          <p:attrName>ppt_y</p:attrName>
                                        </p:attrNameLst>
                                      </p:cBhvr>
                                      <p:tavLst>
                                        <p:tav tm="0">
                                          <p:val>
                                            <p:strVal val="#ppt_y"/>
                                          </p:val>
                                        </p:tav>
                                        <p:tav tm="100000">
                                          <p:val>
                                            <p:strVal val="#ppt_y"/>
                                          </p:val>
                                        </p:tav>
                                      </p:tavLst>
                                    </p:anim>
                                  </p:childTnLst>
                                </p:cTn>
                              </p:par>
                              <p:par>
                                <p:cTn id="17" presetID="2" presetClass="entr" presetSubtype="8" fill="hold" grpId="0" nodeType="withEffect">
                                  <p:stCondLst>
                                    <p:cond delay="0"/>
                                  </p:stCondLst>
                                  <p:childTnLst>
                                    <p:set>
                                      <p:cBhvr>
                                        <p:cTn id="18" dur="1" fill="hold">
                                          <p:stCondLst>
                                            <p:cond delay="0"/>
                                          </p:stCondLst>
                                        </p:cTn>
                                        <p:tgtEl>
                                          <p:spTgt spid="11"/>
                                        </p:tgtEl>
                                        <p:attrNameLst>
                                          <p:attrName>style.visibility</p:attrName>
                                        </p:attrNameLst>
                                      </p:cBhvr>
                                      <p:to>
                                        <p:strVal val="visible"/>
                                      </p:to>
                                    </p:set>
                                    <p:anim calcmode="lin" valueType="num">
                                      <p:cBhvr additive="base">
                                        <p:cTn id="19" dur="500" fill="hold"/>
                                        <p:tgtEl>
                                          <p:spTgt spid="11"/>
                                        </p:tgtEl>
                                        <p:attrNameLst>
                                          <p:attrName>ppt_x</p:attrName>
                                        </p:attrNameLst>
                                      </p:cBhvr>
                                      <p:tavLst>
                                        <p:tav tm="0">
                                          <p:val>
                                            <p:strVal val="0-#ppt_w/2"/>
                                          </p:val>
                                        </p:tav>
                                        <p:tav tm="100000">
                                          <p:val>
                                            <p:strVal val="#ppt_x"/>
                                          </p:val>
                                        </p:tav>
                                      </p:tavLst>
                                    </p:anim>
                                    <p:anim calcmode="lin" valueType="num">
                                      <p:cBhvr additive="base">
                                        <p:cTn id="20" dur="500" fill="hold"/>
                                        <p:tgtEl>
                                          <p:spTgt spid="11"/>
                                        </p:tgtEl>
                                        <p:attrNameLst>
                                          <p:attrName>ppt_y</p:attrName>
                                        </p:attrNameLst>
                                      </p:cBhvr>
                                      <p:tavLst>
                                        <p:tav tm="0">
                                          <p:val>
                                            <p:strVal val="#ppt_y"/>
                                          </p:val>
                                        </p:tav>
                                        <p:tav tm="100000">
                                          <p:val>
                                            <p:strVal val="#ppt_y"/>
                                          </p:val>
                                        </p:tav>
                                      </p:tavLst>
                                    </p:anim>
                                  </p:childTnLst>
                                </p:cTn>
                              </p:par>
                              <p:par>
                                <p:cTn id="21" presetID="2" presetClass="entr" presetSubtype="8" fill="hold" grpId="0" nodeType="withEffect">
                                  <p:stCondLst>
                                    <p:cond delay="0"/>
                                  </p:stCondLst>
                                  <p:childTnLst>
                                    <p:set>
                                      <p:cBhvr>
                                        <p:cTn id="22" dur="1" fill="hold">
                                          <p:stCondLst>
                                            <p:cond delay="0"/>
                                          </p:stCondLst>
                                        </p:cTn>
                                        <p:tgtEl>
                                          <p:spTgt spid="12"/>
                                        </p:tgtEl>
                                        <p:attrNameLst>
                                          <p:attrName>style.visibility</p:attrName>
                                        </p:attrNameLst>
                                      </p:cBhvr>
                                      <p:to>
                                        <p:strVal val="visible"/>
                                      </p:to>
                                    </p:set>
                                    <p:anim calcmode="lin" valueType="num">
                                      <p:cBhvr additive="base">
                                        <p:cTn id="23" dur="500" fill="hold"/>
                                        <p:tgtEl>
                                          <p:spTgt spid="12"/>
                                        </p:tgtEl>
                                        <p:attrNameLst>
                                          <p:attrName>ppt_x</p:attrName>
                                        </p:attrNameLst>
                                      </p:cBhvr>
                                      <p:tavLst>
                                        <p:tav tm="0">
                                          <p:val>
                                            <p:strVal val="0-#ppt_w/2"/>
                                          </p:val>
                                        </p:tav>
                                        <p:tav tm="100000">
                                          <p:val>
                                            <p:strVal val="#ppt_x"/>
                                          </p:val>
                                        </p:tav>
                                      </p:tavLst>
                                    </p:anim>
                                    <p:anim calcmode="lin" valueType="num">
                                      <p:cBhvr additive="base">
                                        <p:cTn id="24" dur="500" fill="hold"/>
                                        <p:tgtEl>
                                          <p:spTgt spid="1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P spid="10" grpId="0"/>
      <p:bldP spid="11" grpId="0"/>
      <p:bldP spid="12" grpId="0"/>
    </p:bld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a:xfrm>
            <a:off x="838200" y="6356350"/>
            <a:ext cx="2743200" cy="365125"/>
          </a:xfrm>
        </p:spPr>
        <p:txBody>
          <a:bodyPr/>
          <a:lstStyle/>
          <a:p>
            <a:fld id="{82F288E0-7875-42C4-84C8-98DBBD3BF4D2}" type="datetimeFigureOut">
              <a:rPr lang="zh-CN" altLang="en-US" smtClean="0"/>
            </a:fld>
            <a:endParaRPr lang="zh-CN" altLang="en-US"/>
          </a:p>
        </p:txBody>
      </p:sp>
      <p:sp>
        <p:nvSpPr>
          <p:cNvPr id="3" name="页脚占位符 2"/>
          <p:cNvSpPr>
            <a:spLocks noGrp="1"/>
          </p:cNvSpPr>
          <p:nvPr>
            <p:ph type="ftr" sz="quarter" idx="11"/>
          </p:nvPr>
        </p:nvSpPr>
        <p:spPr>
          <a:xfrm>
            <a:off x="4038600" y="6356350"/>
            <a:ext cx="4114800" cy="365125"/>
          </a:xfrm>
        </p:spPr>
        <p:txBody>
          <a:bodyPr/>
          <a:lstStyle/>
          <a:p>
            <a:endParaRPr lang="zh-CN" altLang="en-US"/>
          </a:p>
        </p:txBody>
      </p:sp>
      <p:sp>
        <p:nvSpPr>
          <p:cNvPr id="4" name="灯片编号占位符 3"/>
          <p:cNvSpPr>
            <a:spLocks noGrp="1"/>
          </p:cNvSpPr>
          <p:nvPr>
            <p:ph type="sldNum" sz="quarter" idx="12"/>
          </p:nvPr>
        </p:nvSpPr>
        <p:spPr>
          <a:xfrm>
            <a:off x="8610600" y="6356350"/>
            <a:ext cx="2743200" cy="365125"/>
          </a:xfrm>
        </p:spPr>
        <p:txBody>
          <a:bodyPr/>
          <a:lstStyle/>
          <a:p>
            <a:fld id="{7D9BB5D0-35E4-459D-AEF3-FE4D7C45CC19}" type="slidenum">
              <a:rPr lang="zh-CN" altLang="en-US" smtClean="0"/>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标题">
    <p:bg>
      <p:bgPr>
        <a:solidFill>
          <a:schemeClr val="bg1"/>
        </a:solidFill>
        <a:effectLst/>
      </p:bgPr>
    </p:bg>
    <p:spTree>
      <p:nvGrpSpPr>
        <p:cNvPr id="1" name=""/>
        <p:cNvGrpSpPr/>
        <p:nvPr/>
      </p:nvGrpSpPr>
      <p:grpSpPr>
        <a:xfrm>
          <a:off x="0" y="0"/>
          <a:ext cx="0" cy="0"/>
          <a:chOff x="0" y="0"/>
          <a:chExt cx="0" cy="0"/>
        </a:xfrm>
      </p:grpSpPr>
      <p:pic>
        <p:nvPicPr>
          <p:cNvPr id="2051" name="图片 2" descr="01"/>
          <p:cNvPicPr>
            <a:picLocks noChangeAspect="1"/>
          </p:cNvPicPr>
          <p:nvPr userDrawn="1"/>
        </p:nvPicPr>
        <p:blipFill>
          <a:blip r:embed="rId2" cstate="print"/>
          <a:stretch>
            <a:fillRect/>
          </a:stretch>
        </p:blipFill>
        <p:spPr>
          <a:xfrm>
            <a:off x="-139700" y="0"/>
            <a:ext cx="12331700" cy="6935788"/>
          </a:xfrm>
          <a:prstGeom prst="rect">
            <a:avLst/>
          </a:prstGeom>
          <a:noFill/>
          <a:ln w="9525">
            <a:noFill/>
          </a:ln>
        </p:spPr>
      </p:pic>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空白">
    <p:bg>
      <p:bgPr>
        <a:solidFill>
          <a:schemeClr val="bg2"/>
        </a:solidFill>
        <a:effectLst/>
      </p:bgPr>
    </p:bg>
    <p:spTree>
      <p:nvGrpSpPr>
        <p:cNvPr id="1" name=""/>
        <p:cNvGrpSpPr/>
        <p:nvPr/>
      </p:nvGrpSpPr>
      <p:grpSpPr>
        <a:xfrm>
          <a:off x="0" y="0"/>
          <a:ext cx="0" cy="0"/>
          <a:chOff x="0" y="0"/>
          <a:chExt cx="0" cy="0"/>
        </a:xfrm>
      </p:grpSpPr>
      <p:sp>
        <p:nvSpPr>
          <p:cNvPr id="2" name="日期占位符 1"/>
          <p:cNvSpPr>
            <a:spLocks noGrp="1"/>
          </p:cNvSpPr>
          <p:nvPr>
            <p:ph type="dt" sz="half" idx="10"/>
            <p:custDataLst>
              <p:tags r:id="rId2"/>
            </p:custDataLst>
          </p:nvPr>
        </p:nvSpPr>
        <p:spPr>
          <a:xfrm>
            <a:off x="879742" y="6349833"/>
            <a:ext cx="2700000" cy="316800"/>
          </a:xfrm>
        </p:spPr>
        <p:txBody>
          <a:bodyPr/>
          <a:lstStyle/>
          <a:p>
            <a:fld id="{760FBDFE-C587-4B4C-A407-44438C67B59E}" type="datetimeFigureOut">
              <a:rPr lang="zh-CN" altLang="en-US" smtClean="0"/>
            </a:fld>
            <a:endParaRPr lang="zh-CN" altLang="en-US"/>
          </a:p>
        </p:txBody>
      </p:sp>
      <p:sp>
        <p:nvSpPr>
          <p:cNvPr id="3" name="页脚占位符 2"/>
          <p:cNvSpPr>
            <a:spLocks noGrp="1"/>
          </p:cNvSpPr>
          <p:nvPr>
            <p:ph type="ftr" sz="quarter" idx="11"/>
            <p:custDataLst>
              <p:tags r:id="rId3"/>
            </p:custDataLst>
          </p:nvPr>
        </p:nvSpPr>
        <p:spPr>
          <a:xfrm>
            <a:off x="4116000" y="6349833"/>
            <a:ext cx="3960000" cy="316800"/>
          </a:xfrm>
        </p:spPr>
        <p:txBody>
          <a:bodyPr/>
          <a:lstStyle/>
          <a:p>
            <a:endParaRPr lang="zh-CN" altLang="en-US"/>
          </a:p>
        </p:txBody>
      </p:sp>
      <p:sp>
        <p:nvSpPr>
          <p:cNvPr id="4" name="灯片编号占位符 3"/>
          <p:cNvSpPr>
            <a:spLocks noGrp="1"/>
          </p:cNvSpPr>
          <p:nvPr>
            <p:ph type="sldNum" sz="quarter" idx="12"/>
            <p:custDataLst>
              <p:tags r:id="rId4"/>
            </p:custDataLst>
          </p:nvPr>
        </p:nvSpPr>
        <p:spPr>
          <a:xfrm>
            <a:off x="8610600" y="6349833"/>
            <a:ext cx="2700000" cy="316800"/>
          </a:xfrm>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userDrawn="1">
  <p:cSld name="标题和内容">
    <p:spTree>
      <p:nvGrpSpPr>
        <p:cNvPr id="1" name=""/>
        <p:cNvGrpSpPr/>
        <p:nvPr/>
      </p:nvGrpSpPr>
      <p:grpSpPr>
        <a:xfrm>
          <a:off x="0" y="0"/>
          <a:ext cx="0" cy="0"/>
          <a:chOff x="0" y="0"/>
          <a:chExt cx="0" cy="0"/>
        </a:xfrm>
      </p:grpSpPr>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7" Type="http://schemas.openxmlformats.org/officeDocument/2006/relationships/image" Target="../media/image3.jpeg"/><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4" Type="http://schemas.openxmlformats.org/officeDocument/2006/relationships/theme" Target="../theme/theme2.xml"/><Relationship Id="rId3" Type="http://schemas.openxmlformats.org/officeDocument/2006/relationships/image" Target="../media/image3.jpeg"/><Relationship Id="rId2" Type="http://schemas.openxmlformats.org/officeDocument/2006/relationships/slideLayout" Target="../slideLayouts/slideLayout8.xml"/><Relationship Id="rId1" Type="http://schemas.openxmlformats.org/officeDocument/2006/relationships/slideLayout" Target="../slideLayouts/slideLayout7.xml"/></Relationships>
</file>

<file path=ppt/slideMasters/_rels/slideMaster3.xml.rels><?xml version="1.0" encoding="UTF-8" standalone="yes"?>
<Relationships xmlns="http://schemas.openxmlformats.org/package/2006/relationships"><Relationship Id="rId5" Type="http://schemas.openxmlformats.org/officeDocument/2006/relationships/theme" Target="../theme/theme3.xml"/><Relationship Id="rId4" Type="http://schemas.openxmlformats.org/officeDocument/2006/relationships/image" Target="../media/image3.jpeg"/><Relationship Id="rId3" Type="http://schemas.openxmlformats.org/officeDocument/2006/relationships/slideLayout" Target="../slideLayouts/slideLayout11.xml"/><Relationship Id="rId2" Type="http://schemas.openxmlformats.org/officeDocument/2006/relationships/slideLayout" Target="../slideLayouts/slideLayout10.xml"/><Relationship Id="rId1"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6" name="图片 1" descr="01b"/>
          <p:cNvPicPr>
            <a:picLocks noChangeAspect="1"/>
          </p:cNvPicPr>
          <p:nvPr userDrawn="1"/>
        </p:nvPicPr>
        <p:blipFill>
          <a:blip r:embed="rId7" cstate="print"/>
          <a:stretch>
            <a:fillRect/>
          </a:stretch>
        </p:blipFill>
        <p:spPr>
          <a:xfrm>
            <a:off x="-93662" y="0"/>
            <a:ext cx="12285662" cy="6910388"/>
          </a:xfrm>
          <a:prstGeom prst="rect">
            <a:avLst/>
          </a:prstGeom>
          <a:noFill/>
          <a:ln w="9525">
            <a:noFill/>
          </a:ln>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Lst>
  <p:hf sldNum="0" hdr="0" ftr="0" dt="0"/>
  <p:txStyles>
    <p:titleStyle>
      <a:lvl1pPr marL="914400" indent="-914400" algn="l" rtl="0" eaLnBrk="0" fontAlgn="base" hangingPunct="0">
        <a:lnSpc>
          <a:spcPct val="90000"/>
        </a:lnSpc>
        <a:spcBef>
          <a:spcPct val="0"/>
        </a:spcBef>
        <a:spcAft>
          <a:spcPct val="0"/>
        </a:spcAft>
        <a:defRPr sz="4400" kern="1200">
          <a:solidFill>
            <a:schemeClr val="tx1"/>
          </a:solidFill>
          <a:latin typeface="+mj-lt"/>
          <a:ea typeface="+mj-ea"/>
          <a:cs typeface="+mj-cs"/>
          <a:sym typeface="Calibri Light" panose="020F0302020204030204" pitchFamily="34" charset="0"/>
        </a:defRPr>
      </a:lvl1pPr>
      <a:lvl2pPr marL="914400" indent="-914400" algn="l" rtl="0" eaLnBrk="0" fontAlgn="base" hangingPunct="0">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sym typeface="Calibri Light" panose="020F0302020204030204" pitchFamily="34" charset="0"/>
        </a:defRPr>
      </a:lvl2pPr>
      <a:lvl3pPr marL="914400" indent="-914400" algn="l" rtl="0" eaLnBrk="0" fontAlgn="base" hangingPunct="0">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sym typeface="Calibri Light" panose="020F0302020204030204" pitchFamily="34" charset="0"/>
        </a:defRPr>
      </a:lvl3pPr>
      <a:lvl4pPr marL="914400" indent="-914400" algn="l" rtl="0" eaLnBrk="0" fontAlgn="base" hangingPunct="0">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sym typeface="Calibri Light" panose="020F0302020204030204" pitchFamily="34" charset="0"/>
        </a:defRPr>
      </a:lvl4pPr>
      <a:lvl5pPr marL="914400" indent="-914400" algn="l" rtl="0" eaLnBrk="0" fontAlgn="base" hangingPunct="0">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sym typeface="Calibri Light" panose="020F0302020204030204" pitchFamily="34" charset="0"/>
        </a:defRPr>
      </a:lvl5pPr>
      <a:lvl6pPr marL="1371600" indent="-914400" algn="l" rtl="0" fontAlgn="base">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sym typeface="Calibri Light" panose="020F0302020204030204" pitchFamily="34" charset="0"/>
        </a:defRPr>
      </a:lvl6pPr>
      <a:lvl7pPr marL="1828800" indent="-914400" algn="l" rtl="0" fontAlgn="base">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sym typeface="Calibri Light" panose="020F0302020204030204" pitchFamily="34" charset="0"/>
        </a:defRPr>
      </a:lvl7pPr>
      <a:lvl8pPr marL="2286000" indent="-914400" algn="l" rtl="0" fontAlgn="base">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sym typeface="Calibri Light" panose="020F0302020204030204" pitchFamily="34" charset="0"/>
        </a:defRPr>
      </a:lvl8pPr>
      <a:lvl9pPr marL="2743200" indent="-914400" algn="l" rtl="0" fontAlgn="base">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sym typeface="Calibri Light" panose="020F0302020204030204" pitchFamily="34" charset="0"/>
        </a:defRPr>
      </a:lvl9pPr>
    </p:titleStyle>
    <p:body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sym typeface="Calibri" panose="020F0502020204030204" charset="0"/>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sym typeface="Calibri" panose="020F0502020204030204" charset="0"/>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sym typeface="Calibri" panose="020F0502020204030204" charset="0"/>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sym typeface="Calibri" panose="020F0502020204030204" charset="0"/>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sym typeface="Calibri" panose="020F050202020403020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6" name="图片 1" descr="01b"/>
          <p:cNvPicPr>
            <a:picLocks noChangeAspect="1"/>
          </p:cNvPicPr>
          <p:nvPr userDrawn="1"/>
        </p:nvPicPr>
        <p:blipFill>
          <a:blip r:embed="rId3" cstate="print"/>
          <a:stretch>
            <a:fillRect/>
          </a:stretch>
        </p:blipFill>
        <p:spPr>
          <a:xfrm>
            <a:off x="-93662" y="0"/>
            <a:ext cx="12285662" cy="6910388"/>
          </a:xfrm>
          <a:prstGeom prst="rect">
            <a:avLst/>
          </a:prstGeom>
          <a:noFill/>
          <a:ln w="9525">
            <a:noFill/>
          </a:ln>
        </p:spPr>
      </p:pic>
    </p:spTree>
  </p:cSld>
  <p:clrMap bg1="lt1" tx1="dk1" bg2="lt2" tx2="dk2" accent1="accent1" accent2="accent2" accent3="accent3" accent4="accent4" accent5="accent5" accent6="accent6" hlink="hlink" folHlink="folHlink"/>
  <p:sldLayoutIdLst>
    <p:sldLayoutId id="2147483656" r:id="rId1"/>
    <p:sldLayoutId id="2147483657" r:id="rId2"/>
  </p:sldLayoutIdLst>
  <p:hf sldNum="0" hdr="0" ftr="0" dt="0"/>
  <p:txStyles>
    <p:titleStyle>
      <a:lvl1pPr marL="914400" indent="-914400" algn="l" rtl="0" eaLnBrk="0" fontAlgn="base" hangingPunct="0">
        <a:lnSpc>
          <a:spcPct val="90000"/>
        </a:lnSpc>
        <a:spcBef>
          <a:spcPct val="0"/>
        </a:spcBef>
        <a:spcAft>
          <a:spcPct val="0"/>
        </a:spcAft>
        <a:defRPr sz="4400" kern="1200">
          <a:solidFill>
            <a:schemeClr val="tx1"/>
          </a:solidFill>
          <a:latin typeface="+mj-lt"/>
          <a:ea typeface="+mj-ea"/>
          <a:cs typeface="+mj-cs"/>
          <a:sym typeface="Calibri Light" panose="020F0302020204030204" pitchFamily="34" charset="0"/>
        </a:defRPr>
      </a:lvl1pPr>
      <a:lvl2pPr marL="914400" indent="-914400" algn="l" rtl="0" eaLnBrk="0" fontAlgn="base" hangingPunct="0">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sym typeface="Calibri Light" panose="020F0302020204030204" pitchFamily="34" charset="0"/>
        </a:defRPr>
      </a:lvl2pPr>
      <a:lvl3pPr marL="914400" indent="-914400" algn="l" rtl="0" eaLnBrk="0" fontAlgn="base" hangingPunct="0">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sym typeface="Calibri Light" panose="020F0302020204030204" pitchFamily="34" charset="0"/>
        </a:defRPr>
      </a:lvl3pPr>
      <a:lvl4pPr marL="914400" indent="-914400" algn="l" rtl="0" eaLnBrk="0" fontAlgn="base" hangingPunct="0">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sym typeface="Calibri Light" panose="020F0302020204030204" pitchFamily="34" charset="0"/>
        </a:defRPr>
      </a:lvl4pPr>
      <a:lvl5pPr marL="914400" indent="-914400" algn="l" rtl="0" eaLnBrk="0" fontAlgn="base" hangingPunct="0">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sym typeface="Calibri Light" panose="020F0302020204030204" pitchFamily="34" charset="0"/>
        </a:defRPr>
      </a:lvl5pPr>
      <a:lvl6pPr marL="1371600" indent="-914400" algn="l" rtl="0" fontAlgn="base">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sym typeface="Calibri Light" panose="020F0302020204030204" pitchFamily="34" charset="0"/>
        </a:defRPr>
      </a:lvl6pPr>
      <a:lvl7pPr marL="1828800" indent="-914400" algn="l" rtl="0" fontAlgn="base">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sym typeface="Calibri Light" panose="020F0302020204030204" pitchFamily="34" charset="0"/>
        </a:defRPr>
      </a:lvl7pPr>
      <a:lvl8pPr marL="2286000" indent="-914400" algn="l" rtl="0" fontAlgn="base">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sym typeface="Calibri Light" panose="020F0302020204030204" pitchFamily="34" charset="0"/>
        </a:defRPr>
      </a:lvl8pPr>
      <a:lvl9pPr marL="2743200" indent="-914400" algn="l" rtl="0" fontAlgn="base">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sym typeface="Calibri Light" panose="020F0302020204030204" pitchFamily="34" charset="0"/>
        </a:defRPr>
      </a:lvl9pPr>
    </p:titleStyle>
    <p:body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sym typeface="Calibri" panose="020F0502020204030204" charset="0"/>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sym typeface="Calibri" panose="020F0502020204030204" charset="0"/>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sym typeface="Calibri" panose="020F0502020204030204" charset="0"/>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sym typeface="Calibri" panose="020F0502020204030204" charset="0"/>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sym typeface="Calibri" panose="020F050202020403020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6" name="图片 1" descr="01b"/>
          <p:cNvPicPr>
            <a:picLocks noChangeAspect="1"/>
          </p:cNvPicPr>
          <p:nvPr userDrawn="1"/>
        </p:nvPicPr>
        <p:blipFill>
          <a:blip r:embed="rId4" cstate="print"/>
          <a:stretch>
            <a:fillRect/>
          </a:stretch>
        </p:blipFill>
        <p:spPr>
          <a:xfrm>
            <a:off x="-93662" y="0"/>
            <a:ext cx="12285662" cy="6910388"/>
          </a:xfrm>
          <a:prstGeom prst="rect">
            <a:avLst/>
          </a:prstGeom>
          <a:noFill/>
          <a:ln w="9525">
            <a:noFill/>
          </a:ln>
        </p:spPr>
      </p:pic>
    </p:spTree>
  </p:cSld>
  <p:clrMap bg1="lt1" tx1="dk1" bg2="lt2" tx2="dk2" accent1="accent1" accent2="accent2" accent3="accent3" accent4="accent4" accent5="accent5" accent6="accent6" hlink="hlink" folHlink="folHlink"/>
  <p:sldLayoutIdLst>
    <p:sldLayoutId id="2147483659" r:id="rId1"/>
    <p:sldLayoutId id="2147483660" r:id="rId2"/>
    <p:sldLayoutId id="2147483661" r:id="rId3"/>
  </p:sldLayoutIdLst>
  <p:hf sldNum="0" hdr="0" ftr="0" dt="0"/>
  <p:txStyles>
    <p:titleStyle>
      <a:lvl1pPr marL="914400" indent="-914400" algn="l" rtl="0" eaLnBrk="0" fontAlgn="base" hangingPunct="0">
        <a:lnSpc>
          <a:spcPct val="90000"/>
        </a:lnSpc>
        <a:spcBef>
          <a:spcPct val="0"/>
        </a:spcBef>
        <a:spcAft>
          <a:spcPct val="0"/>
        </a:spcAft>
        <a:defRPr sz="4400" kern="1200">
          <a:solidFill>
            <a:schemeClr val="tx1"/>
          </a:solidFill>
          <a:latin typeface="+mj-lt"/>
          <a:ea typeface="+mj-ea"/>
          <a:cs typeface="+mj-cs"/>
          <a:sym typeface="Calibri Light" panose="020F0302020204030204" pitchFamily="34" charset="0"/>
        </a:defRPr>
      </a:lvl1pPr>
      <a:lvl2pPr marL="914400" indent="-914400" algn="l" rtl="0" eaLnBrk="0" fontAlgn="base" hangingPunct="0">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sym typeface="Calibri Light" panose="020F0302020204030204" pitchFamily="34" charset="0"/>
        </a:defRPr>
      </a:lvl2pPr>
      <a:lvl3pPr marL="914400" indent="-914400" algn="l" rtl="0" eaLnBrk="0" fontAlgn="base" hangingPunct="0">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sym typeface="Calibri Light" panose="020F0302020204030204" pitchFamily="34" charset="0"/>
        </a:defRPr>
      </a:lvl3pPr>
      <a:lvl4pPr marL="914400" indent="-914400" algn="l" rtl="0" eaLnBrk="0" fontAlgn="base" hangingPunct="0">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sym typeface="Calibri Light" panose="020F0302020204030204" pitchFamily="34" charset="0"/>
        </a:defRPr>
      </a:lvl4pPr>
      <a:lvl5pPr marL="914400" indent="-914400" algn="l" rtl="0" eaLnBrk="0" fontAlgn="base" hangingPunct="0">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sym typeface="Calibri Light" panose="020F0302020204030204" pitchFamily="34" charset="0"/>
        </a:defRPr>
      </a:lvl5pPr>
      <a:lvl6pPr marL="1371600" indent="-914400" algn="l" rtl="0" fontAlgn="base">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sym typeface="Calibri Light" panose="020F0302020204030204" pitchFamily="34" charset="0"/>
        </a:defRPr>
      </a:lvl6pPr>
      <a:lvl7pPr marL="1828800" indent="-914400" algn="l" rtl="0" fontAlgn="base">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sym typeface="Calibri Light" panose="020F0302020204030204" pitchFamily="34" charset="0"/>
        </a:defRPr>
      </a:lvl7pPr>
      <a:lvl8pPr marL="2286000" indent="-914400" algn="l" rtl="0" fontAlgn="base">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sym typeface="Calibri Light" panose="020F0302020204030204" pitchFamily="34" charset="0"/>
        </a:defRPr>
      </a:lvl8pPr>
      <a:lvl9pPr marL="2743200" indent="-914400" algn="l" rtl="0" fontAlgn="base">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sym typeface="Calibri Light" panose="020F0302020204030204" pitchFamily="34" charset="0"/>
        </a:defRPr>
      </a:lvl9pPr>
    </p:titleStyle>
    <p:body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sym typeface="Calibri" panose="020F0502020204030204" charset="0"/>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sym typeface="Calibri" panose="020F0502020204030204" charset="0"/>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sym typeface="Calibri" panose="020F0502020204030204" charset="0"/>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sym typeface="Calibri" panose="020F0502020204030204" charset="0"/>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sym typeface="Calibri" panose="020F050202020403020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7.xml"/><Relationship Id="rId1" Type="http://schemas.openxmlformats.org/officeDocument/2006/relationships/tags" Target="../tags/tag7.xml"/></Relationships>
</file>

<file path=ppt/slides/_rels/slide10.xml.rels><?xml version="1.0" encoding="UTF-8" standalone="yes"?>
<Relationships xmlns="http://schemas.openxmlformats.org/package/2006/relationships"><Relationship Id="rId6" Type="http://schemas.openxmlformats.org/officeDocument/2006/relationships/notesSlide" Target="../notesSlides/notesSlide10.xml"/><Relationship Id="rId5" Type="http://schemas.openxmlformats.org/officeDocument/2006/relationships/slideLayout" Target="../slideLayouts/slideLayout10.xml"/><Relationship Id="rId4" Type="http://schemas.openxmlformats.org/officeDocument/2006/relationships/tags" Target="../tags/tag56.xml"/><Relationship Id="rId3" Type="http://schemas.openxmlformats.org/officeDocument/2006/relationships/image" Target="../media/image22.jpeg"/><Relationship Id="rId2" Type="http://schemas.openxmlformats.org/officeDocument/2006/relationships/image" Target="../media/image21.jpeg"/><Relationship Id="rId1" Type="http://schemas.openxmlformats.org/officeDocument/2006/relationships/tags" Target="../tags/tag55.xml"/></Relationships>
</file>

<file path=ppt/slides/_rels/slide11.xml.rels><?xml version="1.0" encoding="UTF-8" standalone="yes"?>
<Relationships xmlns="http://schemas.openxmlformats.org/package/2006/relationships"><Relationship Id="rId4" Type="http://schemas.openxmlformats.org/officeDocument/2006/relationships/notesSlide" Target="../notesSlides/notesSlide11.xml"/><Relationship Id="rId3" Type="http://schemas.openxmlformats.org/officeDocument/2006/relationships/slideLayout" Target="../slideLayouts/slideLayout10.xml"/><Relationship Id="rId2" Type="http://schemas.openxmlformats.org/officeDocument/2006/relationships/tags" Target="../tags/tag58.xml"/><Relationship Id="rId1" Type="http://schemas.openxmlformats.org/officeDocument/2006/relationships/tags" Target="../tags/tag57.xml"/></Relationships>
</file>

<file path=ppt/slides/_rels/slide12.xml.rels><?xml version="1.0" encoding="UTF-8" standalone="yes"?>
<Relationships xmlns="http://schemas.openxmlformats.org/package/2006/relationships"><Relationship Id="rId9" Type="http://schemas.openxmlformats.org/officeDocument/2006/relationships/notesSlide" Target="../notesSlides/notesSlide12.xml"/><Relationship Id="rId8" Type="http://schemas.openxmlformats.org/officeDocument/2006/relationships/slideLayout" Target="../slideLayouts/slideLayout10.xml"/><Relationship Id="rId7" Type="http://schemas.openxmlformats.org/officeDocument/2006/relationships/image" Target="../media/image27.jpeg"/><Relationship Id="rId6" Type="http://schemas.openxmlformats.org/officeDocument/2006/relationships/tags" Target="../tags/tag60.xml"/><Relationship Id="rId5" Type="http://schemas.openxmlformats.org/officeDocument/2006/relationships/image" Target="../media/image26.jpeg"/><Relationship Id="rId4" Type="http://schemas.openxmlformats.org/officeDocument/2006/relationships/image" Target="../media/image25.jpeg"/><Relationship Id="rId3" Type="http://schemas.openxmlformats.org/officeDocument/2006/relationships/image" Target="../media/image24.jpeg"/><Relationship Id="rId2" Type="http://schemas.openxmlformats.org/officeDocument/2006/relationships/image" Target="../media/image23.jpeg"/><Relationship Id="rId1" Type="http://schemas.openxmlformats.org/officeDocument/2006/relationships/tags" Target="../tags/tag59.xml"/></Relationships>
</file>

<file path=ppt/slides/_rels/slide13.xml.rels><?xml version="1.0" encoding="UTF-8" standalone="yes"?>
<Relationships xmlns="http://schemas.openxmlformats.org/package/2006/relationships"><Relationship Id="rId4" Type="http://schemas.openxmlformats.org/officeDocument/2006/relationships/notesSlide" Target="../notesSlides/notesSlide13.xml"/><Relationship Id="rId3" Type="http://schemas.openxmlformats.org/officeDocument/2006/relationships/slideLayout" Target="../slideLayouts/slideLayout10.xml"/><Relationship Id="rId2" Type="http://schemas.openxmlformats.org/officeDocument/2006/relationships/tags" Target="../tags/tag62.xml"/><Relationship Id="rId1" Type="http://schemas.openxmlformats.org/officeDocument/2006/relationships/tags" Target="../tags/tag61.xml"/></Relationships>
</file>

<file path=ppt/slides/_rels/slide14.xml.rels><?xml version="1.0" encoding="UTF-8" standalone="yes"?>
<Relationships xmlns="http://schemas.openxmlformats.org/package/2006/relationships"><Relationship Id="rId8" Type="http://schemas.openxmlformats.org/officeDocument/2006/relationships/notesSlide" Target="../notesSlides/notesSlide14.xml"/><Relationship Id="rId7" Type="http://schemas.openxmlformats.org/officeDocument/2006/relationships/slideLayout" Target="../slideLayouts/slideLayout10.xml"/><Relationship Id="rId6" Type="http://schemas.openxmlformats.org/officeDocument/2006/relationships/tags" Target="../tags/tag64.xml"/><Relationship Id="rId5" Type="http://schemas.openxmlformats.org/officeDocument/2006/relationships/tags" Target="../tags/tag63.xml"/><Relationship Id="rId4" Type="http://schemas.openxmlformats.org/officeDocument/2006/relationships/image" Target="../media/image31.jpeg"/><Relationship Id="rId3" Type="http://schemas.openxmlformats.org/officeDocument/2006/relationships/image" Target="../media/image30.jpeg"/><Relationship Id="rId2" Type="http://schemas.openxmlformats.org/officeDocument/2006/relationships/image" Target="../media/image29.jpeg"/><Relationship Id="rId1" Type="http://schemas.openxmlformats.org/officeDocument/2006/relationships/image" Target="../media/image28.jpeg"/></Relationships>
</file>

<file path=ppt/slides/_rels/slide15.xml.rels><?xml version="1.0" encoding="UTF-8" standalone="yes"?>
<Relationships xmlns="http://schemas.openxmlformats.org/package/2006/relationships"><Relationship Id="rId6" Type="http://schemas.openxmlformats.org/officeDocument/2006/relationships/notesSlide" Target="../notesSlides/notesSlide15.xml"/><Relationship Id="rId5" Type="http://schemas.openxmlformats.org/officeDocument/2006/relationships/slideLayout" Target="../slideLayouts/slideLayout11.xml"/><Relationship Id="rId4" Type="http://schemas.openxmlformats.org/officeDocument/2006/relationships/image" Target="../media/image32.png"/><Relationship Id="rId3" Type="http://schemas.openxmlformats.org/officeDocument/2006/relationships/tags" Target="../tags/tag67.xml"/><Relationship Id="rId2" Type="http://schemas.openxmlformats.org/officeDocument/2006/relationships/tags" Target="../tags/tag66.xml"/><Relationship Id="rId1" Type="http://schemas.openxmlformats.org/officeDocument/2006/relationships/tags" Target="../tags/tag65.xml"/></Relationships>
</file>

<file path=ppt/slides/_rels/slide16.xml.rels><?xml version="1.0" encoding="UTF-8" standalone="yes"?>
<Relationships xmlns="http://schemas.openxmlformats.org/package/2006/relationships"><Relationship Id="rId5" Type="http://schemas.openxmlformats.org/officeDocument/2006/relationships/notesSlide" Target="../notesSlides/notesSlide16.xml"/><Relationship Id="rId4" Type="http://schemas.openxmlformats.org/officeDocument/2006/relationships/slideLayout" Target="../slideLayouts/slideLayout10.xml"/><Relationship Id="rId3" Type="http://schemas.openxmlformats.org/officeDocument/2006/relationships/image" Target="../media/image34.png"/><Relationship Id="rId2" Type="http://schemas.openxmlformats.org/officeDocument/2006/relationships/image" Target="../media/image33.jpeg"/><Relationship Id="rId1" Type="http://schemas.openxmlformats.org/officeDocument/2006/relationships/tags" Target="../tags/tag71.xml"/></Relationships>
</file>

<file path=ppt/slides/_rels/slide17.xml.rels><?xml version="1.0" encoding="UTF-8" standalone="yes"?>
<Relationships xmlns="http://schemas.openxmlformats.org/package/2006/relationships"><Relationship Id="rId4" Type="http://schemas.openxmlformats.org/officeDocument/2006/relationships/notesSlide" Target="../notesSlides/notesSlide17.xml"/><Relationship Id="rId3" Type="http://schemas.openxmlformats.org/officeDocument/2006/relationships/slideLayout" Target="../slideLayouts/slideLayout10.xml"/><Relationship Id="rId2" Type="http://schemas.openxmlformats.org/officeDocument/2006/relationships/tags" Target="../tags/tag73.xml"/><Relationship Id="rId1" Type="http://schemas.openxmlformats.org/officeDocument/2006/relationships/tags" Target="../tags/tag72.xml"/></Relationships>
</file>

<file path=ppt/slides/_rels/slide18.xml.rels><?xml version="1.0" encoding="UTF-8" standalone="yes"?>
<Relationships xmlns="http://schemas.openxmlformats.org/package/2006/relationships"><Relationship Id="rId4" Type="http://schemas.openxmlformats.org/officeDocument/2006/relationships/notesSlide" Target="../notesSlides/notesSlide18.xml"/><Relationship Id="rId3" Type="http://schemas.openxmlformats.org/officeDocument/2006/relationships/slideLayout" Target="../slideLayouts/slideLayout10.xml"/><Relationship Id="rId2" Type="http://schemas.openxmlformats.org/officeDocument/2006/relationships/tags" Target="../tags/tag75.xml"/><Relationship Id="rId1" Type="http://schemas.openxmlformats.org/officeDocument/2006/relationships/tags" Target="../tags/tag74.xml"/></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19.xml"/><Relationship Id="rId2" Type="http://schemas.openxmlformats.org/officeDocument/2006/relationships/slideLayout" Target="../slideLayouts/slideLayout10.xml"/><Relationship Id="rId1" Type="http://schemas.openxmlformats.org/officeDocument/2006/relationships/tags" Target="../tags/tag76.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8.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0.xml"/></Relationships>
</file>

<file path=ppt/slides/_rels/slide21.xml.rels><?xml version="1.0" encoding="UTF-8" standalone="yes"?>
<Relationships xmlns="http://schemas.openxmlformats.org/package/2006/relationships"><Relationship Id="rId3" Type="http://schemas.openxmlformats.org/officeDocument/2006/relationships/notesSlide" Target="../notesSlides/notesSlide21.xml"/><Relationship Id="rId2" Type="http://schemas.openxmlformats.org/officeDocument/2006/relationships/slideLayout" Target="../slideLayouts/slideLayout10.xml"/><Relationship Id="rId1" Type="http://schemas.openxmlformats.org/officeDocument/2006/relationships/tags" Target="../tags/tag77.xml"/></Relationships>
</file>

<file path=ppt/slides/_rels/slide22.xml.rels><?xml version="1.0" encoding="UTF-8" standalone="yes"?>
<Relationships xmlns="http://schemas.openxmlformats.org/package/2006/relationships"><Relationship Id="rId3" Type="http://schemas.openxmlformats.org/officeDocument/2006/relationships/notesSlide" Target="../notesSlides/notesSlide22.xml"/><Relationship Id="rId2" Type="http://schemas.openxmlformats.org/officeDocument/2006/relationships/slideLayout" Target="../slideLayouts/slideLayout10.xml"/><Relationship Id="rId1" Type="http://schemas.openxmlformats.org/officeDocument/2006/relationships/tags" Target="../tags/tag78.xml"/></Relationships>
</file>

<file path=ppt/slides/_rels/slide23.xml.rels><?xml version="1.0" encoding="UTF-8" standalone="yes"?>
<Relationships xmlns="http://schemas.openxmlformats.org/package/2006/relationships"><Relationship Id="rId3" Type="http://schemas.openxmlformats.org/officeDocument/2006/relationships/notesSlide" Target="../notesSlides/notesSlide23.xml"/><Relationship Id="rId2" Type="http://schemas.openxmlformats.org/officeDocument/2006/relationships/slideLayout" Target="../slideLayouts/slideLayout10.xml"/><Relationship Id="rId1" Type="http://schemas.openxmlformats.org/officeDocument/2006/relationships/tags" Target="../tags/tag79.xml"/></Relationships>
</file>

<file path=ppt/slides/_rels/slide24.xml.rels><?xml version="1.0" encoding="UTF-8" standalone="yes"?>
<Relationships xmlns="http://schemas.openxmlformats.org/package/2006/relationships"><Relationship Id="rId3" Type="http://schemas.openxmlformats.org/officeDocument/2006/relationships/notesSlide" Target="../notesSlides/notesSlide24.xml"/><Relationship Id="rId2" Type="http://schemas.openxmlformats.org/officeDocument/2006/relationships/slideLayout" Target="../slideLayouts/slideLayout10.xml"/><Relationship Id="rId1" Type="http://schemas.openxmlformats.org/officeDocument/2006/relationships/tags" Target="../tags/tag80.xml"/></Relationships>
</file>

<file path=ppt/slides/_rels/slide25.xml.rels><?xml version="1.0" encoding="UTF-8" standalone="yes"?>
<Relationships xmlns="http://schemas.openxmlformats.org/package/2006/relationships"><Relationship Id="rId3" Type="http://schemas.openxmlformats.org/officeDocument/2006/relationships/notesSlide" Target="../notesSlides/notesSlide25.xml"/><Relationship Id="rId2" Type="http://schemas.openxmlformats.org/officeDocument/2006/relationships/slideLayout" Target="../slideLayouts/slideLayout10.xml"/><Relationship Id="rId1" Type="http://schemas.openxmlformats.org/officeDocument/2006/relationships/tags" Target="../tags/tag81.xml"/></Relationships>
</file>

<file path=ppt/slides/_rels/slide26.xml.rels><?xml version="1.0" encoding="UTF-8" standalone="yes"?>
<Relationships xmlns="http://schemas.openxmlformats.org/package/2006/relationships"><Relationship Id="rId3" Type="http://schemas.openxmlformats.org/officeDocument/2006/relationships/notesSlide" Target="../notesSlides/notesSlide26.xml"/><Relationship Id="rId2" Type="http://schemas.openxmlformats.org/officeDocument/2006/relationships/slideLayout" Target="../slideLayouts/slideLayout10.xml"/><Relationship Id="rId1" Type="http://schemas.openxmlformats.org/officeDocument/2006/relationships/tags" Target="../tags/tag82.xml"/></Relationships>
</file>

<file path=ppt/slides/_rels/slide27.xml.rels><?xml version="1.0" encoding="UTF-8" standalone="yes"?>
<Relationships xmlns="http://schemas.openxmlformats.org/package/2006/relationships"><Relationship Id="rId4" Type="http://schemas.openxmlformats.org/officeDocument/2006/relationships/notesSlide" Target="../notesSlides/notesSlide27.xml"/><Relationship Id="rId3" Type="http://schemas.openxmlformats.org/officeDocument/2006/relationships/slideLayout" Target="../slideLayouts/slideLayout10.xml"/><Relationship Id="rId2" Type="http://schemas.openxmlformats.org/officeDocument/2006/relationships/tags" Target="../tags/tag84.xml"/><Relationship Id="rId1" Type="http://schemas.openxmlformats.org/officeDocument/2006/relationships/tags" Target="../tags/tag83.xml"/></Relationships>
</file>

<file path=ppt/slides/_rels/slide28.xml.rels><?xml version="1.0" encoding="UTF-8" standalone="yes"?>
<Relationships xmlns="http://schemas.openxmlformats.org/package/2006/relationships"><Relationship Id="rId4" Type="http://schemas.openxmlformats.org/officeDocument/2006/relationships/notesSlide" Target="../notesSlides/notesSlide28.xml"/><Relationship Id="rId3" Type="http://schemas.openxmlformats.org/officeDocument/2006/relationships/slideLayout" Target="../slideLayouts/slideLayout10.xml"/><Relationship Id="rId2" Type="http://schemas.openxmlformats.org/officeDocument/2006/relationships/image" Target="../media/image35.png"/><Relationship Id="rId1" Type="http://schemas.openxmlformats.org/officeDocument/2006/relationships/tags" Target="../tags/tag85.xml"/></Relationships>
</file>

<file path=ppt/slides/_rels/slide29.xml.rels><?xml version="1.0" encoding="UTF-8" standalone="yes"?>
<Relationships xmlns="http://schemas.openxmlformats.org/package/2006/relationships"><Relationship Id="rId5" Type="http://schemas.openxmlformats.org/officeDocument/2006/relationships/notesSlide" Target="../notesSlides/notesSlide29.xml"/><Relationship Id="rId4" Type="http://schemas.openxmlformats.org/officeDocument/2006/relationships/slideLayout" Target="../slideLayouts/slideLayout9.xml"/><Relationship Id="rId3" Type="http://schemas.openxmlformats.org/officeDocument/2006/relationships/tags" Target="../tags/tag88.xml"/><Relationship Id="rId2" Type="http://schemas.openxmlformats.org/officeDocument/2006/relationships/tags" Target="../tags/tag87.xml"/><Relationship Id="rId1" Type="http://schemas.openxmlformats.org/officeDocument/2006/relationships/tags" Target="../tags/tag86.xml"/></Relationships>
</file>

<file path=ppt/slides/_rels/slide3.xml.rels><?xml version="1.0" encoding="UTF-8" standalone="yes"?>
<Relationships xmlns="http://schemas.openxmlformats.org/package/2006/relationships"><Relationship Id="rId9" Type="http://schemas.openxmlformats.org/officeDocument/2006/relationships/tags" Target="../tags/tag16.xml"/><Relationship Id="rId8" Type="http://schemas.openxmlformats.org/officeDocument/2006/relationships/tags" Target="../tags/tag15.xml"/><Relationship Id="rId7" Type="http://schemas.openxmlformats.org/officeDocument/2006/relationships/tags" Target="../tags/tag14.xml"/><Relationship Id="rId6" Type="http://schemas.openxmlformats.org/officeDocument/2006/relationships/tags" Target="../tags/tag13.xml"/><Relationship Id="rId5" Type="http://schemas.openxmlformats.org/officeDocument/2006/relationships/tags" Target="../tags/tag12.xml"/><Relationship Id="rId4" Type="http://schemas.openxmlformats.org/officeDocument/2006/relationships/tags" Target="../tags/tag11.xml"/><Relationship Id="rId35" Type="http://schemas.openxmlformats.org/officeDocument/2006/relationships/notesSlide" Target="../notesSlides/notesSlide3.xml"/><Relationship Id="rId34" Type="http://schemas.openxmlformats.org/officeDocument/2006/relationships/slideLayout" Target="../slideLayouts/slideLayout8.xml"/><Relationship Id="rId33" Type="http://schemas.openxmlformats.org/officeDocument/2006/relationships/tags" Target="../tags/tag40.xml"/><Relationship Id="rId32" Type="http://schemas.openxmlformats.org/officeDocument/2006/relationships/tags" Target="../tags/tag39.xml"/><Relationship Id="rId31" Type="http://schemas.openxmlformats.org/officeDocument/2006/relationships/tags" Target="../tags/tag38.xml"/><Relationship Id="rId30" Type="http://schemas.openxmlformats.org/officeDocument/2006/relationships/tags" Target="../tags/tag37.xml"/><Relationship Id="rId3" Type="http://schemas.openxmlformats.org/officeDocument/2006/relationships/tags" Target="../tags/tag10.xml"/><Relationship Id="rId29" Type="http://schemas.openxmlformats.org/officeDocument/2006/relationships/tags" Target="../tags/tag36.xml"/><Relationship Id="rId28" Type="http://schemas.openxmlformats.org/officeDocument/2006/relationships/tags" Target="../tags/tag35.xml"/><Relationship Id="rId27" Type="http://schemas.openxmlformats.org/officeDocument/2006/relationships/tags" Target="../tags/tag34.xml"/><Relationship Id="rId26" Type="http://schemas.openxmlformats.org/officeDocument/2006/relationships/tags" Target="../tags/tag33.xml"/><Relationship Id="rId25" Type="http://schemas.openxmlformats.org/officeDocument/2006/relationships/tags" Target="../tags/tag32.xml"/><Relationship Id="rId24" Type="http://schemas.openxmlformats.org/officeDocument/2006/relationships/tags" Target="../tags/tag31.xml"/><Relationship Id="rId23" Type="http://schemas.openxmlformats.org/officeDocument/2006/relationships/tags" Target="../tags/tag30.xml"/><Relationship Id="rId22" Type="http://schemas.openxmlformats.org/officeDocument/2006/relationships/tags" Target="../tags/tag29.xml"/><Relationship Id="rId21" Type="http://schemas.openxmlformats.org/officeDocument/2006/relationships/tags" Target="../tags/tag28.xml"/><Relationship Id="rId20" Type="http://schemas.openxmlformats.org/officeDocument/2006/relationships/tags" Target="../tags/tag27.xml"/><Relationship Id="rId2" Type="http://schemas.openxmlformats.org/officeDocument/2006/relationships/tags" Target="../tags/tag9.xml"/><Relationship Id="rId19" Type="http://schemas.openxmlformats.org/officeDocument/2006/relationships/tags" Target="../tags/tag26.xml"/><Relationship Id="rId18" Type="http://schemas.openxmlformats.org/officeDocument/2006/relationships/tags" Target="../tags/tag25.xml"/><Relationship Id="rId17" Type="http://schemas.openxmlformats.org/officeDocument/2006/relationships/tags" Target="../tags/tag24.xml"/><Relationship Id="rId16" Type="http://schemas.openxmlformats.org/officeDocument/2006/relationships/tags" Target="../tags/tag23.xml"/><Relationship Id="rId15" Type="http://schemas.openxmlformats.org/officeDocument/2006/relationships/tags" Target="../tags/tag22.xml"/><Relationship Id="rId14" Type="http://schemas.openxmlformats.org/officeDocument/2006/relationships/tags" Target="../tags/tag21.xml"/><Relationship Id="rId13" Type="http://schemas.openxmlformats.org/officeDocument/2006/relationships/tags" Target="../tags/tag20.xml"/><Relationship Id="rId12" Type="http://schemas.openxmlformats.org/officeDocument/2006/relationships/tags" Target="../tags/tag19.xml"/><Relationship Id="rId11" Type="http://schemas.openxmlformats.org/officeDocument/2006/relationships/tags" Target="../tags/tag18.xml"/><Relationship Id="rId10" Type="http://schemas.openxmlformats.org/officeDocument/2006/relationships/tags" Target="../tags/tag17.xml"/><Relationship Id="rId1" Type="http://schemas.openxmlformats.org/officeDocument/2006/relationships/tags" Target="../tags/tag8.xml"/></Relationships>
</file>

<file path=ppt/slides/_rels/slide30.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tags" Target="../tags/tag90.xml"/><Relationship Id="rId1" Type="http://schemas.openxmlformats.org/officeDocument/2006/relationships/tags" Target="../tags/tag89.xml"/></Relationships>
</file>

<file path=ppt/slides/_rels/slide4.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tags" Target="../tags/tag44.xml"/><Relationship Id="rId7" Type="http://schemas.openxmlformats.org/officeDocument/2006/relationships/image" Target="../media/image7.jpeg"/><Relationship Id="rId6" Type="http://schemas.openxmlformats.org/officeDocument/2006/relationships/image" Target="../media/image6.jpeg"/><Relationship Id="rId5" Type="http://schemas.openxmlformats.org/officeDocument/2006/relationships/image" Target="../media/image5.jpeg"/><Relationship Id="rId4" Type="http://schemas.openxmlformats.org/officeDocument/2006/relationships/image" Target="../media/image4.jpeg"/><Relationship Id="rId3" Type="http://schemas.openxmlformats.org/officeDocument/2006/relationships/tags" Target="../tags/tag43.xml"/><Relationship Id="rId2" Type="http://schemas.openxmlformats.org/officeDocument/2006/relationships/tags" Target="../tags/tag42.xml"/><Relationship Id="rId10" Type="http://schemas.openxmlformats.org/officeDocument/2006/relationships/notesSlide" Target="../notesSlides/notesSlide4.xml"/><Relationship Id="rId1" Type="http://schemas.openxmlformats.org/officeDocument/2006/relationships/tags" Target="../tags/tag41.xml"/></Relationships>
</file>

<file path=ppt/slides/_rels/slide5.xml.rels><?xml version="1.0" encoding="UTF-8" standalone="yes"?>
<Relationships xmlns="http://schemas.openxmlformats.org/package/2006/relationships"><Relationship Id="rId7" Type="http://schemas.openxmlformats.org/officeDocument/2006/relationships/notesSlide" Target="../notesSlides/notesSlide5.xml"/><Relationship Id="rId6" Type="http://schemas.openxmlformats.org/officeDocument/2006/relationships/slideLayout" Target="../slideLayouts/slideLayout10.xml"/><Relationship Id="rId5" Type="http://schemas.openxmlformats.org/officeDocument/2006/relationships/tags" Target="../tags/tag46.xml"/><Relationship Id="rId4" Type="http://schemas.openxmlformats.org/officeDocument/2006/relationships/image" Target="../media/image10.jpeg"/><Relationship Id="rId3" Type="http://schemas.openxmlformats.org/officeDocument/2006/relationships/tags" Target="../tags/tag45.xml"/><Relationship Id="rId2" Type="http://schemas.openxmlformats.org/officeDocument/2006/relationships/image" Target="../media/image9.png"/><Relationship Id="rId1" Type="http://schemas.openxmlformats.org/officeDocument/2006/relationships/image" Target="../media/image8.png"/></Relationships>
</file>

<file path=ppt/slides/_rels/slide6.xml.rels><?xml version="1.0" encoding="UTF-8" standalone="yes"?>
<Relationships xmlns="http://schemas.openxmlformats.org/package/2006/relationships"><Relationship Id="rId4" Type="http://schemas.openxmlformats.org/officeDocument/2006/relationships/notesSlide" Target="../notesSlides/notesSlide6.xml"/><Relationship Id="rId3" Type="http://schemas.openxmlformats.org/officeDocument/2006/relationships/slideLayout" Target="../slideLayouts/slideLayout10.xml"/><Relationship Id="rId2" Type="http://schemas.openxmlformats.org/officeDocument/2006/relationships/tags" Target="../tags/tag48.xml"/><Relationship Id="rId1" Type="http://schemas.openxmlformats.org/officeDocument/2006/relationships/tags" Target="../tags/tag47.xml"/></Relationships>
</file>

<file path=ppt/slides/_rels/slide7.xml.rels><?xml version="1.0" encoding="UTF-8" standalone="yes"?>
<Relationships xmlns="http://schemas.openxmlformats.org/package/2006/relationships"><Relationship Id="rId6" Type="http://schemas.openxmlformats.org/officeDocument/2006/relationships/notesSlide" Target="../notesSlides/notesSlide7.xml"/><Relationship Id="rId5" Type="http://schemas.openxmlformats.org/officeDocument/2006/relationships/slideLayout" Target="../slideLayouts/slideLayout10.xml"/><Relationship Id="rId4" Type="http://schemas.openxmlformats.org/officeDocument/2006/relationships/tags" Target="../tags/tag50.xml"/><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tags" Target="../tags/tag49.xml"/></Relationships>
</file>

<file path=ppt/slides/_rels/slide8.xml.rels><?xml version="1.0" encoding="UTF-8" standalone="yes"?>
<Relationships xmlns="http://schemas.openxmlformats.org/package/2006/relationships"><Relationship Id="rId9" Type="http://schemas.openxmlformats.org/officeDocument/2006/relationships/notesSlide" Target="../notesSlides/notesSlide8.xml"/><Relationship Id="rId8" Type="http://schemas.openxmlformats.org/officeDocument/2006/relationships/slideLayout" Target="../slideLayouts/slideLayout10.xml"/><Relationship Id="rId7" Type="http://schemas.openxmlformats.org/officeDocument/2006/relationships/image" Target="../media/image17.png"/><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tags" Target="../tags/tag52.xml"/><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tags" Target="../tags/tag51.xml"/></Relationships>
</file>

<file path=ppt/slides/_rels/slide9.xml.rels><?xml version="1.0" encoding="UTF-8" standalone="yes"?>
<Relationships xmlns="http://schemas.openxmlformats.org/package/2006/relationships"><Relationship Id="rId7" Type="http://schemas.openxmlformats.org/officeDocument/2006/relationships/notesSlide" Target="../notesSlides/notesSlide9.xml"/><Relationship Id="rId6" Type="http://schemas.openxmlformats.org/officeDocument/2006/relationships/slideLayout" Target="../slideLayouts/slideLayout10.xml"/><Relationship Id="rId5" Type="http://schemas.openxmlformats.org/officeDocument/2006/relationships/image" Target="../media/image20.png"/><Relationship Id="rId4" Type="http://schemas.openxmlformats.org/officeDocument/2006/relationships/tags" Target="../tags/tag54.xml"/><Relationship Id="rId3" Type="http://schemas.openxmlformats.org/officeDocument/2006/relationships/image" Target="../media/image19.jpeg"/><Relationship Id="rId2" Type="http://schemas.openxmlformats.org/officeDocument/2006/relationships/image" Target="../media/image18.jpeg"/><Relationship Id="rId1" Type="http://schemas.openxmlformats.org/officeDocument/2006/relationships/tags" Target="../tags/tag5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直接连接符 17"/>
          <p:cNvSpPr/>
          <p:nvPr/>
        </p:nvSpPr>
        <p:spPr>
          <a:xfrm>
            <a:off x="4776788" y="4632325"/>
            <a:ext cx="2622550" cy="1588"/>
          </a:xfrm>
          <a:prstGeom prst="line">
            <a:avLst/>
          </a:prstGeom>
          <a:ln w="6350">
            <a:noFill/>
          </a:ln>
        </p:spPr>
      </p:sp>
      <p:sp>
        <p:nvSpPr>
          <p:cNvPr id="27650" name="文本框 24"/>
          <p:cNvSpPr/>
          <p:nvPr/>
        </p:nvSpPr>
        <p:spPr>
          <a:xfrm>
            <a:off x="3581400" y="5280025"/>
            <a:ext cx="6681788" cy="1135054"/>
          </a:xfrm>
          <a:prstGeom prst="rect">
            <a:avLst/>
          </a:prstGeom>
          <a:noFill/>
          <a:ln w="9525">
            <a:noFill/>
          </a:ln>
        </p:spPr>
        <p:txBody>
          <a:bodyPr anchor="t">
            <a:spAutoFit/>
          </a:bodyPr>
          <a:lstStyle/>
          <a:p>
            <a:pPr>
              <a:lnSpc>
                <a:spcPct val="150000"/>
              </a:lnSpc>
              <a:buFont typeface="Arial" panose="020B0604020202020204" pitchFamily="34" charset="0"/>
            </a:pPr>
            <a:r>
              <a:rPr lang="zh-CN" altLang="en-US" sz="2400" dirty="0">
                <a:latin typeface="微软雅黑" panose="020B0503020204020204" pitchFamily="34" charset="-122"/>
                <a:ea typeface="微软雅黑" panose="020B0503020204020204" pitchFamily="34" charset="-122"/>
                <a:sym typeface="Calibri" panose="020F0502020204030204" charset="0"/>
              </a:rPr>
              <a:t>报告人：张于</a:t>
            </a:r>
            <a:r>
              <a:rPr lang="zh-CN" altLang="en-US" sz="2400" dirty="0" smtClean="0">
                <a:latin typeface="微软雅黑" panose="020B0503020204020204" pitchFamily="34" charset="-122"/>
                <a:ea typeface="微软雅黑" panose="020B0503020204020204" pitchFamily="34" charset="-122"/>
                <a:sym typeface="Calibri" panose="020F0502020204030204" charset="0"/>
              </a:rPr>
              <a:t>翠</a:t>
            </a:r>
            <a:endParaRPr lang="en-US" altLang="zh-CN" sz="2400" dirty="0" smtClean="0">
              <a:latin typeface="微软雅黑" panose="020B0503020204020204" pitchFamily="34" charset="-122"/>
              <a:ea typeface="微软雅黑" panose="020B0503020204020204" pitchFamily="34" charset="-122"/>
              <a:sym typeface="Calibri" panose="020F0502020204030204" charset="0"/>
            </a:endParaRPr>
          </a:p>
          <a:p>
            <a:pPr>
              <a:lnSpc>
                <a:spcPct val="150000"/>
              </a:lnSpc>
              <a:buFont typeface="Arial" panose="020B0604020202020204" pitchFamily="34" charset="0"/>
            </a:pPr>
            <a:r>
              <a:rPr lang="zh-CN" altLang="en-US" sz="2400" dirty="0" smtClean="0">
                <a:latin typeface="微软雅黑" panose="020B0503020204020204" pitchFamily="34" charset="-122"/>
                <a:ea typeface="微软雅黑" panose="020B0503020204020204" pitchFamily="34" charset="-122"/>
                <a:sym typeface="Calibri" panose="020F0502020204030204" charset="0"/>
              </a:rPr>
              <a:t>单   </a:t>
            </a:r>
            <a:r>
              <a:rPr lang="zh-CN" altLang="en-US" sz="2400" dirty="0">
                <a:latin typeface="微软雅黑" panose="020B0503020204020204" pitchFamily="34" charset="-122"/>
                <a:ea typeface="微软雅黑" panose="020B0503020204020204" pitchFamily="34" charset="-122"/>
                <a:sym typeface="Calibri" panose="020F0502020204030204" charset="0"/>
              </a:rPr>
              <a:t>位：北京市中关村中学</a:t>
            </a:r>
            <a:endParaRPr lang="zh-CN" altLang="en-US" sz="2400" dirty="0">
              <a:latin typeface="微软雅黑" panose="020B0503020204020204" pitchFamily="34" charset="-122"/>
              <a:ea typeface="微软雅黑" panose="020B0503020204020204" pitchFamily="34" charset="-122"/>
              <a:sym typeface="Calibri" panose="020F0502020204030204" charset="0"/>
            </a:endParaRPr>
          </a:p>
        </p:txBody>
      </p:sp>
      <p:sp>
        <p:nvSpPr>
          <p:cNvPr id="27651" name="矩形 2"/>
          <p:cNvSpPr/>
          <p:nvPr/>
        </p:nvSpPr>
        <p:spPr>
          <a:xfrm>
            <a:off x="1036638" y="1647825"/>
            <a:ext cx="11155362" cy="2011363"/>
          </a:xfrm>
          <a:prstGeom prst="rect">
            <a:avLst/>
          </a:prstGeom>
          <a:noFill/>
          <a:ln w="9525">
            <a:noFill/>
          </a:ln>
        </p:spPr>
        <p:txBody>
          <a:bodyPr anchor="t"/>
          <a:lstStyle/>
          <a:p>
            <a:pPr>
              <a:buFont typeface="Arial" panose="020B0604020202020204" pitchFamily="34" charset="0"/>
            </a:pPr>
            <a:endParaRPr lang="zh-CN" altLang="en-US" dirty="0">
              <a:latin typeface="Arial" panose="020B0604020202020204" pitchFamily="34" charset="0"/>
              <a:ea typeface="宋体" panose="02010600030101010101" pitchFamily="2" charset="-122"/>
              <a:sym typeface="Calibri" panose="020F0502020204030204" charset="0"/>
            </a:endParaRPr>
          </a:p>
        </p:txBody>
      </p:sp>
      <p:sp>
        <p:nvSpPr>
          <p:cNvPr id="27652" name="文本框 22"/>
          <p:cNvSpPr/>
          <p:nvPr/>
        </p:nvSpPr>
        <p:spPr>
          <a:xfrm>
            <a:off x="-152400" y="2336800"/>
            <a:ext cx="12344400" cy="2123658"/>
          </a:xfrm>
          <a:prstGeom prst="rect">
            <a:avLst/>
          </a:prstGeom>
          <a:noFill/>
          <a:ln w="9525">
            <a:noFill/>
          </a:ln>
        </p:spPr>
        <p:txBody>
          <a:bodyPr wrap="square" anchor="t">
            <a:spAutoFit/>
          </a:bodyPr>
          <a:lstStyle/>
          <a:p>
            <a:pPr algn="ctr">
              <a:buFont typeface="Arial" panose="020B0604020202020204" pitchFamily="34" charset="0"/>
            </a:pPr>
            <a:r>
              <a:rPr lang="zh-CN" altLang="en-US" sz="4400" b="1" dirty="0" smtClean="0">
                <a:latin typeface="微软雅黑" panose="020B0503020204020204" pitchFamily="34" charset="-122"/>
                <a:ea typeface="微软雅黑" panose="020B0503020204020204" pitchFamily="34" charset="-122"/>
                <a:sym typeface="微软雅黑" panose="020B0503020204020204" pitchFamily="34" charset="-122"/>
              </a:rPr>
              <a:t>第</a:t>
            </a:r>
            <a:r>
              <a:rPr lang="en-US" altLang="zh-CN" sz="4400" b="1" dirty="0">
                <a:latin typeface="微软雅黑" panose="020B0503020204020204" pitchFamily="34" charset="-122"/>
                <a:ea typeface="微软雅黑" panose="020B0503020204020204" pitchFamily="34" charset="-122"/>
                <a:sym typeface="微软雅黑" panose="020B0503020204020204" pitchFamily="34" charset="-122"/>
              </a:rPr>
              <a:t>4</a:t>
            </a:r>
            <a:r>
              <a:rPr lang="zh-CN" altLang="en-US" sz="4400" b="1" dirty="0">
                <a:latin typeface="微软雅黑" panose="020B0503020204020204" pitchFamily="34" charset="-122"/>
                <a:ea typeface="微软雅黑" panose="020B0503020204020204" pitchFamily="34" charset="-122"/>
                <a:sym typeface="微软雅黑" panose="020B0503020204020204" pitchFamily="34" charset="-122"/>
              </a:rPr>
              <a:t>讲  根本立场：坚持以人民为中心</a:t>
            </a:r>
            <a:r>
              <a:rPr lang="en-US" altLang="zh-CN" sz="4400" b="1" dirty="0">
                <a:latin typeface="微软雅黑" panose="020B0503020204020204" pitchFamily="34" charset="-122"/>
                <a:ea typeface="微软雅黑" panose="020B0503020204020204" pitchFamily="34" charset="-122"/>
                <a:sym typeface="微软雅黑" panose="020B0503020204020204" pitchFamily="34" charset="-122"/>
              </a:rPr>
              <a:t> </a:t>
            </a:r>
            <a:endParaRPr lang="en-US" altLang="zh-CN" sz="4400" b="1" dirty="0">
              <a:latin typeface="微软雅黑" panose="020B0503020204020204" pitchFamily="34" charset="-122"/>
              <a:ea typeface="微软雅黑" panose="020B0503020204020204" pitchFamily="34" charset="-122"/>
              <a:sym typeface="微软雅黑" panose="020B0503020204020204" pitchFamily="34" charset="-122"/>
            </a:endParaRPr>
          </a:p>
          <a:p>
            <a:pPr algn="ctr">
              <a:buFont typeface="Arial" panose="020B0604020202020204" pitchFamily="34" charset="0"/>
            </a:pPr>
            <a:r>
              <a:rPr lang="en-US" altLang="zh-CN" sz="4400" b="1" dirty="0">
                <a:latin typeface="微软雅黑" panose="020B0503020204020204" pitchFamily="34" charset="-122"/>
                <a:ea typeface="微软雅黑" panose="020B0503020204020204" pitchFamily="34" charset="-122"/>
                <a:sym typeface="微软雅黑" panose="020B0503020204020204" pitchFamily="34" charset="-122"/>
              </a:rPr>
              <a:t>           </a:t>
            </a:r>
            <a:endParaRPr lang="en-US" altLang="zh-CN" sz="4400" b="1" dirty="0">
              <a:latin typeface="微软雅黑" panose="020B0503020204020204" pitchFamily="34" charset="-122"/>
              <a:ea typeface="微软雅黑" panose="020B0503020204020204" pitchFamily="34" charset="-122"/>
              <a:sym typeface="微软雅黑" panose="020B0503020204020204" pitchFamily="34" charset="-122"/>
            </a:endParaRPr>
          </a:p>
          <a:p>
            <a:pPr algn="ctr">
              <a:buFont typeface="Arial" panose="020B0604020202020204" pitchFamily="34" charset="0"/>
            </a:pPr>
            <a:r>
              <a:rPr lang="zh-CN" altLang="en-US" sz="4400" b="1" dirty="0">
                <a:latin typeface="微软雅黑" panose="020B0503020204020204" pitchFamily="34" charset="-122"/>
                <a:ea typeface="微软雅黑" panose="020B0503020204020204" pitchFamily="34" charset="-122"/>
                <a:sym typeface="微软雅黑" panose="020B0503020204020204" pitchFamily="34" charset="-122"/>
              </a:rPr>
              <a:t>说课</a:t>
            </a:r>
            <a:r>
              <a:rPr lang="zh-CN" altLang="en-US" sz="2800" b="1" dirty="0">
                <a:latin typeface="微软雅黑" panose="020B0503020204020204" pitchFamily="34" charset="-122"/>
                <a:ea typeface="微软雅黑" panose="020B0503020204020204" pitchFamily="34" charset="-122"/>
                <a:sym typeface="微软雅黑" panose="020B0503020204020204" pitchFamily="34" charset="-122"/>
              </a:rPr>
              <a:t>（</a:t>
            </a:r>
            <a:r>
              <a:rPr lang="zh-CN" altLang="en-US" sz="2800" b="1" dirty="0" smtClean="0">
                <a:latin typeface="微软雅黑" panose="020B0503020204020204" pitchFamily="34" charset="-122"/>
                <a:ea typeface="微软雅黑" panose="020B0503020204020204" pitchFamily="34" charset="-122"/>
                <a:sym typeface="微软雅黑" panose="020B0503020204020204" pitchFamily="34" charset="-122"/>
              </a:rPr>
              <a:t>第</a:t>
            </a:r>
            <a:r>
              <a:rPr lang="en-US" altLang="zh-CN" sz="2800" b="1" dirty="0">
                <a:latin typeface="微软雅黑" panose="020B0503020204020204" pitchFamily="34" charset="-122"/>
                <a:ea typeface="微软雅黑" panose="020B0503020204020204" pitchFamily="34" charset="-122"/>
                <a:sym typeface="微软雅黑" panose="020B0503020204020204" pitchFamily="34" charset="-122"/>
              </a:rPr>
              <a:t>2</a:t>
            </a:r>
            <a:r>
              <a:rPr lang="zh-CN" altLang="en-US" sz="2800" b="1" dirty="0" smtClean="0">
                <a:latin typeface="微软雅黑" panose="020B0503020204020204" pitchFamily="34" charset="-122"/>
                <a:ea typeface="微软雅黑" panose="020B0503020204020204" pitchFamily="34" charset="-122"/>
                <a:sym typeface="微软雅黑" panose="020B0503020204020204" pitchFamily="34" charset="-122"/>
              </a:rPr>
              <a:t>课时</a:t>
            </a:r>
            <a:r>
              <a:rPr lang="zh-CN" altLang="en-US" sz="2800" b="1" dirty="0">
                <a:latin typeface="微软雅黑" panose="020B0503020204020204" pitchFamily="34" charset="-122"/>
                <a:ea typeface="微软雅黑" panose="020B0503020204020204" pitchFamily="34" charset="-122"/>
                <a:sym typeface="微软雅黑" panose="020B0503020204020204" pitchFamily="34" charset="-122"/>
              </a:rPr>
              <a:t>）</a:t>
            </a:r>
            <a:endParaRPr lang="zh-CN" altLang="en-US" sz="4400" b="1" dirty="0">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27654" name="文本框 99"/>
          <p:cNvSpPr txBox="1"/>
          <p:nvPr/>
        </p:nvSpPr>
        <p:spPr>
          <a:xfrm>
            <a:off x="23813" y="1290638"/>
            <a:ext cx="10739437" cy="523875"/>
          </a:xfrm>
          <a:prstGeom prst="rect">
            <a:avLst/>
          </a:prstGeom>
          <a:noFill/>
          <a:ln w="9525">
            <a:noFill/>
          </a:ln>
        </p:spPr>
        <p:txBody>
          <a:bodyPr wrap="square" anchor="t">
            <a:spAutoFit/>
          </a:bodyPr>
          <a:lstStyle/>
          <a:p>
            <a:r>
              <a:rPr lang="zh-CN" altLang="zh-CN" sz="2800" b="1" dirty="0">
                <a:solidFill>
                  <a:srgbClr val="264457"/>
                </a:solidFill>
                <a:latin typeface="黑体" panose="02010609060101010101" charset="-122"/>
                <a:ea typeface="黑体" panose="02010609060101010101" charset="-122"/>
              </a:rPr>
              <a:t>《习近平新时代中国特色社会主义思想学生读本》</a:t>
            </a:r>
            <a:r>
              <a:rPr lang="zh-CN" altLang="en-US" sz="2800" b="1" dirty="0">
                <a:solidFill>
                  <a:srgbClr val="264457"/>
                </a:solidFill>
                <a:latin typeface="黑体" panose="02010609060101010101" charset="-122"/>
                <a:ea typeface="黑体" panose="02010609060101010101" charset="-122"/>
              </a:rPr>
              <a:t>（高中）</a:t>
            </a:r>
            <a:endParaRPr lang="zh-CN" altLang="en-US" sz="2800" b="1" dirty="0">
              <a:solidFill>
                <a:srgbClr val="264457"/>
              </a:solidFill>
              <a:latin typeface="黑体" panose="02010609060101010101" charset="-122"/>
              <a:ea typeface="黑体" panose="02010609060101010101" charset="-122"/>
            </a:endParaRPr>
          </a:p>
        </p:txBody>
      </p:sp>
    </p:spTree>
    <p:custDataLst>
      <p:tags r:id="rId1"/>
    </p:custDataLst>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174"/>
          <p:cNvSpPr txBox="1"/>
          <p:nvPr>
            <p:custDataLst>
              <p:tags r:id="rId1"/>
            </p:custDataLst>
          </p:nvPr>
        </p:nvSpPr>
        <p:spPr>
          <a:xfrm>
            <a:off x="205273" y="761830"/>
            <a:ext cx="11878777" cy="649856"/>
          </a:xfrm>
          <a:prstGeom prst="rect">
            <a:avLst/>
          </a:prstGeom>
          <a:noFill/>
        </p:spPr>
        <p:txBody>
          <a:bodyPr wrap="square" lIns="90000" tIns="46800" rIns="90000" bIns="46800" rtlCol="0">
            <a:noAutofit/>
          </a:bodyPr>
          <a:lstStyle>
            <a:defPPr>
              <a:defRPr lang="zh-CN"/>
            </a:defPPr>
            <a:lvl1pPr algn="ctr">
              <a:lnSpc>
                <a:spcPts val="1600"/>
              </a:lnSpc>
              <a:spcAft>
                <a:spcPts val="1600"/>
              </a:spcAft>
              <a:defRPr>
                <a:latin typeface="Arial" panose="020B0604020202020204" pitchFamily="34" charset="0"/>
                <a:ea typeface="微软雅黑" panose="020B0503020204020204" pitchFamily="34" charset="-122"/>
                <a:cs typeface="Lato Light"/>
              </a:defRPr>
            </a:lvl1pPr>
          </a:lstStyle>
          <a:p>
            <a:pPr marL="0" lvl="0" indent="-285750" algn="l" fontAlgn="ctr">
              <a:lnSpc>
                <a:spcPct val="100000"/>
              </a:lnSpc>
              <a:spcBef>
                <a:spcPts val="0"/>
              </a:spcBef>
              <a:spcAft>
                <a:spcPts val="800"/>
              </a:spcAft>
              <a:buSzPct val="100000"/>
              <a:buFont typeface="Wingdings" panose="05000000000000000000" charset="0"/>
              <a:buNone/>
            </a:pPr>
            <a:r>
              <a:rPr lang="zh-CN" altLang="en-US" sz="2800" spc="60" dirty="0" smtClean="0">
                <a:latin typeface="微软雅黑" panose="020B0503020204020204" pitchFamily="34" charset="-122"/>
                <a:cs typeface="+mn-cs"/>
                <a:sym typeface="+mn-ea"/>
              </a:rPr>
              <a:t>    </a:t>
            </a:r>
            <a:r>
              <a:rPr lang="en-US" altLang="zh-CN" sz="2800" spc="60" dirty="0" smtClean="0">
                <a:latin typeface="微软雅黑" panose="020B0503020204020204" pitchFamily="34" charset="-122"/>
                <a:cs typeface="+mn-cs"/>
                <a:sym typeface="+mn-ea"/>
              </a:rPr>
              <a:t>1.</a:t>
            </a:r>
            <a:r>
              <a:rPr lang="zh-CN" altLang="en-US" sz="2800" spc="60" dirty="0" smtClean="0">
                <a:latin typeface="微软雅黑" panose="020B0503020204020204" pitchFamily="34" charset="-122"/>
                <a:cs typeface="+mn-cs"/>
                <a:sym typeface="+mn-ea"/>
              </a:rPr>
              <a:t>尊重人民主体地位和首创精神</a:t>
            </a:r>
            <a:endParaRPr lang="zh-CN" altLang="en-US" sz="2800" u="none" spc="60" dirty="0">
              <a:solidFill>
                <a:schemeClr val="tx1"/>
              </a:solidFill>
              <a:latin typeface="微软雅黑" panose="020B0503020204020204" pitchFamily="34" charset="-122"/>
              <a:cs typeface="+mn-cs"/>
              <a:sym typeface="+mn-ea"/>
            </a:endParaRPr>
          </a:p>
        </p:txBody>
      </p:sp>
      <p:pic>
        <p:nvPicPr>
          <p:cNvPr id="10" name="图片 9"/>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36988" y="1411686"/>
            <a:ext cx="3050461" cy="2287846"/>
          </a:xfrm>
          <a:prstGeom prst="rect">
            <a:avLst/>
          </a:prstGeom>
        </p:spPr>
      </p:pic>
      <p:sp>
        <p:nvSpPr>
          <p:cNvPr id="11" name="文本框 10"/>
          <p:cNvSpPr txBox="1"/>
          <p:nvPr/>
        </p:nvSpPr>
        <p:spPr>
          <a:xfrm>
            <a:off x="3487449" y="1889569"/>
            <a:ext cx="3277691" cy="1754326"/>
          </a:xfrm>
          <a:prstGeom prst="rect">
            <a:avLst/>
          </a:prstGeom>
          <a:noFill/>
        </p:spPr>
        <p:txBody>
          <a:bodyPr wrap="square" rtlCol="0">
            <a:spAutoFit/>
          </a:bodyPr>
          <a:lstStyle/>
          <a:p>
            <a:r>
              <a:rPr lang="zh-CN" altLang="en-US" dirty="0">
                <a:latin typeface="楷体" panose="02010609060101010101" pitchFamily="49" charset="-122"/>
                <a:ea typeface="楷体" panose="02010609060101010101" pitchFamily="49" charset="-122"/>
              </a:rPr>
              <a:t>湖南省湘西土家族苗族自治州花垣县十八洞村摆起长龙宴欢庆苗年（</a:t>
            </a:r>
            <a:r>
              <a:rPr lang="en-US" altLang="zh-CN" dirty="0">
                <a:latin typeface="楷体" panose="02010609060101010101" pitchFamily="49" charset="-122"/>
                <a:ea typeface="楷体" panose="02010609060101010101" pitchFamily="49" charset="-122"/>
              </a:rPr>
              <a:t>2019</a:t>
            </a:r>
            <a:r>
              <a:rPr lang="zh-CN" altLang="en-US" dirty="0">
                <a:latin typeface="楷体" panose="02010609060101010101" pitchFamily="49" charset="-122"/>
                <a:ea typeface="楷体" panose="02010609060101010101" pitchFamily="49" charset="-122"/>
              </a:rPr>
              <a:t>年</a:t>
            </a:r>
            <a:r>
              <a:rPr lang="en-US" altLang="zh-CN" dirty="0">
                <a:latin typeface="楷体" panose="02010609060101010101" pitchFamily="49" charset="-122"/>
                <a:ea typeface="楷体" panose="02010609060101010101" pitchFamily="49" charset="-122"/>
              </a:rPr>
              <a:t>1</a:t>
            </a:r>
            <a:r>
              <a:rPr lang="zh-CN" altLang="en-US" dirty="0">
                <a:latin typeface="楷体" panose="02010609060101010101" pitchFamily="49" charset="-122"/>
                <a:ea typeface="楷体" panose="02010609060101010101" pitchFamily="49" charset="-122"/>
              </a:rPr>
              <a:t>月</a:t>
            </a:r>
            <a:r>
              <a:rPr lang="en-US" altLang="zh-CN" dirty="0">
                <a:latin typeface="楷体" panose="02010609060101010101" pitchFamily="49" charset="-122"/>
                <a:ea typeface="楷体" panose="02010609060101010101" pitchFamily="49" charset="-122"/>
              </a:rPr>
              <a:t>17</a:t>
            </a:r>
            <a:r>
              <a:rPr lang="zh-CN" altLang="en-US" dirty="0">
                <a:latin typeface="楷体" panose="02010609060101010101" pitchFamily="49" charset="-122"/>
                <a:ea typeface="楷体" panose="02010609060101010101" pitchFamily="49" charset="-122"/>
              </a:rPr>
              <a:t>日</a:t>
            </a:r>
            <a:r>
              <a:rPr lang="zh-CN" altLang="en-US" dirty="0" smtClean="0">
                <a:latin typeface="楷体" panose="02010609060101010101" pitchFamily="49" charset="-122"/>
                <a:ea typeface="楷体" panose="02010609060101010101" pitchFamily="49" charset="-122"/>
              </a:rPr>
              <a:t>摄）</a:t>
            </a:r>
            <a:r>
              <a:rPr lang="zh-CN" altLang="en-US" dirty="0">
                <a:latin typeface="楷体" panose="02010609060101010101" pitchFamily="49" charset="-122"/>
                <a:ea typeface="楷体" panose="02010609060101010101" pitchFamily="49" charset="-122"/>
              </a:rPr>
              <a:t>。作为精准扶贫“首倡地”，十八洞村不仅成功摘掉了贫困的帽子，还成为小康示范</a:t>
            </a:r>
            <a:r>
              <a:rPr lang="zh-CN" altLang="en-US" dirty="0" smtClean="0">
                <a:latin typeface="楷体" panose="02010609060101010101" pitchFamily="49" charset="-122"/>
                <a:ea typeface="楷体" panose="02010609060101010101" pitchFamily="49" charset="-122"/>
              </a:rPr>
              <a:t>村</a:t>
            </a:r>
            <a:endParaRPr lang="zh-CN" altLang="en-US" dirty="0">
              <a:latin typeface="楷体" panose="02010609060101010101" pitchFamily="49" charset="-122"/>
              <a:ea typeface="楷体" panose="02010609060101010101" pitchFamily="49" charset="-122"/>
            </a:endParaRPr>
          </a:p>
        </p:txBody>
      </p:sp>
      <p:pic>
        <p:nvPicPr>
          <p:cNvPr id="3" name="图片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062512" y="1621145"/>
            <a:ext cx="3227593" cy="1639012"/>
          </a:xfrm>
          <a:prstGeom prst="rect">
            <a:avLst/>
          </a:prstGeom>
        </p:spPr>
      </p:pic>
      <p:sp>
        <p:nvSpPr>
          <p:cNvPr id="12" name="文本框 11"/>
          <p:cNvSpPr txBox="1"/>
          <p:nvPr/>
        </p:nvSpPr>
        <p:spPr>
          <a:xfrm>
            <a:off x="10481481" y="1865908"/>
            <a:ext cx="1710519" cy="1200329"/>
          </a:xfrm>
          <a:prstGeom prst="rect">
            <a:avLst/>
          </a:prstGeom>
          <a:noFill/>
        </p:spPr>
        <p:txBody>
          <a:bodyPr wrap="square" rtlCol="0">
            <a:spAutoFit/>
          </a:bodyPr>
          <a:lstStyle>
            <a:defPPr>
              <a:defRPr lang="zh-CN"/>
            </a:defPPr>
            <a:lvl1pPr>
              <a:defRPr>
                <a:latin typeface="宋体" panose="02010600030101010101" pitchFamily="2" charset="-122"/>
              </a:defRPr>
            </a:lvl1pPr>
          </a:lstStyle>
          <a:p>
            <a:r>
              <a:rPr lang="zh-CN" altLang="en-US" dirty="0">
                <a:latin typeface="楷体" panose="02010609060101010101" pitchFamily="49" charset="-122"/>
                <a:ea typeface="楷体" panose="02010609060101010101" pitchFamily="49" charset="-122"/>
              </a:rPr>
              <a:t>富裕起来的各民族群众增强了对伟大祖国的认同</a:t>
            </a:r>
            <a:endParaRPr lang="zh-CN" altLang="en-US" dirty="0">
              <a:latin typeface="楷体" panose="02010609060101010101" pitchFamily="49" charset="-122"/>
              <a:ea typeface="楷体" panose="02010609060101010101" pitchFamily="49" charset="-122"/>
            </a:endParaRPr>
          </a:p>
        </p:txBody>
      </p:sp>
      <p:sp>
        <p:nvSpPr>
          <p:cNvPr id="4" name="文本框 3"/>
          <p:cNvSpPr txBox="1"/>
          <p:nvPr/>
        </p:nvSpPr>
        <p:spPr>
          <a:xfrm>
            <a:off x="205273" y="4349388"/>
            <a:ext cx="11818961" cy="1815882"/>
          </a:xfrm>
          <a:prstGeom prst="rect">
            <a:avLst/>
          </a:prstGeom>
          <a:noFill/>
        </p:spPr>
        <p:txBody>
          <a:bodyPr wrap="square" rtlCol="0">
            <a:spAutoFit/>
          </a:bodyPr>
          <a:lstStyle/>
          <a:p>
            <a:r>
              <a:rPr lang="zh-CN" altLang="en-US" sz="2800" dirty="0" smtClean="0">
                <a:latin typeface="微软雅黑" panose="020B0503020204020204" pitchFamily="34" charset="-122"/>
                <a:ea typeface="微软雅黑" panose="020B0503020204020204" pitchFamily="34" charset="-122"/>
              </a:rPr>
              <a:t>       尊重</a:t>
            </a:r>
            <a:r>
              <a:rPr lang="zh-CN" altLang="en-US" sz="2800" dirty="0">
                <a:latin typeface="微软雅黑" panose="020B0503020204020204" pitchFamily="34" charset="-122"/>
                <a:ea typeface="微软雅黑" panose="020B0503020204020204" pitchFamily="34" charset="-122"/>
              </a:rPr>
              <a:t>人民主体地位和首创精神，要把人民群众满意不满意作为检验工作的第一标准。我们党是代表最广大人民根本利益的政党，人民是党的工作的最高裁决者和最终评判者。党和人民事业要始终体现人民意愿，经得起实践、人民和历史的检验。</a:t>
            </a:r>
            <a:endParaRPr lang="zh-CN" altLang="en-US" sz="2800" dirty="0">
              <a:latin typeface="微软雅黑" panose="020B0503020204020204" pitchFamily="34" charset="-122"/>
              <a:ea typeface="微软雅黑" panose="020B0503020204020204" pitchFamily="34" charset="-122"/>
            </a:endParaRPr>
          </a:p>
        </p:txBody>
      </p:sp>
      <p:sp>
        <p:nvSpPr>
          <p:cNvPr id="8" name="文本框 7"/>
          <p:cNvSpPr txBox="1"/>
          <p:nvPr>
            <p:custDataLst>
              <p:tags r:id="rId4"/>
            </p:custDataLst>
          </p:nvPr>
        </p:nvSpPr>
        <p:spPr>
          <a:xfrm>
            <a:off x="539931" y="-58558"/>
            <a:ext cx="10972876" cy="609600"/>
          </a:xfrm>
          <a:prstGeom prst="rect">
            <a:avLst/>
          </a:prstGeom>
          <a:noFill/>
        </p:spPr>
        <p:txBody>
          <a:bodyPr wrap="square" lIns="63500" tIns="25400" rIns="63500" bIns="25400" rtlCol="0" anchor="t" anchorCtr="0">
            <a:noAutofit/>
          </a:bodyPr>
          <a:lstStyle/>
          <a:p>
            <a:r>
              <a:rPr lang="zh-CN" altLang="en-US" sz="4000" dirty="0">
                <a:latin typeface="微软雅黑" panose="020B0503020204020204" pitchFamily="34" charset="-122"/>
                <a:ea typeface="微软雅黑" panose="020B0503020204020204" pitchFamily="34" charset="-122"/>
              </a:rPr>
              <a:t>三</a:t>
            </a:r>
            <a:r>
              <a:rPr lang="zh-CN" altLang="en-US" sz="4000" dirty="0" smtClean="0">
                <a:latin typeface="微软雅黑" panose="020B0503020204020204" pitchFamily="34" charset="-122"/>
                <a:ea typeface="微软雅黑" panose="020B0503020204020204" pitchFamily="34" charset="-122"/>
              </a:rPr>
              <a:t>、依靠人民创造历史伟业</a:t>
            </a:r>
            <a:endParaRPr lang="en-US" altLang="zh-CN" sz="4000" dirty="0">
              <a:latin typeface="微软雅黑" panose="020B0503020204020204" pitchFamily="34" charset="-122"/>
              <a:ea typeface="微软雅黑" panose="020B0503020204020204" pitchFamily="34" charset="-122"/>
            </a:endParaRPr>
          </a:p>
        </p:txBody>
      </p:sp>
    </p:spTree>
  </p:cSld>
  <p:clrMapOvr>
    <a:masterClrMapping/>
  </p:clrMapOvr>
  <p:timing>
    <p:tnLst>
      <p:par>
        <p:cTn id="1" dur="indefinite" restart="never" nodeType="tmRoot"/>
      </p:par>
    </p:tnLst>
    <p:bldLst>
      <p:bldP spid="7"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框 2"/>
          <p:cNvSpPr txBox="1"/>
          <p:nvPr/>
        </p:nvSpPr>
        <p:spPr>
          <a:xfrm>
            <a:off x="73421" y="1953467"/>
            <a:ext cx="11943470" cy="2308324"/>
          </a:xfrm>
          <a:prstGeom prst="rect">
            <a:avLst/>
          </a:prstGeom>
          <a:noFill/>
        </p:spPr>
        <p:txBody>
          <a:bodyPr wrap="square" rtlCol="0">
            <a:spAutoFit/>
          </a:bodyPr>
          <a:lstStyle/>
          <a:p>
            <a:r>
              <a:rPr lang="zh-CN" altLang="en-US" sz="2400" dirty="0" smtClean="0">
                <a:latin typeface="楷体" panose="02010609060101010101" pitchFamily="49" charset="-122"/>
                <a:ea typeface="楷体" panose="02010609060101010101" pitchFamily="49" charset="-122"/>
              </a:rPr>
              <a:t>    毛泽东在</a:t>
            </a:r>
            <a:r>
              <a:rPr lang="en-US" altLang="zh-CN" sz="2400" dirty="0" smtClean="0">
                <a:latin typeface="楷体" panose="02010609060101010101" pitchFamily="49" charset="-122"/>
                <a:ea typeface="楷体" panose="02010609060101010101" pitchFamily="49" charset="-122"/>
              </a:rPr>
              <a:t>《</a:t>
            </a:r>
            <a:r>
              <a:rPr lang="zh-CN" altLang="en-US" sz="2400" dirty="0" smtClean="0">
                <a:latin typeface="楷体" panose="02010609060101010101" pitchFamily="49" charset="-122"/>
                <a:ea typeface="楷体" panose="02010609060101010101" pitchFamily="49" charset="-122"/>
              </a:rPr>
              <a:t>关于领导方法的若干问题</a:t>
            </a:r>
            <a:r>
              <a:rPr lang="en-US" altLang="zh-CN" sz="2400" dirty="0" smtClean="0">
                <a:latin typeface="楷体" panose="02010609060101010101" pitchFamily="49" charset="-122"/>
                <a:ea typeface="楷体" panose="02010609060101010101" pitchFamily="49" charset="-122"/>
              </a:rPr>
              <a:t>》</a:t>
            </a:r>
            <a:r>
              <a:rPr lang="zh-CN" altLang="en-US" sz="2400" dirty="0" smtClean="0">
                <a:latin typeface="楷体" panose="02010609060101010101" pitchFamily="49" charset="-122"/>
                <a:ea typeface="楷体" panose="02010609060101010101" pitchFamily="49" charset="-122"/>
              </a:rPr>
              <a:t>中指出：“在我党的一切实际工作中，凡属正确的领导，必须是从群众中来，到群众中去。这就是说，将群众的意见（分散的无系统的意见）集中起来（经过研究，</a:t>
            </a:r>
            <a:r>
              <a:rPr lang="zh-CN" altLang="en-US" sz="2400" dirty="0">
                <a:latin typeface="楷体" panose="02010609060101010101" pitchFamily="49" charset="-122"/>
                <a:ea typeface="楷体" panose="02010609060101010101" pitchFamily="49" charset="-122"/>
              </a:rPr>
              <a:t>化为</a:t>
            </a:r>
            <a:r>
              <a:rPr lang="zh-CN" altLang="en-US" sz="2400" dirty="0" smtClean="0">
                <a:latin typeface="楷体" panose="02010609060101010101" pitchFamily="49" charset="-122"/>
                <a:ea typeface="楷体" panose="02010609060101010101" pitchFamily="49" charset="-122"/>
              </a:rPr>
              <a:t>集中的系统的意见），又到群众中去作宣传解释，化为群众的意见，使群众坚持下去，见之于行动，并在群众行动中考验这些意见是否正确。然后再从群众中集中起来，再到群众中坚持下去。如此无限循环，一次比一次地更正确、更生动、更丰富。这就是马克思主义的认识论。”</a:t>
            </a:r>
            <a:endParaRPr lang="zh-CN" altLang="en-US" sz="2400" dirty="0">
              <a:latin typeface="楷体" panose="02010609060101010101" pitchFamily="49" charset="-122"/>
              <a:ea typeface="楷体" panose="02010609060101010101" pitchFamily="49" charset="-122"/>
            </a:endParaRPr>
          </a:p>
        </p:txBody>
      </p:sp>
      <p:sp>
        <p:nvSpPr>
          <p:cNvPr id="6" name="文本框 5"/>
          <p:cNvSpPr txBox="1"/>
          <p:nvPr>
            <p:custDataLst>
              <p:tags r:id="rId1"/>
            </p:custDataLst>
          </p:nvPr>
        </p:nvSpPr>
        <p:spPr>
          <a:xfrm>
            <a:off x="436988" y="-57229"/>
            <a:ext cx="10972876" cy="609600"/>
          </a:xfrm>
          <a:prstGeom prst="rect">
            <a:avLst/>
          </a:prstGeom>
          <a:noFill/>
        </p:spPr>
        <p:txBody>
          <a:bodyPr wrap="square" lIns="63500" tIns="25400" rIns="63500" bIns="25400" rtlCol="0" anchor="t" anchorCtr="0">
            <a:noAutofit/>
          </a:bodyPr>
          <a:lstStyle/>
          <a:p>
            <a:r>
              <a:rPr lang="zh-CN" altLang="en-US" sz="4000" dirty="0">
                <a:latin typeface="微软雅黑" panose="020B0503020204020204" pitchFamily="34" charset="-122"/>
                <a:ea typeface="微软雅黑" panose="020B0503020204020204" pitchFamily="34" charset="-122"/>
              </a:rPr>
              <a:t>三</a:t>
            </a:r>
            <a:r>
              <a:rPr lang="zh-CN" altLang="en-US" sz="4000" dirty="0" smtClean="0">
                <a:latin typeface="微软雅黑" panose="020B0503020204020204" pitchFamily="34" charset="-122"/>
                <a:ea typeface="微软雅黑" panose="020B0503020204020204" pitchFamily="34" charset="-122"/>
              </a:rPr>
              <a:t>、依靠人民创造历史伟业</a:t>
            </a:r>
            <a:endParaRPr lang="en-US" altLang="zh-CN" sz="4000" dirty="0">
              <a:latin typeface="微软雅黑" panose="020B0503020204020204" pitchFamily="34" charset="-122"/>
              <a:ea typeface="微软雅黑" panose="020B0503020204020204" pitchFamily="34" charset="-122"/>
            </a:endParaRPr>
          </a:p>
        </p:txBody>
      </p:sp>
      <p:sp>
        <p:nvSpPr>
          <p:cNvPr id="7" name="TextBox 174"/>
          <p:cNvSpPr txBox="1"/>
          <p:nvPr>
            <p:custDataLst>
              <p:tags r:id="rId2"/>
            </p:custDataLst>
          </p:nvPr>
        </p:nvSpPr>
        <p:spPr>
          <a:xfrm>
            <a:off x="172925" y="927991"/>
            <a:ext cx="11878777" cy="649856"/>
          </a:xfrm>
          <a:prstGeom prst="rect">
            <a:avLst/>
          </a:prstGeom>
          <a:noFill/>
        </p:spPr>
        <p:txBody>
          <a:bodyPr wrap="square" lIns="90000" tIns="46800" rIns="90000" bIns="46800" rtlCol="0">
            <a:noAutofit/>
          </a:bodyPr>
          <a:lstStyle>
            <a:defPPr>
              <a:defRPr lang="zh-CN"/>
            </a:defPPr>
            <a:lvl1pPr indent="-285750" fontAlgn="ctr">
              <a:spcBef>
                <a:spcPts val="0"/>
              </a:spcBef>
              <a:spcAft>
                <a:spcPts val="800"/>
              </a:spcAft>
              <a:buSzPct val="100000"/>
              <a:buFont typeface="Wingdings" panose="05000000000000000000" charset="0"/>
              <a:defRPr sz="2800" spc="60">
                <a:latin typeface="微软雅黑" panose="020B0503020204020204" pitchFamily="34" charset="-122"/>
                <a:ea typeface="微软雅黑" panose="020B0503020204020204" pitchFamily="34" charset="-122"/>
              </a:defRPr>
            </a:lvl1pPr>
          </a:lstStyle>
          <a:p>
            <a:r>
              <a:rPr lang="zh-CN" altLang="en-US" dirty="0">
                <a:sym typeface="+mn-ea"/>
              </a:rPr>
              <a:t>    </a:t>
            </a:r>
            <a:r>
              <a:rPr lang="en-US" altLang="zh-CN" dirty="0">
                <a:sym typeface="+mn-ea"/>
              </a:rPr>
              <a:t>2.</a:t>
            </a:r>
            <a:r>
              <a:rPr lang="zh-CN" altLang="en-US" dirty="0">
                <a:sym typeface="+mn-ea"/>
              </a:rPr>
              <a:t>把群众路线贯彻到治国理政全部活动之中</a:t>
            </a:r>
            <a:endParaRPr lang="zh-CN" altLang="en-US" dirty="0">
              <a:sym typeface="+mn-ea"/>
            </a:endParaRPr>
          </a:p>
        </p:txBody>
      </p:sp>
      <p:sp>
        <p:nvSpPr>
          <p:cNvPr id="9" name="圆角矩形 8"/>
          <p:cNvSpPr/>
          <p:nvPr/>
        </p:nvSpPr>
        <p:spPr bwMode="auto">
          <a:xfrm>
            <a:off x="436988" y="4731541"/>
            <a:ext cx="11190160" cy="1845395"/>
          </a:xfrm>
          <a:prstGeom prst="roundRect">
            <a:avLst/>
          </a:prstGeom>
          <a:solidFill>
            <a:srgbClr val="F2FCF7"/>
          </a:solidFill>
          <a:ln w="9525" cap="flat" cmpd="sng" algn="ctr">
            <a:solidFill>
              <a:schemeClr val="tx1"/>
            </a:solidFill>
            <a:prstDash val="solid"/>
            <a:round/>
            <a:headEnd type="none" w="med" len="med"/>
            <a:tailEnd type="none" w="med" len="med"/>
          </a:ln>
        </p:spPr>
        <p:txBody>
          <a:bodyPr vert="horz" wrap="square" lIns="91440" tIns="45720" rIns="91440" bIns="45720" numCol="1" rtlCol="0" anchor="t" anchorCtr="0" compatLnSpc="1"/>
          <a:lstStyle/>
          <a:p>
            <a:pPr>
              <a:lnSpc>
                <a:spcPct val="150000"/>
              </a:lnSpc>
            </a:pPr>
            <a:r>
              <a:rPr lang="zh-CN" altLang="en-US" sz="2400" dirty="0" smtClean="0">
                <a:latin typeface="微软雅黑" panose="020B0503020204020204" pitchFamily="34" charset="-122"/>
                <a:ea typeface="微软雅黑" panose="020B0503020204020204" pitchFamily="34" charset="-122"/>
              </a:rPr>
              <a:t>       保持</a:t>
            </a:r>
            <a:r>
              <a:rPr lang="zh-CN" altLang="en-US" sz="2400" dirty="0">
                <a:latin typeface="微软雅黑" panose="020B0503020204020204" pitchFamily="34" charset="-122"/>
                <a:ea typeface="微软雅黑" panose="020B0503020204020204" pitchFamily="34" charset="-122"/>
              </a:rPr>
              <a:t>党的先进性和纯洁性、巩固党的执政基础和执政地位靠什么？最重要的就是靠坚持党的群众路线、密切联系群众。</a:t>
            </a:r>
            <a:endParaRPr lang="en-US" altLang="zh-CN" sz="2400" dirty="0">
              <a:latin typeface="微软雅黑" panose="020B0503020204020204" pitchFamily="34" charset="-122"/>
              <a:ea typeface="微软雅黑" panose="020B0503020204020204" pitchFamily="34" charset="-122"/>
            </a:endParaRPr>
          </a:p>
          <a:p>
            <a:pPr>
              <a:lnSpc>
                <a:spcPct val="150000"/>
              </a:lnSpc>
            </a:pPr>
            <a:r>
              <a:rPr lang="en-US" altLang="zh-CN" sz="2400" b="1" dirty="0">
                <a:gradFill>
                  <a:gsLst>
                    <a:gs pos="0">
                      <a:srgbClr val="007BD3"/>
                    </a:gs>
                    <a:gs pos="100000">
                      <a:srgbClr val="034373"/>
                    </a:gs>
                  </a:gsLst>
                  <a:lin scaled="0"/>
                </a:gradFill>
                <a:latin typeface="微软雅黑" panose="020B0503020204020204" pitchFamily="34" charset="-122"/>
                <a:ea typeface="微软雅黑" panose="020B0503020204020204" pitchFamily="34" charset="-122"/>
                <a:sym typeface="+mn-ea"/>
              </a:rPr>
              <a:t>                                                                                </a:t>
            </a:r>
            <a:r>
              <a:rPr lang="en-US" altLang="zh-CN" sz="2400" b="1" dirty="0" smtClean="0">
                <a:gradFill>
                  <a:gsLst>
                    <a:gs pos="0">
                      <a:srgbClr val="007BD3"/>
                    </a:gs>
                    <a:gs pos="100000">
                      <a:srgbClr val="034373"/>
                    </a:gs>
                  </a:gsLst>
                  <a:lin scaled="0"/>
                </a:gradFill>
                <a:latin typeface="微软雅黑" panose="020B0503020204020204" pitchFamily="34" charset="-122"/>
                <a:ea typeface="微软雅黑" panose="020B0503020204020204" pitchFamily="34" charset="-122"/>
                <a:sym typeface="+mn-ea"/>
              </a:rPr>
              <a:t>                     </a:t>
            </a:r>
            <a:r>
              <a:rPr lang="en-US" altLang="zh-CN" sz="2400" dirty="0" smtClean="0">
                <a:latin typeface="微软雅黑" panose="020B0503020204020204" pitchFamily="34" charset="-122"/>
                <a:ea typeface="微软雅黑" panose="020B0503020204020204" pitchFamily="34" charset="-122"/>
                <a:sym typeface="+mn-ea"/>
              </a:rPr>
              <a:t>——</a:t>
            </a:r>
            <a:r>
              <a:rPr lang="zh-CN" altLang="en-US" sz="2400" dirty="0">
                <a:latin typeface="微软雅黑" panose="020B0503020204020204" pitchFamily="34" charset="-122"/>
                <a:ea typeface="微软雅黑" panose="020B0503020204020204" pitchFamily="34" charset="-122"/>
                <a:sym typeface="+mn-ea"/>
              </a:rPr>
              <a:t>习近平                     </a:t>
            </a:r>
            <a:endParaRPr lang="zh-CN" altLang="en-US" sz="2400" dirty="0">
              <a:latin typeface="微软雅黑" panose="020B0503020204020204" pitchFamily="34" charset="-122"/>
              <a:ea typeface="微软雅黑" panose="020B0503020204020204" pitchFamily="34" charset="-122"/>
              <a:sym typeface="+mn-ea"/>
            </a:endParaRPr>
          </a:p>
        </p:txBody>
      </p:sp>
    </p:spTree>
  </p:cSld>
  <p:clrMapOvr>
    <a:masterClrMapping/>
  </p:clrMapOvr>
  <p:timing>
    <p:tnLst>
      <p:par>
        <p:cTn id="1" dur="indefinite" restart="never" nodeType="tmRoot"/>
      </p:par>
    </p:tnLst>
    <p:bldLst>
      <p:bldP spid="7"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174"/>
          <p:cNvSpPr txBox="1"/>
          <p:nvPr>
            <p:custDataLst>
              <p:tags r:id="rId1"/>
            </p:custDataLst>
          </p:nvPr>
        </p:nvSpPr>
        <p:spPr>
          <a:xfrm>
            <a:off x="205273" y="761830"/>
            <a:ext cx="11878777" cy="649856"/>
          </a:xfrm>
          <a:prstGeom prst="rect">
            <a:avLst/>
          </a:prstGeom>
          <a:noFill/>
        </p:spPr>
        <p:txBody>
          <a:bodyPr wrap="square" lIns="90000" tIns="46800" rIns="90000" bIns="46800" rtlCol="0">
            <a:noAutofit/>
          </a:bodyPr>
          <a:lstStyle>
            <a:defPPr>
              <a:defRPr lang="zh-CN"/>
            </a:defPPr>
            <a:lvl1pPr algn="ctr">
              <a:lnSpc>
                <a:spcPts val="1600"/>
              </a:lnSpc>
              <a:spcAft>
                <a:spcPts val="1600"/>
              </a:spcAft>
              <a:defRPr>
                <a:latin typeface="Arial" panose="020B0604020202020204" pitchFamily="34" charset="0"/>
                <a:ea typeface="微软雅黑" panose="020B0503020204020204" pitchFamily="34" charset="-122"/>
                <a:cs typeface="Lato Light"/>
              </a:defRPr>
            </a:lvl1pPr>
          </a:lstStyle>
          <a:p>
            <a:pPr marL="0" lvl="0" indent="-285750" algn="l" fontAlgn="ctr">
              <a:lnSpc>
                <a:spcPct val="100000"/>
              </a:lnSpc>
              <a:spcBef>
                <a:spcPts val="0"/>
              </a:spcBef>
              <a:spcAft>
                <a:spcPts val="800"/>
              </a:spcAft>
              <a:buSzPct val="100000"/>
              <a:buFont typeface="Wingdings" panose="05000000000000000000" charset="0"/>
              <a:buNone/>
            </a:pPr>
            <a:r>
              <a:rPr lang="zh-CN" altLang="en-US" sz="2800" spc="60" dirty="0" smtClean="0">
                <a:latin typeface="微软雅黑" panose="020B0503020204020204" pitchFamily="34" charset="-122"/>
                <a:cs typeface="+mn-cs"/>
                <a:sym typeface="+mn-ea"/>
              </a:rPr>
              <a:t>    </a:t>
            </a:r>
            <a:r>
              <a:rPr lang="en-US" altLang="zh-CN" sz="2800" spc="60" dirty="0" smtClean="0">
                <a:latin typeface="微软雅黑" panose="020B0503020204020204" pitchFamily="34" charset="-122"/>
                <a:cs typeface="+mn-cs"/>
                <a:sym typeface="+mn-ea"/>
              </a:rPr>
              <a:t>2.</a:t>
            </a:r>
            <a:r>
              <a:rPr lang="zh-CN" altLang="en-US" sz="2800" spc="60" dirty="0" smtClean="0">
                <a:latin typeface="微软雅黑" panose="020B0503020204020204" pitchFamily="34" charset="-122"/>
                <a:cs typeface="+mn-cs"/>
                <a:sym typeface="+mn-ea"/>
              </a:rPr>
              <a:t>把</a:t>
            </a:r>
            <a:r>
              <a:rPr lang="zh-CN" altLang="en-US" sz="2800" spc="60" dirty="0">
                <a:latin typeface="微软雅黑" panose="020B0503020204020204" pitchFamily="34" charset="-122"/>
                <a:cs typeface="+mn-cs"/>
                <a:sym typeface="+mn-ea"/>
              </a:rPr>
              <a:t>群众</a:t>
            </a:r>
            <a:r>
              <a:rPr lang="zh-CN" altLang="en-US" sz="2800" spc="60" dirty="0" smtClean="0">
                <a:latin typeface="微软雅黑" panose="020B0503020204020204" pitchFamily="34" charset="-122"/>
                <a:cs typeface="+mn-cs"/>
                <a:sym typeface="+mn-ea"/>
              </a:rPr>
              <a:t>路线贯彻到治国理政全部活动之中</a:t>
            </a:r>
            <a:endParaRPr lang="zh-CN" altLang="en-US" sz="2800" u="none" spc="60" dirty="0">
              <a:solidFill>
                <a:schemeClr val="tx1"/>
              </a:solidFill>
              <a:latin typeface="微软雅黑" panose="020B0503020204020204" pitchFamily="34" charset="-122"/>
              <a:cs typeface="+mn-cs"/>
              <a:sym typeface="+mn-ea"/>
            </a:endParaRPr>
          </a:p>
        </p:txBody>
      </p:sp>
      <p:pic>
        <p:nvPicPr>
          <p:cNvPr id="5" name="图片 4"/>
          <p:cNvPicPr>
            <a:picLocks noChangeAspect="1"/>
          </p:cNvPicPr>
          <p:nvPr/>
        </p:nvPicPr>
        <p:blipFill>
          <a:blip r:embed="rId2" cstate="print">
            <a:extLst>
              <a:ext uri="{28A0092B-C50C-407E-A947-70E740481C1C}">
                <a14:useLocalDpi xmlns:a14="http://schemas.microsoft.com/office/drawing/2010/main" val="0"/>
              </a:ext>
            </a:extLst>
          </a:blip>
          <a:srcRect r="-113" b="14232"/>
          <a:stretch>
            <a:fillRect/>
          </a:stretch>
        </p:blipFill>
        <p:spPr>
          <a:xfrm>
            <a:off x="310290" y="3625892"/>
            <a:ext cx="2530446" cy="1519132"/>
          </a:xfrm>
          <a:prstGeom prst="rect">
            <a:avLst/>
          </a:prstGeom>
        </p:spPr>
      </p:pic>
      <p:sp>
        <p:nvSpPr>
          <p:cNvPr id="6" name="文本框 5"/>
          <p:cNvSpPr txBox="1"/>
          <p:nvPr/>
        </p:nvSpPr>
        <p:spPr>
          <a:xfrm>
            <a:off x="2829281" y="4011301"/>
            <a:ext cx="2479698" cy="1200329"/>
          </a:xfrm>
          <a:prstGeom prst="rect">
            <a:avLst/>
          </a:prstGeom>
          <a:noFill/>
        </p:spPr>
        <p:txBody>
          <a:bodyPr wrap="square" rtlCol="0">
            <a:spAutoFit/>
          </a:bodyPr>
          <a:lstStyle/>
          <a:p>
            <a:r>
              <a:rPr lang="en-US" altLang="zh-CN" dirty="0" smtClean="0">
                <a:latin typeface="楷体" panose="02010609060101010101" pitchFamily="49" charset="-122"/>
                <a:ea typeface="楷体" panose="02010609060101010101" pitchFamily="49" charset="-122"/>
              </a:rPr>
              <a:t>2020</a:t>
            </a:r>
            <a:r>
              <a:rPr lang="zh-CN" altLang="en-US" dirty="0" smtClean="0">
                <a:latin typeface="楷体" panose="02010609060101010101" pitchFamily="49" charset="-122"/>
                <a:ea typeface="楷体" panose="02010609060101010101" pitchFamily="49" charset="-122"/>
              </a:rPr>
              <a:t>年</a:t>
            </a:r>
            <a:r>
              <a:rPr lang="en-US" altLang="zh-CN" dirty="0" smtClean="0">
                <a:latin typeface="楷体" panose="02010609060101010101" pitchFamily="49" charset="-122"/>
                <a:ea typeface="楷体" panose="02010609060101010101" pitchFamily="49" charset="-122"/>
              </a:rPr>
              <a:t>2</a:t>
            </a:r>
            <a:r>
              <a:rPr lang="zh-CN" altLang="en-US" dirty="0">
                <a:latin typeface="楷体" panose="02010609060101010101" pitchFamily="49" charset="-122"/>
                <a:ea typeface="楷体" panose="02010609060101010101" pitchFamily="49" charset="-122"/>
              </a:rPr>
              <a:t>月</a:t>
            </a:r>
            <a:r>
              <a:rPr lang="en-US" altLang="zh-CN" dirty="0">
                <a:latin typeface="楷体" panose="02010609060101010101" pitchFamily="49" charset="-122"/>
                <a:ea typeface="楷体" panose="02010609060101010101" pitchFamily="49" charset="-122"/>
              </a:rPr>
              <a:t>10</a:t>
            </a:r>
            <a:r>
              <a:rPr lang="zh-CN" altLang="en-US" dirty="0">
                <a:latin typeface="楷体" panose="02010609060101010101" pitchFamily="49" charset="-122"/>
                <a:ea typeface="楷体" panose="02010609060101010101" pitchFamily="49" charset="-122"/>
              </a:rPr>
              <a:t>日，复工的台达电子（郑州）有限公司员工在排队等候接受防疫采血</a:t>
            </a:r>
            <a:r>
              <a:rPr lang="zh-CN" altLang="en-US" dirty="0" smtClean="0">
                <a:latin typeface="楷体" panose="02010609060101010101" pitchFamily="49" charset="-122"/>
                <a:ea typeface="楷体" panose="02010609060101010101" pitchFamily="49" charset="-122"/>
              </a:rPr>
              <a:t>检测</a:t>
            </a:r>
            <a:endParaRPr lang="zh-CN" altLang="en-US" dirty="0">
              <a:latin typeface="楷体" panose="02010609060101010101" pitchFamily="49" charset="-122"/>
              <a:ea typeface="楷体" panose="02010609060101010101" pitchFamily="49" charset="-122"/>
            </a:endParaRPr>
          </a:p>
        </p:txBody>
      </p:sp>
      <p:sp>
        <p:nvSpPr>
          <p:cNvPr id="7" name="文本框 6"/>
          <p:cNvSpPr txBox="1"/>
          <p:nvPr/>
        </p:nvSpPr>
        <p:spPr>
          <a:xfrm>
            <a:off x="5554639" y="4133008"/>
            <a:ext cx="6238921" cy="1569660"/>
          </a:xfrm>
          <a:prstGeom prst="rect">
            <a:avLst/>
          </a:prstGeom>
          <a:noFill/>
        </p:spPr>
        <p:txBody>
          <a:bodyPr wrap="square" rtlCol="0">
            <a:spAutoFit/>
          </a:bodyPr>
          <a:lstStyle/>
          <a:p>
            <a:r>
              <a:rPr lang="zh-CN" altLang="en-US" sz="3200" dirty="0" smtClean="0">
                <a:latin typeface="微软雅黑" panose="020B0503020204020204" pitchFamily="34" charset="-122"/>
                <a:ea typeface="微软雅黑" panose="020B0503020204020204" pitchFamily="34" charset="-122"/>
              </a:rPr>
              <a:t>       群众路线</a:t>
            </a:r>
            <a:r>
              <a:rPr lang="zh-CN" altLang="en-US" sz="3200" dirty="0">
                <a:latin typeface="微软雅黑" panose="020B0503020204020204" pitchFamily="34" charset="-122"/>
                <a:ea typeface="微软雅黑" panose="020B0503020204020204" pitchFamily="34" charset="-122"/>
              </a:rPr>
              <a:t>是我们党的生命线和根本工作路线，是我们党永葆青春活力和战斗力的重要传家宝。</a:t>
            </a:r>
            <a:endParaRPr lang="zh-CN" altLang="en-US" sz="3200" dirty="0">
              <a:latin typeface="微软雅黑" panose="020B0503020204020204" pitchFamily="34" charset="-122"/>
              <a:ea typeface="微软雅黑" panose="020B0503020204020204" pitchFamily="34" charset="-122"/>
            </a:endParaRPr>
          </a:p>
        </p:txBody>
      </p:sp>
      <p:pic>
        <p:nvPicPr>
          <p:cNvPr id="8" name="图片 7"/>
          <p:cNvPicPr>
            <a:picLocks noChangeAspect="1"/>
          </p:cNvPicPr>
          <p:nvPr/>
        </p:nvPicPr>
        <p:blipFill>
          <a:blip r:embed="rId3" cstate="print">
            <a:extLst>
              <a:ext uri="{28A0092B-C50C-407E-A947-70E740481C1C}">
                <a14:useLocalDpi xmlns:a14="http://schemas.microsoft.com/office/drawing/2010/main" val="0"/>
              </a:ext>
            </a:extLst>
          </a:blip>
          <a:srcRect t="9575" r="292"/>
          <a:stretch>
            <a:fillRect/>
          </a:stretch>
        </p:blipFill>
        <p:spPr>
          <a:xfrm>
            <a:off x="205273" y="1524000"/>
            <a:ext cx="3220679" cy="1815288"/>
          </a:xfrm>
          <a:prstGeom prst="rect">
            <a:avLst/>
          </a:prstGeom>
        </p:spPr>
      </p:pic>
      <p:pic>
        <p:nvPicPr>
          <p:cNvPr id="11" name="图片 10"/>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654723" y="1559506"/>
            <a:ext cx="1787488" cy="1754292"/>
          </a:xfrm>
          <a:prstGeom prst="rect">
            <a:avLst/>
          </a:prstGeom>
        </p:spPr>
      </p:pic>
      <p:pic>
        <p:nvPicPr>
          <p:cNvPr id="13" name="图片 12"/>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05273" y="5527344"/>
            <a:ext cx="2485452" cy="1057698"/>
          </a:xfrm>
          <a:prstGeom prst="rect">
            <a:avLst/>
          </a:prstGeom>
        </p:spPr>
      </p:pic>
      <p:sp>
        <p:nvSpPr>
          <p:cNvPr id="14" name="文本框 13"/>
          <p:cNvSpPr txBox="1"/>
          <p:nvPr/>
        </p:nvSpPr>
        <p:spPr>
          <a:xfrm>
            <a:off x="2837877" y="5548405"/>
            <a:ext cx="2471102" cy="646331"/>
          </a:xfrm>
          <a:prstGeom prst="rect">
            <a:avLst/>
          </a:prstGeom>
          <a:noFill/>
        </p:spPr>
        <p:txBody>
          <a:bodyPr wrap="square" rtlCol="0">
            <a:spAutoFit/>
          </a:bodyPr>
          <a:lstStyle/>
          <a:p>
            <a:r>
              <a:rPr lang="zh-CN" altLang="en-US" dirty="0" smtClean="0">
                <a:latin typeface="楷体" panose="02010609060101010101" pitchFamily="49" charset="-122"/>
                <a:ea typeface="楷体" panose="02010609060101010101" pitchFamily="49" charset="-122"/>
              </a:rPr>
              <a:t>武汉</a:t>
            </a:r>
            <a:r>
              <a:rPr lang="zh-CN" altLang="en-US" dirty="0">
                <a:latin typeface="楷体" panose="02010609060101010101" pitchFamily="49" charset="-122"/>
                <a:ea typeface="楷体" panose="02010609060101010101" pitchFamily="49" charset="-122"/>
              </a:rPr>
              <a:t>战“疫”中的社区工作者群像（上</a:t>
            </a:r>
            <a:r>
              <a:rPr lang="zh-CN" altLang="en-US" dirty="0" smtClean="0">
                <a:latin typeface="楷体" panose="02010609060101010101" pitchFamily="49" charset="-122"/>
                <a:ea typeface="楷体" panose="02010609060101010101" pitchFamily="49" charset="-122"/>
              </a:rPr>
              <a:t>）</a:t>
            </a:r>
            <a:endParaRPr lang="zh-CN" altLang="en-US" dirty="0">
              <a:latin typeface="楷体" panose="02010609060101010101" pitchFamily="49" charset="-122"/>
              <a:ea typeface="楷体" panose="02010609060101010101" pitchFamily="49" charset="-122"/>
            </a:endParaRPr>
          </a:p>
        </p:txBody>
      </p:sp>
      <p:sp>
        <p:nvSpPr>
          <p:cNvPr id="15" name="文本框 14"/>
          <p:cNvSpPr txBox="1"/>
          <p:nvPr/>
        </p:nvSpPr>
        <p:spPr>
          <a:xfrm>
            <a:off x="7454554" y="1882653"/>
            <a:ext cx="2940021" cy="923330"/>
          </a:xfrm>
          <a:prstGeom prst="rect">
            <a:avLst/>
          </a:prstGeom>
          <a:noFill/>
        </p:spPr>
        <p:txBody>
          <a:bodyPr wrap="square" rtlCol="0">
            <a:spAutoFit/>
          </a:bodyPr>
          <a:lstStyle/>
          <a:p>
            <a:r>
              <a:rPr lang="zh-CN" altLang="en-US" dirty="0">
                <a:latin typeface="楷体" panose="02010609060101010101" pitchFamily="49" charset="-122"/>
                <a:ea typeface="楷体" panose="02010609060101010101" pitchFamily="49" charset="-122"/>
              </a:rPr>
              <a:t>工信部“通信大数据行程卡”服务上线全国一体化政务服务</a:t>
            </a:r>
            <a:r>
              <a:rPr lang="zh-CN" altLang="en-US" dirty="0" smtClean="0">
                <a:latin typeface="楷体" panose="02010609060101010101" pitchFamily="49" charset="-122"/>
                <a:ea typeface="楷体" panose="02010609060101010101" pitchFamily="49" charset="-122"/>
              </a:rPr>
              <a:t>平台</a:t>
            </a:r>
            <a:endParaRPr lang="en-US" altLang="zh-CN" dirty="0" smtClean="0">
              <a:latin typeface="楷体" panose="02010609060101010101" pitchFamily="49" charset="-122"/>
              <a:ea typeface="楷体" panose="02010609060101010101" pitchFamily="49" charset="-122"/>
            </a:endParaRPr>
          </a:p>
        </p:txBody>
      </p:sp>
      <p:sp>
        <p:nvSpPr>
          <p:cNvPr id="16" name="文本框 15"/>
          <p:cNvSpPr txBox="1"/>
          <p:nvPr>
            <p:custDataLst>
              <p:tags r:id="rId6"/>
            </p:custDataLst>
          </p:nvPr>
        </p:nvSpPr>
        <p:spPr>
          <a:xfrm>
            <a:off x="539931" y="-58558"/>
            <a:ext cx="10972876" cy="609600"/>
          </a:xfrm>
          <a:prstGeom prst="rect">
            <a:avLst/>
          </a:prstGeom>
          <a:noFill/>
        </p:spPr>
        <p:txBody>
          <a:bodyPr wrap="square" lIns="63500" tIns="25400" rIns="63500" bIns="25400" rtlCol="0" anchor="t" anchorCtr="0">
            <a:noAutofit/>
          </a:bodyPr>
          <a:lstStyle/>
          <a:p>
            <a:r>
              <a:rPr lang="zh-CN" altLang="en-US" sz="4000" dirty="0">
                <a:latin typeface="微软雅黑" panose="020B0503020204020204" pitchFamily="34" charset="-122"/>
                <a:ea typeface="微软雅黑" panose="020B0503020204020204" pitchFamily="34" charset="-122"/>
              </a:rPr>
              <a:t>三</a:t>
            </a:r>
            <a:r>
              <a:rPr lang="zh-CN" altLang="en-US" sz="4000" dirty="0" smtClean="0">
                <a:latin typeface="微软雅黑" panose="020B0503020204020204" pitchFamily="34" charset="-122"/>
                <a:ea typeface="微软雅黑" panose="020B0503020204020204" pitchFamily="34" charset="-122"/>
              </a:rPr>
              <a:t>、依靠人民创造历史伟业</a:t>
            </a:r>
            <a:endParaRPr lang="en-US" altLang="zh-CN" sz="4000" dirty="0">
              <a:latin typeface="微软雅黑" panose="020B0503020204020204" pitchFamily="34" charset="-122"/>
              <a:ea typeface="微软雅黑" panose="020B0503020204020204" pitchFamily="34" charset="-122"/>
            </a:endParaRPr>
          </a:p>
        </p:txBody>
      </p:sp>
      <p:pic>
        <p:nvPicPr>
          <p:cNvPr id="17" name="图片 16"/>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5554639" y="1559506"/>
            <a:ext cx="1787488" cy="1754291"/>
          </a:xfrm>
          <a:prstGeom prst="rect">
            <a:avLst/>
          </a:prstGeom>
        </p:spPr>
      </p:pic>
    </p:spTree>
  </p:cSld>
  <p:clrMapOvr>
    <a:masterClrMapping/>
  </p:clrMapOvr>
  <p:timing>
    <p:tnLst>
      <p:par>
        <p:cTn id="1" dur="indefinite" restart="never" nodeType="tmRoot"/>
      </p:par>
    </p:tnLst>
    <p:bldLst>
      <p:bldP spid="4"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174"/>
          <p:cNvSpPr txBox="1"/>
          <p:nvPr>
            <p:custDataLst>
              <p:tags r:id="rId1"/>
            </p:custDataLst>
          </p:nvPr>
        </p:nvSpPr>
        <p:spPr>
          <a:xfrm>
            <a:off x="205273" y="761830"/>
            <a:ext cx="11878777" cy="649856"/>
          </a:xfrm>
          <a:prstGeom prst="rect">
            <a:avLst/>
          </a:prstGeom>
          <a:noFill/>
        </p:spPr>
        <p:txBody>
          <a:bodyPr wrap="square" lIns="90000" tIns="46800" rIns="90000" bIns="46800" rtlCol="0">
            <a:noAutofit/>
          </a:bodyPr>
          <a:lstStyle>
            <a:defPPr>
              <a:defRPr lang="zh-CN"/>
            </a:defPPr>
            <a:lvl1pPr algn="ctr">
              <a:lnSpc>
                <a:spcPts val="1600"/>
              </a:lnSpc>
              <a:spcAft>
                <a:spcPts val="1600"/>
              </a:spcAft>
              <a:defRPr>
                <a:latin typeface="Arial" panose="020B0604020202020204" pitchFamily="34" charset="0"/>
                <a:ea typeface="微软雅黑" panose="020B0503020204020204" pitchFamily="34" charset="-122"/>
                <a:cs typeface="Lato Light"/>
              </a:defRPr>
            </a:lvl1pPr>
          </a:lstStyle>
          <a:p>
            <a:pPr marL="0" lvl="0" indent="-285750" algn="l" fontAlgn="ctr">
              <a:lnSpc>
                <a:spcPct val="100000"/>
              </a:lnSpc>
              <a:spcBef>
                <a:spcPts val="0"/>
              </a:spcBef>
              <a:spcAft>
                <a:spcPts val="800"/>
              </a:spcAft>
              <a:buSzPct val="100000"/>
              <a:buFont typeface="Wingdings" panose="05000000000000000000" charset="0"/>
              <a:buNone/>
            </a:pPr>
            <a:r>
              <a:rPr lang="zh-CN" altLang="en-US" sz="2800" spc="60" dirty="0" smtClean="0">
                <a:latin typeface="微软雅黑" panose="020B0503020204020204" pitchFamily="34" charset="-122"/>
                <a:cs typeface="+mn-cs"/>
                <a:sym typeface="+mn-ea"/>
              </a:rPr>
              <a:t>    </a:t>
            </a:r>
            <a:r>
              <a:rPr lang="en-US" altLang="zh-CN" sz="2800" spc="60" dirty="0" smtClean="0">
                <a:latin typeface="微软雅黑" panose="020B0503020204020204" pitchFamily="34" charset="-122"/>
                <a:cs typeface="+mn-cs"/>
                <a:sym typeface="+mn-ea"/>
              </a:rPr>
              <a:t>2.</a:t>
            </a:r>
            <a:r>
              <a:rPr lang="zh-CN" altLang="en-US" sz="2800" spc="60" dirty="0" smtClean="0">
                <a:latin typeface="微软雅黑" panose="020B0503020204020204" pitchFamily="34" charset="-122"/>
                <a:cs typeface="+mn-cs"/>
                <a:sym typeface="+mn-ea"/>
              </a:rPr>
              <a:t>把</a:t>
            </a:r>
            <a:r>
              <a:rPr lang="zh-CN" altLang="en-US" sz="2800" spc="60" dirty="0">
                <a:latin typeface="微软雅黑" panose="020B0503020204020204" pitchFamily="34" charset="-122"/>
                <a:cs typeface="+mn-cs"/>
                <a:sym typeface="+mn-ea"/>
              </a:rPr>
              <a:t>群众</a:t>
            </a:r>
            <a:r>
              <a:rPr lang="zh-CN" altLang="en-US" sz="2800" spc="60" dirty="0" smtClean="0">
                <a:latin typeface="微软雅黑" panose="020B0503020204020204" pitchFamily="34" charset="-122"/>
                <a:cs typeface="+mn-cs"/>
                <a:sym typeface="+mn-ea"/>
              </a:rPr>
              <a:t>路线贯彻到治国理政全部活动之中</a:t>
            </a:r>
            <a:endParaRPr lang="zh-CN" altLang="en-US" sz="2800" u="none" spc="60" dirty="0">
              <a:solidFill>
                <a:schemeClr val="tx1"/>
              </a:solidFill>
              <a:latin typeface="微软雅黑" panose="020B0503020204020204" pitchFamily="34" charset="-122"/>
              <a:cs typeface="+mn-cs"/>
              <a:sym typeface="+mn-ea"/>
            </a:endParaRPr>
          </a:p>
        </p:txBody>
      </p:sp>
      <p:sp>
        <p:nvSpPr>
          <p:cNvPr id="5" name="文本框 4"/>
          <p:cNvSpPr txBox="1"/>
          <p:nvPr>
            <p:custDataLst>
              <p:tags r:id="rId2"/>
            </p:custDataLst>
          </p:nvPr>
        </p:nvSpPr>
        <p:spPr>
          <a:xfrm>
            <a:off x="539931" y="-58558"/>
            <a:ext cx="10972876" cy="609600"/>
          </a:xfrm>
          <a:prstGeom prst="rect">
            <a:avLst/>
          </a:prstGeom>
          <a:noFill/>
        </p:spPr>
        <p:txBody>
          <a:bodyPr wrap="square" lIns="63500" tIns="25400" rIns="63500" bIns="25400" rtlCol="0" anchor="t" anchorCtr="0">
            <a:noAutofit/>
          </a:bodyPr>
          <a:lstStyle/>
          <a:p>
            <a:r>
              <a:rPr lang="zh-CN" altLang="en-US" sz="4000" dirty="0">
                <a:latin typeface="微软雅黑" panose="020B0503020204020204" pitchFamily="34" charset="-122"/>
                <a:ea typeface="微软雅黑" panose="020B0503020204020204" pitchFamily="34" charset="-122"/>
              </a:rPr>
              <a:t>三</a:t>
            </a:r>
            <a:r>
              <a:rPr lang="zh-CN" altLang="en-US" sz="4000" dirty="0" smtClean="0">
                <a:latin typeface="微软雅黑" panose="020B0503020204020204" pitchFamily="34" charset="-122"/>
                <a:ea typeface="微软雅黑" panose="020B0503020204020204" pitchFamily="34" charset="-122"/>
              </a:rPr>
              <a:t>、依靠人民创造历史伟业</a:t>
            </a:r>
            <a:endParaRPr lang="en-US" altLang="zh-CN" sz="4000" dirty="0">
              <a:latin typeface="微软雅黑" panose="020B0503020204020204" pitchFamily="34" charset="-122"/>
              <a:ea typeface="微软雅黑" panose="020B0503020204020204" pitchFamily="34" charset="-122"/>
            </a:endParaRPr>
          </a:p>
        </p:txBody>
      </p:sp>
      <p:sp>
        <p:nvSpPr>
          <p:cNvPr id="7" name="圆角矩形 6"/>
          <p:cNvSpPr/>
          <p:nvPr/>
        </p:nvSpPr>
        <p:spPr bwMode="auto">
          <a:xfrm>
            <a:off x="539930" y="1979472"/>
            <a:ext cx="10972877" cy="3385904"/>
          </a:xfrm>
          <a:prstGeom prst="roundRect">
            <a:avLst/>
          </a:prstGeom>
          <a:solidFill>
            <a:srgbClr val="F2FCF7"/>
          </a:solidFill>
          <a:ln w="9525" cap="flat" cmpd="sng" algn="ctr">
            <a:solidFill>
              <a:schemeClr val="tx1"/>
            </a:solidFill>
            <a:prstDash val="solid"/>
            <a:round/>
            <a:headEnd type="none" w="med" len="med"/>
            <a:tailEnd type="none" w="med" len="med"/>
          </a:ln>
        </p:spPr>
        <p:txBody>
          <a:bodyPr vert="horz" wrap="square" lIns="91440" tIns="45720" rIns="91440" bIns="45720" numCol="1" rtlCol="0" anchor="t" anchorCtr="0" compatLnSpc="1"/>
          <a:lstStyle/>
          <a:p>
            <a:r>
              <a:rPr lang="zh-CN" altLang="en-US" sz="2400" dirty="0" smtClean="0">
                <a:latin typeface="微软雅黑" panose="020B0503020204020204" pitchFamily="34" charset="-122"/>
                <a:ea typeface="微软雅黑" panose="020B0503020204020204" pitchFamily="34" charset="-122"/>
              </a:rPr>
              <a:t>       </a:t>
            </a:r>
            <a:r>
              <a:rPr lang="zh-CN" altLang="en-US" sz="2800" dirty="0" smtClean="0">
                <a:latin typeface="微软雅黑" panose="020B0503020204020204" pitchFamily="34" charset="-122"/>
                <a:ea typeface="微软雅黑" panose="020B0503020204020204" pitchFamily="34" charset="-122"/>
              </a:rPr>
              <a:t>坚持</a:t>
            </a:r>
            <a:r>
              <a:rPr lang="zh-CN" altLang="en-US" sz="2800" dirty="0">
                <a:latin typeface="微软雅黑" panose="020B0503020204020204" pitchFamily="34" charset="-122"/>
                <a:ea typeface="微软雅黑" panose="020B0503020204020204" pitchFamily="34" charset="-122"/>
              </a:rPr>
              <a:t>人民至上、生命至上。抗击疫情是为了人民，也必须依靠人民。实践证明，要彻底战胜疫情，必须把人民生命安全和身体健康放在突出位置，以极大的政治担当和勇气，以非常之举应对非常之事，尽最大努力做到不遗漏一个感染者、不放弃一个病患者，切实尊重每个人的生命价值和尊严。同时，要保证人民群众生活少受影响、社会秩序总体正常。</a:t>
            </a:r>
            <a:endParaRPr lang="en-US" altLang="zh-CN" sz="2800" dirty="0">
              <a:latin typeface="微软雅黑" panose="020B0503020204020204" pitchFamily="34" charset="-122"/>
              <a:ea typeface="微软雅黑" panose="020B0503020204020204" pitchFamily="34" charset="-122"/>
            </a:endParaRPr>
          </a:p>
          <a:p>
            <a:r>
              <a:rPr lang="en-US" altLang="zh-CN" sz="2400" dirty="0" smtClean="0">
                <a:latin typeface="微软雅黑" panose="020B0503020204020204" pitchFamily="34" charset="-122"/>
                <a:ea typeface="微软雅黑" panose="020B0503020204020204" pitchFamily="34" charset="-122"/>
              </a:rPr>
              <a:t>                                         </a:t>
            </a:r>
            <a:r>
              <a:rPr lang="en-US" altLang="zh-CN" sz="2200" dirty="0" smtClean="0">
                <a:latin typeface="微软雅黑" panose="020B0503020204020204" pitchFamily="34" charset="-122"/>
                <a:ea typeface="微软雅黑" panose="020B0503020204020204" pitchFamily="34" charset="-122"/>
              </a:rPr>
              <a:t>——</a:t>
            </a:r>
            <a:r>
              <a:rPr lang="zh-CN" altLang="en-US" sz="2200" dirty="0">
                <a:latin typeface="微软雅黑" panose="020B0503020204020204" pitchFamily="34" charset="-122"/>
                <a:ea typeface="微软雅黑" panose="020B0503020204020204" pitchFamily="34" charset="-122"/>
              </a:rPr>
              <a:t>习近平</a:t>
            </a:r>
            <a:r>
              <a:rPr lang="en-US" altLang="zh-CN" sz="2200" dirty="0">
                <a:latin typeface="微软雅黑" panose="020B0503020204020204" pitchFamily="34" charset="-122"/>
                <a:ea typeface="微软雅黑" panose="020B0503020204020204" pitchFamily="34" charset="-122"/>
              </a:rPr>
              <a:t>2021</a:t>
            </a:r>
            <a:r>
              <a:rPr lang="zh-CN" altLang="en-US" sz="2200" dirty="0">
                <a:latin typeface="微软雅黑" panose="020B0503020204020204" pitchFamily="34" charset="-122"/>
                <a:ea typeface="微软雅黑" panose="020B0503020204020204" pitchFamily="34" charset="-122"/>
              </a:rPr>
              <a:t>年</a:t>
            </a:r>
            <a:r>
              <a:rPr lang="en-US" altLang="zh-CN" sz="2200" dirty="0">
                <a:latin typeface="微软雅黑" panose="020B0503020204020204" pitchFamily="34" charset="-122"/>
                <a:ea typeface="微软雅黑" panose="020B0503020204020204" pitchFamily="34" charset="-122"/>
              </a:rPr>
              <a:t>5</a:t>
            </a:r>
            <a:r>
              <a:rPr lang="zh-CN" altLang="en-US" sz="2200" dirty="0">
                <a:latin typeface="微软雅黑" panose="020B0503020204020204" pitchFamily="34" charset="-122"/>
                <a:ea typeface="微软雅黑" panose="020B0503020204020204" pitchFamily="34" charset="-122"/>
              </a:rPr>
              <a:t>月</a:t>
            </a:r>
            <a:r>
              <a:rPr lang="en-US" altLang="zh-CN" sz="2200" dirty="0">
                <a:latin typeface="微软雅黑" panose="020B0503020204020204" pitchFamily="34" charset="-122"/>
                <a:ea typeface="微软雅黑" panose="020B0503020204020204" pitchFamily="34" charset="-122"/>
              </a:rPr>
              <a:t>21</a:t>
            </a:r>
            <a:r>
              <a:rPr lang="zh-CN" altLang="en-US" sz="2200" dirty="0">
                <a:latin typeface="微软雅黑" panose="020B0503020204020204" pitchFamily="34" charset="-122"/>
                <a:ea typeface="微软雅黑" panose="020B0503020204020204" pitchFamily="34" charset="-122"/>
              </a:rPr>
              <a:t>日在全球健康峰会上的讲话</a:t>
            </a:r>
            <a:endParaRPr lang="zh-CN" altLang="en-US" sz="2200" dirty="0">
              <a:latin typeface="微软雅黑" panose="020B0503020204020204" pitchFamily="34" charset="-122"/>
              <a:ea typeface="微软雅黑" panose="020B0503020204020204" pitchFamily="34" charset="-122"/>
            </a:endParaRPr>
          </a:p>
        </p:txBody>
      </p:sp>
    </p:spTree>
  </p:cSld>
  <p:clrMapOvr>
    <a:masterClrMapping/>
  </p:clrMapOvr>
  <p:timing>
    <p:tnLst>
      <p:par>
        <p:cTn id="1" dur="indefinite" restart="never" nodeType="tmRoot"/>
      </p:par>
    </p:tnLst>
    <p:bldLst>
      <p:bldP spid="3"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框 3"/>
          <p:cNvSpPr txBox="1"/>
          <p:nvPr/>
        </p:nvSpPr>
        <p:spPr>
          <a:xfrm>
            <a:off x="674765" y="5173243"/>
            <a:ext cx="10658899" cy="523220"/>
          </a:xfrm>
          <a:prstGeom prst="rect">
            <a:avLst/>
          </a:prstGeom>
          <a:noFill/>
        </p:spPr>
        <p:txBody>
          <a:bodyPr wrap="square" rtlCol="0">
            <a:spAutoFit/>
          </a:bodyPr>
          <a:lstStyle/>
          <a:p>
            <a:r>
              <a:rPr lang="zh-CN" altLang="en-US" sz="2800" dirty="0">
                <a:latin typeface="微软雅黑" panose="020B0503020204020204" pitchFamily="34" charset="-122"/>
                <a:ea typeface="微软雅黑" panose="020B0503020204020204" pitchFamily="34" charset="-122"/>
              </a:rPr>
              <a:t>坚持群众路线，核心的问题是党要始终保持同人民群众的血肉联系。</a:t>
            </a:r>
            <a:endParaRPr lang="en-US" altLang="zh-CN" sz="2800" dirty="0">
              <a:latin typeface="微软雅黑" panose="020B0503020204020204" pitchFamily="34" charset="-122"/>
              <a:ea typeface="微软雅黑" panose="020B0503020204020204" pitchFamily="34" charset="-122"/>
            </a:endParaRPr>
          </a:p>
        </p:txBody>
      </p:sp>
      <p:pic>
        <p:nvPicPr>
          <p:cNvPr id="5" name="图片 4"/>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a:off x="559558" y="1360455"/>
            <a:ext cx="2495266" cy="1746686"/>
          </a:xfrm>
          <a:prstGeom prst="rect">
            <a:avLst/>
          </a:prstGeom>
        </p:spPr>
      </p:pic>
      <p:sp>
        <p:nvSpPr>
          <p:cNvPr id="7" name="文本框 6"/>
          <p:cNvSpPr txBox="1"/>
          <p:nvPr/>
        </p:nvSpPr>
        <p:spPr>
          <a:xfrm>
            <a:off x="-41718" y="3116240"/>
            <a:ext cx="3645529" cy="1200329"/>
          </a:xfrm>
          <a:prstGeom prst="rect">
            <a:avLst/>
          </a:prstGeom>
          <a:noFill/>
        </p:spPr>
        <p:txBody>
          <a:bodyPr wrap="square" rtlCol="0">
            <a:spAutoFit/>
          </a:bodyPr>
          <a:lstStyle/>
          <a:p>
            <a:r>
              <a:rPr lang="en-US" altLang="zh-CN" dirty="0">
                <a:latin typeface="楷体" panose="02010609060101010101" pitchFamily="49" charset="-122"/>
                <a:ea typeface="楷体" panose="02010609060101010101" pitchFamily="49" charset="-122"/>
              </a:rPr>
              <a:t>2021</a:t>
            </a:r>
            <a:r>
              <a:rPr lang="zh-CN" altLang="en-US" dirty="0">
                <a:latin typeface="楷体" panose="02010609060101010101" pitchFamily="49" charset="-122"/>
                <a:ea typeface="楷体" panose="02010609060101010101" pitchFamily="49" charset="-122"/>
              </a:rPr>
              <a:t>年</a:t>
            </a:r>
            <a:r>
              <a:rPr lang="en-US" altLang="zh-CN" dirty="0">
                <a:latin typeface="楷体" panose="02010609060101010101" pitchFamily="49" charset="-122"/>
                <a:ea typeface="楷体" panose="02010609060101010101" pitchFamily="49" charset="-122"/>
              </a:rPr>
              <a:t>2</a:t>
            </a:r>
            <a:r>
              <a:rPr lang="zh-CN" altLang="en-US" dirty="0" smtClean="0">
                <a:latin typeface="楷体" panose="02010609060101010101" pitchFamily="49" charset="-122"/>
                <a:ea typeface="楷体" panose="02010609060101010101" pitchFamily="49" charset="-122"/>
              </a:rPr>
              <a:t>月</a:t>
            </a:r>
            <a:r>
              <a:rPr lang="en-US" altLang="zh-CN" dirty="0" smtClean="0">
                <a:latin typeface="楷体" panose="02010609060101010101" pitchFamily="49" charset="-122"/>
                <a:ea typeface="楷体" panose="02010609060101010101" pitchFamily="49" charset="-122"/>
              </a:rPr>
              <a:t>3</a:t>
            </a:r>
            <a:r>
              <a:rPr lang="zh-CN" altLang="en-US" dirty="0">
                <a:latin typeface="楷体" panose="02010609060101010101" pitchFamily="49" charset="-122"/>
                <a:ea typeface="楷体" panose="02010609060101010101" pitchFamily="49" charset="-122"/>
              </a:rPr>
              <a:t>日下午，</a:t>
            </a:r>
            <a:r>
              <a:rPr lang="zh-CN" altLang="en-US" dirty="0" smtClean="0">
                <a:latin typeface="楷体" panose="02010609060101010101" pitchFamily="49" charset="-122"/>
                <a:ea typeface="楷体" panose="02010609060101010101" pitchFamily="49" charset="-122"/>
              </a:rPr>
              <a:t>习近平总书记在</a:t>
            </a:r>
            <a:r>
              <a:rPr lang="zh-CN" altLang="en-US" dirty="0">
                <a:latin typeface="楷体" panose="02010609060101010101" pitchFamily="49" charset="-122"/>
                <a:ea typeface="楷体" panose="02010609060101010101" pitchFamily="49" charset="-122"/>
              </a:rPr>
              <a:t>毕节市黔西市新仁苗族乡化屋村文化广场上，向全国各族人民、港澳台同胞和海外侨胞</a:t>
            </a:r>
            <a:r>
              <a:rPr lang="zh-CN" altLang="en-US" dirty="0" smtClean="0">
                <a:latin typeface="楷体" panose="02010609060101010101" pitchFamily="49" charset="-122"/>
                <a:ea typeface="楷体" panose="02010609060101010101" pitchFamily="49" charset="-122"/>
              </a:rPr>
              <a:t>拜年</a:t>
            </a:r>
            <a:endParaRPr lang="zh-CN" altLang="en-US" dirty="0">
              <a:latin typeface="楷体" panose="02010609060101010101" pitchFamily="49" charset="-122"/>
              <a:ea typeface="楷体" panose="02010609060101010101" pitchFamily="49" charset="-122"/>
            </a:endParaRPr>
          </a:p>
        </p:txBody>
      </p:sp>
      <p:sp>
        <p:nvSpPr>
          <p:cNvPr id="9" name="文本框 8"/>
          <p:cNvSpPr txBox="1"/>
          <p:nvPr/>
        </p:nvSpPr>
        <p:spPr>
          <a:xfrm>
            <a:off x="7026025" y="1202383"/>
            <a:ext cx="1881565" cy="1200329"/>
          </a:xfrm>
          <a:prstGeom prst="rect">
            <a:avLst/>
          </a:prstGeom>
          <a:noFill/>
        </p:spPr>
        <p:txBody>
          <a:bodyPr wrap="square" rtlCol="0">
            <a:spAutoFit/>
          </a:bodyPr>
          <a:lstStyle/>
          <a:p>
            <a:r>
              <a:rPr lang="zh-CN" altLang="en-US" dirty="0">
                <a:latin typeface="楷体" panose="02010609060101010101" pitchFamily="49" charset="-122"/>
                <a:ea typeface="楷体" panose="02010609060101010101" pitchFamily="49" charset="-122"/>
              </a:rPr>
              <a:t>图为搬迁群众在化屋村易地扶贫搬迁安置点扶贫车间</a:t>
            </a:r>
            <a:r>
              <a:rPr lang="zh-CN" altLang="en-US" dirty="0" smtClean="0">
                <a:latin typeface="楷体" panose="02010609060101010101" pitchFamily="49" charset="-122"/>
                <a:ea typeface="楷体" panose="02010609060101010101" pitchFamily="49" charset="-122"/>
              </a:rPr>
              <a:t>务工</a:t>
            </a:r>
            <a:endParaRPr lang="zh-CN" altLang="en-US" dirty="0">
              <a:latin typeface="楷体" panose="02010609060101010101" pitchFamily="49" charset="-122"/>
              <a:ea typeface="楷体" panose="02010609060101010101" pitchFamily="49" charset="-122"/>
            </a:endParaRPr>
          </a:p>
        </p:txBody>
      </p:sp>
      <p:pic>
        <p:nvPicPr>
          <p:cNvPr id="10" name="图片 9"/>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910326" y="1145399"/>
            <a:ext cx="2811709" cy="1582766"/>
          </a:xfrm>
          <a:prstGeom prst="rect">
            <a:avLst/>
          </a:prstGeom>
        </p:spPr>
      </p:pic>
      <p:pic>
        <p:nvPicPr>
          <p:cNvPr id="11" name="图片 1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900089" y="2750278"/>
            <a:ext cx="2545065" cy="1743370"/>
          </a:xfrm>
          <a:prstGeom prst="rect">
            <a:avLst/>
          </a:prstGeom>
        </p:spPr>
      </p:pic>
      <p:sp>
        <p:nvSpPr>
          <p:cNvPr id="12" name="文本框 11"/>
          <p:cNvSpPr txBox="1"/>
          <p:nvPr/>
        </p:nvSpPr>
        <p:spPr>
          <a:xfrm>
            <a:off x="7026025" y="2798552"/>
            <a:ext cx="1787857" cy="1754326"/>
          </a:xfrm>
          <a:prstGeom prst="rect">
            <a:avLst/>
          </a:prstGeom>
          <a:noFill/>
        </p:spPr>
        <p:txBody>
          <a:bodyPr wrap="square" rtlCol="0">
            <a:spAutoFit/>
          </a:bodyPr>
          <a:lstStyle>
            <a:defPPr>
              <a:defRPr lang="zh-CN"/>
            </a:defPPr>
            <a:lvl1pPr>
              <a:defRPr>
                <a:latin typeface="楷体" panose="02010609060101010101" pitchFamily="49" charset="-122"/>
                <a:ea typeface="楷体" panose="02010609060101010101" pitchFamily="49" charset="-122"/>
              </a:defRPr>
            </a:lvl1pPr>
          </a:lstStyle>
          <a:p>
            <a:r>
              <a:rPr lang="zh-CN" altLang="en-US" dirty="0"/>
              <a:t>在四川省昭觉县三河村的易地扶贫安置点，彝族群众马海日聪喜搬新居（</a:t>
            </a:r>
            <a:r>
              <a:rPr lang="en-US" altLang="zh-CN" dirty="0"/>
              <a:t>2019</a:t>
            </a:r>
            <a:r>
              <a:rPr lang="zh-CN" altLang="en-US" dirty="0"/>
              <a:t>年</a:t>
            </a:r>
            <a:r>
              <a:rPr lang="en-US" altLang="zh-CN" dirty="0"/>
              <a:t>2</a:t>
            </a:r>
            <a:r>
              <a:rPr lang="zh-CN" altLang="en-US" dirty="0"/>
              <a:t>月</a:t>
            </a:r>
            <a:r>
              <a:rPr lang="en-US" altLang="zh-CN" dirty="0"/>
              <a:t>11</a:t>
            </a:r>
            <a:r>
              <a:rPr lang="zh-CN" altLang="en-US" dirty="0"/>
              <a:t>日摄）</a:t>
            </a:r>
            <a:endParaRPr lang="zh-CN" altLang="en-US" dirty="0"/>
          </a:p>
        </p:txBody>
      </p:sp>
      <p:pic>
        <p:nvPicPr>
          <p:cNvPr id="13" name="图片 12"/>
          <p:cNvPicPr>
            <a:picLocks noChangeAspect="1"/>
          </p:cNvPicPr>
          <p:nvPr/>
        </p:nvPicPr>
        <p:blipFill>
          <a:blip r:embed="rId4" cstate="print">
            <a:extLst>
              <a:ext uri="{28A0092B-C50C-407E-A947-70E740481C1C}">
                <a14:useLocalDpi xmlns:a14="http://schemas.microsoft.com/office/drawing/2010/main" val="0"/>
              </a:ext>
            </a:extLst>
          </a:blip>
          <a:srcRect r="-6455" b="13255"/>
          <a:stretch>
            <a:fillRect/>
          </a:stretch>
        </p:blipFill>
        <p:spPr>
          <a:xfrm>
            <a:off x="9211580" y="1055152"/>
            <a:ext cx="2980420" cy="1992848"/>
          </a:xfrm>
          <a:prstGeom prst="rect">
            <a:avLst/>
          </a:prstGeom>
        </p:spPr>
      </p:pic>
      <p:sp>
        <p:nvSpPr>
          <p:cNvPr id="15" name="文本框 14"/>
          <p:cNvSpPr txBox="1"/>
          <p:nvPr/>
        </p:nvSpPr>
        <p:spPr>
          <a:xfrm>
            <a:off x="9285026" y="3225733"/>
            <a:ext cx="2906974" cy="1477328"/>
          </a:xfrm>
          <a:prstGeom prst="rect">
            <a:avLst/>
          </a:prstGeom>
          <a:noFill/>
        </p:spPr>
        <p:txBody>
          <a:bodyPr wrap="square" rtlCol="0">
            <a:spAutoFit/>
          </a:bodyPr>
          <a:lstStyle>
            <a:defPPr>
              <a:defRPr lang="zh-CN"/>
            </a:defPPr>
            <a:lvl1pPr>
              <a:defRPr>
                <a:latin typeface="楷体" panose="02010609060101010101" pitchFamily="49" charset="-122"/>
                <a:ea typeface="楷体" panose="02010609060101010101" pitchFamily="49" charset="-122"/>
              </a:defRPr>
            </a:lvl1pPr>
          </a:lstStyle>
          <a:p>
            <a:r>
              <a:rPr lang="zh-CN" altLang="en-US" dirty="0"/>
              <a:t>左图：解放前，独龙族群众出行需要爬天梯</a:t>
            </a:r>
            <a:endParaRPr lang="en-US" altLang="zh-CN" dirty="0"/>
          </a:p>
          <a:p>
            <a:r>
              <a:rPr lang="zh-CN" altLang="en-US" dirty="0"/>
              <a:t>右图：</a:t>
            </a:r>
            <a:r>
              <a:rPr lang="en-US" altLang="zh-CN" dirty="0"/>
              <a:t>2020</a:t>
            </a:r>
            <a:r>
              <a:rPr lang="zh-CN" altLang="en-US" dirty="0"/>
              <a:t>年</a:t>
            </a:r>
            <a:r>
              <a:rPr lang="en-US" altLang="zh-CN" dirty="0"/>
              <a:t>10</a:t>
            </a:r>
            <a:r>
              <a:rPr lang="zh-CN" altLang="en-US" dirty="0"/>
              <a:t>月</a:t>
            </a:r>
            <a:r>
              <a:rPr lang="en-US" altLang="zh-CN" dirty="0"/>
              <a:t>31</a:t>
            </a:r>
            <a:r>
              <a:rPr lang="zh-CN" altLang="en-US" dirty="0"/>
              <a:t>日，独龙族青年李永明和奶奶出门去山上割猪草</a:t>
            </a:r>
            <a:endParaRPr lang="zh-CN" altLang="en-US" dirty="0"/>
          </a:p>
        </p:txBody>
      </p:sp>
      <p:sp>
        <p:nvSpPr>
          <p:cNvPr id="16" name="TextBox 174"/>
          <p:cNvSpPr txBox="1"/>
          <p:nvPr>
            <p:custDataLst>
              <p:tags r:id="rId5"/>
            </p:custDataLst>
          </p:nvPr>
        </p:nvSpPr>
        <p:spPr>
          <a:xfrm>
            <a:off x="132506" y="580781"/>
            <a:ext cx="11878777" cy="649856"/>
          </a:xfrm>
          <a:prstGeom prst="rect">
            <a:avLst/>
          </a:prstGeom>
          <a:noFill/>
        </p:spPr>
        <p:txBody>
          <a:bodyPr wrap="square" lIns="90000" tIns="46800" rIns="90000" bIns="46800" rtlCol="0">
            <a:noAutofit/>
          </a:bodyPr>
          <a:lstStyle>
            <a:defPPr>
              <a:defRPr lang="zh-CN"/>
            </a:defPPr>
            <a:lvl1pPr algn="ctr">
              <a:lnSpc>
                <a:spcPts val="1600"/>
              </a:lnSpc>
              <a:spcAft>
                <a:spcPts val="1600"/>
              </a:spcAft>
              <a:defRPr>
                <a:latin typeface="Arial" panose="020B0604020202020204" pitchFamily="34" charset="0"/>
                <a:ea typeface="微软雅黑" panose="020B0503020204020204" pitchFamily="34" charset="-122"/>
                <a:cs typeface="Lato Light"/>
              </a:defRPr>
            </a:lvl1pPr>
          </a:lstStyle>
          <a:p>
            <a:pPr marL="0" lvl="0" indent="-285750" algn="l" fontAlgn="ctr">
              <a:lnSpc>
                <a:spcPct val="100000"/>
              </a:lnSpc>
              <a:spcBef>
                <a:spcPts val="0"/>
              </a:spcBef>
              <a:spcAft>
                <a:spcPts val="800"/>
              </a:spcAft>
              <a:buSzPct val="100000"/>
              <a:buFont typeface="Wingdings" panose="05000000000000000000" charset="0"/>
              <a:buNone/>
            </a:pPr>
            <a:r>
              <a:rPr lang="zh-CN" altLang="en-US" sz="2800" spc="60" dirty="0" smtClean="0">
                <a:latin typeface="微软雅黑" panose="020B0503020204020204" pitchFamily="34" charset="-122"/>
                <a:cs typeface="+mn-cs"/>
                <a:sym typeface="+mn-ea"/>
              </a:rPr>
              <a:t>    </a:t>
            </a:r>
            <a:r>
              <a:rPr lang="en-US" altLang="zh-CN" sz="2800" spc="60" dirty="0" smtClean="0">
                <a:latin typeface="微软雅黑" panose="020B0503020204020204" pitchFamily="34" charset="-122"/>
                <a:cs typeface="+mn-cs"/>
                <a:sym typeface="+mn-ea"/>
              </a:rPr>
              <a:t>2.</a:t>
            </a:r>
            <a:r>
              <a:rPr lang="zh-CN" altLang="en-US" sz="2800" spc="60" dirty="0" smtClean="0">
                <a:latin typeface="微软雅黑" panose="020B0503020204020204" pitchFamily="34" charset="-122"/>
                <a:cs typeface="+mn-cs"/>
                <a:sym typeface="+mn-ea"/>
              </a:rPr>
              <a:t>把</a:t>
            </a:r>
            <a:r>
              <a:rPr lang="zh-CN" altLang="en-US" sz="2800" spc="60" dirty="0">
                <a:latin typeface="微软雅黑" panose="020B0503020204020204" pitchFamily="34" charset="-122"/>
                <a:cs typeface="+mn-cs"/>
                <a:sym typeface="+mn-ea"/>
              </a:rPr>
              <a:t>群众</a:t>
            </a:r>
            <a:r>
              <a:rPr lang="zh-CN" altLang="en-US" sz="2800" spc="60" dirty="0" smtClean="0">
                <a:latin typeface="微软雅黑" panose="020B0503020204020204" pitchFamily="34" charset="-122"/>
                <a:cs typeface="+mn-cs"/>
                <a:sym typeface="+mn-ea"/>
              </a:rPr>
              <a:t>路线贯彻到治国理政全部活动之中</a:t>
            </a:r>
            <a:endParaRPr lang="zh-CN" altLang="en-US" sz="2800" u="none" spc="60" dirty="0">
              <a:solidFill>
                <a:schemeClr val="tx1"/>
              </a:solidFill>
              <a:latin typeface="微软雅黑" panose="020B0503020204020204" pitchFamily="34" charset="-122"/>
              <a:cs typeface="+mn-cs"/>
              <a:sym typeface="+mn-ea"/>
            </a:endParaRPr>
          </a:p>
        </p:txBody>
      </p:sp>
      <p:sp>
        <p:nvSpPr>
          <p:cNvPr id="14" name="文本框 13"/>
          <p:cNvSpPr txBox="1"/>
          <p:nvPr>
            <p:custDataLst>
              <p:tags r:id="rId6"/>
            </p:custDataLst>
          </p:nvPr>
        </p:nvSpPr>
        <p:spPr>
          <a:xfrm>
            <a:off x="539931" y="-58558"/>
            <a:ext cx="10972876" cy="609600"/>
          </a:xfrm>
          <a:prstGeom prst="rect">
            <a:avLst/>
          </a:prstGeom>
          <a:noFill/>
        </p:spPr>
        <p:txBody>
          <a:bodyPr wrap="square" lIns="63500" tIns="25400" rIns="63500" bIns="25400" rtlCol="0" anchor="t" anchorCtr="0">
            <a:noAutofit/>
          </a:bodyPr>
          <a:lstStyle/>
          <a:p>
            <a:r>
              <a:rPr lang="zh-CN" altLang="en-US" sz="4000" dirty="0">
                <a:latin typeface="微软雅黑" panose="020B0503020204020204" pitchFamily="34" charset="-122"/>
                <a:ea typeface="微软雅黑" panose="020B0503020204020204" pitchFamily="34" charset="-122"/>
              </a:rPr>
              <a:t>三</a:t>
            </a:r>
            <a:r>
              <a:rPr lang="zh-CN" altLang="en-US" sz="4000" dirty="0" smtClean="0">
                <a:latin typeface="微软雅黑" panose="020B0503020204020204" pitchFamily="34" charset="-122"/>
                <a:ea typeface="微软雅黑" panose="020B0503020204020204" pitchFamily="34" charset="-122"/>
              </a:rPr>
              <a:t>、依靠人民创造历史伟业</a:t>
            </a:r>
            <a:endParaRPr lang="en-US" altLang="zh-CN" sz="4000" dirty="0">
              <a:latin typeface="微软雅黑" panose="020B0503020204020204" pitchFamily="34" charset="-122"/>
              <a:ea typeface="微软雅黑" panose="020B0503020204020204" pitchFamily="34" charset="-122"/>
            </a:endParaRPr>
          </a:p>
        </p:txBody>
      </p:sp>
    </p:spTree>
  </p:cSld>
  <p:clrMapOvr>
    <a:masterClrMapping/>
  </p:clrMapOvr>
  <p:timing>
    <p:tnLst>
      <p:par>
        <p:cTn id="1" dur="indefinite" restart="never" nodeType="tmRoot"/>
      </p:par>
    </p:tnLst>
    <p:bldLst>
      <p:bldP spid="16"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extBox 131"/>
          <p:cNvSpPr txBox="1"/>
          <p:nvPr>
            <p:custDataLst>
              <p:tags r:id="rId1"/>
            </p:custDataLst>
          </p:nvPr>
        </p:nvSpPr>
        <p:spPr>
          <a:xfrm>
            <a:off x="5919400" y="1231402"/>
            <a:ext cx="5875223" cy="4708981"/>
          </a:xfrm>
          <a:prstGeom prst="rect">
            <a:avLst/>
          </a:prstGeom>
          <a:noFill/>
          <a:ln w="9525">
            <a:noFill/>
          </a:ln>
        </p:spPr>
        <p:txBody>
          <a:bodyPr wrap="square" anchor="t" anchorCtr="0">
            <a:spAutoFit/>
          </a:bodyPr>
          <a:lstStyle>
            <a:defPPr>
              <a:defRPr lang="zh-CN"/>
            </a:defPPr>
            <a:lvl1pPr>
              <a:defRPr sz="2000">
                <a:latin typeface="宋体" panose="02010600030101010101" pitchFamily="2" charset="-122"/>
              </a:defRPr>
            </a:lvl1pPr>
          </a:lstStyle>
          <a:p>
            <a:r>
              <a:rPr lang="en-US" altLang="zh-CN" dirty="0" smtClean="0">
                <a:latin typeface="楷体" panose="02010609060101010101" pitchFamily="49" charset="-122"/>
                <a:ea typeface="楷体" panose="02010609060101010101" pitchFamily="49" charset="-122"/>
              </a:rPr>
              <a:t>2021</a:t>
            </a:r>
            <a:r>
              <a:rPr lang="zh-CN" altLang="en-US" dirty="0">
                <a:latin typeface="楷体" panose="02010609060101010101" pitchFamily="49" charset="-122"/>
                <a:ea typeface="楷体" panose="02010609060101010101" pitchFamily="49" charset="-122"/>
              </a:rPr>
              <a:t>年</a:t>
            </a:r>
            <a:r>
              <a:rPr lang="en-US" altLang="zh-CN" dirty="0">
                <a:latin typeface="楷体" panose="02010609060101010101" pitchFamily="49" charset="-122"/>
                <a:ea typeface="楷体" panose="02010609060101010101" pitchFamily="49" charset="-122"/>
              </a:rPr>
              <a:t>8</a:t>
            </a:r>
            <a:r>
              <a:rPr lang="zh-CN" altLang="en-US" dirty="0">
                <a:latin typeface="楷体" panose="02010609060101010101" pitchFamily="49" charset="-122"/>
                <a:ea typeface="楷体" panose="02010609060101010101" pitchFamily="49" charset="-122"/>
              </a:rPr>
              <a:t>月</a:t>
            </a:r>
            <a:r>
              <a:rPr lang="en-US" altLang="zh-CN" dirty="0">
                <a:latin typeface="楷体" panose="02010609060101010101" pitchFamily="49" charset="-122"/>
                <a:ea typeface="楷体" panose="02010609060101010101" pitchFamily="49" charset="-122"/>
              </a:rPr>
              <a:t>19</a:t>
            </a:r>
            <a:r>
              <a:rPr lang="zh-CN" altLang="en-US" dirty="0">
                <a:latin typeface="楷体" panose="02010609060101010101" pitchFamily="49" charset="-122"/>
                <a:ea typeface="楷体" panose="02010609060101010101" pitchFamily="49" charset="-122"/>
              </a:rPr>
              <a:t>日</a:t>
            </a:r>
            <a:br>
              <a:rPr lang="zh-CN" altLang="en-US" dirty="0">
                <a:latin typeface="楷体" panose="02010609060101010101" pitchFamily="49" charset="-122"/>
                <a:ea typeface="楷体" panose="02010609060101010101" pitchFamily="49" charset="-122"/>
              </a:rPr>
            </a:br>
            <a:endParaRPr lang="zh-CN" altLang="en-US" dirty="0" smtClean="0">
              <a:latin typeface="楷体" panose="02010609060101010101" pitchFamily="49" charset="-122"/>
              <a:ea typeface="楷体" panose="02010609060101010101" pitchFamily="49" charset="-122"/>
            </a:endParaRPr>
          </a:p>
          <a:p>
            <a:r>
              <a:rPr lang="zh-CN" altLang="en-US" b="1" dirty="0" smtClean="0">
                <a:latin typeface="楷体" panose="02010609060101010101" pitchFamily="49" charset="-122"/>
                <a:ea typeface="楷体" panose="02010609060101010101" pitchFamily="49" charset="-122"/>
              </a:rPr>
              <a:t>给云南省沧源县边境村老支书们回信</a:t>
            </a:r>
            <a:endParaRPr lang="zh-CN" altLang="en-US" b="1" dirty="0" smtClean="0">
              <a:latin typeface="楷体" panose="02010609060101010101" pitchFamily="49" charset="-122"/>
              <a:ea typeface="楷体" panose="02010609060101010101" pitchFamily="49" charset="-122"/>
            </a:endParaRPr>
          </a:p>
          <a:p>
            <a:r>
              <a:rPr lang="zh-CN" altLang="en-US" dirty="0" smtClean="0">
                <a:latin typeface="楷体" panose="02010609060101010101" pitchFamily="49" charset="-122"/>
                <a:ea typeface="楷体" panose="02010609060101010101" pitchFamily="49" charset="-122"/>
              </a:rPr>
              <a:t>    你们</a:t>
            </a:r>
            <a:r>
              <a:rPr lang="zh-CN" altLang="en-US" dirty="0">
                <a:latin typeface="楷体" panose="02010609060101010101" pitchFamily="49" charset="-122"/>
                <a:ea typeface="楷体" panose="02010609060101010101" pitchFamily="49" charset="-122"/>
              </a:rPr>
              <a:t>好！读了来信，了解到脱贫攻坚给阿佤山带来的深刻变化，感受到了阿佤人民心向党、心向国家的真挚感情，我很欣慰。</a:t>
            </a:r>
            <a:endParaRPr lang="zh-CN" altLang="en-US" dirty="0">
              <a:latin typeface="楷体" panose="02010609060101010101" pitchFamily="49" charset="-122"/>
              <a:ea typeface="楷体" panose="02010609060101010101" pitchFamily="49" charset="-122"/>
            </a:endParaRPr>
          </a:p>
          <a:p>
            <a:r>
              <a:rPr lang="zh-CN" altLang="en-US" dirty="0">
                <a:latin typeface="楷体" panose="02010609060101010101" pitchFamily="49" charset="-122"/>
                <a:ea typeface="楷体" panose="02010609060101010101" pitchFamily="49" charset="-122"/>
              </a:rPr>
              <a:t> </a:t>
            </a:r>
            <a:r>
              <a:rPr lang="zh-CN" altLang="en-US" dirty="0" smtClean="0">
                <a:latin typeface="楷体" panose="02010609060101010101" pitchFamily="49" charset="-122"/>
                <a:ea typeface="楷体" panose="02010609060101010101" pitchFamily="49" charset="-122"/>
              </a:rPr>
              <a:t>   你们</a:t>
            </a:r>
            <a:r>
              <a:rPr lang="zh-CN" altLang="en-US" dirty="0">
                <a:latin typeface="楷体" panose="02010609060101010101" pitchFamily="49" charset="-122"/>
                <a:ea typeface="楷体" panose="02010609060101010101" pitchFamily="49" charset="-122"/>
              </a:rPr>
              <a:t>都是老支书，长期在边境地区工作生活，更懂得边民富、边疆稳的意义。脱贫是迈向幸福生活的重要一步，我们要继续抓好乡村振兴、兴边富民，促进各族群众共同富裕，促进边疆繁荣稳定。希望你们继续发挥模范带头作用，引领乡亲们永远听党话、跟党走，建设好美丽家园，维护好民族团结，守护好神圣国土，唱响新时代阿佤人民的幸福之歌。</a:t>
            </a:r>
            <a:endParaRPr lang="zh-CN" altLang="en-US" dirty="0">
              <a:latin typeface="楷体" panose="02010609060101010101" pitchFamily="49" charset="-122"/>
              <a:ea typeface="楷体" panose="02010609060101010101" pitchFamily="49" charset="-122"/>
            </a:endParaRPr>
          </a:p>
          <a:p>
            <a:r>
              <a:rPr lang="zh-CN" altLang="en-US" dirty="0">
                <a:latin typeface="楷体" panose="02010609060101010101" pitchFamily="49" charset="-122"/>
                <a:ea typeface="楷体" panose="02010609060101010101" pitchFamily="49" charset="-122"/>
              </a:rPr>
              <a:t> </a:t>
            </a:r>
            <a:r>
              <a:rPr lang="zh-CN" altLang="en-US" dirty="0" smtClean="0">
                <a:latin typeface="楷体" panose="02010609060101010101" pitchFamily="49" charset="-122"/>
                <a:ea typeface="楷体" panose="02010609060101010101" pitchFamily="49" charset="-122"/>
              </a:rPr>
              <a:t>   请</a:t>
            </a:r>
            <a:r>
              <a:rPr lang="zh-CN" altLang="en-US" dirty="0">
                <a:latin typeface="楷体" panose="02010609060101010101" pitchFamily="49" charset="-122"/>
                <a:ea typeface="楷体" panose="02010609060101010101" pitchFamily="49" charset="-122"/>
              </a:rPr>
              <a:t>向乡亲们问好！</a:t>
            </a:r>
            <a:endParaRPr lang="zh-CN" altLang="en-US" dirty="0">
              <a:latin typeface="楷体" panose="02010609060101010101" pitchFamily="49" charset="-122"/>
              <a:ea typeface="楷体" panose="02010609060101010101" pitchFamily="49" charset="-122"/>
            </a:endParaRPr>
          </a:p>
        </p:txBody>
      </p:sp>
      <p:cxnSp>
        <p:nvCxnSpPr>
          <p:cNvPr id="5" name="直接连接符 4"/>
          <p:cNvCxnSpPr/>
          <p:nvPr>
            <p:custDataLst>
              <p:tags r:id="rId2"/>
            </p:custDataLst>
          </p:nvPr>
        </p:nvCxnSpPr>
        <p:spPr>
          <a:xfrm flipH="1">
            <a:off x="5919400" y="591792"/>
            <a:ext cx="0" cy="4800600"/>
          </a:xfrm>
          <a:prstGeom prst="line">
            <a:avLst/>
          </a:prstGeom>
          <a:ln w="28575">
            <a:solidFill>
              <a:srgbClr val="AE0E16"/>
            </a:solidFill>
          </a:ln>
        </p:spPr>
        <p:style>
          <a:lnRef idx="1">
            <a:schemeClr val="accent1"/>
          </a:lnRef>
          <a:fillRef idx="0">
            <a:schemeClr val="accent1"/>
          </a:fillRef>
          <a:effectRef idx="0">
            <a:schemeClr val="accent1"/>
          </a:effectRef>
          <a:fontRef idx="minor">
            <a:schemeClr val="tx1"/>
          </a:fontRef>
        </p:style>
      </p:cxnSp>
      <p:sp>
        <p:nvSpPr>
          <p:cNvPr id="7" name="TextBox 131"/>
          <p:cNvSpPr txBox="1"/>
          <p:nvPr>
            <p:custDataLst>
              <p:tags r:id="rId3"/>
            </p:custDataLst>
          </p:nvPr>
        </p:nvSpPr>
        <p:spPr>
          <a:xfrm>
            <a:off x="0" y="1231402"/>
            <a:ext cx="5919400" cy="5016758"/>
          </a:xfrm>
          <a:prstGeom prst="rect">
            <a:avLst/>
          </a:prstGeom>
          <a:noFill/>
          <a:ln w="9525">
            <a:noFill/>
          </a:ln>
        </p:spPr>
        <p:txBody>
          <a:bodyPr wrap="square" anchor="t" anchorCtr="0">
            <a:spAutoFit/>
          </a:bodyPr>
          <a:lstStyle/>
          <a:p>
            <a:r>
              <a:rPr lang="en-US" altLang="zh-CN" sz="2000" dirty="0">
                <a:latin typeface="楷体" panose="02010609060101010101" pitchFamily="49" charset="-122"/>
                <a:ea typeface="楷体" panose="02010609060101010101" pitchFamily="49" charset="-122"/>
              </a:rPr>
              <a:t>2021</a:t>
            </a:r>
            <a:r>
              <a:rPr lang="zh-CN" altLang="en-US" sz="2000" dirty="0">
                <a:latin typeface="楷体" panose="02010609060101010101" pitchFamily="49" charset="-122"/>
                <a:ea typeface="楷体" panose="02010609060101010101" pitchFamily="49" charset="-122"/>
              </a:rPr>
              <a:t>年</a:t>
            </a:r>
            <a:r>
              <a:rPr lang="en-US" altLang="zh-CN" sz="2000" dirty="0">
                <a:latin typeface="楷体" panose="02010609060101010101" pitchFamily="49" charset="-122"/>
                <a:ea typeface="楷体" panose="02010609060101010101" pitchFamily="49" charset="-122"/>
              </a:rPr>
              <a:t>5</a:t>
            </a:r>
            <a:r>
              <a:rPr lang="zh-CN" altLang="en-US" sz="2000" dirty="0">
                <a:latin typeface="楷体" panose="02010609060101010101" pitchFamily="49" charset="-122"/>
                <a:ea typeface="楷体" panose="02010609060101010101" pitchFamily="49" charset="-122"/>
              </a:rPr>
              <a:t>月</a:t>
            </a:r>
            <a:r>
              <a:rPr lang="en-US" altLang="zh-CN" sz="2000" dirty="0">
                <a:latin typeface="楷体" panose="02010609060101010101" pitchFamily="49" charset="-122"/>
                <a:ea typeface="楷体" panose="02010609060101010101" pitchFamily="49" charset="-122"/>
              </a:rPr>
              <a:t>30</a:t>
            </a:r>
            <a:r>
              <a:rPr lang="zh-CN" altLang="en-US" sz="2000" dirty="0" smtClean="0">
                <a:latin typeface="楷体" panose="02010609060101010101" pitchFamily="49" charset="-122"/>
                <a:ea typeface="楷体" panose="02010609060101010101" pitchFamily="49" charset="-122"/>
              </a:rPr>
              <a:t>日</a:t>
            </a:r>
            <a:endParaRPr lang="en-US" altLang="zh-CN" sz="2000" dirty="0" smtClean="0">
              <a:latin typeface="楷体" panose="02010609060101010101" pitchFamily="49" charset="-122"/>
              <a:ea typeface="楷体" panose="02010609060101010101" pitchFamily="49" charset="-122"/>
            </a:endParaRPr>
          </a:p>
          <a:p>
            <a:r>
              <a:rPr lang="zh-CN" altLang="en-US" sz="2000" dirty="0">
                <a:latin typeface="楷体" panose="02010609060101010101" pitchFamily="49" charset="-122"/>
                <a:ea typeface="楷体" panose="02010609060101010101" pitchFamily="49" charset="-122"/>
              </a:rPr>
              <a:t> </a:t>
            </a:r>
            <a:endParaRPr lang="zh-CN" altLang="en-US" sz="2000" dirty="0">
              <a:latin typeface="楷体" panose="02010609060101010101" pitchFamily="49" charset="-122"/>
              <a:ea typeface="楷体" panose="02010609060101010101" pitchFamily="49" charset="-122"/>
            </a:endParaRPr>
          </a:p>
          <a:p>
            <a:r>
              <a:rPr lang="zh-CN" altLang="en-US" sz="2000" b="1" dirty="0">
                <a:latin typeface="楷体" panose="02010609060101010101" pitchFamily="49" charset="-122"/>
                <a:ea typeface="楷体" panose="02010609060101010101" pitchFamily="49" charset="-122"/>
              </a:rPr>
              <a:t>给江苏省淮安市新安小学的少先队员回信</a:t>
            </a:r>
            <a:endParaRPr lang="zh-CN" altLang="en-US" sz="2000" dirty="0">
              <a:latin typeface="楷体" panose="02010609060101010101" pitchFamily="49" charset="-122"/>
              <a:ea typeface="楷体" panose="02010609060101010101" pitchFamily="49" charset="-122"/>
            </a:endParaRPr>
          </a:p>
          <a:p>
            <a:r>
              <a:rPr lang="zh-CN" altLang="en-US" sz="2000" dirty="0" smtClean="0">
                <a:latin typeface="楷体" panose="02010609060101010101" pitchFamily="49" charset="-122"/>
                <a:ea typeface="楷体" panose="02010609060101010101" pitchFamily="49" charset="-122"/>
              </a:rPr>
              <a:t>    你们</a:t>
            </a:r>
            <a:r>
              <a:rPr lang="zh-CN" altLang="en-US" sz="2000" dirty="0">
                <a:latin typeface="楷体" panose="02010609060101010101" pitchFamily="49" charset="-122"/>
                <a:ea typeface="楷体" panose="02010609060101010101" pitchFamily="49" charset="-122"/>
              </a:rPr>
              <a:t>好！收到你们的来信很高兴。你们学校是“新安旅行团”的母校，你们在信中表达了对学校红色历史的自豪之情，也说到了你们学习党史的收获。</a:t>
            </a:r>
            <a:endParaRPr lang="zh-CN" altLang="en-US" sz="2000" dirty="0">
              <a:latin typeface="楷体" panose="02010609060101010101" pitchFamily="49" charset="-122"/>
              <a:ea typeface="楷体" panose="02010609060101010101" pitchFamily="49" charset="-122"/>
            </a:endParaRPr>
          </a:p>
          <a:p>
            <a:r>
              <a:rPr lang="zh-CN" altLang="en-US" sz="2000" dirty="0">
                <a:latin typeface="楷体" panose="02010609060101010101" pitchFamily="49" charset="-122"/>
                <a:ea typeface="楷体" panose="02010609060101010101" pitchFamily="49" charset="-122"/>
              </a:rPr>
              <a:t> </a:t>
            </a:r>
            <a:r>
              <a:rPr lang="zh-CN" altLang="en-US" sz="2000" dirty="0" smtClean="0">
                <a:latin typeface="楷体" panose="02010609060101010101" pitchFamily="49" charset="-122"/>
                <a:ea typeface="楷体" panose="02010609060101010101" pitchFamily="49" charset="-122"/>
              </a:rPr>
              <a:t>   当年</a:t>
            </a:r>
            <a:r>
              <a:rPr lang="zh-CN" altLang="en-US" sz="2000" dirty="0">
                <a:latin typeface="楷体" panose="02010609060101010101" pitchFamily="49" charset="-122"/>
                <a:ea typeface="楷体" panose="02010609060101010101" pitchFamily="49" charset="-122"/>
              </a:rPr>
              <a:t>，在党的关怀和领导下，“新安旅行团”不怕艰苦，足迹遍及大半个中国，以文艺为武器，唤起民众抗日救亡，宣传党的主张，展现了爱国奋进的精神风貌。希望你们结合自身成长实际学好党史，以英雄模范人物为榜样，从小坚定听党话、跟党走的决心，刻苦学习，树立理想，砥砺品格，增长本领，努力实现德智体美劳全面发展。</a:t>
            </a:r>
            <a:endParaRPr lang="zh-CN" altLang="en-US" sz="2000" dirty="0">
              <a:latin typeface="楷体" panose="02010609060101010101" pitchFamily="49" charset="-122"/>
              <a:ea typeface="楷体" panose="02010609060101010101" pitchFamily="49" charset="-122"/>
            </a:endParaRPr>
          </a:p>
          <a:p>
            <a:r>
              <a:rPr lang="zh-CN" altLang="en-US" sz="2000" dirty="0">
                <a:latin typeface="楷体" panose="02010609060101010101" pitchFamily="49" charset="-122"/>
                <a:ea typeface="楷体" panose="02010609060101010101" pitchFamily="49" charset="-122"/>
              </a:rPr>
              <a:t> </a:t>
            </a:r>
            <a:r>
              <a:rPr lang="zh-CN" altLang="en-US" sz="2000" dirty="0" smtClean="0">
                <a:latin typeface="楷体" panose="02010609060101010101" pitchFamily="49" charset="-122"/>
                <a:ea typeface="楷体" panose="02010609060101010101" pitchFamily="49" charset="-122"/>
              </a:rPr>
              <a:t>   “六一”</a:t>
            </a:r>
            <a:r>
              <a:rPr lang="zh-CN" altLang="en-US" sz="2000" dirty="0">
                <a:latin typeface="楷体" panose="02010609060101010101" pitchFamily="49" charset="-122"/>
                <a:ea typeface="楷体" panose="02010609060101010101" pitchFamily="49" charset="-122"/>
              </a:rPr>
              <a:t>国际儿童节就要到了，我祝你们、祝全国小朋友们节日快乐！</a:t>
            </a:r>
            <a:endParaRPr lang="zh-CN" altLang="en-US" sz="2000" dirty="0">
              <a:latin typeface="楷体" panose="02010609060101010101" pitchFamily="49" charset="-122"/>
              <a:ea typeface="楷体" panose="02010609060101010101" pitchFamily="49" charset="-122"/>
            </a:endParaRPr>
          </a:p>
        </p:txBody>
      </p:sp>
      <p:pic>
        <p:nvPicPr>
          <p:cNvPr id="6" name="图片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776723" y="260440"/>
            <a:ext cx="522143" cy="491974"/>
          </a:xfrm>
          <a:prstGeom prst="rect">
            <a:avLst/>
          </a:prstGeom>
        </p:spPr>
      </p:pic>
      <p:sp>
        <p:nvSpPr>
          <p:cNvPr id="3" name="矩形 2"/>
          <p:cNvSpPr/>
          <p:nvPr/>
        </p:nvSpPr>
        <p:spPr>
          <a:xfrm>
            <a:off x="2440836" y="299405"/>
            <a:ext cx="2698175" cy="523220"/>
          </a:xfrm>
          <a:prstGeom prst="rect">
            <a:avLst/>
          </a:prstGeom>
          <a:solidFill>
            <a:schemeClr val="tx2"/>
          </a:solidFill>
        </p:spPr>
        <p:txBody>
          <a:bodyPr wrap="none">
            <a:spAutoFit/>
          </a:bodyPr>
          <a:lstStyle/>
          <a:p>
            <a:r>
              <a:rPr lang="zh-CN" altLang="en-US" sz="2800" dirty="0" smtClean="0">
                <a:latin typeface="微软雅黑" panose="020B0503020204020204" pitchFamily="34" charset="-122"/>
                <a:ea typeface="微软雅黑" panose="020B0503020204020204" pitchFamily="34" charset="-122"/>
              </a:rPr>
              <a:t>总书记署名</a:t>
            </a:r>
            <a:r>
              <a:rPr lang="zh-CN" altLang="en-US" sz="2800" dirty="0">
                <a:latin typeface="微软雅黑" panose="020B0503020204020204" pitchFamily="34" charset="-122"/>
                <a:ea typeface="微软雅黑" panose="020B0503020204020204" pitchFamily="34" charset="-122"/>
              </a:rPr>
              <a:t>回信</a:t>
            </a:r>
            <a:endParaRPr lang="zh-CN" altLang="en-US" sz="2800" dirty="0">
              <a:latin typeface="微软雅黑" panose="020B0503020204020204" pitchFamily="34" charset="-122"/>
              <a:ea typeface="微软雅黑" panose="020B0503020204020204" pitchFamily="34" charset="-122"/>
            </a:endParaRPr>
          </a:p>
        </p:txBody>
      </p:sp>
    </p:spTree>
  </p:cSld>
  <p:clrMapOvr>
    <a:masterClrMapping/>
  </p:clrMapOv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custDataLst>
              <p:tags r:id="rId1"/>
            </p:custDataLst>
          </p:nvPr>
        </p:nvSpPr>
        <p:spPr>
          <a:xfrm>
            <a:off x="3234518" y="1397164"/>
            <a:ext cx="8957481" cy="4839863"/>
          </a:xfrm>
          <a:prstGeom prst="rect">
            <a:avLst/>
          </a:prstGeom>
          <a:noFill/>
        </p:spPr>
        <p:txBody>
          <a:bodyPr wrap="square" lIns="63500" tIns="25400" rIns="63500" bIns="25400" rtlCol="0" anchor="t" anchorCtr="0">
            <a:noAutofit/>
          </a:bodyPr>
          <a:lstStyle/>
          <a:p>
            <a:pPr marL="0" indent="0" algn="l">
              <a:lnSpc>
                <a:spcPct val="100000"/>
              </a:lnSpc>
              <a:spcBef>
                <a:spcPts val="0"/>
              </a:spcBef>
              <a:spcAft>
                <a:spcPts val="0"/>
              </a:spcAft>
              <a:buSzPct val="100000"/>
              <a:buNone/>
            </a:pPr>
            <a:r>
              <a:rPr lang="en-US" altLang="zh-CN" sz="2800" b="1" spc="90" dirty="0" smtClean="0">
                <a:latin typeface="楷体" panose="02010609060101010101" pitchFamily="49" charset="-122"/>
                <a:ea typeface="楷体" panose="02010609060101010101" pitchFamily="49" charset="-122"/>
                <a:sym typeface="+mn-ea"/>
              </a:rPr>
              <a:t>    2020</a:t>
            </a:r>
            <a:r>
              <a:rPr lang="zh-CN" altLang="en-US" sz="2800" b="1" spc="90" dirty="0" smtClean="0">
                <a:latin typeface="楷体" panose="02010609060101010101" pitchFamily="49" charset="-122"/>
                <a:ea typeface="楷体" panose="02010609060101010101" pitchFamily="49" charset="-122"/>
                <a:sym typeface="+mn-ea"/>
              </a:rPr>
              <a:t>年</a:t>
            </a:r>
            <a:r>
              <a:rPr lang="en-US" altLang="zh-CN" sz="2800" b="1" spc="90" dirty="0" smtClean="0">
                <a:latin typeface="楷体" panose="02010609060101010101" pitchFamily="49" charset="-122"/>
                <a:ea typeface="楷体" panose="02010609060101010101" pitchFamily="49" charset="-122"/>
                <a:sym typeface="+mn-ea"/>
              </a:rPr>
              <a:t>7</a:t>
            </a:r>
            <a:r>
              <a:rPr lang="zh-CN" altLang="en-US" sz="2800" b="1" spc="90" dirty="0" smtClean="0">
                <a:latin typeface="楷体" panose="02010609060101010101" pitchFamily="49" charset="-122"/>
                <a:ea typeface="楷体" panose="02010609060101010101" pitchFamily="49" charset="-122"/>
                <a:sym typeface="+mn-ea"/>
              </a:rPr>
              <a:t>月</a:t>
            </a:r>
            <a:r>
              <a:rPr lang="en-US" altLang="zh-CN" sz="2800" b="1" spc="90" dirty="0" smtClean="0">
                <a:latin typeface="楷体" panose="02010609060101010101" pitchFamily="49" charset="-122"/>
                <a:ea typeface="楷体" panose="02010609060101010101" pitchFamily="49" charset="-122"/>
                <a:sym typeface="+mn-ea"/>
              </a:rPr>
              <a:t>21</a:t>
            </a:r>
            <a:r>
              <a:rPr lang="zh-CN" altLang="en-US" sz="2800" b="1" spc="240" dirty="0" smtClean="0">
                <a:latin typeface="楷体" panose="02010609060101010101" pitchFamily="49" charset="-122"/>
                <a:ea typeface="楷体" panose="02010609060101010101" pitchFamily="49" charset="-122"/>
                <a:sym typeface="+mn-ea"/>
              </a:rPr>
              <a:t>日至</a:t>
            </a:r>
            <a:r>
              <a:rPr lang="en-US" altLang="zh-CN" sz="2800" b="1" spc="240" dirty="0" smtClean="0">
                <a:latin typeface="楷体" panose="02010609060101010101" pitchFamily="49" charset="-122"/>
                <a:ea typeface="楷体" panose="02010609060101010101" pitchFamily="49" charset="-122"/>
                <a:sym typeface="+mn-ea"/>
              </a:rPr>
              <a:t>9</a:t>
            </a:r>
            <a:r>
              <a:rPr lang="zh-CN" altLang="en-US" sz="2800" b="1" spc="240" dirty="0" smtClean="0">
                <a:latin typeface="楷体" panose="02010609060101010101" pitchFamily="49" charset="-122"/>
                <a:ea typeface="楷体" panose="02010609060101010101" pitchFamily="49" charset="-122"/>
                <a:sym typeface="+mn-ea"/>
              </a:rPr>
              <a:t>月</a:t>
            </a:r>
            <a:r>
              <a:rPr lang="en-US" altLang="zh-CN" sz="2800" b="1" spc="240" dirty="0" smtClean="0">
                <a:latin typeface="楷体" panose="02010609060101010101" pitchFamily="49" charset="-122"/>
                <a:ea typeface="楷体" panose="02010609060101010101" pitchFamily="49" charset="-122"/>
                <a:sym typeface="+mn-ea"/>
              </a:rPr>
              <a:t>22</a:t>
            </a:r>
            <a:r>
              <a:rPr lang="zh-CN" altLang="en-US" sz="2800" b="1" spc="240" dirty="0" smtClean="0">
                <a:latin typeface="楷体" panose="02010609060101010101" pitchFamily="49" charset="-122"/>
                <a:ea typeface="楷体" panose="02010609060101010101" pitchFamily="49" charset="-122"/>
                <a:sym typeface="+mn-ea"/>
              </a:rPr>
              <a:t>日，习近平总书记围绕“十四五”规划和</a:t>
            </a:r>
            <a:r>
              <a:rPr lang="en-US" altLang="zh-CN" sz="2800" b="1" spc="240" dirty="0" smtClean="0">
                <a:latin typeface="楷体" panose="02010609060101010101" pitchFamily="49" charset="-122"/>
                <a:ea typeface="楷体" panose="02010609060101010101" pitchFamily="49" charset="-122"/>
                <a:sym typeface="+mn-ea"/>
              </a:rPr>
              <a:t>2035</a:t>
            </a:r>
            <a:r>
              <a:rPr lang="zh-CN" altLang="en-US" sz="2800" b="1" spc="240" dirty="0" smtClean="0">
                <a:latin typeface="楷体" panose="02010609060101010101" pitchFamily="49" charset="-122"/>
                <a:ea typeface="楷体" panose="02010609060101010101" pitchFamily="49" charset="-122"/>
                <a:sym typeface="+mn-ea"/>
              </a:rPr>
              <a:t>年远景目标主持召开了七场座谈会。</a:t>
            </a:r>
            <a:endParaRPr lang="en-US" altLang="zh-CN" sz="2800" b="1" spc="240" dirty="0" smtClean="0">
              <a:latin typeface="楷体" panose="02010609060101010101" pitchFamily="49" charset="-122"/>
              <a:ea typeface="楷体" panose="02010609060101010101" pitchFamily="49" charset="-122"/>
              <a:sym typeface="+mn-ea"/>
            </a:endParaRPr>
          </a:p>
          <a:p>
            <a:pPr marL="0" indent="0" algn="l">
              <a:lnSpc>
                <a:spcPct val="100000"/>
              </a:lnSpc>
              <a:spcBef>
                <a:spcPts val="0"/>
              </a:spcBef>
              <a:spcAft>
                <a:spcPts val="0"/>
              </a:spcAft>
              <a:buSzPct val="100000"/>
              <a:buNone/>
            </a:pPr>
            <a:r>
              <a:rPr lang="en-US" altLang="zh-CN" sz="2800" b="1" u="none" spc="240" dirty="0">
                <a:latin typeface="楷体" panose="02010609060101010101" pitchFamily="49" charset="-122"/>
                <a:ea typeface="楷体" panose="02010609060101010101" pitchFamily="49" charset="-122"/>
                <a:sym typeface="+mn-ea"/>
              </a:rPr>
              <a:t> </a:t>
            </a:r>
            <a:r>
              <a:rPr lang="en-US" altLang="zh-CN" sz="2800" b="1" u="none" spc="240" dirty="0" smtClean="0">
                <a:latin typeface="楷体" panose="02010609060101010101" pitchFamily="49" charset="-122"/>
                <a:ea typeface="楷体" panose="02010609060101010101" pitchFamily="49" charset="-122"/>
                <a:sym typeface="+mn-ea"/>
              </a:rPr>
              <a:t>   </a:t>
            </a:r>
            <a:r>
              <a:rPr lang="zh-CN" altLang="en-US" sz="2800" b="1" u="none" spc="240" dirty="0" smtClean="0">
                <a:latin typeface="楷体" panose="02010609060101010101" pitchFamily="49" charset="-122"/>
                <a:ea typeface="楷体" panose="02010609060101010101" pitchFamily="49" charset="-122"/>
                <a:sym typeface="+mn-ea"/>
              </a:rPr>
              <a:t>这七场座谈会，包括企业家座谈会、党外人士座谈会、扎实推进长三角一体化发展座谈会、经济社会领域专家座谈会、科学家座谈会、基层代表座谈会、教育文化卫生体育领域专家代表座谈会。</a:t>
            </a:r>
            <a:endParaRPr lang="en-US" altLang="zh-CN" sz="2800" b="1" u="none" spc="240" dirty="0" smtClean="0">
              <a:latin typeface="楷体" panose="02010609060101010101" pitchFamily="49" charset="-122"/>
              <a:ea typeface="楷体" panose="02010609060101010101" pitchFamily="49" charset="-122"/>
              <a:sym typeface="+mn-ea"/>
            </a:endParaRPr>
          </a:p>
          <a:p>
            <a:pPr marL="0" indent="0" algn="l">
              <a:lnSpc>
                <a:spcPct val="100000"/>
              </a:lnSpc>
              <a:spcBef>
                <a:spcPts val="0"/>
              </a:spcBef>
              <a:spcAft>
                <a:spcPts val="0"/>
              </a:spcAft>
              <a:buSzPct val="100000"/>
              <a:buNone/>
            </a:pPr>
            <a:r>
              <a:rPr lang="en-US" altLang="zh-CN" sz="2800" b="1" spc="240" dirty="0">
                <a:latin typeface="楷体" panose="02010609060101010101" pitchFamily="49" charset="-122"/>
                <a:ea typeface="楷体" panose="02010609060101010101" pitchFamily="49" charset="-122"/>
                <a:sym typeface="+mn-ea"/>
              </a:rPr>
              <a:t> </a:t>
            </a:r>
            <a:r>
              <a:rPr lang="en-US" altLang="zh-CN" sz="2800" b="1" spc="240" dirty="0" smtClean="0">
                <a:latin typeface="楷体" panose="02010609060101010101" pitchFamily="49" charset="-122"/>
                <a:ea typeface="楷体" panose="02010609060101010101" pitchFamily="49" charset="-122"/>
                <a:sym typeface="+mn-ea"/>
              </a:rPr>
              <a:t>   </a:t>
            </a:r>
            <a:r>
              <a:rPr lang="zh-CN" altLang="en-US" sz="2800" b="1" spc="240" dirty="0" smtClean="0">
                <a:latin typeface="楷体" panose="02010609060101010101" pitchFamily="49" charset="-122"/>
                <a:ea typeface="楷体" panose="02010609060101010101" pitchFamily="49" charset="-122"/>
                <a:sym typeface="+mn-ea"/>
              </a:rPr>
              <a:t>在这七场座谈会上，习近平总书记一以贯之的风格，就是先听取大家的观察和思考、意见和建议</a:t>
            </a:r>
            <a:r>
              <a:rPr lang="en-US" altLang="zh-CN" sz="2800" b="1" spc="240" dirty="0" smtClean="0">
                <a:latin typeface="楷体" panose="02010609060101010101" pitchFamily="49" charset="-122"/>
                <a:ea typeface="楷体" panose="02010609060101010101" pitchFamily="49" charset="-122"/>
                <a:sym typeface="+mn-ea"/>
              </a:rPr>
              <a:t>,</a:t>
            </a:r>
            <a:r>
              <a:rPr lang="zh-CN" altLang="en-US" sz="2800" b="1" spc="240" dirty="0" smtClean="0">
                <a:latin typeface="楷体" panose="02010609060101010101" pitchFamily="49" charset="-122"/>
                <a:ea typeface="楷体" panose="02010609060101010101" pitchFamily="49" charset="-122"/>
                <a:sym typeface="+mn-ea"/>
              </a:rPr>
              <a:t>再给出积极的回应。他要求有关部门认真研究大家提出的意见和建议，及时制定相关政策措施。</a:t>
            </a:r>
            <a:endParaRPr lang="zh-CN" altLang="en-US" sz="2800" b="1" u="none" spc="160" dirty="0">
              <a:latin typeface="楷体" panose="02010609060101010101" pitchFamily="49" charset="-122"/>
              <a:ea typeface="楷体" panose="02010609060101010101" pitchFamily="49" charset="-122"/>
              <a:sym typeface="+mn-ea"/>
            </a:endParaRPr>
          </a:p>
        </p:txBody>
      </p:sp>
      <p:sp>
        <p:nvSpPr>
          <p:cNvPr id="5" name="文本框 4"/>
          <p:cNvSpPr txBox="1"/>
          <p:nvPr/>
        </p:nvSpPr>
        <p:spPr>
          <a:xfrm>
            <a:off x="0" y="5103674"/>
            <a:ext cx="3234518" cy="1754326"/>
          </a:xfrm>
          <a:prstGeom prst="rect">
            <a:avLst/>
          </a:prstGeom>
          <a:noFill/>
        </p:spPr>
        <p:txBody>
          <a:bodyPr wrap="square" rtlCol="0">
            <a:spAutoFit/>
          </a:bodyPr>
          <a:lstStyle>
            <a:defPPr>
              <a:defRPr lang="zh-CN"/>
            </a:defPPr>
            <a:lvl1pPr>
              <a:defRPr>
                <a:latin typeface="楷体" panose="02010609060101010101" pitchFamily="49" charset="-122"/>
                <a:ea typeface="楷体" panose="02010609060101010101" pitchFamily="49" charset="-122"/>
              </a:defRPr>
            </a:lvl1pPr>
          </a:lstStyle>
          <a:p>
            <a:r>
              <a:rPr lang="en-US" altLang="zh-CN" dirty="0"/>
              <a:t>2020</a:t>
            </a:r>
            <a:r>
              <a:rPr lang="zh-CN" altLang="en-US" dirty="0"/>
              <a:t>年</a:t>
            </a:r>
            <a:r>
              <a:rPr lang="en-US" altLang="zh-CN" dirty="0"/>
              <a:t>9</a:t>
            </a:r>
            <a:r>
              <a:rPr lang="zh-CN" altLang="en-US" dirty="0"/>
              <a:t>月</a:t>
            </a:r>
            <a:r>
              <a:rPr lang="en-US" altLang="zh-CN" dirty="0"/>
              <a:t>17</a:t>
            </a:r>
            <a:r>
              <a:rPr lang="zh-CN" altLang="en-US" dirty="0"/>
              <a:t>日，中共中央总书记、国家主席、中央军委主席习近平在长沙主持召开基层代表座谈会并发表重要讲话，听取基层干部群众代表对“十四五”规划编制的意见和建议</a:t>
            </a:r>
            <a:endParaRPr lang="zh-CN" altLang="en-US" dirty="0"/>
          </a:p>
        </p:txBody>
      </p:sp>
      <p:pic>
        <p:nvPicPr>
          <p:cNvPr id="6" name="图片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58371" y="678648"/>
            <a:ext cx="2476694" cy="1389700"/>
          </a:xfrm>
          <a:prstGeom prst="rect">
            <a:avLst/>
          </a:prstGeom>
        </p:spPr>
      </p:pic>
      <p:sp>
        <p:nvSpPr>
          <p:cNvPr id="7" name="文本框 6"/>
          <p:cNvSpPr txBox="1"/>
          <p:nvPr/>
        </p:nvSpPr>
        <p:spPr>
          <a:xfrm>
            <a:off x="-61842" y="2128878"/>
            <a:ext cx="2647666" cy="1200329"/>
          </a:xfrm>
          <a:prstGeom prst="rect">
            <a:avLst/>
          </a:prstGeom>
          <a:noFill/>
        </p:spPr>
        <p:txBody>
          <a:bodyPr wrap="square" rtlCol="0">
            <a:spAutoFit/>
          </a:bodyPr>
          <a:lstStyle/>
          <a:p>
            <a:r>
              <a:rPr lang="en-US" altLang="zh-CN" dirty="0">
                <a:latin typeface="楷体" panose="02010609060101010101" pitchFamily="49" charset="-122"/>
                <a:ea typeface="楷体" panose="02010609060101010101" pitchFamily="49" charset="-122"/>
              </a:rPr>
              <a:t>2020</a:t>
            </a:r>
            <a:r>
              <a:rPr lang="zh-CN" altLang="en-US" dirty="0">
                <a:latin typeface="楷体" panose="02010609060101010101" pitchFamily="49" charset="-122"/>
                <a:ea typeface="楷体" panose="02010609060101010101" pitchFamily="49" charset="-122"/>
              </a:rPr>
              <a:t>年</a:t>
            </a:r>
            <a:r>
              <a:rPr lang="en-US" altLang="zh-CN" dirty="0">
                <a:latin typeface="楷体" panose="02010609060101010101" pitchFamily="49" charset="-122"/>
                <a:ea typeface="楷体" panose="02010609060101010101" pitchFamily="49" charset="-122"/>
              </a:rPr>
              <a:t>8</a:t>
            </a:r>
            <a:r>
              <a:rPr lang="zh-CN" altLang="en-US" dirty="0">
                <a:latin typeface="楷体" panose="02010609060101010101" pitchFamily="49" charset="-122"/>
                <a:ea typeface="楷体" panose="02010609060101010101" pitchFamily="49" charset="-122"/>
              </a:rPr>
              <a:t>月</a:t>
            </a:r>
            <a:r>
              <a:rPr lang="en-US" altLang="zh-CN" dirty="0">
                <a:latin typeface="楷体" panose="02010609060101010101" pitchFamily="49" charset="-122"/>
                <a:ea typeface="楷体" panose="02010609060101010101" pitchFamily="49" charset="-122"/>
              </a:rPr>
              <a:t>24</a:t>
            </a:r>
            <a:r>
              <a:rPr lang="zh-CN" altLang="en-US" dirty="0">
                <a:latin typeface="楷体" panose="02010609060101010101" pitchFamily="49" charset="-122"/>
                <a:ea typeface="楷体" panose="02010609060101010101" pitchFamily="49" charset="-122"/>
              </a:rPr>
              <a:t>日，</a:t>
            </a:r>
            <a:r>
              <a:rPr lang="zh-CN" altLang="en-US" spc="-100" dirty="0">
                <a:latin typeface="楷体" panose="02010609060101010101" pitchFamily="49" charset="-122"/>
                <a:ea typeface="楷体" panose="02010609060101010101" pitchFamily="49" charset="-122"/>
              </a:rPr>
              <a:t>习近平</a:t>
            </a:r>
            <a:r>
              <a:rPr lang="zh-CN" altLang="en-US" spc="100" dirty="0">
                <a:latin typeface="楷体" panose="02010609060101010101" pitchFamily="49" charset="-122"/>
                <a:ea typeface="楷体" panose="02010609060101010101" pitchFamily="49" charset="-122"/>
              </a:rPr>
              <a:t>在中南海主持召开经济社会领域专家座谈会并发表重要讲话</a:t>
            </a:r>
            <a:endParaRPr lang="zh-CN" altLang="en-US" spc="100" dirty="0">
              <a:latin typeface="楷体" panose="02010609060101010101" pitchFamily="49" charset="-122"/>
              <a:ea typeface="楷体" panose="02010609060101010101" pitchFamily="49" charset="-122"/>
            </a:endParaRPr>
          </a:p>
        </p:txBody>
      </p:sp>
      <p:pic>
        <p:nvPicPr>
          <p:cNvPr id="4098" name="Picture 2"/>
          <p:cNvPicPr>
            <a:picLocks noChangeAspect="1" noChangeArrowheads="1"/>
          </p:cNvPicPr>
          <p:nvPr/>
        </p:nvPicPr>
        <p:blipFill>
          <a:blip r:embed="rId3"/>
          <a:srcRect/>
          <a:stretch>
            <a:fillRect/>
          </a:stretch>
        </p:blipFill>
        <p:spPr bwMode="auto">
          <a:xfrm>
            <a:off x="207264" y="3491294"/>
            <a:ext cx="2438400" cy="1533525"/>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174"/>
          <p:cNvSpPr txBox="1"/>
          <p:nvPr>
            <p:custDataLst>
              <p:tags r:id="rId1"/>
            </p:custDataLst>
          </p:nvPr>
        </p:nvSpPr>
        <p:spPr>
          <a:xfrm>
            <a:off x="132504" y="843072"/>
            <a:ext cx="11878777" cy="649856"/>
          </a:xfrm>
          <a:prstGeom prst="rect">
            <a:avLst/>
          </a:prstGeom>
          <a:noFill/>
        </p:spPr>
        <p:txBody>
          <a:bodyPr wrap="square" lIns="90000" tIns="46800" rIns="90000" bIns="46800" rtlCol="0">
            <a:noAutofit/>
          </a:bodyPr>
          <a:lstStyle>
            <a:defPPr>
              <a:defRPr lang="zh-CN"/>
            </a:defPPr>
            <a:lvl1pPr algn="ctr">
              <a:lnSpc>
                <a:spcPts val="1600"/>
              </a:lnSpc>
              <a:spcAft>
                <a:spcPts val="1600"/>
              </a:spcAft>
              <a:defRPr>
                <a:latin typeface="Arial" panose="020B0604020202020204" pitchFamily="34" charset="0"/>
                <a:ea typeface="微软雅黑" panose="020B0503020204020204" pitchFamily="34" charset="-122"/>
                <a:cs typeface="Lato Light"/>
              </a:defRPr>
            </a:lvl1pPr>
          </a:lstStyle>
          <a:p>
            <a:pPr marL="0" lvl="0" indent="-285750" algn="l" fontAlgn="ctr">
              <a:lnSpc>
                <a:spcPct val="100000"/>
              </a:lnSpc>
              <a:spcBef>
                <a:spcPts val="0"/>
              </a:spcBef>
              <a:spcAft>
                <a:spcPts val="800"/>
              </a:spcAft>
              <a:buSzPct val="100000"/>
              <a:buFont typeface="Wingdings" panose="05000000000000000000" charset="0"/>
              <a:buNone/>
            </a:pPr>
            <a:r>
              <a:rPr lang="zh-CN" altLang="en-US" sz="2800" spc="60" dirty="0" smtClean="0">
                <a:latin typeface="微软雅黑" panose="020B0503020204020204" pitchFamily="34" charset="-122"/>
                <a:cs typeface="+mn-cs"/>
                <a:sym typeface="+mn-ea"/>
              </a:rPr>
              <a:t>    </a:t>
            </a:r>
            <a:r>
              <a:rPr lang="en-US" altLang="zh-CN" sz="2800" spc="60" dirty="0" smtClean="0">
                <a:latin typeface="微软雅黑" panose="020B0503020204020204" pitchFamily="34" charset="-122"/>
                <a:cs typeface="+mn-cs"/>
                <a:sym typeface="+mn-ea"/>
              </a:rPr>
              <a:t>2.</a:t>
            </a:r>
            <a:r>
              <a:rPr lang="zh-CN" altLang="en-US" sz="2800" spc="60" dirty="0" smtClean="0">
                <a:latin typeface="微软雅黑" panose="020B0503020204020204" pitchFamily="34" charset="-122"/>
                <a:cs typeface="+mn-cs"/>
                <a:sym typeface="+mn-ea"/>
              </a:rPr>
              <a:t>把</a:t>
            </a:r>
            <a:r>
              <a:rPr lang="zh-CN" altLang="en-US" sz="2800" spc="60" dirty="0">
                <a:latin typeface="微软雅黑" panose="020B0503020204020204" pitchFamily="34" charset="-122"/>
                <a:cs typeface="+mn-cs"/>
                <a:sym typeface="+mn-ea"/>
              </a:rPr>
              <a:t>群众</a:t>
            </a:r>
            <a:r>
              <a:rPr lang="zh-CN" altLang="en-US" sz="2800" spc="60" dirty="0" smtClean="0">
                <a:latin typeface="微软雅黑" panose="020B0503020204020204" pitchFamily="34" charset="-122"/>
                <a:cs typeface="+mn-cs"/>
                <a:sym typeface="+mn-ea"/>
              </a:rPr>
              <a:t>路线贯彻到治国理政全部活动之中</a:t>
            </a:r>
            <a:endParaRPr lang="zh-CN" altLang="en-US" sz="2800" u="none" spc="60" dirty="0">
              <a:solidFill>
                <a:schemeClr val="tx1"/>
              </a:solidFill>
              <a:latin typeface="微软雅黑" panose="020B0503020204020204" pitchFamily="34" charset="-122"/>
              <a:cs typeface="+mn-cs"/>
              <a:sym typeface="+mn-ea"/>
            </a:endParaRPr>
          </a:p>
        </p:txBody>
      </p:sp>
      <p:sp>
        <p:nvSpPr>
          <p:cNvPr id="4" name="文本框 3"/>
          <p:cNvSpPr txBox="1"/>
          <p:nvPr>
            <p:custDataLst>
              <p:tags r:id="rId2"/>
            </p:custDataLst>
          </p:nvPr>
        </p:nvSpPr>
        <p:spPr>
          <a:xfrm>
            <a:off x="539931" y="-58558"/>
            <a:ext cx="10972876" cy="609600"/>
          </a:xfrm>
          <a:prstGeom prst="rect">
            <a:avLst/>
          </a:prstGeom>
          <a:noFill/>
        </p:spPr>
        <p:txBody>
          <a:bodyPr wrap="square" lIns="63500" tIns="25400" rIns="63500" bIns="25400" rtlCol="0" anchor="t" anchorCtr="0">
            <a:noAutofit/>
          </a:bodyPr>
          <a:lstStyle/>
          <a:p>
            <a:r>
              <a:rPr lang="zh-CN" altLang="en-US" sz="4000" dirty="0">
                <a:latin typeface="微软雅黑" panose="020B0503020204020204" pitchFamily="34" charset="-122"/>
                <a:ea typeface="微软雅黑" panose="020B0503020204020204" pitchFamily="34" charset="-122"/>
              </a:rPr>
              <a:t>三</a:t>
            </a:r>
            <a:r>
              <a:rPr lang="zh-CN" altLang="en-US" sz="4000" dirty="0" smtClean="0">
                <a:latin typeface="微软雅黑" panose="020B0503020204020204" pitchFamily="34" charset="-122"/>
                <a:ea typeface="微软雅黑" panose="020B0503020204020204" pitchFamily="34" charset="-122"/>
              </a:rPr>
              <a:t>、依靠人民创造历史伟业</a:t>
            </a:r>
            <a:endParaRPr lang="en-US" altLang="zh-CN" sz="4000" dirty="0">
              <a:latin typeface="微软雅黑" panose="020B0503020204020204" pitchFamily="34" charset="-122"/>
              <a:ea typeface="微软雅黑" panose="020B0503020204020204" pitchFamily="34" charset="-122"/>
            </a:endParaRPr>
          </a:p>
        </p:txBody>
      </p:sp>
      <p:sp>
        <p:nvSpPr>
          <p:cNvPr id="6" name="圆角矩形 5"/>
          <p:cNvSpPr/>
          <p:nvPr/>
        </p:nvSpPr>
        <p:spPr bwMode="auto">
          <a:xfrm>
            <a:off x="539931" y="1979472"/>
            <a:ext cx="10844872" cy="2982493"/>
          </a:xfrm>
          <a:prstGeom prst="roundRect">
            <a:avLst/>
          </a:prstGeom>
          <a:solidFill>
            <a:srgbClr val="F2FCF7"/>
          </a:solidFill>
          <a:ln w="9525" cap="flat" cmpd="sng" algn="ctr">
            <a:solidFill>
              <a:schemeClr val="tx1"/>
            </a:solidFill>
            <a:prstDash val="solid"/>
            <a:round/>
            <a:headEnd type="none" w="med" len="med"/>
            <a:tailEnd type="none" w="med" len="med"/>
          </a:ln>
        </p:spPr>
        <p:txBody>
          <a:bodyPr vert="horz" wrap="square" lIns="91440" tIns="45720" rIns="91440" bIns="45720" numCol="1" rtlCol="0" anchor="t" anchorCtr="0" compatLnSpc="1"/>
          <a:lstStyle/>
          <a:p>
            <a:r>
              <a:rPr lang="zh-CN" altLang="en-US" sz="2400" dirty="0" smtClean="0">
                <a:latin typeface="微软雅黑" panose="020B0503020204020204" pitchFamily="34" charset="-122"/>
                <a:ea typeface="微软雅黑" panose="020B0503020204020204" pitchFamily="34" charset="-122"/>
              </a:rPr>
              <a:t>       </a:t>
            </a:r>
            <a:r>
              <a:rPr lang="zh-CN" altLang="en-US" sz="2400" dirty="0">
                <a:latin typeface="微软雅黑" panose="020B0503020204020204" pitchFamily="34" charset="-122"/>
                <a:ea typeface="微软雅黑" panose="020B0503020204020204" pitchFamily="34" charset="-122"/>
              </a:rPr>
              <a:t> </a:t>
            </a:r>
            <a:r>
              <a:rPr lang="zh-CN" altLang="en-US" sz="2800" dirty="0">
                <a:latin typeface="微软雅黑" panose="020B0503020204020204" pitchFamily="34" charset="-122"/>
                <a:ea typeface="微软雅黑" panose="020B0503020204020204" pitchFamily="34" charset="-122"/>
              </a:rPr>
              <a:t>正确认识当前经济形势，把思想和行动统一到中共中央关于当前经济形势的分析判断和决策部署上来，多深入基层寻计问策，多解剖麻雀小中见大，多专心致志深入研究，引导广大成员和所联系群众继承发扬老一辈党外人士同中国共产党风雨同舟、亲密合作的优良传统，最大限度凝聚起共同奋斗的力量。</a:t>
            </a:r>
            <a:endParaRPr lang="en-US" altLang="zh-CN" sz="2800" dirty="0">
              <a:latin typeface="微软雅黑" panose="020B0503020204020204" pitchFamily="34" charset="-122"/>
              <a:ea typeface="微软雅黑" panose="020B0503020204020204" pitchFamily="34" charset="-122"/>
            </a:endParaRPr>
          </a:p>
          <a:p>
            <a:r>
              <a:rPr lang="en-US" altLang="zh-CN" sz="2200" dirty="0" smtClean="0">
                <a:latin typeface="微软雅黑" panose="020B0503020204020204" pitchFamily="34" charset="-122"/>
                <a:ea typeface="微软雅黑" panose="020B0503020204020204" pitchFamily="34" charset="-122"/>
              </a:rPr>
              <a:t>                  ——</a:t>
            </a:r>
            <a:r>
              <a:rPr lang="zh-CN" altLang="en-US" sz="2200" dirty="0" smtClean="0">
                <a:latin typeface="微软雅黑" panose="020B0503020204020204" pitchFamily="34" charset="-122"/>
                <a:ea typeface="微软雅黑" panose="020B0503020204020204" pitchFamily="34" charset="-122"/>
              </a:rPr>
              <a:t>习近平</a:t>
            </a:r>
            <a:r>
              <a:rPr lang="en-US" altLang="zh-CN" sz="2200" dirty="0">
                <a:latin typeface="微软雅黑" panose="020B0503020204020204" pitchFamily="34" charset="-122"/>
                <a:ea typeface="微软雅黑" panose="020B0503020204020204" pitchFamily="34" charset="-122"/>
              </a:rPr>
              <a:t>2021</a:t>
            </a:r>
            <a:r>
              <a:rPr lang="zh-CN" altLang="en-US" sz="2200" dirty="0">
                <a:latin typeface="微软雅黑" panose="020B0503020204020204" pitchFamily="34" charset="-122"/>
                <a:ea typeface="微软雅黑" panose="020B0503020204020204" pitchFamily="34" charset="-122"/>
              </a:rPr>
              <a:t>年</a:t>
            </a:r>
            <a:r>
              <a:rPr lang="en-US" altLang="zh-CN" sz="2200" dirty="0">
                <a:latin typeface="微软雅黑" panose="020B0503020204020204" pitchFamily="34" charset="-122"/>
                <a:ea typeface="微软雅黑" panose="020B0503020204020204" pitchFamily="34" charset="-122"/>
              </a:rPr>
              <a:t>7</a:t>
            </a:r>
            <a:r>
              <a:rPr lang="zh-CN" altLang="en-US" sz="2200" dirty="0">
                <a:latin typeface="微软雅黑" panose="020B0503020204020204" pitchFamily="34" charset="-122"/>
                <a:ea typeface="微软雅黑" panose="020B0503020204020204" pitchFamily="34" charset="-122"/>
              </a:rPr>
              <a:t>月</a:t>
            </a:r>
            <a:r>
              <a:rPr lang="en-US" altLang="zh-CN" sz="2200" dirty="0">
                <a:latin typeface="微软雅黑" panose="020B0503020204020204" pitchFamily="34" charset="-122"/>
                <a:ea typeface="微软雅黑" panose="020B0503020204020204" pitchFamily="34" charset="-122"/>
              </a:rPr>
              <a:t>28</a:t>
            </a:r>
            <a:r>
              <a:rPr lang="zh-CN" altLang="en-US" sz="2200" dirty="0">
                <a:latin typeface="微软雅黑" panose="020B0503020204020204" pitchFamily="34" charset="-122"/>
                <a:ea typeface="微软雅黑" panose="020B0503020204020204" pitchFamily="34" charset="-122"/>
              </a:rPr>
              <a:t>日在中共中央召开的党外人士座谈会上的讲话</a:t>
            </a:r>
            <a:endParaRPr lang="zh-CN" altLang="en-US" sz="2200" dirty="0">
              <a:latin typeface="微软雅黑" panose="020B0503020204020204" pitchFamily="34" charset="-122"/>
              <a:ea typeface="微软雅黑" panose="020B0503020204020204" pitchFamily="34" charset="-122"/>
            </a:endParaRPr>
          </a:p>
        </p:txBody>
      </p:sp>
    </p:spTree>
  </p:cSld>
  <p:clrMapOvr>
    <a:masterClrMapping/>
  </p:clrMapOvr>
  <p:timing>
    <p:tnLst>
      <p:par>
        <p:cTn id="1" dur="indefinite" restart="never" nodeType="tmRoot"/>
      </p:par>
    </p:tnLst>
    <p:bldLst>
      <p:bldP spid="8"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custDataLst>
              <p:tags r:id="rId1"/>
            </p:custDataLst>
          </p:nvPr>
        </p:nvSpPr>
        <p:spPr>
          <a:xfrm>
            <a:off x="436988" y="-57229"/>
            <a:ext cx="10972876" cy="609600"/>
          </a:xfrm>
          <a:prstGeom prst="rect">
            <a:avLst/>
          </a:prstGeom>
          <a:noFill/>
        </p:spPr>
        <p:txBody>
          <a:bodyPr wrap="square" lIns="63500" tIns="25400" rIns="63500" bIns="25400" rtlCol="0" anchor="t" anchorCtr="0">
            <a:noAutofit/>
          </a:bodyPr>
          <a:lstStyle/>
          <a:p>
            <a:r>
              <a:rPr lang="zh-CN" altLang="en-US" sz="4000" dirty="0">
                <a:latin typeface="微软雅黑" panose="020B0503020204020204" pitchFamily="34" charset="-122"/>
                <a:ea typeface="微软雅黑" panose="020B0503020204020204" pitchFamily="34" charset="-122"/>
              </a:rPr>
              <a:t>三</a:t>
            </a:r>
            <a:r>
              <a:rPr lang="zh-CN" altLang="en-US" sz="4000" dirty="0" smtClean="0">
                <a:latin typeface="微软雅黑" panose="020B0503020204020204" pitchFamily="34" charset="-122"/>
                <a:ea typeface="微软雅黑" panose="020B0503020204020204" pitchFamily="34" charset="-122"/>
              </a:rPr>
              <a:t>、依靠人民创造历史伟业</a:t>
            </a:r>
            <a:endParaRPr lang="en-US" altLang="zh-CN" sz="4000" dirty="0">
              <a:latin typeface="微软雅黑" panose="020B0503020204020204" pitchFamily="34" charset="-122"/>
              <a:ea typeface="微软雅黑" panose="020B0503020204020204" pitchFamily="34" charset="-122"/>
            </a:endParaRPr>
          </a:p>
        </p:txBody>
      </p:sp>
      <p:sp>
        <p:nvSpPr>
          <p:cNvPr id="3" name="TextBox 174"/>
          <p:cNvSpPr txBox="1"/>
          <p:nvPr>
            <p:custDataLst>
              <p:tags r:id="rId2"/>
            </p:custDataLst>
          </p:nvPr>
        </p:nvSpPr>
        <p:spPr>
          <a:xfrm>
            <a:off x="205273" y="761830"/>
            <a:ext cx="11878777" cy="649856"/>
          </a:xfrm>
          <a:prstGeom prst="rect">
            <a:avLst/>
          </a:prstGeom>
          <a:noFill/>
        </p:spPr>
        <p:txBody>
          <a:bodyPr wrap="square" lIns="90000" tIns="46800" rIns="90000" bIns="46800" rtlCol="0">
            <a:noAutofit/>
          </a:bodyPr>
          <a:lstStyle>
            <a:defPPr>
              <a:defRPr lang="zh-CN"/>
            </a:defPPr>
            <a:lvl1pPr algn="ctr">
              <a:lnSpc>
                <a:spcPts val="1600"/>
              </a:lnSpc>
              <a:spcAft>
                <a:spcPts val="1600"/>
              </a:spcAft>
              <a:defRPr>
                <a:latin typeface="Arial" panose="020B0604020202020204" pitchFamily="34" charset="0"/>
                <a:ea typeface="微软雅黑" panose="020B0503020204020204" pitchFamily="34" charset="-122"/>
                <a:cs typeface="Lato Light"/>
              </a:defRPr>
            </a:lvl1pPr>
          </a:lstStyle>
          <a:p>
            <a:pPr marL="0" lvl="0" indent="-285750" algn="l" fontAlgn="ctr">
              <a:lnSpc>
                <a:spcPct val="100000"/>
              </a:lnSpc>
              <a:spcBef>
                <a:spcPts val="0"/>
              </a:spcBef>
              <a:spcAft>
                <a:spcPts val="800"/>
              </a:spcAft>
              <a:buSzPct val="100000"/>
              <a:buFont typeface="Wingdings" panose="05000000000000000000" charset="0"/>
              <a:buNone/>
            </a:pPr>
            <a:r>
              <a:rPr lang="zh-CN" altLang="en-US" sz="2800" spc="60" dirty="0" smtClean="0">
                <a:latin typeface="微软雅黑" panose="020B0503020204020204" pitchFamily="34" charset="-122"/>
                <a:cs typeface="+mn-cs"/>
                <a:sym typeface="+mn-ea"/>
              </a:rPr>
              <a:t>    </a:t>
            </a:r>
            <a:r>
              <a:rPr lang="en-US" altLang="zh-CN" sz="2800" spc="60" dirty="0" smtClean="0">
                <a:latin typeface="微软雅黑" panose="020B0503020204020204" pitchFamily="34" charset="-122"/>
                <a:cs typeface="+mn-cs"/>
                <a:sym typeface="+mn-ea"/>
              </a:rPr>
              <a:t>2.</a:t>
            </a:r>
            <a:r>
              <a:rPr lang="zh-CN" altLang="en-US" sz="2800" spc="60" dirty="0" smtClean="0">
                <a:latin typeface="微软雅黑" panose="020B0503020204020204" pitchFamily="34" charset="-122"/>
                <a:cs typeface="+mn-cs"/>
                <a:sym typeface="+mn-ea"/>
              </a:rPr>
              <a:t>把</a:t>
            </a:r>
            <a:r>
              <a:rPr lang="zh-CN" altLang="en-US" sz="2800" spc="60" dirty="0">
                <a:latin typeface="微软雅黑" panose="020B0503020204020204" pitchFamily="34" charset="-122"/>
                <a:cs typeface="+mn-cs"/>
                <a:sym typeface="+mn-ea"/>
              </a:rPr>
              <a:t>群众</a:t>
            </a:r>
            <a:r>
              <a:rPr lang="zh-CN" altLang="en-US" sz="2800" spc="60" dirty="0" smtClean="0">
                <a:latin typeface="微软雅黑" panose="020B0503020204020204" pitchFamily="34" charset="-122"/>
                <a:cs typeface="+mn-cs"/>
                <a:sym typeface="+mn-ea"/>
              </a:rPr>
              <a:t>路线贯彻到治国理政全部活动之中</a:t>
            </a:r>
            <a:endParaRPr lang="zh-CN" altLang="en-US" sz="2800" u="none" spc="60" dirty="0">
              <a:solidFill>
                <a:schemeClr val="tx1"/>
              </a:solidFill>
              <a:latin typeface="微软雅黑" panose="020B0503020204020204" pitchFamily="34" charset="-122"/>
              <a:cs typeface="+mn-cs"/>
              <a:sym typeface="+mn-ea"/>
            </a:endParaRPr>
          </a:p>
        </p:txBody>
      </p:sp>
      <p:sp>
        <p:nvSpPr>
          <p:cNvPr id="4" name="文本框 3"/>
          <p:cNvSpPr txBox="1"/>
          <p:nvPr/>
        </p:nvSpPr>
        <p:spPr>
          <a:xfrm>
            <a:off x="205273" y="2074460"/>
            <a:ext cx="11490858" cy="3046988"/>
          </a:xfrm>
          <a:prstGeom prst="rect">
            <a:avLst/>
          </a:prstGeom>
          <a:noFill/>
        </p:spPr>
        <p:txBody>
          <a:bodyPr wrap="square" rtlCol="0">
            <a:spAutoFit/>
          </a:bodyPr>
          <a:lstStyle/>
          <a:p>
            <a:r>
              <a:rPr lang="zh-CN" altLang="en-US" sz="3200" dirty="0" smtClean="0">
                <a:latin typeface="微软雅黑" panose="020B0503020204020204" pitchFamily="34" charset="-122"/>
                <a:ea typeface="微软雅黑" panose="020B0503020204020204" pitchFamily="34" charset="-122"/>
              </a:rPr>
              <a:t>       坚持</a:t>
            </a:r>
            <a:r>
              <a:rPr lang="zh-CN" altLang="en-US" sz="3200" dirty="0">
                <a:latin typeface="微软雅黑" panose="020B0503020204020204" pitchFamily="34" charset="-122"/>
                <a:ea typeface="微软雅黑" panose="020B0503020204020204" pitchFamily="34" charset="-122"/>
              </a:rPr>
              <a:t>群众路线， </a:t>
            </a:r>
            <a:r>
              <a:rPr lang="zh-CN" altLang="en-US" sz="3200" spc="-100" dirty="0">
                <a:latin typeface="微软雅黑" panose="020B0503020204020204" pitchFamily="34" charset="-122"/>
                <a:ea typeface="微软雅黑" panose="020B0503020204020204" pitchFamily="34" charset="-122"/>
              </a:rPr>
              <a:t>要善于通过提出</a:t>
            </a:r>
            <a:r>
              <a:rPr lang="zh-CN" altLang="en-US" sz="3200" dirty="0">
                <a:latin typeface="微软雅黑" panose="020B0503020204020204" pitchFamily="34" charset="-122"/>
                <a:ea typeface="微软雅黑" panose="020B0503020204020204" pitchFamily="34" charset="-122"/>
              </a:rPr>
              <a:t>并</a:t>
            </a:r>
            <a:r>
              <a:rPr lang="zh-CN" altLang="en-US" sz="3200" spc="-100" dirty="0">
                <a:latin typeface="微软雅黑" panose="020B0503020204020204" pitchFamily="34" charset="-122"/>
                <a:ea typeface="微软雅黑" panose="020B0503020204020204" pitchFamily="34" charset="-122"/>
              </a:rPr>
              <a:t>贯彻正确的理论</a:t>
            </a:r>
            <a:r>
              <a:rPr lang="zh-CN" altLang="en-US" sz="3200" dirty="0">
                <a:latin typeface="微软雅黑" panose="020B0503020204020204" pitchFamily="34" charset="-122"/>
                <a:ea typeface="微软雅黑" panose="020B0503020204020204" pitchFamily="34" charset="-122"/>
              </a:rPr>
              <a:t>和路线方针政策带领人民前进，善于从人民的实践创造和发展要求中完善政策主张，善于从群众中寻找解决问题的方案和办法，</a:t>
            </a:r>
            <a:r>
              <a:rPr lang="zh-CN" altLang="en-US" sz="3200" dirty="0" smtClean="0">
                <a:latin typeface="微软雅黑" panose="020B0503020204020204" pitchFamily="34" charset="-122"/>
                <a:ea typeface="微软雅黑" panose="020B0503020204020204" pitchFamily="34" charset="-122"/>
              </a:rPr>
              <a:t>使作出</a:t>
            </a:r>
            <a:r>
              <a:rPr lang="zh-CN" altLang="en-US" sz="3200" dirty="0">
                <a:latin typeface="微软雅黑" panose="020B0503020204020204" pitchFamily="34" charset="-122"/>
                <a:ea typeface="微软雅黑" panose="020B0503020204020204" pitchFamily="34" charset="-122"/>
              </a:rPr>
              <a:t>的决策和决策的执行充分体现民心民意，使群众路线落地稳、扎根深，融入经济社会发展全过程，贯穿到党的全部工作和治国理政全部活动之中。</a:t>
            </a:r>
            <a:endParaRPr lang="zh-CN" altLang="en-US" sz="3200" dirty="0">
              <a:latin typeface="微软雅黑" panose="020B0503020204020204" pitchFamily="34" charset="-122"/>
              <a:ea typeface="微软雅黑" panose="020B0503020204020204" pitchFamily="34" charset="-122"/>
            </a:endParaRPr>
          </a:p>
        </p:txBody>
      </p:sp>
    </p:spTree>
  </p:cSld>
  <p:clrMapOvr>
    <a:masterClrMapping/>
  </p:clrMapOvr>
  <p:timing>
    <p:tnLst>
      <p:par>
        <p:cTn id="1" dur="indefinite" restart="never" nodeType="tmRoot"/>
      </p:par>
    </p:tnLst>
    <p:bldLst>
      <p:bldP spid="3"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90" name="Text Box 6"/>
          <p:cNvSpPr txBox="1">
            <a:spLocks noChangeArrowheads="1"/>
          </p:cNvSpPr>
          <p:nvPr/>
        </p:nvSpPr>
        <p:spPr bwMode="auto">
          <a:xfrm>
            <a:off x="-126608" y="1748384"/>
            <a:ext cx="12318608" cy="39703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spcBef>
                <a:spcPct val="50000"/>
              </a:spcBef>
            </a:pPr>
            <a:r>
              <a:rPr lang="en-US" altLang="zh-CN" sz="2800" dirty="0" smtClean="0">
                <a:latin typeface="微软雅黑" panose="020B0503020204020204" pitchFamily="34" charset="-122"/>
                <a:ea typeface="微软雅黑" panose="020B0503020204020204" pitchFamily="34" charset="-122"/>
              </a:rPr>
              <a:t>1.</a:t>
            </a:r>
            <a:r>
              <a:rPr lang="zh-CN" altLang="en-US" sz="2800" dirty="0" smtClean="0">
                <a:latin typeface="微软雅黑" panose="020B0503020204020204" pitchFamily="34" charset="-122"/>
                <a:ea typeface="微软雅黑" panose="020B0503020204020204" pitchFamily="34" charset="-122"/>
              </a:rPr>
              <a:t>认知层面</a:t>
            </a:r>
            <a:endParaRPr lang="en-US" altLang="zh-CN" sz="2800" dirty="0" smtClean="0">
              <a:latin typeface="微软雅黑" panose="020B0503020204020204" pitchFamily="34" charset="-122"/>
              <a:ea typeface="微软雅黑" panose="020B0503020204020204" pitchFamily="34" charset="-122"/>
            </a:endParaRPr>
          </a:p>
          <a:p>
            <a:pPr>
              <a:spcBef>
                <a:spcPct val="50000"/>
              </a:spcBef>
            </a:pPr>
            <a:r>
              <a:rPr lang="en-US" altLang="zh-CN" sz="2800" dirty="0">
                <a:latin typeface="微软雅黑" panose="020B0503020204020204" pitchFamily="34" charset="-122"/>
                <a:ea typeface="微软雅黑" panose="020B0503020204020204" pitchFamily="34" charset="-122"/>
              </a:rPr>
              <a:t> </a:t>
            </a:r>
            <a:r>
              <a:rPr lang="en-US" altLang="zh-CN" sz="2800" dirty="0" smtClean="0">
                <a:latin typeface="微软雅黑" panose="020B0503020204020204" pitchFamily="34" charset="-122"/>
                <a:ea typeface="微软雅黑" panose="020B0503020204020204" pitchFamily="34" charset="-122"/>
              </a:rPr>
              <a:t>      </a:t>
            </a:r>
            <a:r>
              <a:rPr lang="zh-CN" altLang="en-US" sz="2800" dirty="0" smtClean="0">
                <a:latin typeface="微软雅黑" panose="020B0503020204020204" pitchFamily="34" charset="-122"/>
                <a:ea typeface="微软雅黑" panose="020B0503020204020204" pitchFamily="34" charset="-122"/>
              </a:rPr>
              <a:t>通过初中的学习，已</a:t>
            </a:r>
            <a:r>
              <a:rPr lang="zh-CN" altLang="en-US" sz="2800" dirty="0">
                <a:latin typeface="微软雅黑" panose="020B0503020204020204" pitchFamily="34" charset="-122"/>
                <a:ea typeface="微软雅黑" panose="020B0503020204020204" pitchFamily="34" charset="-122"/>
              </a:rPr>
              <a:t>初步懂得党与人民的关系等相关知识，明确了以人民为中心的发展思想，需进一步理解如何坚持和贯彻群众路线，创造历史伟业。</a:t>
            </a:r>
            <a:endParaRPr lang="en-US" altLang="zh-CN" sz="2800" dirty="0">
              <a:latin typeface="微软雅黑" panose="020B0503020204020204" pitchFamily="34" charset="-122"/>
              <a:ea typeface="微软雅黑" panose="020B0503020204020204" pitchFamily="34" charset="-122"/>
            </a:endParaRPr>
          </a:p>
          <a:p>
            <a:pPr>
              <a:spcBef>
                <a:spcPct val="50000"/>
              </a:spcBef>
            </a:pPr>
            <a:r>
              <a:rPr lang="en-US" altLang="zh-CN" sz="2800" dirty="0" smtClean="0">
                <a:latin typeface="微软雅黑" panose="020B0503020204020204" pitchFamily="34" charset="-122"/>
                <a:ea typeface="微软雅黑" panose="020B0503020204020204" pitchFamily="34" charset="-122"/>
              </a:rPr>
              <a:t>2.</a:t>
            </a:r>
            <a:r>
              <a:rPr lang="zh-CN" altLang="en-US" sz="2800" dirty="0">
                <a:latin typeface="微软雅黑" panose="020B0503020204020204" pitchFamily="34" charset="-122"/>
                <a:ea typeface="微软雅黑" panose="020B0503020204020204" pitchFamily="34" charset="-122"/>
              </a:rPr>
              <a:t>能力</a:t>
            </a:r>
            <a:r>
              <a:rPr lang="zh-CN" altLang="en-US" sz="2800" dirty="0" smtClean="0">
                <a:latin typeface="微软雅黑" panose="020B0503020204020204" pitchFamily="34" charset="-122"/>
                <a:ea typeface="微软雅黑" panose="020B0503020204020204" pitchFamily="34" charset="-122"/>
              </a:rPr>
              <a:t>层面</a:t>
            </a:r>
            <a:endParaRPr lang="en-US" altLang="zh-CN" sz="2800" dirty="0" smtClean="0">
              <a:latin typeface="微软雅黑" panose="020B0503020204020204" pitchFamily="34" charset="-122"/>
              <a:ea typeface="微软雅黑" panose="020B0503020204020204" pitchFamily="34" charset="-122"/>
            </a:endParaRPr>
          </a:p>
          <a:p>
            <a:pPr>
              <a:spcBef>
                <a:spcPct val="50000"/>
              </a:spcBef>
            </a:pPr>
            <a:r>
              <a:rPr lang="en-US" altLang="zh-CN" sz="2800" dirty="0">
                <a:latin typeface="微软雅黑" panose="020B0503020204020204" pitchFamily="34" charset="-122"/>
                <a:ea typeface="微软雅黑" panose="020B0503020204020204" pitchFamily="34" charset="-122"/>
              </a:rPr>
              <a:t> </a:t>
            </a:r>
            <a:r>
              <a:rPr lang="en-US" altLang="zh-CN" sz="2800" dirty="0" smtClean="0">
                <a:latin typeface="微软雅黑" panose="020B0503020204020204" pitchFamily="34" charset="-122"/>
                <a:ea typeface="微软雅黑" panose="020B0503020204020204" pitchFamily="34" charset="-122"/>
              </a:rPr>
              <a:t>      </a:t>
            </a:r>
            <a:r>
              <a:rPr lang="zh-CN" altLang="en-US" sz="2800" dirty="0" smtClean="0">
                <a:latin typeface="微软雅黑" panose="020B0503020204020204" pitchFamily="34" charset="-122"/>
                <a:ea typeface="微软雅黑" panose="020B0503020204020204" pitchFamily="34" charset="-122"/>
              </a:rPr>
              <a:t>具备一定的抽象思维能力和辩证能力，爱思辨。当今</a:t>
            </a:r>
            <a:r>
              <a:rPr lang="zh-CN" altLang="en-US" sz="2800" dirty="0">
                <a:latin typeface="微软雅黑" panose="020B0503020204020204" pitchFamily="34" charset="-122"/>
                <a:ea typeface="微软雅黑" panose="020B0503020204020204" pitchFamily="34" charset="-122"/>
              </a:rPr>
              <a:t>信息化环境下，学生接受信息渠道增多，高中学生思想活动和行为方式具有多样性、可塑性。</a:t>
            </a:r>
            <a:endParaRPr lang="en-US" altLang="zh-CN" sz="2800" dirty="0">
              <a:latin typeface="微软雅黑" panose="020B0503020204020204" pitchFamily="34" charset="-122"/>
              <a:ea typeface="微软雅黑" panose="020B0503020204020204" pitchFamily="34" charset="-122"/>
            </a:endParaRPr>
          </a:p>
          <a:p>
            <a:pPr>
              <a:spcBef>
                <a:spcPct val="50000"/>
              </a:spcBef>
            </a:pPr>
            <a:r>
              <a:rPr lang="en-US" altLang="zh-CN" sz="2800" dirty="0" smtClean="0">
                <a:latin typeface="微软雅黑" panose="020B0503020204020204" pitchFamily="34" charset="-122"/>
                <a:ea typeface="微软雅黑" panose="020B0503020204020204" pitchFamily="34" charset="-122"/>
              </a:rPr>
              <a:t>    </a:t>
            </a:r>
            <a:endParaRPr lang="zh-CN" altLang="en-US" sz="2800" dirty="0">
              <a:latin typeface="微软雅黑" panose="020B0503020204020204" pitchFamily="34" charset="-122"/>
              <a:ea typeface="微软雅黑" panose="020B0503020204020204" pitchFamily="34" charset="-122"/>
            </a:endParaRPr>
          </a:p>
        </p:txBody>
      </p:sp>
      <p:sp>
        <p:nvSpPr>
          <p:cNvPr id="118797" name="Text Box 13"/>
          <p:cNvSpPr txBox="1">
            <a:spLocks noChangeArrowheads="1"/>
          </p:cNvSpPr>
          <p:nvPr/>
        </p:nvSpPr>
        <p:spPr bwMode="auto">
          <a:xfrm>
            <a:off x="1703388" y="5734051"/>
            <a:ext cx="792162"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endParaRPr lang="zh-CN" altLang="en-US" b="0"/>
          </a:p>
        </p:txBody>
      </p:sp>
      <p:sp>
        <p:nvSpPr>
          <p:cNvPr id="9" name="文本框 8"/>
          <p:cNvSpPr txBox="1"/>
          <p:nvPr>
            <p:custDataLst>
              <p:tags r:id="rId1"/>
            </p:custDataLst>
          </p:nvPr>
        </p:nvSpPr>
        <p:spPr>
          <a:xfrm>
            <a:off x="313342" y="617089"/>
            <a:ext cx="7924864" cy="762000"/>
          </a:xfrm>
          <a:prstGeom prst="rect">
            <a:avLst/>
          </a:prstGeom>
          <a:noFill/>
        </p:spPr>
        <p:txBody>
          <a:bodyPr wrap="square" lIns="63500" tIns="25400" rIns="63500" bIns="25400" rtlCol="0" anchor="ctr" anchorCtr="0">
            <a:normAutofit/>
          </a:bodyPr>
          <a:lstStyle/>
          <a:p>
            <a:pPr marL="0" indent="0" algn="l">
              <a:lnSpc>
                <a:spcPct val="100000"/>
              </a:lnSpc>
              <a:spcBef>
                <a:spcPts val="0"/>
              </a:spcBef>
              <a:spcAft>
                <a:spcPts val="0"/>
              </a:spcAft>
              <a:buSzPct val="100000"/>
              <a:buNone/>
            </a:pPr>
            <a:r>
              <a:rPr lang="zh-CN" altLang="en-US" sz="4000" b="1" spc="240" dirty="0">
                <a:solidFill>
                  <a:schemeClr val="accent1">
                    <a:lumMod val="75000"/>
                  </a:schemeClr>
                </a:solidFill>
                <a:latin typeface="微软雅黑" panose="020B0503020204020204" pitchFamily="34" charset="-122"/>
                <a:ea typeface="微软雅黑" panose="020B0503020204020204" pitchFamily="34" charset="-122"/>
              </a:rPr>
              <a:t>二</a:t>
            </a:r>
            <a:r>
              <a:rPr lang="zh-CN" altLang="en-US" sz="4000" b="1" spc="240" dirty="0" smtClean="0">
                <a:solidFill>
                  <a:schemeClr val="accent1">
                    <a:lumMod val="75000"/>
                  </a:schemeClr>
                </a:solidFill>
                <a:latin typeface="微软雅黑" panose="020B0503020204020204" pitchFamily="34" charset="-122"/>
                <a:ea typeface="微软雅黑" panose="020B0503020204020204" pitchFamily="34" charset="-122"/>
              </a:rPr>
              <a:t>、学情分析</a:t>
            </a:r>
            <a:endParaRPr lang="zh-CN" altLang="en-US" sz="4000" b="1" spc="240" dirty="0">
              <a:solidFill>
                <a:schemeClr val="accent1">
                  <a:lumMod val="75000"/>
                </a:schemeClr>
              </a:solidFill>
              <a:latin typeface="微软雅黑" panose="020B0503020204020204" pitchFamily="34" charset="-122"/>
              <a:ea typeface="微软雅黑" panose="020B0503020204020204" pitchFamily="34" charset="-122"/>
            </a:endParaRPr>
          </a:p>
        </p:txBody>
      </p:sp>
    </p:spTree>
  </p:cSld>
  <p:clrMapOvr>
    <a:masterClrMapping/>
  </p:clrMapOvr>
  <p:transition spd="med">
    <p:strips dir="rd"/>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2802567" y="1009878"/>
            <a:ext cx="6340197" cy="707886"/>
          </a:xfrm>
          <a:prstGeom prst="rect">
            <a:avLst/>
          </a:prstGeom>
          <a:noFill/>
        </p:spPr>
        <p:txBody>
          <a:bodyPr wrap="none" rtlCol="0">
            <a:spAutoFit/>
          </a:bodyPr>
          <a:lstStyle/>
          <a:p>
            <a:r>
              <a:rPr lang="zh-CN" altLang="en-US" sz="4000" dirty="0" smtClean="0">
                <a:latin typeface="微软雅黑" panose="020B0503020204020204" pitchFamily="34" charset="-122"/>
                <a:ea typeface="微软雅黑" panose="020B0503020204020204" pitchFamily="34" charset="-122"/>
              </a:rPr>
              <a:t>三、</a:t>
            </a:r>
            <a:r>
              <a:rPr lang="zh-CN" altLang="en-US" sz="4000" dirty="0" smtClean="0">
                <a:latin typeface="微软雅黑" panose="020B0503020204020204" pitchFamily="34" charset="-122"/>
                <a:ea typeface="微软雅黑" panose="020B0503020204020204" pitchFamily="34" charset="-122"/>
              </a:rPr>
              <a:t>依靠</a:t>
            </a:r>
            <a:r>
              <a:rPr lang="zh-CN" altLang="en-US" sz="4000" dirty="0">
                <a:latin typeface="微软雅黑" panose="020B0503020204020204" pitchFamily="34" charset="-122"/>
                <a:ea typeface="微软雅黑" panose="020B0503020204020204" pitchFamily="34" charset="-122"/>
              </a:rPr>
              <a:t>人民创造历史</a:t>
            </a:r>
            <a:r>
              <a:rPr lang="zh-CN" altLang="en-US" sz="4000" dirty="0" smtClean="0">
                <a:latin typeface="微软雅黑" panose="020B0503020204020204" pitchFamily="34" charset="-122"/>
                <a:ea typeface="微软雅黑" panose="020B0503020204020204" pitchFamily="34" charset="-122"/>
              </a:rPr>
              <a:t>伟业</a:t>
            </a:r>
            <a:endParaRPr lang="zh-CN" altLang="en-US" sz="4000" dirty="0">
              <a:latin typeface="微软雅黑" panose="020B0503020204020204" pitchFamily="34" charset="-122"/>
              <a:ea typeface="微软雅黑" panose="020B0503020204020204" pitchFamily="34" charset="-122"/>
            </a:endParaRPr>
          </a:p>
        </p:txBody>
      </p:sp>
      <p:sp>
        <p:nvSpPr>
          <p:cNvPr id="4" name="文本框 3"/>
          <p:cNvSpPr txBox="1"/>
          <p:nvPr/>
        </p:nvSpPr>
        <p:spPr>
          <a:xfrm>
            <a:off x="220394" y="2378781"/>
            <a:ext cx="11971606" cy="954107"/>
          </a:xfrm>
          <a:prstGeom prst="rect">
            <a:avLst/>
          </a:prstGeom>
          <a:noFill/>
        </p:spPr>
        <p:txBody>
          <a:bodyPr wrap="square" rtlCol="0">
            <a:spAutoFit/>
          </a:bodyPr>
          <a:lstStyle/>
          <a:p>
            <a:endParaRPr lang="en-US" altLang="zh-CN" sz="2800" spc="160" dirty="0">
              <a:solidFill>
                <a:schemeClr val="dk1"/>
              </a:solidFill>
              <a:latin typeface="微软雅黑" panose="020B0503020204020204" pitchFamily="34" charset="-122"/>
              <a:ea typeface="微软雅黑" panose="020B0503020204020204" pitchFamily="34" charset="-122"/>
            </a:endParaRPr>
          </a:p>
          <a:p>
            <a:endParaRPr lang="zh-CN" altLang="en-US" sz="2800" dirty="0">
              <a:latin typeface="微软雅黑" panose="020B0503020204020204" pitchFamily="34" charset="-122"/>
              <a:ea typeface="微软雅黑" panose="020B0503020204020204" pitchFamily="34" charset="-122"/>
            </a:endParaRPr>
          </a:p>
        </p:txBody>
      </p:sp>
      <p:sp>
        <p:nvSpPr>
          <p:cNvPr id="5" name="竖卷形 4"/>
          <p:cNvSpPr/>
          <p:nvPr/>
        </p:nvSpPr>
        <p:spPr bwMode="auto">
          <a:xfrm>
            <a:off x="1064526" y="2174065"/>
            <a:ext cx="4339987" cy="3189506"/>
          </a:xfrm>
          <a:prstGeom prst="verticalScroll">
            <a:avLst/>
          </a:prstGeom>
          <a:solidFill>
            <a:schemeClr val="accent1">
              <a:lumMod val="20000"/>
              <a:lumOff val="80000"/>
            </a:schemeClr>
          </a:solidFill>
          <a:ln w="9525" cap="flat" cmpd="sng" algn="ctr">
            <a:solidFill>
              <a:schemeClr val="tx1"/>
            </a:solidFill>
            <a:prstDash val="solid"/>
            <a:round/>
            <a:headEnd type="none" w="med" len="med"/>
            <a:tailEnd type="none" w="med" len="med"/>
          </a:ln>
        </p:spPr>
        <p:txBody>
          <a:bodyPr vert="horz" wrap="square" lIns="91440" tIns="45720" rIns="91440" bIns="45720" numCol="1" rtlCol="0" anchor="t" anchorCtr="0" compatLnSpc="1"/>
          <a:lstStyle/>
          <a:p>
            <a:pPr algn="ctr"/>
            <a:endParaRPr lang="en-US" altLang="zh-CN" sz="3200" dirty="0" smtClean="0">
              <a:latin typeface="微软雅黑" panose="020B0503020204020204" pitchFamily="34" charset="-122"/>
              <a:ea typeface="微软雅黑" panose="020B0503020204020204" pitchFamily="34" charset="-122"/>
            </a:endParaRPr>
          </a:p>
          <a:p>
            <a:r>
              <a:rPr lang="en-US" altLang="zh-CN" sz="3200" spc="160" dirty="0">
                <a:solidFill>
                  <a:schemeClr val="dk1"/>
                </a:solidFill>
                <a:latin typeface="微软雅黑" panose="020B0503020204020204" pitchFamily="34" charset="-122"/>
                <a:ea typeface="微软雅黑" panose="020B0503020204020204" pitchFamily="34" charset="-122"/>
              </a:rPr>
              <a:t>1.</a:t>
            </a:r>
            <a:r>
              <a:rPr lang="zh-CN" altLang="en-US" sz="3200" spc="160" dirty="0">
                <a:solidFill>
                  <a:schemeClr val="dk1"/>
                </a:solidFill>
                <a:latin typeface="微软雅黑" panose="020B0503020204020204" pitchFamily="34" charset="-122"/>
                <a:ea typeface="微软雅黑" panose="020B0503020204020204" pitchFamily="34" charset="-122"/>
              </a:rPr>
              <a:t>尊重人民主体地位和首创精神</a:t>
            </a:r>
            <a:endParaRPr lang="en-US" altLang="zh-CN" sz="3200" spc="160" dirty="0">
              <a:solidFill>
                <a:schemeClr val="dk1"/>
              </a:solidFill>
              <a:latin typeface="微软雅黑" panose="020B0503020204020204" pitchFamily="34" charset="-122"/>
              <a:ea typeface="微软雅黑" panose="020B0503020204020204" pitchFamily="34" charset="-122"/>
            </a:endParaRPr>
          </a:p>
        </p:txBody>
      </p:sp>
      <p:sp>
        <p:nvSpPr>
          <p:cNvPr id="7" name="竖卷形 6"/>
          <p:cNvSpPr/>
          <p:nvPr/>
        </p:nvSpPr>
        <p:spPr bwMode="auto">
          <a:xfrm>
            <a:off x="6628263" y="2174065"/>
            <a:ext cx="4339987" cy="3189506"/>
          </a:xfrm>
          <a:prstGeom prst="verticalScroll">
            <a:avLst/>
          </a:prstGeom>
          <a:solidFill>
            <a:schemeClr val="accent1">
              <a:lumMod val="20000"/>
              <a:lumOff val="80000"/>
            </a:schemeClr>
          </a:solidFill>
          <a:ln w="9525" cap="flat" cmpd="sng" algn="ctr">
            <a:solidFill>
              <a:schemeClr val="tx1"/>
            </a:solidFill>
            <a:prstDash val="solid"/>
            <a:round/>
            <a:headEnd type="none" w="med" len="med"/>
            <a:tailEnd type="none" w="med" len="med"/>
          </a:ln>
        </p:spPr>
        <p:txBody>
          <a:bodyPr vert="horz" wrap="square" lIns="91440" tIns="45720" rIns="91440" bIns="45720" numCol="1" rtlCol="0" anchor="t" anchorCtr="0" compatLnSpc="1"/>
          <a:lstStyle/>
          <a:p>
            <a:endParaRPr lang="en-US" altLang="zh-CN" sz="3200" dirty="0">
              <a:latin typeface="微软雅黑" panose="020B0503020204020204" pitchFamily="34" charset="-122"/>
              <a:ea typeface="微软雅黑" panose="020B0503020204020204" pitchFamily="34" charset="-122"/>
            </a:endParaRPr>
          </a:p>
          <a:p>
            <a:r>
              <a:rPr lang="en-US" altLang="zh-CN" sz="3200" dirty="0">
                <a:latin typeface="微软雅黑" panose="020B0503020204020204" pitchFamily="34" charset="-122"/>
                <a:ea typeface="微软雅黑" panose="020B0503020204020204" pitchFamily="34" charset="-122"/>
              </a:rPr>
              <a:t>2.</a:t>
            </a:r>
            <a:r>
              <a:rPr lang="zh-CN" altLang="en-US" sz="3200" dirty="0">
                <a:latin typeface="微软雅黑" panose="020B0503020204020204" pitchFamily="34" charset="-122"/>
                <a:ea typeface="微软雅黑" panose="020B0503020204020204" pitchFamily="34" charset="-122"/>
              </a:rPr>
              <a:t>把群众路线贯彻到治国理政全部活动之中</a:t>
            </a:r>
            <a:endParaRPr lang="zh-CN" altLang="en-US" sz="3200" dirty="0">
              <a:latin typeface="微软雅黑" panose="020B0503020204020204" pitchFamily="34" charset="-122"/>
              <a:ea typeface="微软雅黑" panose="020B0503020204020204" pitchFamily="34" charset="-122"/>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39" name="Text Box 15"/>
          <p:cNvSpPr txBox="1">
            <a:spLocks noChangeArrowheads="1"/>
          </p:cNvSpPr>
          <p:nvPr/>
        </p:nvSpPr>
        <p:spPr bwMode="gray">
          <a:xfrm>
            <a:off x="502122" y="4665805"/>
            <a:ext cx="10929925"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r>
              <a:rPr lang="zh-CN" altLang="en-US" sz="2400" dirty="0" smtClean="0">
                <a:latin typeface="微软雅黑" panose="020B0503020204020204" pitchFamily="34" charset="-122"/>
                <a:ea typeface="微软雅黑" panose="020B0503020204020204" pitchFamily="34" charset="-122"/>
              </a:rPr>
              <a:t>       </a:t>
            </a:r>
            <a:r>
              <a:rPr lang="en-US" altLang="zh-CN" sz="2400" dirty="0" smtClean="0">
                <a:latin typeface="微软雅黑" panose="020B0503020204020204" pitchFamily="34" charset="-122"/>
                <a:ea typeface="微软雅黑" panose="020B0503020204020204" pitchFamily="34" charset="-122"/>
              </a:rPr>
              <a:t>3.</a:t>
            </a:r>
            <a:r>
              <a:rPr lang="zh-CN" altLang="en-US" sz="2400" dirty="0" smtClean="0">
                <a:latin typeface="微软雅黑" panose="020B0503020204020204" pitchFamily="34" charset="-122"/>
                <a:ea typeface="微软雅黑" panose="020B0503020204020204" pitchFamily="34" charset="-122"/>
              </a:rPr>
              <a:t>观看乘风破浪开新局</a:t>
            </a:r>
            <a:r>
              <a:rPr lang="zh-CN" altLang="en-US" sz="2400" dirty="0">
                <a:latin typeface="微软雅黑" panose="020B0503020204020204" pitchFamily="34" charset="-122"/>
                <a:ea typeface="微软雅黑" panose="020B0503020204020204" pitchFamily="34" charset="-122"/>
              </a:rPr>
              <a:t>视频，阅读教材讨论新征程如何依靠人民群众创造历史</a:t>
            </a:r>
            <a:r>
              <a:rPr lang="zh-CN" altLang="en-US" sz="2400" dirty="0" smtClean="0">
                <a:latin typeface="微软雅黑" panose="020B0503020204020204" pitchFamily="34" charset="-122"/>
                <a:ea typeface="微软雅黑" panose="020B0503020204020204" pitchFamily="34" charset="-122"/>
              </a:rPr>
              <a:t>伟业</a:t>
            </a:r>
            <a:r>
              <a:rPr kumimoji="1" lang="zh-CN" altLang="en-US" sz="2400" dirty="0" smtClean="0">
                <a:latin typeface="微软雅黑" panose="020B0503020204020204" pitchFamily="34" charset="-122"/>
                <a:ea typeface="微软雅黑" panose="020B0503020204020204" pitchFamily="34" charset="-122"/>
              </a:rPr>
              <a:t>，引导投身新时代伟大的社会主义建设的实践中，培养公共参与。</a:t>
            </a:r>
            <a:endParaRPr lang="zh-CN" altLang="en-US" sz="2400" dirty="0">
              <a:effectLst>
                <a:outerShdw blurRad="38100" dist="38100" dir="2700000" algn="tl">
                  <a:srgbClr val="C0C0C0"/>
                </a:outerShdw>
              </a:effectLst>
              <a:latin typeface="微软雅黑" panose="020B0503020204020204" pitchFamily="34" charset="-122"/>
              <a:ea typeface="微软雅黑" panose="020B0503020204020204" pitchFamily="34" charset="-122"/>
            </a:endParaRPr>
          </a:p>
        </p:txBody>
      </p:sp>
      <p:sp>
        <p:nvSpPr>
          <p:cNvPr id="103440" name="Text Box 16"/>
          <p:cNvSpPr txBox="1">
            <a:spLocks noChangeArrowheads="1"/>
          </p:cNvSpPr>
          <p:nvPr/>
        </p:nvSpPr>
        <p:spPr bwMode="gray">
          <a:xfrm>
            <a:off x="478971" y="2169985"/>
            <a:ext cx="10929926"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r>
              <a:rPr lang="zh-CN" altLang="en-US" sz="2400" dirty="0" smtClean="0">
                <a:latin typeface="微软雅黑" panose="020B0503020204020204" pitchFamily="34" charset="-122"/>
                <a:ea typeface="微软雅黑" panose="020B0503020204020204" pitchFamily="34" charset="-122"/>
              </a:rPr>
              <a:t>       </a:t>
            </a:r>
            <a:r>
              <a:rPr lang="en-US" altLang="zh-CN" sz="2400" dirty="0" smtClean="0">
                <a:latin typeface="微软雅黑" panose="020B0503020204020204" pitchFamily="34" charset="-122"/>
                <a:ea typeface="微软雅黑" panose="020B0503020204020204" pitchFamily="34" charset="-122"/>
              </a:rPr>
              <a:t>1.</a:t>
            </a:r>
            <a:r>
              <a:rPr lang="zh-CN" altLang="en-US" sz="2400" dirty="0" smtClean="0">
                <a:latin typeface="微软雅黑" panose="020B0503020204020204" pitchFamily="34" charset="-122"/>
                <a:ea typeface="微软雅黑" panose="020B0503020204020204" pitchFamily="34" charset="-122"/>
              </a:rPr>
              <a:t>列举生活中的实例，懂得人民群众是社会财富的创造者，是历史的创造者，理解尊重人民主体地位和首创精神，培养科学精神。</a:t>
            </a:r>
            <a:endParaRPr lang="zh-CN" altLang="en-US" sz="2400" dirty="0">
              <a:latin typeface="微软雅黑" panose="020B0503020204020204" pitchFamily="34" charset="-122"/>
              <a:ea typeface="微软雅黑" panose="020B0503020204020204" pitchFamily="34" charset="-122"/>
            </a:endParaRPr>
          </a:p>
        </p:txBody>
      </p:sp>
      <p:sp>
        <p:nvSpPr>
          <p:cNvPr id="9" name="文本框 8"/>
          <p:cNvSpPr txBox="1"/>
          <p:nvPr/>
        </p:nvSpPr>
        <p:spPr>
          <a:xfrm>
            <a:off x="724535" y="779780"/>
            <a:ext cx="3447098" cy="707886"/>
          </a:xfrm>
          <a:prstGeom prst="rect">
            <a:avLst/>
          </a:prstGeom>
          <a:noFill/>
        </p:spPr>
        <p:txBody>
          <a:bodyPr wrap="none" rtlCol="0" anchor="t">
            <a:spAutoFit/>
          </a:bodyPr>
          <a:lstStyle/>
          <a:p>
            <a:r>
              <a:rPr lang="zh-CN" altLang="en-US" sz="4000" b="1" spc="240" dirty="0">
                <a:solidFill>
                  <a:schemeClr val="accent1">
                    <a:lumMod val="75000"/>
                  </a:schemeClr>
                </a:solidFill>
                <a:latin typeface="微软雅黑" panose="020B0503020204020204" pitchFamily="34" charset="-122"/>
                <a:ea typeface="微软雅黑" panose="020B0503020204020204" pitchFamily="34" charset="-122"/>
                <a:sym typeface="+mn-ea"/>
              </a:rPr>
              <a:t>三</a:t>
            </a:r>
            <a:r>
              <a:rPr lang="zh-CN" altLang="en-US" sz="4000" b="1" spc="240" dirty="0" smtClean="0">
                <a:solidFill>
                  <a:schemeClr val="accent1">
                    <a:lumMod val="75000"/>
                  </a:schemeClr>
                </a:solidFill>
                <a:latin typeface="微软雅黑" panose="020B0503020204020204" pitchFamily="34" charset="-122"/>
                <a:ea typeface="微软雅黑" panose="020B0503020204020204" pitchFamily="34" charset="-122"/>
                <a:sym typeface="+mn-ea"/>
              </a:rPr>
              <a:t>、教学目标</a:t>
            </a:r>
            <a:endParaRPr lang="zh-CN" altLang="en-US" sz="2400" b="1" dirty="0">
              <a:effectLst>
                <a:outerShdw blurRad="38100" dist="19050" dir="2700000" algn="tl" rotWithShape="0">
                  <a:schemeClr val="dk1">
                    <a:alpha val="40000"/>
                  </a:schemeClr>
                </a:outerShdw>
              </a:effectLst>
              <a:sym typeface="+mn-ea"/>
            </a:endParaRPr>
          </a:p>
        </p:txBody>
      </p:sp>
      <p:sp>
        <p:nvSpPr>
          <p:cNvPr id="6" name="Text Box 16"/>
          <p:cNvSpPr txBox="1">
            <a:spLocks noChangeArrowheads="1"/>
          </p:cNvSpPr>
          <p:nvPr/>
        </p:nvSpPr>
        <p:spPr bwMode="gray">
          <a:xfrm>
            <a:off x="538698" y="3111309"/>
            <a:ext cx="10929926" cy="15696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r>
              <a:rPr kumimoji="1" lang="zh-CN" altLang="en-US" sz="2400" dirty="0" smtClean="0">
                <a:latin typeface="微软雅黑" panose="020B0503020204020204" pitchFamily="34" charset="-122"/>
                <a:ea typeface="微软雅黑" panose="020B0503020204020204" pitchFamily="34" charset="-122"/>
              </a:rPr>
              <a:t>       </a:t>
            </a:r>
            <a:r>
              <a:rPr kumimoji="1" lang="en-US" altLang="zh-CN" sz="2400" dirty="0" smtClean="0">
                <a:latin typeface="微软雅黑" panose="020B0503020204020204" pitchFamily="34" charset="-122"/>
                <a:ea typeface="微软雅黑" panose="020B0503020204020204" pitchFamily="34" charset="-122"/>
              </a:rPr>
              <a:t>2.</a:t>
            </a:r>
            <a:r>
              <a:rPr kumimoji="1" lang="zh-CN" altLang="en-US" sz="2400" dirty="0" smtClean="0">
                <a:latin typeface="微软雅黑" panose="020B0503020204020204" pitchFamily="34" charset="-122"/>
                <a:ea typeface="微软雅黑" panose="020B0503020204020204" pitchFamily="34" charset="-122"/>
              </a:rPr>
              <a:t>搜集</a:t>
            </a:r>
            <a:r>
              <a:rPr kumimoji="1" lang="zh-CN" altLang="en-US" sz="2400" dirty="0">
                <a:latin typeface="微软雅黑" panose="020B0503020204020204" pitchFamily="34" charset="-122"/>
                <a:ea typeface="微软雅黑" panose="020B0503020204020204" pitchFamily="34" charset="-122"/>
              </a:rPr>
              <a:t>分享脱贫攻坚、抗击疫情、我国“十三五”成就，分析“十四五”规划和</a:t>
            </a:r>
            <a:r>
              <a:rPr kumimoji="1" lang="en-US" altLang="zh-CN" sz="2400" dirty="0">
                <a:latin typeface="微软雅黑" panose="020B0503020204020204" pitchFamily="34" charset="-122"/>
                <a:ea typeface="微软雅黑" panose="020B0503020204020204" pitchFamily="34" charset="-122"/>
              </a:rPr>
              <a:t>2035</a:t>
            </a:r>
            <a:r>
              <a:rPr kumimoji="1" lang="zh-CN" altLang="en-US" sz="2400" dirty="0">
                <a:latin typeface="微软雅黑" panose="020B0503020204020204" pitchFamily="34" charset="-122"/>
                <a:ea typeface="微软雅黑" panose="020B0503020204020204" pitchFamily="34" charset="-122"/>
              </a:rPr>
              <a:t>年远景</a:t>
            </a:r>
            <a:r>
              <a:rPr kumimoji="1" lang="zh-CN" altLang="en-US" sz="2400" spc="100" dirty="0">
                <a:latin typeface="微软雅黑" panose="020B0503020204020204" pitchFamily="34" charset="-122"/>
                <a:ea typeface="微软雅黑" panose="020B0503020204020204" pitchFamily="34" charset="-122"/>
              </a:rPr>
              <a:t>目标的制定等资料</a:t>
            </a:r>
            <a:r>
              <a:rPr kumimoji="1" lang="zh-CN" altLang="en-US" sz="2400" dirty="0" smtClean="0">
                <a:latin typeface="微软雅黑" panose="020B0503020204020204" pitchFamily="34" charset="-122"/>
                <a:ea typeface="微软雅黑" panose="020B0503020204020204" pitchFamily="34" charset="-122"/>
              </a:rPr>
              <a:t>，阅读“金句</a:t>
            </a:r>
            <a:r>
              <a:rPr kumimoji="1" lang="en-US" altLang="zh-CN" sz="2400" dirty="0" smtClean="0">
                <a:latin typeface="微软雅黑" panose="020B0503020204020204" pitchFamily="34" charset="-122"/>
                <a:ea typeface="微软雅黑" panose="020B0503020204020204" pitchFamily="34" charset="-122"/>
              </a:rPr>
              <a:t>”</a:t>
            </a:r>
            <a:r>
              <a:rPr kumimoji="1" lang="zh-CN" altLang="en-US" sz="2400" dirty="0" smtClean="0">
                <a:latin typeface="微软雅黑" panose="020B0503020204020204" pitchFamily="34" charset="-122"/>
                <a:ea typeface="微软雅黑" panose="020B0503020204020204" pitchFamily="34" charset="-122"/>
              </a:rPr>
              <a:t>，</a:t>
            </a:r>
            <a:r>
              <a:rPr kumimoji="1" lang="zh-CN" altLang="en-US" sz="2400" spc="100" dirty="0" smtClean="0">
                <a:latin typeface="微软雅黑" panose="020B0503020204020204" pitchFamily="34" charset="-122"/>
                <a:ea typeface="微软雅黑" panose="020B0503020204020204" pitchFamily="34" charset="-122"/>
              </a:rPr>
              <a:t>阐述坚持</a:t>
            </a:r>
            <a:r>
              <a:rPr kumimoji="1" lang="zh-CN" altLang="en-US" sz="2400" spc="100" dirty="0">
                <a:latin typeface="微软雅黑" panose="020B0503020204020204" pitchFamily="34" charset="-122"/>
                <a:ea typeface="微软雅黑" panose="020B0503020204020204" pitchFamily="34" charset="-122"/>
              </a:rPr>
              <a:t>群众路线是我们</a:t>
            </a:r>
            <a:r>
              <a:rPr kumimoji="1" lang="zh-CN" altLang="en-US" sz="2400" dirty="0">
                <a:latin typeface="微软雅黑" panose="020B0503020204020204" pitchFamily="34" charset="-122"/>
                <a:ea typeface="微软雅黑" panose="020B0503020204020204" pitchFamily="34" charset="-122"/>
              </a:rPr>
              <a:t>党取得胜利和成功的</a:t>
            </a:r>
            <a:r>
              <a:rPr kumimoji="1" lang="zh-CN" altLang="en-US" sz="2400" dirty="0" smtClean="0">
                <a:latin typeface="微软雅黑" panose="020B0503020204020204" pitchFamily="34" charset="-122"/>
                <a:ea typeface="微软雅黑" panose="020B0503020204020204" pitchFamily="34" charset="-122"/>
              </a:rPr>
              <a:t>保证</a:t>
            </a:r>
            <a:r>
              <a:rPr lang="zh-CN" altLang="en-US" sz="2400" dirty="0" smtClean="0">
                <a:latin typeface="微软雅黑" panose="020B0503020204020204" pitchFamily="34" charset="-122"/>
                <a:ea typeface="微软雅黑" panose="020B0503020204020204" pitchFamily="34" charset="-122"/>
              </a:rPr>
              <a:t>，坚定听党话、跟党走，树立正确的群众观，培养</a:t>
            </a:r>
            <a:r>
              <a:rPr lang="zh-CN" altLang="en-US" sz="2400" dirty="0">
                <a:latin typeface="微软雅黑" panose="020B0503020204020204" pitchFamily="34" charset="-122"/>
                <a:ea typeface="微软雅黑" panose="020B0503020204020204" pitchFamily="34" charset="-122"/>
              </a:rPr>
              <a:t>政治认同。 </a:t>
            </a:r>
            <a:endParaRPr lang="zh-CN" altLang="en-US" sz="2400" dirty="0">
              <a:latin typeface="微软雅黑" panose="020B0503020204020204" pitchFamily="34" charset="-122"/>
              <a:ea typeface="微软雅黑" panose="020B0503020204020204" pitchFamily="34" charset="-122"/>
            </a:endParaRPr>
          </a:p>
        </p:txBody>
      </p:sp>
    </p:spTree>
  </p:cSld>
  <p:clrMapOvr>
    <a:masterClrMapping/>
  </p:clrMapOvr>
  <p:transition spd="med"/>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2043" name="Text Box 11"/>
          <p:cNvSpPr txBox="1">
            <a:spLocks noChangeArrowheads="1"/>
          </p:cNvSpPr>
          <p:nvPr/>
        </p:nvSpPr>
        <p:spPr bwMode="auto">
          <a:xfrm>
            <a:off x="1624084" y="2693300"/>
            <a:ext cx="6673493"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r>
              <a:rPr lang="zh-CN" altLang="en-US" sz="3600" dirty="0" smtClean="0">
                <a:latin typeface="微软雅黑" panose="020B0503020204020204" pitchFamily="34" charset="-122"/>
                <a:ea typeface="微软雅黑" panose="020B0503020204020204" pitchFamily="34" charset="-122"/>
              </a:rPr>
              <a:t>依靠人民创造历史伟业</a:t>
            </a:r>
            <a:endParaRPr lang="zh-CN" altLang="en-US" sz="3600" dirty="0">
              <a:latin typeface="微软雅黑" panose="020B0503020204020204" pitchFamily="34" charset="-122"/>
              <a:ea typeface="微软雅黑" panose="020B0503020204020204" pitchFamily="34" charset="-122"/>
            </a:endParaRPr>
          </a:p>
        </p:txBody>
      </p:sp>
      <p:sp>
        <p:nvSpPr>
          <p:cNvPr id="10" name="文本框 9"/>
          <p:cNvSpPr txBox="1"/>
          <p:nvPr>
            <p:custDataLst>
              <p:tags r:id="rId1"/>
            </p:custDataLst>
          </p:nvPr>
        </p:nvSpPr>
        <p:spPr>
          <a:xfrm>
            <a:off x="621057" y="552450"/>
            <a:ext cx="10972876" cy="762000"/>
          </a:xfrm>
          <a:prstGeom prst="rect">
            <a:avLst/>
          </a:prstGeom>
          <a:noFill/>
        </p:spPr>
        <p:txBody>
          <a:bodyPr wrap="square" lIns="63500" tIns="25400" rIns="63500" bIns="25400" rtlCol="0" anchor="ctr" anchorCtr="0">
            <a:normAutofit/>
          </a:bodyPr>
          <a:lstStyle/>
          <a:p>
            <a:pPr marL="0" indent="0" algn="l">
              <a:lnSpc>
                <a:spcPct val="100000"/>
              </a:lnSpc>
              <a:spcBef>
                <a:spcPts val="0"/>
              </a:spcBef>
              <a:spcAft>
                <a:spcPts val="0"/>
              </a:spcAft>
              <a:buSzPct val="100000"/>
              <a:buNone/>
            </a:pPr>
            <a:r>
              <a:rPr lang="zh-CN" altLang="en-US" sz="4000" b="1" spc="240" dirty="0">
                <a:solidFill>
                  <a:schemeClr val="accent1">
                    <a:lumMod val="75000"/>
                  </a:schemeClr>
                </a:solidFill>
                <a:latin typeface="微软雅黑" panose="020B0503020204020204" pitchFamily="34" charset="-122"/>
                <a:ea typeface="微软雅黑" panose="020B0503020204020204" pitchFamily="34" charset="-122"/>
              </a:rPr>
              <a:t>四</a:t>
            </a:r>
            <a:r>
              <a:rPr lang="zh-CN" altLang="en-US" sz="4000" b="1" spc="240" dirty="0" smtClean="0">
                <a:solidFill>
                  <a:schemeClr val="accent1">
                    <a:lumMod val="75000"/>
                  </a:schemeClr>
                </a:solidFill>
                <a:latin typeface="微软雅黑" panose="020B0503020204020204" pitchFamily="34" charset="-122"/>
                <a:ea typeface="微软雅黑" panose="020B0503020204020204" pitchFamily="34" charset="-122"/>
              </a:rPr>
              <a:t>、教学重难点</a:t>
            </a:r>
            <a:endParaRPr lang="zh-CN" altLang="en-US" sz="4000" b="1" spc="160" dirty="0">
              <a:solidFill>
                <a:schemeClr val="dk1"/>
              </a:solidFill>
              <a:latin typeface="楷体" panose="02010609060101010101" pitchFamily="49" charset="-122"/>
              <a:ea typeface="楷体" panose="02010609060101010101" pitchFamily="49" charset="-122"/>
            </a:endParaRPr>
          </a:p>
        </p:txBody>
      </p:sp>
    </p:spTree>
  </p:cSld>
  <p:clrMapOvr>
    <a:masterClrMapping/>
  </p:clrMapOvr>
  <p:transition spd="med"/>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3187" name="Group 3"/>
          <p:cNvGrpSpPr/>
          <p:nvPr/>
        </p:nvGrpSpPr>
        <p:grpSpPr bwMode="auto">
          <a:xfrm>
            <a:off x="495300" y="1776127"/>
            <a:ext cx="10755831" cy="1072499"/>
            <a:chOff x="624" y="1152"/>
            <a:chExt cx="4080" cy="720"/>
          </a:xfrm>
          <a:solidFill>
            <a:schemeClr val="accent1"/>
          </a:solidFill>
        </p:grpSpPr>
        <p:sp>
          <p:nvSpPr>
            <p:cNvPr id="93188" name="Rectangle 4"/>
            <p:cNvSpPr>
              <a:spLocks noChangeArrowheads="1"/>
            </p:cNvSpPr>
            <p:nvPr/>
          </p:nvSpPr>
          <p:spPr bwMode="gray">
            <a:xfrm rot="3419336">
              <a:off x="624" y="1200"/>
              <a:ext cx="672" cy="672"/>
            </a:xfrm>
            <a:prstGeom prst="rect">
              <a:avLst/>
            </a:prstGeom>
            <a:grpFill/>
            <a:ln w="9525">
              <a:miter lim="800000"/>
            </a:ln>
            <a:effectLst/>
            <a:scene3d>
              <a:camera prst="legacyPerspectiveFront">
                <a:rot lat="0" lon="1500000" rev="0"/>
              </a:camera>
              <a:lightRig rig="legacyFlat4" dir="b"/>
            </a:scene3d>
            <a:sp3d extrusionH="887400" prstMaterial="legacyMatte">
              <a:bevelT w="13500" h="13500" prst="angle"/>
              <a:bevelB w="13500" h="13500" prst="angle"/>
              <a:extrusionClr>
                <a:schemeClr val="hlink"/>
              </a:extrusionClr>
              <a:contourClr>
                <a:schemeClr val="hlink"/>
              </a:contourClr>
            </a:sp3d>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flatTx/>
            </a:bodyPr>
            <a:lstStyle/>
            <a:p>
              <a:endParaRPr lang="zh-CN" altLang="en-US"/>
            </a:p>
          </p:txBody>
        </p:sp>
        <p:grpSp>
          <p:nvGrpSpPr>
            <p:cNvPr id="93189" name="Group 5"/>
            <p:cNvGrpSpPr/>
            <p:nvPr/>
          </p:nvGrpSpPr>
          <p:grpSpPr bwMode="auto">
            <a:xfrm>
              <a:off x="1296" y="1296"/>
              <a:ext cx="624" cy="96"/>
              <a:chOff x="2003" y="3439"/>
              <a:chExt cx="468" cy="244"/>
            </a:xfrm>
            <a:grpFill/>
          </p:grpSpPr>
          <p:sp>
            <p:nvSpPr>
              <p:cNvPr id="93190" name="Oval 6"/>
              <p:cNvSpPr>
                <a:spLocks noChangeArrowheads="1"/>
              </p:cNvSpPr>
              <p:nvPr/>
            </p:nvSpPr>
            <p:spPr bwMode="gray">
              <a:xfrm>
                <a:off x="2003" y="3439"/>
                <a:ext cx="79" cy="242"/>
              </a:xfrm>
              <a:prstGeom prst="ellipse">
                <a:avLst/>
              </a:prstGeom>
              <a:grp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93191" name="Rectangle 7"/>
              <p:cNvSpPr>
                <a:spLocks noChangeArrowheads="1"/>
              </p:cNvSpPr>
              <p:nvPr/>
            </p:nvSpPr>
            <p:spPr bwMode="gray">
              <a:xfrm>
                <a:off x="2048" y="3441"/>
                <a:ext cx="388" cy="242"/>
              </a:xfrm>
              <a:prstGeom prst="rect">
                <a:avLst/>
              </a:prstGeom>
              <a:grp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93192" name="Oval 8"/>
              <p:cNvSpPr>
                <a:spLocks noChangeArrowheads="1"/>
              </p:cNvSpPr>
              <p:nvPr/>
            </p:nvSpPr>
            <p:spPr bwMode="gray">
              <a:xfrm>
                <a:off x="2400" y="3443"/>
                <a:ext cx="71" cy="234"/>
              </a:xfrm>
              <a:prstGeom prst="ellipse">
                <a:avLst/>
              </a:prstGeom>
              <a:grpFill/>
              <a:ln w="12700">
                <a:solidFill>
                  <a:schemeClr val="bg1"/>
                </a:solidFill>
                <a:rou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93193" name="Oval 9"/>
              <p:cNvSpPr>
                <a:spLocks noChangeArrowheads="1"/>
              </p:cNvSpPr>
              <p:nvPr/>
            </p:nvSpPr>
            <p:spPr bwMode="gray">
              <a:xfrm>
                <a:off x="2438" y="3519"/>
                <a:ext cx="20" cy="69"/>
              </a:xfrm>
              <a:prstGeom prst="ellipse">
                <a:avLst/>
              </a:prstGeom>
              <a:grp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grpSp>
        <p:sp>
          <p:nvSpPr>
            <p:cNvPr id="93194" name="Rectangle 10"/>
            <p:cNvSpPr>
              <a:spLocks noChangeArrowheads="1"/>
            </p:cNvSpPr>
            <p:nvPr/>
          </p:nvSpPr>
          <p:spPr bwMode="gray">
            <a:xfrm rot="3419336">
              <a:off x="1776" y="1152"/>
              <a:ext cx="672" cy="672"/>
            </a:xfrm>
            <a:prstGeom prst="rect">
              <a:avLst/>
            </a:prstGeom>
            <a:grpFill/>
            <a:ln w="9525">
              <a:miter lim="800000"/>
            </a:ln>
            <a:effectLst/>
            <a:scene3d>
              <a:camera prst="legacyPerspectiveFront">
                <a:rot lat="0" lon="1500000" rev="0"/>
              </a:camera>
              <a:lightRig rig="legacyFlat4" dir="b"/>
            </a:scene3d>
            <a:sp3d extrusionH="887400" prstMaterial="legacyMatte">
              <a:bevelT w="13500" h="13500" prst="angle"/>
              <a:bevelB w="13500" h="13500" prst="angle"/>
              <a:extrusionClr>
                <a:schemeClr val="accent2"/>
              </a:extrusionClr>
              <a:contourClr>
                <a:schemeClr val="accent2"/>
              </a:contourClr>
            </a:sp3d>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flatTx/>
            </a:bodyPr>
            <a:lstStyle/>
            <a:p>
              <a:endParaRPr lang="zh-CN" altLang="en-US"/>
            </a:p>
          </p:txBody>
        </p:sp>
        <p:grpSp>
          <p:nvGrpSpPr>
            <p:cNvPr id="93195" name="Group 11"/>
            <p:cNvGrpSpPr/>
            <p:nvPr/>
          </p:nvGrpSpPr>
          <p:grpSpPr bwMode="auto">
            <a:xfrm>
              <a:off x="2448" y="1296"/>
              <a:ext cx="624" cy="96"/>
              <a:chOff x="2003" y="3439"/>
              <a:chExt cx="468" cy="244"/>
            </a:xfrm>
            <a:grpFill/>
          </p:grpSpPr>
          <p:sp>
            <p:nvSpPr>
              <p:cNvPr id="93196" name="Oval 12"/>
              <p:cNvSpPr>
                <a:spLocks noChangeArrowheads="1"/>
              </p:cNvSpPr>
              <p:nvPr/>
            </p:nvSpPr>
            <p:spPr bwMode="gray">
              <a:xfrm>
                <a:off x="2003" y="3439"/>
                <a:ext cx="79" cy="242"/>
              </a:xfrm>
              <a:prstGeom prst="ellipse">
                <a:avLst/>
              </a:prstGeom>
              <a:grp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93197" name="Rectangle 13"/>
              <p:cNvSpPr>
                <a:spLocks noChangeArrowheads="1"/>
              </p:cNvSpPr>
              <p:nvPr/>
            </p:nvSpPr>
            <p:spPr bwMode="gray">
              <a:xfrm>
                <a:off x="2048" y="3441"/>
                <a:ext cx="388" cy="242"/>
              </a:xfrm>
              <a:prstGeom prst="rect">
                <a:avLst/>
              </a:prstGeom>
              <a:grp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93198" name="Oval 14"/>
              <p:cNvSpPr>
                <a:spLocks noChangeArrowheads="1"/>
              </p:cNvSpPr>
              <p:nvPr/>
            </p:nvSpPr>
            <p:spPr bwMode="gray">
              <a:xfrm>
                <a:off x="2400" y="3443"/>
                <a:ext cx="71" cy="234"/>
              </a:xfrm>
              <a:prstGeom prst="ellipse">
                <a:avLst/>
              </a:prstGeom>
              <a:grpFill/>
              <a:ln w="12700">
                <a:solidFill>
                  <a:schemeClr val="bg1"/>
                </a:solidFill>
                <a:rou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93199" name="Oval 15"/>
              <p:cNvSpPr>
                <a:spLocks noChangeArrowheads="1"/>
              </p:cNvSpPr>
              <p:nvPr/>
            </p:nvSpPr>
            <p:spPr bwMode="gray">
              <a:xfrm>
                <a:off x="2438" y="3519"/>
                <a:ext cx="20" cy="69"/>
              </a:xfrm>
              <a:prstGeom prst="ellipse">
                <a:avLst/>
              </a:prstGeom>
              <a:grp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grpSp>
        <p:sp>
          <p:nvSpPr>
            <p:cNvPr id="93200" name="Rectangle 16"/>
            <p:cNvSpPr>
              <a:spLocks noChangeArrowheads="1"/>
            </p:cNvSpPr>
            <p:nvPr/>
          </p:nvSpPr>
          <p:spPr bwMode="gray">
            <a:xfrm rot="3419336">
              <a:off x="2880" y="1152"/>
              <a:ext cx="672" cy="672"/>
            </a:xfrm>
            <a:prstGeom prst="rect">
              <a:avLst/>
            </a:prstGeom>
            <a:grpFill/>
            <a:ln w="9525">
              <a:miter lim="800000"/>
            </a:ln>
            <a:effectLst/>
            <a:scene3d>
              <a:camera prst="legacyPerspectiveFront">
                <a:rot lat="0" lon="1500000" rev="0"/>
              </a:camera>
              <a:lightRig rig="legacyFlat4" dir="b"/>
            </a:scene3d>
            <a:sp3d extrusionH="887400" prstMaterial="legacyMatte">
              <a:bevelT w="13500" h="13500" prst="angle"/>
              <a:bevelB w="13500" h="13500" prst="angle"/>
              <a:extrusionClr>
                <a:schemeClr val="hlink"/>
              </a:extrusionClr>
              <a:contourClr>
                <a:schemeClr val="hlink"/>
              </a:contourClr>
            </a:sp3d>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flatTx/>
            </a:bodyPr>
            <a:lstStyle/>
            <a:p>
              <a:endParaRPr lang="zh-CN" altLang="en-US"/>
            </a:p>
          </p:txBody>
        </p:sp>
        <p:grpSp>
          <p:nvGrpSpPr>
            <p:cNvPr id="93201" name="Group 17"/>
            <p:cNvGrpSpPr/>
            <p:nvPr/>
          </p:nvGrpSpPr>
          <p:grpSpPr bwMode="auto">
            <a:xfrm>
              <a:off x="3600" y="1296"/>
              <a:ext cx="816" cy="96"/>
              <a:chOff x="2003" y="3439"/>
              <a:chExt cx="468" cy="244"/>
            </a:xfrm>
            <a:grpFill/>
          </p:grpSpPr>
          <p:sp>
            <p:nvSpPr>
              <p:cNvPr id="93202" name="Oval 18"/>
              <p:cNvSpPr>
                <a:spLocks noChangeArrowheads="1"/>
              </p:cNvSpPr>
              <p:nvPr/>
            </p:nvSpPr>
            <p:spPr bwMode="gray">
              <a:xfrm>
                <a:off x="2003" y="3439"/>
                <a:ext cx="79" cy="242"/>
              </a:xfrm>
              <a:prstGeom prst="ellipse">
                <a:avLst/>
              </a:prstGeom>
              <a:grp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93203" name="Rectangle 19"/>
              <p:cNvSpPr>
                <a:spLocks noChangeArrowheads="1"/>
              </p:cNvSpPr>
              <p:nvPr/>
            </p:nvSpPr>
            <p:spPr bwMode="gray">
              <a:xfrm>
                <a:off x="2048" y="3441"/>
                <a:ext cx="388" cy="242"/>
              </a:xfrm>
              <a:prstGeom prst="rect">
                <a:avLst/>
              </a:prstGeom>
              <a:grp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93204" name="Oval 20"/>
              <p:cNvSpPr>
                <a:spLocks noChangeArrowheads="1"/>
              </p:cNvSpPr>
              <p:nvPr/>
            </p:nvSpPr>
            <p:spPr bwMode="gray">
              <a:xfrm>
                <a:off x="2400" y="3443"/>
                <a:ext cx="71" cy="234"/>
              </a:xfrm>
              <a:prstGeom prst="ellipse">
                <a:avLst/>
              </a:prstGeom>
              <a:grpFill/>
              <a:ln w="12700">
                <a:solidFill>
                  <a:schemeClr val="bg1"/>
                </a:solidFill>
                <a:rou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93205" name="Oval 21"/>
              <p:cNvSpPr>
                <a:spLocks noChangeArrowheads="1"/>
              </p:cNvSpPr>
              <p:nvPr/>
            </p:nvSpPr>
            <p:spPr bwMode="gray">
              <a:xfrm>
                <a:off x="2438" y="3519"/>
                <a:ext cx="20" cy="69"/>
              </a:xfrm>
              <a:prstGeom prst="ellipse">
                <a:avLst/>
              </a:prstGeom>
              <a:grp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grpSp>
        <p:sp>
          <p:nvSpPr>
            <p:cNvPr id="93206" name="Rectangle 22"/>
            <p:cNvSpPr>
              <a:spLocks noChangeArrowheads="1"/>
            </p:cNvSpPr>
            <p:nvPr/>
          </p:nvSpPr>
          <p:spPr bwMode="gray">
            <a:xfrm rot="3419336">
              <a:off x="4032" y="1152"/>
              <a:ext cx="672" cy="672"/>
            </a:xfrm>
            <a:prstGeom prst="rect">
              <a:avLst/>
            </a:prstGeom>
            <a:grpFill/>
            <a:ln w="9525">
              <a:miter lim="800000"/>
            </a:ln>
            <a:effectLst/>
            <a:scene3d>
              <a:camera prst="legacyPerspectiveFront">
                <a:rot lat="0" lon="1500000" rev="0"/>
              </a:camera>
              <a:lightRig rig="legacyFlat4" dir="b"/>
            </a:scene3d>
            <a:sp3d extrusionH="887400" prstMaterial="legacyMatte">
              <a:bevelT w="13500" h="13500" prst="angle"/>
              <a:bevelB w="13500" h="13500" prst="angle"/>
              <a:extrusionClr>
                <a:schemeClr val="accent2"/>
              </a:extrusionClr>
              <a:contourClr>
                <a:schemeClr val="accent2"/>
              </a:contourClr>
            </a:sp3d>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flatTx/>
            </a:bodyPr>
            <a:lstStyle/>
            <a:p>
              <a:endParaRPr lang="zh-CN" altLang="en-US"/>
            </a:p>
          </p:txBody>
        </p:sp>
      </p:grpSp>
      <p:sp>
        <p:nvSpPr>
          <p:cNvPr id="93207" name="Text Box 23"/>
          <p:cNvSpPr txBox="1">
            <a:spLocks noChangeArrowheads="1"/>
          </p:cNvSpPr>
          <p:nvPr/>
        </p:nvSpPr>
        <p:spPr bwMode="auto">
          <a:xfrm>
            <a:off x="986855" y="1701207"/>
            <a:ext cx="1008063" cy="1066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zh-CN" altLang="en-US" sz="3200" dirty="0"/>
              <a:t>情境导入</a:t>
            </a:r>
            <a:endParaRPr lang="zh-CN" altLang="en-US" sz="3200" dirty="0"/>
          </a:p>
        </p:txBody>
      </p:sp>
      <p:sp>
        <p:nvSpPr>
          <p:cNvPr id="93208" name="Text Box 24"/>
          <p:cNvSpPr txBox="1">
            <a:spLocks noChangeArrowheads="1"/>
          </p:cNvSpPr>
          <p:nvPr/>
        </p:nvSpPr>
        <p:spPr bwMode="auto">
          <a:xfrm>
            <a:off x="3906214" y="1701207"/>
            <a:ext cx="1008063" cy="10772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zh-CN" altLang="en-US" sz="3200" dirty="0"/>
              <a:t>读本</a:t>
            </a:r>
            <a:r>
              <a:rPr lang="zh-CN" altLang="en-US" sz="3200" dirty="0" smtClean="0"/>
              <a:t>学习</a:t>
            </a:r>
            <a:endParaRPr lang="zh-CN" altLang="en-US" sz="3200" dirty="0"/>
          </a:p>
        </p:txBody>
      </p:sp>
      <p:sp>
        <p:nvSpPr>
          <p:cNvPr id="93209" name="Text Box 25"/>
          <p:cNvSpPr txBox="1">
            <a:spLocks noChangeArrowheads="1"/>
          </p:cNvSpPr>
          <p:nvPr/>
        </p:nvSpPr>
        <p:spPr bwMode="auto">
          <a:xfrm>
            <a:off x="6882958" y="1701207"/>
            <a:ext cx="1008063" cy="10772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zh-CN" altLang="en-US" sz="3200" dirty="0"/>
              <a:t>形成认同</a:t>
            </a:r>
            <a:endParaRPr lang="zh-CN" altLang="en-US" sz="3200" dirty="0"/>
          </a:p>
        </p:txBody>
      </p:sp>
      <p:sp>
        <p:nvSpPr>
          <p:cNvPr id="93210" name="Text Box 26"/>
          <p:cNvSpPr txBox="1">
            <a:spLocks noChangeArrowheads="1"/>
          </p:cNvSpPr>
          <p:nvPr/>
        </p:nvSpPr>
        <p:spPr bwMode="auto">
          <a:xfrm>
            <a:off x="9841344" y="1701207"/>
            <a:ext cx="1008063" cy="10772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zh-CN" altLang="en-US" sz="3200" dirty="0" smtClean="0"/>
              <a:t>运用践行</a:t>
            </a:r>
            <a:endParaRPr lang="zh-CN" altLang="en-US" sz="3200" dirty="0"/>
          </a:p>
        </p:txBody>
      </p:sp>
      <p:sp>
        <p:nvSpPr>
          <p:cNvPr id="93212" name="AutoShape 28"/>
          <p:cNvSpPr>
            <a:spLocks noChangeArrowheads="1"/>
          </p:cNvSpPr>
          <p:nvPr/>
        </p:nvSpPr>
        <p:spPr bwMode="auto">
          <a:xfrm>
            <a:off x="2936822" y="4063733"/>
            <a:ext cx="2906785" cy="2565918"/>
          </a:xfrm>
          <a:prstGeom prst="roundRect">
            <a:avLst>
              <a:gd name="adj" fmla="val 13745"/>
            </a:avLst>
          </a:prstGeom>
          <a:noFill/>
          <a:ln w="38100">
            <a:solidFill>
              <a:schemeClr val="bg2"/>
            </a:solidFill>
            <a:round/>
          </a:ln>
          <a:effectLst/>
        </p:spPr>
        <p:txBody>
          <a:bodyPr wrap="none" anchor="ctr"/>
          <a:lstStyle/>
          <a:p>
            <a:endParaRPr lang="zh-CN" altLang="en-US"/>
          </a:p>
        </p:txBody>
      </p:sp>
      <p:sp>
        <p:nvSpPr>
          <p:cNvPr id="93213" name="AutoShape 29"/>
          <p:cNvSpPr>
            <a:spLocks noChangeArrowheads="1"/>
          </p:cNvSpPr>
          <p:nvPr/>
        </p:nvSpPr>
        <p:spPr bwMode="auto">
          <a:xfrm>
            <a:off x="6167438" y="4063732"/>
            <a:ext cx="3081208" cy="2565919"/>
          </a:xfrm>
          <a:prstGeom prst="roundRect">
            <a:avLst>
              <a:gd name="adj" fmla="val 13745"/>
            </a:avLst>
          </a:prstGeom>
          <a:noFill/>
          <a:ln w="38100">
            <a:solidFill>
              <a:schemeClr val="bg2"/>
            </a:solidFill>
            <a:round/>
          </a:ln>
          <a:effectLst/>
        </p:spPr>
        <p:txBody>
          <a:bodyPr wrap="none" anchor="ctr"/>
          <a:lstStyle/>
          <a:p>
            <a:endParaRPr lang="zh-CN" altLang="en-US"/>
          </a:p>
        </p:txBody>
      </p:sp>
      <p:sp>
        <p:nvSpPr>
          <p:cNvPr id="93214" name="AutoShape 30"/>
          <p:cNvSpPr>
            <a:spLocks noChangeArrowheads="1"/>
          </p:cNvSpPr>
          <p:nvPr/>
        </p:nvSpPr>
        <p:spPr bwMode="auto">
          <a:xfrm>
            <a:off x="9588413" y="4012163"/>
            <a:ext cx="2521987" cy="2617488"/>
          </a:xfrm>
          <a:prstGeom prst="roundRect">
            <a:avLst>
              <a:gd name="adj" fmla="val 13745"/>
            </a:avLst>
          </a:prstGeom>
          <a:noFill/>
          <a:ln w="38100">
            <a:solidFill>
              <a:schemeClr val="bg2"/>
            </a:solidFill>
            <a:round/>
          </a:ln>
          <a:effectLst/>
        </p:spPr>
        <p:txBody>
          <a:bodyPr wrap="none" anchor="ctr"/>
          <a:lstStyle/>
          <a:p>
            <a:endParaRPr lang="zh-CN" altLang="en-US"/>
          </a:p>
        </p:txBody>
      </p:sp>
      <p:sp>
        <p:nvSpPr>
          <p:cNvPr id="93215" name="Text Box 31"/>
          <p:cNvSpPr txBox="1">
            <a:spLocks noChangeArrowheads="1"/>
          </p:cNvSpPr>
          <p:nvPr/>
        </p:nvSpPr>
        <p:spPr bwMode="auto">
          <a:xfrm>
            <a:off x="2954210" y="4180070"/>
            <a:ext cx="2791861" cy="2246769"/>
          </a:xfrm>
          <a:prstGeom prst="rect">
            <a:avLst/>
          </a:prstGeom>
          <a:noFill/>
          <a:ln>
            <a:noFill/>
          </a:ln>
          <a:effectLst/>
        </p:spPr>
        <p:txBody>
          <a:bodyPr wrap="square">
            <a:spAutoFit/>
          </a:bodyPr>
          <a:lstStyle/>
          <a:p>
            <a:r>
              <a:rPr lang="zh-CN" altLang="en-US" sz="2800" dirty="0" smtClean="0">
                <a:latin typeface="微软雅黑" panose="020B0503020204020204" pitchFamily="34" charset="-122"/>
                <a:ea typeface="微软雅黑" panose="020B0503020204020204" pitchFamily="34" charset="-122"/>
              </a:rPr>
              <a:t>尊重人民主体地位和首创精神</a:t>
            </a:r>
            <a:endParaRPr lang="en-US" altLang="zh-CN" sz="2800" dirty="0" smtClean="0">
              <a:latin typeface="微软雅黑" panose="020B0503020204020204" pitchFamily="34" charset="-122"/>
              <a:ea typeface="微软雅黑" panose="020B0503020204020204" pitchFamily="34" charset="-122"/>
            </a:endParaRPr>
          </a:p>
          <a:p>
            <a:r>
              <a:rPr lang="zh-CN" altLang="en-US" sz="2800" dirty="0" smtClean="0">
                <a:latin typeface="微软雅黑" panose="020B0503020204020204" pitchFamily="34" charset="-122"/>
                <a:ea typeface="微软雅黑" panose="020B0503020204020204" pitchFamily="34" charset="-122"/>
              </a:rPr>
              <a:t>把群众路线贯彻到治国理政全部活动之中</a:t>
            </a:r>
            <a:endParaRPr lang="zh-CN" altLang="en-US" sz="2800" dirty="0">
              <a:latin typeface="微软雅黑" panose="020B0503020204020204" pitchFamily="34" charset="-122"/>
              <a:ea typeface="微软雅黑" panose="020B0503020204020204" pitchFamily="34" charset="-122"/>
            </a:endParaRPr>
          </a:p>
        </p:txBody>
      </p:sp>
      <p:sp>
        <p:nvSpPr>
          <p:cNvPr id="93216" name="Text Box 32"/>
          <p:cNvSpPr txBox="1">
            <a:spLocks noChangeArrowheads="1"/>
          </p:cNvSpPr>
          <p:nvPr/>
        </p:nvSpPr>
        <p:spPr bwMode="auto">
          <a:xfrm>
            <a:off x="6290692" y="4180070"/>
            <a:ext cx="2561511" cy="867930"/>
          </a:xfrm>
          <a:prstGeom prst="rect">
            <a:avLst/>
          </a:prstGeom>
          <a:noFill/>
          <a:ln>
            <a:noFill/>
          </a:ln>
          <a:effectLst/>
        </p:spPr>
        <p:txBody>
          <a:bodyPr wrap="square">
            <a:spAutoFit/>
          </a:bodyPr>
          <a:lstStyle/>
          <a:p>
            <a:pPr eaLnBrk="0" hangingPunct="0">
              <a:lnSpc>
                <a:spcPct val="90000"/>
              </a:lnSpc>
              <a:spcBef>
                <a:spcPct val="20000"/>
              </a:spcBef>
            </a:pPr>
            <a:r>
              <a:rPr lang="zh-CN" altLang="en-US" sz="2800" dirty="0" smtClean="0">
                <a:latin typeface="微软雅黑" panose="020B0503020204020204" pitchFamily="34" charset="-122"/>
                <a:ea typeface="微软雅黑" panose="020B0503020204020204" pitchFamily="34" charset="-122"/>
              </a:rPr>
              <a:t>依靠人民创造历史伟业</a:t>
            </a:r>
            <a:endParaRPr lang="zh-CN" altLang="en-US" sz="2800" dirty="0">
              <a:latin typeface="微软雅黑" panose="020B0503020204020204" pitchFamily="34" charset="-122"/>
              <a:ea typeface="微软雅黑" panose="020B0503020204020204" pitchFamily="34" charset="-122"/>
            </a:endParaRPr>
          </a:p>
        </p:txBody>
      </p:sp>
      <p:sp>
        <p:nvSpPr>
          <p:cNvPr id="93217" name="Text Box 33"/>
          <p:cNvSpPr txBox="1">
            <a:spLocks noChangeArrowheads="1"/>
          </p:cNvSpPr>
          <p:nvPr/>
        </p:nvSpPr>
        <p:spPr bwMode="auto">
          <a:xfrm>
            <a:off x="9852954" y="4063732"/>
            <a:ext cx="2026456" cy="1384995"/>
          </a:xfrm>
          <a:prstGeom prst="rect">
            <a:avLst/>
          </a:prstGeom>
          <a:noFill/>
          <a:ln>
            <a:noFill/>
          </a:ln>
          <a:effectLst/>
        </p:spPr>
        <p:txBody>
          <a:bodyPr wrap="square">
            <a:spAutoFit/>
          </a:bodyPr>
          <a:lstStyle/>
          <a:p>
            <a:pPr>
              <a:spcBef>
                <a:spcPct val="50000"/>
              </a:spcBef>
            </a:pPr>
            <a:r>
              <a:rPr lang="zh-CN" altLang="en-US" sz="2800" dirty="0" smtClean="0">
                <a:latin typeface="微软雅黑" panose="020B0503020204020204" pitchFamily="34" charset="-122"/>
                <a:ea typeface="微软雅黑" panose="020B0503020204020204" pitchFamily="34" charset="-122"/>
              </a:rPr>
              <a:t>新时代践行群众路线，我的责任</a:t>
            </a:r>
            <a:endParaRPr lang="zh-CN" altLang="en-US" sz="2800" dirty="0">
              <a:latin typeface="微软雅黑" panose="020B0503020204020204" pitchFamily="34" charset="-122"/>
              <a:ea typeface="微软雅黑" panose="020B0503020204020204" pitchFamily="34" charset="-122"/>
            </a:endParaRPr>
          </a:p>
        </p:txBody>
      </p:sp>
      <p:sp>
        <p:nvSpPr>
          <p:cNvPr id="93218" name="Text Box 34"/>
          <p:cNvSpPr txBox="1">
            <a:spLocks noChangeArrowheads="1"/>
          </p:cNvSpPr>
          <p:nvPr/>
        </p:nvSpPr>
        <p:spPr bwMode="auto">
          <a:xfrm>
            <a:off x="4301863" y="674083"/>
            <a:ext cx="3635375" cy="641350"/>
          </a:xfrm>
          <a:prstGeom prst="rect">
            <a:avLst/>
          </a:prstGeom>
          <a:noFill/>
          <a:ln>
            <a:noFill/>
          </a:ln>
          <a:effectLst/>
        </p:spPr>
        <p:txBody>
          <a:bodyPr>
            <a:spAutoFit/>
          </a:bodyPr>
          <a:lstStyle/>
          <a:p>
            <a:pPr>
              <a:spcBef>
                <a:spcPct val="50000"/>
              </a:spcBef>
            </a:pPr>
            <a:r>
              <a:rPr lang="zh-CN" altLang="en-US" sz="3600" dirty="0">
                <a:solidFill>
                  <a:srgbClr val="0000FF"/>
                </a:solidFill>
                <a:ea typeface="华文琥珀" panose="02010800040101010101" pitchFamily="2" charset="-122"/>
              </a:rPr>
              <a:t>教 学 设 计 流 程</a:t>
            </a:r>
            <a:endParaRPr lang="zh-CN" altLang="en-US" sz="3600" dirty="0">
              <a:solidFill>
                <a:srgbClr val="0000FF"/>
              </a:solidFill>
              <a:ea typeface="华文琥珀" panose="02010800040101010101" pitchFamily="2" charset="-122"/>
            </a:endParaRPr>
          </a:p>
        </p:txBody>
      </p:sp>
      <p:sp>
        <p:nvSpPr>
          <p:cNvPr id="93186" name="AutoShape 2"/>
          <p:cNvSpPr>
            <a:spLocks noChangeArrowheads="1"/>
          </p:cNvSpPr>
          <p:nvPr/>
        </p:nvSpPr>
        <p:spPr bwMode="auto">
          <a:xfrm>
            <a:off x="158252" y="4027157"/>
            <a:ext cx="2580585" cy="2565918"/>
          </a:xfrm>
          <a:prstGeom prst="roundRect">
            <a:avLst>
              <a:gd name="adj" fmla="val 13745"/>
            </a:avLst>
          </a:prstGeom>
          <a:noFill/>
          <a:ln w="38100">
            <a:solidFill>
              <a:schemeClr val="bg2"/>
            </a:solidFill>
            <a:round/>
          </a:ln>
          <a:effectLst/>
        </p:spPr>
        <p:txBody>
          <a:bodyPr wrap="none" anchor="ctr"/>
          <a:lstStyle/>
          <a:p>
            <a:endParaRPr lang="zh-CN" altLang="en-US"/>
          </a:p>
        </p:txBody>
      </p:sp>
      <p:sp>
        <p:nvSpPr>
          <p:cNvPr id="93211" name="Text Box 27"/>
          <p:cNvSpPr txBox="1">
            <a:spLocks noChangeArrowheads="1"/>
          </p:cNvSpPr>
          <p:nvPr/>
        </p:nvSpPr>
        <p:spPr bwMode="auto">
          <a:xfrm>
            <a:off x="359153" y="4279175"/>
            <a:ext cx="1904370" cy="13849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spcBef>
                <a:spcPct val="50000"/>
              </a:spcBef>
            </a:pPr>
            <a:r>
              <a:rPr lang="zh-CN" altLang="en-US" sz="2800" spc="240" dirty="0" smtClean="0">
                <a:latin typeface="微软雅黑" panose="020B0503020204020204" pitchFamily="34" charset="-122"/>
                <a:ea typeface="微软雅黑" panose="020B0503020204020204" pitchFamily="34" charset="-122"/>
                <a:sym typeface="+mn-ea"/>
              </a:rPr>
              <a:t>阅读思考人民群众的作用</a:t>
            </a:r>
            <a:endParaRPr lang="zh-CN" altLang="en-US" sz="2800" dirty="0">
              <a:latin typeface="微软雅黑" panose="020B0503020204020204" pitchFamily="34" charset="-122"/>
              <a:ea typeface="微软雅黑" panose="020B0503020204020204" pitchFamily="34" charset="-122"/>
            </a:endParaRPr>
          </a:p>
        </p:txBody>
      </p:sp>
      <p:sp>
        <p:nvSpPr>
          <p:cNvPr id="35" name="文本框 34"/>
          <p:cNvSpPr txBox="1"/>
          <p:nvPr>
            <p:custDataLst>
              <p:tags r:id="rId1"/>
            </p:custDataLst>
          </p:nvPr>
        </p:nvSpPr>
        <p:spPr>
          <a:xfrm>
            <a:off x="-36820" y="614313"/>
            <a:ext cx="3429484" cy="762000"/>
          </a:xfrm>
          <a:prstGeom prst="rect">
            <a:avLst/>
          </a:prstGeom>
          <a:noFill/>
        </p:spPr>
        <p:txBody>
          <a:bodyPr wrap="square" lIns="63500" tIns="25400" rIns="63500" bIns="25400" rtlCol="0" anchor="ctr" anchorCtr="0">
            <a:normAutofit/>
          </a:bodyPr>
          <a:lstStyle/>
          <a:p>
            <a:pPr marL="0" indent="0" algn="l">
              <a:lnSpc>
                <a:spcPct val="100000"/>
              </a:lnSpc>
              <a:spcBef>
                <a:spcPts val="0"/>
              </a:spcBef>
              <a:spcAft>
                <a:spcPts val="0"/>
              </a:spcAft>
              <a:buSzPct val="100000"/>
              <a:buNone/>
            </a:pPr>
            <a:r>
              <a:rPr lang="zh-CN" altLang="en-US" sz="4000" b="1" spc="240" dirty="0" smtClean="0">
                <a:solidFill>
                  <a:schemeClr val="accent1">
                    <a:lumMod val="75000"/>
                  </a:schemeClr>
                </a:solidFill>
                <a:latin typeface="微软雅黑" panose="020B0503020204020204" pitchFamily="34" charset="-122"/>
                <a:ea typeface="微软雅黑" panose="020B0503020204020204" pitchFamily="34" charset="-122"/>
              </a:rPr>
              <a:t>五、教学过程</a:t>
            </a:r>
            <a:endParaRPr lang="zh-CN" altLang="en-US" sz="4000" b="1" spc="160" dirty="0">
              <a:solidFill>
                <a:schemeClr val="dk1"/>
              </a:solidFill>
              <a:latin typeface="楷体" panose="02010609060101010101" pitchFamily="49" charset="-122"/>
              <a:ea typeface="楷体" panose="02010609060101010101" pitchFamily="49" charset="-122"/>
            </a:endParaRPr>
          </a:p>
        </p:txBody>
      </p:sp>
    </p:spTree>
  </p:cSld>
  <p:clrMapOvr>
    <a:masterClrMapping/>
  </p:clrMapOvr>
  <p:transition spd="med">
    <p:strips dir="rd"/>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869677" y="-104387"/>
            <a:ext cx="10262334" cy="707886"/>
          </a:xfrm>
          <a:prstGeom prst="rect">
            <a:avLst/>
          </a:prstGeom>
          <a:noFill/>
        </p:spPr>
        <p:txBody>
          <a:bodyPr wrap="square" rtlCol="0" anchor="t">
            <a:spAutoFit/>
          </a:bodyPr>
          <a:lstStyle/>
          <a:p>
            <a:r>
              <a:rPr lang="zh-CN" altLang="en-US" sz="4000" b="1" spc="240" dirty="0">
                <a:latin typeface="微软雅黑" panose="020B0503020204020204" pitchFamily="34" charset="-122"/>
                <a:ea typeface="微软雅黑" panose="020B0503020204020204" pitchFamily="34" charset="-122"/>
                <a:sym typeface="+mn-ea"/>
              </a:rPr>
              <a:t>三、</a:t>
            </a:r>
            <a:r>
              <a:rPr lang="zh-CN" altLang="en-US" sz="4000" dirty="0">
                <a:latin typeface="微软雅黑" panose="020B0503020204020204" pitchFamily="34" charset="-122"/>
                <a:ea typeface="微软雅黑" panose="020B0503020204020204" pitchFamily="34" charset="-122"/>
              </a:rPr>
              <a:t>依靠人民创造历史伟业</a:t>
            </a:r>
            <a:endParaRPr lang="zh-CN" altLang="en-US" sz="4000" dirty="0">
              <a:latin typeface="微软雅黑" panose="020B0503020204020204" pitchFamily="34" charset="-122"/>
              <a:ea typeface="微软雅黑" panose="020B0503020204020204" pitchFamily="34" charset="-122"/>
            </a:endParaRPr>
          </a:p>
        </p:txBody>
      </p:sp>
      <p:sp>
        <p:nvSpPr>
          <p:cNvPr id="5" name="文本框 4"/>
          <p:cNvSpPr txBox="1"/>
          <p:nvPr/>
        </p:nvSpPr>
        <p:spPr>
          <a:xfrm>
            <a:off x="869677" y="5989793"/>
            <a:ext cx="9266476" cy="830997"/>
          </a:xfrm>
          <a:prstGeom prst="rect">
            <a:avLst/>
          </a:prstGeom>
          <a:solidFill>
            <a:schemeClr val="accent1">
              <a:lumMod val="20000"/>
              <a:lumOff val="80000"/>
            </a:schemeClr>
          </a:solidFill>
        </p:spPr>
        <p:txBody>
          <a:bodyPr wrap="square" rtlCol="0">
            <a:spAutoFit/>
          </a:bodyPr>
          <a:lstStyle/>
          <a:p>
            <a:r>
              <a:rPr lang="zh-CN" altLang="en-US" sz="2400" dirty="0" smtClean="0">
                <a:latin typeface="微软雅黑" panose="020B0503020204020204" pitchFamily="34" charset="-122"/>
                <a:ea typeface="微软雅黑" panose="020B0503020204020204" pitchFamily="34" charset="-122"/>
              </a:rPr>
              <a:t>设计意图：</a:t>
            </a:r>
            <a:endParaRPr lang="en-US" altLang="zh-CN" sz="2400" dirty="0" smtClean="0">
              <a:latin typeface="微软雅黑" panose="020B0503020204020204" pitchFamily="34" charset="-122"/>
              <a:ea typeface="微软雅黑" panose="020B0503020204020204" pitchFamily="34" charset="-122"/>
            </a:endParaRPr>
          </a:p>
          <a:p>
            <a:r>
              <a:rPr lang="en-US" altLang="zh-CN" sz="2400" dirty="0">
                <a:latin typeface="微软雅黑" panose="020B0503020204020204" pitchFamily="34" charset="-122"/>
                <a:ea typeface="微软雅黑" panose="020B0503020204020204" pitchFamily="34" charset="-122"/>
              </a:rPr>
              <a:t> </a:t>
            </a:r>
            <a:r>
              <a:rPr lang="en-US" altLang="zh-CN" sz="2400" dirty="0" smtClean="0">
                <a:latin typeface="微软雅黑" panose="020B0503020204020204" pitchFamily="34" charset="-122"/>
                <a:ea typeface="微软雅黑" panose="020B0503020204020204" pitchFamily="34" charset="-122"/>
              </a:rPr>
              <a:t>      </a:t>
            </a:r>
            <a:r>
              <a:rPr lang="zh-CN" altLang="en-US" sz="2400" dirty="0" smtClean="0">
                <a:latin typeface="微软雅黑" panose="020B0503020204020204" pitchFamily="34" charset="-122"/>
                <a:ea typeface="微软雅黑" panose="020B0503020204020204" pitchFamily="34" charset="-122"/>
              </a:rPr>
              <a:t>情境导入，引发学生思考人民群众的作用。</a:t>
            </a:r>
            <a:endParaRPr lang="zh-CN" altLang="en-US" sz="2400" dirty="0">
              <a:latin typeface="微软雅黑" panose="020B0503020204020204" pitchFamily="34" charset="-122"/>
              <a:ea typeface="微软雅黑" panose="020B0503020204020204" pitchFamily="34" charset="-122"/>
            </a:endParaRPr>
          </a:p>
        </p:txBody>
      </p:sp>
      <p:sp>
        <p:nvSpPr>
          <p:cNvPr id="8" name="TextBox 174"/>
          <p:cNvSpPr txBox="1"/>
          <p:nvPr>
            <p:custDataLst>
              <p:tags r:id="rId1"/>
            </p:custDataLst>
          </p:nvPr>
        </p:nvSpPr>
        <p:spPr>
          <a:xfrm>
            <a:off x="205273" y="761830"/>
            <a:ext cx="11878777" cy="649856"/>
          </a:xfrm>
          <a:prstGeom prst="rect">
            <a:avLst/>
          </a:prstGeom>
          <a:noFill/>
        </p:spPr>
        <p:txBody>
          <a:bodyPr wrap="square" lIns="90000" tIns="46800" rIns="90000" bIns="46800" rtlCol="0">
            <a:noAutofit/>
          </a:bodyPr>
          <a:lstStyle>
            <a:defPPr>
              <a:defRPr lang="zh-CN"/>
            </a:defPPr>
            <a:lvl1pPr indent="-285750" fontAlgn="ctr">
              <a:spcBef>
                <a:spcPts val="0"/>
              </a:spcBef>
              <a:spcAft>
                <a:spcPts val="800"/>
              </a:spcAft>
              <a:buSzPct val="100000"/>
              <a:buFont typeface="Wingdings" panose="05000000000000000000" charset="0"/>
              <a:defRPr sz="2800" spc="60">
                <a:latin typeface="微软雅黑" panose="020B0503020204020204" pitchFamily="34" charset="-122"/>
                <a:ea typeface="微软雅黑" panose="020B0503020204020204" pitchFamily="34" charset="-122"/>
              </a:defRPr>
            </a:lvl1pPr>
          </a:lstStyle>
          <a:p>
            <a:r>
              <a:rPr lang="zh-CN" altLang="en-US" dirty="0">
                <a:sym typeface="+mn-ea"/>
              </a:rPr>
              <a:t>    </a:t>
            </a:r>
            <a:r>
              <a:rPr lang="en-US" altLang="zh-CN" dirty="0">
                <a:sym typeface="+mn-ea"/>
              </a:rPr>
              <a:t>1.</a:t>
            </a:r>
            <a:r>
              <a:rPr lang="zh-CN" altLang="en-US" dirty="0">
                <a:sym typeface="+mn-ea"/>
              </a:rPr>
              <a:t>尊重人民主体地位和首创精神</a:t>
            </a:r>
            <a:endParaRPr lang="zh-CN" altLang="en-US" dirty="0">
              <a:sym typeface="+mn-ea"/>
            </a:endParaRPr>
          </a:p>
        </p:txBody>
      </p:sp>
      <p:sp>
        <p:nvSpPr>
          <p:cNvPr id="3" name="文本框 2"/>
          <p:cNvSpPr txBox="1"/>
          <p:nvPr/>
        </p:nvSpPr>
        <p:spPr>
          <a:xfrm>
            <a:off x="152778" y="1991665"/>
            <a:ext cx="11696131" cy="3108543"/>
          </a:xfrm>
          <a:prstGeom prst="rect">
            <a:avLst/>
          </a:prstGeom>
          <a:noFill/>
        </p:spPr>
        <p:txBody>
          <a:bodyPr wrap="square" rtlCol="0">
            <a:spAutoFit/>
          </a:bodyPr>
          <a:lstStyle/>
          <a:p>
            <a:r>
              <a:rPr lang="en-US" altLang="zh-CN" sz="2800" dirty="0" smtClean="0">
                <a:latin typeface="楷体" panose="02010609060101010101" pitchFamily="49" charset="-122"/>
                <a:ea typeface="楷体" panose="02010609060101010101" pitchFamily="49" charset="-122"/>
              </a:rPr>
              <a:t>    2018</a:t>
            </a:r>
            <a:r>
              <a:rPr lang="zh-CN" altLang="en-US" sz="2800" dirty="0">
                <a:latin typeface="楷体" panose="02010609060101010101" pitchFamily="49" charset="-122"/>
                <a:ea typeface="楷体" panose="02010609060101010101" pitchFamily="49" charset="-122"/>
              </a:rPr>
              <a:t>年</a:t>
            </a:r>
            <a:r>
              <a:rPr lang="en-US" altLang="zh-CN" sz="2800" dirty="0">
                <a:latin typeface="楷体" panose="02010609060101010101" pitchFamily="49" charset="-122"/>
                <a:ea typeface="楷体" panose="02010609060101010101" pitchFamily="49" charset="-122"/>
              </a:rPr>
              <a:t>12</a:t>
            </a:r>
            <a:r>
              <a:rPr lang="zh-CN" altLang="en-US" sz="2800" dirty="0">
                <a:latin typeface="楷体" panose="02010609060101010101" pitchFamily="49" charset="-122"/>
                <a:ea typeface="楷体" panose="02010609060101010101" pitchFamily="49" charset="-122"/>
              </a:rPr>
              <a:t>月</a:t>
            </a:r>
            <a:r>
              <a:rPr lang="en-US" altLang="zh-CN" sz="2800" dirty="0">
                <a:latin typeface="楷体" panose="02010609060101010101" pitchFamily="49" charset="-122"/>
                <a:ea typeface="楷体" panose="02010609060101010101" pitchFamily="49" charset="-122"/>
              </a:rPr>
              <a:t>18</a:t>
            </a:r>
            <a:r>
              <a:rPr lang="zh-CN" altLang="en-US" sz="2800" dirty="0">
                <a:latin typeface="楷体" panose="02010609060101010101" pitchFamily="49" charset="-122"/>
                <a:ea typeface="楷体" panose="02010609060101010101" pitchFamily="49" charset="-122"/>
              </a:rPr>
              <a:t>日，庆祝改革开放</a:t>
            </a:r>
            <a:r>
              <a:rPr lang="en-US" altLang="zh-CN" sz="2800" dirty="0">
                <a:latin typeface="楷体" panose="02010609060101010101" pitchFamily="49" charset="-122"/>
                <a:ea typeface="楷体" panose="02010609060101010101" pitchFamily="49" charset="-122"/>
              </a:rPr>
              <a:t>40</a:t>
            </a:r>
            <a:r>
              <a:rPr lang="zh-CN" altLang="en-US" sz="2800" dirty="0">
                <a:latin typeface="楷体" panose="02010609060101010101" pitchFamily="49" charset="-122"/>
                <a:ea typeface="楷体" panose="02010609060101010101" pitchFamily="49" charset="-122"/>
              </a:rPr>
              <a:t>周年大会在北京人民大会堂举行。习近平在大会上发表重要讲话，他指出：“现在，我国是世界第二大经济体、制造业第一大国、货物贸易第一大国、商品消费第二大国、</a:t>
            </a:r>
            <a:r>
              <a:rPr lang="zh-CN" altLang="en-US" sz="2800" dirty="0" smtClean="0">
                <a:latin typeface="楷体" panose="02010609060101010101" pitchFamily="49" charset="-122"/>
                <a:ea typeface="楷体" panose="02010609060101010101" pitchFamily="49" charset="-122"/>
              </a:rPr>
              <a:t>外资流入</a:t>
            </a:r>
            <a:r>
              <a:rPr lang="zh-CN" altLang="en-US" sz="2800" dirty="0">
                <a:latin typeface="楷体" panose="02010609060101010101" pitchFamily="49" charset="-122"/>
                <a:ea typeface="楷体" panose="02010609060101010101" pitchFamily="49" charset="-122"/>
              </a:rPr>
              <a:t>第二大国，我国外汇储备连续多年位居世界第一，中国人民在富起来、强起来的征程上迈出了决定性的步伐！”“</a:t>
            </a:r>
            <a:r>
              <a:rPr lang="en-US" altLang="zh-CN" sz="2800" dirty="0">
                <a:latin typeface="楷体" panose="02010609060101010101" pitchFamily="49" charset="-122"/>
                <a:ea typeface="楷体" panose="02010609060101010101" pitchFamily="49" charset="-122"/>
              </a:rPr>
              <a:t>40</a:t>
            </a:r>
            <a:r>
              <a:rPr lang="zh-CN" altLang="en-US" sz="2800" dirty="0">
                <a:latin typeface="楷体" panose="02010609060101010101" pitchFamily="49" charset="-122"/>
                <a:ea typeface="楷体" panose="02010609060101010101" pitchFamily="49" charset="-122"/>
              </a:rPr>
              <a:t>年来取得的成就不是天上掉下来的，更不是别人恩赐施舍的，而是全党全国各族人民用勤劳、智慧、勇气干出来的！</a:t>
            </a:r>
            <a:r>
              <a:rPr lang="zh-CN" altLang="en-US" sz="2800" dirty="0" smtClean="0">
                <a:latin typeface="楷体" panose="02010609060101010101" pitchFamily="49" charset="-122"/>
                <a:ea typeface="楷体" panose="02010609060101010101" pitchFamily="49" charset="-122"/>
              </a:rPr>
              <a:t>”</a:t>
            </a:r>
            <a:endParaRPr lang="zh-CN" altLang="en-US" sz="2800" dirty="0"/>
          </a:p>
        </p:txBody>
      </p:sp>
      <p:sp>
        <p:nvSpPr>
          <p:cNvPr id="11" name="文本框 3"/>
          <p:cNvSpPr txBox="1"/>
          <p:nvPr/>
        </p:nvSpPr>
        <p:spPr>
          <a:xfrm>
            <a:off x="736031" y="5197362"/>
            <a:ext cx="10529623" cy="482825"/>
          </a:xfrm>
          <a:prstGeom prst="rect">
            <a:avLst/>
          </a:prstGeom>
        </p:spPr>
        <p:style>
          <a:lnRef idx="2">
            <a:schemeClr val="accent5"/>
          </a:lnRef>
          <a:fillRef idx="1">
            <a:schemeClr val="lt1"/>
          </a:fillRef>
          <a:effectRef idx="0">
            <a:schemeClr val="accent5"/>
          </a:effectRef>
          <a:fontRef idx="minor">
            <a:schemeClr val="dk1"/>
          </a:fontRef>
        </p:style>
        <p:txBody>
          <a:bodyPr wrap="square" lIns="51435" tIns="25718" rIns="51435" bIns="25718" rtlCol="0">
            <a:spAutoFit/>
          </a:bodyPr>
          <a:lstStyle/>
          <a:p>
            <a:pPr>
              <a:buFont typeface="Wingdings" panose="05000000000000000000" pitchFamily="2" charset="2"/>
              <a:buChar char="Ø"/>
            </a:pPr>
            <a:r>
              <a:rPr lang="zh-CN" altLang="en-US" sz="2800" b="1" dirty="0" smtClean="0">
                <a:solidFill>
                  <a:schemeClr val="tx1"/>
                </a:solidFill>
                <a:latin typeface="楷体" panose="02010609060101010101" pitchFamily="49" charset="-122"/>
                <a:ea typeface="楷体" panose="02010609060101010101" pitchFamily="49" charset="-122"/>
              </a:rPr>
              <a:t>人民群众的物质生产活动对社会的存在和发展起着什么作用？</a:t>
            </a:r>
            <a:endParaRPr lang="en-US" altLang="zh-CN" sz="2800" b="1" dirty="0" smtClean="0">
              <a:solidFill>
                <a:schemeClr val="tx1"/>
              </a:solidFill>
              <a:latin typeface="楷体" panose="02010609060101010101" pitchFamily="49" charset="-122"/>
              <a:ea typeface="楷体" panose="02010609060101010101" pitchFamily="49" charset="-122"/>
            </a:endParaRPr>
          </a:p>
        </p:txBody>
      </p:sp>
      <p:sp>
        <p:nvSpPr>
          <p:cNvPr id="10" name="流程图: 可选过程 9"/>
          <p:cNvSpPr/>
          <p:nvPr/>
        </p:nvSpPr>
        <p:spPr bwMode="auto">
          <a:xfrm>
            <a:off x="409434" y="1386486"/>
            <a:ext cx="4544704" cy="450376"/>
          </a:xfrm>
          <a:prstGeom prst="flowChartAlternateProcess">
            <a:avLst/>
          </a:prstGeom>
          <a:solidFill>
            <a:schemeClr val="tx2">
              <a:lumMod val="90000"/>
            </a:schemeClr>
          </a:solidFill>
          <a:ln w="9525" cap="flat" cmpd="sng" algn="ctr">
            <a:solidFill>
              <a:schemeClr val="tx1"/>
            </a:solidFill>
            <a:prstDash val="solid"/>
            <a:round/>
            <a:headEnd type="none" w="med" len="med"/>
            <a:tailEnd type="none" w="med" len="med"/>
          </a:ln>
        </p:spPr>
        <p:txBody>
          <a:bodyPr vert="horz" wrap="square" lIns="91440" tIns="45720" rIns="91440" bIns="45720" numCol="1" rtlCol="0" anchor="t" anchorCtr="0" compatLnSpc="1"/>
          <a:lstStyle/>
          <a:p>
            <a:r>
              <a:rPr lang="zh-CN" altLang="en-US" sz="2400" dirty="0">
                <a:latin typeface="微软雅黑" panose="020B0503020204020204" pitchFamily="34" charset="-122"/>
                <a:ea typeface="微软雅黑" panose="020B0503020204020204" pitchFamily="34" charset="-122"/>
              </a:rPr>
              <a:t>学生</a:t>
            </a:r>
            <a:r>
              <a:rPr lang="zh-CN" altLang="en-US" sz="2400" dirty="0" smtClean="0">
                <a:latin typeface="微软雅黑" panose="020B0503020204020204" pitchFamily="34" charset="-122"/>
                <a:ea typeface="微软雅黑" panose="020B0503020204020204" pitchFamily="34" charset="-122"/>
              </a:rPr>
              <a:t>活动：</a:t>
            </a:r>
            <a:r>
              <a:rPr lang="zh-CN" altLang="en-US" sz="2400" dirty="0" smtClean="0">
                <a:latin typeface="微软雅黑" panose="020B0503020204020204" pitchFamily="34" charset="-122"/>
                <a:ea typeface="微软雅黑" panose="020B0503020204020204" pitchFamily="34" charset="-122"/>
              </a:rPr>
              <a:t>阅读</a:t>
            </a:r>
            <a:r>
              <a:rPr lang="zh-CN" altLang="en-US" sz="2400" dirty="0">
                <a:latin typeface="微软雅黑" panose="020B0503020204020204" pitchFamily="34" charset="-122"/>
                <a:ea typeface="微软雅黑" panose="020B0503020204020204" pitchFamily="34" charset="-122"/>
              </a:rPr>
              <a:t>材料，思考问题</a:t>
            </a:r>
            <a:endParaRPr lang="en-US" altLang="zh-CN" sz="2400" dirty="0">
              <a:latin typeface="微软雅黑" panose="020B0503020204020204" pitchFamily="34" charset="-122"/>
              <a:ea typeface="微软雅黑" panose="020B0503020204020204" pitchFamily="34" charset="-122"/>
            </a:endParaRPr>
          </a:p>
        </p:txBody>
      </p:sp>
    </p:spTree>
  </p:cSld>
  <p:clrMapOvr>
    <a:masterClrMapping/>
  </p:clrMapOvr>
  <p:timing>
    <p:tnLst>
      <p:par>
        <p:cTn id="1" dur="indefinite" restart="never" nodeType="tmRoot"/>
      </p:par>
    </p:tnLst>
    <p:bldLst>
      <p:bldP spid="8"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869677" y="-104387"/>
            <a:ext cx="10262334" cy="707886"/>
          </a:xfrm>
          <a:prstGeom prst="rect">
            <a:avLst/>
          </a:prstGeom>
          <a:noFill/>
        </p:spPr>
        <p:txBody>
          <a:bodyPr wrap="square" rtlCol="0" anchor="t">
            <a:spAutoFit/>
          </a:bodyPr>
          <a:lstStyle/>
          <a:p>
            <a:r>
              <a:rPr lang="zh-CN" altLang="en-US" sz="4000" b="1" spc="240" dirty="0">
                <a:latin typeface="微软雅黑" panose="020B0503020204020204" pitchFamily="34" charset="-122"/>
                <a:ea typeface="微软雅黑" panose="020B0503020204020204" pitchFamily="34" charset="-122"/>
                <a:sym typeface="+mn-ea"/>
              </a:rPr>
              <a:t>三、</a:t>
            </a:r>
            <a:r>
              <a:rPr lang="zh-CN" altLang="en-US" sz="4000" dirty="0">
                <a:latin typeface="微软雅黑" panose="020B0503020204020204" pitchFamily="34" charset="-122"/>
                <a:ea typeface="微软雅黑" panose="020B0503020204020204" pitchFamily="34" charset="-122"/>
              </a:rPr>
              <a:t>依靠人民创造历史伟业</a:t>
            </a:r>
            <a:endParaRPr lang="zh-CN" altLang="en-US" sz="4000" dirty="0">
              <a:latin typeface="微软雅黑" panose="020B0503020204020204" pitchFamily="34" charset="-122"/>
              <a:ea typeface="微软雅黑" panose="020B0503020204020204" pitchFamily="34" charset="-122"/>
            </a:endParaRPr>
          </a:p>
        </p:txBody>
      </p:sp>
      <p:sp>
        <p:nvSpPr>
          <p:cNvPr id="5" name="文本框 4"/>
          <p:cNvSpPr txBox="1"/>
          <p:nvPr/>
        </p:nvSpPr>
        <p:spPr>
          <a:xfrm>
            <a:off x="354842" y="5812670"/>
            <a:ext cx="9266476" cy="830997"/>
          </a:xfrm>
          <a:prstGeom prst="rect">
            <a:avLst/>
          </a:prstGeom>
          <a:solidFill>
            <a:schemeClr val="accent1">
              <a:lumMod val="20000"/>
              <a:lumOff val="80000"/>
            </a:schemeClr>
          </a:solidFill>
        </p:spPr>
        <p:txBody>
          <a:bodyPr wrap="square" rtlCol="0">
            <a:spAutoFit/>
          </a:bodyPr>
          <a:lstStyle/>
          <a:p>
            <a:r>
              <a:rPr lang="zh-CN" altLang="en-US" sz="2400" dirty="0" smtClean="0">
                <a:latin typeface="微软雅黑" panose="020B0503020204020204" pitchFamily="34" charset="-122"/>
                <a:ea typeface="微软雅黑" panose="020B0503020204020204" pitchFamily="34" charset="-122"/>
              </a:rPr>
              <a:t>设计意图：</a:t>
            </a:r>
            <a:endParaRPr lang="en-US" altLang="zh-CN" sz="2400" dirty="0" smtClean="0">
              <a:latin typeface="微软雅黑" panose="020B0503020204020204" pitchFamily="34" charset="-122"/>
              <a:ea typeface="微软雅黑" panose="020B0503020204020204" pitchFamily="34" charset="-122"/>
            </a:endParaRPr>
          </a:p>
          <a:p>
            <a:r>
              <a:rPr lang="zh-CN" altLang="en-US" sz="2400" dirty="0" smtClean="0">
                <a:latin typeface="微软雅黑" panose="020B0503020204020204" pitchFamily="34" charset="-122"/>
                <a:ea typeface="微软雅黑" panose="020B0503020204020204" pitchFamily="34" charset="-122"/>
              </a:rPr>
              <a:t>       小组</a:t>
            </a:r>
            <a:r>
              <a:rPr lang="zh-CN" altLang="en-US" sz="2400" dirty="0">
                <a:latin typeface="微软雅黑" panose="020B0503020204020204" pitchFamily="34" charset="-122"/>
                <a:ea typeface="微软雅黑" panose="020B0503020204020204" pitchFamily="34" charset="-122"/>
              </a:rPr>
              <a:t>合作，理解人民群众的</a:t>
            </a:r>
            <a:r>
              <a:rPr lang="zh-CN" altLang="en-US" sz="2400" dirty="0" smtClean="0">
                <a:latin typeface="微软雅黑" panose="020B0503020204020204" pitchFamily="34" charset="-122"/>
                <a:ea typeface="微软雅黑" panose="020B0503020204020204" pitchFamily="34" charset="-122"/>
              </a:rPr>
              <a:t>作用，树立群众观点。</a:t>
            </a:r>
            <a:endParaRPr lang="zh-CN" altLang="en-US" sz="2400" dirty="0">
              <a:latin typeface="微软雅黑" panose="020B0503020204020204" pitchFamily="34" charset="-122"/>
              <a:ea typeface="微软雅黑" panose="020B0503020204020204" pitchFamily="34" charset="-122"/>
            </a:endParaRPr>
          </a:p>
        </p:txBody>
      </p:sp>
      <p:sp>
        <p:nvSpPr>
          <p:cNvPr id="8" name="TextBox 174"/>
          <p:cNvSpPr txBox="1"/>
          <p:nvPr>
            <p:custDataLst>
              <p:tags r:id="rId1"/>
            </p:custDataLst>
          </p:nvPr>
        </p:nvSpPr>
        <p:spPr>
          <a:xfrm>
            <a:off x="205273" y="761830"/>
            <a:ext cx="11878777" cy="649856"/>
          </a:xfrm>
          <a:prstGeom prst="rect">
            <a:avLst/>
          </a:prstGeom>
          <a:noFill/>
        </p:spPr>
        <p:txBody>
          <a:bodyPr wrap="square" lIns="90000" tIns="46800" rIns="90000" bIns="46800" rtlCol="0">
            <a:noAutofit/>
          </a:bodyPr>
          <a:lstStyle>
            <a:defPPr>
              <a:defRPr lang="zh-CN"/>
            </a:defPPr>
            <a:lvl1pPr indent="-285750" fontAlgn="ctr">
              <a:spcBef>
                <a:spcPts val="0"/>
              </a:spcBef>
              <a:spcAft>
                <a:spcPts val="800"/>
              </a:spcAft>
              <a:buSzPct val="100000"/>
              <a:buFont typeface="Wingdings" panose="05000000000000000000" charset="0"/>
              <a:defRPr sz="2800" spc="60">
                <a:latin typeface="微软雅黑" panose="020B0503020204020204" pitchFamily="34" charset="-122"/>
                <a:ea typeface="微软雅黑" panose="020B0503020204020204" pitchFamily="34" charset="-122"/>
              </a:defRPr>
            </a:lvl1pPr>
          </a:lstStyle>
          <a:p>
            <a:r>
              <a:rPr lang="zh-CN" altLang="en-US" dirty="0">
                <a:sym typeface="+mn-ea"/>
              </a:rPr>
              <a:t>    </a:t>
            </a:r>
            <a:r>
              <a:rPr lang="en-US" altLang="zh-CN" dirty="0">
                <a:sym typeface="+mn-ea"/>
              </a:rPr>
              <a:t>1.</a:t>
            </a:r>
            <a:r>
              <a:rPr lang="zh-CN" altLang="en-US" dirty="0">
                <a:sym typeface="+mn-ea"/>
              </a:rPr>
              <a:t>尊重人民主体地位和首创精神</a:t>
            </a:r>
            <a:endParaRPr lang="zh-CN" altLang="en-US" dirty="0">
              <a:sym typeface="+mn-ea"/>
            </a:endParaRPr>
          </a:p>
        </p:txBody>
      </p:sp>
      <p:sp>
        <p:nvSpPr>
          <p:cNvPr id="10" name="流程图: 可选过程 9"/>
          <p:cNvSpPr/>
          <p:nvPr/>
        </p:nvSpPr>
        <p:spPr bwMode="auto">
          <a:xfrm>
            <a:off x="482171" y="1661033"/>
            <a:ext cx="5158853" cy="450376"/>
          </a:xfrm>
          <a:prstGeom prst="flowChartAlternateProcess">
            <a:avLst/>
          </a:prstGeom>
          <a:solidFill>
            <a:schemeClr val="tx2">
              <a:lumMod val="90000"/>
            </a:schemeClr>
          </a:solidFill>
          <a:ln w="9525" cap="flat" cmpd="sng" algn="ctr">
            <a:solidFill>
              <a:schemeClr val="tx1"/>
            </a:solidFill>
            <a:prstDash val="solid"/>
            <a:round/>
            <a:headEnd type="none" w="med" len="med"/>
            <a:tailEnd type="none" w="med" len="med"/>
          </a:ln>
        </p:spPr>
        <p:txBody>
          <a:bodyPr vert="horz" wrap="square" lIns="91440" tIns="45720" rIns="91440" bIns="45720" numCol="1" rtlCol="0" anchor="t" anchorCtr="0" compatLnSpc="1"/>
          <a:lstStyle/>
          <a:p>
            <a:r>
              <a:rPr lang="zh-CN" altLang="en-US" sz="2400" dirty="0">
                <a:latin typeface="微软雅黑" panose="020B0503020204020204" pitchFamily="34" charset="-122"/>
                <a:ea typeface="微软雅黑" panose="020B0503020204020204" pitchFamily="34" charset="-122"/>
              </a:rPr>
              <a:t>学生活动</a:t>
            </a:r>
            <a:r>
              <a:rPr lang="zh-CN" altLang="en-US" sz="2400" dirty="0" smtClean="0">
                <a:latin typeface="微软雅黑" panose="020B0503020204020204" pitchFamily="34" charset="-122"/>
                <a:ea typeface="微软雅黑" panose="020B0503020204020204" pitchFamily="34" charset="-122"/>
              </a:rPr>
              <a:t>：搜集材料，交流分享</a:t>
            </a:r>
            <a:endParaRPr lang="en-US" altLang="zh-CN" sz="2400" dirty="0">
              <a:latin typeface="微软雅黑" panose="020B0503020204020204" pitchFamily="34" charset="-122"/>
              <a:ea typeface="微软雅黑" panose="020B0503020204020204" pitchFamily="34" charset="-122"/>
            </a:endParaRPr>
          </a:p>
        </p:txBody>
      </p:sp>
      <p:sp>
        <p:nvSpPr>
          <p:cNvPr id="4" name="圆角矩形 3"/>
          <p:cNvSpPr/>
          <p:nvPr/>
        </p:nvSpPr>
        <p:spPr bwMode="auto">
          <a:xfrm>
            <a:off x="681933" y="2820455"/>
            <a:ext cx="1395851" cy="2024500"/>
          </a:xfrm>
          <a:prstGeom prst="roundRect">
            <a:avLst/>
          </a:prstGeom>
          <a:solidFill>
            <a:schemeClr val="tx2">
              <a:lumMod val="90000"/>
            </a:schemeClr>
          </a:solidFill>
          <a:ln w="9525" cap="flat" cmpd="sng" algn="ctr">
            <a:solidFill>
              <a:schemeClr val="tx1"/>
            </a:solidFill>
            <a:prstDash val="solid"/>
            <a:round/>
            <a:headEnd type="none" w="med" len="med"/>
            <a:tailEnd type="none" w="med" len="med"/>
          </a:ln>
        </p:spPr>
        <p:txBody>
          <a:bodyPr vert="horz" wrap="square" lIns="91440" tIns="45720" rIns="91440" bIns="45720" numCol="1" rtlCol="0" anchor="t" anchorCtr="0" compatLnSpc="1"/>
          <a:lstStyle/>
          <a:p>
            <a:pPr marL="0" marR="0" indent="0" algn="ctr" defTabSz="914400" rtl="0" eaLnBrk="1" fontAlgn="base" latinLnBrk="0" hangingPunct="1">
              <a:lnSpc>
                <a:spcPct val="100000"/>
              </a:lnSpc>
              <a:spcBef>
                <a:spcPct val="0"/>
              </a:spcBef>
              <a:spcAft>
                <a:spcPct val="0"/>
              </a:spcAft>
              <a:buClrTx/>
              <a:buSzTx/>
              <a:buFont typeface="Arial" panose="020B0604020202020204" pitchFamily="34" charset="0"/>
              <a:buNone/>
            </a:pPr>
            <a:r>
              <a:rPr kumimoji="0" lang="zh-CN" altLang="en-US" sz="3200" b="0" i="0" u="none" strike="noStrike" cap="none" normalizeH="0" baseline="0" dirty="0" smtClean="0">
                <a:ln>
                  <a:noFill/>
                </a:ln>
                <a:solidFill>
                  <a:schemeClr val="tx1"/>
                </a:solidFill>
                <a:effectLst/>
                <a:latin typeface="微软雅黑" panose="020B0503020204020204" pitchFamily="34" charset="-122"/>
                <a:ea typeface="微软雅黑" panose="020B0503020204020204" pitchFamily="34" charset="-122"/>
              </a:rPr>
              <a:t>经济</a:t>
            </a:r>
            <a:endParaRPr kumimoji="0" lang="en-US" altLang="zh-CN" sz="3200" b="0" i="0" u="none" strike="noStrike" cap="none" normalizeH="0" baseline="0" dirty="0" smtClean="0">
              <a:ln>
                <a:noFill/>
              </a:ln>
              <a:solidFill>
                <a:schemeClr val="tx1"/>
              </a:solidFill>
              <a:effectLst/>
              <a:latin typeface="微软雅黑" panose="020B0503020204020204" pitchFamily="34" charset="-122"/>
              <a:ea typeface="微软雅黑" panose="020B0503020204020204" pitchFamily="34" charset="-122"/>
            </a:endParaRPr>
          </a:p>
          <a:p>
            <a:pPr marL="0" marR="0" indent="0" algn="ctr" defTabSz="914400" rtl="0" eaLnBrk="1" fontAlgn="base" latinLnBrk="0" hangingPunct="1">
              <a:lnSpc>
                <a:spcPct val="100000"/>
              </a:lnSpc>
              <a:spcBef>
                <a:spcPct val="0"/>
              </a:spcBef>
              <a:spcAft>
                <a:spcPct val="0"/>
              </a:spcAft>
              <a:buClrTx/>
              <a:buSzTx/>
              <a:buFont typeface="Arial" panose="020B0604020202020204" pitchFamily="34" charset="0"/>
              <a:buNone/>
            </a:pPr>
            <a:r>
              <a:rPr kumimoji="0" lang="zh-CN" altLang="en-US" sz="3200" b="0" i="0" u="none" strike="noStrike" cap="none" normalizeH="0" baseline="0" dirty="0" smtClean="0">
                <a:ln>
                  <a:noFill/>
                </a:ln>
                <a:solidFill>
                  <a:schemeClr val="tx1"/>
                </a:solidFill>
                <a:effectLst/>
                <a:latin typeface="微软雅黑" panose="020B0503020204020204" pitchFamily="34" charset="-122"/>
                <a:ea typeface="微软雅黑" panose="020B0503020204020204" pitchFamily="34" charset="-122"/>
              </a:rPr>
              <a:t>建设组</a:t>
            </a:r>
            <a:endParaRPr kumimoji="0" lang="zh-CN" altLang="en-US" sz="3200" b="0" i="0" u="none" strike="noStrike" cap="none" normalizeH="0" baseline="0" dirty="0" smtClean="0">
              <a:ln>
                <a:noFill/>
              </a:ln>
              <a:solidFill>
                <a:schemeClr val="tx1"/>
              </a:solidFill>
              <a:effectLst/>
              <a:latin typeface="微软雅黑" panose="020B0503020204020204" pitchFamily="34" charset="-122"/>
              <a:ea typeface="微软雅黑" panose="020B0503020204020204" pitchFamily="34" charset="-122"/>
            </a:endParaRPr>
          </a:p>
        </p:txBody>
      </p:sp>
      <p:sp>
        <p:nvSpPr>
          <p:cNvPr id="9" name="圆角矩形 8"/>
          <p:cNvSpPr/>
          <p:nvPr/>
        </p:nvSpPr>
        <p:spPr bwMode="auto">
          <a:xfrm>
            <a:off x="3061598" y="2820455"/>
            <a:ext cx="1395851" cy="2024499"/>
          </a:xfrm>
          <a:prstGeom prst="roundRect">
            <a:avLst/>
          </a:prstGeom>
          <a:solidFill>
            <a:schemeClr val="tx2">
              <a:lumMod val="90000"/>
            </a:schemeClr>
          </a:solidFill>
          <a:ln w="9525" cap="flat" cmpd="sng" algn="ctr">
            <a:solidFill>
              <a:schemeClr val="tx1"/>
            </a:solidFill>
            <a:prstDash val="solid"/>
            <a:round/>
            <a:headEnd type="none" w="med" len="med"/>
            <a:tailEnd type="none" w="med" len="med"/>
          </a:ln>
        </p:spPr>
        <p:txBody>
          <a:bodyPr vert="horz" wrap="square" lIns="91440" tIns="45720" rIns="91440" bIns="45720" numCol="1" rtlCol="0" anchor="t" anchorCtr="0" compatLnSpc="1"/>
          <a:lstStyle/>
          <a:p>
            <a:pPr algn="ctr">
              <a:buFont typeface="Arial" panose="020B0604020202020204" pitchFamily="34" charset="0"/>
            </a:pPr>
            <a:r>
              <a:rPr lang="zh-CN" altLang="en-US" sz="3200" dirty="0" smtClean="0">
                <a:latin typeface="微软雅黑" panose="020B0503020204020204" pitchFamily="34" charset="-122"/>
                <a:ea typeface="微软雅黑" panose="020B0503020204020204" pitchFamily="34" charset="-122"/>
              </a:rPr>
              <a:t>政治建设</a:t>
            </a:r>
            <a:r>
              <a:rPr lang="zh-CN" altLang="en-US" sz="3200" dirty="0">
                <a:latin typeface="微软雅黑" panose="020B0503020204020204" pitchFamily="34" charset="-122"/>
                <a:ea typeface="微软雅黑" panose="020B0503020204020204" pitchFamily="34" charset="-122"/>
              </a:rPr>
              <a:t>组</a:t>
            </a:r>
            <a:endParaRPr lang="zh-CN" altLang="en-US" sz="3200" dirty="0">
              <a:latin typeface="微软雅黑" panose="020B0503020204020204" pitchFamily="34" charset="-122"/>
              <a:ea typeface="微软雅黑" panose="020B0503020204020204" pitchFamily="34" charset="-122"/>
            </a:endParaRPr>
          </a:p>
        </p:txBody>
      </p:sp>
      <p:sp>
        <p:nvSpPr>
          <p:cNvPr id="12" name="圆角矩形 11"/>
          <p:cNvSpPr/>
          <p:nvPr/>
        </p:nvSpPr>
        <p:spPr bwMode="auto">
          <a:xfrm>
            <a:off x="5441264" y="2820459"/>
            <a:ext cx="1395851" cy="2024496"/>
          </a:xfrm>
          <a:prstGeom prst="roundRect">
            <a:avLst/>
          </a:prstGeom>
          <a:solidFill>
            <a:schemeClr val="tx2">
              <a:lumMod val="90000"/>
            </a:schemeClr>
          </a:solidFill>
          <a:ln w="9525" cap="flat" cmpd="sng" algn="ctr">
            <a:solidFill>
              <a:schemeClr val="tx1"/>
            </a:solidFill>
            <a:prstDash val="solid"/>
            <a:round/>
            <a:headEnd type="none" w="med" len="med"/>
            <a:tailEnd type="none" w="med" len="med"/>
          </a:ln>
        </p:spPr>
        <p:txBody>
          <a:bodyPr vert="horz" wrap="square" lIns="91440" tIns="45720" rIns="91440" bIns="45720" numCol="1" rtlCol="0" anchor="t" anchorCtr="0" compatLnSpc="1"/>
          <a:lstStyle/>
          <a:p>
            <a:pPr algn="ctr">
              <a:buFont typeface="Arial" panose="020B0604020202020204" pitchFamily="34" charset="0"/>
            </a:pPr>
            <a:r>
              <a:rPr lang="zh-CN" altLang="en-US" sz="3200" dirty="0">
                <a:latin typeface="微软雅黑" panose="020B0503020204020204" pitchFamily="34" charset="-122"/>
                <a:ea typeface="微软雅黑" panose="020B0503020204020204" pitchFamily="34" charset="-122"/>
              </a:rPr>
              <a:t>文化</a:t>
            </a:r>
            <a:endParaRPr lang="en-US" altLang="zh-CN" sz="3200" dirty="0">
              <a:latin typeface="微软雅黑" panose="020B0503020204020204" pitchFamily="34" charset="-122"/>
              <a:ea typeface="微软雅黑" panose="020B0503020204020204" pitchFamily="34" charset="-122"/>
            </a:endParaRPr>
          </a:p>
          <a:p>
            <a:pPr algn="ctr">
              <a:buFont typeface="Arial" panose="020B0604020202020204" pitchFamily="34" charset="0"/>
            </a:pPr>
            <a:r>
              <a:rPr lang="zh-CN" altLang="en-US" sz="3200" dirty="0">
                <a:latin typeface="微软雅黑" panose="020B0503020204020204" pitchFamily="34" charset="-122"/>
                <a:ea typeface="微软雅黑" panose="020B0503020204020204" pitchFamily="34" charset="-122"/>
              </a:rPr>
              <a:t>建设组</a:t>
            </a:r>
            <a:endParaRPr lang="zh-CN" altLang="en-US" sz="3200" dirty="0">
              <a:latin typeface="微软雅黑" panose="020B0503020204020204" pitchFamily="34" charset="-122"/>
              <a:ea typeface="微软雅黑" panose="020B0503020204020204" pitchFamily="34" charset="-122"/>
            </a:endParaRPr>
          </a:p>
        </p:txBody>
      </p:sp>
      <p:sp>
        <p:nvSpPr>
          <p:cNvPr id="13" name="圆角矩形 12"/>
          <p:cNvSpPr/>
          <p:nvPr/>
        </p:nvSpPr>
        <p:spPr bwMode="auto">
          <a:xfrm>
            <a:off x="7820929" y="2820455"/>
            <a:ext cx="1395851" cy="2003889"/>
          </a:xfrm>
          <a:prstGeom prst="roundRect">
            <a:avLst/>
          </a:prstGeom>
          <a:solidFill>
            <a:schemeClr val="tx2">
              <a:lumMod val="90000"/>
            </a:schemeClr>
          </a:solidFill>
          <a:ln w="9525" cap="flat" cmpd="sng" algn="ctr">
            <a:solidFill>
              <a:schemeClr val="tx1"/>
            </a:solidFill>
            <a:prstDash val="solid"/>
            <a:round/>
            <a:headEnd type="none" w="med" len="med"/>
            <a:tailEnd type="none" w="med" len="med"/>
          </a:ln>
        </p:spPr>
        <p:txBody>
          <a:bodyPr vert="horz" wrap="square" lIns="91440" tIns="45720" rIns="91440" bIns="45720" numCol="1" rtlCol="0" anchor="t" anchorCtr="0" compatLnSpc="1"/>
          <a:lstStyle/>
          <a:p>
            <a:pPr algn="ctr">
              <a:buFont typeface="Arial" panose="020B0604020202020204" pitchFamily="34" charset="0"/>
            </a:pPr>
            <a:r>
              <a:rPr lang="zh-CN" altLang="en-US" sz="3200" dirty="0">
                <a:latin typeface="微软雅黑" panose="020B0503020204020204" pitchFamily="34" charset="-122"/>
                <a:ea typeface="微软雅黑" panose="020B0503020204020204" pitchFamily="34" charset="-122"/>
              </a:rPr>
              <a:t>社会</a:t>
            </a:r>
            <a:endParaRPr lang="en-US" altLang="zh-CN" sz="3200" dirty="0">
              <a:latin typeface="微软雅黑" panose="020B0503020204020204" pitchFamily="34" charset="-122"/>
              <a:ea typeface="微软雅黑" panose="020B0503020204020204" pitchFamily="34" charset="-122"/>
            </a:endParaRPr>
          </a:p>
          <a:p>
            <a:pPr algn="ctr">
              <a:buFont typeface="Arial" panose="020B0604020202020204" pitchFamily="34" charset="0"/>
            </a:pPr>
            <a:r>
              <a:rPr lang="zh-CN" altLang="en-US" sz="3200" dirty="0">
                <a:latin typeface="微软雅黑" panose="020B0503020204020204" pitchFamily="34" charset="-122"/>
                <a:ea typeface="微软雅黑" panose="020B0503020204020204" pitchFamily="34" charset="-122"/>
              </a:rPr>
              <a:t>建设组</a:t>
            </a:r>
            <a:endParaRPr lang="zh-CN" altLang="en-US" sz="3200" dirty="0">
              <a:latin typeface="微软雅黑" panose="020B0503020204020204" pitchFamily="34" charset="-122"/>
              <a:ea typeface="微软雅黑" panose="020B0503020204020204" pitchFamily="34" charset="-122"/>
            </a:endParaRPr>
          </a:p>
        </p:txBody>
      </p:sp>
      <p:sp>
        <p:nvSpPr>
          <p:cNvPr id="14" name="圆角矩形 13"/>
          <p:cNvSpPr/>
          <p:nvPr/>
        </p:nvSpPr>
        <p:spPr bwMode="auto">
          <a:xfrm>
            <a:off x="10200594" y="2820455"/>
            <a:ext cx="1395851" cy="2024500"/>
          </a:xfrm>
          <a:prstGeom prst="roundRect">
            <a:avLst/>
          </a:prstGeom>
          <a:solidFill>
            <a:schemeClr val="tx2">
              <a:lumMod val="90000"/>
            </a:schemeClr>
          </a:solidFill>
          <a:ln w="9525" cap="flat" cmpd="sng" algn="ctr">
            <a:solidFill>
              <a:schemeClr val="tx1"/>
            </a:solidFill>
            <a:prstDash val="solid"/>
            <a:round/>
            <a:headEnd type="none" w="med" len="med"/>
            <a:tailEnd type="none" w="med" len="med"/>
          </a:ln>
        </p:spPr>
        <p:txBody>
          <a:bodyPr vert="horz" wrap="square" lIns="91440" tIns="45720" rIns="91440" bIns="45720" numCol="1" rtlCol="0" anchor="t" anchorCtr="0" compatLnSpc="1"/>
          <a:lstStyle/>
          <a:p>
            <a:pPr algn="ctr">
              <a:buFont typeface="Arial" panose="020B0604020202020204" pitchFamily="34" charset="0"/>
            </a:pPr>
            <a:r>
              <a:rPr lang="zh-CN" altLang="en-US" sz="3200" dirty="0">
                <a:latin typeface="微软雅黑" panose="020B0503020204020204" pitchFamily="34" charset="-122"/>
                <a:ea typeface="微软雅黑" panose="020B0503020204020204" pitchFamily="34" charset="-122"/>
              </a:rPr>
              <a:t>生态文明</a:t>
            </a:r>
            <a:endParaRPr lang="en-US" altLang="zh-CN" sz="3200" dirty="0">
              <a:latin typeface="微软雅黑" panose="020B0503020204020204" pitchFamily="34" charset="-122"/>
              <a:ea typeface="微软雅黑" panose="020B0503020204020204" pitchFamily="34" charset="-122"/>
            </a:endParaRPr>
          </a:p>
          <a:p>
            <a:pPr algn="ctr">
              <a:buFont typeface="Arial" panose="020B0604020202020204" pitchFamily="34" charset="0"/>
            </a:pPr>
            <a:r>
              <a:rPr lang="zh-CN" altLang="en-US" sz="3200" dirty="0">
                <a:latin typeface="微软雅黑" panose="020B0503020204020204" pitchFamily="34" charset="-122"/>
                <a:ea typeface="微软雅黑" panose="020B0503020204020204" pitchFamily="34" charset="-122"/>
              </a:rPr>
              <a:t>建设组</a:t>
            </a:r>
            <a:endParaRPr lang="zh-CN" altLang="en-US" sz="3200" dirty="0">
              <a:latin typeface="微软雅黑" panose="020B0503020204020204" pitchFamily="34" charset="-122"/>
              <a:ea typeface="微软雅黑" panose="020B0503020204020204" pitchFamily="34" charset="-122"/>
            </a:endParaRPr>
          </a:p>
        </p:txBody>
      </p:sp>
    </p:spTree>
  </p:cSld>
  <p:clrMapOvr>
    <a:masterClrMapping/>
  </p:clrMapOvr>
  <p:timing>
    <p:tnLst>
      <p:par>
        <p:cTn id="1" dur="indefinite" restart="never" nodeType="tmRoot"/>
      </p:par>
    </p:tnLst>
    <p:bldLst>
      <p:bldP spid="8"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框 2"/>
          <p:cNvSpPr txBox="1"/>
          <p:nvPr/>
        </p:nvSpPr>
        <p:spPr>
          <a:xfrm>
            <a:off x="869677" y="-104387"/>
            <a:ext cx="10262334" cy="707886"/>
          </a:xfrm>
          <a:prstGeom prst="rect">
            <a:avLst/>
          </a:prstGeom>
          <a:noFill/>
        </p:spPr>
        <p:txBody>
          <a:bodyPr wrap="square" rtlCol="0" anchor="t">
            <a:spAutoFit/>
          </a:bodyPr>
          <a:lstStyle/>
          <a:p>
            <a:r>
              <a:rPr lang="zh-CN" altLang="en-US" sz="4000" b="1" spc="240" dirty="0">
                <a:latin typeface="微软雅黑" panose="020B0503020204020204" pitchFamily="34" charset="-122"/>
                <a:ea typeface="微软雅黑" panose="020B0503020204020204" pitchFamily="34" charset="-122"/>
                <a:sym typeface="+mn-ea"/>
              </a:rPr>
              <a:t>三、</a:t>
            </a:r>
            <a:r>
              <a:rPr lang="zh-CN" altLang="en-US" sz="4000" dirty="0">
                <a:latin typeface="微软雅黑" panose="020B0503020204020204" pitchFamily="34" charset="-122"/>
                <a:ea typeface="微软雅黑" panose="020B0503020204020204" pitchFamily="34" charset="-122"/>
              </a:rPr>
              <a:t>依靠人民创造历史伟业</a:t>
            </a:r>
            <a:endParaRPr lang="zh-CN" altLang="en-US" sz="4000" dirty="0">
              <a:latin typeface="微软雅黑" panose="020B0503020204020204" pitchFamily="34" charset="-122"/>
              <a:ea typeface="微软雅黑" panose="020B0503020204020204" pitchFamily="34" charset="-122"/>
            </a:endParaRPr>
          </a:p>
        </p:txBody>
      </p:sp>
      <p:sp>
        <p:nvSpPr>
          <p:cNvPr id="4" name="TextBox 174"/>
          <p:cNvSpPr txBox="1"/>
          <p:nvPr>
            <p:custDataLst>
              <p:tags r:id="rId1"/>
            </p:custDataLst>
          </p:nvPr>
        </p:nvSpPr>
        <p:spPr>
          <a:xfrm>
            <a:off x="198758" y="869301"/>
            <a:ext cx="11878777" cy="649856"/>
          </a:xfrm>
          <a:prstGeom prst="rect">
            <a:avLst/>
          </a:prstGeom>
          <a:noFill/>
        </p:spPr>
        <p:txBody>
          <a:bodyPr wrap="square" lIns="90000" tIns="46800" rIns="90000" bIns="46800" rtlCol="0">
            <a:noAutofit/>
          </a:bodyPr>
          <a:lstStyle>
            <a:defPPr>
              <a:defRPr lang="zh-CN"/>
            </a:defPPr>
            <a:lvl1pPr indent="-285750" fontAlgn="ctr">
              <a:spcBef>
                <a:spcPts val="0"/>
              </a:spcBef>
              <a:spcAft>
                <a:spcPts val="800"/>
              </a:spcAft>
              <a:buSzPct val="100000"/>
              <a:buFont typeface="Wingdings" panose="05000000000000000000" charset="0"/>
              <a:defRPr sz="2800" spc="60">
                <a:latin typeface="微软雅黑" panose="020B0503020204020204" pitchFamily="34" charset="-122"/>
                <a:ea typeface="微软雅黑" panose="020B0503020204020204" pitchFamily="34" charset="-122"/>
              </a:defRPr>
            </a:lvl1pPr>
          </a:lstStyle>
          <a:p>
            <a:r>
              <a:rPr lang="zh-CN" altLang="en-US" dirty="0">
                <a:sym typeface="+mn-ea"/>
              </a:rPr>
              <a:t>    </a:t>
            </a:r>
            <a:r>
              <a:rPr lang="en-US" altLang="zh-CN" dirty="0">
                <a:sym typeface="+mn-ea"/>
              </a:rPr>
              <a:t>1.</a:t>
            </a:r>
            <a:r>
              <a:rPr lang="zh-CN" altLang="en-US" dirty="0">
                <a:sym typeface="+mn-ea"/>
              </a:rPr>
              <a:t>尊重人民主体地位和首创精神</a:t>
            </a:r>
            <a:endParaRPr lang="zh-CN" altLang="en-US" dirty="0">
              <a:sym typeface="+mn-ea"/>
            </a:endParaRPr>
          </a:p>
        </p:txBody>
      </p:sp>
      <p:sp>
        <p:nvSpPr>
          <p:cNvPr id="5" name="圆角矩形 4"/>
          <p:cNvSpPr/>
          <p:nvPr/>
        </p:nvSpPr>
        <p:spPr bwMode="auto">
          <a:xfrm>
            <a:off x="631029" y="2351473"/>
            <a:ext cx="10844872" cy="2906328"/>
          </a:xfrm>
          <a:prstGeom prst="roundRect">
            <a:avLst/>
          </a:prstGeom>
          <a:solidFill>
            <a:srgbClr val="F2FCF7"/>
          </a:solidFill>
          <a:ln w="9525" cap="flat" cmpd="sng" algn="ctr">
            <a:solidFill>
              <a:schemeClr val="tx1"/>
            </a:solidFill>
            <a:prstDash val="solid"/>
            <a:round/>
            <a:headEnd type="none" w="med" len="med"/>
            <a:tailEnd type="none" w="med" len="med"/>
          </a:ln>
        </p:spPr>
        <p:txBody>
          <a:bodyPr vert="horz" wrap="square" lIns="91440" tIns="45720" rIns="91440" bIns="45720" numCol="1" rtlCol="0" anchor="t" anchorCtr="0" compatLnSpc="1"/>
          <a:lstStyle/>
          <a:p>
            <a:r>
              <a:rPr lang="zh-CN" altLang="en-US" sz="2400" dirty="0" smtClean="0">
                <a:latin typeface="微软雅黑" panose="020B0503020204020204" pitchFamily="34" charset="-122"/>
                <a:ea typeface="微软雅黑" panose="020B0503020204020204" pitchFamily="34" charset="-122"/>
              </a:rPr>
              <a:t>       </a:t>
            </a:r>
            <a:r>
              <a:rPr lang="zh-CN" altLang="en-US" sz="2800" dirty="0" smtClean="0">
                <a:latin typeface="微软雅黑" panose="020B0503020204020204" pitchFamily="34" charset="-122"/>
                <a:ea typeface="微软雅黑" panose="020B0503020204020204" pitchFamily="34" charset="-122"/>
              </a:rPr>
              <a:t>事实</a:t>
            </a:r>
            <a:r>
              <a:rPr lang="zh-CN" altLang="en-US" sz="2800" dirty="0">
                <a:latin typeface="微软雅黑" panose="020B0503020204020204" pitchFamily="34" charset="-122"/>
                <a:ea typeface="微软雅黑" panose="020B0503020204020204" pitchFamily="34" charset="-122"/>
              </a:rPr>
              <a:t>充分证明，人民是真正的英雄，激励人民群众自力更生、艰苦奋斗的内生动力，对人民群众创造自己的美好生活至关重要。只要我们始终坚持为了人民、依靠人民，尊重人民群众主体地位和首创精神，把人民群众中蕴藏着的智慧和力量充分激发出来，就一定能够不断创造出更多令人刮目相看的人间奇迹！</a:t>
            </a:r>
            <a:endParaRPr lang="en-US" altLang="zh-CN" sz="2800" dirty="0">
              <a:latin typeface="微软雅黑" panose="020B0503020204020204" pitchFamily="34" charset="-122"/>
              <a:ea typeface="微软雅黑" panose="020B0503020204020204" pitchFamily="34" charset="-122"/>
            </a:endParaRPr>
          </a:p>
          <a:p>
            <a:r>
              <a:rPr lang="en-US" altLang="zh-CN" sz="2200" dirty="0" smtClean="0">
                <a:latin typeface="微软雅黑" panose="020B0503020204020204" pitchFamily="34" charset="-122"/>
                <a:ea typeface="微软雅黑" panose="020B0503020204020204" pitchFamily="34" charset="-122"/>
              </a:rPr>
              <a:t>                        ——</a:t>
            </a:r>
            <a:r>
              <a:rPr lang="zh-CN" altLang="en-US" sz="2200" dirty="0" smtClean="0">
                <a:latin typeface="微软雅黑" panose="020B0503020204020204" pitchFamily="34" charset="-122"/>
                <a:ea typeface="微软雅黑" panose="020B0503020204020204" pitchFamily="34" charset="-122"/>
              </a:rPr>
              <a:t>习近平</a:t>
            </a:r>
            <a:r>
              <a:rPr lang="en-US" altLang="zh-CN" sz="2200" dirty="0">
                <a:latin typeface="微软雅黑" panose="020B0503020204020204" pitchFamily="34" charset="-122"/>
                <a:ea typeface="微软雅黑" panose="020B0503020204020204" pitchFamily="34" charset="-122"/>
              </a:rPr>
              <a:t>2021</a:t>
            </a:r>
            <a:r>
              <a:rPr lang="zh-CN" altLang="en-US" sz="2200" dirty="0">
                <a:latin typeface="微软雅黑" panose="020B0503020204020204" pitchFamily="34" charset="-122"/>
                <a:ea typeface="微软雅黑" panose="020B0503020204020204" pitchFamily="34" charset="-122"/>
              </a:rPr>
              <a:t>年</a:t>
            </a:r>
            <a:r>
              <a:rPr lang="en-US" altLang="zh-CN" sz="2200" dirty="0">
                <a:latin typeface="微软雅黑" panose="020B0503020204020204" pitchFamily="34" charset="-122"/>
                <a:ea typeface="微软雅黑" panose="020B0503020204020204" pitchFamily="34" charset="-122"/>
              </a:rPr>
              <a:t>2</a:t>
            </a:r>
            <a:r>
              <a:rPr lang="zh-CN" altLang="en-US" sz="2200" dirty="0">
                <a:latin typeface="微软雅黑" panose="020B0503020204020204" pitchFamily="34" charset="-122"/>
                <a:ea typeface="微软雅黑" panose="020B0503020204020204" pitchFamily="34" charset="-122"/>
              </a:rPr>
              <a:t>月</a:t>
            </a:r>
            <a:r>
              <a:rPr lang="en-US" altLang="zh-CN" sz="2200" dirty="0">
                <a:latin typeface="微软雅黑" panose="020B0503020204020204" pitchFamily="34" charset="-122"/>
                <a:ea typeface="微软雅黑" panose="020B0503020204020204" pitchFamily="34" charset="-122"/>
              </a:rPr>
              <a:t>25</a:t>
            </a:r>
            <a:r>
              <a:rPr lang="zh-CN" altLang="en-US" sz="2200" dirty="0">
                <a:latin typeface="微软雅黑" panose="020B0503020204020204" pitchFamily="34" charset="-122"/>
                <a:ea typeface="微软雅黑" panose="020B0503020204020204" pitchFamily="34" charset="-122"/>
              </a:rPr>
              <a:t>日在全国脱贫攻坚总结表彰大会上的讲话</a:t>
            </a:r>
            <a:endParaRPr lang="zh-CN" altLang="en-US" sz="2200" dirty="0">
              <a:latin typeface="微软雅黑" panose="020B0503020204020204" pitchFamily="34" charset="-122"/>
              <a:ea typeface="微软雅黑" panose="020B0503020204020204" pitchFamily="34" charset="-122"/>
            </a:endParaRPr>
          </a:p>
        </p:txBody>
      </p:sp>
    </p:spTree>
  </p:cSld>
  <p:clrMapOvr>
    <a:masterClrMapping/>
  </p:clrMapOvr>
  <p:timing>
    <p:tnLst>
      <p:par>
        <p:cTn id="1" dur="indefinite" restart="never" nodeType="tmRoot"/>
      </p:par>
    </p:tnLst>
    <p:bldLst>
      <p:bldP spid="4"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框 2"/>
          <p:cNvSpPr txBox="1"/>
          <p:nvPr/>
        </p:nvSpPr>
        <p:spPr>
          <a:xfrm>
            <a:off x="869677" y="-104387"/>
            <a:ext cx="10262334" cy="707886"/>
          </a:xfrm>
          <a:prstGeom prst="rect">
            <a:avLst/>
          </a:prstGeom>
          <a:noFill/>
        </p:spPr>
        <p:txBody>
          <a:bodyPr wrap="square" rtlCol="0" anchor="t">
            <a:spAutoFit/>
          </a:bodyPr>
          <a:lstStyle/>
          <a:p>
            <a:r>
              <a:rPr lang="zh-CN" altLang="en-US" sz="4000" b="1" spc="240" dirty="0">
                <a:latin typeface="微软雅黑" panose="020B0503020204020204" pitchFamily="34" charset="-122"/>
                <a:ea typeface="微软雅黑" panose="020B0503020204020204" pitchFamily="34" charset="-122"/>
                <a:sym typeface="+mn-ea"/>
              </a:rPr>
              <a:t>三、</a:t>
            </a:r>
            <a:r>
              <a:rPr lang="zh-CN" altLang="en-US" sz="4000" dirty="0">
                <a:latin typeface="微软雅黑" panose="020B0503020204020204" pitchFamily="34" charset="-122"/>
                <a:ea typeface="微软雅黑" panose="020B0503020204020204" pitchFamily="34" charset="-122"/>
              </a:rPr>
              <a:t>依靠人民创造历史伟业</a:t>
            </a:r>
            <a:endParaRPr lang="zh-CN" altLang="en-US" sz="4000" dirty="0">
              <a:latin typeface="微软雅黑" panose="020B0503020204020204" pitchFamily="34" charset="-122"/>
              <a:ea typeface="微软雅黑" panose="020B0503020204020204" pitchFamily="34" charset="-122"/>
            </a:endParaRPr>
          </a:p>
        </p:txBody>
      </p:sp>
      <p:sp>
        <p:nvSpPr>
          <p:cNvPr id="4" name="TextBox 174"/>
          <p:cNvSpPr txBox="1"/>
          <p:nvPr>
            <p:custDataLst>
              <p:tags r:id="rId1"/>
            </p:custDataLst>
          </p:nvPr>
        </p:nvSpPr>
        <p:spPr>
          <a:xfrm>
            <a:off x="191625" y="683431"/>
            <a:ext cx="11878777" cy="649856"/>
          </a:xfrm>
          <a:prstGeom prst="rect">
            <a:avLst/>
          </a:prstGeom>
          <a:noFill/>
        </p:spPr>
        <p:txBody>
          <a:bodyPr wrap="square" lIns="90000" tIns="46800" rIns="90000" bIns="46800" rtlCol="0">
            <a:noAutofit/>
          </a:bodyPr>
          <a:lstStyle>
            <a:defPPr>
              <a:defRPr lang="zh-CN"/>
            </a:defPPr>
            <a:lvl1pPr indent="-285750" fontAlgn="ctr">
              <a:spcBef>
                <a:spcPts val="0"/>
              </a:spcBef>
              <a:spcAft>
                <a:spcPts val="800"/>
              </a:spcAft>
              <a:buSzPct val="100000"/>
              <a:buFont typeface="Wingdings" panose="05000000000000000000" charset="0"/>
              <a:defRPr sz="2800" spc="60">
                <a:latin typeface="微软雅黑" panose="020B0503020204020204" pitchFamily="34" charset="-122"/>
                <a:ea typeface="微软雅黑" panose="020B0503020204020204" pitchFamily="34" charset="-122"/>
              </a:defRPr>
            </a:lvl1pPr>
          </a:lstStyle>
          <a:p>
            <a:r>
              <a:rPr lang="zh-CN" altLang="en-US" dirty="0">
                <a:sym typeface="+mn-ea"/>
              </a:rPr>
              <a:t>    </a:t>
            </a:r>
            <a:r>
              <a:rPr lang="en-US" altLang="zh-CN" dirty="0" smtClean="0">
                <a:sym typeface="+mn-ea"/>
              </a:rPr>
              <a:t>2.</a:t>
            </a:r>
            <a:r>
              <a:rPr lang="zh-CN" altLang="en-US" dirty="0">
                <a:sym typeface="+mn-ea"/>
              </a:rPr>
              <a:t>把群众路线贯彻到治国理政全部活动之中</a:t>
            </a:r>
            <a:endParaRPr lang="zh-CN" altLang="en-US" dirty="0">
              <a:sym typeface="+mn-ea"/>
            </a:endParaRPr>
          </a:p>
        </p:txBody>
      </p:sp>
      <p:sp>
        <p:nvSpPr>
          <p:cNvPr id="10" name="文本框 9"/>
          <p:cNvSpPr txBox="1"/>
          <p:nvPr/>
        </p:nvSpPr>
        <p:spPr>
          <a:xfrm>
            <a:off x="86447" y="5262776"/>
            <a:ext cx="11231551" cy="1015663"/>
          </a:xfrm>
          <a:prstGeom prst="rect">
            <a:avLst/>
          </a:prstGeom>
          <a:solidFill>
            <a:schemeClr val="accent1">
              <a:lumMod val="20000"/>
              <a:lumOff val="80000"/>
            </a:schemeClr>
          </a:solidFill>
        </p:spPr>
        <p:txBody>
          <a:bodyPr wrap="square" rtlCol="0">
            <a:spAutoFit/>
          </a:bodyPr>
          <a:lstStyle/>
          <a:p>
            <a:r>
              <a:rPr lang="zh-CN" altLang="en-US" sz="2000" dirty="0" smtClean="0">
                <a:latin typeface="微软雅黑" panose="020B0503020204020204" pitchFamily="34" charset="-122"/>
                <a:ea typeface="微软雅黑" panose="020B0503020204020204" pitchFamily="34" charset="-122"/>
              </a:rPr>
              <a:t>设计意图：</a:t>
            </a:r>
            <a:endParaRPr lang="en-US" altLang="zh-CN" sz="2000" dirty="0" smtClean="0">
              <a:latin typeface="微软雅黑" panose="020B0503020204020204" pitchFamily="34" charset="-122"/>
              <a:ea typeface="微软雅黑" panose="020B0503020204020204" pitchFamily="34" charset="-122"/>
            </a:endParaRPr>
          </a:p>
          <a:p>
            <a:r>
              <a:rPr lang="en-US" altLang="zh-CN" sz="2000" dirty="0">
                <a:latin typeface="微软雅黑" panose="020B0503020204020204" pitchFamily="34" charset="-122"/>
                <a:ea typeface="微软雅黑" panose="020B0503020204020204" pitchFamily="34" charset="-122"/>
              </a:rPr>
              <a:t> </a:t>
            </a:r>
            <a:r>
              <a:rPr lang="en-US" altLang="zh-CN" sz="2000" dirty="0" smtClean="0">
                <a:latin typeface="微软雅黑" panose="020B0503020204020204" pitchFamily="34" charset="-122"/>
                <a:ea typeface="微软雅黑" panose="020B0503020204020204" pitchFamily="34" charset="-122"/>
              </a:rPr>
              <a:t>      </a:t>
            </a:r>
            <a:r>
              <a:rPr lang="zh-CN" altLang="en-US" sz="2000" dirty="0" smtClean="0">
                <a:latin typeface="微软雅黑" panose="020B0503020204020204" pitchFamily="34" charset="-122"/>
                <a:ea typeface="微软雅黑" panose="020B0503020204020204" pitchFamily="34" charset="-122"/>
              </a:rPr>
              <a:t>朗读“金句</a:t>
            </a:r>
            <a:r>
              <a:rPr lang="en-US" altLang="zh-CN" sz="2000" dirty="0" smtClean="0">
                <a:latin typeface="微软雅黑" panose="020B0503020204020204" pitchFamily="34" charset="-122"/>
                <a:ea typeface="微软雅黑" panose="020B0503020204020204" pitchFamily="34" charset="-122"/>
              </a:rPr>
              <a:t>”</a:t>
            </a:r>
            <a:r>
              <a:rPr lang="zh-CN" altLang="en-US" sz="2000" spc="240" dirty="0" smtClean="0">
                <a:latin typeface="微软雅黑" panose="020B0503020204020204" pitchFamily="34" charset="-122"/>
                <a:ea typeface="微软雅黑" panose="020B0503020204020204" pitchFamily="34" charset="-122"/>
                <a:sym typeface="+mn-ea"/>
              </a:rPr>
              <a:t>，交流感悟，明确</a:t>
            </a:r>
            <a:r>
              <a:rPr kumimoji="1" lang="zh-CN" altLang="en-US" sz="2000" dirty="0" smtClean="0">
                <a:latin typeface="微软雅黑" panose="020B0503020204020204" pitchFamily="34" charset="-122"/>
                <a:ea typeface="微软雅黑" panose="020B0503020204020204" pitchFamily="34" charset="-122"/>
              </a:rPr>
              <a:t>坚持</a:t>
            </a:r>
            <a:r>
              <a:rPr kumimoji="1" lang="zh-CN" altLang="en-US" sz="2000" dirty="0">
                <a:latin typeface="微软雅黑" panose="020B0503020204020204" pitchFamily="34" charset="-122"/>
                <a:ea typeface="微软雅黑" panose="020B0503020204020204" pitchFamily="34" charset="-122"/>
              </a:rPr>
              <a:t>群众路线是我们党取得胜利和成功的保证</a:t>
            </a:r>
            <a:r>
              <a:rPr lang="zh-CN" altLang="en-US" sz="2000" dirty="0">
                <a:latin typeface="微软雅黑" panose="020B0503020204020204" pitchFamily="34" charset="-122"/>
                <a:ea typeface="微软雅黑" panose="020B0503020204020204" pitchFamily="34" charset="-122"/>
              </a:rPr>
              <a:t>，坚定听党话、跟党走，树立正确的群众</a:t>
            </a:r>
            <a:r>
              <a:rPr lang="zh-CN" altLang="en-US" sz="2000" dirty="0" smtClean="0">
                <a:latin typeface="微软雅黑" panose="020B0503020204020204" pitchFamily="34" charset="-122"/>
                <a:ea typeface="微软雅黑" panose="020B0503020204020204" pitchFamily="34" charset="-122"/>
              </a:rPr>
              <a:t>观。</a:t>
            </a:r>
            <a:endParaRPr lang="zh-CN" altLang="en-US" sz="2000" dirty="0">
              <a:latin typeface="微软雅黑" panose="020B0503020204020204" pitchFamily="34" charset="-122"/>
              <a:ea typeface="微软雅黑" panose="020B0503020204020204" pitchFamily="34" charset="-122"/>
            </a:endParaRPr>
          </a:p>
        </p:txBody>
      </p:sp>
      <p:sp>
        <p:nvSpPr>
          <p:cNvPr id="15" name="流程图: 可选过程 14"/>
          <p:cNvSpPr/>
          <p:nvPr/>
        </p:nvSpPr>
        <p:spPr bwMode="auto">
          <a:xfrm>
            <a:off x="332104" y="1470062"/>
            <a:ext cx="4837303" cy="450376"/>
          </a:xfrm>
          <a:prstGeom prst="flowChartAlternateProcess">
            <a:avLst/>
          </a:prstGeom>
          <a:solidFill>
            <a:schemeClr val="tx2">
              <a:lumMod val="90000"/>
            </a:schemeClr>
          </a:solidFill>
          <a:ln w="9525" cap="flat" cmpd="sng" algn="ctr">
            <a:solidFill>
              <a:schemeClr val="tx1"/>
            </a:solidFill>
            <a:prstDash val="solid"/>
            <a:round/>
            <a:headEnd type="none" w="med" len="med"/>
            <a:tailEnd type="none" w="med" len="med"/>
          </a:ln>
        </p:spPr>
        <p:txBody>
          <a:bodyPr vert="horz" wrap="square" lIns="91440" tIns="45720" rIns="91440" bIns="45720" numCol="1" rtlCol="0" anchor="t" anchorCtr="0" compatLnSpc="1"/>
          <a:lstStyle/>
          <a:p>
            <a:r>
              <a:rPr lang="zh-CN" altLang="en-US" sz="2400" dirty="0">
                <a:latin typeface="微软雅黑" panose="020B0503020204020204" pitchFamily="34" charset="-122"/>
                <a:ea typeface="微软雅黑" panose="020B0503020204020204" pitchFamily="34" charset="-122"/>
              </a:rPr>
              <a:t>学生活动</a:t>
            </a:r>
            <a:r>
              <a:rPr lang="zh-CN" altLang="en-US" sz="2400" dirty="0" smtClean="0">
                <a:latin typeface="微软雅黑" panose="020B0503020204020204" pitchFamily="34" charset="-122"/>
                <a:ea typeface="微软雅黑" panose="020B0503020204020204" pitchFamily="34" charset="-122"/>
              </a:rPr>
              <a:t>：读“金句</a:t>
            </a:r>
            <a:r>
              <a:rPr lang="en-US" altLang="zh-CN" sz="2400" dirty="0" smtClean="0">
                <a:latin typeface="微软雅黑" panose="020B0503020204020204" pitchFamily="34" charset="-122"/>
                <a:ea typeface="微软雅黑" panose="020B0503020204020204" pitchFamily="34" charset="-122"/>
              </a:rPr>
              <a:t>”</a:t>
            </a:r>
            <a:r>
              <a:rPr lang="zh-CN" altLang="en-US" sz="2400" dirty="0" smtClean="0">
                <a:latin typeface="微软雅黑" panose="020B0503020204020204" pitchFamily="34" charset="-122"/>
                <a:ea typeface="微软雅黑" panose="020B0503020204020204" pitchFamily="34" charset="-122"/>
              </a:rPr>
              <a:t>，谈感悟</a:t>
            </a:r>
            <a:endParaRPr lang="en-US" altLang="zh-CN" sz="2400" dirty="0">
              <a:latin typeface="微软雅黑" panose="020B0503020204020204" pitchFamily="34" charset="-122"/>
              <a:ea typeface="微软雅黑" panose="020B0503020204020204" pitchFamily="34" charset="-122"/>
            </a:endParaRPr>
          </a:p>
        </p:txBody>
      </p:sp>
      <p:sp>
        <p:nvSpPr>
          <p:cNvPr id="9" name="圆角矩形 8"/>
          <p:cNvSpPr/>
          <p:nvPr/>
        </p:nvSpPr>
        <p:spPr bwMode="auto">
          <a:xfrm>
            <a:off x="6252037" y="1966804"/>
            <a:ext cx="5494991" cy="2982493"/>
          </a:xfrm>
          <a:prstGeom prst="roundRect">
            <a:avLst/>
          </a:prstGeom>
          <a:solidFill>
            <a:srgbClr val="F2FCF7"/>
          </a:solidFill>
          <a:ln w="9525" cap="flat" cmpd="sng" algn="ctr">
            <a:solidFill>
              <a:schemeClr val="tx1"/>
            </a:solidFill>
            <a:prstDash val="solid"/>
            <a:round/>
            <a:headEnd type="none" w="med" len="med"/>
            <a:tailEnd type="none" w="med" len="med"/>
          </a:ln>
        </p:spPr>
        <p:txBody>
          <a:bodyPr vert="horz" wrap="square" lIns="91440" tIns="45720" rIns="91440" bIns="45720" numCol="1" rtlCol="0" anchor="t" anchorCtr="0" compatLnSpc="1"/>
          <a:lstStyle/>
          <a:p>
            <a:r>
              <a:rPr lang="zh-CN" altLang="en-US" dirty="0" smtClean="0">
                <a:latin typeface="微软雅黑" panose="020B0503020204020204" pitchFamily="34" charset="-122"/>
                <a:ea typeface="微软雅黑" panose="020B0503020204020204" pitchFamily="34" charset="-122"/>
              </a:rPr>
              <a:t>       正确</a:t>
            </a:r>
            <a:r>
              <a:rPr lang="zh-CN" altLang="en-US" dirty="0">
                <a:latin typeface="微软雅黑" panose="020B0503020204020204" pitchFamily="34" charset="-122"/>
                <a:ea typeface="微软雅黑" panose="020B0503020204020204" pitchFamily="34" charset="-122"/>
              </a:rPr>
              <a:t>认识当前经济形势，把思想和行动统一到中共中央关于当前经济形势的分析判断和决策部署上来，多深入基层寻计问策，多解剖麻雀小中见大，多专心致志深入研究，引导广大成员和所联系群众继承发扬老一辈党外人士同中国共产党风雨同舟、亲密合作的优良传统，最大限度凝聚起共同奋斗的力量。</a:t>
            </a:r>
            <a:endParaRPr lang="en-US" altLang="zh-CN" dirty="0">
              <a:latin typeface="微软雅黑" panose="020B0503020204020204" pitchFamily="34" charset="-122"/>
              <a:ea typeface="微软雅黑" panose="020B0503020204020204" pitchFamily="34" charset="-122"/>
            </a:endParaRPr>
          </a:p>
          <a:p>
            <a:r>
              <a:rPr lang="en-US" altLang="zh-CN" dirty="0" smtClean="0">
                <a:latin typeface="微软雅黑" panose="020B0503020204020204" pitchFamily="34" charset="-122"/>
                <a:ea typeface="微软雅黑" panose="020B0503020204020204" pitchFamily="34" charset="-122"/>
              </a:rPr>
              <a:t>             ——</a:t>
            </a:r>
            <a:r>
              <a:rPr lang="zh-CN" altLang="en-US" dirty="0" smtClean="0">
                <a:latin typeface="微软雅黑" panose="020B0503020204020204" pitchFamily="34" charset="-122"/>
                <a:ea typeface="微软雅黑" panose="020B0503020204020204" pitchFamily="34" charset="-122"/>
              </a:rPr>
              <a:t>习近平</a:t>
            </a:r>
            <a:r>
              <a:rPr lang="en-US" altLang="zh-CN" dirty="0">
                <a:latin typeface="微软雅黑" panose="020B0503020204020204" pitchFamily="34" charset="-122"/>
                <a:ea typeface="微软雅黑" panose="020B0503020204020204" pitchFamily="34" charset="-122"/>
              </a:rPr>
              <a:t>2021</a:t>
            </a:r>
            <a:r>
              <a:rPr lang="zh-CN" altLang="en-US" dirty="0">
                <a:latin typeface="微软雅黑" panose="020B0503020204020204" pitchFamily="34" charset="-122"/>
                <a:ea typeface="微软雅黑" panose="020B0503020204020204" pitchFamily="34" charset="-122"/>
              </a:rPr>
              <a:t>年</a:t>
            </a:r>
            <a:r>
              <a:rPr lang="en-US" altLang="zh-CN" dirty="0">
                <a:latin typeface="微软雅黑" panose="020B0503020204020204" pitchFamily="34" charset="-122"/>
                <a:ea typeface="微软雅黑" panose="020B0503020204020204" pitchFamily="34" charset="-122"/>
              </a:rPr>
              <a:t>7</a:t>
            </a:r>
            <a:r>
              <a:rPr lang="zh-CN" altLang="en-US" dirty="0">
                <a:latin typeface="微软雅黑" panose="020B0503020204020204" pitchFamily="34" charset="-122"/>
                <a:ea typeface="微软雅黑" panose="020B0503020204020204" pitchFamily="34" charset="-122"/>
              </a:rPr>
              <a:t>月</a:t>
            </a:r>
            <a:r>
              <a:rPr lang="en-US" altLang="zh-CN" dirty="0">
                <a:latin typeface="微软雅黑" panose="020B0503020204020204" pitchFamily="34" charset="-122"/>
                <a:ea typeface="微软雅黑" panose="020B0503020204020204" pitchFamily="34" charset="-122"/>
              </a:rPr>
              <a:t>28</a:t>
            </a:r>
            <a:r>
              <a:rPr lang="zh-CN" altLang="en-US" dirty="0">
                <a:latin typeface="微软雅黑" panose="020B0503020204020204" pitchFamily="34" charset="-122"/>
                <a:ea typeface="微软雅黑" panose="020B0503020204020204" pitchFamily="34" charset="-122"/>
              </a:rPr>
              <a:t>日在中共中央召开的党外人士座谈会上的讲话</a:t>
            </a:r>
            <a:endParaRPr lang="zh-CN" altLang="en-US" dirty="0">
              <a:latin typeface="微软雅黑" panose="020B0503020204020204" pitchFamily="34" charset="-122"/>
              <a:ea typeface="微软雅黑" panose="020B0503020204020204" pitchFamily="34" charset="-122"/>
            </a:endParaRPr>
          </a:p>
        </p:txBody>
      </p:sp>
      <p:sp>
        <p:nvSpPr>
          <p:cNvPr id="14" name="圆角矩形 13"/>
          <p:cNvSpPr/>
          <p:nvPr/>
        </p:nvSpPr>
        <p:spPr bwMode="auto">
          <a:xfrm>
            <a:off x="289503" y="2183980"/>
            <a:ext cx="5494991" cy="742701"/>
          </a:xfrm>
          <a:prstGeom prst="roundRect">
            <a:avLst/>
          </a:prstGeom>
          <a:solidFill>
            <a:srgbClr val="F2FCF7"/>
          </a:solidFill>
          <a:ln w="9525" cap="flat" cmpd="sng" algn="ctr">
            <a:solidFill>
              <a:schemeClr val="tx1"/>
            </a:solidFill>
            <a:prstDash val="solid"/>
            <a:round/>
            <a:headEnd type="none" w="med" len="med"/>
            <a:tailEnd type="none" w="med" len="med"/>
          </a:ln>
        </p:spPr>
        <p:txBody>
          <a:bodyPr vert="horz" wrap="square" lIns="91440" tIns="45720" rIns="91440" bIns="45720" numCol="1" rtlCol="0" anchor="t" anchorCtr="0" compatLnSpc="1"/>
          <a:lstStyle/>
          <a:p>
            <a:r>
              <a:rPr lang="zh-CN" altLang="en-US" dirty="0" smtClean="0">
                <a:latin typeface="微软雅黑" panose="020B0503020204020204" pitchFamily="34" charset="-122"/>
                <a:ea typeface="微软雅黑" panose="020B0503020204020204" pitchFamily="34" charset="-122"/>
              </a:rPr>
              <a:t>       时代</a:t>
            </a:r>
            <a:r>
              <a:rPr lang="zh-CN" altLang="en-US" dirty="0">
                <a:latin typeface="微软雅黑" panose="020B0503020204020204" pitchFamily="34" charset="-122"/>
                <a:ea typeface="微软雅黑" panose="020B0503020204020204" pitchFamily="34" charset="-122"/>
              </a:rPr>
              <a:t>是出卷人，我们是答卷人，人民是阅卷人。</a:t>
            </a:r>
            <a:endParaRPr lang="en-US" altLang="zh-CN" dirty="0">
              <a:latin typeface="微软雅黑" panose="020B0503020204020204" pitchFamily="34" charset="-122"/>
              <a:ea typeface="微软雅黑" panose="020B0503020204020204" pitchFamily="34" charset="-122"/>
            </a:endParaRPr>
          </a:p>
          <a:p>
            <a:r>
              <a:rPr lang="en-US" altLang="zh-CN" dirty="0">
                <a:latin typeface="微软雅黑" panose="020B0503020204020204" pitchFamily="34" charset="-122"/>
                <a:ea typeface="微软雅黑" panose="020B0503020204020204" pitchFamily="34" charset="-122"/>
              </a:rPr>
              <a:t>                                                  </a:t>
            </a:r>
            <a:r>
              <a:rPr lang="en-US" altLang="zh-CN" dirty="0" smtClean="0">
                <a:latin typeface="微软雅黑" panose="020B0503020204020204" pitchFamily="34" charset="-122"/>
                <a:ea typeface="微软雅黑" panose="020B0503020204020204" pitchFamily="34" charset="-122"/>
              </a:rPr>
              <a:t>        ——</a:t>
            </a:r>
            <a:r>
              <a:rPr lang="zh-CN" altLang="en-US" dirty="0">
                <a:latin typeface="微软雅黑" panose="020B0503020204020204" pitchFamily="34" charset="-122"/>
                <a:ea typeface="微软雅黑" panose="020B0503020204020204" pitchFamily="34" charset="-122"/>
              </a:rPr>
              <a:t>习近平</a:t>
            </a:r>
            <a:endParaRPr lang="zh-CN" altLang="en-US" dirty="0">
              <a:latin typeface="微软雅黑" panose="020B0503020204020204" pitchFamily="34" charset="-122"/>
              <a:ea typeface="微软雅黑" panose="020B0503020204020204" pitchFamily="34" charset="-122"/>
            </a:endParaRPr>
          </a:p>
        </p:txBody>
      </p:sp>
      <p:sp>
        <p:nvSpPr>
          <p:cNvPr id="16" name="圆角矩形 15"/>
          <p:cNvSpPr/>
          <p:nvPr/>
        </p:nvSpPr>
        <p:spPr bwMode="auto">
          <a:xfrm>
            <a:off x="289502" y="3178767"/>
            <a:ext cx="5494991" cy="1773021"/>
          </a:xfrm>
          <a:prstGeom prst="roundRect">
            <a:avLst/>
          </a:prstGeom>
          <a:solidFill>
            <a:srgbClr val="F2FCF7"/>
          </a:solidFill>
          <a:ln w="9525" cap="flat" cmpd="sng" algn="ctr">
            <a:solidFill>
              <a:schemeClr val="tx1"/>
            </a:solidFill>
            <a:prstDash val="solid"/>
            <a:round/>
            <a:headEnd type="none" w="med" len="med"/>
            <a:tailEnd type="none" w="med" len="med"/>
          </a:ln>
        </p:spPr>
        <p:txBody>
          <a:bodyPr vert="horz" wrap="square" lIns="91440" tIns="45720" rIns="91440" bIns="45720" numCol="1" rtlCol="0" anchor="t" anchorCtr="0" compatLnSpc="1"/>
          <a:lstStyle/>
          <a:p>
            <a:pPr>
              <a:lnSpc>
                <a:spcPct val="150000"/>
              </a:lnSpc>
            </a:pPr>
            <a:r>
              <a:rPr lang="zh-CN" altLang="en-US" dirty="0" smtClean="0">
                <a:latin typeface="微软雅黑" panose="020B0503020204020204" pitchFamily="34" charset="-122"/>
                <a:ea typeface="微软雅黑" panose="020B0503020204020204" pitchFamily="34" charset="-122"/>
              </a:rPr>
              <a:t>       保持</a:t>
            </a:r>
            <a:r>
              <a:rPr lang="zh-CN" altLang="en-US" dirty="0">
                <a:latin typeface="微软雅黑" panose="020B0503020204020204" pitchFamily="34" charset="-122"/>
                <a:ea typeface="微软雅黑" panose="020B0503020204020204" pitchFamily="34" charset="-122"/>
              </a:rPr>
              <a:t>党的先进性和纯洁性、巩固党的执政基础和执政地位靠什么？最重要的就是靠坚持党的群众路线、密切联系群众。</a:t>
            </a:r>
            <a:endParaRPr lang="en-US" altLang="zh-CN" dirty="0">
              <a:latin typeface="微软雅黑" panose="020B0503020204020204" pitchFamily="34" charset="-122"/>
              <a:ea typeface="微软雅黑" panose="020B0503020204020204" pitchFamily="34" charset="-122"/>
            </a:endParaRPr>
          </a:p>
          <a:p>
            <a:pPr>
              <a:lnSpc>
                <a:spcPct val="150000"/>
              </a:lnSpc>
            </a:pPr>
            <a:r>
              <a:rPr lang="en-US" altLang="zh-CN" b="1" dirty="0">
                <a:gradFill>
                  <a:gsLst>
                    <a:gs pos="0">
                      <a:srgbClr val="007BD3"/>
                    </a:gs>
                    <a:gs pos="100000">
                      <a:srgbClr val="034373"/>
                    </a:gs>
                  </a:gsLst>
                  <a:lin scaled="0"/>
                </a:gradFill>
                <a:latin typeface="微软雅黑" panose="020B0503020204020204" pitchFamily="34" charset="-122"/>
                <a:ea typeface="微软雅黑" panose="020B0503020204020204" pitchFamily="34" charset="-122"/>
                <a:sym typeface="+mn-ea"/>
              </a:rPr>
              <a:t>                                                 </a:t>
            </a:r>
            <a:r>
              <a:rPr lang="en-US" altLang="zh-CN" b="1" dirty="0" smtClean="0">
                <a:gradFill>
                  <a:gsLst>
                    <a:gs pos="0">
                      <a:srgbClr val="007BD3"/>
                    </a:gs>
                    <a:gs pos="100000">
                      <a:srgbClr val="034373"/>
                    </a:gs>
                  </a:gsLst>
                  <a:lin scaled="0"/>
                </a:gradFill>
                <a:latin typeface="微软雅黑" panose="020B0503020204020204" pitchFamily="34" charset="-122"/>
                <a:ea typeface="微软雅黑" panose="020B0503020204020204" pitchFamily="34" charset="-122"/>
                <a:sym typeface="+mn-ea"/>
              </a:rPr>
              <a:t>        </a:t>
            </a:r>
            <a:r>
              <a:rPr lang="en-US" altLang="zh-CN" dirty="0" smtClean="0">
                <a:latin typeface="微软雅黑" panose="020B0503020204020204" pitchFamily="34" charset="-122"/>
                <a:ea typeface="微软雅黑" panose="020B0503020204020204" pitchFamily="34" charset="-122"/>
                <a:sym typeface="+mn-ea"/>
              </a:rPr>
              <a:t>——</a:t>
            </a:r>
            <a:r>
              <a:rPr lang="zh-CN" altLang="en-US" dirty="0">
                <a:latin typeface="微软雅黑" panose="020B0503020204020204" pitchFamily="34" charset="-122"/>
                <a:ea typeface="微软雅黑" panose="020B0503020204020204" pitchFamily="34" charset="-122"/>
                <a:sym typeface="+mn-ea"/>
              </a:rPr>
              <a:t>习近平                      </a:t>
            </a:r>
            <a:endParaRPr lang="zh-CN" altLang="en-US" dirty="0">
              <a:latin typeface="微软雅黑" panose="020B0503020204020204" pitchFamily="34" charset="-122"/>
              <a:ea typeface="微软雅黑" panose="020B0503020204020204" pitchFamily="34" charset="-122"/>
              <a:sym typeface="+mn-ea"/>
            </a:endParaRPr>
          </a:p>
        </p:txBody>
      </p:sp>
    </p:spTree>
  </p:cSld>
  <p:clrMapOvr>
    <a:masterClrMapping/>
  </p:clrMapOvr>
  <p:timing>
    <p:tnLst>
      <p:par>
        <p:cTn id="1" dur="indefinite" restart="never" nodeType="tmRoot"/>
      </p:par>
    </p:tnLst>
    <p:bldLst>
      <p:bldP spid="4"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框 2"/>
          <p:cNvSpPr txBox="1"/>
          <p:nvPr/>
        </p:nvSpPr>
        <p:spPr>
          <a:xfrm>
            <a:off x="869677" y="-104387"/>
            <a:ext cx="10262334" cy="707886"/>
          </a:xfrm>
          <a:prstGeom prst="rect">
            <a:avLst/>
          </a:prstGeom>
          <a:noFill/>
        </p:spPr>
        <p:txBody>
          <a:bodyPr wrap="square" rtlCol="0" anchor="t">
            <a:spAutoFit/>
          </a:bodyPr>
          <a:lstStyle/>
          <a:p>
            <a:r>
              <a:rPr lang="zh-CN" altLang="en-US" sz="4000" b="1" spc="240" dirty="0">
                <a:latin typeface="微软雅黑" panose="020B0503020204020204" pitchFamily="34" charset="-122"/>
                <a:ea typeface="微软雅黑" panose="020B0503020204020204" pitchFamily="34" charset="-122"/>
                <a:sym typeface="+mn-ea"/>
              </a:rPr>
              <a:t>三、</a:t>
            </a:r>
            <a:r>
              <a:rPr lang="zh-CN" altLang="en-US" sz="4000" dirty="0">
                <a:latin typeface="微软雅黑" panose="020B0503020204020204" pitchFamily="34" charset="-122"/>
                <a:ea typeface="微软雅黑" panose="020B0503020204020204" pitchFamily="34" charset="-122"/>
              </a:rPr>
              <a:t>依靠人民创造历史伟业</a:t>
            </a:r>
            <a:endParaRPr lang="zh-CN" altLang="en-US" sz="4000" dirty="0">
              <a:latin typeface="微软雅黑" panose="020B0503020204020204" pitchFamily="34" charset="-122"/>
              <a:ea typeface="微软雅黑" panose="020B0503020204020204" pitchFamily="34" charset="-122"/>
            </a:endParaRPr>
          </a:p>
        </p:txBody>
      </p:sp>
      <p:sp>
        <p:nvSpPr>
          <p:cNvPr id="4" name="TextBox 174"/>
          <p:cNvSpPr txBox="1"/>
          <p:nvPr>
            <p:custDataLst>
              <p:tags r:id="rId1"/>
            </p:custDataLst>
          </p:nvPr>
        </p:nvSpPr>
        <p:spPr>
          <a:xfrm>
            <a:off x="205273" y="761830"/>
            <a:ext cx="11878777" cy="649856"/>
          </a:xfrm>
          <a:prstGeom prst="rect">
            <a:avLst/>
          </a:prstGeom>
          <a:noFill/>
        </p:spPr>
        <p:txBody>
          <a:bodyPr wrap="square" lIns="90000" tIns="46800" rIns="90000" bIns="46800" rtlCol="0">
            <a:noAutofit/>
          </a:bodyPr>
          <a:lstStyle>
            <a:defPPr>
              <a:defRPr lang="zh-CN"/>
            </a:defPPr>
            <a:lvl1pPr indent="-285750" fontAlgn="ctr">
              <a:spcBef>
                <a:spcPts val="0"/>
              </a:spcBef>
              <a:spcAft>
                <a:spcPts val="800"/>
              </a:spcAft>
              <a:buSzPct val="100000"/>
              <a:buFont typeface="Wingdings" panose="05000000000000000000" charset="0"/>
              <a:defRPr sz="2800" spc="60">
                <a:latin typeface="微软雅黑" panose="020B0503020204020204" pitchFamily="34" charset="-122"/>
                <a:ea typeface="微软雅黑" panose="020B0503020204020204" pitchFamily="34" charset="-122"/>
              </a:defRPr>
            </a:lvl1pPr>
          </a:lstStyle>
          <a:p>
            <a:r>
              <a:rPr lang="zh-CN" altLang="en-US" dirty="0">
                <a:sym typeface="+mn-ea"/>
              </a:rPr>
              <a:t>    </a:t>
            </a:r>
            <a:r>
              <a:rPr lang="en-US" altLang="zh-CN" dirty="0" smtClean="0">
                <a:sym typeface="+mn-ea"/>
              </a:rPr>
              <a:t>2.</a:t>
            </a:r>
            <a:r>
              <a:rPr lang="zh-CN" altLang="en-US" dirty="0">
                <a:sym typeface="+mn-ea"/>
              </a:rPr>
              <a:t>把群众路线贯彻到治国理政全部活动之中</a:t>
            </a:r>
            <a:endParaRPr lang="zh-CN" altLang="en-US" dirty="0">
              <a:sym typeface="+mn-ea"/>
            </a:endParaRPr>
          </a:p>
        </p:txBody>
      </p:sp>
      <p:sp>
        <p:nvSpPr>
          <p:cNvPr id="10" name="文本框 9"/>
          <p:cNvSpPr txBox="1"/>
          <p:nvPr/>
        </p:nvSpPr>
        <p:spPr>
          <a:xfrm>
            <a:off x="390478" y="5836121"/>
            <a:ext cx="5320406" cy="830997"/>
          </a:xfrm>
          <a:prstGeom prst="rect">
            <a:avLst/>
          </a:prstGeom>
          <a:solidFill>
            <a:schemeClr val="accent1">
              <a:lumMod val="20000"/>
              <a:lumOff val="80000"/>
            </a:schemeClr>
          </a:solidFill>
        </p:spPr>
        <p:txBody>
          <a:bodyPr wrap="square" rtlCol="0">
            <a:spAutoFit/>
          </a:bodyPr>
          <a:lstStyle/>
          <a:p>
            <a:r>
              <a:rPr lang="zh-CN" altLang="en-US" sz="2400" dirty="0" smtClean="0">
                <a:latin typeface="微软雅黑" panose="020B0503020204020204" pitchFamily="34" charset="-122"/>
                <a:ea typeface="微软雅黑" panose="020B0503020204020204" pitchFamily="34" charset="-122"/>
              </a:rPr>
              <a:t>设计意图：</a:t>
            </a:r>
            <a:endParaRPr lang="en-US" altLang="zh-CN" sz="2400" dirty="0" smtClean="0">
              <a:latin typeface="微软雅黑" panose="020B0503020204020204" pitchFamily="34" charset="-122"/>
              <a:ea typeface="微软雅黑" panose="020B0503020204020204" pitchFamily="34" charset="-122"/>
            </a:endParaRPr>
          </a:p>
          <a:p>
            <a:r>
              <a:rPr lang="zh-CN" altLang="en-US" sz="2400" dirty="0" smtClean="0">
                <a:latin typeface="微软雅黑" panose="020B0503020204020204" pitchFamily="34" charset="-122"/>
                <a:ea typeface="微软雅黑" panose="020B0503020204020204" pitchFamily="34" charset="-122"/>
              </a:rPr>
              <a:t>       阅读</a:t>
            </a:r>
            <a:r>
              <a:rPr lang="zh-CN" altLang="en-US" sz="2400" dirty="0">
                <a:latin typeface="微软雅黑" panose="020B0503020204020204" pitchFamily="34" charset="-122"/>
                <a:ea typeface="微软雅黑" panose="020B0503020204020204" pitchFamily="34" charset="-122"/>
              </a:rPr>
              <a:t>材料</a:t>
            </a:r>
            <a:r>
              <a:rPr kumimoji="1" lang="zh-CN" altLang="en-US" sz="2400" dirty="0" smtClean="0">
                <a:latin typeface="微软雅黑" panose="020B0503020204020204" pitchFamily="34" charset="-122"/>
                <a:ea typeface="微软雅黑" panose="020B0503020204020204" pitchFamily="34" charset="-122"/>
              </a:rPr>
              <a:t>，</a:t>
            </a:r>
            <a:r>
              <a:rPr kumimoji="1" lang="zh-CN" altLang="en-US" sz="2400" dirty="0">
                <a:latin typeface="微软雅黑" panose="020B0503020204020204" pitchFamily="34" charset="-122"/>
                <a:ea typeface="微软雅黑" panose="020B0503020204020204" pitchFamily="34" charset="-122"/>
              </a:rPr>
              <a:t>理解</a:t>
            </a:r>
            <a:r>
              <a:rPr kumimoji="1" lang="zh-CN" altLang="en-US" sz="2400" dirty="0" smtClean="0">
                <a:latin typeface="微软雅黑" panose="020B0503020204020204" pitchFamily="34" charset="-122"/>
                <a:ea typeface="微软雅黑" panose="020B0503020204020204" pitchFamily="34" charset="-122"/>
              </a:rPr>
              <a:t>群众路线。</a:t>
            </a:r>
            <a:endParaRPr lang="zh-CN" altLang="en-US" sz="2400" dirty="0">
              <a:latin typeface="微软雅黑" panose="020B0503020204020204" pitchFamily="34" charset="-122"/>
              <a:ea typeface="微软雅黑" panose="020B0503020204020204" pitchFamily="34" charset="-122"/>
            </a:endParaRPr>
          </a:p>
        </p:txBody>
      </p:sp>
      <p:sp>
        <p:nvSpPr>
          <p:cNvPr id="11" name="流程图: 可选过程 10"/>
          <p:cNvSpPr/>
          <p:nvPr/>
        </p:nvSpPr>
        <p:spPr bwMode="auto">
          <a:xfrm>
            <a:off x="390478" y="1411686"/>
            <a:ext cx="4509068" cy="450376"/>
          </a:xfrm>
          <a:prstGeom prst="flowChartAlternateProcess">
            <a:avLst/>
          </a:prstGeom>
          <a:solidFill>
            <a:schemeClr val="tx2">
              <a:lumMod val="90000"/>
            </a:schemeClr>
          </a:solidFill>
          <a:ln w="9525" cap="flat" cmpd="sng" algn="ctr">
            <a:solidFill>
              <a:schemeClr val="tx1"/>
            </a:solidFill>
            <a:prstDash val="solid"/>
            <a:round/>
            <a:headEnd type="none" w="med" len="med"/>
            <a:tailEnd type="none" w="med" len="med"/>
          </a:ln>
        </p:spPr>
        <p:txBody>
          <a:bodyPr vert="horz" wrap="square" lIns="91440" tIns="45720" rIns="91440" bIns="45720" numCol="1" rtlCol="0" anchor="t" anchorCtr="0" compatLnSpc="1"/>
          <a:lstStyle/>
          <a:p>
            <a:r>
              <a:rPr lang="zh-CN" altLang="en-US" sz="2400" dirty="0">
                <a:latin typeface="微软雅黑" panose="020B0503020204020204" pitchFamily="34" charset="-122"/>
                <a:ea typeface="微软雅黑" panose="020B0503020204020204" pitchFamily="34" charset="-122"/>
              </a:rPr>
              <a:t>学生活动</a:t>
            </a:r>
            <a:r>
              <a:rPr lang="zh-CN" altLang="en-US" sz="2400" dirty="0" smtClean="0">
                <a:latin typeface="微软雅黑" panose="020B0503020204020204" pitchFamily="34" charset="-122"/>
                <a:ea typeface="微软雅黑" panose="020B0503020204020204" pitchFamily="34" charset="-122"/>
              </a:rPr>
              <a:t>：阅读材料，思考问题</a:t>
            </a:r>
            <a:endParaRPr lang="en-US" altLang="zh-CN" sz="2400" dirty="0">
              <a:latin typeface="微软雅黑" panose="020B0503020204020204" pitchFamily="34" charset="-122"/>
              <a:ea typeface="微软雅黑" panose="020B0503020204020204" pitchFamily="34" charset="-122"/>
            </a:endParaRPr>
          </a:p>
        </p:txBody>
      </p:sp>
      <p:sp>
        <p:nvSpPr>
          <p:cNvPr id="13" name="文本框 12"/>
          <p:cNvSpPr txBox="1"/>
          <p:nvPr>
            <p:custDataLst>
              <p:tags r:id="rId2"/>
            </p:custDataLst>
          </p:nvPr>
        </p:nvSpPr>
        <p:spPr>
          <a:xfrm>
            <a:off x="0" y="2061542"/>
            <a:ext cx="12191999" cy="2918331"/>
          </a:xfrm>
          <a:prstGeom prst="rect">
            <a:avLst/>
          </a:prstGeom>
          <a:noFill/>
        </p:spPr>
        <p:txBody>
          <a:bodyPr wrap="square" lIns="63500" tIns="25400" rIns="63500" bIns="25400" rtlCol="0" anchor="t" anchorCtr="0">
            <a:noAutofit/>
          </a:bodyPr>
          <a:lstStyle/>
          <a:p>
            <a:pPr marL="0" indent="0" algn="l">
              <a:lnSpc>
                <a:spcPct val="100000"/>
              </a:lnSpc>
              <a:spcBef>
                <a:spcPts val="0"/>
              </a:spcBef>
              <a:spcAft>
                <a:spcPts val="0"/>
              </a:spcAft>
              <a:buSzPct val="100000"/>
              <a:buNone/>
            </a:pPr>
            <a:r>
              <a:rPr lang="en-US" altLang="zh-CN" sz="2400" spc="240" dirty="0" smtClean="0">
                <a:latin typeface="楷体" panose="02010609060101010101" pitchFamily="49" charset="-122"/>
                <a:ea typeface="楷体" panose="02010609060101010101" pitchFamily="49" charset="-122"/>
                <a:sym typeface="+mn-ea"/>
              </a:rPr>
              <a:t>    2020</a:t>
            </a:r>
            <a:r>
              <a:rPr lang="zh-CN" altLang="en-US" sz="2400" spc="240" dirty="0" smtClean="0">
                <a:latin typeface="楷体" panose="02010609060101010101" pitchFamily="49" charset="-122"/>
                <a:ea typeface="楷体" panose="02010609060101010101" pitchFamily="49" charset="-122"/>
                <a:sym typeface="+mn-ea"/>
              </a:rPr>
              <a:t>年</a:t>
            </a:r>
            <a:r>
              <a:rPr lang="en-US" altLang="zh-CN" sz="2400" spc="240" dirty="0" smtClean="0">
                <a:latin typeface="楷体" panose="02010609060101010101" pitchFamily="49" charset="-122"/>
                <a:ea typeface="楷体" panose="02010609060101010101" pitchFamily="49" charset="-122"/>
                <a:sym typeface="+mn-ea"/>
              </a:rPr>
              <a:t>7</a:t>
            </a:r>
            <a:r>
              <a:rPr lang="zh-CN" altLang="en-US" sz="2400" spc="240" dirty="0" smtClean="0">
                <a:latin typeface="楷体" panose="02010609060101010101" pitchFamily="49" charset="-122"/>
                <a:ea typeface="楷体" panose="02010609060101010101" pitchFamily="49" charset="-122"/>
                <a:sym typeface="+mn-ea"/>
              </a:rPr>
              <a:t>月</a:t>
            </a:r>
            <a:r>
              <a:rPr lang="en-US" altLang="zh-CN" sz="2400" spc="240" dirty="0" smtClean="0">
                <a:latin typeface="楷体" panose="02010609060101010101" pitchFamily="49" charset="-122"/>
                <a:ea typeface="楷体" panose="02010609060101010101" pitchFamily="49" charset="-122"/>
                <a:sym typeface="+mn-ea"/>
              </a:rPr>
              <a:t>21</a:t>
            </a:r>
            <a:r>
              <a:rPr lang="zh-CN" altLang="en-US" sz="2400" spc="240" dirty="0" smtClean="0">
                <a:latin typeface="楷体" panose="02010609060101010101" pitchFamily="49" charset="-122"/>
                <a:ea typeface="楷体" panose="02010609060101010101" pitchFamily="49" charset="-122"/>
                <a:sym typeface="+mn-ea"/>
              </a:rPr>
              <a:t>日至</a:t>
            </a:r>
            <a:r>
              <a:rPr lang="en-US" altLang="zh-CN" sz="2400" spc="240" dirty="0" smtClean="0">
                <a:latin typeface="楷体" panose="02010609060101010101" pitchFamily="49" charset="-122"/>
                <a:ea typeface="楷体" panose="02010609060101010101" pitchFamily="49" charset="-122"/>
                <a:sym typeface="+mn-ea"/>
              </a:rPr>
              <a:t>9</a:t>
            </a:r>
            <a:r>
              <a:rPr lang="zh-CN" altLang="en-US" sz="2400" spc="240" dirty="0" smtClean="0">
                <a:latin typeface="楷体" panose="02010609060101010101" pitchFamily="49" charset="-122"/>
                <a:ea typeface="楷体" panose="02010609060101010101" pitchFamily="49" charset="-122"/>
                <a:sym typeface="+mn-ea"/>
              </a:rPr>
              <a:t>月</a:t>
            </a:r>
            <a:r>
              <a:rPr lang="en-US" altLang="zh-CN" sz="2400" spc="240" dirty="0" smtClean="0">
                <a:latin typeface="楷体" panose="02010609060101010101" pitchFamily="49" charset="-122"/>
                <a:ea typeface="楷体" panose="02010609060101010101" pitchFamily="49" charset="-122"/>
                <a:sym typeface="+mn-ea"/>
              </a:rPr>
              <a:t>22</a:t>
            </a:r>
            <a:r>
              <a:rPr lang="zh-CN" altLang="en-US" sz="2400" spc="240" dirty="0" smtClean="0">
                <a:latin typeface="楷体" panose="02010609060101010101" pitchFamily="49" charset="-122"/>
                <a:ea typeface="楷体" panose="02010609060101010101" pitchFamily="49" charset="-122"/>
                <a:sym typeface="+mn-ea"/>
              </a:rPr>
              <a:t>日，习近平总书记围绕“十四五”规划和</a:t>
            </a:r>
            <a:r>
              <a:rPr lang="en-US" altLang="zh-CN" sz="2400" spc="240" dirty="0" smtClean="0">
                <a:latin typeface="楷体" panose="02010609060101010101" pitchFamily="49" charset="-122"/>
                <a:ea typeface="楷体" panose="02010609060101010101" pitchFamily="49" charset="-122"/>
                <a:sym typeface="+mn-ea"/>
              </a:rPr>
              <a:t>2035</a:t>
            </a:r>
            <a:r>
              <a:rPr lang="zh-CN" altLang="en-US" sz="2400" spc="240" dirty="0" smtClean="0">
                <a:latin typeface="楷体" panose="02010609060101010101" pitchFamily="49" charset="-122"/>
                <a:ea typeface="楷体" panose="02010609060101010101" pitchFamily="49" charset="-122"/>
                <a:sym typeface="+mn-ea"/>
              </a:rPr>
              <a:t>年远景目标主持召开了七场座谈会。</a:t>
            </a:r>
            <a:endParaRPr lang="en-US" altLang="zh-CN" sz="2400" spc="240" dirty="0" smtClean="0">
              <a:latin typeface="楷体" panose="02010609060101010101" pitchFamily="49" charset="-122"/>
              <a:ea typeface="楷体" panose="02010609060101010101" pitchFamily="49" charset="-122"/>
              <a:sym typeface="+mn-ea"/>
            </a:endParaRPr>
          </a:p>
          <a:p>
            <a:pPr marL="0" indent="0" algn="l">
              <a:lnSpc>
                <a:spcPct val="100000"/>
              </a:lnSpc>
              <a:spcBef>
                <a:spcPts val="0"/>
              </a:spcBef>
              <a:spcAft>
                <a:spcPts val="0"/>
              </a:spcAft>
              <a:buSzPct val="100000"/>
              <a:buNone/>
            </a:pPr>
            <a:r>
              <a:rPr lang="en-US" altLang="zh-CN" sz="2400" u="none" spc="240" dirty="0">
                <a:latin typeface="楷体" panose="02010609060101010101" pitchFamily="49" charset="-122"/>
                <a:ea typeface="楷体" panose="02010609060101010101" pitchFamily="49" charset="-122"/>
                <a:sym typeface="+mn-ea"/>
              </a:rPr>
              <a:t> </a:t>
            </a:r>
            <a:r>
              <a:rPr lang="en-US" altLang="zh-CN" sz="2400" u="none" spc="240" dirty="0" smtClean="0">
                <a:latin typeface="楷体" panose="02010609060101010101" pitchFamily="49" charset="-122"/>
                <a:ea typeface="楷体" panose="02010609060101010101" pitchFamily="49" charset="-122"/>
                <a:sym typeface="+mn-ea"/>
              </a:rPr>
              <a:t>   </a:t>
            </a:r>
            <a:r>
              <a:rPr lang="zh-CN" altLang="en-US" sz="2400" u="none" spc="240" dirty="0" smtClean="0">
                <a:latin typeface="楷体" panose="02010609060101010101" pitchFamily="49" charset="-122"/>
                <a:ea typeface="楷体" panose="02010609060101010101" pitchFamily="49" charset="-122"/>
                <a:sym typeface="+mn-ea"/>
              </a:rPr>
              <a:t>这七场座谈会，包括企业家座谈会、党外人士座谈会、扎实推进长三角一体化发展座谈会、经济社会领域专家座谈会、科学家座谈会、基层代表座谈会、教育文化卫生体育领域专家代表座谈会。</a:t>
            </a:r>
            <a:endParaRPr lang="en-US" altLang="zh-CN" sz="2400" u="none" spc="240" dirty="0" smtClean="0">
              <a:latin typeface="楷体" panose="02010609060101010101" pitchFamily="49" charset="-122"/>
              <a:ea typeface="楷体" panose="02010609060101010101" pitchFamily="49" charset="-122"/>
              <a:sym typeface="+mn-ea"/>
            </a:endParaRPr>
          </a:p>
          <a:p>
            <a:pPr marL="0" indent="0" algn="l">
              <a:lnSpc>
                <a:spcPct val="100000"/>
              </a:lnSpc>
              <a:spcBef>
                <a:spcPts val="0"/>
              </a:spcBef>
              <a:spcAft>
                <a:spcPts val="0"/>
              </a:spcAft>
              <a:buSzPct val="100000"/>
              <a:buNone/>
            </a:pPr>
            <a:r>
              <a:rPr lang="en-US" altLang="zh-CN" sz="2400" spc="240" dirty="0">
                <a:latin typeface="楷体" panose="02010609060101010101" pitchFamily="49" charset="-122"/>
                <a:ea typeface="楷体" panose="02010609060101010101" pitchFamily="49" charset="-122"/>
                <a:sym typeface="+mn-ea"/>
              </a:rPr>
              <a:t> </a:t>
            </a:r>
            <a:r>
              <a:rPr lang="en-US" altLang="zh-CN" sz="2400" spc="240" dirty="0" smtClean="0">
                <a:latin typeface="楷体" panose="02010609060101010101" pitchFamily="49" charset="-122"/>
                <a:ea typeface="楷体" panose="02010609060101010101" pitchFamily="49" charset="-122"/>
                <a:sym typeface="+mn-ea"/>
              </a:rPr>
              <a:t>   </a:t>
            </a:r>
            <a:r>
              <a:rPr lang="zh-CN" altLang="en-US" sz="2400" spc="240" dirty="0" smtClean="0">
                <a:latin typeface="楷体" panose="02010609060101010101" pitchFamily="49" charset="-122"/>
                <a:ea typeface="楷体" panose="02010609060101010101" pitchFamily="49" charset="-122"/>
                <a:sym typeface="+mn-ea"/>
              </a:rPr>
              <a:t>在这七场座谈会上，习近平总书记一以贯之的风格，就是先听取大家的观察和思考、意见和建议，再给出积极的回应。他要求有关部门</a:t>
            </a:r>
            <a:r>
              <a:rPr lang="zh-CN" altLang="en-US" sz="2400" spc="240" dirty="0">
                <a:latin typeface="楷体" panose="02010609060101010101" pitchFamily="49" charset="-122"/>
                <a:ea typeface="楷体" panose="02010609060101010101" pitchFamily="49" charset="-122"/>
                <a:sym typeface="+mn-ea"/>
              </a:rPr>
              <a:t>认真</a:t>
            </a:r>
            <a:r>
              <a:rPr lang="zh-CN" altLang="en-US" sz="2400" spc="240" dirty="0" smtClean="0">
                <a:latin typeface="楷体" panose="02010609060101010101" pitchFamily="49" charset="-122"/>
                <a:ea typeface="楷体" panose="02010609060101010101" pitchFamily="49" charset="-122"/>
                <a:sym typeface="+mn-ea"/>
              </a:rPr>
              <a:t>研究大家提出的意见和建议，及时制定相关政策措施。</a:t>
            </a:r>
            <a:endParaRPr lang="zh-CN" altLang="en-US" sz="2400" u="none" spc="160" dirty="0">
              <a:latin typeface="楷体" panose="02010609060101010101" pitchFamily="49" charset="-122"/>
              <a:ea typeface="楷体" panose="02010609060101010101" pitchFamily="49" charset="-122"/>
              <a:sym typeface="+mn-ea"/>
            </a:endParaRPr>
          </a:p>
        </p:txBody>
      </p:sp>
      <p:sp>
        <p:nvSpPr>
          <p:cNvPr id="14" name="文本框 3"/>
          <p:cNvSpPr txBox="1"/>
          <p:nvPr/>
        </p:nvSpPr>
        <p:spPr>
          <a:xfrm>
            <a:off x="736031" y="5197362"/>
            <a:ext cx="10529623" cy="421270"/>
          </a:xfrm>
          <a:prstGeom prst="rect">
            <a:avLst/>
          </a:prstGeom>
          <a:ln>
            <a:noFill/>
          </a:ln>
        </p:spPr>
        <p:style>
          <a:lnRef idx="2">
            <a:schemeClr val="accent5"/>
          </a:lnRef>
          <a:fillRef idx="1">
            <a:schemeClr val="lt1"/>
          </a:fillRef>
          <a:effectRef idx="0">
            <a:schemeClr val="accent5"/>
          </a:effectRef>
          <a:fontRef idx="minor">
            <a:schemeClr val="dk1"/>
          </a:fontRef>
        </p:style>
        <p:txBody>
          <a:bodyPr wrap="square" lIns="51435" tIns="25718" rIns="51435" bIns="25718" rtlCol="0">
            <a:spAutoFit/>
          </a:bodyPr>
          <a:lstStyle/>
          <a:p>
            <a:r>
              <a:rPr lang="zh-CN" altLang="en-US" sz="2400" dirty="0" smtClean="0">
                <a:solidFill>
                  <a:schemeClr val="tx1"/>
                </a:solidFill>
                <a:latin typeface="楷体" panose="02010609060101010101" pitchFamily="49" charset="-122"/>
                <a:ea typeface="楷体" panose="02010609060101010101" pitchFamily="49" charset="-122"/>
              </a:rPr>
              <a:t>问题：党的群众路线的基本内容。</a:t>
            </a:r>
            <a:endParaRPr lang="en-US" altLang="zh-CN" sz="2400" dirty="0" smtClean="0">
              <a:solidFill>
                <a:schemeClr val="tx1"/>
              </a:solidFill>
              <a:latin typeface="楷体" panose="02010609060101010101" pitchFamily="49" charset="-122"/>
              <a:ea typeface="楷体" panose="02010609060101010101" pitchFamily="49" charset="-122"/>
            </a:endParaRPr>
          </a:p>
        </p:txBody>
      </p:sp>
    </p:spTree>
  </p:cSld>
  <p:clrMapOvr>
    <a:masterClrMapping/>
  </p:clrMapOvr>
  <p:timing>
    <p:tnLst>
      <p:par>
        <p:cTn id="1" dur="indefinite" restart="never" nodeType="tmRoot"/>
      </p:par>
    </p:tnLst>
    <p:bldLst>
      <p:bldP spid="4"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框 2"/>
          <p:cNvSpPr txBox="1"/>
          <p:nvPr/>
        </p:nvSpPr>
        <p:spPr>
          <a:xfrm>
            <a:off x="869677" y="-104387"/>
            <a:ext cx="10262334" cy="707886"/>
          </a:xfrm>
          <a:prstGeom prst="rect">
            <a:avLst/>
          </a:prstGeom>
          <a:noFill/>
        </p:spPr>
        <p:txBody>
          <a:bodyPr wrap="square" rtlCol="0" anchor="t">
            <a:spAutoFit/>
          </a:bodyPr>
          <a:lstStyle/>
          <a:p>
            <a:r>
              <a:rPr lang="zh-CN" altLang="en-US" sz="4000" b="1" spc="240" dirty="0">
                <a:latin typeface="微软雅黑" panose="020B0503020204020204" pitchFamily="34" charset="-122"/>
                <a:ea typeface="微软雅黑" panose="020B0503020204020204" pitchFamily="34" charset="-122"/>
                <a:sym typeface="+mn-ea"/>
              </a:rPr>
              <a:t>三、</a:t>
            </a:r>
            <a:r>
              <a:rPr lang="zh-CN" altLang="en-US" sz="4000" dirty="0">
                <a:latin typeface="微软雅黑" panose="020B0503020204020204" pitchFamily="34" charset="-122"/>
                <a:ea typeface="微软雅黑" panose="020B0503020204020204" pitchFamily="34" charset="-122"/>
              </a:rPr>
              <a:t>依靠人民创造历史伟业</a:t>
            </a:r>
            <a:endParaRPr lang="zh-CN" altLang="en-US" sz="4000" dirty="0">
              <a:latin typeface="微软雅黑" panose="020B0503020204020204" pitchFamily="34" charset="-122"/>
              <a:ea typeface="微软雅黑" panose="020B0503020204020204" pitchFamily="34" charset="-122"/>
            </a:endParaRPr>
          </a:p>
        </p:txBody>
      </p:sp>
      <p:sp>
        <p:nvSpPr>
          <p:cNvPr id="4" name="TextBox 174"/>
          <p:cNvSpPr txBox="1"/>
          <p:nvPr>
            <p:custDataLst>
              <p:tags r:id="rId1"/>
            </p:custDataLst>
          </p:nvPr>
        </p:nvSpPr>
        <p:spPr>
          <a:xfrm>
            <a:off x="205273" y="761830"/>
            <a:ext cx="11878777" cy="649856"/>
          </a:xfrm>
          <a:prstGeom prst="rect">
            <a:avLst/>
          </a:prstGeom>
          <a:noFill/>
        </p:spPr>
        <p:txBody>
          <a:bodyPr wrap="square" lIns="90000" tIns="46800" rIns="90000" bIns="46800" rtlCol="0">
            <a:noAutofit/>
          </a:bodyPr>
          <a:lstStyle>
            <a:defPPr>
              <a:defRPr lang="zh-CN"/>
            </a:defPPr>
            <a:lvl1pPr indent="-285750" fontAlgn="ctr">
              <a:spcBef>
                <a:spcPts val="0"/>
              </a:spcBef>
              <a:spcAft>
                <a:spcPts val="800"/>
              </a:spcAft>
              <a:buSzPct val="100000"/>
              <a:buFont typeface="Wingdings" panose="05000000000000000000" charset="0"/>
              <a:defRPr sz="2800" spc="60">
                <a:latin typeface="微软雅黑" panose="020B0503020204020204" pitchFamily="34" charset="-122"/>
                <a:ea typeface="微软雅黑" panose="020B0503020204020204" pitchFamily="34" charset="-122"/>
              </a:defRPr>
            </a:lvl1pPr>
          </a:lstStyle>
          <a:p>
            <a:r>
              <a:rPr lang="zh-CN" altLang="en-US" dirty="0">
                <a:sym typeface="+mn-ea"/>
              </a:rPr>
              <a:t>    </a:t>
            </a:r>
            <a:r>
              <a:rPr lang="en-US" altLang="zh-CN" dirty="0" smtClean="0">
                <a:sym typeface="+mn-ea"/>
              </a:rPr>
              <a:t>2.</a:t>
            </a:r>
            <a:r>
              <a:rPr lang="zh-CN" altLang="en-US" dirty="0">
                <a:sym typeface="+mn-ea"/>
              </a:rPr>
              <a:t>把群众路线贯彻到治国理政全部活动之中</a:t>
            </a:r>
            <a:endParaRPr lang="zh-CN" altLang="en-US" dirty="0">
              <a:sym typeface="+mn-ea"/>
            </a:endParaRPr>
          </a:p>
        </p:txBody>
      </p:sp>
      <p:sp>
        <p:nvSpPr>
          <p:cNvPr id="10" name="文本框 9"/>
          <p:cNvSpPr txBox="1"/>
          <p:nvPr/>
        </p:nvSpPr>
        <p:spPr>
          <a:xfrm>
            <a:off x="390477" y="5924757"/>
            <a:ext cx="11508365" cy="707886"/>
          </a:xfrm>
          <a:prstGeom prst="rect">
            <a:avLst/>
          </a:prstGeom>
          <a:solidFill>
            <a:schemeClr val="accent1">
              <a:lumMod val="20000"/>
              <a:lumOff val="80000"/>
            </a:schemeClr>
          </a:solidFill>
        </p:spPr>
        <p:txBody>
          <a:bodyPr wrap="square" rtlCol="0">
            <a:spAutoFit/>
          </a:bodyPr>
          <a:lstStyle/>
          <a:p>
            <a:r>
              <a:rPr lang="zh-CN" altLang="en-US" sz="2000" dirty="0" smtClean="0">
                <a:latin typeface="微软雅黑" panose="020B0503020204020204" pitchFamily="34" charset="-122"/>
                <a:ea typeface="微软雅黑" panose="020B0503020204020204" pitchFamily="34" charset="-122"/>
              </a:rPr>
              <a:t>设计意图：</a:t>
            </a:r>
            <a:endParaRPr lang="en-US" altLang="zh-CN" sz="2000" dirty="0" smtClean="0">
              <a:latin typeface="微软雅黑" panose="020B0503020204020204" pitchFamily="34" charset="-122"/>
              <a:ea typeface="微软雅黑" panose="020B0503020204020204" pitchFamily="34" charset="-122"/>
            </a:endParaRPr>
          </a:p>
          <a:p>
            <a:r>
              <a:rPr lang="en-US" altLang="zh-CN" sz="2000" dirty="0">
                <a:latin typeface="微软雅黑" panose="020B0503020204020204" pitchFamily="34" charset="-122"/>
                <a:ea typeface="微软雅黑" panose="020B0503020204020204" pitchFamily="34" charset="-122"/>
              </a:rPr>
              <a:t> </a:t>
            </a:r>
            <a:r>
              <a:rPr lang="en-US" altLang="zh-CN" sz="2000" dirty="0" smtClean="0">
                <a:latin typeface="微软雅黑" panose="020B0503020204020204" pitchFamily="34" charset="-122"/>
                <a:ea typeface="微软雅黑" panose="020B0503020204020204" pitchFamily="34" charset="-122"/>
              </a:rPr>
              <a:t>       </a:t>
            </a:r>
            <a:r>
              <a:rPr lang="zh-CN" altLang="en-US" sz="2000" dirty="0" smtClean="0">
                <a:latin typeface="微软雅黑" panose="020B0503020204020204" pitchFamily="34" charset="-122"/>
                <a:ea typeface="微软雅黑" panose="020B0503020204020204" pitchFamily="34" charset="-122"/>
              </a:rPr>
              <a:t>通过</a:t>
            </a:r>
            <a:r>
              <a:rPr lang="zh-CN" altLang="en-US" sz="2000" dirty="0">
                <a:latin typeface="微软雅黑" panose="020B0503020204020204" pitchFamily="34" charset="-122"/>
                <a:ea typeface="微软雅黑" panose="020B0503020204020204" pitchFamily="34" charset="-122"/>
              </a:rPr>
              <a:t>讨论新征程如何依靠人民群众创造历史伟业</a:t>
            </a:r>
            <a:r>
              <a:rPr kumimoji="1" lang="zh-CN" altLang="en-US" sz="2000" dirty="0">
                <a:latin typeface="微软雅黑" panose="020B0503020204020204" pitchFamily="34" charset="-122"/>
                <a:ea typeface="微软雅黑" panose="020B0503020204020204" pitchFamily="34" charset="-122"/>
              </a:rPr>
              <a:t>，引导投身新时代伟大的社会主义建设的实践</a:t>
            </a:r>
            <a:r>
              <a:rPr kumimoji="1" lang="zh-CN" altLang="en-US" sz="2000" dirty="0" smtClean="0">
                <a:latin typeface="微软雅黑" panose="020B0503020204020204" pitchFamily="34" charset="-122"/>
                <a:ea typeface="微软雅黑" panose="020B0503020204020204" pitchFamily="34" charset="-122"/>
              </a:rPr>
              <a:t>中。</a:t>
            </a:r>
            <a:endParaRPr lang="zh-CN" altLang="en-US" sz="2000" dirty="0">
              <a:latin typeface="微软雅黑" panose="020B0503020204020204" pitchFamily="34" charset="-122"/>
              <a:ea typeface="微软雅黑" panose="020B0503020204020204" pitchFamily="34" charset="-122"/>
            </a:endParaRPr>
          </a:p>
        </p:txBody>
      </p:sp>
      <p:sp>
        <p:nvSpPr>
          <p:cNvPr id="2" name="矩形 1"/>
          <p:cNvSpPr/>
          <p:nvPr/>
        </p:nvSpPr>
        <p:spPr>
          <a:xfrm>
            <a:off x="5244412" y="5484241"/>
            <a:ext cx="1800493" cy="369332"/>
          </a:xfrm>
          <a:prstGeom prst="rect">
            <a:avLst/>
          </a:prstGeom>
        </p:spPr>
        <p:txBody>
          <a:bodyPr wrap="none">
            <a:spAutoFit/>
          </a:bodyPr>
          <a:lstStyle/>
          <a:p>
            <a:r>
              <a:rPr lang="zh-CN" altLang="en-US" dirty="0" smtClean="0">
                <a:latin typeface="楷体" panose="02010609060101010101" pitchFamily="49" charset="-122"/>
                <a:ea typeface="楷体" panose="02010609060101010101" pitchFamily="49" charset="-122"/>
              </a:rPr>
              <a:t>乘风破浪开</a:t>
            </a:r>
            <a:r>
              <a:rPr lang="zh-CN" altLang="en-US" dirty="0">
                <a:latin typeface="楷体" panose="02010609060101010101" pitchFamily="49" charset="-122"/>
                <a:ea typeface="楷体" panose="02010609060101010101" pitchFamily="49" charset="-122"/>
              </a:rPr>
              <a:t>新</a:t>
            </a:r>
            <a:r>
              <a:rPr lang="zh-CN" altLang="en-US" dirty="0" smtClean="0">
                <a:latin typeface="楷体" panose="02010609060101010101" pitchFamily="49" charset="-122"/>
                <a:ea typeface="楷体" panose="02010609060101010101" pitchFamily="49" charset="-122"/>
              </a:rPr>
              <a:t>局</a:t>
            </a:r>
            <a:endParaRPr lang="zh-CN" altLang="en-US" dirty="0">
              <a:latin typeface="楷体" panose="02010609060101010101" pitchFamily="49" charset="-122"/>
              <a:ea typeface="楷体" panose="02010609060101010101" pitchFamily="49" charset="-122"/>
            </a:endParaRPr>
          </a:p>
        </p:txBody>
      </p:sp>
      <p:sp>
        <p:nvSpPr>
          <p:cNvPr id="11" name="流程图: 可选过程 10"/>
          <p:cNvSpPr/>
          <p:nvPr/>
        </p:nvSpPr>
        <p:spPr bwMode="auto">
          <a:xfrm>
            <a:off x="390478" y="1411686"/>
            <a:ext cx="4499200" cy="450376"/>
          </a:xfrm>
          <a:prstGeom prst="flowChartAlternateProcess">
            <a:avLst/>
          </a:prstGeom>
          <a:solidFill>
            <a:schemeClr val="tx2">
              <a:lumMod val="90000"/>
            </a:schemeClr>
          </a:solidFill>
          <a:ln w="9525" cap="flat" cmpd="sng" algn="ctr">
            <a:solidFill>
              <a:schemeClr val="tx1"/>
            </a:solidFill>
            <a:prstDash val="solid"/>
            <a:round/>
            <a:headEnd type="none" w="med" len="med"/>
            <a:tailEnd type="none" w="med" len="med"/>
          </a:ln>
        </p:spPr>
        <p:txBody>
          <a:bodyPr vert="horz" wrap="square" lIns="91440" tIns="45720" rIns="91440" bIns="45720" numCol="1" rtlCol="0" anchor="t" anchorCtr="0" compatLnSpc="1"/>
          <a:lstStyle/>
          <a:p>
            <a:r>
              <a:rPr lang="zh-CN" altLang="en-US" sz="2400" dirty="0">
                <a:latin typeface="微软雅黑" panose="020B0503020204020204" pitchFamily="34" charset="-122"/>
                <a:ea typeface="微软雅黑" panose="020B0503020204020204" pitchFamily="34" charset="-122"/>
              </a:rPr>
              <a:t>学生活动</a:t>
            </a:r>
            <a:r>
              <a:rPr lang="zh-CN" altLang="en-US" sz="2400" dirty="0" smtClean="0">
                <a:latin typeface="微软雅黑" panose="020B0503020204020204" pitchFamily="34" charset="-122"/>
                <a:ea typeface="微软雅黑" panose="020B0503020204020204" pitchFamily="34" charset="-122"/>
              </a:rPr>
              <a:t>：观看视频，讨论践行</a:t>
            </a:r>
            <a:endParaRPr lang="en-US" altLang="zh-CN" sz="2400" dirty="0">
              <a:latin typeface="微软雅黑" panose="020B0503020204020204" pitchFamily="34" charset="-122"/>
              <a:ea typeface="微软雅黑" panose="020B0503020204020204" pitchFamily="34" charset="-122"/>
            </a:endParaRPr>
          </a:p>
        </p:txBody>
      </p:sp>
      <p:pic>
        <p:nvPicPr>
          <p:cNvPr id="1026" name="Picture 2"/>
          <p:cNvPicPr>
            <a:picLocks noChangeAspect="1" noChangeArrowheads="1"/>
          </p:cNvPicPr>
          <p:nvPr/>
        </p:nvPicPr>
        <p:blipFill>
          <a:blip r:embed="rId2"/>
          <a:srcRect/>
          <a:stretch>
            <a:fillRect/>
          </a:stretch>
        </p:blipFill>
        <p:spPr bwMode="auto">
          <a:xfrm>
            <a:off x="2965323" y="2009775"/>
            <a:ext cx="6115050" cy="3448050"/>
          </a:xfrm>
          <a:prstGeom prst="rect">
            <a:avLst/>
          </a:prstGeom>
          <a:noFill/>
          <a:ln w="9525">
            <a:noFill/>
            <a:miter lim="800000"/>
            <a:headEnd/>
            <a:tailEnd/>
          </a:ln>
          <a:effectLst/>
        </p:spPr>
      </p:pic>
    </p:spTree>
  </p:cSld>
  <p:clrMapOvr>
    <a:masterClrMapping/>
  </p:clrMapOvr>
  <p:timing>
    <p:tnLst>
      <p:par>
        <p:cTn id="1" dur="indefinite" restart="never" nodeType="tmRoot"/>
      </p:par>
    </p:tnLst>
    <p:bldLst>
      <p:bldP spid="4"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 name="TextBox 174"/>
          <p:cNvSpPr txBox="1"/>
          <p:nvPr>
            <p:custDataLst>
              <p:tags r:id="rId1"/>
            </p:custDataLst>
          </p:nvPr>
        </p:nvSpPr>
        <p:spPr>
          <a:xfrm>
            <a:off x="4894580" y="1287145"/>
            <a:ext cx="2519680" cy="1441450"/>
          </a:xfrm>
          <a:prstGeom prst="rect">
            <a:avLst/>
          </a:prstGeom>
          <a:noFill/>
        </p:spPr>
        <p:txBody>
          <a:bodyPr wrap="square" lIns="90000" tIns="46800" rIns="90000" bIns="46800" rtlCol="0">
            <a:normAutofit/>
          </a:bodyPr>
          <a:lstStyle>
            <a:defPPr>
              <a:defRPr lang="zh-CN"/>
            </a:defPPr>
            <a:lvl1pPr algn="ctr">
              <a:lnSpc>
                <a:spcPts val="1600"/>
              </a:lnSpc>
              <a:spcAft>
                <a:spcPts val="1600"/>
              </a:spcAft>
              <a:defRPr>
                <a:latin typeface="Arial" panose="020B0604020202020204" pitchFamily="34" charset="0"/>
                <a:ea typeface="微软雅黑" panose="020B0503020204020204" pitchFamily="34" charset="-122"/>
                <a:cs typeface="Lato Light"/>
              </a:defRPr>
            </a:lvl1pPr>
          </a:lstStyle>
          <a:p>
            <a:pPr marL="0" lvl="0" indent="-285750" algn="ctr" fontAlgn="ctr">
              <a:lnSpc>
                <a:spcPct val="100000"/>
              </a:lnSpc>
              <a:spcBef>
                <a:spcPts val="0"/>
              </a:spcBef>
              <a:spcAft>
                <a:spcPts val="800"/>
              </a:spcAft>
              <a:buSzPct val="100000"/>
              <a:buFont typeface="Wingdings" panose="05000000000000000000" charset="0"/>
              <a:buNone/>
            </a:pPr>
            <a:endParaRPr lang="zh-CN" altLang="en-US" sz="2400" b="1" u="none" spc="80" dirty="0">
              <a:solidFill>
                <a:schemeClr val="tx1"/>
              </a:solidFill>
              <a:latin typeface="楷体" panose="02010609060101010101" pitchFamily="49" charset="-122"/>
              <a:ea typeface="楷体" panose="02010609060101010101" pitchFamily="49" charset="-122"/>
              <a:cs typeface="+mn-cs"/>
              <a:sym typeface="+mn-ea"/>
            </a:endParaRPr>
          </a:p>
        </p:txBody>
      </p:sp>
      <p:sp>
        <p:nvSpPr>
          <p:cNvPr id="80" name="TextBox 174"/>
          <p:cNvSpPr txBox="1"/>
          <p:nvPr>
            <p:custDataLst>
              <p:tags r:id="rId2"/>
            </p:custDataLst>
          </p:nvPr>
        </p:nvSpPr>
        <p:spPr>
          <a:xfrm>
            <a:off x="9200515" y="2230755"/>
            <a:ext cx="2883535" cy="1441450"/>
          </a:xfrm>
          <a:prstGeom prst="rect">
            <a:avLst/>
          </a:prstGeom>
          <a:noFill/>
        </p:spPr>
        <p:txBody>
          <a:bodyPr wrap="square" lIns="90000" tIns="46800" rIns="90000" bIns="46800" rtlCol="0">
            <a:normAutofit/>
          </a:bodyPr>
          <a:lstStyle>
            <a:defPPr>
              <a:defRPr lang="zh-CN"/>
            </a:defPPr>
            <a:lvl1pPr algn="ctr">
              <a:lnSpc>
                <a:spcPts val="1600"/>
              </a:lnSpc>
              <a:spcAft>
                <a:spcPts val="1600"/>
              </a:spcAft>
              <a:defRPr>
                <a:latin typeface="Arial" panose="020B0604020202020204" pitchFamily="34" charset="0"/>
                <a:ea typeface="微软雅黑" panose="020B0503020204020204" pitchFamily="34" charset="-122"/>
                <a:cs typeface="Lato Light"/>
              </a:defRPr>
            </a:lvl1pPr>
          </a:lstStyle>
          <a:p>
            <a:pPr marL="0" lvl="0" indent="-285750" algn="ctr" fontAlgn="ctr">
              <a:lnSpc>
                <a:spcPct val="100000"/>
              </a:lnSpc>
              <a:spcBef>
                <a:spcPts val="0"/>
              </a:spcBef>
              <a:spcAft>
                <a:spcPts val="800"/>
              </a:spcAft>
              <a:buSzPct val="100000"/>
              <a:buFont typeface="Wingdings" panose="05000000000000000000" charset="0"/>
              <a:buNone/>
            </a:pPr>
            <a:endParaRPr lang="zh-CN" altLang="en-US" sz="2400" b="1" u="none" spc="60" dirty="0">
              <a:solidFill>
                <a:srgbClr val="0070C0"/>
              </a:solidFill>
              <a:latin typeface="楷体" panose="02010609060101010101" pitchFamily="49" charset="-122"/>
              <a:ea typeface="楷体" panose="02010609060101010101" pitchFamily="49" charset="-122"/>
              <a:cs typeface="+mn-cs"/>
              <a:sym typeface="+mn-ea"/>
            </a:endParaRPr>
          </a:p>
        </p:txBody>
      </p:sp>
      <p:sp>
        <p:nvSpPr>
          <p:cNvPr id="5" name="圆角矩形 4"/>
          <p:cNvSpPr/>
          <p:nvPr/>
        </p:nvSpPr>
        <p:spPr bwMode="auto">
          <a:xfrm>
            <a:off x="731984" y="1719461"/>
            <a:ext cx="10844872" cy="3255951"/>
          </a:xfrm>
          <a:prstGeom prst="roundRect">
            <a:avLst/>
          </a:prstGeom>
          <a:solidFill>
            <a:srgbClr val="F2FCF7"/>
          </a:solidFill>
          <a:ln w="9525" cap="flat" cmpd="sng" algn="ctr">
            <a:solidFill>
              <a:schemeClr val="tx1"/>
            </a:solidFill>
            <a:prstDash val="solid"/>
            <a:round/>
            <a:headEnd type="none" w="med" len="med"/>
            <a:tailEnd type="none" w="med" len="med"/>
          </a:ln>
        </p:spPr>
        <p:txBody>
          <a:bodyPr vert="horz" wrap="square" lIns="91440" tIns="45720" rIns="91440" bIns="45720" numCol="1" rtlCol="0" anchor="t" anchorCtr="0" compatLnSpc="1"/>
          <a:lstStyle/>
          <a:p>
            <a:r>
              <a:rPr lang="zh-CN" altLang="en-US" sz="2400" dirty="0" smtClean="0">
                <a:latin typeface="微软雅黑" panose="020B0503020204020204" pitchFamily="34" charset="-122"/>
                <a:ea typeface="微软雅黑" panose="020B0503020204020204" pitchFamily="34" charset="-122"/>
              </a:rPr>
              <a:t>       </a:t>
            </a:r>
            <a:r>
              <a:rPr lang="zh-CN" altLang="en-US" sz="2800" dirty="0" smtClean="0">
                <a:latin typeface="微软雅黑" panose="020B0503020204020204" pitchFamily="34" charset="-122"/>
                <a:ea typeface="微软雅黑" panose="020B0503020204020204" pitchFamily="34" charset="-122"/>
              </a:rPr>
              <a:t>一代</a:t>
            </a:r>
            <a:r>
              <a:rPr lang="zh-CN" altLang="en-US" sz="2800" dirty="0">
                <a:latin typeface="微软雅黑" panose="020B0503020204020204" pitchFamily="34" charset="-122"/>
                <a:ea typeface="微软雅黑" panose="020B0503020204020204" pitchFamily="34" charset="-122"/>
              </a:rPr>
              <a:t>人有一代人的长征，一代人有一代人的担当。建成社会主义现代化强国，实现中华民族伟大复兴，是一场接力跑。我们有决心为青年跑出一个好成绩，也期待现在的青年一代将来跑出更好的成绩。衷心希望新时代中国青年积极拥抱新时代、奋进新时代，让青春在为祖国、为人民、为民族、为人类的奉献中焕发出更加绚丽的光彩！</a:t>
            </a:r>
            <a:endParaRPr lang="en-US" altLang="zh-CN" sz="2800" dirty="0">
              <a:latin typeface="微软雅黑" panose="020B0503020204020204" pitchFamily="34" charset="-122"/>
              <a:ea typeface="微软雅黑" panose="020B0503020204020204" pitchFamily="34" charset="-122"/>
            </a:endParaRPr>
          </a:p>
          <a:p>
            <a:r>
              <a:rPr lang="en-US" altLang="zh-CN" sz="2400" dirty="0" smtClean="0">
                <a:latin typeface="微软雅黑" panose="020B0503020204020204" pitchFamily="34" charset="-122"/>
                <a:ea typeface="微软雅黑" panose="020B0503020204020204" pitchFamily="34" charset="-122"/>
              </a:rPr>
              <a:t>                       </a:t>
            </a:r>
            <a:r>
              <a:rPr lang="en-US" altLang="zh-CN" sz="2200" dirty="0" smtClean="0">
                <a:latin typeface="微软雅黑" panose="020B0503020204020204" pitchFamily="34" charset="-122"/>
                <a:ea typeface="微软雅黑" panose="020B0503020204020204" pitchFamily="34" charset="-122"/>
              </a:rPr>
              <a:t>——</a:t>
            </a:r>
            <a:r>
              <a:rPr lang="zh-CN" altLang="en-US" sz="2200" dirty="0" smtClean="0">
                <a:latin typeface="微软雅黑" panose="020B0503020204020204" pitchFamily="34" charset="-122"/>
                <a:ea typeface="微软雅黑" panose="020B0503020204020204" pitchFamily="34" charset="-122"/>
              </a:rPr>
              <a:t>习近平</a:t>
            </a:r>
            <a:r>
              <a:rPr lang="en-US" altLang="zh-CN" sz="2200" dirty="0">
                <a:latin typeface="微软雅黑" panose="020B0503020204020204" pitchFamily="34" charset="-122"/>
                <a:ea typeface="微软雅黑" panose="020B0503020204020204" pitchFamily="34" charset="-122"/>
              </a:rPr>
              <a:t>2019</a:t>
            </a:r>
            <a:r>
              <a:rPr lang="zh-CN" altLang="en-US" sz="2200" dirty="0">
                <a:latin typeface="微软雅黑" panose="020B0503020204020204" pitchFamily="34" charset="-122"/>
                <a:ea typeface="微软雅黑" panose="020B0503020204020204" pitchFamily="34" charset="-122"/>
              </a:rPr>
              <a:t>年</a:t>
            </a:r>
            <a:r>
              <a:rPr lang="en-US" altLang="zh-CN" sz="2200" dirty="0">
                <a:latin typeface="微软雅黑" panose="020B0503020204020204" pitchFamily="34" charset="-122"/>
                <a:ea typeface="微软雅黑" panose="020B0503020204020204" pitchFamily="34" charset="-122"/>
              </a:rPr>
              <a:t>4</a:t>
            </a:r>
            <a:r>
              <a:rPr lang="zh-CN" altLang="en-US" sz="2200" dirty="0">
                <a:latin typeface="微软雅黑" panose="020B0503020204020204" pitchFamily="34" charset="-122"/>
                <a:ea typeface="微软雅黑" panose="020B0503020204020204" pitchFamily="34" charset="-122"/>
              </a:rPr>
              <a:t>月</a:t>
            </a:r>
            <a:r>
              <a:rPr lang="en-US" altLang="zh-CN" sz="2200" dirty="0">
                <a:latin typeface="微软雅黑" panose="020B0503020204020204" pitchFamily="34" charset="-122"/>
                <a:ea typeface="微软雅黑" panose="020B0503020204020204" pitchFamily="34" charset="-122"/>
              </a:rPr>
              <a:t>30</a:t>
            </a:r>
            <a:r>
              <a:rPr lang="zh-CN" altLang="en-US" sz="2200" dirty="0">
                <a:latin typeface="微软雅黑" panose="020B0503020204020204" pitchFamily="34" charset="-122"/>
                <a:ea typeface="微软雅黑" panose="020B0503020204020204" pitchFamily="34" charset="-122"/>
              </a:rPr>
              <a:t>日在纪念五四运动</a:t>
            </a:r>
            <a:r>
              <a:rPr lang="en-US" altLang="zh-CN" sz="2200" dirty="0">
                <a:latin typeface="微软雅黑" panose="020B0503020204020204" pitchFamily="34" charset="-122"/>
                <a:ea typeface="微软雅黑" panose="020B0503020204020204" pitchFamily="34" charset="-122"/>
              </a:rPr>
              <a:t>100</a:t>
            </a:r>
            <a:r>
              <a:rPr lang="zh-CN" altLang="en-US" sz="2200" dirty="0">
                <a:latin typeface="微软雅黑" panose="020B0503020204020204" pitchFamily="34" charset="-122"/>
                <a:ea typeface="微软雅黑" panose="020B0503020204020204" pitchFamily="34" charset="-122"/>
              </a:rPr>
              <a:t>周年大会上的讲话</a:t>
            </a:r>
            <a:endParaRPr lang="zh-CN" altLang="en-US" sz="2200" dirty="0">
              <a:latin typeface="微软雅黑" panose="020B0503020204020204" pitchFamily="34" charset="-122"/>
              <a:ea typeface="微软雅黑" panose="020B0503020204020204" pitchFamily="34" charset="-122"/>
            </a:endParaRPr>
          </a:p>
        </p:txBody>
      </p:sp>
    </p:spTree>
    <p:custDataLst>
      <p:tags r:id="rId3"/>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nodePh="1">
                                  <p:stCondLst>
                                    <p:cond delay="0"/>
                                  </p:stCondLst>
                                  <p:endCondLst>
                                    <p:cond evt="begin" delay="0">
                                      <p:tn val="5"/>
                                    </p:cond>
                                  </p:endCondLst>
                                  <p:childTnLst>
                                    <p:set>
                                      <p:cBhvr>
                                        <p:cTn id="6" dur="1" fill="hold">
                                          <p:stCondLst>
                                            <p:cond delay="0"/>
                                          </p:stCondLst>
                                        </p:cTn>
                                        <p:tgtEl>
                                          <p:spTgt spid="7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nodePh="1">
                                  <p:stCondLst>
                                    <p:cond delay="0"/>
                                  </p:stCondLst>
                                  <p:endCondLst>
                                    <p:cond evt="begin" delay="0">
                                      <p:tn val="9"/>
                                    </p:cond>
                                  </p:endCondLst>
                                  <p:childTnLst>
                                    <p:set>
                                      <p:cBhvr>
                                        <p:cTn id="10" dur="1" fill="hold">
                                          <p:stCondLst>
                                            <p:cond delay="0"/>
                                          </p:stCondLst>
                                        </p:cTn>
                                        <p:tgtEl>
                                          <p:spTgt spid="8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4" grpId="0"/>
      <p:bldP spid="74" grpId="1"/>
      <p:bldP spid="80" grpId="0"/>
      <p:bldP spid="80" grpId="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椭圆 1"/>
          <p:cNvSpPr/>
          <p:nvPr>
            <p:custDataLst>
              <p:tags r:id="rId1"/>
            </p:custDataLst>
          </p:nvPr>
        </p:nvSpPr>
        <p:spPr>
          <a:xfrm>
            <a:off x="2362815" y="6376121"/>
            <a:ext cx="556564" cy="556564"/>
          </a:xfrm>
          <a:prstGeom prst="ellipse">
            <a:avLst/>
          </a:prstGeom>
          <a:solidFill>
            <a:srgbClr val="0070C0"/>
          </a:solidFill>
          <a:ln w="28575" cap="flat" cmpd="sng" algn="ctr">
            <a:solidFill>
              <a:srgbClr val="F2F2F2"/>
            </a:solidFill>
            <a:prstDash val="solid"/>
          </a:ln>
          <a:effectLst>
            <a:outerShdw blurRad="127000" dist="190500" dir="2699997" algn="ctr" rotWithShape="0">
              <a:srgbClr val="000000">
                <a:alpha val="23000"/>
              </a:srgbClr>
            </a:outerShdw>
          </a:effectLst>
        </p:spPr>
        <p:txBody>
          <a:bodyPr rtlCol="0" anchor="ctr"/>
          <a:lstStyle/>
          <a:p>
            <a:pPr algn="ctr" defTabSz="1088390">
              <a:defRPr/>
            </a:pPr>
            <a:endParaRPr lang="zh-CN" altLang="en-US" sz="2135" kern="0">
              <a:solidFill>
                <a:srgbClr val="000000"/>
              </a:solidFill>
              <a:cs typeface="+mn-ea"/>
              <a:sym typeface="+mn-lt"/>
            </a:endParaRPr>
          </a:p>
        </p:txBody>
      </p:sp>
      <p:sp>
        <p:nvSpPr>
          <p:cNvPr id="3" name="椭圆 2"/>
          <p:cNvSpPr/>
          <p:nvPr>
            <p:custDataLst>
              <p:tags r:id="rId2"/>
            </p:custDataLst>
          </p:nvPr>
        </p:nvSpPr>
        <p:spPr>
          <a:xfrm>
            <a:off x="325073" y="2138971"/>
            <a:ext cx="2688299" cy="2688299"/>
          </a:xfrm>
          <a:prstGeom prst="ellipse">
            <a:avLst/>
          </a:prstGeom>
          <a:gradFill flip="none" rotWithShape="1">
            <a:gsLst>
              <a:gs pos="0">
                <a:srgbClr val="BFBFBF"/>
              </a:gs>
              <a:gs pos="37000">
                <a:srgbClr val="FFFFFF"/>
              </a:gs>
              <a:gs pos="100000">
                <a:schemeClr val="accent3">
                  <a:tint val="0"/>
                </a:schemeClr>
              </a:gs>
            </a:gsLst>
            <a:lin ang="2700000" scaled="1"/>
          </a:gradFill>
          <a:ln w="28575" cap="flat" cmpd="sng" algn="ctr">
            <a:solidFill>
              <a:srgbClr val="F2F2F2"/>
            </a:solidFill>
            <a:prstDash val="solid"/>
          </a:ln>
          <a:effectLst>
            <a:outerShdw blurRad="254000" dist="190500" dir="2699997" algn="ctr" rotWithShape="0">
              <a:srgbClr val="000000">
                <a:alpha val="23000"/>
              </a:srgbClr>
            </a:outerShdw>
          </a:effectLst>
        </p:spPr>
        <p:txBody>
          <a:bodyPr rtlCol="0" anchor="ctr"/>
          <a:lstStyle/>
          <a:p>
            <a:pPr algn="ctr" defTabSz="1088390">
              <a:defRPr/>
            </a:pPr>
            <a:endParaRPr lang="zh-CN" altLang="en-US" sz="2135" kern="0">
              <a:solidFill>
                <a:srgbClr val="000000"/>
              </a:solidFill>
              <a:cs typeface="+mn-ea"/>
              <a:sym typeface="+mn-lt"/>
            </a:endParaRPr>
          </a:p>
        </p:txBody>
      </p:sp>
      <p:sp>
        <p:nvSpPr>
          <p:cNvPr id="4" name="椭圆 3"/>
          <p:cNvSpPr/>
          <p:nvPr>
            <p:custDataLst>
              <p:tags r:id="rId3"/>
            </p:custDataLst>
          </p:nvPr>
        </p:nvSpPr>
        <p:spPr>
          <a:xfrm>
            <a:off x="5059714" y="5928709"/>
            <a:ext cx="621152" cy="621152"/>
          </a:xfrm>
          <a:prstGeom prst="ellipse">
            <a:avLst/>
          </a:prstGeom>
          <a:solidFill>
            <a:srgbClr val="0070C0"/>
          </a:solidFill>
          <a:ln w="28575" cap="flat" cmpd="sng" algn="ctr">
            <a:solidFill>
              <a:srgbClr val="F2F2F2"/>
            </a:solidFill>
            <a:prstDash val="solid"/>
          </a:ln>
          <a:effectLst>
            <a:outerShdw blurRad="127000" dist="190500" dir="2699997" algn="ctr" rotWithShape="0">
              <a:srgbClr val="000000">
                <a:alpha val="23000"/>
              </a:srgbClr>
            </a:outerShdw>
          </a:effectLst>
        </p:spPr>
        <p:txBody>
          <a:bodyPr rtlCol="0" anchor="ctr"/>
          <a:lstStyle/>
          <a:p>
            <a:pPr algn="ctr" defTabSz="1088390">
              <a:defRPr/>
            </a:pPr>
            <a:endParaRPr lang="zh-CN" altLang="en-US" sz="2135" kern="0">
              <a:solidFill>
                <a:srgbClr val="000000"/>
              </a:solidFill>
              <a:cs typeface="+mn-ea"/>
              <a:sym typeface="+mn-lt"/>
            </a:endParaRPr>
          </a:p>
        </p:txBody>
      </p:sp>
      <p:sp>
        <p:nvSpPr>
          <p:cNvPr id="5" name="椭圆 4"/>
          <p:cNvSpPr/>
          <p:nvPr>
            <p:custDataLst>
              <p:tags r:id="rId4"/>
            </p:custDataLst>
          </p:nvPr>
        </p:nvSpPr>
        <p:spPr>
          <a:xfrm>
            <a:off x="560971" y="2349468"/>
            <a:ext cx="2267304" cy="2267304"/>
          </a:xfrm>
          <a:prstGeom prst="ellipse">
            <a:avLst/>
          </a:prstGeom>
          <a:solidFill>
            <a:srgbClr val="0070C0"/>
          </a:solidFill>
          <a:ln w="25400" cap="flat" cmpd="sng" algn="ctr">
            <a:noFill/>
            <a:prstDash val="solid"/>
          </a:ln>
          <a:effectLst>
            <a:outerShdw blurRad="127000" dist="127000" dir="5400000" algn="ctr" rotWithShape="0">
              <a:srgbClr val="000000">
                <a:alpha val="43137"/>
              </a:srgbClr>
            </a:outerShdw>
          </a:effectLst>
        </p:spPr>
        <p:txBody>
          <a:bodyPr rtlCol="0" anchor="ctr"/>
          <a:lstStyle/>
          <a:p>
            <a:pPr algn="ctr" defTabSz="1088390">
              <a:defRPr/>
            </a:pPr>
            <a:endParaRPr lang="zh-CN" altLang="en-US" sz="2135" kern="0">
              <a:solidFill>
                <a:schemeClr val="bg1"/>
              </a:solidFill>
              <a:cs typeface="+mn-ea"/>
              <a:sym typeface="+mn-lt"/>
            </a:endParaRPr>
          </a:p>
        </p:txBody>
      </p:sp>
      <p:sp>
        <p:nvSpPr>
          <p:cNvPr id="6" name="椭圆 5"/>
          <p:cNvSpPr/>
          <p:nvPr>
            <p:custDataLst>
              <p:tags r:id="rId5"/>
            </p:custDataLst>
          </p:nvPr>
        </p:nvSpPr>
        <p:spPr>
          <a:xfrm>
            <a:off x="8119625" y="6089914"/>
            <a:ext cx="768085" cy="768085"/>
          </a:xfrm>
          <a:prstGeom prst="ellipse">
            <a:avLst/>
          </a:prstGeom>
          <a:solidFill>
            <a:srgbClr val="0070C0"/>
          </a:solidFill>
          <a:ln w="28575" cap="flat" cmpd="sng" algn="ctr">
            <a:solidFill>
              <a:srgbClr val="F2F2F2"/>
            </a:solidFill>
            <a:prstDash val="solid"/>
          </a:ln>
          <a:effectLst>
            <a:outerShdw blurRad="127000" dist="190500" dir="2699997" algn="ctr" rotWithShape="0">
              <a:srgbClr val="000000">
                <a:alpha val="23000"/>
              </a:srgbClr>
            </a:outerShdw>
          </a:effectLst>
        </p:spPr>
        <p:txBody>
          <a:bodyPr rtlCol="0" anchor="ctr"/>
          <a:lstStyle/>
          <a:p>
            <a:pPr algn="ctr" defTabSz="1088390">
              <a:defRPr/>
            </a:pPr>
            <a:endParaRPr lang="zh-CN" altLang="en-US" sz="2135" kern="0">
              <a:solidFill>
                <a:srgbClr val="000000"/>
              </a:solidFill>
              <a:cs typeface="+mn-ea"/>
              <a:sym typeface="+mn-lt"/>
            </a:endParaRPr>
          </a:p>
        </p:txBody>
      </p:sp>
      <p:sp>
        <p:nvSpPr>
          <p:cNvPr id="7" name="椭圆 6"/>
          <p:cNvSpPr/>
          <p:nvPr>
            <p:custDataLst>
              <p:tags r:id="rId6"/>
            </p:custDataLst>
          </p:nvPr>
        </p:nvSpPr>
        <p:spPr>
          <a:xfrm>
            <a:off x="6407315" y="6464046"/>
            <a:ext cx="384043" cy="384043"/>
          </a:xfrm>
          <a:prstGeom prst="ellipse">
            <a:avLst/>
          </a:prstGeom>
          <a:solidFill>
            <a:srgbClr val="0070C0"/>
          </a:solidFill>
          <a:ln w="28575" cap="flat" cmpd="sng" algn="ctr">
            <a:solidFill>
              <a:srgbClr val="F2F2F2"/>
            </a:solidFill>
            <a:prstDash val="solid"/>
          </a:ln>
          <a:effectLst>
            <a:outerShdw blurRad="127000" dist="190500" dir="2699997" algn="ctr" rotWithShape="0">
              <a:srgbClr val="000000">
                <a:alpha val="23000"/>
              </a:srgbClr>
            </a:outerShdw>
          </a:effectLst>
        </p:spPr>
        <p:txBody>
          <a:bodyPr rtlCol="0" anchor="ctr"/>
          <a:lstStyle/>
          <a:p>
            <a:pPr algn="ctr" defTabSz="1088390">
              <a:defRPr/>
            </a:pPr>
            <a:endParaRPr lang="zh-CN" altLang="en-US" sz="2135" kern="0">
              <a:solidFill>
                <a:srgbClr val="000000"/>
              </a:solidFill>
              <a:cs typeface="+mn-ea"/>
              <a:sym typeface="+mn-lt"/>
            </a:endParaRPr>
          </a:p>
        </p:txBody>
      </p:sp>
      <p:sp>
        <p:nvSpPr>
          <p:cNvPr id="8" name="椭圆 7"/>
          <p:cNvSpPr/>
          <p:nvPr>
            <p:custDataLst>
              <p:tags r:id="rId7"/>
            </p:custDataLst>
          </p:nvPr>
        </p:nvSpPr>
        <p:spPr>
          <a:xfrm>
            <a:off x="325172" y="6055985"/>
            <a:ext cx="609993" cy="609993"/>
          </a:xfrm>
          <a:prstGeom prst="ellipse">
            <a:avLst/>
          </a:prstGeom>
          <a:solidFill>
            <a:srgbClr val="0070C0"/>
          </a:solidFill>
          <a:ln w="28575" cap="flat" cmpd="sng" algn="ctr">
            <a:solidFill>
              <a:srgbClr val="F2F2F2"/>
            </a:solidFill>
            <a:prstDash val="solid"/>
          </a:ln>
          <a:effectLst>
            <a:outerShdw blurRad="127000" dist="190500" dir="2699997" algn="ctr" rotWithShape="0">
              <a:srgbClr val="000000">
                <a:alpha val="23000"/>
              </a:srgbClr>
            </a:outerShdw>
          </a:effectLst>
        </p:spPr>
        <p:txBody>
          <a:bodyPr rtlCol="0" anchor="ctr"/>
          <a:lstStyle/>
          <a:p>
            <a:pPr algn="ctr" defTabSz="1088390">
              <a:defRPr/>
            </a:pPr>
            <a:endParaRPr lang="zh-CN" altLang="en-US" sz="2135" kern="0">
              <a:solidFill>
                <a:srgbClr val="000000"/>
              </a:solidFill>
              <a:cs typeface="+mn-ea"/>
              <a:sym typeface="+mn-lt"/>
            </a:endParaRPr>
          </a:p>
        </p:txBody>
      </p:sp>
      <p:sp>
        <p:nvSpPr>
          <p:cNvPr id="9" name="椭圆 8"/>
          <p:cNvSpPr/>
          <p:nvPr>
            <p:custDataLst>
              <p:tags r:id="rId8"/>
            </p:custDataLst>
          </p:nvPr>
        </p:nvSpPr>
        <p:spPr>
          <a:xfrm>
            <a:off x="3379995" y="6304336"/>
            <a:ext cx="723284" cy="723284"/>
          </a:xfrm>
          <a:prstGeom prst="ellipse">
            <a:avLst/>
          </a:prstGeom>
          <a:solidFill>
            <a:srgbClr val="0070C0"/>
          </a:solidFill>
          <a:ln w="28575" cap="flat" cmpd="sng" algn="ctr">
            <a:solidFill>
              <a:srgbClr val="F2F2F2"/>
            </a:solidFill>
            <a:prstDash val="solid"/>
          </a:ln>
          <a:effectLst>
            <a:outerShdw blurRad="127000" dist="190500" dir="2699997" algn="ctr" rotWithShape="0">
              <a:srgbClr val="000000">
                <a:alpha val="23000"/>
              </a:srgbClr>
            </a:outerShdw>
          </a:effectLst>
        </p:spPr>
        <p:txBody>
          <a:bodyPr rtlCol="0" anchor="ctr"/>
          <a:lstStyle/>
          <a:p>
            <a:pPr algn="ctr" defTabSz="1088390">
              <a:defRPr/>
            </a:pPr>
            <a:endParaRPr lang="zh-CN" altLang="en-US" sz="2135" kern="0">
              <a:solidFill>
                <a:srgbClr val="000000"/>
              </a:solidFill>
              <a:cs typeface="+mn-ea"/>
              <a:sym typeface="+mn-lt"/>
            </a:endParaRPr>
          </a:p>
        </p:txBody>
      </p:sp>
      <p:sp>
        <p:nvSpPr>
          <p:cNvPr id="10" name="椭圆 9"/>
          <p:cNvSpPr/>
          <p:nvPr>
            <p:custDataLst>
              <p:tags r:id="rId9"/>
            </p:custDataLst>
          </p:nvPr>
        </p:nvSpPr>
        <p:spPr>
          <a:xfrm>
            <a:off x="7303239" y="6239285"/>
            <a:ext cx="618715" cy="618715"/>
          </a:xfrm>
          <a:prstGeom prst="ellipse">
            <a:avLst/>
          </a:prstGeom>
          <a:solidFill>
            <a:srgbClr val="0070C0"/>
          </a:solidFill>
          <a:ln w="28575" cap="flat" cmpd="sng" algn="ctr">
            <a:solidFill>
              <a:srgbClr val="F2F2F2"/>
            </a:solidFill>
            <a:prstDash val="solid"/>
          </a:ln>
          <a:effectLst>
            <a:outerShdw blurRad="127000" dist="190500" dir="2699997" algn="ctr" rotWithShape="0">
              <a:srgbClr val="000000">
                <a:alpha val="23000"/>
              </a:srgbClr>
            </a:outerShdw>
          </a:effectLst>
        </p:spPr>
        <p:txBody>
          <a:bodyPr rtlCol="0" anchor="ctr"/>
          <a:lstStyle/>
          <a:p>
            <a:pPr algn="ctr" defTabSz="1088390">
              <a:defRPr/>
            </a:pPr>
            <a:endParaRPr lang="zh-CN" altLang="en-US" sz="2135" kern="0">
              <a:solidFill>
                <a:srgbClr val="000000"/>
              </a:solidFill>
              <a:cs typeface="+mn-ea"/>
              <a:sym typeface="+mn-lt"/>
            </a:endParaRPr>
          </a:p>
        </p:txBody>
      </p:sp>
      <p:sp>
        <p:nvSpPr>
          <p:cNvPr id="11" name="椭圆 10"/>
          <p:cNvSpPr/>
          <p:nvPr>
            <p:custDataLst>
              <p:tags r:id="rId10"/>
            </p:custDataLst>
          </p:nvPr>
        </p:nvSpPr>
        <p:spPr>
          <a:xfrm>
            <a:off x="2035942" y="6100714"/>
            <a:ext cx="212225" cy="212225"/>
          </a:xfrm>
          <a:prstGeom prst="ellipse">
            <a:avLst/>
          </a:prstGeom>
          <a:solidFill>
            <a:srgbClr val="0070C0"/>
          </a:solidFill>
          <a:ln w="28575" cap="flat" cmpd="sng" algn="ctr">
            <a:solidFill>
              <a:srgbClr val="F2F2F2"/>
            </a:solidFill>
            <a:prstDash val="solid"/>
          </a:ln>
          <a:effectLst>
            <a:outerShdw blurRad="127000" dist="190500" dir="2699997" algn="ctr" rotWithShape="0">
              <a:srgbClr val="000000">
                <a:alpha val="23000"/>
              </a:srgbClr>
            </a:outerShdw>
          </a:effectLst>
        </p:spPr>
        <p:txBody>
          <a:bodyPr rtlCol="0" anchor="ctr"/>
          <a:lstStyle/>
          <a:p>
            <a:pPr algn="ctr" defTabSz="1088390">
              <a:defRPr/>
            </a:pPr>
            <a:endParaRPr lang="zh-CN" altLang="en-US" sz="2135" kern="0">
              <a:solidFill>
                <a:srgbClr val="000000"/>
              </a:solidFill>
              <a:cs typeface="+mn-ea"/>
              <a:sym typeface="+mn-lt"/>
            </a:endParaRPr>
          </a:p>
        </p:txBody>
      </p:sp>
      <p:sp>
        <p:nvSpPr>
          <p:cNvPr id="12" name="椭圆 11"/>
          <p:cNvSpPr/>
          <p:nvPr>
            <p:custDataLst>
              <p:tags r:id="rId11"/>
            </p:custDataLst>
          </p:nvPr>
        </p:nvSpPr>
        <p:spPr>
          <a:xfrm>
            <a:off x="1119113" y="6548642"/>
            <a:ext cx="384043" cy="384043"/>
          </a:xfrm>
          <a:prstGeom prst="ellipse">
            <a:avLst/>
          </a:prstGeom>
          <a:solidFill>
            <a:srgbClr val="0070C0"/>
          </a:solidFill>
          <a:ln w="28575" cap="flat" cmpd="sng" algn="ctr">
            <a:solidFill>
              <a:srgbClr val="F2F2F2"/>
            </a:solidFill>
            <a:prstDash val="solid"/>
          </a:ln>
          <a:effectLst>
            <a:outerShdw blurRad="127000" dist="190500" dir="2699997" algn="ctr" rotWithShape="0">
              <a:srgbClr val="000000">
                <a:alpha val="23000"/>
              </a:srgbClr>
            </a:outerShdw>
          </a:effectLst>
        </p:spPr>
        <p:txBody>
          <a:bodyPr rtlCol="0" anchor="ctr"/>
          <a:lstStyle/>
          <a:p>
            <a:pPr algn="ctr" defTabSz="1088390">
              <a:defRPr/>
            </a:pPr>
            <a:endParaRPr lang="zh-CN" altLang="en-US" sz="2135" kern="0">
              <a:solidFill>
                <a:srgbClr val="000000"/>
              </a:solidFill>
              <a:cs typeface="+mn-ea"/>
              <a:sym typeface="+mn-lt"/>
            </a:endParaRPr>
          </a:p>
        </p:txBody>
      </p:sp>
      <p:sp>
        <p:nvSpPr>
          <p:cNvPr id="13" name="椭圆 12"/>
          <p:cNvSpPr/>
          <p:nvPr>
            <p:custDataLst>
              <p:tags r:id="rId12"/>
            </p:custDataLst>
          </p:nvPr>
        </p:nvSpPr>
        <p:spPr>
          <a:xfrm>
            <a:off x="10107357" y="6473957"/>
            <a:ext cx="384043" cy="384043"/>
          </a:xfrm>
          <a:prstGeom prst="ellipse">
            <a:avLst/>
          </a:prstGeom>
          <a:solidFill>
            <a:srgbClr val="0070C0"/>
          </a:solidFill>
          <a:ln w="28575" cap="flat" cmpd="sng" algn="ctr">
            <a:solidFill>
              <a:srgbClr val="F2F2F2"/>
            </a:solidFill>
            <a:prstDash val="solid"/>
          </a:ln>
          <a:effectLst>
            <a:outerShdw blurRad="127000" dist="190500" dir="2699997" algn="ctr" rotWithShape="0">
              <a:srgbClr val="000000">
                <a:alpha val="23000"/>
              </a:srgbClr>
            </a:outerShdw>
          </a:effectLst>
        </p:spPr>
        <p:txBody>
          <a:bodyPr rtlCol="0" anchor="ctr"/>
          <a:lstStyle/>
          <a:p>
            <a:pPr algn="ctr" defTabSz="1088390">
              <a:defRPr/>
            </a:pPr>
            <a:endParaRPr lang="zh-CN" altLang="en-US" sz="2135" kern="0">
              <a:solidFill>
                <a:srgbClr val="000000"/>
              </a:solidFill>
              <a:cs typeface="+mn-ea"/>
              <a:sym typeface="+mn-lt"/>
            </a:endParaRPr>
          </a:p>
        </p:txBody>
      </p:sp>
      <p:sp>
        <p:nvSpPr>
          <p:cNvPr id="14" name="椭圆 13"/>
          <p:cNvSpPr/>
          <p:nvPr>
            <p:custDataLst>
              <p:tags r:id="rId13"/>
            </p:custDataLst>
          </p:nvPr>
        </p:nvSpPr>
        <p:spPr>
          <a:xfrm>
            <a:off x="4333265" y="6222511"/>
            <a:ext cx="180856" cy="180856"/>
          </a:xfrm>
          <a:prstGeom prst="ellipse">
            <a:avLst/>
          </a:prstGeom>
          <a:solidFill>
            <a:srgbClr val="0070C0"/>
          </a:solidFill>
          <a:ln w="28575" cap="flat" cmpd="sng" algn="ctr">
            <a:solidFill>
              <a:srgbClr val="F2F2F2"/>
            </a:solidFill>
            <a:prstDash val="solid"/>
          </a:ln>
          <a:effectLst>
            <a:outerShdw blurRad="127000" dist="190500" dir="2699997" algn="ctr" rotWithShape="0">
              <a:srgbClr val="000000">
                <a:alpha val="23000"/>
              </a:srgbClr>
            </a:outerShdw>
          </a:effectLst>
        </p:spPr>
        <p:txBody>
          <a:bodyPr rtlCol="0" anchor="ctr"/>
          <a:lstStyle/>
          <a:p>
            <a:pPr algn="ctr" defTabSz="1088390">
              <a:defRPr/>
            </a:pPr>
            <a:endParaRPr lang="zh-CN" altLang="en-US" sz="2135" kern="0">
              <a:solidFill>
                <a:srgbClr val="000000"/>
              </a:solidFill>
              <a:cs typeface="+mn-ea"/>
              <a:sym typeface="+mn-lt"/>
            </a:endParaRPr>
          </a:p>
        </p:txBody>
      </p:sp>
      <p:sp>
        <p:nvSpPr>
          <p:cNvPr id="15" name="椭圆 14"/>
          <p:cNvSpPr/>
          <p:nvPr>
            <p:custDataLst>
              <p:tags r:id="rId14"/>
            </p:custDataLst>
          </p:nvPr>
        </p:nvSpPr>
        <p:spPr>
          <a:xfrm>
            <a:off x="11877317" y="6336417"/>
            <a:ext cx="212225" cy="212225"/>
          </a:xfrm>
          <a:prstGeom prst="ellipse">
            <a:avLst/>
          </a:prstGeom>
          <a:solidFill>
            <a:srgbClr val="0070C0"/>
          </a:solidFill>
          <a:ln w="28575" cap="flat" cmpd="sng" algn="ctr">
            <a:solidFill>
              <a:srgbClr val="F2F2F2"/>
            </a:solidFill>
            <a:prstDash val="solid"/>
          </a:ln>
          <a:effectLst>
            <a:outerShdw blurRad="127000" dist="190500" dir="2699997" algn="ctr" rotWithShape="0">
              <a:srgbClr val="000000">
                <a:alpha val="23000"/>
              </a:srgbClr>
            </a:outerShdw>
          </a:effectLst>
        </p:spPr>
        <p:txBody>
          <a:bodyPr rtlCol="0" anchor="ctr"/>
          <a:lstStyle/>
          <a:p>
            <a:pPr algn="ctr" defTabSz="1088390">
              <a:defRPr/>
            </a:pPr>
            <a:endParaRPr lang="zh-CN" altLang="en-US" sz="2135" kern="0">
              <a:solidFill>
                <a:srgbClr val="000000"/>
              </a:solidFill>
              <a:cs typeface="+mn-ea"/>
              <a:sym typeface="+mn-lt"/>
            </a:endParaRPr>
          </a:p>
        </p:txBody>
      </p:sp>
      <p:sp>
        <p:nvSpPr>
          <p:cNvPr id="16" name="椭圆 15"/>
          <p:cNvSpPr/>
          <p:nvPr>
            <p:custDataLst>
              <p:tags r:id="rId15"/>
            </p:custDataLst>
          </p:nvPr>
        </p:nvSpPr>
        <p:spPr>
          <a:xfrm>
            <a:off x="9544327" y="6239285"/>
            <a:ext cx="384043" cy="384043"/>
          </a:xfrm>
          <a:prstGeom prst="ellipse">
            <a:avLst/>
          </a:prstGeom>
          <a:solidFill>
            <a:srgbClr val="0070C0"/>
          </a:solidFill>
          <a:ln w="28575" cap="flat" cmpd="sng" algn="ctr">
            <a:solidFill>
              <a:srgbClr val="F2F2F2"/>
            </a:solidFill>
            <a:prstDash val="solid"/>
          </a:ln>
          <a:effectLst>
            <a:outerShdw blurRad="127000" dist="190500" dir="2699997" algn="ctr" rotWithShape="0">
              <a:srgbClr val="000000">
                <a:alpha val="23000"/>
              </a:srgbClr>
            </a:outerShdw>
          </a:effectLst>
        </p:spPr>
        <p:txBody>
          <a:bodyPr rtlCol="0" anchor="ctr"/>
          <a:lstStyle/>
          <a:p>
            <a:pPr algn="ctr" defTabSz="1088390">
              <a:defRPr/>
            </a:pPr>
            <a:endParaRPr lang="zh-CN" altLang="en-US" sz="2135" kern="0">
              <a:solidFill>
                <a:srgbClr val="000000"/>
              </a:solidFill>
              <a:cs typeface="+mn-ea"/>
              <a:sym typeface="+mn-lt"/>
            </a:endParaRPr>
          </a:p>
        </p:txBody>
      </p:sp>
      <p:sp>
        <p:nvSpPr>
          <p:cNvPr id="17" name="椭圆 16"/>
          <p:cNvSpPr/>
          <p:nvPr>
            <p:custDataLst>
              <p:tags r:id="rId16"/>
            </p:custDataLst>
          </p:nvPr>
        </p:nvSpPr>
        <p:spPr>
          <a:xfrm>
            <a:off x="10992337" y="6406646"/>
            <a:ext cx="384043" cy="384043"/>
          </a:xfrm>
          <a:prstGeom prst="ellipse">
            <a:avLst/>
          </a:prstGeom>
          <a:solidFill>
            <a:srgbClr val="0070C0"/>
          </a:solidFill>
          <a:ln w="28575" cap="flat" cmpd="sng" algn="ctr">
            <a:solidFill>
              <a:srgbClr val="F2F2F2"/>
            </a:solidFill>
            <a:prstDash val="solid"/>
          </a:ln>
          <a:effectLst>
            <a:outerShdw blurRad="127000" dist="190500" dir="2699997" algn="ctr" rotWithShape="0">
              <a:srgbClr val="000000">
                <a:alpha val="23000"/>
              </a:srgbClr>
            </a:outerShdw>
          </a:effectLst>
        </p:spPr>
        <p:txBody>
          <a:bodyPr rtlCol="0" anchor="ctr"/>
          <a:lstStyle/>
          <a:p>
            <a:pPr algn="ctr" defTabSz="1088390">
              <a:defRPr/>
            </a:pPr>
            <a:endParaRPr lang="zh-CN" altLang="en-US" sz="2135" kern="0">
              <a:solidFill>
                <a:srgbClr val="000000"/>
              </a:solidFill>
              <a:cs typeface="+mn-ea"/>
              <a:sym typeface="+mn-lt"/>
            </a:endParaRPr>
          </a:p>
        </p:txBody>
      </p:sp>
      <p:sp>
        <p:nvSpPr>
          <p:cNvPr id="18" name="TextBox 971"/>
          <p:cNvSpPr txBox="1"/>
          <p:nvPr>
            <p:custDataLst>
              <p:tags r:id="rId17"/>
            </p:custDataLst>
          </p:nvPr>
        </p:nvSpPr>
        <p:spPr>
          <a:xfrm>
            <a:off x="840226" y="3110773"/>
            <a:ext cx="1832553" cy="523220"/>
          </a:xfrm>
          <a:prstGeom prst="rect">
            <a:avLst/>
          </a:prstGeom>
          <a:noFill/>
          <a:effectLst>
            <a:outerShdw blurRad="127000" dist="127000" dir="5400000" algn="ctr" rotWithShape="0">
              <a:srgbClr val="000000">
                <a:alpha val="43137"/>
              </a:srgbClr>
            </a:outerShdw>
          </a:effectLst>
        </p:spPr>
        <p:txBody>
          <a:bodyPr wrap="none" rtlCol="0">
            <a:spAutoFit/>
          </a:bodyPr>
          <a:lstStyle/>
          <a:p>
            <a:pPr defTabSz="1088390"/>
            <a:r>
              <a:rPr lang="zh-CN" altLang="en-US" sz="2800" b="1" spc="400" dirty="0">
                <a:solidFill>
                  <a:schemeClr val="bg1"/>
                </a:solidFill>
                <a:cs typeface="+mn-ea"/>
                <a:sym typeface="+mn-lt"/>
              </a:rPr>
              <a:t>说课内容</a:t>
            </a:r>
            <a:endParaRPr lang="zh-CN" altLang="en-US" sz="2800" b="1" spc="400" dirty="0">
              <a:solidFill>
                <a:schemeClr val="bg1"/>
              </a:solidFill>
              <a:cs typeface="+mn-ea"/>
              <a:sym typeface="+mn-lt"/>
            </a:endParaRPr>
          </a:p>
        </p:txBody>
      </p:sp>
      <p:grpSp>
        <p:nvGrpSpPr>
          <p:cNvPr id="19" name="组合 18"/>
          <p:cNvGrpSpPr/>
          <p:nvPr/>
        </p:nvGrpSpPr>
        <p:grpSpPr>
          <a:xfrm>
            <a:off x="3822398" y="988331"/>
            <a:ext cx="4047251" cy="604838"/>
            <a:chOff x="3818511" y="1079593"/>
            <a:chExt cx="3633809" cy="543051"/>
          </a:xfrm>
          <a:effectLst>
            <a:outerShdw blurRad="127000" dist="127000" dir="5400000" algn="ctr" rotWithShape="0">
              <a:srgbClr val="000000">
                <a:alpha val="43137"/>
              </a:srgbClr>
            </a:outerShdw>
          </a:effectLst>
        </p:grpSpPr>
        <p:grpSp>
          <p:nvGrpSpPr>
            <p:cNvPr id="20" name="组合 19"/>
            <p:cNvGrpSpPr/>
            <p:nvPr/>
          </p:nvGrpSpPr>
          <p:grpSpPr>
            <a:xfrm>
              <a:off x="3818511" y="1084860"/>
              <a:ext cx="3633809" cy="483501"/>
              <a:chOff x="2540000" y="1059582"/>
              <a:chExt cx="6108700" cy="812800"/>
            </a:xfrm>
            <a:solidFill>
              <a:srgbClr val="005DA2"/>
            </a:solidFill>
          </p:grpSpPr>
          <p:sp>
            <p:nvSpPr>
              <p:cNvPr id="23" name="Freeform 5"/>
              <p:cNvSpPr>
                <a:spLocks noEditPoints="1"/>
              </p:cNvSpPr>
              <p:nvPr>
                <p:custDataLst>
                  <p:tags r:id="rId18"/>
                </p:custDataLst>
              </p:nvPr>
            </p:nvSpPr>
            <p:spPr bwMode="auto">
              <a:xfrm>
                <a:off x="2540000" y="1069107"/>
                <a:ext cx="6108700" cy="800100"/>
              </a:xfrm>
              <a:custGeom>
                <a:avLst/>
                <a:gdLst>
                  <a:gd name="T0" fmla="*/ 56 w 3848"/>
                  <a:gd name="T1" fmla="*/ 0 h 504"/>
                  <a:gd name="T2" fmla="*/ 720 w 3848"/>
                  <a:gd name="T3" fmla="*/ 0 h 504"/>
                  <a:gd name="T4" fmla="*/ 576 w 3848"/>
                  <a:gd name="T5" fmla="*/ 84 h 504"/>
                  <a:gd name="T6" fmla="*/ 576 w 3848"/>
                  <a:gd name="T7" fmla="*/ 418 h 504"/>
                  <a:gd name="T8" fmla="*/ 726 w 3848"/>
                  <a:gd name="T9" fmla="*/ 504 h 504"/>
                  <a:gd name="T10" fmla="*/ 56 w 3848"/>
                  <a:gd name="T11" fmla="*/ 504 h 504"/>
                  <a:gd name="T12" fmla="*/ 56 w 3848"/>
                  <a:gd name="T13" fmla="*/ 504 h 504"/>
                  <a:gd name="T14" fmla="*/ 44 w 3848"/>
                  <a:gd name="T15" fmla="*/ 504 h 504"/>
                  <a:gd name="T16" fmla="*/ 34 w 3848"/>
                  <a:gd name="T17" fmla="*/ 500 h 504"/>
                  <a:gd name="T18" fmla="*/ 24 w 3848"/>
                  <a:gd name="T19" fmla="*/ 494 h 504"/>
                  <a:gd name="T20" fmla="*/ 16 w 3848"/>
                  <a:gd name="T21" fmla="*/ 488 h 504"/>
                  <a:gd name="T22" fmla="*/ 8 w 3848"/>
                  <a:gd name="T23" fmla="*/ 480 h 504"/>
                  <a:gd name="T24" fmla="*/ 4 w 3848"/>
                  <a:gd name="T25" fmla="*/ 470 h 504"/>
                  <a:gd name="T26" fmla="*/ 0 w 3848"/>
                  <a:gd name="T27" fmla="*/ 460 h 504"/>
                  <a:gd name="T28" fmla="*/ 0 w 3848"/>
                  <a:gd name="T29" fmla="*/ 448 h 504"/>
                  <a:gd name="T30" fmla="*/ 0 w 3848"/>
                  <a:gd name="T31" fmla="*/ 56 h 504"/>
                  <a:gd name="T32" fmla="*/ 0 w 3848"/>
                  <a:gd name="T33" fmla="*/ 56 h 504"/>
                  <a:gd name="T34" fmla="*/ 0 w 3848"/>
                  <a:gd name="T35" fmla="*/ 44 h 504"/>
                  <a:gd name="T36" fmla="*/ 4 w 3848"/>
                  <a:gd name="T37" fmla="*/ 34 h 504"/>
                  <a:gd name="T38" fmla="*/ 8 w 3848"/>
                  <a:gd name="T39" fmla="*/ 24 h 504"/>
                  <a:gd name="T40" fmla="*/ 16 w 3848"/>
                  <a:gd name="T41" fmla="*/ 16 h 504"/>
                  <a:gd name="T42" fmla="*/ 24 w 3848"/>
                  <a:gd name="T43" fmla="*/ 10 h 504"/>
                  <a:gd name="T44" fmla="*/ 34 w 3848"/>
                  <a:gd name="T45" fmla="*/ 4 h 504"/>
                  <a:gd name="T46" fmla="*/ 44 w 3848"/>
                  <a:gd name="T47" fmla="*/ 0 h 504"/>
                  <a:gd name="T48" fmla="*/ 56 w 3848"/>
                  <a:gd name="T49" fmla="*/ 0 h 504"/>
                  <a:gd name="T50" fmla="*/ 56 w 3848"/>
                  <a:gd name="T51" fmla="*/ 0 h 504"/>
                  <a:gd name="T52" fmla="*/ 1010 w 3848"/>
                  <a:gd name="T53" fmla="*/ 0 h 504"/>
                  <a:gd name="T54" fmla="*/ 3792 w 3848"/>
                  <a:gd name="T55" fmla="*/ 0 h 504"/>
                  <a:gd name="T56" fmla="*/ 3792 w 3848"/>
                  <a:gd name="T57" fmla="*/ 0 h 504"/>
                  <a:gd name="T58" fmla="*/ 3804 w 3848"/>
                  <a:gd name="T59" fmla="*/ 0 h 504"/>
                  <a:gd name="T60" fmla="*/ 3814 w 3848"/>
                  <a:gd name="T61" fmla="*/ 4 h 504"/>
                  <a:gd name="T62" fmla="*/ 3824 w 3848"/>
                  <a:gd name="T63" fmla="*/ 10 h 504"/>
                  <a:gd name="T64" fmla="*/ 3832 w 3848"/>
                  <a:gd name="T65" fmla="*/ 16 h 504"/>
                  <a:gd name="T66" fmla="*/ 3838 w 3848"/>
                  <a:gd name="T67" fmla="*/ 24 h 504"/>
                  <a:gd name="T68" fmla="*/ 3844 w 3848"/>
                  <a:gd name="T69" fmla="*/ 34 h 504"/>
                  <a:gd name="T70" fmla="*/ 3848 w 3848"/>
                  <a:gd name="T71" fmla="*/ 44 h 504"/>
                  <a:gd name="T72" fmla="*/ 3848 w 3848"/>
                  <a:gd name="T73" fmla="*/ 56 h 504"/>
                  <a:gd name="T74" fmla="*/ 3848 w 3848"/>
                  <a:gd name="T75" fmla="*/ 448 h 504"/>
                  <a:gd name="T76" fmla="*/ 3848 w 3848"/>
                  <a:gd name="T77" fmla="*/ 448 h 504"/>
                  <a:gd name="T78" fmla="*/ 3848 w 3848"/>
                  <a:gd name="T79" fmla="*/ 460 h 504"/>
                  <a:gd name="T80" fmla="*/ 3844 w 3848"/>
                  <a:gd name="T81" fmla="*/ 470 h 504"/>
                  <a:gd name="T82" fmla="*/ 3838 w 3848"/>
                  <a:gd name="T83" fmla="*/ 480 h 504"/>
                  <a:gd name="T84" fmla="*/ 3832 w 3848"/>
                  <a:gd name="T85" fmla="*/ 488 h 504"/>
                  <a:gd name="T86" fmla="*/ 3824 w 3848"/>
                  <a:gd name="T87" fmla="*/ 494 h 504"/>
                  <a:gd name="T88" fmla="*/ 3814 w 3848"/>
                  <a:gd name="T89" fmla="*/ 500 h 504"/>
                  <a:gd name="T90" fmla="*/ 3804 w 3848"/>
                  <a:gd name="T91" fmla="*/ 504 h 504"/>
                  <a:gd name="T92" fmla="*/ 3792 w 3848"/>
                  <a:gd name="T93" fmla="*/ 504 h 504"/>
                  <a:gd name="T94" fmla="*/ 1004 w 3848"/>
                  <a:gd name="T95" fmla="*/ 504 h 504"/>
                  <a:gd name="T96" fmla="*/ 1154 w 3848"/>
                  <a:gd name="T97" fmla="*/ 418 h 504"/>
                  <a:gd name="T98" fmla="*/ 1154 w 3848"/>
                  <a:gd name="T99" fmla="*/ 84 h 504"/>
                  <a:gd name="T100" fmla="*/ 1010 w 3848"/>
                  <a:gd name="T101" fmla="*/ 0 h 5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848" h="503">
                    <a:moveTo>
                      <a:pt x="56" y="0"/>
                    </a:moveTo>
                    <a:lnTo>
                      <a:pt x="720" y="0"/>
                    </a:lnTo>
                    <a:lnTo>
                      <a:pt x="576" y="84"/>
                    </a:lnTo>
                    <a:lnTo>
                      <a:pt x="576" y="418"/>
                    </a:lnTo>
                    <a:lnTo>
                      <a:pt x="726" y="504"/>
                    </a:lnTo>
                    <a:lnTo>
                      <a:pt x="56" y="504"/>
                    </a:lnTo>
                    <a:lnTo>
                      <a:pt x="56" y="504"/>
                    </a:lnTo>
                    <a:lnTo>
                      <a:pt x="44" y="504"/>
                    </a:lnTo>
                    <a:lnTo>
                      <a:pt x="34" y="500"/>
                    </a:lnTo>
                    <a:lnTo>
                      <a:pt x="24" y="494"/>
                    </a:lnTo>
                    <a:lnTo>
                      <a:pt x="16" y="488"/>
                    </a:lnTo>
                    <a:lnTo>
                      <a:pt x="8" y="480"/>
                    </a:lnTo>
                    <a:lnTo>
                      <a:pt x="4" y="470"/>
                    </a:lnTo>
                    <a:lnTo>
                      <a:pt x="0" y="460"/>
                    </a:lnTo>
                    <a:lnTo>
                      <a:pt x="0" y="448"/>
                    </a:lnTo>
                    <a:lnTo>
                      <a:pt x="0" y="56"/>
                    </a:lnTo>
                    <a:lnTo>
                      <a:pt x="0" y="56"/>
                    </a:lnTo>
                    <a:lnTo>
                      <a:pt x="0" y="44"/>
                    </a:lnTo>
                    <a:lnTo>
                      <a:pt x="4" y="34"/>
                    </a:lnTo>
                    <a:lnTo>
                      <a:pt x="8" y="24"/>
                    </a:lnTo>
                    <a:lnTo>
                      <a:pt x="16" y="16"/>
                    </a:lnTo>
                    <a:lnTo>
                      <a:pt x="24" y="10"/>
                    </a:lnTo>
                    <a:lnTo>
                      <a:pt x="34" y="4"/>
                    </a:lnTo>
                    <a:lnTo>
                      <a:pt x="44" y="0"/>
                    </a:lnTo>
                    <a:lnTo>
                      <a:pt x="56" y="0"/>
                    </a:lnTo>
                    <a:lnTo>
                      <a:pt x="56" y="0"/>
                    </a:lnTo>
                    <a:close/>
                    <a:moveTo>
                      <a:pt x="1010" y="0"/>
                    </a:moveTo>
                    <a:lnTo>
                      <a:pt x="3792" y="0"/>
                    </a:lnTo>
                    <a:lnTo>
                      <a:pt x="3792" y="0"/>
                    </a:lnTo>
                    <a:lnTo>
                      <a:pt x="3804" y="0"/>
                    </a:lnTo>
                    <a:lnTo>
                      <a:pt x="3814" y="4"/>
                    </a:lnTo>
                    <a:lnTo>
                      <a:pt x="3824" y="10"/>
                    </a:lnTo>
                    <a:lnTo>
                      <a:pt x="3832" y="16"/>
                    </a:lnTo>
                    <a:lnTo>
                      <a:pt x="3838" y="24"/>
                    </a:lnTo>
                    <a:lnTo>
                      <a:pt x="3844" y="34"/>
                    </a:lnTo>
                    <a:lnTo>
                      <a:pt x="3848" y="44"/>
                    </a:lnTo>
                    <a:lnTo>
                      <a:pt x="3848" y="56"/>
                    </a:lnTo>
                    <a:lnTo>
                      <a:pt x="3848" y="448"/>
                    </a:lnTo>
                    <a:lnTo>
                      <a:pt x="3848" y="448"/>
                    </a:lnTo>
                    <a:lnTo>
                      <a:pt x="3848" y="460"/>
                    </a:lnTo>
                    <a:lnTo>
                      <a:pt x="3844" y="470"/>
                    </a:lnTo>
                    <a:lnTo>
                      <a:pt x="3838" y="480"/>
                    </a:lnTo>
                    <a:lnTo>
                      <a:pt x="3832" y="488"/>
                    </a:lnTo>
                    <a:lnTo>
                      <a:pt x="3824" y="494"/>
                    </a:lnTo>
                    <a:lnTo>
                      <a:pt x="3814" y="500"/>
                    </a:lnTo>
                    <a:lnTo>
                      <a:pt x="3804" y="504"/>
                    </a:lnTo>
                    <a:lnTo>
                      <a:pt x="3792" y="504"/>
                    </a:lnTo>
                    <a:lnTo>
                      <a:pt x="1004" y="504"/>
                    </a:lnTo>
                    <a:lnTo>
                      <a:pt x="1154" y="418"/>
                    </a:lnTo>
                    <a:lnTo>
                      <a:pt x="1154" y="84"/>
                    </a:lnTo>
                    <a:lnTo>
                      <a:pt x="1010" y="0"/>
                    </a:lnTo>
                    <a:close/>
                  </a:path>
                </a:pathLst>
              </a:custGeom>
              <a:noFill/>
              <a:ln w="12700">
                <a:solidFill>
                  <a:srgbClr val="0070C0"/>
                </a:solidFill>
                <a:prstDash val="sysDot"/>
                <a:round/>
              </a:ln>
            </p:spPr>
            <p:txBody>
              <a:bodyPr vert="horz" wrap="square" lIns="121920" tIns="60960" rIns="121920" bIns="60960" numCol="1" anchor="t" anchorCtr="0" compatLnSpc="1"/>
              <a:lstStyle/>
              <a:p>
                <a:pPr defTabSz="1088390">
                  <a:defRPr/>
                </a:pPr>
                <a:endParaRPr lang="zh-CN" altLang="en-US" sz="2800" b="1" kern="0">
                  <a:latin typeface="楷体" panose="02010609060101010101" pitchFamily="49" charset="-122"/>
                  <a:ea typeface="楷体" panose="02010609060101010101" pitchFamily="49" charset="-122"/>
                  <a:cs typeface="+mn-ea"/>
                  <a:sym typeface="+mn-lt"/>
                </a:endParaRPr>
              </a:p>
            </p:txBody>
          </p:sp>
          <p:sp>
            <p:nvSpPr>
              <p:cNvPr id="24" name="Freeform 6"/>
              <p:cNvSpPr/>
              <p:nvPr>
                <p:custDataLst>
                  <p:tags r:id="rId19"/>
                </p:custDataLst>
              </p:nvPr>
            </p:nvSpPr>
            <p:spPr bwMode="auto">
              <a:xfrm>
                <a:off x="3562350" y="1059582"/>
                <a:ext cx="701675" cy="812800"/>
              </a:xfrm>
              <a:custGeom>
                <a:avLst/>
                <a:gdLst>
                  <a:gd name="T0" fmla="*/ 220 w 442"/>
                  <a:gd name="T1" fmla="*/ 0 h 512"/>
                  <a:gd name="T2" fmla="*/ 332 w 442"/>
                  <a:gd name="T3" fmla="*/ 64 h 512"/>
                  <a:gd name="T4" fmla="*/ 442 w 442"/>
                  <a:gd name="T5" fmla="*/ 128 h 512"/>
                  <a:gd name="T6" fmla="*/ 442 w 442"/>
                  <a:gd name="T7" fmla="*/ 256 h 512"/>
                  <a:gd name="T8" fmla="*/ 442 w 442"/>
                  <a:gd name="T9" fmla="*/ 384 h 512"/>
                  <a:gd name="T10" fmla="*/ 332 w 442"/>
                  <a:gd name="T11" fmla="*/ 448 h 512"/>
                  <a:gd name="T12" fmla="*/ 220 w 442"/>
                  <a:gd name="T13" fmla="*/ 512 h 512"/>
                  <a:gd name="T14" fmla="*/ 110 w 442"/>
                  <a:gd name="T15" fmla="*/ 448 h 512"/>
                  <a:gd name="T16" fmla="*/ 0 w 442"/>
                  <a:gd name="T17" fmla="*/ 384 h 512"/>
                  <a:gd name="T18" fmla="*/ 0 w 442"/>
                  <a:gd name="T19" fmla="*/ 256 h 512"/>
                  <a:gd name="T20" fmla="*/ 0 w 442"/>
                  <a:gd name="T21" fmla="*/ 128 h 512"/>
                  <a:gd name="T22" fmla="*/ 110 w 442"/>
                  <a:gd name="T23" fmla="*/ 64 h 512"/>
                  <a:gd name="T24" fmla="*/ 220 w 442"/>
                  <a:gd name="T25" fmla="*/ 0 h 5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42" h="512">
                    <a:moveTo>
                      <a:pt x="220" y="0"/>
                    </a:moveTo>
                    <a:lnTo>
                      <a:pt x="332" y="64"/>
                    </a:lnTo>
                    <a:lnTo>
                      <a:pt x="442" y="128"/>
                    </a:lnTo>
                    <a:lnTo>
                      <a:pt x="442" y="256"/>
                    </a:lnTo>
                    <a:lnTo>
                      <a:pt x="442" y="384"/>
                    </a:lnTo>
                    <a:lnTo>
                      <a:pt x="332" y="448"/>
                    </a:lnTo>
                    <a:lnTo>
                      <a:pt x="220" y="512"/>
                    </a:lnTo>
                    <a:lnTo>
                      <a:pt x="110" y="448"/>
                    </a:lnTo>
                    <a:lnTo>
                      <a:pt x="0" y="384"/>
                    </a:lnTo>
                    <a:lnTo>
                      <a:pt x="0" y="256"/>
                    </a:lnTo>
                    <a:lnTo>
                      <a:pt x="0" y="128"/>
                    </a:lnTo>
                    <a:lnTo>
                      <a:pt x="110" y="64"/>
                    </a:lnTo>
                    <a:lnTo>
                      <a:pt x="220" y="0"/>
                    </a:lnTo>
                    <a:close/>
                  </a:path>
                </a:pathLst>
              </a:custGeom>
              <a:solidFill>
                <a:srgbClr val="0070C0"/>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pPr defTabSz="1088390">
                  <a:defRPr/>
                </a:pPr>
                <a:endParaRPr lang="zh-CN" altLang="en-US" sz="2800" b="1" kern="0">
                  <a:latin typeface="楷体" panose="02010609060101010101" pitchFamily="49" charset="-122"/>
                  <a:ea typeface="楷体" panose="02010609060101010101" pitchFamily="49" charset="-122"/>
                  <a:cs typeface="+mn-ea"/>
                  <a:sym typeface="+mn-lt"/>
                </a:endParaRPr>
              </a:p>
            </p:txBody>
          </p:sp>
        </p:grpSp>
        <p:sp>
          <p:nvSpPr>
            <p:cNvPr id="21" name="矩形 20"/>
            <p:cNvSpPr/>
            <p:nvPr>
              <p:custDataLst>
                <p:tags r:id="rId20"/>
              </p:custDataLst>
            </p:nvPr>
          </p:nvSpPr>
          <p:spPr>
            <a:xfrm>
              <a:off x="5113128" y="1090141"/>
              <a:ext cx="1988770" cy="532503"/>
            </a:xfrm>
            <a:prstGeom prst="rect">
              <a:avLst/>
            </a:prstGeom>
          </p:spPr>
          <p:txBody>
            <a:bodyPr wrap="square" lIns="162613" tIns="81307" rIns="162613" bIns="81307">
              <a:spAutoFit/>
            </a:bodyPr>
            <a:lstStyle/>
            <a:p>
              <a:pPr defTabSz="1088390">
                <a:defRPr/>
              </a:pPr>
              <a:endParaRPr lang="zh-CN" altLang="zh-CN" sz="2800" b="1" kern="100" dirty="0">
                <a:latin typeface="楷体" panose="02010609060101010101" pitchFamily="49" charset="-122"/>
                <a:ea typeface="楷体" panose="02010609060101010101" pitchFamily="49" charset="-122"/>
                <a:cs typeface="+mn-ea"/>
                <a:sym typeface="+mn-lt"/>
              </a:endParaRPr>
            </a:p>
          </p:txBody>
        </p:sp>
        <p:sp>
          <p:nvSpPr>
            <p:cNvPr id="22" name="文本框 48"/>
            <p:cNvSpPr txBox="1">
              <a:spLocks noChangeArrowheads="1"/>
            </p:cNvSpPr>
            <p:nvPr>
              <p:custDataLst>
                <p:tags r:id="rId21"/>
              </p:custDataLst>
            </p:nvPr>
          </p:nvSpPr>
          <p:spPr bwMode="auto">
            <a:xfrm>
              <a:off x="4459186" y="1079593"/>
              <a:ext cx="501137" cy="468648"/>
            </a:xfrm>
            <a:prstGeom prst="rect">
              <a:avLst/>
            </a:prstGeom>
            <a:noFill/>
            <a:ln w="9525">
              <a:noFill/>
              <a:miter lim="800000"/>
            </a:ln>
          </p:spPr>
          <p:txBody>
            <a:bodyPr>
              <a:spAutoFit/>
            </a:bodyPr>
            <a:lstStyle/>
            <a:p>
              <a:pPr defTabSz="1088390">
                <a:defRPr/>
              </a:pPr>
              <a:r>
                <a:rPr lang="en-US" altLang="zh-CN" sz="2800" b="1" kern="0" dirty="0">
                  <a:solidFill>
                    <a:schemeClr val="bg1"/>
                  </a:solidFill>
                  <a:latin typeface="楷体" panose="02010609060101010101" pitchFamily="49" charset="-122"/>
                  <a:ea typeface="楷体" panose="02010609060101010101" pitchFamily="49" charset="-122"/>
                  <a:cs typeface="+mn-ea"/>
                  <a:sym typeface="+mn-lt"/>
                </a:rPr>
                <a:t>1</a:t>
              </a:r>
              <a:endParaRPr lang="en-US" altLang="zh-CN" sz="2800" b="1" kern="0" dirty="0">
                <a:solidFill>
                  <a:schemeClr val="bg1"/>
                </a:solidFill>
                <a:latin typeface="楷体" panose="02010609060101010101" pitchFamily="49" charset="-122"/>
                <a:ea typeface="楷体" panose="02010609060101010101" pitchFamily="49" charset="-122"/>
                <a:cs typeface="+mn-ea"/>
                <a:sym typeface="+mn-lt"/>
              </a:endParaRPr>
            </a:p>
          </p:txBody>
        </p:sp>
      </p:grpSp>
      <p:grpSp>
        <p:nvGrpSpPr>
          <p:cNvPr id="25" name="组合 24"/>
          <p:cNvGrpSpPr/>
          <p:nvPr/>
        </p:nvGrpSpPr>
        <p:grpSpPr>
          <a:xfrm>
            <a:off x="3811640" y="1991641"/>
            <a:ext cx="4047251" cy="561150"/>
            <a:chOff x="3818511" y="1744615"/>
            <a:chExt cx="3633809" cy="503827"/>
          </a:xfrm>
          <a:effectLst>
            <a:outerShdw blurRad="127000" dist="127000" dir="5400000" algn="ctr" rotWithShape="0">
              <a:srgbClr val="000000">
                <a:alpha val="43137"/>
              </a:srgbClr>
            </a:outerShdw>
          </a:effectLst>
        </p:grpSpPr>
        <p:grpSp>
          <p:nvGrpSpPr>
            <p:cNvPr id="26" name="组合 25"/>
            <p:cNvGrpSpPr/>
            <p:nvPr/>
          </p:nvGrpSpPr>
          <p:grpSpPr>
            <a:xfrm>
              <a:off x="3818511" y="1744615"/>
              <a:ext cx="3633809" cy="483501"/>
              <a:chOff x="2540000" y="1059582"/>
              <a:chExt cx="6108700" cy="812800"/>
            </a:xfrm>
            <a:solidFill>
              <a:srgbClr val="005DA2"/>
            </a:solidFill>
          </p:grpSpPr>
          <p:sp>
            <p:nvSpPr>
              <p:cNvPr id="28" name="Freeform 5"/>
              <p:cNvSpPr>
                <a:spLocks noEditPoints="1"/>
              </p:cNvSpPr>
              <p:nvPr>
                <p:custDataLst>
                  <p:tags r:id="rId22"/>
                </p:custDataLst>
              </p:nvPr>
            </p:nvSpPr>
            <p:spPr bwMode="auto">
              <a:xfrm>
                <a:off x="2540000" y="1069107"/>
                <a:ext cx="6108700" cy="800100"/>
              </a:xfrm>
              <a:custGeom>
                <a:avLst/>
                <a:gdLst>
                  <a:gd name="T0" fmla="*/ 56 w 3848"/>
                  <a:gd name="T1" fmla="*/ 0 h 504"/>
                  <a:gd name="T2" fmla="*/ 720 w 3848"/>
                  <a:gd name="T3" fmla="*/ 0 h 504"/>
                  <a:gd name="T4" fmla="*/ 576 w 3848"/>
                  <a:gd name="T5" fmla="*/ 84 h 504"/>
                  <a:gd name="T6" fmla="*/ 576 w 3848"/>
                  <a:gd name="T7" fmla="*/ 418 h 504"/>
                  <a:gd name="T8" fmla="*/ 726 w 3848"/>
                  <a:gd name="T9" fmla="*/ 504 h 504"/>
                  <a:gd name="T10" fmla="*/ 56 w 3848"/>
                  <a:gd name="T11" fmla="*/ 504 h 504"/>
                  <a:gd name="T12" fmla="*/ 56 w 3848"/>
                  <a:gd name="T13" fmla="*/ 504 h 504"/>
                  <a:gd name="T14" fmla="*/ 44 w 3848"/>
                  <a:gd name="T15" fmla="*/ 504 h 504"/>
                  <a:gd name="T16" fmla="*/ 34 w 3848"/>
                  <a:gd name="T17" fmla="*/ 500 h 504"/>
                  <a:gd name="T18" fmla="*/ 24 w 3848"/>
                  <a:gd name="T19" fmla="*/ 494 h 504"/>
                  <a:gd name="T20" fmla="*/ 16 w 3848"/>
                  <a:gd name="T21" fmla="*/ 488 h 504"/>
                  <a:gd name="T22" fmla="*/ 8 w 3848"/>
                  <a:gd name="T23" fmla="*/ 480 h 504"/>
                  <a:gd name="T24" fmla="*/ 4 w 3848"/>
                  <a:gd name="T25" fmla="*/ 470 h 504"/>
                  <a:gd name="T26" fmla="*/ 0 w 3848"/>
                  <a:gd name="T27" fmla="*/ 460 h 504"/>
                  <a:gd name="T28" fmla="*/ 0 w 3848"/>
                  <a:gd name="T29" fmla="*/ 448 h 504"/>
                  <a:gd name="T30" fmla="*/ 0 w 3848"/>
                  <a:gd name="T31" fmla="*/ 56 h 504"/>
                  <a:gd name="T32" fmla="*/ 0 w 3848"/>
                  <a:gd name="T33" fmla="*/ 56 h 504"/>
                  <a:gd name="T34" fmla="*/ 0 w 3848"/>
                  <a:gd name="T35" fmla="*/ 44 h 504"/>
                  <a:gd name="T36" fmla="*/ 4 w 3848"/>
                  <a:gd name="T37" fmla="*/ 34 h 504"/>
                  <a:gd name="T38" fmla="*/ 8 w 3848"/>
                  <a:gd name="T39" fmla="*/ 24 h 504"/>
                  <a:gd name="T40" fmla="*/ 16 w 3848"/>
                  <a:gd name="T41" fmla="*/ 16 h 504"/>
                  <a:gd name="T42" fmla="*/ 24 w 3848"/>
                  <a:gd name="T43" fmla="*/ 10 h 504"/>
                  <a:gd name="T44" fmla="*/ 34 w 3848"/>
                  <a:gd name="T45" fmla="*/ 4 h 504"/>
                  <a:gd name="T46" fmla="*/ 44 w 3848"/>
                  <a:gd name="T47" fmla="*/ 0 h 504"/>
                  <a:gd name="T48" fmla="*/ 56 w 3848"/>
                  <a:gd name="T49" fmla="*/ 0 h 504"/>
                  <a:gd name="T50" fmla="*/ 56 w 3848"/>
                  <a:gd name="T51" fmla="*/ 0 h 504"/>
                  <a:gd name="T52" fmla="*/ 1010 w 3848"/>
                  <a:gd name="T53" fmla="*/ 0 h 504"/>
                  <a:gd name="T54" fmla="*/ 3792 w 3848"/>
                  <a:gd name="T55" fmla="*/ 0 h 504"/>
                  <a:gd name="T56" fmla="*/ 3792 w 3848"/>
                  <a:gd name="T57" fmla="*/ 0 h 504"/>
                  <a:gd name="T58" fmla="*/ 3804 w 3848"/>
                  <a:gd name="T59" fmla="*/ 0 h 504"/>
                  <a:gd name="T60" fmla="*/ 3814 w 3848"/>
                  <a:gd name="T61" fmla="*/ 4 h 504"/>
                  <a:gd name="T62" fmla="*/ 3824 w 3848"/>
                  <a:gd name="T63" fmla="*/ 10 h 504"/>
                  <a:gd name="T64" fmla="*/ 3832 w 3848"/>
                  <a:gd name="T65" fmla="*/ 16 h 504"/>
                  <a:gd name="T66" fmla="*/ 3838 w 3848"/>
                  <a:gd name="T67" fmla="*/ 24 h 504"/>
                  <a:gd name="T68" fmla="*/ 3844 w 3848"/>
                  <a:gd name="T69" fmla="*/ 34 h 504"/>
                  <a:gd name="T70" fmla="*/ 3848 w 3848"/>
                  <a:gd name="T71" fmla="*/ 44 h 504"/>
                  <a:gd name="T72" fmla="*/ 3848 w 3848"/>
                  <a:gd name="T73" fmla="*/ 56 h 504"/>
                  <a:gd name="T74" fmla="*/ 3848 w 3848"/>
                  <a:gd name="T75" fmla="*/ 448 h 504"/>
                  <a:gd name="T76" fmla="*/ 3848 w 3848"/>
                  <a:gd name="T77" fmla="*/ 448 h 504"/>
                  <a:gd name="T78" fmla="*/ 3848 w 3848"/>
                  <a:gd name="T79" fmla="*/ 460 h 504"/>
                  <a:gd name="T80" fmla="*/ 3844 w 3848"/>
                  <a:gd name="T81" fmla="*/ 470 h 504"/>
                  <a:gd name="T82" fmla="*/ 3838 w 3848"/>
                  <a:gd name="T83" fmla="*/ 480 h 504"/>
                  <a:gd name="T84" fmla="*/ 3832 w 3848"/>
                  <a:gd name="T85" fmla="*/ 488 h 504"/>
                  <a:gd name="T86" fmla="*/ 3824 w 3848"/>
                  <a:gd name="T87" fmla="*/ 494 h 504"/>
                  <a:gd name="T88" fmla="*/ 3814 w 3848"/>
                  <a:gd name="T89" fmla="*/ 500 h 504"/>
                  <a:gd name="T90" fmla="*/ 3804 w 3848"/>
                  <a:gd name="T91" fmla="*/ 504 h 504"/>
                  <a:gd name="T92" fmla="*/ 3792 w 3848"/>
                  <a:gd name="T93" fmla="*/ 504 h 504"/>
                  <a:gd name="T94" fmla="*/ 1004 w 3848"/>
                  <a:gd name="T95" fmla="*/ 504 h 504"/>
                  <a:gd name="T96" fmla="*/ 1154 w 3848"/>
                  <a:gd name="T97" fmla="*/ 418 h 504"/>
                  <a:gd name="T98" fmla="*/ 1154 w 3848"/>
                  <a:gd name="T99" fmla="*/ 84 h 504"/>
                  <a:gd name="T100" fmla="*/ 1010 w 3848"/>
                  <a:gd name="T101" fmla="*/ 0 h 5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848" h="503">
                    <a:moveTo>
                      <a:pt x="56" y="0"/>
                    </a:moveTo>
                    <a:lnTo>
                      <a:pt x="720" y="0"/>
                    </a:lnTo>
                    <a:lnTo>
                      <a:pt x="576" y="84"/>
                    </a:lnTo>
                    <a:lnTo>
                      <a:pt x="576" y="418"/>
                    </a:lnTo>
                    <a:lnTo>
                      <a:pt x="726" y="504"/>
                    </a:lnTo>
                    <a:lnTo>
                      <a:pt x="56" y="504"/>
                    </a:lnTo>
                    <a:lnTo>
                      <a:pt x="56" y="504"/>
                    </a:lnTo>
                    <a:lnTo>
                      <a:pt x="44" y="504"/>
                    </a:lnTo>
                    <a:lnTo>
                      <a:pt x="34" y="500"/>
                    </a:lnTo>
                    <a:lnTo>
                      <a:pt x="24" y="494"/>
                    </a:lnTo>
                    <a:lnTo>
                      <a:pt x="16" y="488"/>
                    </a:lnTo>
                    <a:lnTo>
                      <a:pt x="8" y="480"/>
                    </a:lnTo>
                    <a:lnTo>
                      <a:pt x="4" y="470"/>
                    </a:lnTo>
                    <a:lnTo>
                      <a:pt x="0" y="460"/>
                    </a:lnTo>
                    <a:lnTo>
                      <a:pt x="0" y="448"/>
                    </a:lnTo>
                    <a:lnTo>
                      <a:pt x="0" y="56"/>
                    </a:lnTo>
                    <a:lnTo>
                      <a:pt x="0" y="56"/>
                    </a:lnTo>
                    <a:lnTo>
                      <a:pt x="0" y="44"/>
                    </a:lnTo>
                    <a:lnTo>
                      <a:pt x="4" y="34"/>
                    </a:lnTo>
                    <a:lnTo>
                      <a:pt x="8" y="24"/>
                    </a:lnTo>
                    <a:lnTo>
                      <a:pt x="16" y="16"/>
                    </a:lnTo>
                    <a:lnTo>
                      <a:pt x="24" y="10"/>
                    </a:lnTo>
                    <a:lnTo>
                      <a:pt x="34" y="4"/>
                    </a:lnTo>
                    <a:lnTo>
                      <a:pt x="44" y="0"/>
                    </a:lnTo>
                    <a:lnTo>
                      <a:pt x="56" y="0"/>
                    </a:lnTo>
                    <a:lnTo>
                      <a:pt x="56" y="0"/>
                    </a:lnTo>
                    <a:close/>
                    <a:moveTo>
                      <a:pt x="1010" y="0"/>
                    </a:moveTo>
                    <a:lnTo>
                      <a:pt x="3792" y="0"/>
                    </a:lnTo>
                    <a:lnTo>
                      <a:pt x="3792" y="0"/>
                    </a:lnTo>
                    <a:lnTo>
                      <a:pt x="3804" y="0"/>
                    </a:lnTo>
                    <a:lnTo>
                      <a:pt x="3814" y="4"/>
                    </a:lnTo>
                    <a:lnTo>
                      <a:pt x="3824" y="10"/>
                    </a:lnTo>
                    <a:lnTo>
                      <a:pt x="3832" y="16"/>
                    </a:lnTo>
                    <a:lnTo>
                      <a:pt x="3838" y="24"/>
                    </a:lnTo>
                    <a:lnTo>
                      <a:pt x="3844" y="34"/>
                    </a:lnTo>
                    <a:lnTo>
                      <a:pt x="3848" y="44"/>
                    </a:lnTo>
                    <a:lnTo>
                      <a:pt x="3848" y="56"/>
                    </a:lnTo>
                    <a:lnTo>
                      <a:pt x="3848" y="448"/>
                    </a:lnTo>
                    <a:lnTo>
                      <a:pt x="3848" y="448"/>
                    </a:lnTo>
                    <a:lnTo>
                      <a:pt x="3848" y="460"/>
                    </a:lnTo>
                    <a:lnTo>
                      <a:pt x="3844" y="470"/>
                    </a:lnTo>
                    <a:lnTo>
                      <a:pt x="3838" y="480"/>
                    </a:lnTo>
                    <a:lnTo>
                      <a:pt x="3832" y="488"/>
                    </a:lnTo>
                    <a:lnTo>
                      <a:pt x="3824" y="494"/>
                    </a:lnTo>
                    <a:lnTo>
                      <a:pt x="3814" y="500"/>
                    </a:lnTo>
                    <a:lnTo>
                      <a:pt x="3804" y="504"/>
                    </a:lnTo>
                    <a:lnTo>
                      <a:pt x="3792" y="504"/>
                    </a:lnTo>
                    <a:lnTo>
                      <a:pt x="1004" y="504"/>
                    </a:lnTo>
                    <a:lnTo>
                      <a:pt x="1154" y="418"/>
                    </a:lnTo>
                    <a:lnTo>
                      <a:pt x="1154" y="84"/>
                    </a:lnTo>
                    <a:lnTo>
                      <a:pt x="1010" y="0"/>
                    </a:lnTo>
                    <a:close/>
                  </a:path>
                </a:pathLst>
              </a:custGeom>
              <a:noFill/>
              <a:ln w="12700">
                <a:solidFill>
                  <a:srgbClr val="0070C0"/>
                </a:solidFill>
                <a:prstDash val="sysDot"/>
                <a:round/>
              </a:ln>
            </p:spPr>
            <p:txBody>
              <a:bodyPr vert="horz" wrap="square" lIns="121920" tIns="60960" rIns="121920" bIns="60960" numCol="1" anchor="t" anchorCtr="0" compatLnSpc="1"/>
              <a:lstStyle/>
              <a:p>
                <a:pPr defTabSz="1088390">
                  <a:defRPr/>
                </a:pPr>
                <a:endParaRPr lang="zh-CN" altLang="en-US" sz="2800" b="1" kern="0">
                  <a:latin typeface="楷体" panose="02010609060101010101" pitchFamily="49" charset="-122"/>
                  <a:ea typeface="楷体" panose="02010609060101010101" pitchFamily="49" charset="-122"/>
                  <a:cs typeface="+mn-ea"/>
                  <a:sym typeface="+mn-lt"/>
                </a:endParaRPr>
              </a:p>
            </p:txBody>
          </p:sp>
          <p:sp>
            <p:nvSpPr>
              <p:cNvPr id="29" name="Freeform 6"/>
              <p:cNvSpPr/>
              <p:nvPr>
                <p:custDataLst>
                  <p:tags r:id="rId23"/>
                </p:custDataLst>
              </p:nvPr>
            </p:nvSpPr>
            <p:spPr bwMode="auto">
              <a:xfrm>
                <a:off x="3562350" y="1059582"/>
                <a:ext cx="701675" cy="812800"/>
              </a:xfrm>
              <a:custGeom>
                <a:avLst/>
                <a:gdLst>
                  <a:gd name="T0" fmla="*/ 220 w 442"/>
                  <a:gd name="T1" fmla="*/ 0 h 512"/>
                  <a:gd name="T2" fmla="*/ 332 w 442"/>
                  <a:gd name="T3" fmla="*/ 64 h 512"/>
                  <a:gd name="T4" fmla="*/ 442 w 442"/>
                  <a:gd name="T5" fmla="*/ 128 h 512"/>
                  <a:gd name="T6" fmla="*/ 442 w 442"/>
                  <a:gd name="T7" fmla="*/ 256 h 512"/>
                  <a:gd name="T8" fmla="*/ 442 w 442"/>
                  <a:gd name="T9" fmla="*/ 384 h 512"/>
                  <a:gd name="T10" fmla="*/ 332 w 442"/>
                  <a:gd name="T11" fmla="*/ 448 h 512"/>
                  <a:gd name="T12" fmla="*/ 220 w 442"/>
                  <a:gd name="T13" fmla="*/ 512 h 512"/>
                  <a:gd name="T14" fmla="*/ 110 w 442"/>
                  <a:gd name="T15" fmla="*/ 448 h 512"/>
                  <a:gd name="T16" fmla="*/ 0 w 442"/>
                  <a:gd name="T17" fmla="*/ 384 h 512"/>
                  <a:gd name="T18" fmla="*/ 0 w 442"/>
                  <a:gd name="T19" fmla="*/ 256 h 512"/>
                  <a:gd name="T20" fmla="*/ 0 w 442"/>
                  <a:gd name="T21" fmla="*/ 128 h 512"/>
                  <a:gd name="T22" fmla="*/ 110 w 442"/>
                  <a:gd name="T23" fmla="*/ 64 h 512"/>
                  <a:gd name="T24" fmla="*/ 220 w 442"/>
                  <a:gd name="T25" fmla="*/ 0 h 5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42" h="512">
                    <a:moveTo>
                      <a:pt x="220" y="0"/>
                    </a:moveTo>
                    <a:lnTo>
                      <a:pt x="332" y="64"/>
                    </a:lnTo>
                    <a:lnTo>
                      <a:pt x="442" y="128"/>
                    </a:lnTo>
                    <a:lnTo>
                      <a:pt x="442" y="256"/>
                    </a:lnTo>
                    <a:lnTo>
                      <a:pt x="442" y="384"/>
                    </a:lnTo>
                    <a:lnTo>
                      <a:pt x="332" y="448"/>
                    </a:lnTo>
                    <a:lnTo>
                      <a:pt x="220" y="512"/>
                    </a:lnTo>
                    <a:lnTo>
                      <a:pt x="110" y="448"/>
                    </a:lnTo>
                    <a:lnTo>
                      <a:pt x="0" y="384"/>
                    </a:lnTo>
                    <a:lnTo>
                      <a:pt x="0" y="256"/>
                    </a:lnTo>
                    <a:lnTo>
                      <a:pt x="0" y="128"/>
                    </a:lnTo>
                    <a:lnTo>
                      <a:pt x="110" y="64"/>
                    </a:lnTo>
                    <a:lnTo>
                      <a:pt x="220" y="0"/>
                    </a:lnTo>
                    <a:close/>
                  </a:path>
                </a:pathLst>
              </a:custGeom>
              <a:solidFill>
                <a:srgbClr val="0070C0"/>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pPr defTabSz="1088390">
                  <a:defRPr/>
                </a:pPr>
                <a:endParaRPr lang="zh-CN" altLang="en-US" sz="2800" b="1" kern="0">
                  <a:latin typeface="楷体" panose="02010609060101010101" pitchFamily="49" charset="-122"/>
                  <a:ea typeface="楷体" panose="02010609060101010101" pitchFamily="49" charset="-122"/>
                  <a:cs typeface="+mn-ea"/>
                  <a:sym typeface="+mn-lt"/>
                </a:endParaRPr>
              </a:p>
            </p:txBody>
          </p:sp>
        </p:grpSp>
        <p:sp>
          <p:nvSpPr>
            <p:cNvPr id="27" name="文本框 48"/>
            <p:cNvSpPr txBox="1">
              <a:spLocks noChangeArrowheads="1"/>
            </p:cNvSpPr>
            <p:nvPr>
              <p:custDataLst>
                <p:tags r:id="rId24"/>
              </p:custDataLst>
            </p:nvPr>
          </p:nvSpPr>
          <p:spPr bwMode="auto">
            <a:xfrm>
              <a:off x="4459186" y="1779793"/>
              <a:ext cx="631582" cy="468649"/>
            </a:xfrm>
            <a:prstGeom prst="rect">
              <a:avLst/>
            </a:prstGeom>
            <a:noFill/>
            <a:ln w="9525">
              <a:noFill/>
              <a:miter lim="800000"/>
            </a:ln>
          </p:spPr>
          <p:txBody>
            <a:bodyPr wrap="square">
              <a:spAutoFit/>
            </a:bodyPr>
            <a:lstStyle/>
            <a:p>
              <a:pPr defTabSz="1088390">
                <a:defRPr/>
              </a:pPr>
              <a:r>
                <a:rPr lang="en-US" altLang="zh-CN" sz="2800" b="1" kern="0" dirty="0">
                  <a:solidFill>
                    <a:schemeClr val="bg1"/>
                  </a:solidFill>
                  <a:latin typeface="楷体" panose="02010609060101010101" pitchFamily="49" charset="-122"/>
                  <a:ea typeface="楷体" panose="02010609060101010101" pitchFamily="49" charset="-122"/>
                  <a:cs typeface="+mn-ea"/>
                  <a:sym typeface="+mn-lt"/>
                </a:rPr>
                <a:t>2</a:t>
              </a:r>
              <a:endParaRPr lang="en-US" altLang="zh-CN" sz="2800" b="1" kern="0" dirty="0">
                <a:solidFill>
                  <a:schemeClr val="bg1"/>
                </a:solidFill>
                <a:latin typeface="楷体" panose="02010609060101010101" pitchFamily="49" charset="-122"/>
                <a:ea typeface="楷体" panose="02010609060101010101" pitchFamily="49" charset="-122"/>
                <a:cs typeface="+mn-ea"/>
                <a:sym typeface="+mn-lt"/>
              </a:endParaRPr>
            </a:p>
          </p:txBody>
        </p:sp>
      </p:grpSp>
      <p:grpSp>
        <p:nvGrpSpPr>
          <p:cNvPr id="30" name="组合 29"/>
          <p:cNvGrpSpPr/>
          <p:nvPr/>
        </p:nvGrpSpPr>
        <p:grpSpPr>
          <a:xfrm>
            <a:off x="3866250" y="2979700"/>
            <a:ext cx="4047251" cy="538511"/>
            <a:chOff x="3818511" y="1744615"/>
            <a:chExt cx="3633809" cy="483501"/>
          </a:xfrm>
          <a:effectLst>
            <a:outerShdw blurRad="127000" dist="127000" dir="5400000" algn="ctr" rotWithShape="0">
              <a:srgbClr val="000000">
                <a:alpha val="43137"/>
              </a:srgbClr>
            </a:outerShdw>
          </a:effectLst>
        </p:grpSpPr>
        <p:grpSp>
          <p:nvGrpSpPr>
            <p:cNvPr id="31" name="组合 30"/>
            <p:cNvGrpSpPr/>
            <p:nvPr/>
          </p:nvGrpSpPr>
          <p:grpSpPr>
            <a:xfrm>
              <a:off x="3818511" y="1744615"/>
              <a:ext cx="3633809" cy="483501"/>
              <a:chOff x="2540000" y="1059582"/>
              <a:chExt cx="6108700" cy="812800"/>
            </a:xfrm>
            <a:solidFill>
              <a:srgbClr val="005DA2"/>
            </a:solidFill>
          </p:grpSpPr>
          <p:sp>
            <p:nvSpPr>
              <p:cNvPr id="33" name="Freeform 5"/>
              <p:cNvSpPr>
                <a:spLocks noEditPoints="1"/>
              </p:cNvSpPr>
              <p:nvPr>
                <p:custDataLst>
                  <p:tags r:id="rId25"/>
                </p:custDataLst>
              </p:nvPr>
            </p:nvSpPr>
            <p:spPr bwMode="auto">
              <a:xfrm>
                <a:off x="2540000" y="1069107"/>
                <a:ext cx="6108700" cy="800100"/>
              </a:xfrm>
              <a:custGeom>
                <a:avLst/>
                <a:gdLst>
                  <a:gd name="T0" fmla="*/ 56 w 3848"/>
                  <a:gd name="T1" fmla="*/ 0 h 504"/>
                  <a:gd name="T2" fmla="*/ 720 w 3848"/>
                  <a:gd name="T3" fmla="*/ 0 h 504"/>
                  <a:gd name="T4" fmla="*/ 576 w 3848"/>
                  <a:gd name="T5" fmla="*/ 84 h 504"/>
                  <a:gd name="T6" fmla="*/ 576 w 3848"/>
                  <a:gd name="T7" fmla="*/ 418 h 504"/>
                  <a:gd name="T8" fmla="*/ 726 w 3848"/>
                  <a:gd name="T9" fmla="*/ 504 h 504"/>
                  <a:gd name="T10" fmla="*/ 56 w 3848"/>
                  <a:gd name="T11" fmla="*/ 504 h 504"/>
                  <a:gd name="T12" fmla="*/ 56 w 3848"/>
                  <a:gd name="T13" fmla="*/ 504 h 504"/>
                  <a:gd name="T14" fmla="*/ 44 w 3848"/>
                  <a:gd name="T15" fmla="*/ 504 h 504"/>
                  <a:gd name="T16" fmla="*/ 34 w 3848"/>
                  <a:gd name="T17" fmla="*/ 500 h 504"/>
                  <a:gd name="T18" fmla="*/ 24 w 3848"/>
                  <a:gd name="T19" fmla="*/ 494 h 504"/>
                  <a:gd name="T20" fmla="*/ 16 w 3848"/>
                  <a:gd name="T21" fmla="*/ 488 h 504"/>
                  <a:gd name="T22" fmla="*/ 8 w 3848"/>
                  <a:gd name="T23" fmla="*/ 480 h 504"/>
                  <a:gd name="T24" fmla="*/ 4 w 3848"/>
                  <a:gd name="T25" fmla="*/ 470 h 504"/>
                  <a:gd name="T26" fmla="*/ 0 w 3848"/>
                  <a:gd name="T27" fmla="*/ 460 h 504"/>
                  <a:gd name="T28" fmla="*/ 0 w 3848"/>
                  <a:gd name="T29" fmla="*/ 448 h 504"/>
                  <a:gd name="T30" fmla="*/ 0 w 3848"/>
                  <a:gd name="T31" fmla="*/ 56 h 504"/>
                  <a:gd name="T32" fmla="*/ 0 w 3848"/>
                  <a:gd name="T33" fmla="*/ 56 h 504"/>
                  <a:gd name="T34" fmla="*/ 0 w 3848"/>
                  <a:gd name="T35" fmla="*/ 44 h 504"/>
                  <a:gd name="T36" fmla="*/ 4 w 3848"/>
                  <a:gd name="T37" fmla="*/ 34 h 504"/>
                  <a:gd name="T38" fmla="*/ 8 w 3848"/>
                  <a:gd name="T39" fmla="*/ 24 h 504"/>
                  <a:gd name="T40" fmla="*/ 16 w 3848"/>
                  <a:gd name="T41" fmla="*/ 16 h 504"/>
                  <a:gd name="T42" fmla="*/ 24 w 3848"/>
                  <a:gd name="T43" fmla="*/ 10 h 504"/>
                  <a:gd name="T44" fmla="*/ 34 w 3848"/>
                  <a:gd name="T45" fmla="*/ 4 h 504"/>
                  <a:gd name="T46" fmla="*/ 44 w 3848"/>
                  <a:gd name="T47" fmla="*/ 0 h 504"/>
                  <a:gd name="T48" fmla="*/ 56 w 3848"/>
                  <a:gd name="T49" fmla="*/ 0 h 504"/>
                  <a:gd name="T50" fmla="*/ 56 w 3848"/>
                  <a:gd name="T51" fmla="*/ 0 h 504"/>
                  <a:gd name="T52" fmla="*/ 1010 w 3848"/>
                  <a:gd name="T53" fmla="*/ 0 h 504"/>
                  <a:gd name="T54" fmla="*/ 3792 w 3848"/>
                  <a:gd name="T55" fmla="*/ 0 h 504"/>
                  <a:gd name="T56" fmla="*/ 3792 w 3848"/>
                  <a:gd name="T57" fmla="*/ 0 h 504"/>
                  <a:gd name="T58" fmla="*/ 3804 w 3848"/>
                  <a:gd name="T59" fmla="*/ 0 h 504"/>
                  <a:gd name="T60" fmla="*/ 3814 w 3848"/>
                  <a:gd name="T61" fmla="*/ 4 h 504"/>
                  <a:gd name="T62" fmla="*/ 3824 w 3848"/>
                  <a:gd name="T63" fmla="*/ 10 h 504"/>
                  <a:gd name="T64" fmla="*/ 3832 w 3848"/>
                  <a:gd name="T65" fmla="*/ 16 h 504"/>
                  <a:gd name="T66" fmla="*/ 3838 w 3848"/>
                  <a:gd name="T67" fmla="*/ 24 h 504"/>
                  <a:gd name="T68" fmla="*/ 3844 w 3848"/>
                  <a:gd name="T69" fmla="*/ 34 h 504"/>
                  <a:gd name="T70" fmla="*/ 3848 w 3848"/>
                  <a:gd name="T71" fmla="*/ 44 h 504"/>
                  <a:gd name="T72" fmla="*/ 3848 w 3848"/>
                  <a:gd name="T73" fmla="*/ 56 h 504"/>
                  <a:gd name="T74" fmla="*/ 3848 w 3848"/>
                  <a:gd name="T75" fmla="*/ 448 h 504"/>
                  <a:gd name="T76" fmla="*/ 3848 w 3848"/>
                  <a:gd name="T77" fmla="*/ 448 h 504"/>
                  <a:gd name="T78" fmla="*/ 3848 w 3848"/>
                  <a:gd name="T79" fmla="*/ 460 h 504"/>
                  <a:gd name="T80" fmla="*/ 3844 w 3848"/>
                  <a:gd name="T81" fmla="*/ 470 h 504"/>
                  <a:gd name="T82" fmla="*/ 3838 w 3848"/>
                  <a:gd name="T83" fmla="*/ 480 h 504"/>
                  <a:gd name="T84" fmla="*/ 3832 w 3848"/>
                  <a:gd name="T85" fmla="*/ 488 h 504"/>
                  <a:gd name="T86" fmla="*/ 3824 w 3848"/>
                  <a:gd name="T87" fmla="*/ 494 h 504"/>
                  <a:gd name="T88" fmla="*/ 3814 w 3848"/>
                  <a:gd name="T89" fmla="*/ 500 h 504"/>
                  <a:gd name="T90" fmla="*/ 3804 w 3848"/>
                  <a:gd name="T91" fmla="*/ 504 h 504"/>
                  <a:gd name="T92" fmla="*/ 3792 w 3848"/>
                  <a:gd name="T93" fmla="*/ 504 h 504"/>
                  <a:gd name="T94" fmla="*/ 1004 w 3848"/>
                  <a:gd name="T95" fmla="*/ 504 h 504"/>
                  <a:gd name="T96" fmla="*/ 1154 w 3848"/>
                  <a:gd name="T97" fmla="*/ 418 h 504"/>
                  <a:gd name="T98" fmla="*/ 1154 w 3848"/>
                  <a:gd name="T99" fmla="*/ 84 h 504"/>
                  <a:gd name="T100" fmla="*/ 1010 w 3848"/>
                  <a:gd name="T101" fmla="*/ 0 h 5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848" h="503">
                    <a:moveTo>
                      <a:pt x="56" y="0"/>
                    </a:moveTo>
                    <a:lnTo>
                      <a:pt x="720" y="0"/>
                    </a:lnTo>
                    <a:lnTo>
                      <a:pt x="576" y="84"/>
                    </a:lnTo>
                    <a:lnTo>
                      <a:pt x="576" y="418"/>
                    </a:lnTo>
                    <a:lnTo>
                      <a:pt x="726" y="504"/>
                    </a:lnTo>
                    <a:lnTo>
                      <a:pt x="56" y="504"/>
                    </a:lnTo>
                    <a:lnTo>
                      <a:pt x="56" y="504"/>
                    </a:lnTo>
                    <a:lnTo>
                      <a:pt x="44" y="504"/>
                    </a:lnTo>
                    <a:lnTo>
                      <a:pt x="34" y="500"/>
                    </a:lnTo>
                    <a:lnTo>
                      <a:pt x="24" y="494"/>
                    </a:lnTo>
                    <a:lnTo>
                      <a:pt x="16" y="488"/>
                    </a:lnTo>
                    <a:lnTo>
                      <a:pt x="8" y="480"/>
                    </a:lnTo>
                    <a:lnTo>
                      <a:pt x="4" y="470"/>
                    </a:lnTo>
                    <a:lnTo>
                      <a:pt x="0" y="460"/>
                    </a:lnTo>
                    <a:lnTo>
                      <a:pt x="0" y="448"/>
                    </a:lnTo>
                    <a:lnTo>
                      <a:pt x="0" y="56"/>
                    </a:lnTo>
                    <a:lnTo>
                      <a:pt x="0" y="56"/>
                    </a:lnTo>
                    <a:lnTo>
                      <a:pt x="0" y="44"/>
                    </a:lnTo>
                    <a:lnTo>
                      <a:pt x="4" y="34"/>
                    </a:lnTo>
                    <a:lnTo>
                      <a:pt x="8" y="24"/>
                    </a:lnTo>
                    <a:lnTo>
                      <a:pt x="16" y="16"/>
                    </a:lnTo>
                    <a:lnTo>
                      <a:pt x="24" y="10"/>
                    </a:lnTo>
                    <a:lnTo>
                      <a:pt x="34" y="4"/>
                    </a:lnTo>
                    <a:lnTo>
                      <a:pt x="44" y="0"/>
                    </a:lnTo>
                    <a:lnTo>
                      <a:pt x="56" y="0"/>
                    </a:lnTo>
                    <a:lnTo>
                      <a:pt x="56" y="0"/>
                    </a:lnTo>
                    <a:close/>
                    <a:moveTo>
                      <a:pt x="1010" y="0"/>
                    </a:moveTo>
                    <a:lnTo>
                      <a:pt x="3792" y="0"/>
                    </a:lnTo>
                    <a:lnTo>
                      <a:pt x="3792" y="0"/>
                    </a:lnTo>
                    <a:lnTo>
                      <a:pt x="3804" y="0"/>
                    </a:lnTo>
                    <a:lnTo>
                      <a:pt x="3814" y="4"/>
                    </a:lnTo>
                    <a:lnTo>
                      <a:pt x="3824" y="10"/>
                    </a:lnTo>
                    <a:lnTo>
                      <a:pt x="3832" y="16"/>
                    </a:lnTo>
                    <a:lnTo>
                      <a:pt x="3838" y="24"/>
                    </a:lnTo>
                    <a:lnTo>
                      <a:pt x="3844" y="34"/>
                    </a:lnTo>
                    <a:lnTo>
                      <a:pt x="3848" y="44"/>
                    </a:lnTo>
                    <a:lnTo>
                      <a:pt x="3848" y="56"/>
                    </a:lnTo>
                    <a:lnTo>
                      <a:pt x="3848" y="448"/>
                    </a:lnTo>
                    <a:lnTo>
                      <a:pt x="3848" y="448"/>
                    </a:lnTo>
                    <a:lnTo>
                      <a:pt x="3848" y="460"/>
                    </a:lnTo>
                    <a:lnTo>
                      <a:pt x="3844" y="470"/>
                    </a:lnTo>
                    <a:lnTo>
                      <a:pt x="3838" y="480"/>
                    </a:lnTo>
                    <a:lnTo>
                      <a:pt x="3832" y="488"/>
                    </a:lnTo>
                    <a:lnTo>
                      <a:pt x="3824" y="494"/>
                    </a:lnTo>
                    <a:lnTo>
                      <a:pt x="3814" y="500"/>
                    </a:lnTo>
                    <a:lnTo>
                      <a:pt x="3804" y="504"/>
                    </a:lnTo>
                    <a:lnTo>
                      <a:pt x="3792" y="504"/>
                    </a:lnTo>
                    <a:lnTo>
                      <a:pt x="1004" y="504"/>
                    </a:lnTo>
                    <a:lnTo>
                      <a:pt x="1154" y="418"/>
                    </a:lnTo>
                    <a:lnTo>
                      <a:pt x="1154" y="84"/>
                    </a:lnTo>
                    <a:lnTo>
                      <a:pt x="1010" y="0"/>
                    </a:lnTo>
                    <a:close/>
                  </a:path>
                </a:pathLst>
              </a:custGeom>
              <a:noFill/>
              <a:ln w="12700">
                <a:solidFill>
                  <a:srgbClr val="0070C0"/>
                </a:solidFill>
                <a:prstDash val="sysDot"/>
                <a:round/>
              </a:ln>
            </p:spPr>
            <p:txBody>
              <a:bodyPr vert="horz" wrap="square" lIns="121920" tIns="60960" rIns="121920" bIns="60960" numCol="1" anchor="t" anchorCtr="0" compatLnSpc="1"/>
              <a:lstStyle/>
              <a:p>
                <a:pPr defTabSz="1088390">
                  <a:defRPr/>
                </a:pPr>
                <a:endParaRPr lang="zh-CN" altLang="en-US" sz="2800" b="1" kern="0">
                  <a:latin typeface="楷体" panose="02010609060101010101" pitchFamily="49" charset="-122"/>
                  <a:ea typeface="楷体" panose="02010609060101010101" pitchFamily="49" charset="-122"/>
                  <a:cs typeface="+mn-ea"/>
                  <a:sym typeface="+mn-lt"/>
                </a:endParaRPr>
              </a:p>
            </p:txBody>
          </p:sp>
          <p:sp>
            <p:nvSpPr>
              <p:cNvPr id="34" name="Freeform 6"/>
              <p:cNvSpPr/>
              <p:nvPr>
                <p:custDataLst>
                  <p:tags r:id="rId26"/>
                </p:custDataLst>
              </p:nvPr>
            </p:nvSpPr>
            <p:spPr bwMode="auto">
              <a:xfrm>
                <a:off x="3562350" y="1059582"/>
                <a:ext cx="701675" cy="812800"/>
              </a:xfrm>
              <a:custGeom>
                <a:avLst/>
                <a:gdLst>
                  <a:gd name="T0" fmla="*/ 220 w 442"/>
                  <a:gd name="T1" fmla="*/ 0 h 512"/>
                  <a:gd name="T2" fmla="*/ 332 w 442"/>
                  <a:gd name="T3" fmla="*/ 64 h 512"/>
                  <a:gd name="T4" fmla="*/ 442 w 442"/>
                  <a:gd name="T5" fmla="*/ 128 h 512"/>
                  <a:gd name="T6" fmla="*/ 442 w 442"/>
                  <a:gd name="T7" fmla="*/ 256 h 512"/>
                  <a:gd name="T8" fmla="*/ 442 w 442"/>
                  <a:gd name="T9" fmla="*/ 384 h 512"/>
                  <a:gd name="T10" fmla="*/ 332 w 442"/>
                  <a:gd name="T11" fmla="*/ 448 h 512"/>
                  <a:gd name="T12" fmla="*/ 220 w 442"/>
                  <a:gd name="T13" fmla="*/ 512 h 512"/>
                  <a:gd name="T14" fmla="*/ 110 w 442"/>
                  <a:gd name="T15" fmla="*/ 448 h 512"/>
                  <a:gd name="T16" fmla="*/ 0 w 442"/>
                  <a:gd name="T17" fmla="*/ 384 h 512"/>
                  <a:gd name="T18" fmla="*/ 0 w 442"/>
                  <a:gd name="T19" fmla="*/ 256 h 512"/>
                  <a:gd name="T20" fmla="*/ 0 w 442"/>
                  <a:gd name="T21" fmla="*/ 128 h 512"/>
                  <a:gd name="T22" fmla="*/ 110 w 442"/>
                  <a:gd name="T23" fmla="*/ 64 h 512"/>
                  <a:gd name="T24" fmla="*/ 220 w 442"/>
                  <a:gd name="T25" fmla="*/ 0 h 5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42" h="512">
                    <a:moveTo>
                      <a:pt x="220" y="0"/>
                    </a:moveTo>
                    <a:lnTo>
                      <a:pt x="332" y="64"/>
                    </a:lnTo>
                    <a:lnTo>
                      <a:pt x="442" y="128"/>
                    </a:lnTo>
                    <a:lnTo>
                      <a:pt x="442" y="256"/>
                    </a:lnTo>
                    <a:lnTo>
                      <a:pt x="442" y="384"/>
                    </a:lnTo>
                    <a:lnTo>
                      <a:pt x="332" y="448"/>
                    </a:lnTo>
                    <a:lnTo>
                      <a:pt x="220" y="512"/>
                    </a:lnTo>
                    <a:lnTo>
                      <a:pt x="110" y="448"/>
                    </a:lnTo>
                    <a:lnTo>
                      <a:pt x="0" y="384"/>
                    </a:lnTo>
                    <a:lnTo>
                      <a:pt x="0" y="256"/>
                    </a:lnTo>
                    <a:lnTo>
                      <a:pt x="0" y="128"/>
                    </a:lnTo>
                    <a:lnTo>
                      <a:pt x="110" y="64"/>
                    </a:lnTo>
                    <a:lnTo>
                      <a:pt x="220" y="0"/>
                    </a:lnTo>
                    <a:close/>
                  </a:path>
                </a:pathLst>
              </a:custGeom>
              <a:solidFill>
                <a:srgbClr val="0070C0"/>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pPr defTabSz="1088390">
                  <a:defRPr/>
                </a:pPr>
                <a:endParaRPr lang="zh-CN" altLang="en-US" sz="2800" b="1" kern="0">
                  <a:latin typeface="楷体" panose="02010609060101010101" pitchFamily="49" charset="-122"/>
                  <a:ea typeface="楷体" panose="02010609060101010101" pitchFamily="49" charset="-122"/>
                  <a:cs typeface="+mn-ea"/>
                  <a:sym typeface="+mn-lt"/>
                </a:endParaRPr>
              </a:p>
            </p:txBody>
          </p:sp>
        </p:grpSp>
        <p:sp>
          <p:nvSpPr>
            <p:cNvPr id="32" name="文本框 48"/>
            <p:cNvSpPr txBox="1">
              <a:spLocks noChangeArrowheads="1"/>
            </p:cNvSpPr>
            <p:nvPr>
              <p:custDataLst>
                <p:tags r:id="rId27"/>
              </p:custDataLst>
            </p:nvPr>
          </p:nvSpPr>
          <p:spPr bwMode="auto">
            <a:xfrm>
              <a:off x="4429864" y="1750471"/>
              <a:ext cx="631582" cy="468650"/>
            </a:xfrm>
            <a:prstGeom prst="rect">
              <a:avLst/>
            </a:prstGeom>
            <a:noFill/>
            <a:ln w="9525">
              <a:noFill/>
              <a:miter lim="800000"/>
            </a:ln>
          </p:spPr>
          <p:txBody>
            <a:bodyPr wrap="square">
              <a:spAutoFit/>
            </a:bodyPr>
            <a:lstStyle/>
            <a:p>
              <a:pPr defTabSz="1088390">
                <a:defRPr/>
              </a:pPr>
              <a:r>
                <a:rPr lang="en-US" altLang="zh-CN" sz="2800" b="1" kern="0" dirty="0">
                  <a:solidFill>
                    <a:schemeClr val="bg1"/>
                  </a:solidFill>
                  <a:latin typeface="楷体" panose="02010609060101010101" pitchFamily="49" charset="-122"/>
                  <a:ea typeface="楷体" panose="02010609060101010101" pitchFamily="49" charset="-122"/>
                  <a:cs typeface="+mn-ea"/>
                  <a:sym typeface="+mn-lt"/>
                </a:rPr>
                <a:t>3</a:t>
              </a:r>
              <a:endParaRPr lang="en-US" altLang="zh-CN" sz="2800" b="1" kern="0" dirty="0">
                <a:solidFill>
                  <a:schemeClr val="bg1"/>
                </a:solidFill>
                <a:latin typeface="楷体" panose="02010609060101010101" pitchFamily="49" charset="-122"/>
                <a:ea typeface="楷体" panose="02010609060101010101" pitchFamily="49" charset="-122"/>
                <a:cs typeface="+mn-ea"/>
                <a:sym typeface="+mn-lt"/>
              </a:endParaRPr>
            </a:p>
          </p:txBody>
        </p:sp>
      </p:grpSp>
      <p:grpSp>
        <p:nvGrpSpPr>
          <p:cNvPr id="35" name="组合 34"/>
          <p:cNvGrpSpPr/>
          <p:nvPr/>
        </p:nvGrpSpPr>
        <p:grpSpPr>
          <a:xfrm>
            <a:off x="3822435" y="3907336"/>
            <a:ext cx="4047251" cy="564646"/>
            <a:chOff x="3818511" y="1721150"/>
            <a:chExt cx="3633809" cy="506966"/>
          </a:xfrm>
          <a:effectLst>
            <a:outerShdw blurRad="127000" dist="127000" dir="5400000" algn="ctr" rotWithShape="0">
              <a:srgbClr val="000000">
                <a:alpha val="43137"/>
              </a:srgbClr>
            </a:outerShdw>
          </a:effectLst>
        </p:grpSpPr>
        <p:grpSp>
          <p:nvGrpSpPr>
            <p:cNvPr id="36" name="组合 35"/>
            <p:cNvGrpSpPr/>
            <p:nvPr/>
          </p:nvGrpSpPr>
          <p:grpSpPr>
            <a:xfrm>
              <a:off x="3818511" y="1744615"/>
              <a:ext cx="3633809" cy="483501"/>
              <a:chOff x="2540000" y="1059582"/>
              <a:chExt cx="6108700" cy="812800"/>
            </a:xfrm>
            <a:solidFill>
              <a:srgbClr val="005DA2"/>
            </a:solidFill>
          </p:grpSpPr>
          <p:sp>
            <p:nvSpPr>
              <p:cNvPr id="38" name="Freeform 5"/>
              <p:cNvSpPr>
                <a:spLocks noEditPoints="1"/>
              </p:cNvSpPr>
              <p:nvPr>
                <p:custDataLst>
                  <p:tags r:id="rId28"/>
                </p:custDataLst>
              </p:nvPr>
            </p:nvSpPr>
            <p:spPr bwMode="auto">
              <a:xfrm>
                <a:off x="2540000" y="1069107"/>
                <a:ext cx="6108700" cy="800100"/>
              </a:xfrm>
              <a:custGeom>
                <a:avLst/>
                <a:gdLst>
                  <a:gd name="T0" fmla="*/ 56 w 3848"/>
                  <a:gd name="T1" fmla="*/ 0 h 504"/>
                  <a:gd name="T2" fmla="*/ 720 w 3848"/>
                  <a:gd name="T3" fmla="*/ 0 h 504"/>
                  <a:gd name="T4" fmla="*/ 576 w 3848"/>
                  <a:gd name="T5" fmla="*/ 84 h 504"/>
                  <a:gd name="T6" fmla="*/ 576 w 3848"/>
                  <a:gd name="T7" fmla="*/ 418 h 504"/>
                  <a:gd name="T8" fmla="*/ 726 w 3848"/>
                  <a:gd name="T9" fmla="*/ 504 h 504"/>
                  <a:gd name="T10" fmla="*/ 56 w 3848"/>
                  <a:gd name="T11" fmla="*/ 504 h 504"/>
                  <a:gd name="T12" fmla="*/ 56 w 3848"/>
                  <a:gd name="T13" fmla="*/ 504 h 504"/>
                  <a:gd name="T14" fmla="*/ 44 w 3848"/>
                  <a:gd name="T15" fmla="*/ 504 h 504"/>
                  <a:gd name="T16" fmla="*/ 34 w 3848"/>
                  <a:gd name="T17" fmla="*/ 500 h 504"/>
                  <a:gd name="T18" fmla="*/ 24 w 3848"/>
                  <a:gd name="T19" fmla="*/ 494 h 504"/>
                  <a:gd name="T20" fmla="*/ 16 w 3848"/>
                  <a:gd name="T21" fmla="*/ 488 h 504"/>
                  <a:gd name="T22" fmla="*/ 8 w 3848"/>
                  <a:gd name="T23" fmla="*/ 480 h 504"/>
                  <a:gd name="T24" fmla="*/ 4 w 3848"/>
                  <a:gd name="T25" fmla="*/ 470 h 504"/>
                  <a:gd name="T26" fmla="*/ 0 w 3848"/>
                  <a:gd name="T27" fmla="*/ 460 h 504"/>
                  <a:gd name="T28" fmla="*/ 0 w 3848"/>
                  <a:gd name="T29" fmla="*/ 448 h 504"/>
                  <a:gd name="T30" fmla="*/ 0 w 3848"/>
                  <a:gd name="T31" fmla="*/ 56 h 504"/>
                  <a:gd name="T32" fmla="*/ 0 w 3848"/>
                  <a:gd name="T33" fmla="*/ 56 h 504"/>
                  <a:gd name="T34" fmla="*/ 0 w 3848"/>
                  <a:gd name="T35" fmla="*/ 44 h 504"/>
                  <a:gd name="T36" fmla="*/ 4 w 3848"/>
                  <a:gd name="T37" fmla="*/ 34 h 504"/>
                  <a:gd name="T38" fmla="*/ 8 w 3848"/>
                  <a:gd name="T39" fmla="*/ 24 h 504"/>
                  <a:gd name="T40" fmla="*/ 16 w 3848"/>
                  <a:gd name="T41" fmla="*/ 16 h 504"/>
                  <a:gd name="T42" fmla="*/ 24 w 3848"/>
                  <a:gd name="T43" fmla="*/ 10 h 504"/>
                  <a:gd name="T44" fmla="*/ 34 w 3848"/>
                  <a:gd name="T45" fmla="*/ 4 h 504"/>
                  <a:gd name="T46" fmla="*/ 44 w 3848"/>
                  <a:gd name="T47" fmla="*/ 0 h 504"/>
                  <a:gd name="T48" fmla="*/ 56 w 3848"/>
                  <a:gd name="T49" fmla="*/ 0 h 504"/>
                  <a:gd name="T50" fmla="*/ 56 w 3848"/>
                  <a:gd name="T51" fmla="*/ 0 h 504"/>
                  <a:gd name="T52" fmla="*/ 1010 w 3848"/>
                  <a:gd name="T53" fmla="*/ 0 h 504"/>
                  <a:gd name="T54" fmla="*/ 3792 w 3848"/>
                  <a:gd name="T55" fmla="*/ 0 h 504"/>
                  <a:gd name="T56" fmla="*/ 3792 w 3848"/>
                  <a:gd name="T57" fmla="*/ 0 h 504"/>
                  <a:gd name="T58" fmla="*/ 3804 w 3848"/>
                  <a:gd name="T59" fmla="*/ 0 h 504"/>
                  <a:gd name="T60" fmla="*/ 3814 w 3848"/>
                  <a:gd name="T61" fmla="*/ 4 h 504"/>
                  <a:gd name="T62" fmla="*/ 3824 w 3848"/>
                  <a:gd name="T63" fmla="*/ 10 h 504"/>
                  <a:gd name="T64" fmla="*/ 3832 w 3848"/>
                  <a:gd name="T65" fmla="*/ 16 h 504"/>
                  <a:gd name="T66" fmla="*/ 3838 w 3848"/>
                  <a:gd name="T67" fmla="*/ 24 h 504"/>
                  <a:gd name="T68" fmla="*/ 3844 w 3848"/>
                  <a:gd name="T69" fmla="*/ 34 h 504"/>
                  <a:gd name="T70" fmla="*/ 3848 w 3848"/>
                  <a:gd name="T71" fmla="*/ 44 h 504"/>
                  <a:gd name="T72" fmla="*/ 3848 w 3848"/>
                  <a:gd name="T73" fmla="*/ 56 h 504"/>
                  <a:gd name="T74" fmla="*/ 3848 w 3848"/>
                  <a:gd name="T75" fmla="*/ 448 h 504"/>
                  <a:gd name="T76" fmla="*/ 3848 w 3848"/>
                  <a:gd name="T77" fmla="*/ 448 h 504"/>
                  <a:gd name="T78" fmla="*/ 3848 w 3848"/>
                  <a:gd name="T79" fmla="*/ 460 h 504"/>
                  <a:gd name="T80" fmla="*/ 3844 w 3848"/>
                  <a:gd name="T81" fmla="*/ 470 h 504"/>
                  <a:gd name="T82" fmla="*/ 3838 w 3848"/>
                  <a:gd name="T83" fmla="*/ 480 h 504"/>
                  <a:gd name="T84" fmla="*/ 3832 w 3848"/>
                  <a:gd name="T85" fmla="*/ 488 h 504"/>
                  <a:gd name="T86" fmla="*/ 3824 w 3848"/>
                  <a:gd name="T87" fmla="*/ 494 h 504"/>
                  <a:gd name="T88" fmla="*/ 3814 w 3848"/>
                  <a:gd name="T89" fmla="*/ 500 h 504"/>
                  <a:gd name="T90" fmla="*/ 3804 w 3848"/>
                  <a:gd name="T91" fmla="*/ 504 h 504"/>
                  <a:gd name="T92" fmla="*/ 3792 w 3848"/>
                  <a:gd name="T93" fmla="*/ 504 h 504"/>
                  <a:gd name="T94" fmla="*/ 1004 w 3848"/>
                  <a:gd name="T95" fmla="*/ 504 h 504"/>
                  <a:gd name="T96" fmla="*/ 1154 w 3848"/>
                  <a:gd name="T97" fmla="*/ 418 h 504"/>
                  <a:gd name="T98" fmla="*/ 1154 w 3848"/>
                  <a:gd name="T99" fmla="*/ 84 h 504"/>
                  <a:gd name="T100" fmla="*/ 1010 w 3848"/>
                  <a:gd name="T101" fmla="*/ 0 h 5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848" h="503">
                    <a:moveTo>
                      <a:pt x="56" y="0"/>
                    </a:moveTo>
                    <a:lnTo>
                      <a:pt x="720" y="0"/>
                    </a:lnTo>
                    <a:lnTo>
                      <a:pt x="576" y="84"/>
                    </a:lnTo>
                    <a:lnTo>
                      <a:pt x="576" y="418"/>
                    </a:lnTo>
                    <a:lnTo>
                      <a:pt x="726" y="504"/>
                    </a:lnTo>
                    <a:lnTo>
                      <a:pt x="56" y="504"/>
                    </a:lnTo>
                    <a:lnTo>
                      <a:pt x="56" y="504"/>
                    </a:lnTo>
                    <a:lnTo>
                      <a:pt x="44" y="504"/>
                    </a:lnTo>
                    <a:lnTo>
                      <a:pt x="34" y="500"/>
                    </a:lnTo>
                    <a:lnTo>
                      <a:pt x="24" y="494"/>
                    </a:lnTo>
                    <a:lnTo>
                      <a:pt x="16" y="488"/>
                    </a:lnTo>
                    <a:lnTo>
                      <a:pt x="8" y="480"/>
                    </a:lnTo>
                    <a:lnTo>
                      <a:pt x="4" y="470"/>
                    </a:lnTo>
                    <a:lnTo>
                      <a:pt x="0" y="460"/>
                    </a:lnTo>
                    <a:lnTo>
                      <a:pt x="0" y="448"/>
                    </a:lnTo>
                    <a:lnTo>
                      <a:pt x="0" y="56"/>
                    </a:lnTo>
                    <a:lnTo>
                      <a:pt x="0" y="56"/>
                    </a:lnTo>
                    <a:lnTo>
                      <a:pt x="0" y="44"/>
                    </a:lnTo>
                    <a:lnTo>
                      <a:pt x="4" y="34"/>
                    </a:lnTo>
                    <a:lnTo>
                      <a:pt x="8" y="24"/>
                    </a:lnTo>
                    <a:lnTo>
                      <a:pt x="16" y="16"/>
                    </a:lnTo>
                    <a:lnTo>
                      <a:pt x="24" y="10"/>
                    </a:lnTo>
                    <a:lnTo>
                      <a:pt x="34" y="4"/>
                    </a:lnTo>
                    <a:lnTo>
                      <a:pt x="44" y="0"/>
                    </a:lnTo>
                    <a:lnTo>
                      <a:pt x="56" y="0"/>
                    </a:lnTo>
                    <a:lnTo>
                      <a:pt x="56" y="0"/>
                    </a:lnTo>
                    <a:close/>
                    <a:moveTo>
                      <a:pt x="1010" y="0"/>
                    </a:moveTo>
                    <a:lnTo>
                      <a:pt x="3792" y="0"/>
                    </a:lnTo>
                    <a:lnTo>
                      <a:pt x="3792" y="0"/>
                    </a:lnTo>
                    <a:lnTo>
                      <a:pt x="3804" y="0"/>
                    </a:lnTo>
                    <a:lnTo>
                      <a:pt x="3814" y="4"/>
                    </a:lnTo>
                    <a:lnTo>
                      <a:pt x="3824" y="10"/>
                    </a:lnTo>
                    <a:lnTo>
                      <a:pt x="3832" y="16"/>
                    </a:lnTo>
                    <a:lnTo>
                      <a:pt x="3838" y="24"/>
                    </a:lnTo>
                    <a:lnTo>
                      <a:pt x="3844" y="34"/>
                    </a:lnTo>
                    <a:lnTo>
                      <a:pt x="3848" y="44"/>
                    </a:lnTo>
                    <a:lnTo>
                      <a:pt x="3848" y="56"/>
                    </a:lnTo>
                    <a:lnTo>
                      <a:pt x="3848" y="448"/>
                    </a:lnTo>
                    <a:lnTo>
                      <a:pt x="3848" y="448"/>
                    </a:lnTo>
                    <a:lnTo>
                      <a:pt x="3848" y="460"/>
                    </a:lnTo>
                    <a:lnTo>
                      <a:pt x="3844" y="470"/>
                    </a:lnTo>
                    <a:lnTo>
                      <a:pt x="3838" y="480"/>
                    </a:lnTo>
                    <a:lnTo>
                      <a:pt x="3832" y="488"/>
                    </a:lnTo>
                    <a:lnTo>
                      <a:pt x="3824" y="494"/>
                    </a:lnTo>
                    <a:lnTo>
                      <a:pt x="3814" y="500"/>
                    </a:lnTo>
                    <a:lnTo>
                      <a:pt x="3804" y="504"/>
                    </a:lnTo>
                    <a:lnTo>
                      <a:pt x="3792" y="504"/>
                    </a:lnTo>
                    <a:lnTo>
                      <a:pt x="1004" y="504"/>
                    </a:lnTo>
                    <a:lnTo>
                      <a:pt x="1154" y="418"/>
                    </a:lnTo>
                    <a:lnTo>
                      <a:pt x="1154" y="84"/>
                    </a:lnTo>
                    <a:lnTo>
                      <a:pt x="1010" y="0"/>
                    </a:lnTo>
                    <a:close/>
                  </a:path>
                </a:pathLst>
              </a:custGeom>
              <a:noFill/>
              <a:ln w="12700">
                <a:solidFill>
                  <a:srgbClr val="0070C0"/>
                </a:solidFill>
                <a:prstDash val="sysDot"/>
                <a:round/>
              </a:ln>
            </p:spPr>
            <p:txBody>
              <a:bodyPr vert="horz" wrap="square" lIns="121920" tIns="60960" rIns="121920" bIns="60960" numCol="1" anchor="t" anchorCtr="0" compatLnSpc="1"/>
              <a:lstStyle/>
              <a:p>
                <a:pPr defTabSz="1088390">
                  <a:defRPr/>
                </a:pPr>
                <a:endParaRPr lang="zh-CN" altLang="en-US" sz="2800" b="1" kern="0">
                  <a:latin typeface="楷体" panose="02010609060101010101" pitchFamily="49" charset="-122"/>
                  <a:ea typeface="楷体" panose="02010609060101010101" pitchFamily="49" charset="-122"/>
                  <a:cs typeface="+mn-ea"/>
                  <a:sym typeface="+mn-lt"/>
                </a:endParaRPr>
              </a:p>
            </p:txBody>
          </p:sp>
          <p:sp>
            <p:nvSpPr>
              <p:cNvPr id="39" name="Freeform 6"/>
              <p:cNvSpPr/>
              <p:nvPr>
                <p:custDataLst>
                  <p:tags r:id="rId29"/>
                </p:custDataLst>
              </p:nvPr>
            </p:nvSpPr>
            <p:spPr bwMode="auto">
              <a:xfrm>
                <a:off x="3562350" y="1059582"/>
                <a:ext cx="701675" cy="812800"/>
              </a:xfrm>
              <a:custGeom>
                <a:avLst/>
                <a:gdLst>
                  <a:gd name="T0" fmla="*/ 220 w 442"/>
                  <a:gd name="T1" fmla="*/ 0 h 512"/>
                  <a:gd name="T2" fmla="*/ 332 w 442"/>
                  <a:gd name="T3" fmla="*/ 64 h 512"/>
                  <a:gd name="T4" fmla="*/ 442 w 442"/>
                  <a:gd name="T5" fmla="*/ 128 h 512"/>
                  <a:gd name="T6" fmla="*/ 442 w 442"/>
                  <a:gd name="T7" fmla="*/ 256 h 512"/>
                  <a:gd name="T8" fmla="*/ 442 w 442"/>
                  <a:gd name="T9" fmla="*/ 384 h 512"/>
                  <a:gd name="T10" fmla="*/ 332 w 442"/>
                  <a:gd name="T11" fmla="*/ 448 h 512"/>
                  <a:gd name="T12" fmla="*/ 220 w 442"/>
                  <a:gd name="T13" fmla="*/ 512 h 512"/>
                  <a:gd name="T14" fmla="*/ 110 w 442"/>
                  <a:gd name="T15" fmla="*/ 448 h 512"/>
                  <a:gd name="T16" fmla="*/ 0 w 442"/>
                  <a:gd name="T17" fmla="*/ 384 h 512"/>
                  <a:gd name="T18" fmla="*/ 0 w 442"/>
                  <a:gd name="T19" fmla="*/ 256 h 512"/>
                  <a:gd name="T20" fmla="*/ 0 w 442"/>
                  <a:gd name="T21" fmla="*/ 128 h 512"/>
                  <a:gd name="T22" fmla="*/ 110 w 442"/>
                  <a:gd name="T23" fmla="*/ 64 h 512"/>
                  <a:gd name="T24" fmla="*/ 220 w 442"/>
                  <a:gd name="T25" fmla="*/ 0 h 5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42" h="512">
                    <a:moveTo>
                      <a:pt x="220" y="0"/>
                    </a:moveTo>
                    <a:lnTo>
                      <a:pt x="332" y="64"/>
                    </a:lnTo>
                    <a:lnTo>
                      <a:pt x="442" y="128"/>
                    </a:lnTo>
                    <a:lnTo>
                      <a:pt x="442" y="256"/>
                    </a:lnTo>
                    <a:lnTo>
                      <a:pt x="442" y="384"/>
                    </a:lnTo>
                    <a:lnTo>
                      <a:pt x="332" y="448"/>
                    </a:lnTo>
                    <a:lnTo>
                      <a:pt x="220" y="512"/>
                    </a:lnTo>
                    <a:lnTo>
                      <a:pt x="110" y="448"/>
                    </a:lnTo>
                    <a:lnTo>
                      <a:pt x="0" y="384"/>
                    </a:lnTo>
                    <a:lnTo>
                      <a:pt x="0" y="256"/>
                    </a:lnTo>
                    <a:lnTo>
                      <a:pt x="0" y="128"/>
                    </a:lnTo>
                    <a:lnTo>
                      <a:pt x="110" y="64"/>
                    </a:lnTo>
                    <a:lnTo>
                      <a:pt x="220" y="0"/>
                    </a:lnTo>
                    <a:close/>
                  </a:path>
                </a:pathLst>
              </a:custGeom>
              <a:solidFill>
                <a:srgbClr val="0070C0"/>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pPr defTabSz="1088390">
                  <a:defRPr/>
                </a:pPr>
                <a:endParaRPr lang="zh-CN" altLang="en-US" sz="2800" b="1" kern="0">
                  <a:latin typeface="楷体" panose="02010609060101010101" pitchFamily="49" charset="-122"/>
                  <a:ea typeface="楷体" panose="02010609060101010101" pitchFamily="49" charset="-122"/>
                  <a:cs typeface="+mn-ea"/>
                  <a:sym typeface="+mn-lt"/>
                </a:endParaRPr>
              </a:p>
            </p:txBody>
          </p:sp>
        </p:grpSp>
        <p:sp>
          <p:nvSpPr>
            <p:cNvPr id="37" name="文本框 48"/>
            <p:cNvSpPr txBox="1">
              <a:spLocks noChangeArrowheads="1"/>
            </p:cNvSpPr>
            <p:nvPr>
              <p:custDataLst>
                <p:tags r:id="rId30"/>
              </p:custDataLst>
            </p:nvPr>
          </p:nvSpPr>
          <p:spPr bwMode="auto">
            <a:xfrm>
              <a:off x="4444525" y="1721150"/>
              <a:ext cx="631582" cy="468650"/>
            </a:xfrm>
            <a:prstGeom prst="rect">
              <a:avLst/>
            </a:prstGeom>
            <a:noFill/>
            <a:ln w="9525">
              <a:noFill/>
              <a:miter lim="800000"/>
            </a:ln>
          </p:spPr>
          <p:txBody>
            <a:bodyPr wrap="square">
              <a:spAutoFit/>
            </a:bodyPr>
            <a:lstStyle/>
            <a:p>
              <a:pPr defTabSz="1088390">
                <a:defRPr/>
              </a:pPr>
              <a:r>
                <a:rPr lang="en-US" altLang="zh-CN" sz="2800" b="1" kern="0" dirty="0">
                  <a:solidFill>
                    <a:schemeClr val="bg1"/>
                  </a:solidFill>
                  <a:latin typeface="楷体" panose="02010609060101010101" pitchFamily="49" charset="-122"/>
                  <a:ea typeface="楷体" panose="02010609060101010101" pitchFamily="49" charset="-122"/>
                  <a:cs typeface="+mn-ea"/>
                  <a:sym typeface="+mn-lt"/>
                </a:rPr>
                <a:t>4</a:t>
              </a:r>
              <a:endParaRPr lang="en-US" altLang="zh-CN" sz="2800" b="1" kern="0" dirty="0">
                <a:solidFill>
                  <a:schemeClr val="bg1"/>
                </a:solidFill>
                <a:latin typeface="楷体" panose="02010609060101010101" pitchFamily="49" charset="-122"/>
                <a:ea typeface="楷体" panose="02010609060101010101" pitchFamily="49" charset="-122"/>
                <a:cs typeface="+mn-ea"/>
                <a:sym typeface="+mn-lt"/>
              </a:endParaRPr>
            </a:p>
          </p:txBody>
        </p:sp>
      </p:grpSp>
      <p:grpSp>
        <p:nvGrpSpPr>
          <p:cNvPr id="40" name="组合 39"/>
          <p:cNvGrpSpPr/>
          <p:nvPr/>
        </p:nvGrpSpPr>
        <p:grpSpPr>
          <a:xfrm>
            <a:off x="3811640" y="4827270"/>
            <a:ext cx="4047251" cy="548317"/>
            <a:chOff x="3818511" y="1735811"/>
            <a:chExt cx="3633809" cy="492305"/>
          </a:xfrm>
          <a:effectLst>
            <a:outerShdw blurRad="127000" dist="127000" dir="5400000" algn="ctr" rotWithShape="0">
              <a:srgbClr val="000000">
                <a:alpha val="43137"/>
              </a:srgbClr>
            </a:outerShdw>
          </a:effectLst>
        </p:grpSpPr>
        <p:grpSp>
          <p:nvGrpSpPr>
            <p:cNvPr id="41" name="组合 40"/>
            <p:cNvGrpSpPr/>
            <p:nvPr/>
          </p:nvGrpSpPr>
          <p:grpSpPr>
            <a:xfrm>
              <a:off x="3818511" y="1744615"/>
              <a:ext cx="3633809" cy="483501"/>
              <a:chOff x="2540000" y="1059582"/>
              <a:chExt cx="6108700" cy="812800"/>
            </a:xfrm>
            <a:solidFill>
              <a:srgbClr val="005DA2"/>
            </a:solidFill>
          </p:grpSpPr>
          <p:sp>
            <p:nvSpPr>
              <p:cNvPr id="43" name="Freeform 5"/>
              <p:cNvSpPr>
                <a:spLocks noEditPoints="1"/>
              </p:cNvSpPr>
              <p:nvPr>
                <p:custDataLst>
                  <p:tags r:id="rId31"/>
                </p:custDataLst>
              </p:nvPr>
            </p:nvSpPr>
            <p:spPr bwMode="auto">
              <a:xfrm>
                <a:off x="2540000" y="1069107"/>
                <a:ext cx="6108700" cy="800100"/>
              </a:xfrm>
              <a:custGeom>
                <a:avLst/>
                <a:gdLst>
                  <a:gd name="T0" fmla="*/ 56 w 3848"/>
                  <a:gd name="T1" fmla="*/ 0 h 504"/>
                  <a:gd name="T2" fmla="*/ 720 w 3848"/>
                  <a:gd name="T3" fmla="*/ 0 h 504"/>
                  <a:gd name="T4" fmla="*/ 576 w 3848"/>
                  <a:gd name="T5" fmla="*/ 84 h 504"/>
                  <a:gd name="T6" fmla="*/ 576 w 3848"/>
                  <a:gd name="T7" fmla="*/ 418 h 504"/>
                  <a:gd name="T8" fmla="*/ 726 w 3848"/>
                  <a:gd name="T9" fmla="*/ 504 h 504"/>
                  <a:gd name="T10" fmla="*/ 56 w 3848"/>
                  <a:gd name="T11" fmla="*/ 504 h 504"/>
                  <a:gd name="T12" fmla="*/ 56 w 3848"/>
                  <a:gd name="T13" fmla="*/ 504 h 504"/>
                  <a:gd name="T14" fmla="*/ 44 w 3848"/>
                  <a:gd name="T15" fmla="*/ 504 h 504"/>
                  <a:gd name="T16" fmla="*/ 34 w 3848"/>
                  <a:gd name="T17" fmla="*/ 500 h 504"/>
                  <a:gd name="T18" fmla="*/ 24 w 3848"/>
                  <a:gd name="T19" fmla="*/ 494 h 504"/>
                  <a:gd name="T20" fmla="*/ 16 w 3848"/>
                  <a:gd name="T21" fmla="*/ 488 h 504"/>
                  <a:gd name="T22" fmla="*/ 8 w 3848"/>
                  <a:gd name="T23" fmla="*/ 480 h 504"/>
                  <a:gd name="T24" fmla="*/ 4 w 3848"/>
                  <a:gd name="T25" fmla="*/ 470 h 504"/>
                  <a:gd name="T26" fmla="*/ 0 w 3848"/>
                  <a:gd name="T27" fmla="*/ 460 h 504"/>
                  <a:gd name="T28" fmla="*/ 0 w 3848"/>
                  <a:gd name="T29" fmla="*/ 448 h 504"/>
                  <a:gd name="T30" fmla="*/ 0 w 3848"/>
                  <a:gd name="T31" fmla="*/ 56 h 504"/>
                  <a:gd name="T32" fmla="*/ 0 w 3848"/>
                  <a:gd name="T33" fmla="*/ 56 h 504"/>
                  <a:gd name="T34" fmla="*/ 0 w 3848"/>
                  <a:gd name="T35" fmla="*/ 44 h 504"/>
                  <a:gd name="T36" fmla="*/ 4 w 3848"/>
                  <a:gd name="T37" fmla="*/ 34 h 504"/>
                  <a:gd name="T38" fmla="*/ 8 w 3848"/>
                  <a:gd name="T39" fmla="*/ 24 h 504"/>
                  <a:gd name="T40" fmla="*/ 16 w 3848"/>
                  <a:gd name="T41" fmla="*/ 16 h 504"/>
                  <a:gd name="T42" fmla="*/ 24 w 3848"/>
                  <a:gd name="T43" fmla="*/ 10 h 504"/>
                  <a:gd name="T44" fmla="*/ 34 w 3848"/>
                  <a:gd name="T45" fmla="*/ 4 h 504"/>
                  <a:gd name="T46" fmla="*/ 44 w 3848"/>
                  <a:gd name="T47" fmla="*/ 0 h 504"/>
                  <a:gd name="T48" fmla="*/ 56 w 3848"/>
                  <a:gd name="T49" fmla="*/ 0 h 504"/>
                  <a:gd name="T50" fmla="*/ 56 w 3848"/>
                  <a:gd name="T51" fmla="*/ 0 h 504"/>
                  <a:gd name="T52" fmla="*/ 1010 w 3848"/>
                  <a:gd name="T53" fmla="*/ 0 h 504"/>
                  <a:gd name="T54" fmla="*/ 3792 w 3848"/>
                  <a:gd name="T55" fmla="*/ 0 h 504"/>
                  <a:gd name="T56" fmla="*/ 3792 w 3848"/>
                  <a:gd name="T57" fmla="*/ 0 h 504"/>
                  <a:gd name="T58" fmla="*/ 3804 w 3848"/>
                  <a:gd name="T59" fmla="*/ 0 h 504"/>
                  <a:gd name="T60" fmla="*/ 3814 w 3848"/>
                  <a:gd name="T61" fmla="*/ 4 h 504"/>
                  <a:gd name="T62" fmla="*/ 3824 w 3848"/>
                  <a:gd name="T63" fmla="*/ 10 h 504"/>
                  <a:gd name="T64" fmla="*/ 3832 w 3848"/>
                  <a:gd name="T65" fmla="*/ 16 h 504"/>
                  <a:gd name="T66" fmla="*/ 3838 w 3848"/>
                  <a:gd name="T67" fmla="*/ 24 h 504"/>
                  <a:gd name="T68" fmla="*/ 3844 w 3848"/>
                  <a:gd name="T69" fmla="*/ 34 h 504"/>
                  <a:gd name="T70" fmla="*/ 3848 w 3848"/>
                  <a:gd name="T71" fmla="*/ 44 h 504"/>
                  <a:gd name="T72" fmla="*/ 3848 w 3848"/>
                  <a:gd name="T73" fmla="*/ 56 h 504"/>
                  <a:gd name="T74" fmla="*/ 3848 w 3848"/>
                  <a:gd name="T75" fmla="*/ 448 h 504"/>
                  <a:gd name="T76" fmla="*/ 3848 w 3848"/>
                  <a:gd name="T77" fmla="*/ 448 h 504"/>
                  <a:gd name="T78" fmla="*/ 3848 w 3848"/>
                  <a:gd name="T79" fmla="*/ 460 h 504"/>
                  <a:gd name="T80" fmla="*/ 3844 w 3848"/>
                  <a:gd name="T81" fmla="*/ 470 h 504"/>
                  <a:gd name="T82" fmla="*/ 3838 w 3848"/>
                  <a:gd name="T83" fmla="*/ 480 h 504"/>
                  <a:gd name="T84" fmla="*/ 3832 w 3848"/>
                  <a:gd name="T85" fmla="*/ 488 h 504"/>
                  <a:gd name="T86" fmla="*/ 3824 w 3848"/>
                  <a:gd name="T87" fmla="*/ 494 h 504"/>
                  <a:gd name="T88" fmla="*/ 3814 w 3848"/>
                  <a:gd name="T89" fmla="*/ 500 h 504"/>
                  <a:gd name="T90" fmla="*/ 3804 w 3848"/>
                  <a:gd name="T91" fmla="*/ 504 h 504"/>
                  <a:gd name="T92" fmla="*/ 3792 w 3848"/>
                  <a:gd name="T93" fmla="*/ 504 h 504"/>
                  <a:gd name="T94" fmla="*/ 1004 w 3848"/>
                  <a:gd name="T95" fmla="*/ 504 h 504"/>
                  <a:gd name="T96" fmla="*/ 1154 w 3848"/>
                  <a:gd name="T97" fmla="*/ 418 h 504"/>
                  <a:gd name="T98" fmla="*/ 1154 w 3848"/>
                  <a:gd name="T99" fmla="*/ 84 h 504"/>
                  <a:gd name="T100" fmla="*/ 1010 w 3848"/>
                  <a:gd name="T101" fmla="*/ 0 h 5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848" h="503">
                    <a:moveTo>
                      <a:pt x="56" y="0"/>
                    </a:moveTo>
                    <a:lnTo>
                      <a:pt x="720" y="0"/>
                    </a:lnTo>
                    <a:lnTo>
                      <a:pt x="576" y="84"/>
                    </a:lnTo>
                    <a:lnTo>
                      <a:pt x="576" y="418"/>
                    </a:lnTo>
                    <a:lnTo>
                      <a:pt x="726" y="504"/>
                    </a:lnTo>
                    <a:lnTo>
                      <a:pt x="56" y="504"/>
                    </a:lnTo>
                    <a:lnTo>
                      <a:pt x="56" y="504"/>
                    </a:lnTo>
                    <a:lnTo>
                      <a:pt x="44" y="504"/>
                    </a:lnTo>
                    <a:lnTo>
                      <a:pt x="34" y="500"/>
                    </a:lnTo>
                    <a:lnTo>
                      <a:pt x="24" y="494"/>
                    </a:lnTo>
                    <a:lnTo>
                      <a:pt x="16" y="488"/>
                    </a:lnTo>
                    <a:lnTo>
                      <a:pt x="8" y="480"/>
                    </a:lnTo>
                    <a:lnTo>
                      <a:pt x="4" y="470"/>
                    </a:lnTo>
                    <a:lnTo>
                      <a:pt x="0" y="460"/>
                    </a:lnTo>
                    <a:lnTo>
                      <a:pt x="0" y="448"/>
                    </a:lnTo>
                    <a:lnTo>
                      <a:pt x="0" y="56"/>
                    </a:lnTo>
                    <a:lnTo>
                      <a:pt x="0" y="56"/>
                    </a:lnTo>
                    <a:lnTo>
                      <a:pt x="0" y="44"/>
                    </a:lnTo>
                    <a:lnTo>
                      <a:pt x="4" y="34"/>
                    </a:lnTo>
                    <a:lnTo>
                      <a:pt x="8" y="24"/>
                    </a:lnTo>
                    <a:lnTo>
                      <a:pt x="16" y="16"/>
                    </a:lnTo>
                    <a:lnTo>
                      <a:pt x="24" y="10"/>
                    </a:lnTo>
                    <a:lnTo>
                      <a:pt x="34" y="4"/>
                    </a:lnTo>
                    <a:lnTo>
                      <a:pt x="44" y="0"/>
                    </a:lnTo>
                    <a:lnTo>
                      <a:pt x="56" y="0"/>
                    </a:lnTo>
                    <a:lnTo>
                      <a:pt x="56" y="0"/>
                    </a:lnTo>
                    <a:close/>
                    <a:moveTo>
                      <a:pt x="1010" y="0"/>
                    </a:moveTo>
                    <a:lnTo>
                      <a:pt x="3792" y="0"/>
                    </a:lnTo>
                    <a:lnTo>
                      <a:pt x="3792" y="0"/>
                    </a:lnTo>
                    <a:lnTo>
                      <a:pt x="3804" y="0"/>
                    </a:lnTo>
                    <a:lnTo>
                      <a:pt x="3814" y="4"/>
                    </a:lnTo>
                    <a:lnTo>
                      <a:pt x="3824" y="10"/>
                    </a:lnTo>
                    <a:lnTo>
                      <a:pt x="3832" y="16"/>
                    </a:lnTo>
                    <a:lnTo>
                      <a:pt x="3838" y="24"/>
                    </a:lnTo>
                    <a:lnTo>
                      <a:pt x="3844" y="34"/>
                    </a:lnTo>
                    <a:lnTo>
                      <a:pt x="3848" y="44"/>
                    </a:lnTo>
                    <a:lnTo>
                      <a:pt x="3848" y="56"/>
                    </a:lnTo>
                    <a:lnTo>
                      <a:pt x="3848" y="448"/>
                    </a:lnTo>
                    <a:lnTo>
                      <a:pt x="3848" y="448"/>
                    </a:lnTo>
                    <a:lnTo>
                      <a:pt x="3848" y="460"/>
                    </a:lnTo>
                    <a:lnTo>
                      <a:pt x="3844" y="470"/>
                    </a:lnTo>
                    <a:lnTo>
                      <a:pt x="3838" y="480"/>
                    </a:lnTo>
                    <a:lnTo>
                      <a:pt x="3832" y="488"/>
                    </a:lnTo>
                    <a:lnTo>
                      <a:pt x="3824" y="494"/>
                    </a:lnTo>
                    <a:lnTo>
                      <a:pt x="3814" y="500"/>
                    </a:lnTo>
                    <a:lnTo>
                      <a:pt x="3804" y="504"/>
                    </a:lnTo>
                    <a:lnTo>
                      <a:pt x="3792" y="504"/>
                    </a:lnTo>
                    <a:lnTo>
                      <a:pt x="1004" y="504"/>
                    </a:lnTo>
                    <a:lnTo>
                      <a:pt x="1154" y="418"/>
                    </a:lnTo>
                    <a:lnTo>
                      <a:pt x="1154" y="84"/>
                    </a:lnTo>
                    <a:lnTo>
                      <a:pt x="1010" y="0"/>
                    </a:lnTo>
                    <a:close/>
                  </a:path>
                </a:pathLst>
              </a:custGeom>
              <a:noFill/>
              <a:ln w="12700">
                <a:solidFill>
                  <a:srgbClr val="0070C0"/>
                </a:solidFill>
                <a:prstDash val="sysDot"/>
                <a:round/>
              </a:ln>
            </p:spPr>
            <p:txBody>
              <a:bodyPr vert="horz" wrap="square" lIns="121920" tIns="60960" rIns="121920" bIns="60960" numCol="1" anchor="t" anchorCtr="0" compatLnSpc="1"/>
              <a:lstStyle/>
              <a:p>
                <a:pPr defTabSz="1088390">
                  <a:defRPr/>
                </a:pPr>
                <a:endParaRPr lang="zh-CN" altLang="en-US" sz="2800" b="1" kern="0">
                  <a:latin typeface="楷体" panose="02010609060101010101" pitchFamily="49" charset="-122"/>
                  <a:ea typeface="楷体" panose="02010609060101010101" pitchFamily="49" charset="-122"/>
                  <a:cs typeface="+mn-ea"/>
                  <a:sym typeface="+mn-lt"/>
                </a:endParaRPr>
              </a:p>
            </p:txBody>
          </p:sp>
          <p:sp>
            <p:nvSpPr>
              <p:cNvPr id="44" name="Freeform 6"/>
              <p:cNvSpPr/>
              <p:nvPr>
                <p:custDataLst>
                  <p:tags r:id="rId32"/>
                </p:custDataLst>
              </p:nvPr>
            </p:nvSpPr>
            <p:spPr bwMode="auto">
              <a:xfrm>
                <a:off x="3562350" y="1059582"/>
                <a:ext cx="701675" cy="812800"/>
              </a:xfrm>
              <a:custGeom>
                <a:avLst/>
                <a:gdLst>
                  <a:gd name="T0" fmla="*/ 220 w 442"/>
                  <a:gd name="T1" fmla="*/ 0 h 512"/>
                  <a:gd name="T2" fmla="*/ 332 w 442"/>
                  <a:gd name="T3" fmla="*/ 64 h 512"/>
                  <a:gd name="T4" fmla="*/ 442 w 442"/>
                  <a:gd name="T5" fmla="*/ 128 h 512"/>
                  <a:gd name="T6" fmla="*/ 442 w 442"/>
                  <a:gd name="T7" fmla="*/ 256 h 512"/>
                  <a:gd name="T8" fmla="*/ 442 w 442"/>
                  <a:gd name="T9" fmla="*/ 384 h 512"/>
                  <a:gd name="T10" fmla="*/ 332 w 442"/>
                  <a:gd name="T11" fmla="*/ 448 h 512"/>
                  <a:gd name="T12" fmla="*/ 220 w 442"/>
                  <a:gd name="T13" fmla="*/ 512 h 512"/>
                  <a:gd name="T14" fmla="*/ 110 w 442"/>
                  <a:gd name="T15" fmla="*/ 448 h 512"/>
                  <a:gd name="T16" fmla="*/ 0 w 442"/>
                  <a:gd name="T17" fmla="*/ 384 h 512"/>
                  <a:gd name="T18" fmla="*/ 0 w 442"/>
                  <a:gd name="T19" fmla="*/ 256 h 512"/>
                  <a:gd name="T20" fmla="*/ 0 w 442"/>
                  <a:gd name="T21" fmla="*/ 128 h 512"/>
                  <a:gd name="T22" fmla="*/ 110 w 442"/>
                  <a:gd name="T23" fmla="*/ 64 h 512"/>
                  <a:gd name="T24" fmla="*/ 220 w 442"/>
                  <a:gd name="T25" fmla="*/ 0 h 5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42" h="512">
                    <a:moveTo>
                      <a:pt x="220" y="0"/>
                    </a:moveTo>
                    <a:lnTo>
                      <a:pt x="332" y="64"/>
                    </a:lnTo>
                    <a:lnTo>
                      <a:pt x="442" y="128"/>
                    </a:lnTo>
                    <a:lnTo>
                      <a:pt x="442" y="256"/>
                    </a:lnTo>
                    <a:lnTo>
                      <a:pt x="442" y="384"/>
                    </a:lnTo>
                    <a:lnTo>
                      <a:pt x="332" y="448"/>
                    </a:lnTo>
                    <a:lnTo>
                      <a:pt x="220" y="512"/>
                    </a:lnTo>
                    <a:lnTo>
                      <a:pt x="110" y="448"/>
                    </a:lnTo>
                    <a:lnTo>
                      <a:pt x="0" y="384"/>
                    </a:lnTo>
                    <a:lnTo>
                      <a:pt x="0" y="256"/>
                    </a:lnTo>
                    <a:lnTo>
                      <a:pt x="0" y="128"/>
                    </a:lnTo>
                    <a:lnTo>
                      <a:pt x="110" y="64"/>
                    </a:lnTo>
                    <a:lnTo>
                      <a:pt x="220" y="0"/>
                    </a:lnTo>
                    <a:close/>
                  </a:path>
                </a:pathLst>
              </a:custGeom>
              <a:solidFill>
                <a:srgbClr val="0070C0"/>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pPr defTabSz="1088390">
                  <a:defRPr/>
                </a:pPr>
                <a:endParaRPr lang="zh-CN" altLang="en-US" sz="2800" b="1" kern="0">
                  <a:latin typeface="楷体" panose="02010609060101010101" pitchFamily="49" charset="-122"/>
                  <a:ea typeface="楷体" panose="02010609060101010101" pitchFamily="49" charset="-122"/>
                  <a:cs typeface="+mn-ea"/>
                  <a:sym typeface="+mn-lt"/>
                </a:endParaRPr>
              </a:p>
            </p:txBody>
          </p:sp>
        </p:grpSp>
        <p:sp>
          <p:nvSpPr>
            <p:cNvPr id="42" name="文本框 48"/>
            <p:cNvSpPr txBox="1">
              <a:spLocks noChangeArrowheads="1"/>
            </p:cNvSpPr>
            <p:nvPr>
              <p:custDataLst>
                <p:tags r:id="rId33"/>
              </p:custDataLst>
            </p:nvPr>
          </p:nvSpPr>
          <p:spPr bwMode="auto">
            <a:xfrm>
              <a:off x="4459186" y="1735811"/>
              <a:ext cx="631582" cy="468650"/>
            </a:xfrm>
            <a:prstGeom prst="rect">
              <a:avLst/>
            </a:prstGeom>
            <a:noFill/>
            <a:ln w="9525">
              <a:noFill/>
              <a:miter lim="800000"/>
            </a:ln>
          </p:spPr>
          <p:txBody>
            <a:bodyPr wrap="square">
              <a:spAutoFit/>
            </a:bodyPr>
            <a:lstStyle/>
            <a:p>
              <a:pPr defTabSz="1088390">
                <a:defRPr/>
              </a:pPr>
              <a:r>
                <a:rPr lang="en-US" altLang="zh-CN" sz="2800" b="1" kern="0" dirty="0">
                  <a:solidFill>
                    <a:schemeClr val="bg1"/>
                  </a:solidFill>
                  <a:latin typeface="楷体" panose="02010609060101010101" pitchFamily="49" charset="-122"/>
                  <a:ea typeface="楷体" panose="02010609060101010101" pitchFamily="49" charset="-122"/>
                  <a:cs typeface="+mn-ea"/>
                  <a:sym typeface="+mn-lt"/>
                </a:rPr>
                <a:t>5</a:t>
              </a:r>
              <a:endParaRPr lang="en-US" altLang="zh-CN" sz="2800" b="1" kern="0" dirty="0">
                <a:solidFill>
                  <a:schemeClr val="bg1"/>
                </a:solidFill>
                <a:latin typeface="楷体" panose="02010609060101010101" pitchFamily="49" charset="-122"/>
                <a:ea typeface="楷体" panose="02010609060101010101" pitchFamily="49" charset="-122"/>
                <a:cs typeface="+mn-ea"/>
                <a:sym typeface="+mn-lt"/>
              </a:endParaRPr>
            </a:p>
          </p:txBody>
        </p:sp>
      </p:grpSp>
      <p:sp>
        <p:nvSpPr>
          <p:cNvPr id="45" name="文本框 44"/>
          <p:cNvSpPr txBox="1"/>
          <p:nvPr/>
        </p:nvSpPr>
        <p:spPr>
          <a:xfrm>
            <a:off x="5405824" y="1022042"/>
            <a:ext cx="2151380" cy="521970"/>
          </a:xfrm>
          <a:prstGeom prst="rect">
            <a:avLst/>
          </a:prstGeom>
          <a:noFill/>
        </p:spPr>
        <p:txBody>
          <a:bodyPr wrap="square" rtlCol="0">
            <a:spAutoFit/>
          </a:bodyPr>
          <a:lstStyle/>
          <a:p>
            <a:r>
              <a:rPr lang="zh-CN" altLang="en-US" sz="2800" b="1" dirty="0">
                <a:solidFill>
                  <a:schemeClr val="bg2">
                    <a:lumMod val="75000"/>
                  </a:schemeClr>
                </a:solidFill>
                <a:effectLst>
                  <a:outerShdw blurRad="38100" dist="25400" dir="5400000" algn="ctr" rotWithShape="0">
                    <a:srgbClr val="6E747A">
                      <a:alpha val="43000"/>
                    </a:srgbClr>
                  </a:outerShdw>
                </a:effectLst>
                <a:latin typeface="微软雅黑" panose="020B0503020204020204" pitchFamily="34" charset="-122"/>
                <a:ea typeface="微软雅黑" panose="020B0503020204020204" pitchFamily="34" charset="-122"/>
              </a:rPr>
              <a:t>教材分析</a:t>
            </a:r>
            <a:endParaRPr lang="zh-CN" altLang="en-US" sz="2800" b="1" dirty="0">
              <a:solidFill>
                <a:schemeClr val="bg2">
                  <a:lumMod val="75000"/>
                </a:schemeClr>
              </a:solidFill>
              <a:effectLst>
                <a:outerShdw blurRad="38100" dist="25400" dir="5400000" algn="ctr" rotWithShape="0">
                  <a:srgbClr val="6E747A">
                    <a:alpha val="43000"/>
                  </a:srgbClr>
                </a:outerShdw>
              </a:effectLst>
              <a:latin typeface="微软雅黑" panose="020B0503020204020204" pitchFamily="34" charset="-122"/>
              <a:ea typeface="微软雅黑" panose="020B0503020204020204" pitchFamily="34" charset="-122"/>
            </a:endParaRPr>
          </a:p>
        </p:txBody>
      </p:sp>
      <p:sp>
        <p:nvSpPr>
          <p:cNvPr id="46" name="文本框 45"/>
          <p:cNvSpPr txBox="1"/>
          <p:nvPr/>
        </p:nvSpPr>
        <p:spPr>
          <a:xfrm>
            <a:off x="5405824" y="4867257"/>
            <a:ext cx="1620957" cy="523220"/>
          </a:xfrm>
          <a:prstGeom prst="rect">
            <a:avLst/>
          </a:prstGeom>
          <a:noFill/>
        </p:spPr>
        <p:txBody>
          <a:bodyPr wrap="none" rtlCol="0" anchor="t">
            <a:spAutoFit/>
          </a:bodyPr>
          <a:lstStyle/>
          <a:p>
            <a:r>
              <a:rPr lang="zh-CN" altLang="en-US" sz="2800" b="1" dirty="0">
                <a:solidFill>
                  <a:schemeClr val="bg2">
                    <a:lumMod val="75000"/>
                  </a:schemeClr>
                </a:solidFill>
                <a:effectLst>
                  <a:outerShdw blurRad="38100" dist="25400" dir="5400000" algn="ctr" rotWithShape="0">
                    <a:srgbClr val="6E747A">
                      <a:alpha val="43000"/>
                    </a:srgbClr>
                  </a:outerShdw>
                </a:effectLst>
                <a:latin typeface="微软雅黑" panose="020B0503020204020204" pitchFamily="34" charset="-122"/>
                <a:ea typeface="微软雅黑" panose="020B0503020204020204" pitchFamily="34" charset="-122"/>
              </a:rPr>
              <a:t>教学过程</a:t>
            </a:r>
            <a:endParaRPr lang="zh-CN" altLang="en-US" sz="2800" b="1" dirty="0">
              <a:solidFill>
                <a:schemeClr val="bg2">
                  <a:lumMod val="75000"/>
                </a:schemeClr>
              </a:solidFill>
              <a:effectLst>
                <a:outerShdw blurRad="38100" dist="25400" dir="5400000" algn="ctr" rotWithShape="0">
                  <a:srgbClr val="6E747A">
                    <a:alpha val="43000"/>
                  </a:srgbClr>
                </a:outerShdw>
              </a:effectLst>
              <a:latin typeface="微软雅黑" panose="020B0503020204020204" pitchFamily="34" charset="-122"/>
              <a:ea typeface="微软雅黑" panose="020B0503020204020204" pitchFamily="34" charset="-122"/>
            </a:endParaRPr>
          </a:p>
        </p:txBody>
      </p:sp>
      <p:sp>
        <p:nvSpPr>
          <p:cNvPr id="47" name="文本框 46"/>
          <p:cNvSpPr txBox="1"/>
          <p:nvPr/>
        </p:nvSpPr>
        <p:spPr>
          <a:xfrm>
            <a:off x="5389961" y="3986970"/>
            <a:ext cx="1980029" cy="523220"/>
          </a:xfrm>
          <a:prstGeom prst="rect">
            <a:avLst/>
          </a:prstGeom>
          <a:noFill/>
        </p:spPr>
        <p:txBody>
          <a:bodyPr wrap="none" rtlCol="0" anchor="t">
            <a:spAutoFit/>
          </a:bodyPr>
          <a:lstStyle/>
          <a:p>
            <a:r>
              <a:rPr lang="zh-CN" altLang="en-US" sz="2800" b="1" dirty="0">
                <a:solidFill>
                  <a:schemeClr val="bg2">
                    <a:lumMod val="75000"/>
                  </a:schemeClr>
                </a:solidFill>
                <a:effectLst>
                  <a:outerShdw blurRad="38100" dist="25400" dir="5400000" algn="ctr" rotWithShape="0">
                    <a:srgbClr val="6E747A">
                      <a:alpha val="43000"/>
                    </a:srgbClr>
                  </a:outerShdw>
                </a:effectLst>
                <a:latin typeface="微软雅黑" panose="020B0503020204020204" pitchFamily="34" charset="-122"/>
                <a:ea typeface="微软雅黑" panose="020B0503020204020204" pitchFamily="34" charset="-122"/>
              </a:rPr>
              <a:t>教学</a:t>
            </a:r>
            <a:r>
              <a:rPr lang="zh-CN" altLang="en-US" sz="2800" b="1" dirty="0" smtClean="0">
                <a:solidFill>
                  <a:schemeClr val="bg2">
                    <a:lumMod val="75000"/>
                  </a:schemeClr>
                </a:solidFill>
                <a:effectLst>
                  <a:outerShdw blurRad="38100" dist="25400" dir="5400000" algn="ctr" rotWithShape="0">
                    <a:srgbClr val="6E747A">
                      <a:alpha val="43000"/>
                    </a:srgbClr>
                  </a:outerShdw>
                </a:effectLst>
                <a:latin typeface="微软雅黑" panose="020B0503020204020204" pitchFamily="34" charset="-122"/>
                <a:ea typeface="微软雅黑" panose="020B0503020204020204" pitchFamily="34" charset="-122"/>
              </a:rPr>
              <a:t>重难点</a:t>
            </a:r>
            <a:endParaRPr lang="zh-CN" altLang="en-US" sz="2800" b="1" dirty="0">
              <a:solidFill>
                <a:schemeClr val="bg2">
                  <a:lumMod val="75000"/>
                </a:schemeClr>
              </a:solidFill>
              <a:effectLst>
                <a:outerShdw blurRad="38100" dist="25400" dir="5400000" algn="ctr" rotWithShape="0">
                  <a:srgbClr val="6E747A">
                    <a:alpha val="43000"/>
                  </a:srgbClr>
                </a:outerShdw>
              </a:effectLst>
              <a:latin typeface="微软雅黑" panose="020B0503020204020204" pitchFamily="34" charset="-122"/>
              <a:ea typeface="微软雅黑" panose="020B0503020204020204" pitchFamily="34" charset="-122"/>
            </a:endParaRPr>
          </a:p>
        </p:txBody>
      </p:sp>
      <p:sp>
        <p:nvSpPr>
          <p:cNvPr id="48" name="文本框 47"/>
          <p:cNvSpPr txBox="1"/>
          <p:nvPr/>
        </p:nvSpPr>
        <p:spPr>
          <a:xfrm>
            <a:off x="5389961" y="2040587"/>
            <a:ext cx="2151380" cy="521970"/>
          </a:xfrm>
          <a:prstGeom prst="rect">
            <a:avLst/>
          </a:prstGeom>
          <a:noFill/>
        </p:spPr>
        <p:txBody>
          <a:bodyPr wrap="square" rtlCol="0">
            <a:spAutoFit/>
          </a:bodyPr>
          <a:lstStyle/>
          <a:p>
            <a:r>
              <a:rPr lang="zh-CN" altLang="en-US" sz="2800" b="1" dirty="0">
                <a:solidFill>
                  <a:schemeClr val="bg2">
                    <a:lumMod val="75000"/>
                  </a:schemeClr>
                </a:solidFill>
                <a:effectLst>
                  <a:outerShdw blurRad="38100" dist="25400" dir="5400000" algn="ctr" rotWithShape="0">
                    <a:srgbClr val="6E747A">
                      <a:alpha val="43000"/>
                    </a:srgbClr>
                  </a:outerShdw>
                </a:effectLst>
                <a:latin typeface="微软雅黑" panose="020B0503020204020204" pitchFamily="34" charset="-122"/>
                <a:ea typeface="微软雅黑" panose="020B0503020204020204" pitchFamily="34" charset="-122"/>
              </a:rPr>
              <a:t>学情分析</a:t>
            </a:r>
            <a:endParaRPr lang="zh-CN" altLang="en-US" sz="2800" b="1" dirty="0">
              <a:solidFill>
                <a:schemeClr val="bg2">
                  <a:lumMod val="75000"/>
                </a:schemeClr>
              </a:solidFill>
              <a:effectLst>
                <a:outerShdw blurRad="38100" dist="25400" dir="5400000" algn="ctr" rotWithShape="0">
                  <a:srgbClr val="6E747A">
                    <a:alpha val="43000"/>
                  </a:srgbClr>
                </a:outerShdw>
              </a:effectLst>
              <a:latin typeface="微软雅黑" panose="020B0503020204020204" pitchFamily="34" charset="-122"/>
              <a:ea typeface="微软雅黑" panose="020B0503020204020204" pitchFamily="34" charset="-122"/>
            </a:endParaRPr>
          </a:p>
        </p:txBody>
      </p:sp>
      <p:sp>
        <p:nvSpPr>
          <p:cNvPr id="49" name="文本框 48"/>
          <p:cNvSpPr txBox="1"/>
          <p:nvPr/>
        </p:nvSpPr>
        <p:spPr>
          <a:xfrm>
            <a:off x="5405824" y="3026584"/>
            <a:ext cx="2151380" cy="521970"/>
          </a:xfrm>
          <a:prstGeom prst="rect">
            <a:avLst/>
          </a:prstGeom>
          <a:noFill/>
        </p:spPr>
        <p:txBody>
          <a:bodyPr wrap="square" rtlCol="0">
            <a:spAutoFit/>
          </a:bodyPr>
          <a:lstStyle/>
          <a:p>
            <a:r>
              <a:rPr lang="zh-CN" altLang="en-US" sz="2800" b="1" dirty="0">
                <a:solidFill>
                  <a:schemeClr val="bg2">
                    <a:lumMod val="75000"/>
                  </a:schemeClr>
                </a:solidFill>
                <a:effectLst>
                  <a:outerShdw blurRad="38100" dist="25400" dir="5400000" algn="ctr" rotWithShape="0">
                    <a:srgbClr val="6E747A">
                      <a:alpha val="43000"/>
                    </a:srgbClr>
                  </a:outerShdw>
                </a:effectLst>
                <a:latin typeface="微软雅黑" panose="020B0503020204020204" pitchFamily="34" charset="-122"/>
                <a:ea typeface="微软雅黑" panose="020B0503020204020204" pitchFamily="34" charset="-122"/>
              </a:rPr>
              <a:t>教学目标</a:t>
            </a:r>
            <a:endParaRPr lang="zh-CN" altLang="en-US" sz="2800" b="1" dirty="0">
              <a:solidFill>
                <a:schemeClr val="bg2">
                  <a:lumMod val="75000"/>
                </a:schemeClr>
              </a:solidFill>
              <a:effectLst>
                <a:outerShdw blurRad="38100" dist="25400" dir="5400000" algn="ctr" rotWithShape="0">
                  <a:srgbClr val="6E747A">
                    <a:alpha val="43000"/>
                  </a:srgbClr>
                </a:outerShdw>
              </a:effectLst>
              <a:latin typeface="微软雅黑" panose="020B0503020204020204" pitchFamily="34" charset="-122"/>
              <a:ea typeface="微软雅黑" panose="020B0503020204020204" pitchFamily="34" charset="-122"/>
            </a:endParaRP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文本框 3"/>
          <p:cNvSpPr/>
          <p:nvPr>
            <p:custDataLst>
              <p:tags r:id="rId1"/>
            </p:custDataLst>
          </p:nvPr>
        </p:nvSpPr>
        <p:spPr>
          <a:xfrm>
            <a:off x="3054350" y="2535238"/>
            <a:ext cx="7032625" cy="1568450"/>
          </a:xfrm>
          <a:prstGeom prst="rect">
            <a:avLst/>
          </a:prstGeom>
          <a:noFill/>
          <a:ln w="9525">
            <a:noFill/>
          </a:ln>
        </p:spPr>
        <p:txBody>
          <a:bodyPr>
            <a:spAutoFit/>
          </a:bodyPr>
          <a:lstStyle/>
          <a:p>
            <a:pPr algn="ctr">
              <a:buFont typeface="Arial" panose="020B0604020202020204" pitchFamily="34" charset="0"/>
            </a:pPr>
            <a:r>
              <a:rPr lang="zh-CN" altLang="en-US" sz="9600" b="1" dirty="0">
                <a:solidFill>
                  <a:srgbClr val="1D6295"/>
                </a:solidFill>
                <a:latin typeface="微软雅黑" panose="020B0503020204020204" pitchFamily="34" charset="-122"/>
                <a:ea typeface="微软雅黑" panose="020B0503020204020204" pitchFamily="34" charset="-122"/>
                <a:sym typeface="微软雅黑" panose="020B0503020204020204" pitchFamily="34" charset="-122"/>
              </a:rPr>
              <a:t>谢谢</a:t>
            </a:r>
            <a:endParaRPr lang="zh-CN" altLang="en-US" sz="9600" b="1" dirty="0">
              <a:solidFill>
                <a:srgbClr val="1D6295"/>
              </a:solidFill>
              <a:latin typeface="微软雅黑" panose="020B0503020204020204" pitchFamily="34" charset="-122"/>
              <a:ea typeface="微软雅黑" panose="020B0503020204020204" pitchFamily="34" charset="-122"/>
              <a:sym typeface="微软雅黑" panose="020B0503020204020204" pitchFamily="34" charset="-122"/>
            </a:endParaRPr>
          </a:p>
        </p:txBody>
      </p:sp>
    </p:spTree>
    <p:custDataLst>
      <p:tags r:id="rId2"/>
    </p:custDataLst>
  </p:cSld>
  <p:clrMapOvr>
    <a:masterClrMapping/>
  </p:clrMapOvr>
  <p:transition spd="slow" advClick="0"/>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 name="TextBox 174"/>
          <p:cNvSpPr txBox="1"/>
          <p:nvPr>
            <p:custDataLst>
              <p:tags r:id="rId1"/>
            </p:custDataLst>
          </p:nvPr>
        </p:nvSpPr>
        <p:spPr>
          <a:xfrm>
            <a:off x="9200515" y="2230755"/>
            <a:ext cx="2883535" cy="1441450"/>
          </a:xfrm>
          <a:prstGeom prst="rect">
            <a:avLst/>
          </a:prstGeom>
          <a:noFill/>
        </p:spPr>
        <p:txBody>
          <a:bodyPr wrap="square" lIns="90000" tIns="46800" rIns="90000" bIns="46800" rtlCol="0">
            <a:normAutofit/>
          </a:bodyPr>
          <a:lstStyle>
            <a:defPPr>
              <a:defRPr lang="zh-CN"/>
            </a:defPPr>
            <a:lvl1pPr algn="ctr">
              <a:lnSpc>
                <a:spcPts val="1600"/>
              </a:lnSpc>
              <a:spcAft>
                <a:spcPts val="1600"/>
              </a:spcAft>
              <a:defRPr>
                <a:latin typeface="Arial" panose="020B0604020202020204" pitchFamily="34" charset="0"/>
                <a:ea typeface="微软雅黑" panose="020B0503020204020204" pitchFamily="34" charset="-122"/>
                <a:cs typeface="Lato Light"/>
              </a:defRPr>
            </a:lvl1pPr>
          </a:lstStyle>
          <a:p>
            <a:pPr marL="0" lvl="0" indent="-285750" algn="ctr" fontAlgn="ctr">
              <a:lnSpc>
                <a:spcPct val="100000"/>
              </a:lnSpc>
              <a:spcBef>
                <a:spcPts val="0"/>
              </a:spcBef>
              <a:spcAft>
                <a:spcPts val="800"/>
              </a:spcAft>
              <a:buSzPct val="100000"/>
              <a:buFont typeface="Wingdings" panose="05000000000000000000" charset="0"/>
              <a:buNone/>
            </a:pPr>
            <a:endParaRPr lang="zh-CN" altLang="en-US" sz="2400" b="1" u="none" spc="60" dirty="0">
              <a:solidFill>
                <a:srgbClr val="0070C0"/>
              </a:solidFill>
              <a:latin typeface="楷体" panose="02010609060101010101" pitchFamily="49" charset="-122"/>
              <a:ea typeface="楷体" panose="02010609060101010101" pitchFamily="49" charset="-122"/>
              <a:cs typeface="+mn-cs"/>
              <a:sym typeface="+mn-ea"/>
            </a:endParaRPr>
          </a:p>
        </p:txBody>
      </p:sp>
      <p:sp>
        <p:nvSpPr>
          <p:cNvPr id="85" name="TextBox 174"/>
          <p:cNvSpPr txBox="1"/>
          <p:nvPr>
            <p:custDataLst>
              <p:tags r:id="rId2"/>
            </p:custDataLst>
          </p:nvPr>
        </p:nvSpPr>
        <p:spPr>
          <a:xfrm>
            <a:off x="205273" y="761830"/>
            <a:ext cx="11878777" cy="649856"/>
          </a:xfrm>
          <a:prstGeom prst="rect">
            <a:avLst/>
          </a:prstGeom>
          <a:noFill/>
        </p:spPr>
        <p:txBody>
          <a:bodyPr wrap="square" lIns="90000" tIns="46800" rIns="90000" bIns="46800" rtlCol="0">
            <a:noAutofit/>
          </a:bodyPr>
          <a:lstStyle>
            <a:defPPr>
              <a:defRPr lang="zh-CN"/>
            </a:defPPr>
            <a:lvl1pPr indent="-285750" fontAlgn="ctr">
              <a:spcBef>
                <a:spcPts val="0"/>
              </a:spcBef>
              <a:spcAft>
                <a:spcPts val="800"/>
              </a:spcAft>
              <a:buSzPct val="100000"/>
              <a:buFont typeface="Wingdings" panose="05000000000000000000" charset="0"/>
              <a:defRPr sz="2800" spc="60">
                <a:latin typeface="微软雅黑" panose="020B0503020204020204" pitchFamily="34" charset="-122"/>
                <a:ea typeface="微软雅黑" panose="020B0503020204020204" pitchFamily="34" charset="-122"/>
              </a:defRPr>
            </a:lvl1pPr>
          </a:lstStyle>
          <a:p>
            <a:r>
              <a:rPr lang="zh-CN" altLang="en-US" dirty="0">
                <a:sym typeface="+mn-ea"/>
              </a:rPr>
              <a:t>    </a:t>
            </a:r>
            <a:r>
              <a:rPr lang="en-US" altLang="zh-CN" dirty="0">
                <a:sym typeface="+mn-ea"/>
              </a:rPr>
              <a:t>1.</a:t>
            </a:r>
            <a:r>
              <a:rPr lang="zh-CN" altLang="en-US" dirty="0">
                <a:sym typeface="+mn-ea"/>
              </a:rPr>
              <a:t>尊重人民主体地位和首创精神</a:t>
            </a:r>
            <a:endParaRPr lang="zh-CN" altLang="en-US" dirty="0">
              <a:sym typeface="+mn-ea"/>
            </a:endParaRPr>
          </a:p>
        </p:txBody>
      </p:sp>
      <p:sp>
        <p:nvSpPr>
          <p:cNvPr id="64" name="文本框 63"/>
          <p:cNvSpPr txBox="1"/>
          <p:nvPr/>
        </p:nvSpPr>
        <p:spPr>
          <a:xfrm>
            <a:off x="-72328" y="5430138"/>
            <a:ext cx="2704493" cy="1200329"/>
          </a:xfrm>
          <a:prstGeom prst="rect">
            <a:avLst/>
          </a:prstGeom>
          <a:noFill/>
        </p:spPr>
        <p:txBody>
          <a:bodyPr wrap="square" rtlCol="0">
            <a:spAutoFit/>
          </a:bodyPr>
          <a:lstStyle/>
          <a:p>
            <a:r>
              <a:rPr lang="zh-CN" altLang="en-US" sz="2400" dirty="0" smtClean="0">
                <a:latin typeface="微软雅黑" panose="020B0503020204020204" pitchFamily="34" charset="-122"/>
                <a:ea typeface="微软雅黑" panose="020B0503020204020204" pitchFamily="34" charset="-122"/>
              </a:rPr>
              <a:t>波澜壮阔</a:t>
            </a:r>
            <a:r>
              <a:rPr lang="zh-CN" altLang="en-US" sz="2400" dirty="0">
                <a:latin typeface="微软雅黑" panose="020B0503020204020204" pitchFamily="34" charset="-122"/>
                <a:ea typeface="微软雅黑" panose="020B0503020204020204" pitchFamily="34" charset="-122"/>
              </a:rPr>
              <a:t>的中华民族发展史是中国人民书写的</a:t>
            </a:r>
            <a:endParaRPr lang="zh-CN" altLang="en-US" sz="2400" dirty="0">
              <a:latin typeface="微软雅黑" panose="020B0503020204020204" pitchFamily="34" charset="-122"/>
              <a:ea typeface="微软雅黑" panose="020B0503020204020204" pitchFamily="34" charset="-122"/>
            </a:endParaRPr>
          </a:p>
        </p:txBody>
      </p:sp>
      <p:sp>
        <p:nvSpPr>
          <p:cNvPr id="35" name="文本框 34"/>
          <p:cNvSpPr txBox="1"/>
          <p:nvPr/>
        </p:nvSpPr>
        <p:spPr>
          <a:xfrm>
            <a:off x="2898921" y="5432036"/>
            <a:ext cx="2478295" cy="1200329"/>
          </a:xfrm>
          <a:prstGeom prst="rect">
            <a:avLst/>
          </a:prstGeom>
          <a:noFill/>
        </p:spPr>
        <p:txBody>
          <a:bodyPr wrap="square" rtlCol="0">
            <a:spAutoFit/>
          </a:bodyPr>
          <a:lstStyle/>
          <a:p>
            <a:r>
              <a:rPr lang="zh-CN" altLang="en-US" sz="2400" dirty="0">
                <a:latin typeface="微软雅黑" panose="020B0503020204020204" pitchFamily="34" charset="-122"/>
                <a:ea typeface="微软雅黑" panose="020B0503020204020204" pitchFamily="34" charset="-122"/>
              </a:rPr>
              <a:t>博大精深的中华文明是中国人民创造的</a:t>
            </a:r>
            <a:endParaRPr lang="zh-CN" altLang="en-US" sz="2400" dirty="0">
              <a:latin typeface="微软雅黑" panose="020B0503020204020204" pitchFamily="34" charset="-122"/>
              <a:ea typeface="微软雅黑" panose="020B0503020204020204" pitchFamily="34" charset="-122"/>
            </a:endParaRPr>
          </a:p>
        </p:txBody>
      </p:sp>
      <p:sp>
        <p:nvSpPr>
          <p:cNvPr id="36" name="文本框 35"/>
          <p:cNvSpPr txBox="1"/>
          <p:nvPr/>
        </p:nvSpPr>
        <p:spPr>
          <a:xfrm>
            <a:off x="5965168" y="5430138"/>
            <a:ext cx="2418428" cy="1200329"/>
          </a:xfrm>
          <a:prstGeom prst="rect">
            <a:avLst/>
          </a:prstGeom>
          <a:noFill/>
        </p:spPr>
        <p:txBody>
          <a:bodyPr wrap="square" rtlCol="0">
            <a:spAutoFit/>
          </a:bodyPr>
          <a:lstStyle/>
          <a:p>
            <a:r>
              <a:rPr lang="zh-CN" altLang="en-US" sz="2400" dirty="0">
                <a:latin typeface="微软雅黑" panose="020B0503020204020204" pitchFamily="34" charset="-122"/>
                <a:ea typeface="微软雅黑" panose="020B0503020204020204" pitchFamily="34" charset="-122"/>
              </a:rPr>
              <a:t>历久弥新的中华民族精神是中国人民培育的</a:t>
            </a:r>
            <a:endParaRPr lang="zh-CN" altLang="en-US" sz="2400" dirty="0">
              <a:latin typeface="微软雅黑" panose="020B0503020204020204" pitchFamily="34" charset="-122"/>
              <a:ea typeface="微软雅黑" panose="020B0503020204020204" pitchFamily="34" charset="-122"/>
            </a:endParaRPr>
          </a:p>
        </p:txBody>
      </p:sp>
      <p:sp>
        <p:nvSpPr>
          <p:cNvPr id="37" name="文本框 36"/>
          <p:cNvSpPr txBox="1"/>
          <p:nvPr/>
        </p:nvSpPr>
        <p:spPr>
          <a:xfrm>
            <a:off x="9200514" y="5218851"/>
            <a:ext cx="2991485" cy="1569660"/>
          </a:xfrm>
          <a:prstGeom prst="rect">
            <a:avLst/>
          </a:prstGeom>
          <a:noFill/>
        </p:spPr>
        <p:txBody>
          <a:bodyPr wrap="square" rtlCol="0">
            <a:spAutoFit/>
          </a:bodyPr>
          <a:lstStyle/>
          <a:p>
            <a:r>
              <a:rPr lang="zh-CN" altLang="en-US" sz="2400" dirty="0" smtClean="0">
                <a:latin typeface="微软雅黑" panose="020B0503020204020204" pitchFamily="34" charset="-122"/>
                <a:ea typeface="微软雅黑" panose="020B0503020204020204" pitchFamily="34" charset="-122"/>
              </a:rPr>
              <a:t>中华民族</a:t>
            </a:r>
            <a:r>
              <a:rPr lang="zh-CN" altLang="en-US" sz="2400" dirty="0">
                <a:latin typeface="微软雅黑" panose="020B0503020204020204" pitchFamily="34" charset="-122"/>
                <a:ea typeface="微软雅黑" panose="020B0503020204020204" pitchFamily="34" charset="-122"/>
              </a:rPr>
              <a:t>迎来了从站起来、富起来到强起来的伟大飞跃是中国人民奋斗出来的</a:t>
            </a:r>
            <a:endParaRPr lang="zh-CN" altLang="en-US" sz="2400" dirty="0">
              <a:latin typeface="微软雅黑" panose="020B0503020204020204" pitchFamily="34" charset="-122"/>
              <a:ea typeface="微软雅黑" panose="020B0503020204020204" pitchFamily="34" charset="-122"/>
            </a:endParaRPr>
          </a:p>
        </p:txBody>
      </p:sp>
      <p:sp>
        <p:nvSpPr>
          <p:cNvPr id="13" name="文本框 12"/>
          <p:cNvSpPr txBox="1"/>
          <p:nvPr>
            <p:custDataLst>
              <p:tags r:id="rId3"/>
            </p:custDataLst>
          </p:nvPr>
        </p:nvSpPr>
        <p:spPr>
          <a:xfrm>
            <a:off x="539931" y="-58558"/>
            <a:ext cx="10972876" cy="609600"/>
          </a:xfrm>
          <a:prstGeom prst="rect">
            <a:avLst/>
          </a:prstGeom>
          <a:noFill/>
        </p:spPr>
        <p:txBody>
          <a:bodyPr wrap="square" lIns="63500" tIns="25400" rIns="63500" bIns="25400" rtlCol="0" anchor="t" anchorCtr="0">
            <a:noAutofit/>
          </a:bodyPr>
          <a:lstStyle/>
          <a:p>
            <a:r>
              <a:rPr lang="zh-CN" altLang="en-US" sz="4000" dirty="0">
                <a:latin typeface="微软雅黑" panose="020B0503020204020204" pitchFamily="34" charset="-122"/>
                <a:ea typeface="微软雅黑" panose="020B0503020204020204" pitchFamily="34" charset="-122"/>
              </a:rPr>
              <a:t>三</a:t>
            </a:r>
            <a:r>
              <a:rPr lang="zh-CN" altLang="en-US" sz="4000" dirty="0" smtClean="0">
                <a:latin typeface="微软雅黑" panose="020B0503020204020204" pitchFamily="34" charset="-122"/>
                <a:ea typeface="微软雅黑" panose="020B0503020204020204" pitchFamily="34" charset="-122"/>
              </a:rPr>
              <a:t>、依靠人民创造历史伟业</a:t>
            </a:r>
            <a:endParaRPr lang="en-US" altLang="zh-CN" sz="4000" dirty="0">
              <a:latin typeface="微软雅黑" panose="020B0503020204020204" pitchFamily="34" charset="-122"/>
              <a:ea typeface="微软雅黑" panose="020B0503020204020204" pitchFamily="34" charset="-122"/>
            </a:endParaRPr>
          </a:p>
        </p:txBody>
      </p:sp>
      <p:pic>
        <p:nvPicPr>
          <p:cNvPr id="2" name="图片 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144660" y="1343404"/>
            <a:ext cx="2105751" cy="2228644"/>
          </a:xfrm>
          <a:prstGeom prst="rect">
            <a:avLst/>
          </a:prstGeom>
        </p:spPr>
      </p:pic>
      <p:sp>
        <p:nvSpPr>
          <p:cNvPr id="3" name="文本框 2"/>
          <p:cNvSpPr txBox="1"/>
          <p:nvPr/>
        </p:nvSpPr>
        <p:spPr>
          <a:xfrm>
            <a:off x="5764807" y="3758906"/>
            <a:ext cx="2819150" cy="1477328"/>
          </a:xfrm>
          <a:prstGeom prst="rect">
            <a:avLst/>
          </a:prstGeom>
          <a:noFill/>
        </p:spPr>
        <p:txBody>
          <a:bodyPr wrap="square" rtlCol="0">
            <a:spAutoFit/>
          </a:bodyPr>
          <a:lstStyle>
            <a:defPPr>
              <a:defRPr lang="zh-CN"/>
            </a:defPPr>
            <a:lvl1pPr>
              <a:defRPr>
                <a:latin typeface="楷体" panose="02010609060101010101" pitchFamily="49" charset="-122"/>
                <a:ea typeface="楷体" panose="02010609060101010101" pitchFamily="49" charset="-122"/>
              </a:defRPr>
            </a:lvl1pPr>
          </a:lstStyle>
          <a:p>
            <a:r>
              <a:rPr lang="en-US" altLang="zh-CN" spc="-100" dirty="0"/>
              <a:t>1970</a:t>
            </a:r>
            <a:r>
              <a:rPr lang="zh-CN" altLang="en-US" spc="-100" dirty="0"/>
              <a:t>年</a:t>
            </a:r>
            <a:r>
              <a:rPr lang="en-US" altLang="zh-CN" spc="-100" dirty="0"/>
              <a:t>4</a:t>
            </a:r>
            <a:r>
              <a:rPr lang="zh-CN" altLang="en-US" spc="-100" dirty="0"/>
              <a:t>月</a:t>
            </a:r>
            <a:r>
              <a:rPr lang="en-US" altLang="zh-CN" spc="-100" dirty="0"/>
              <a:t>24</a:t>
            </a:r>
            <a:r>
              <a:rPr lang="zh-CN" altLang="en-US" spc="-100" dirty="0"/>
              <a:t>日，我国第一</a:t>
            </a:r>
            <a:r>
              <a:rPr lang="zh-CN" altLang="en-US" dirty="0"/>
              <a:t>颗人造地球卫星“东方红一号”成功发射，航天事业孕育了“两弹一星”精神、载人航天</a:t>
            </a:r>
            <a:r>
              <a:rPr lang="zh-CN" altLang="en-US" dirty="0" smtClean="0"/>
              <a:t>精神</a:t>
            </a:r>
            <a:endParaRPr lang="zh-CN" altLang="en-US" dirty="0"/>
          </a:p>
        </p:txBody>
      </p:sp>
      <p:pic>
        <p:nvPicPr>
          <p:cNvPr id="4" name="图片 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704790" y="1335338"/>
            <a:ext cx="2924880" cy="1948701"/>
          </a:xfrm>
          <a:prstGeom prst="rect">
            <a:avLst/>
          </a:prstGeom>
        </p:spPr>
      </p:pic>
      <p:sp>
        <p:nvSpPr>
          <p:cNvPr id="17" name="文本框 16"/>
          <p:cNvSpPr txBox="1"/>
          <p:nvPr/>
        </p:nvSpPr>
        <p:spPr>
          <a:xfrm>
            <a:off x="9200514" y="3758906"/>
            <a:ext cx="2819150" cy="1200329"/>
          </a:xfrm>
          <a:prstGeom prst="rect">
            <a:avLst/>
          </a:prstGeom>
          <a:noFill/>
        </p:spPr>
        <p:txBody>
          <a:bodyPr wrap="square" rtlCol="0">
            <a:spAutoFit/>
          </a:bodyPr>
          <a:lstStyle/>
          <a:p>
            <a:r>
              <a:rPr lang="en-US" altLang="zh-CN" spc="-50" dirty="0">
                <a:latin typeface="楷体" panose="02010609060101010101" pitchFamily="49" charset="-122"/>
                <a:ea typeface="楷体" panose="02010609060101010101" pitchFamily="49" charset="-122"/>
              </a:rPr>
              <a:t>2019</a:t>
            </a:r>
            <a:r>
              <a:rPr lang="zh-CN" altLang="en-US" spc="-50" dirty="0">
                <a:latin typeface="楷体" panose="02010609060101010101" pitchFamily="49" charset="-122"/>
                <a:ea typeface="楷体" panose="02010609060101010101" pitchFamily="49" charset="-122"/>
              </a:rPr>
              <a:t>年</a:t>
            </a:r>
            <a:r>
              <a:rPr lang="en-US" altLang="zh-CN" spc="-50" dirty="0">
                <a:latin typeface="楷体" panose="02010609060101010101" pitchFamily="49" charset="-122"/>
                <a:ea typeface="楷体" panose="02010609060101010101" pitchFamily="49" charset="-122"/>
              </a:rPr>
              <a:t>10</a:t>
            </a:r>
            <a:r>
              <a:rPr lang="zh-CN" altLang="en-US" spc="-50" dirty="0">
                <a:latin typeface="楷体" panose="02010609060101010101" pitchFamily="49" charset="-122"/>
                <a:ea typeface="楷体" panose="02010609060101010101" pitchFamily="49" charset="-122"/>
              </a:rPr>
              <a:t>月</a:t>
            </a:r>
            <a:r>
              <a:rPr lang="en-US" altLang="zh-CN" spc="-50" dirty="0">
                <a:latin typeface="楷体" panose="02010609060101010101" pitchFamily="49" charset="-122"/>
                <a:ea typeface="楷体" panose="02010609060101010101" pitchFamily="49" charset="-122"/>
              </a:rPr>
              <a:t>1</a:t>
            </a:r>
            <a:r>
              <a:rPr lang="zh-CN" altLang="en-US" spc="-50" dirty="0">
                <a:latin typeface="楷体" panose="02010609060101010101" pitchFamily="49" charset="-122"/>
                <a:ea typeface="楷体" panose="02010609060101010101" pitchFamily="49" charset="-122"/>
              </a:rPr>
              <a:t>日上午，庆祝</a:t>
            </a:r>
            <a:r>
              <a:rPr lang="zh-CN" altLang="en-US" dirty="0">
                <a:latin typeface="楷体" panose="02010609060101010101" pitchFamily="49" charset="-122"/>
                <a:ea typeface="楷体" panose="02010609060101010101" pitchFamily="49" charset="-122"/>
              </a:rPr>
              <a:t>中华人民共和国成立</a:t>
            </a:r>
            <a:r>
              <a:rPr lang="en-US" altLang="zh-CN" dirty="0">
                <a:latin typeface="楷体" panose="02010609060101010101" pitchFamily="49" charset="-122"/>
                <a:ea typeface="楷体" panose="02010609060101010101" pitchFamily="49" charset="-122"/>
              </a:rPr>
              <a:t>70</a:t>
            </a:r>
            <a:r>
              <a:rPr lang="zh-CN" altLang="en-US" dirty="0">
                <a:latin typeface="楷体" panose="02010609060101010101" pitchFamily="49" charset="-122"/>
                <a:ea typeface="楷体" panose="02010609060101010101" pitchFamily="49" charset="-122"/>
              </a:rPr>
              <a:t>周年</a:t>
            </a:r>
            <a:r>
              <a:rPr lang="zh-CN" altLang="en-US" dirty="0" smtClean="0">
                <a:latin typeface="楷体" panose="02010609060101010101" pitchFamily="49" charset="-122"/>
                <a:ea typeface="楷体" panose="02010609060101010101" pitchFamily="49" charset="-122"/>
              </a:rPr>
              <a:t>大会群众</a:t>
            </a:r>
            <a:r>
              <a:rPr lang="zh-CN" altLang="en-US" dirty="0">
                <a:latin typeface="楷体" panose="02010609060101010101" pitchFamily="49" charset="-122"/>
                <a:ea typeface="楷体" panose="02010609060101010101" pitchFamily="49" charset="-122"/>
              </a:rPr>
              <a:t>游行中的“扬帆远航”方阵</a:t>
            </a:r>
            <a:endParaRPr lang="zh-CN" altLang="en-US" dirty="0">
              <a:latin typeface="楷体" panose="02010609060101010101" pitchFamily="49" charset="-122"/>
              <a:ea typeface="楷体" panose="02010609060101010101" pitchFamily="49" charset="-122"/>
            </a:endParaRPr>
          </a:p>
        </p:txBody>
      </p:sp>
      <p:pic>
        <p:nvPicPr>
          <p:cNvPr id="6" name="图片 5"/>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0" y="1340409"/>
            <a:ext cx="3132509" cy="2072863"/>
          </a:xfrm>
          <a:prstGeom prst="rect">
            <a:avLst/>
          </a:prstGeom>
        </p:spPr>
      </p:pic>
      <p:sp>
        <p:nvSpPr>
          <p:cNvPr id="20" name="文本框 19"/>
          <p:cNvSpPr txBox="1"/>
          <p:nvPr/>
        </p:nvSpPr>
        <p:spPr>
          <a:xfrm>
            <a:off x="0" y="3758906"/>
            <a:ext cx="2743200" cy="923330"/>
          </a:xfrm>
          <a:prstGeom prst="rect">
            <a:avLst/>
          </a:prstGeom>
          <a:noFill/>
        </p:spPr>
        <p:txBody>
          <a:bodyPr wrap="square" rtlCol="0">
            <a:spAutoFit/>
          </a:bodyPr>
          <a:lstStyle/>
          <a:p>
            <a:r>
              <a:rPr lang="en-US" altLang="zh-CN" dirty="0" smtClean="0">
                <a:latin typeface="楷体" panose="02010609060101010101" pitchFamily="49" charset="-122"/>
                <a:ea typeface="楷体" panose="02010609060101010101" pitchFamily="49" charset="-122"/>
              </a:rPr>
              <a:t>1940 </a:t>
            </a:r>
            <a:r>
              <a:rPr lang="zh-CN" altLang="en-US" dirty="0" smtClean="0">
                <a:latin typeface="楷体" panose="02010609060101010101" pitchFamily="49" charset="-122"/>
                <a:ea typeface="楷体" panose="02010609060101010101" pitchFamily="49" charset="-122"/>
              </a:rPr>
              <a:t>年</a:t>
            </a:r>
            <a:r>
              <a:rPr lang="zh-CN" altLang="en-US" spc="100" dirty="0" smtClean="0">
                <a:latin typeface="楷体" panose="02010609060101010101" pitchFamily="49" charset="-122"/>
                <a:ea typeface="楷体" panose="02010609060101010101" pitchFamily="49" charset="-122"/>
              </a:rPr>
              <a:t>百团大战时，山</a:t>
            </a:r>
            <a:r>
              <a:rPr lang="zh-CN" altLang="en-US" dirty="0" smtClean="0">
                <a:latin typeface="楷体" panose="02010609060101010101" pitchFamily="49" charset="-122"/>
                <a:ea typeface="楷体" panose="02010609060101010101" pitchFamily="49" charset="-122"/>
              </a:rPr>
              <a:t>西阳泉狮脑山战斗中的八路军机枪阵地</a:t>
            </a:r>
            <a:endParaRPr lang="zh-CN" altLang="en-US" dirty="0">
              <a:latin typeface="楷体" panose="02010609060101010101" pitchFamily="49" charset="-122"/>
              <a:ea typeface="楷体" panose="02010609060101010101" pitchFamily="49" charset="-122"/>
            </a:endParaRPr>
          </a:p>
        </p:txBody>
      </p:sp>
      <p:pic>
        <p:nvPicPr>
          <p:cNvPr id="10" name="图片 9"/>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3485689" y="1335339"/>
            <a:ext cx="2365308" cy="2133422"/>
          </a:xfrm>
          <a:prstGeom prst="rect">
            <a:avLst/>
          </a:prstGeom>
        </p:spPr>
      </p:pic>
      <p:sp>
        <p:nvSpPr>
          <p:cNvPr id="24" name="文本框 23"/>
          <p:cNvSpPr txBox="1"/>
          <p:nvPr/>
        </p:nvSpPr>
        <p:spPr>
          <a:xfrm>
            <a:off x="3294778" y="3758906"/>
            <a:ext cx="2470029" cy="369332"/>
          </a:xfrm>
          <a:prstGeom prst="rect">
            <a:avLst/>
          </a:prstGeom>
          <a:noFill/>
        </p:spPr>
        <p:txBody>
          <a:bodyPr wrap="square" rtlCol="0">
            <a:spAutoFit/>
          </a:bodyPr>
          <a:lstStyle>
            <a:defPPr>
              <a:defRPr lang="zh-CN"/>
            </a:defPPr>
            <a:lvl1pPr>
              <a:defRPr>
                <a:latin typeface="楷体" panose="02010609060101010101" pitchFamily="49" charset="-122"/>
                <a:ea typeface="楷体" panose="02010609060101010101" pitchFamily="49" charset="-122"/>
              </a:defRPr>
            </a:lvl1pPr>
          </a:lstStyle>
          <a:p>
            <a:r>
              <a:rPr lang="zh-CN" altLang="en-US" dirty="0"/>
              <a:t>唐代阎立本</a:t>
            </a:r>
            <a:r>
              <a:rPr lang="en-US" altLang="zh-CN" dirty="0"/>
              <a:t>《</a:t>
            </a:r>
            <a:r>
              <a:rPr lang="zh-CN" altLang="en-US" dirty="0"/>
              <a:t>步辇图</a:t>
            </a:r>
            <a:r>
              <a:rPr lang="en-US" altLang="zh-CN" dirty="0"/>
              <a:t>》</a:t>
            </a:r>
            <a:endParaRPr lang="zh-CN" altLang="en-US" dirty="0"/>
          </a:p>
        </p:txBody>
      </p:sp>
      <p:cxnSp>
        <p:nvCxnSpPr>
          <p:cNvPr id="18" name="直接连接符 17"/>
          <p:cNvCxnSpPr/>
          <p:nvPr/>
        </p:nvCxnSpPr>
        <p:spPr bwMode="auto">
          <a:xfrm>
            <a:off x="-39307" y="5236234"/>
            <a:ext cx="12231307" cy="0"/>
          </a:xfrm>
          <a:prstGeom prst="line">
            <a:avLst/>
          </a:prstGeom>
          <a:solidFill>
            <a:schemeClr val="accent1"/>
          </a:solidFill>
          <a:ln w="57150" cap="flat" cmpd="sng" algn="ctr">
            <a:solidFill>
              <a:srgbClr val="FF0000"/>
            </a:solidFill>
            <a:prstDash val="solid"/>
            <a:round/>
            <a:headEnd type="none" w="med" len="med"/>
            <a:tailEnd type="none" w="med" len="med"/>
          </a:ln>
        </p:spPr>
      </p:cxnSp>
    </p:spTree>
    <p:custDataLst>
      <p:tags r:id="rId8"/>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nodePh="1">
                                  <p:stCondLst>
                                    <p:cond delay="0"/>
                                  </p:stCondLst>
                                  <p:endCondLst>
                                    <p:cond evt="begin" delay="0">
                                      <p:tn val="5"/>
                                    </p:cond>
                                  </p:endCondLst>
                                  <p:childTnLst>
                                    <p:set>
                                      <p:cBhvr>
                                        <p:cTn id="6" dur="1" fill="hold">
                                          <p:stCondLst>
                                            <p:cond delay="0"/>
                                          </p:stCondLst>
                                        </p:cTn>
                                        <p:tgtEl>
                                          <p:spTgt spid="8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0" grpId="0"/>
      <p:bldP spid="80" grpId="1"/>
      <p:bldP spid="85"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1"/>
          <a:stretch>
            <a:fillRect/>
          </a:stretch>
        </p:blipFill>
        <p:spPr>
          <a:xfrm>
            <a:off x="205273" y="2508481"/>
            <a:ext cx="3872743" cy="2988467"/>
          </a:xfrm>
          <a:prstGeom prst="rect">
            <a:avLst/>
          </a:prstGeom>
        </p:spPr>
      </p:pic>
      <p:pic>
        <p:nvPicPr>
          <p:cNvPr id="3" name="图片 2"/>
          <p:cNvPicPr>
            <a:picLocks noChangeAspect="1"/>
          </p:cNvPicPr>
          <p:nvPr/>
        </p:nvPicPr>
        <p:blipFill>
          <a:blip r:embed="rId2"/>
          <a:stretch>
            <a:fillRect/>
          </a:stretch>
        </p:blipFill>
        <p:spPr>
          <a:xfrm>
            <a:off x="4092256" y="2552348"/>
            <a:ext cx="4104809" cy="2900731"/>
          </a:xfrm>
          <a:prstGeom prst="rect">
            <a:avLst/>
          </a:prstGeom>
        </p:spPr>
      </p:pic>
      <p:sp>
        <p:nvSpPr>
          <p:cNvPr id="4" name="矩形 3"/>
          <p:cNvSpPr/>
          <p:nvPr/>
        </p:nvSpPr>
        <p:spPr>
          <a:xfrm>
            <a:off x="818923" y="5770045"/>
            <a:ext cx="5104503" cy="369332"/>
          </a:xfrm>
          <a:prstGeom prst="rect">
            <a:avLst/>
          </a:prstGeom>
        </p:spPr>
        <p:txBody>
          <a:bodyPr wrap="square">
            <a:spAutoFit/>
          </a:bodyPr>
          <a:lstStyle/>
          <a:p>
            <a:r>
              <a:rPr lang="zh-CN" altLang="en-US" dirty="0">
                <a:solidFill>
                  <a:srgbClr val="000000"/>
                </a:solidFill>
                <a:latin typeface="楷体" panose="02010609060101010101" pitchFamily="49" charset="-122"/>
                <a:ea typeface="楷体" panose="02010609060101010101" pitchFamily="49" charset="-122"/>
              </a:rPr>
              <a:t>资料来源：</a:t>
            </a:r>
            <a:r>
              <a:rPr lang="en-US" altLang="zh-CN" dirty="0">
                <a:solidFill>
                  <a:srgbClr val="000000"/>
                </a:solidFill>
                <a:latin typeface="楷体" panose="02010609060101010101" pitchFamily="49" charset="-122"/>
                <a:ea typeface="楷体" panose="02010609060101010101" pitchFamily="49" charset="-122"/>
              </a:rPr>
              <a:t>《</a:t>
            </a:r>
            <a:r>
              <a:rPr lang="zh-CN" altLang="en-US" dirty="0">
                <a:solidFill>
                  <a:srgbClr val="000000"/>
                </a:solidFill>
                <a:latin typeface="楷体" panose="02010609060101010101" pitchFamily="49" charset="-122"/>
                <a:ea typeface="楷体" panose="02010609060101010101" pitchFamily="49" charset="-122"/>
              </a:rPr>
              <a:t>人类减贫的中国实践</a:t>
            </a:r>
            <a:r>
              <a:rPr lang="en-US" altLang="zh-CN" dirty="0">
                <a:solidFill>
                  <a:srgbClr val="000000"/>
                </a:solidFill>
                <a:latin typeface="楷体" panose="02010609060101010101" pitchFamily="49" charset="-122"/>
                <a:ea typeface="楷体" panose="02010609060101010101" pitchFamily="49" charset="-122"/>
              </a:rPr>
              <a:t>》</a:t>
            </a:r>
            <a:r>
              <a:rPr lang="zh-CN" altLang="en-US" dirty="0" smtClean="0">
                <a:solidFill>
                  <a:srgbClr val="000000"/>
                </a:solidFill>
                <a:latin typeface="楷体" panose="02010609060101010101" pitchFamily="49" charset="-122"/>
                <a:ea typeface="楷体" panose="02010609060101010101" pitchFamily="49" charset="-122"/>
              </a:rPr>
              <a:t>白皮书</a:t>
            </a:r>
            <a:endParaRPr lang="zh-CN" altLang="en-US" b="0" i="0" dirty="0">
              <a:solidFill>
                <a:srgbClr val="000000"/>
              </a:solidFill>
              <a:effectLst/>
              <a:latin typeface="楷体" panose="02010609060101010101" pitchFamily="49" charset="-122"/>
              <a:ea typeface="楷体" panose="02010609060101010101" pitchFamily="49" charset="-122"/>
            </a:endParaRPr>
          </a:p>
        </p:txBody>
      </p:sp>
      <p:sp>
        <p:nvSpPr>
          <p:cNvPr id="8" name="TextBox 174"/>
          <p:cNvSpPr txBox="1"/>
          <p:nvPr>
            <p:custDataLst>
              <p:tags r:id="rId3"/>
            </p:custDataLst>
          </p:nvPr>
        </p:nvSpPr>
        <p:spPr>
          <a:xfrm>
            <a:off x="205273" y="761830"/>
            <a:ext cx="11878777" cy="649856"/>
          </a:xfrm>
          <a:prstGeom prst="rect">
            <a:avLst/>
          </a:prstGeom>
          <a:noFill/>
        </p:spPr>
        <p:txBody>
          <a:bodyPr wrap="square" lIns="90000" tIns="46800" rIns="90000" bIns="46800" rtlCol="0">
            <a:noAutofit/>
          </a:bodyPr>
          <a:lstStyle>
            <a:defPPr>
              <a:defRPr lang="zh-CN"/>
            </a:defPPr>
            <a:lvl1pPr indent="-285750" fontAlgn="ctr">
              <a:spcBef>
                <a:spcPts val="0"/>
              </a:spcBef>
              <a:spcAft>
                <a:spcPts val="800"/>
              </a:spcAft>
              <a:buSzPct val="100000"/>
              <a:buFont typeface="Wingdings" panose="05000000000000000000" charset="0"/>
              <a:defRPr sz="2800" spc="60">
                <a:latin typeface="微软雅黑" panose="020B0503020204020204" pitchFamily="34" charset="-122"/>
                <a:ea typeface="微软雅黑" panose="020B0503020204020204" pitchFamily="34" charset="-122"/>
              </a:defRPr>
            </a:lvl1pPr>
          </a:lstStyle>
          <a:p>
            <a:r>
              <a:rPr lang="zh-CN" altLang="en-US" dirty="0">
                <a:sym typeface="+mn-ea"/>
              </a:rPr>
              <a:t>    </a:t>
            </a:r>
            <a:r>
              <a:rPr lang="en-US" altLang="zh-CN" dirty="0">
                <a:sym typeface="+mn-ea"/>
              </a:rPr>
              <a:t>1.</a:t>
            </a:r>
            <a:r>
              <a:rPr lang="zh-CN" altLang="en-US" dirty="0">
                <a:sym typeface="+mn-ea"/>
              </a:rPr>
              <a:t>尊重人民主体地位和首创精神</a:t>
            </a:r>
            <a:endParaRPr lang="zh-CN" altLang="en-US" dirty="0">
              <a:sym typeface="+mn-ea"/>
            </a:endParaRPr>
          </a:p>
        </p:txBody>
      </p:sp>
      <p:sp>
        <p:nvSpPr>
          <p:cNvPr id="5" name="文本框 4"/>
          <p:cNvSpPr txBox="1"/>
          <p:nvPr/>
        </p:nvSpPr>
        <p:spPr>
          <a:xfrm>
            <a:off x="436988" y="1569493"/>
            <a:ext cx="3998534" cy="461665"/>
          </a:xfrm>
          <a:prstGeom prst="rect">
            <a:avLst/>
          </a:prstGeom>
          <a:noFill/>
        </p:spPr>
        <p:txBody>
          <a:bodyPr wrap="square" rtlCol="0">
            <a:spAutoFit/>
          </a:bodyPr>
          <a:lstStyle/>
          <a:p>
            <a:r>
              <a:rPr lang="zh-CN" altLang="en-US" sz="2400" dirty="0">
                <a:latin typeface="微软雅黑" panose="020B0503020204020204" pitchFamily="34" charset="-122"/>
                <a:ea typeface="微软雅黑" panose="020B0503020204020204" pitchFamily="34" charset="-122"/>
              </a:rPr>
              <a:t>脱贫攻坚战取得全面胜利</a:t>
            </a:r>
            <a:endParaRPr lang="zh-CN" altLang="en-US" sz="2400" dirty="0">
              <a:latin typeface="微软雅黑" panose="020B0503020204020204" pitchFamily="34" charset="-122"/>
              <a:ea typeface="微软雅黑" panose="020B0503020204020204" pitchFamily="34" charset="-122"/>
            </a:endParaRPr>
          </a:p>
        </p:txBody>
      </p:sp>
      <p:pic>
        <p:nvPicPr>
          <p:cNvPr id="9" name="Picture 2" descr="https://n.sinaimg.cn/sinakd2021228s/757/w1000h1357/20210228/1bbe-kksmnwu8750849.jpg"/>
          <p:cNvPicPr>
            <a:picLocks noChangeAspect="1" noChangeArrowheads="1"/>
          </p:cNvPicPr>
          <p:nvPr/>
        </p:nvPicPr>
        <p:blipFill>
          <a:blip r:embed="rId4" cstate="print"/>
          <a:srcRect/>
          <a:stretch>
            <a:fillRect/>
          </a:stretch>
        </p:blipFill>
        <p:spPr bwMode="auto">
          <a:xfrm>
            <a:off x="8845251" y="2262623"/>
            <a:ext cx="2564613" cy="3480180"/>
          </a:xfrm>
          <a:prstGeom prst="rect">
            <a:avLst/>
          </a:prstGeom>
          <a:noFill/>
        </p:spPr>
      </p:pic>
      <p:sp>
        <p:nvSpPr>
          <p:cNvPr id="10" name="文本框 9"/>
          <p:cNvSpPr txBox="1"/>
          <p:nvPr>
            <p:custDataLst>
              <p:tags r:id="rId5"/>
            </p:custDataLst>
          </p:nvPr>
        </p:nvSpPr>
        <p:spPr>
          <a:xfrm>
            <a:off x="539931" y="-58558"/>
            <a:ext cx="10972876" cy="609600"/>
          </a:xfrm>
          <a:prstGeom prst="rect">
            <a:avLst/>
          </a:prstGeom>
          <a:noFill/>
        </p:spPr>
        <p:txBody>
          <a:bodyPr wrap="square" lIns="63500" tIns="25400" rIns="63500" bIns="25400" rtlCol="0" anchor="t" anchorCtr="0">
            <a:noAutofit/>
          </a:bodyPr>
          <a:lstStyle/>
          <a:p>
            <a:r>
              <a:rPr lang="zh-CN" altLang="en-US" sz="4000" dirty="0">
                <a:latin typeface="微软雅黑" panose="020B0503020204020204" pitchFamily="34" charset="-122"/>
                <a:ea typeface="微软雅黑" panose="020B0503020204020204" pitchFamily="34" charset="-122"/>
              </a:rPr>
              <a:t>三</a:t>
            </a:r>
            <a:r>
              <a:rPr lang="zh-CN" altLang="en-US" sz="4000" dirty="0" smtClean="0">
                <a:latin typeface="微软雅黑" panose="020B0503020204020204" pitchFamily="34" charset="-122"/>
                <a:ea typeface="微软雅黑" panose="020B0503020204020204" pitchFamily="34" charset="-122"/>
              </a:rPr>
              <a:t>、依靠人民创造历史伟业</a:t>
            </a:r>
            <a:endParaRPr lang="en-US" altLang="zh-CN" sz="4000" dirty="0">
              <a:latin typeface="微软雅黑" panose="020B0503020204020204" pitchFamily="34" charset="-122"/>
              <a:ea typeface="微软雅黑" panose="020B0503020204020204" pitchFamily="34" charset="-122"/>
            </a:endParaRPr>
          </a:p>
        </p:txBody>
      </p:sp>
    </p:spTree>
  </p:cSld>
  <p:clrMapOvr>
    <a:masterClrMapping/>
  </p:clrMapOvr>
  <p:timing>
    <p:tnLst>
      <p:par>
        <p:cTn id="1" dur="indefinite" restart="never" nodeType="tmRoot"/>
      </p:par>
    </p:tnLst>
    <p:bldLst>
      <p:bldP spid="8"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174"/>
          <p:cNvSpPr txBox="1"/>
          <p:nvPr>
            <p:custDataLst>
              <p:tags r:id="rId1"/>
            </p:custDataLst>
          </p:nvPr>
        </p:nvSpPr>
        <p:spPr>
          <a:xfrm>
            <a:off x="205273" y="761830"/>
            <a:ext cx="11878777" cy="649856"/>
          </a:xfrm>
          <a:prstGeom prst="rect">
            <a:avLst/>
          </a:prstGeom>
          <a:noFill/>
        </p:spPr>
        <p:txBody>
          <a:bodyPr wrap="square" lIns="90000" tIns="46800" rIns="90000" bIns="46800" rtlCol="0">
            <a:noAutofit/>
          </a:bodyPr>
          <a:lstStyle>
            <a:defPPr>
              <a:defRPr lang="zh-CN"/>
            </a:defPPr>
            <a:lvl1pPr algn="ctr">
              <a:lnSpc>
                <a:spcPts val="1600"/>
              </a:lnSpc>
              <a:spcAft>
                <a:spcPts val="1600"/>
              </a:spcAft>
              <a:defRPr>
                <a:latin typeface="Arial" panose="020B0604020202020204" pitchFamily="34" charset="0"/>
                <a:ea typeface="微软雅黑" panose="020B0503020204020204" pitchFamily="34" charset="-122"/>
                <a:cs typeface="Lato Light"/>
              </a:defRPr>
            </a:lvl1pPr>
          </a:lstStyle>
          <a:p>
            <a:pPr marL="0" lvl="0" indent="-285750" algn="l" fontAlgn="ctr">
              <a:lnSpc>
                <a:spcPct val="100000"/>
              </a:lnSpc>
              <a:spcBef>
                <a:spcPts val="0"/>
              </a:spcBef>
              <a:spcAft>
                <a:spcPts val="800"/>
              </a:spcAft>
              <a:buSzPct val="100000"/>
              <a:buFont typeface="Wingdings" panose="05000000000000000000" charset="0"/>
              <a:buNone/>
            </a:pPr>
            <a:r>
              <a:rPr lang="zh-CN" altLang="en-US" sz="2800" spc="60" dirty="0" smtClean="0">
                <a:latin typeface="微软雅黑" panose="020B0503020204020204" pitchFamily="34" charset="-122"/>
                <a:cs typeface="+mn-cs"/>
                <a:sym typeface="+mn-ea"/>
              </a:rPr>
              <a:t>    </a:t>
            </a:r>
            <a:r>
              <a:rPr lang="en-US" altLang="zh-CN" sz="2800" spc="60" dirty="0" smtClean="0">
                <a:latin typeface="微软雅黑" panose="020B0503020204020204" pitchFamily="34" charset="-122"/>
                <a:cs typeface="+mn-cs"/>
                <a:sym typeface="+mn-ea"/>
              </a:rPr>
              <a:t>1.</a:t>
            </a:r>
            <a:r>
              <a:rPr lang="zh-CN" altLang="en-US" sz="2800" spc="60" dirty="0" smtClean="0">
                <a:latin typeface="微软雅黑" panose="020B0503020204020204" pitchFamily="34" charset="-122"/>
                <a:cs typeface="+mn-cs"/>
                <a:sym typeface="+mn-ea"/>
              </a:rPr>
              <a:t>尊重人民主体地位和首创精神</a:t>
            </a:r>
            <a:endParaRPr lang="zh-CN" altLang="en-US" sz="2800" u="none" spc="60" dirty="0">
              <a:solidFill>
                <a:schemeClr val="tx1"/>
              </a:solidFill>
              <a:latin typeface="微软雅黑" panose="020B0503020204020204" pitchFamily="34" charset="-122"/>
              <a:cs typeface="+mn-cs"/>
              <a:sym typeface="+mn-ea"/>
            </a:endParaRPr>
          </a:p>
        </p:txBody>
      </p:sp>
      <p:sp>
        <p:nvSpPr>
          <p:cNvPr id="16" name="文本框 15"/>
          <p:cNvSpPr txBox="1"/>
          <p:nvPr>
            <p:custDataLst>
              <p:tags r:id="rId2"/>
            </p:custDataLst>
          </p:nvPr>
        </p:nvSpPr>
        <p:spPr>
          <a:xfrm>
            <a:off x="539931" y="-58558"/>
            <a:ext cx="10972876" cy="609600"/>
          </a:xfrm>
          <a:prstGeom prst="rect">
            <a:avLst/>
          </a:prstGeom>
          <a:noFill/>
        </p:spPr>
        <p:txBody>
          <a:bodyPr wrap="square" lIns="63500" tIns="25400" rIns="63500" bIns="25400" rtlCol="0" anchor="t" anchorCtr="0">
            <a:noAutofit/>
          </a:bodyPr>
          <a:lstStyle/>
          <a:p>
            <a:r>
              <a:rPr lang="zh-CN" altLang="en-US" sz="4000" dirty="0">
                <a:latin typeface="微软雅黑" panose="020B0503020204020204" pitchFamily="34" charset="-122"/>
                <a:ea typeface="微软雅黑" panose="020B0503020204020204" pitchFamily="34" charset="-122"/>
              </a:rPr>
              <a:t>三</a:t>
            </a:r>
            <a:r>
              <a:rPr lang="zh-CN" altLang="en-US" sz="4000" dirty="0" smtClean="0">
                <a:latin typeface="微软雅黑" panose="020B0503020204020204" pitchFamily="34" charset="-122"/>
                <a:ea typeface="微软雅黑" panose="020B0503020204020204" pitchFamily="34" charset="-122"/>
              </a:rPr>
              <a:t>、依靠人民创造历史伟业</a:t>
            </a:r>
            <a:endParaRPr lang="en-US" altLang="zh-CN" sz="4000" dirty="0">
              <a:latin typeface="微软雅黑" panose="020B0503020204020204" pitchFamily="34" charset="-122"/>
              <a:ea typeface="微软雅黑" panose="020B0503020204020204" pitchFamily="34" charset="-122"/>
            </a:endParaRPr>
          </a:p>
        </p:txBody>
      </p:sp>
      <p:sp>
        <p:nvSpPr>
          <p:cNvPr id="18" name="圆角矩形 17"/>
          <p:cNvSpPr/>
          <p:nvPr/>
        </p:nvSpPr>
        <p:spPr bwMode="auto">
          <a:xfrm>
            <a:off x="0" y="1622474"/>
            <a:ext cx="12086093" cy="2010742"/>
          </a:xfrm>
          <a:prstGeom prst="roundRect">
            <a:avLst/>
          </a:prstGeom>
          <a:solidFill>
            <a:srgbClr val="F2FCF7"/>
          </a:solidFill>
          <a:ln w="9525" cap="flat" cmpd="sng" algn="ctr">
            <a:solidFill>
              <a:schemeClr val="tx1"/>
            </a:solidFill>
            <a:prstDash val="solid"/>
            <a:round/>
            <a:headEnd type="none" w="med" len="med"/>
            <a:tailEnd type="none" w="med" len="med"/>
          </a:ln>
        </p:spPr>
        <p:txBody>
          <a:bodyPr vert="horz" wrap="square" lIns="91440" tIns="45720" rIns="91440" bIns="45720" numCol="1" rtlCol="0" anchor="t" anchorCtr="0" compatLnSpc="1"/>
          <a:lstStyle/>
          <a:p>
            <a:r>
              <a:rPr lang="zh-CN" altLang="en-US" sz="2400" dirty="0" smtClean="0">
                <a:latin typeface="微软雅黑" panose="020B0503020204020204" pitchFamily="34" charset="-122"/>
                <a:ea typeface="微软雅黑" panose="020B0503020204020204" pitchFamily="34" charset="-122"/>
              </a:rPr>
              <a:t>       我们</a:t>
            </a:r>
            <a:r>
              <a:rPr lang="zh-CN" altLang="en-US" sz="2400" dirty="0">
                <a:latin typeface="微软雅黑" panose="020B0503020204020204" pitchFamily="34" charset="-122"/>
                <a:ea typeface="微软雅黑" panose="020B0503020204020204" pitchFamily="34" charset="-122"/>
              </a:rPr>
              <a:t>要坚持党的领导、人民当家作主、依法治国有机统一，坚持和完善人民代表大会制度、中国共产党领导的多党合作和政治协商制度、民族区域自治制度、基层群众自治制度，全面推进依法治国，巩固和发展最广泛的爱国统一战线，发展社会主义协商民主，用制度体系保证人民当家作主</a:t>
            </a:r>
            <a:r>
              <a:rPr lang="zh-CN" altLang="en-US" sz="2400" dirty="0" smtClean="0">
                <a:latin typeface="微软雅黑" panose="020B0503020204020204" pitchFamily="34" charset="-122"/>
                <a:ea typeface="微软雅黑" panose="020B0503020204020204" pitchFamily="34" charset="-122"/>
              </a:rPr>
              <a:t>。</a:t>
            </a:r>
            <a:endParaRPr lang="en-US" altLang="zh-CN" sz="2400" dirty="0" smtClean="0">
              <a:latin typeface="微软雅黑" panose="020B0503020204020204" pitchFamily="34" charset="-122"/>
              <a:ea typeface="微软雅黑" panose="020B0503020204020204" pitchFamily="34" charset="-122"/>
            </a:endParaRPr>
          </a:p>
          <a:p>
            <a:r>
              <a:rPr lang="en-US" altLang="zh-CN" sz="2400" dirty="0" smtClean="0">
                <a:latin typeface="微软雅黑" panose="020B0503020204020204" pitchFamily="34" charset="-122"/>
                <a:ea typeface="微软雅黑" panose="020B0503020204020204" pitchFamily="34" charset="-122"/>
              </a:rPr>
              <a:t>                                      </a:t>
            </a:r>
            <a:r>
              <a:rPr lang="en-US" altLang="zh-CN" sz="2200" dirty="0" smtClean="0">
                <a:latin typeface="微软雅黑" panose="020B0503020204020204" pitchFamily="34" charset="-122"/>
                <a:ea typeface="微软雅黑" panose="020B0503020204020204" pitchFamily="34" charset="-122"/>
              </a:rPr>
              <a:t>——</a:t>
            </a:r>
            <a:r>
              <a:rPr lang="zh-CN" altLang="en-US" sz="2200" dirty="0" smtClean="0">
                <a:latin typeface="微软雅黑" panose="020B0503020204020204" pitchFamily="34" charset="-122"/>
                <a:ea typeface="微软雅黑" panose="020B0503020204020204" pitchFamily="34" charset="-122"/>
              </a:rPr>
              <a:t>习近平</a:t>
            </a:r>
            <a:r>
              <a:rPr lang="en-US" altLang="zh-CN" sz="2200" dirty="0">
                <a:latin typeface="微软雅黑" panose="020B0503020204020204" pitchFamily="34" charset="-122"/>
                <a:ea typeface="微软雅黑" panose="020B0503020204020204" pitchFamily="34" charset="-122"/>
              </a:rPr>
              <a:t>2018</a:t>
            </a:r>
            <a:r>
              <a:rPr lang="zh-CN" altLang="en-US" sz="2200" dirty="0">
                <a:latin typeface="微软雅黑" panose="020B0503020204020204" pitchFamily="34" charset="-122"/>
                <a:ea typeface="微软雅黑" panose="020B0503020204020204" pitchFamily="34" charset="-122"/>
              </a:rPr>
              <a:t>年</a:t>
            </a:r>
            <a:r>
              <a:rPr lang="en-US" altLang="zh-CN" sz="2200" dirty="0">
                <a:latin typeface="微软雅黑" panose="020B0503020204020204" pitchFamily="34" charset="-122"/>
                <a:ea typeface="微软雅黑" panose="020B0503020204020204" pitchFamily="34" charset="-122"/>
              </a:rPr>
              <a:t>12</a:t>
            </a:r>
            <a:r>
              <a:rPr lang="zh-CN" altLang="en-US" sz="2200" dirty="0">
                <a:latin typeface="微软雅黑" panose="020B0503020204020204" pitchFamily="34" charset="-122"/>
                <a:ea typeface="微软雅黑" panose="020B0503020204020204" pitchFamily="34" charset="-122"/>
              </a:rPr>
              <a:t>月</a:t>
            </a:r>
            <a:r>
              <a:rPr lang="en-US" altLang="zh-CN" sz="2200" dirty="0">
                <a:latin typeface="微软雅黑" panose="020B0503020204020204" pitchFamily="34" charset="-122"/>
                <a:ea typeface="微软雅黑" panose="020B0503020204020204" pitchFamily="34" charset="-122"/>
              </a:rPr>
              <a:t>18</a:t>
            </a:r>
            <a:r>
              <a:rPr lang="zh-CN" altLang="en-US" sz="2200" dirty="0">
                <a:latin typeface="微软雅黑" panose="020B0503020204020204" pitchFamily="34" charset="-122"/>
                <a:ea typeface="微软雅黑" panose="020B0503020204020204" pitchFamily="34" charset="-122"/>
              </a:rPr>
              <a:t>日在庆祝改革开放</a:t>
            </a:r>
            <a:r>
              <a:rPr lang="en-US" altLang="zh-CN" sz="2200" dirty="0">
                <a:latin typeface="微软雅黑" panose="020B0503020204020204" pitchFamily="34" charset="-122"/>
                <a:ea typeface="微软雅黑" panose="020B0503020204020204" pitchFamily="34" charset="-122"/>
              </a:rPr>
              <a:t>40</a:t>
            </a:r>
            <a:r>
              <a:rPr lang="zh-CN" altLang="en-US" sz="2200" dirty="0">
                <a:latin typeface="微软雅黑" panose="020B0503020204020204" pitchFamily="34" charset="-122"/>
                <a:ea typeface="微软雅黑" panose="020B0503020204020204" pitchFamily="34" charset="-122"/>
              </a:rPr>
              <a:t>周年大会上的讲话</a:t>
            </a:r>
            <a:endParaRPr lang="zh-CN" altLang="en-US" sz="2200" dirty="0">
              <a:latin typeface="微软雅黑" panose="020B0503020204020204" pitchFamily="34" charset="-122"/>
              <a:ea typeface="微软雅黑" panose="020B0503020204020204" pitchFamily="34" charset="-122"/>
            </a:endParaRPr>
          </a:p>
        </p:txBody>
      </p:sp>
      <p:sp>
        <p:nvSpPr>
          <p:cNvPr id="19" name="圆角矩形 18"/>
          <p:cNvSpPr/>
          <p:nvPr/>
        </p:nvSpPr>
        <p:spPr bwMode="auto">
          <a:xfrm>
            <a:off x="0" y="4313358"/>
            <a:ext cx="12021312" cy="1904562"/>
          </a:xfrm>
          <a:prstGeom prst="roundRect">
            <a:avLst/>
          </a:prstGeom>
          <a:solidFill>
            <a:srgbClr val="F2FCF7"/>
          </a:solidFill>
          <a:ln w="9525" cap="flat" cmpd="sng" algn="ctr">
            <a:solidFill>
              <a:schemeClr val="tx1"/>
            </a:solidFill>
            <a:prstDash val="solid"/>
            <a:round/>
            <a:headEnd type="none" w="med" len="med"/>
            <a:tailEnd type="none" w="med" len="med"/>
          </a:ln>
        </p:spPr>
        <p:txBody>
          <a:bodyPr vert="horz" wrap="square" lIns="91440" tIns="45720" rIns="91440" bIns="45720" numCol="1" rtlCol="0" anchor="t" anchorCtr="0" compatLnSpc="1"/>
          <a:lstStyle/>
          <a:p>
            <a:r>
              <a:rPr lang="zh-CN" altLang="en-US" sz="2400" dirty="0" smtClean="0">
                <a:latin typeface="微软雅黑" panose="020B0503020204020204" pitchFamily="34" charset="-122"/>
                <a:ea typeface="微软雅黑" panose="020B0503020204020204" pitchFamily="34" charset="-122"/>
              </a:rPr>
              <a:t>       我们</a:t>
            </a:r>
            <a:r>
              <a:rPr lang="zh-CN" altLang="en-US" sz="2400" dirty="0">
                <a:latin typeface="微软雅黑" panose="020B0503020204020204" pitchFamily="34" charset="-122"/>
                <a:ea typeface="微软雅黑" panose="020B0503020204020204" pitchFamily="34" charset="-122"/>
              </a:rPr>
              <a:t>国家的名称，我们各级国家机关的名称，都冠以“人民”的称号，这是我国社会主义国家政权的基本定位。我国国家制度深深植根于人民之中，能够有效体现人民意志、保障人民权益、激发人民创造力</a:t>
            </a:r>
            <a:r>
              <a:rPr lang="zh-CN" altLang="en-US" sz="2400" dirty="0" smtClean="0">
                <a:latin typeface="微软雅黑" panose="020B0503020204020204" pitchFamily="34" charset="-122"/>
                <a:ea typeface="微软雅黑" panose="020B0503020204020204" pitchFamily="34" charset="-122"/>
              </a:rPr>
              <a:t>。</a:t>
            </a:r>
            <a:endParaRPr lang="en-US" altLang="zh-CN" sz="2400" dirty="0" smtClean="0">
              <a:latin typeface="微软雅黑" panose="020B0503020204020204" pitchFamily="34" charset="-122"/>
              <a:ea typeface="微软雅黑" panose="020B0503020204020204" pitchFamily="34" charset="-122"/>
            </a:endParaRPr>
          </a:p>
          <a:p>
            <a:r>
              <a:rPr lang="en-US" altLang="zh-CN" sz="2200" dirty="0" smtClean="0">
                <a:latin typeface="微软雅黑" panose="020B0503020204020204" pitchFamily="34" charset="-122"/>
                <a:ea typeface="微软雅黑" panose="020B0503020204020204" pitchFamily="34" charset="-122"/>
              </a:rPr>
              <a:t>                           ——</a:t>
            </a:r>
            <a:r>
              <a:rPr lang="zh-CN" altLang="en-US" sz="2200" dirty="0" smtClean="0">
                <a:latin typeface="微软雅黑" panose="020B0503020204020204" pitchFamily="34" charset="-122"/>
                <a:ea typeface="微软雅黑" panose="020B0503020204020204" pitchFamily="34" charset="-122"/>
              </a:rPr>
              <a:t>习近平</a:t>
            </a:r>
            <a:r>
              <a:rPr lang="en-US" altLang="zh-CN" sz="2200" dirty="0">
                <a:latin typeface="微软雅黑" panose="020B0503020204020204" pitchFamily="34" charset="-122"/>
                <a:ea typeface="微软雅黑" panose="020B0503020204020204" pitchFamily="34" charset="-122"/>
              </a:rPr>
              <a:t>2019</a:t>
            </a:r>
            <a:r>
              <a:rPr lang="zh-CN" altLang="en-US" sz="2200" dirty="0">
                <a:latin typeface="微软雅黑" panose="020B0503020204020204" pitchFamily="34" charset="-122"/>
                <a:ea typeface="微软雅黑" panose="020B0503020204020204" pitchFamily="34" charset="-122"/>
              </a:rPr>
              <a:t>年</a:t>
            </a:r>
            <a:r>
              <a:rPr lang="en-US" altLang="zh-CN" sz="2200" dirty="0">
                <a:latin typeface="微软雅黑" panose="020B0503020204020204" pitchFamily="34" charset="-122"/>
                <a:ea typeface="微软雅黑" panose="020B0503020204020204" pitchFamily="34" charset="-122"/>
              </a:rPr>
              <a:t>9</a:t>
            </a:r>
            <a:r>
              <a:rPr lang="zh-CN" altLang="en-US" sz="2200" dirty="0">
                <a:latin typeface="微软雅黑" panose="020B0503020204020204" pitchFamily="34" charset="-122"/>
                <a:ea typeface="微软雅黑" panose="020B0503020204020204" pitchFamily="34" charset="-122"/>
              </a:rPr>
              <a:t>月</a:t>
            </a:r>
            <a:r>
              <a:rPr lang="en-US" altLang="zh-CN" sz="2200" dirty="0">
                <a:latin typeface="微软雅黑" panose="020B0503020204020204" pitchFamily="34" charset="-122"/>
                <a:ea typeface="微软雅黑" panose="020B0503020204020204" pitchFamily="34" charset="-122"/>
              </a:rPr>
              <a:t>24</a:t>
            </a:r>
            <a:r>
              <a:rPr lang="zh-CN" altLang="en-US" sz="2200" dirty="0">
                <a:latin typeface="微软雅黑" panose="020B0503020204020204" pitchFamily="34" charset="-122"/>
                <a:ea typeface="微软雅黑" panose="020B0503020204020204" pitchFamily="34" charset="-122"/>
              </a:rPr>
              <a:t>日在十九届中央政治局第十七次集体学习时的讲话</a:t>
            </a:r>
            <a:endParaRPr lang="zh-CN" altLang="en-US" sz="2200" dirty="0">
              <a:latin typeface="微软雅黑" panose="020B0503020204020204" pitchFamily="34" charset="-122"/>
              <a:ea typeface="微软雅黑" panose="020B0503020204020204" pitchFamily="34" charset="-122"/>
            </a:endParaRPr>
          </a:p>
        </p:txBody>
      </p:sp>
    </p:spTree>
  </p:cSld>
  <p:clrMapOvr>
    <a:masterClrMapping/>
  </p:clrMapOvr>
  <p:timing>
    <p:tnLst>
      <p:par>
        <p:cTn id="1" dur="indefinite" restart="never" nodeType="tmRoot"/>
      </p:par>
    </p:tnLst>
    <p:bldLst>
      <p:bldP spid="3"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174"/>
          <p:cNvSpPr txBox="1"/>
          <p:nvPr>
            <p:custDataLst>
              <p:tags r:id="rId1"/>
            </p:custDataLst>
          </p:nvPr>
        </p:nvSpPr>
        <p:spPr>
          <a:xfrm>
            <a:off x="205273" y="761830"/>
            <a:ext cx="11878777" cy="649856"/>
          </a:xfrm>
          <a:prstGeom prst="rect">
            <a:avLst/>
          </a:prstGeom>
          <a:noFill/>
        </p:spPr>
        <p:txBody>
          <a:bodyPr wrap="square" lIns="90000" tIns="46800" rIns="90000" bIns="46800" rtlCol="0">
            <a:noAutofit/>
          </a:bodyPr>
          <a:lstStyle>
            <a:defPPr>
              <a:defRPr lang="zh-CN"/>
            </a:defPPr>
            <a:lvl1pPr algn="ctr">
              <a:lnSpc>
                <a:spcPts val="1600"/>
              </a:lnSpc>
              <a:spcAft>
                <a:spcPts val="1600"/>
              </a:spcAft>
              <a:defRPr>
                <a:latin typeface="Arial" panose="020B0604020202020204" pitchFamily="34" charset="0"/>
                <a:ea typeface="微软雅黑" panose="020B0503020204020204" pitchFamily="34" charset="-122"/>
                <a:cs typeface="Lato Light"/>
              </a:defRPr>
            </a:lvl1pPr>
          </a:lstStyle>
          <a:p>
            <a:pPr marL="0" lvl="0" indent="-285750" algn="l" fontAlgn="ctr">
              <a:lnSpc>
                <a:spcPct val="100000"/>
              </a:lnSpc>
              <a:spcBef>
                <a:spcPts val="0"/>
              </a:spcBef>
              <a:spcAft>
                <a:spcPts val="800"/>
              </a:spcAft>
              <a:buSzPct val="100000"/>
              <a:buFont typeface="Wingdings" panose="05000000000000000000" charset="0"/>
              <a:buNone/>
            </a:pPr>
            <a:r>
              <a:rPr lang="zh-CN" altLang="en-US" sz="3200" spc="60" dirty="0" smtClean="0">
                <a:latin typeface="微软雅黑" panose="020B0503020204020204" pitchFamily="34" charset="-122"/>
                <a:cs typeface="+mn-cs"/>
                <a:sym typeface="+mn-ea"/>
              </a:rPr>
              <a:t>    </a:t>
            </a:r>
            <a:r>
              <a:rPr lang="en-US" altLang="zh-CN" sz="3200" spc="60" dirty="0" smtClean="0">
                <a:latin typeface="微软雅黑" panose="020B0503020204020204" pitchFamily="34" charset="-122"/>
                <a:cs typeface="+mn-cs"/>
                <a:sym typeface="+mn-ea"/>
              </a:rPr>
              <a:t>1.</a:t>
            </a:r>
            <a:r>
              <a:rPr lang="zh-CN" altLang="en-US" sz="2800" spc="60" dirty="0">
                <a:latin typeface="微软雅黑" panose="020B0503020204020204" pitchFamily="34" charset="-122"/>
                <a:cs typeface="+mn-cs"/>
                <a:sym typeface="+mn-ea"/>
              </a:rPr>
              <a:t>尊重</a:t>
            </a:r>
            <a:r>
              <a:rPr lang="zh-CN" altLang="en-US" sz="3200" spc="60" dirty="0" smtClean="0">
                <a:latin typeface="微软雅黑" panose="020B0503020204020204" pitchFamily="34" charset="-122"/>
                <a:cs typeface="+mn-cs"/>
                <a:sym typeface="+mn-ea"/>
              </a:rPr>
              <a:t>人民主体地位和首创精神</a:t>
            </a:r>
            <a:endParaRPr lang="zh-CN" altLang="en-US" sz="3200" u="none" spc="60" dirty="0">
              <a:solidFill>
                <a:schemeClr val="tx1"/>
              </a:solidFill>
              <a:latin typeface="微软雅黑" panose="020B0503020204020204" pitchFamily="34" charset="-122"/>
              <a:cs typeface="+mn-cs"/>
              <a:sym typeface="+mn-ea"/>
            </a:endParaRPr>
          </a:p>
        </p:txBody>
      </p:sp>
      <p:pic>
        <p:nvPicPr>
          <p:cNvPr id="6" name="图片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5277" y="4304025"/>
            <a:ext cx="3810000" cy="1681163"/>
          </a:xfrm>
          <a:prstGeom prst="rect">
            <a:avLst/>
          </a:prstGeom>
          <a:noFill/>
        </p:spPr>
      </p:pic>
      <p:sp>
        <p:nvSpPr>
          <p:cNvPr id="8" name="文本框 7"/>
          <p:cNvSpPr txBox="1"/>
          <p:nvPr/>
        </p:nvSpPr>
        <p:spPr>
          <a:xfrm>
            <a:off x="436987" y="6099304"/>
            <a:ext cx="2865473" cy="646331"/>
          </a:xfrm>
          <a:prstGeom prst="rect">
            <a:avLst/>
          </a:prstGeom>
          <a:noFill/>
        </p:spPr>
        <p:txBody>
          <a:bodyPr wrap="square" rtlCol="0">
            <a:spAutoFit/>
          </a:bodyPr>
          <a:lstStyle>
            <a:defPPr>
              <a:defRPr lang="zh-CN"/>
            </a:defPPr>
            <a:lvl1pPr>
              <a:defRPr>
                <a:latin typeface="楷体" panose="02010609060101010101" pitchFamily="49" charset="-122"/>
                <a:ea typeface="楷体" panose="02010609060101010101" pitchFamily="49" charset="-122"/>
              </a:defRPr>
            </a:lvl1pPr>
          </a:lstStyle>
          <a:p>
            <a:r>
              <a:rPr lang="zh-CN" altLang="en-US" dirty="0"/>
              <a:t>故宫研发的文创产品  </a:t>
            </a:r>
            <a:endParaRPr lang="en-US" altLang="zh-CN" dirty="0"/>
          </a:p>
          <a:p>
            <a:r>
              <a:rPr lang="zh-CN" altLang="en-US" dirty="0"/>
              <a:t>图片来源：故宫文</a:t>
            </a:r>
            <a:r>
              <a:rPr lang="zh-CN" altLang="en-US" dirty="0" smtClean="0"/>
              <a:t>创馆</a:t>
            </a:r>
            <a:endParaRPr lang="zh-CN" altLang="en-US" dirty="0"/>
          </a:p>
        </p:txBody>
      </p:sp>
      <p:pic>
        <p:nvPicPr>
          <p:cNvPr id="9" name="图片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36987" y="1329445"/>
            <a:ext cx="2247684" cy="2328249"/>
          </a:xfrm>
          <a:prstGeom prst="rect">
            <a:avLst/>
          </a:prstGeom>
        </p:spPr>
      </p:pic>
      <p:sp>
        <p:nvSpPr>
          <p:cNvPr id="10" name="文本框 9"/>
          <p:cNvSpPr txBox="1"/>
          <p:nvPr/>
        </p:nvSpPr>
        <p:spPr>
          <a:xfrm>
            <a:off x="539931" y="3657694"/>
            <a:ext cx="2368428" cy="646331"/>
          </a:xfrm>
          <a:prstGeom prst="rect">
            <a:avLst/>
          </a:prstGeom>
          <a:noFill/>
        </p:spPr>
        <p:txBody>
          <a:bodyPr wrap="square" rtlCol="0">
            <a:spAutoFit/>
          </a:bodyPr>
          <a:lstStyle>
            <a:defPPr>
              <a:defRPr lang="zh-CN"/>
            </a:defPPr>
            <a:lvl1pPr>
              <a:defRPr>
                <a:latin typeface="微软雅黑" panose="020B0503020204020204" pitchFamily="34" charset="-122"/>
                <a:ea typeface="微软雅黑" panose="020B0503020204020204" pitchFamily="34" charset="-122"/>
              </a:defRPr>
            </a:lvl1pPr>
          </a:lstStyle>
          <a:p>
            <a:r>
              <a:rPr lang="zh-CN" altLang="en-US" dirty="0">
                <a:latin typeface="楷体" panose="02010609060101010101" pitchFamily="49" charset="-122"/>
                <a:ea typeface="楷体" panose="02010609060101010101" pitchFamily="49" charset="-122"/>
              </a:rPr>
              <a:t>图为文化节目</a:t>
            </a:r>
            <a:r>
              <a:rPr lang="en-US" altLang="zh-CN" dirty="0">
                <a:latin typeface="楷体" panose="02010609060101010101" pitchFamily="49" charset="-122"/>
                <a:ea typeface="楷体" panose="02010609060101010101" pitchFamily="49" charset="-122"/>
              </a:rPr>
              <a:t>《</a:t>
            </a:r>
            <a:r>
              <a:rPr lang="zh-CN" altLang="en-US" dirty="0">
                <a:latin typeface="楷体" panose="02010609060101010101" pitchFamily="49" charset="-122"/>
                <a:ea typeface="楷体" panose="02010609060101010101" pitchFamily="49" charset="-122"/>
              </a:rPr>
              <a:t>经典咏流传</a:t>
            </a:r>
            <a:r>
              <a:rPr lang="en-US" altLang="zh-CN" dirty="0">
                <a:latin typeface="楷体" panose="02010609060101010101" pitchFamily="49" charset="-122"/>
                <a:ea typeface="楷体" panose="02010609060101010101" pitchFamily="49" charset="-122"/>
              </a:rPr>
              <a:t>》</a:t>
            </a:r>
            <a:r>
              <a:rPr lang="zh-CN" altLang="en-US" dirty="0">
                <a:latin typeface="楷体" panose="02010609060101010101" pitchFamily="49" charset="-122"/>
                <a:ea typeface="楷体" panose="02010609060101010101" pitchFamily="49" charset="-122"/>
              </a:rPr>
              <a:t>第三季海报</a:t>
            </a:r>
            <a:endParaRPr lang="zh-CN" altLang="en-US" dirty="0">
              <a:latin typeface="楷体" panose="02010609060101010101" pitchFamily="49" charset="-122"/>
              <a:ea typeface="楷体" panose="02010609060101010101" pitchFamily="49" charset="-122"/>
            </a:endParaRPr>
          </a:p>
        </p:txBody>
      </p:sp>
      <p:sp>
        <p:nvSpPr>
          <p:cNvPr id="12" name="文本框 11"/>
          <p:cNvSpPr txBox="1"/>
          <p:nvPr>
            <p:custDataLst>
              <p:tags r:id="rId4"/>
            </p:custDataLst>
          </p:nvPr>
        </p:nvSpPr>
        <p:spPr>
          <a:xfrm>
            <a:off x="539931" y="-58558"/>
            <a:ext cx="10972876" cy="609600"/>
          </a:xfrm>
          <a:prstGeom prst="rect">
            <a:avLst/>
          </a:prstGeom>
          <a:noFill/>
        </p:spPr>
        <p:txBody>
          <a:bodyPr wrap="square" lIns="63500" tIns="25400" rIns="63500" bIns="25400" rtlCol="0" anchor="t" anchorCtr="0">
            <a:noAutofit/>
          </a:bodyPr>
          <a:lstStyle/>
          <a:p>
            <a:r>
              <a:rPr lang="zh-CN" altLang="en-US" sz="4000" dirty="0">
                <a:latin typeface="微软雅黑" panose="020B0503020204020204" pitchFamily="34" charset="-122"/>
                <a:ea typeface="微软雅黑" panose="020B0503020204020204" pitchFamily="34" charset="-122"/>
              </a:rPr>
              <a:t>三</a:t>
            </a:r>
            <a:r>
              <a:rPr lang="zh-CN" altLang="en-US" sz="4000" dirty="0" smtClean="0">
                <a:latin typeface="微软雅黑" panose="020B0503020204020204" pitchFamily="34" charset="-122"/>
                <a:ea typeface="微软雅黑" panose="020B0503020204020204" pitchFamily="34" charset="-122"/>
              </a:rPr>
              <a:t>、依靠人民创造历史伟业</a:t>
            </a:r>
            <a:endParaRPr lang="en-US" altLang="zh-CN" sz="4000" dirty="0">
              <a:latin typeface="微软雅黑" panose="020B0503020204020204" pitchFamily="34" charset="-122"/>
              <a:ea typeface="微软雅黑" panose="020B0503020204020204" pitchFamily="34" charset="-122"/>
            </a:endParaRPr>
          </a:p>
        </p:txBody>
      </p:sp>
      <p:sp>
        <p:nvSpPr>
          <p:cNvPr id="13" name="圆角矩形 12"/>
          <p:cNvSpPr/>
          <p:nvPr/>
        </p:nvSpPr>
        <p:spPr bwMode="auto">
          <a:xfrm>
            <a:off x="3774724" y="1763398"/>
            <a:ext cx="8309326" cy="4018837"/>
          </a:xfrm>
          <a:prstGeom prst="roundRect">
            <a:avLst/>
          </a:prstGeom>
          <a:solidFill>
            <a:srgbClr val="F2FCF7"/>
          </a:solidFill>
          <a:ln w="9525" cap="flat" cmpd="sng" algn="ctr">
            <a:solidFill>
              <a:schemeClr val="tx1"/>
            </a:solidFill>
            <a:prstDash val="solid"/>
            <a:round/>
            <a:headEnd type="none" w="med" len="med"/>
            <a:tailEnd type="none" w="med" len="med"/>
          </a:ln>
        </p:spPr>
        <p:txBody>
          <a:bodyPr vert="horz" wrap="square" lIns="91440" tIns="45720" rIns="91440" bIns="45720" numCol="1" rtlCol="0" anchor="t" anchorCtr="0" compatLnSpc="1"/>
          <a:lstStyle/>
          <a:p>
            <a:r>
              <a:rPr lang="zh-CN" altLang="en-US" sz="2400" dirty="0" smtClean="0">
                <a:latin typeface="微软雅黑" panose="020B0503020204020204" pitchFamily="34" charset="-122"/>
                <a:ea typeface="微软雅黑" panose="020B0503020204020204" pitchFamily="34" charset="-122"/>
              </a:rPr>
              <a:t>       中华民族</a:t>
            </a:r>
            <a:r>
              <a:rPr lang="zh-CN" altLang="en-US" sz="2400" dirty="0">
                <a:latin typeface="微软雅黑" panose="020B0503020204020204" pitchFamily="34" charset="-122"/>
                <a:ea typeface="微软雅黑" panose="020B0503020204020204" pitchFamily="34" charset="-122"/>
              </a:rPr>
              <a:t>历史悠久，中华文明源远流长，中华文化博大精深，一个博物馆就是一所大学校。博物馆建设要注重特色。向海之路是一个国家发展的重要途径，这里围绕古代海上丝绸之路陈列的文物都是历史、是文化。要让文物说话，让历史说话，让</a:t>
            </a:r>
            <a:r>
              <a:rPr lang="zh-CN" altLang="en-US" sz="2400" spc="-100" dirty="0">
                <a:latin typeface="微软雅黑" panose="020B0503020204020204" pitchFamily="34" charset="-122"/>
                <a:ea typeface="微软雅黑" panose="020B0503020204020204" pitchFamily="34" charset="-122"/>
              </a:rPr>
              <a:t>文化说话。要加强文物保护和利用</a:t>
            </a:r>
            <a:r>
              <a:rPr lang="zh-CN" altLang="en-US" sz="2400" dirty="0">
                <a:latin typeface="微软雅黑" panose="020B0503020204020204" pitchFamily="34" charset="-122"/>
                <a:ea typeface="微软雅黑" panose="020B0503020204020204" pitchFamily="34" charset="-122"/>
              </a:rPr>
              <a:t>，加强历史研究和传承，使</a:t>
            </a:r>
            <a:r>
              <a:rPr lang="zh-CN" altLang="en-US" sz="2400" spc="-100" dirty="0">
                <a:latin typeface="微软雅黑" panose="020B0503020204020204" pitchFamily="34" charset="-122"/>
                <a:ea typeface="微软雅黑" panose="020B0503020204020204" pitchFamily="34" charset="-122"/>
              </a:rPr>
              <a:t>中华优秀传统文化不断发扬光大</a:t>
            </a:r>
            <a:r>
              <a:rPr lang="zh-CN" altLang="en-US" sz="2400" dirty="0">
                <a:latin typeface="微软雅黑" panose="020B0503020204020204" pitchFamily="34" charset="-122"/>
                <a:ea typeface="微软雅黑" panose="020B0503020204020204" pitchFamily="34" charset="-122"/>
              </a:rPr>
              <a:t>。要增强文化自信，在传承中华优秀传统文化基础上发展社会主义先进文化，加快建设社会主义文化强国。</a:t>
            </a:r>
            <a:endParaRPr lang="en-US" altLang="zh-CN" sz="2400" dirty="0">
              <a:latin typeface="微软雅黑" panose="020B0503020204020204" pitchFamily="34" charset="-122"/>
              <a:ea typeface="微软雅黑" panose="020B0503020204020204" pitchFamily="34" charset="-122"/>
            </a:endParaRPr>
          </a:p>
          <a:p>
            <a:pPr algn="r"/>
            <a:r>
              <a:rPr lang="zh-CN" altLang="en-US" sz="2400" dirty="0" smtClean="0">
                <a:latin typeface="微软雅黑" panose="020B0503020204020204" pitchFamily="34" charset="-122"/>
                <a:ea typeface="微软雅黑" panose="020B0503020204020204" pitchFamily="34" charset="-122"/>
              </a:rPr>
              <a:t>              </a:t>
            </a:r>
            <a:r>
              <a:rPr lang="en-US" altLang="zh-CN" sz="2200" dirty="0" smtClean="0">
                <a:latin typeface="微软雅黑" panose="020B0503020204020204" pitchFamily="34" charset="-122"/>
                <a:ea typeface="微软雅黑" panose="020B0503020204020204" pitchFamily="34" charset="-122"/>
              </a:rPr>
              <a:t>——</a:t>
            </a:r>
            <a:r>
              <a:rPr lang="zh-CN" altLang="en-US" sz="2200" dirty="0" smtClean="0">
                <a:latin typeface="微软雅黑" panose="020B0503020204020204" pitchFamily="34" charset="-122"/>
                <a:ea typeface="微软雅黑" panose="020B0503020204020204" pitchFamily="34" charset="-122"/>
              </a:rPr>
              <a:t>习</a:t>
            </a:r>
            <a:r>
              <a:rPr lang="zh-CN" altLang="en-US" sz="2200" dirty="0">
                <a:latin typeface="微软雅黑" panose="020B0503020204020204" pitchFamily="34" charset="-122"/>
                <a:ea typeface="微软雅黑" panose="020B0503020204020204" pitchFamily="34" charset="-122"/>
              </a:rPr>
              <a:t>近平</a:t>
            </a:r>
            <a:r>
              <a:rPr lang="en-US" altLang="zh-CN" sz="2200" dirty="0">
                <a:latin typeface="微软雅黑" panose="020B0503020204020204" pitchFamily="34" charset="-122"/>
                <a:ea typeface="微软雅黑" panose="020B0503020204020204" pitchFamily="34" charset="-122"/>
              </a:rPr>
              <a:t>2017</a:t>
            </a:r>
            <a:r>
              <a:rPr lang="zh-CN" altLang="en-US" sz="2200" dirty="0">
                <a:latin typeface="微软雅黑" panose="020B0503020204020204" pitchFamily="34" charset="-122"/>
                <a:ea typeface="微软雅黑" panose="020B0503020204020204" pitchFamily="34" charset="-122"/>
              </a:rPr>
              <a:t>年</a:t>
            </a:r>
            <a:r>
              <a:rPr lang="en-US" altLang="zh-CN" sz="2200" dirty="0">
                <a:latin typeface="微软雅黑" panose="020B0503020204020204" pitchFamily="34" charset="-122"/>
                <a:ea typeface="微软雅黑" panose="020B0503020204020204" pitchFamily="34" charset="-122"/>
              </a:rPr>
              <a:t>4</a:t>
            </a:r>
            <a:r>
              <a:rPr lang="zh-CN" altLang="en-US" sz="2200" dirty="0">
                <a:latin typeface="微软雅黑" panose="020B0503020204020204" pitchFamily="34" charset="-122"/>
                <a:ea typeface="微软雅黑" panose="020B0503020204020204" pitchFamily="34" charset="-122"/>
              </a:rPr>
              <a:t>月</a:t>
            </a:r>
            <a:r>
              <a:rPr lang="en-US" altLang="zh-CN" sz="2200" dirty="0">
                <a:latin typeface="微软雅黑" panose="020B0503020204020204" pitchFamily="34" charset="-122"/>
                <a:ea typeface="微软雅黑" panose="020B0503020204020204" pitchFamily="34" charset="-122"/>
              </a:rPr>
              <a:t>19</a:t>
            </a:r>
            <a:r>
              <a:rPr lang="zh-CN" altLang="en-US" sz="2200" dirty="0">
                <a:latin typeface="微软雅黑" panose="020B0503020204020204" pitchFamily="34" charset="-122"/>
                <a:ea typeface="微软雅黑" panose="020B0503020204020204" pitchFamily="34" charset="-122"/>
              </a:rPr>
              <a:t>日至</a:t>
            </a:r>
            <a:r>
              <a:rPr lang="en-US" altLang="zh-CN" sz="2200" dirty="0">
                <a:latin typeface="微软雅黑" panose="020B0503020204020204" pitchFamily="34" charset="-122"/>
                <a:ea typeface="微软雅黑" panose="020B0503020204020204" pitchFamily="34" charset="-122"/>
              </a:rPr>
              <a:t>21</a:t>
            </a:r>
            <a:r>
              <a:rPr lang="zh-CN" altLang="en-US" sz="2200" dirty="0">
                <a:latin typeface="微软雅黑" panose="020B0503020204020204" pitchFamily="34" charset="-122"/>
                <a:ea typeface="微软雅黑" panose="020B0503020204020204" pitchFamily="34" charset="-122"/>
              </a:rPr>
              <a:t>日在广西</a:t>
            </a:r>
            <a:r>
              <a:rPr lang="zh-CN" altLang="en-US" sz="2200" dirty="0" smtClean="0">
                <a:latin typeface="微软雅黑" panose="020B0503020204020204" pitchFamily="34" charset="-122"/>
                <a:ea typeface="微软雅黑" panose="020B0503020204020204" pitchFamily="34" charset="-122"/>
              </a:rPr>
              <a:t>考察</a:t>
            </a:r>
            <a:endParaRPr lang="en-US" altLang="zh-CN" sz="2200" dirty="0" smtClean="0">
              <a:latin typeface="微软雅黑" panose="020B0503020204020204" pitchFamily="34" charset="-122"/>
              <a:ea typeface="微软雅黑" panose="020B0503020204020204" pitchFamily="34" charset="-122"/>
            </a:endParaRPr>
          </a:p>
          <a:p>
            <a:pPr algn="r"/>
            <a:r>
              <a:rPr lang="zh-CN" altLang="en-US" sz="2200" dirty="0" smtClean="0">
                <a:latin typeface="微软雅黑" panose="020B0503020204020204" pitchFamily="34" charset="-122"/>
                <a:ea typeface="微软雅黑" panose="020B0503020204020204" pitchFamily="34" charset="-122"/>
              </a:rPr>
              <a:t>工作</a:t>
            </a:r>
            <a:r>
              <a:rPr lang="zh-CN" altLang="en-US" sz="2200" dirty="0">
                <a:latin typeface="微软雅黑" panose="020B0503020204020204" pitchFamily="34" charset="-122"/>
                <a:ea typeface="微软雅黑" panose="020B0503020204020204" pitchFamily="34" charset="-122"/>
              </a:rPr>
              <a:t>时的讲话</a:t>
            </a:r>
            <a:endParaRPr lang="zh-CN" altLang="en-US" sz="2200" dirty="0">
              <a:latin typeface="微软雅黑" panose="020B0503020204020204" pitchFamily="34" charset="-122"/>
              <a:ea typeface="微软雅黑" panose="020B0503020204020204" pitchFamily="34" charset="-122"/>
            </a:endParaRPr>
          </a:p>
        </p:txBody>
      </p:sp>
    </p:spTree>
  </p:cSld>
  <p:clrMapOvr>
    <a:masterClrMapping/>
  </p:clrMapOvr>
  <p:timing>
    <p:tnLst>
      <p:par>
        <p:cTn id="1" dur="indefinite" restart="never" nodeType="tmRoot"/>
      </p:par>
    </p:tnLst>
    <p:bldLst>
      <p:bldP spid="3"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174"/>
          <p:cNvSpPr txBox="1"/>
          <p:nvPr>
            <p:custDataLst>
              <p:tags r:id="rId1"/>
            </p:custDataLst>
          </p:nvPr>
        </p:nvSpPr>
        <p:spPr>
          <a:xfrm>
            <a:off x="205273" y="761830"/>
            <a:ext cx="11878777" cy="649856"/>
          </a:xfrm>
          <a:prstGeom prst="rect">
            <a:avLst/>
          </a:prstGeom>
          <a:noFill/>
        </p:spPr>
        <p:txBody>
          <a:bodyPr wrap="square" lIns="90000" tIns="46800" rIns="90000" bIns="46800" rtlCol="0">
            <a:noAutofit/>
          </a:bodyPr>
          <a:lstStyle>
            <a:defPPr>
              <a:defRPr lang="zh-CN"/>
            </a:defPPr>
            <a:lvl1pPr indent="-285750" fontAlgn="ctr">
              <a:spcBef>
                <a:spcPts val="0"/>
              </a:spcBef>
              <a:spcAft>
                <a:spcPts val="800"/>
              </a:spcAft>
              <a:buSzPct val="100000"/>
              <a:buFont typeface="Wingdings" panose="05000000000000000000" charset="0"/>
              <a:defRPr sz="2800" spc="60">
                <a:latin typeface="微软雅黑" panose="020B0503020204020204" pitchFamily="34" charset="-122"/>
                <a:ea typeface="微软雅黑" panose="020B0503020204020204" pitchFamily="34" charset="-122"/>
              </a:defRPr>
            </a:lvl1pPr>
          </a:lstStyle>
          <a:p>
            <a:r>
              <a:rPr lang="zh-CN" altLang="en-US" dirty="0">
                <a:sym typeface="+mn-ea"/>
              </a:rPr>
              <a:t>    </a:t>
            </a:r>
            <a:r>
              <a:rPr lang="en-US" altLang="zh-CN" dirty="0">
                <a:sym typeface="+mn-ea"/>
              </a:rPr>
              <a:t>1.</a:t>
            </a:r>
            <a:r>
              <a:rPr lang="zh-CN" altLang="en-US" dirty="0">
                <a:sym typeface="+mn-ea"/>
              </a:rPr>
              <a:t>尊重人民主体地位和首创精神</a:t>
            </a:r>
            <a:endParaRPr lang="zh-CN" altLang="en-US" dirty="0">
              <a:sym typeface="+mn-ea"/>
            </a:endParaRPr>
          </a:p>
        </p:txBody>
      </p:sp>
      <p:pic>
        <p:nvPicPr>
          <p:cNvPr id="6" name="图片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833506" y="1411686"/>
            <a:ext cx="3334076" cy="3242389"/>
          </a:xfrm>
          <a:prstGeom prst="rect">
            <a:avLst/>
          </a:prstGeom>
        </p:spPr>
      </p:pic>
      <p:sp>
        <p:nvSpPr>
          <p:cNvPr id="10" name="文本框 9"/>
          <p:cNvSpPr txBox="1"/>
          <p:nvPr/>
        </p:nvSpPr>
        <p:spPr>
          <a:xfrm>
            <a:off x="2657716" y="5926090"/>
            <a:ext cx="2774896" cy="646331"/>
          </a:xfrm>
          <a:prstGeom prst="rect">
            <a:avLst/>
          </a:prstGeom>
          <a:noFill/>
        </p:spPr>
        <p:txBody>
          <a:bodyPr wrap="square" rtlCol="0">
            <a:spAutoFit/>
          </a:bodyPr>
          <a:lstStyle>
            <a:defPPr>
              <a:defRPr lang="zh-CN"/>
            </a:defPPr>
            <a:lvl1pPr>
              <a:defRPr>
                <a:latin typeface="楷体" panose="02010609060101010101" pitchFamily="49" charset="-122"/>
                <a:ea typeface="楷体" panose="02010609060101010101" pitchFamily="49" charset="-122"/>
              </a:defRPr>
            </a:lvl1pPr>
          </a:lstStyle>
          <a:p>
            <a:r>
              <a:rPr lang="en-US" altLang="zh-CN" dirty="0"/>
              <a:t>2021</a:t>
            </a:r>
            <a:r>
              <a:rPr lang="zh-CN" altLang="en-US" dirty="0"/>
              <a:t>年</a:t>
            </a:r>
            <a:r>
              <a:rPr lang="en-US" altLang="zh-CN" dirty="0"/>
              <a:t>4</a:t>
            </a:r>
            <a:r>
              <a:rPr lang="zh-CN" altLang="en-US" dirty="0"/>
              <a:t>月</a:t>
            </a:r>
            <a:r>
              <a:rPr lang="en-US" altLang="zh-CN" dirty="0"/>
              <a:t>19</a:t>
            </a:r>
            <a:r>
              <a:rPr lang="zh-CN" altLang="en-US" dirty="0"/>
              <a:t>日，习近平来到清华大学考察</a:t>
            </a:r>
            <a:endParaRPr lang="zh-CN" altLang="en-US" dirty="0"/>
          </a:p>
        </p:txBody>
      </p:sp>
      <p:sp>
        <p:nvSpPr>
          <p:cNvPr id="14" name="文本框 13"/>
          <p:cNvSpPr txBox="1"/>
          <p:nvPr/>
        </p:nvSpPr>
        <p:spPr>
          <a:xfrm>
            <a:off x="2704560" y="3176420"/>
            <a:ext cx="2497396" cy="923330"/>
          </a:xfrm>
          <a:prstGeom prst="rect">
            <a:avLst/>
          </a:prstGeom>
          <a:noFill/>
        </p:spPr>
        <p:txBody>
          <a:bodyPr wrap="square" rtlCol="0">
            <a:spAutoFit/>
          </a:bodyPr>
          <a:lstStyle>
            <a:defPPr>
              <a:defRPr lang="zh-CN"/>
            </a:defPPr>
            <a:lvl1pPr>
              <a:defRPr>
                <a:latin typeface="楷体" panose="02010609060101010101" pitchFamily="49" charset="-122"/>
                <a:ea typeface="楷体" panose="02010609060101010101" pitchFamily="49" charset="-122"/>
              </a:defRPr>
            </a:lvl1pPr>
          </a:lstStyle>
          <a:p>
            <a:r>
              <a:rPr lang="en-US" altLang="zh-CN" dirty="0"/>
              <a:t>2016</a:t>
            </a:r>
            <a:r>
              <a:rPr lang="zh-CN" altLang="en-US" dirty="0"/>
              <a:t>年</a:t>
            </a:r>
            <a:r>
              <a:rPr lang="en-US" altLang="zh-CN" dirty="0"/>
              <a:t>9</a:t>
            </a:r>
            <a:r>
              <a:rPr lang="zh-CN" altLang="en-US" dirty="0"/>
              <a:t>月</a:t>
            </a:r>
            <a:r>
              <a:rPr lang="en-US" altLang="zh-CN" dirty="0"/>
              <a:t>9</a:t>
            </a:r>
            <a:r>
              <a:rPr lang="zh-CN" altLang="en-US" dirty="0"/>
              <a:t>日，习近平来到北京市八一学校同母校老教师们亲切交谈</a:t>
            </a:r>
            <a:endParaRPr lang="zh-CN" altLang="en-US" dirty="0"/>
          </a:p>
        </p:txBody>
      </p:sp>
      <p:sp>
        <p:nvSpPr>
          <p:cNvPr id="16" name="文本框 15"/>
          <p:cNvSpPr txBox="1"/>
          <p:nvPr/>
        </p:nvSpPr>
        <p:spPr>
          <a:xfrm>
            <a:off x="-92809" y="3234828"/>
            <a:ext cx="2770094" cy="923330"/>
          </a:xfrm>
          <a:prstGeom prst="rect">
            <a:avLst/>
          </a:prstGeom>
          <a:noFill/>
        </p:spPr>
        <p:txBody>
          <a:bodyPr wrap="square" rtlCol="0">
            <a:spAutoFit/>
          </a:bodyPr>
          <a:lstStyle/>
          <a:p>
            <a:r>
              <a:rPr lang="en-US" altLang="zh-CN" dirty="0">
                <a:latin typeface="楷体" panose="02010609060101010101" pitchFamily="49" charset="-122"/>
                <a:ea typeface="楷体" panose="02010609060101010101" pitchFamily="49" charset="-122"/>
              </a:rPr>
              <a:t>2020</a:t>
            </a:r>
            <a:r>
              <a:rPr lang="zh-CN" altLang="en-US" dirty="0">
                <a:latin typeface="楷体" panose="02010609060101010101" pitchFamily="49" charset="-122"/>
                <a:ea typeface="楷体" panose="02010609060101010101" pitchFamily="49" charset="-122"/>
              </a:rPr>
              <a:t>年</a:t>
            </a:r>
            <a:r>
              <a:rPr lang="en-US" altLang="zh-CN" dirty="0">
                <a:latin typeface="楷体" panose="02010609060101010101" pitchFamily="49" charset="-122"/>
                <a:ea typeface="楷体" panose="02010609060101010101" pitchFamily="49" charset="-122"/>
              </a:rPr>
              <a:t>11</a:t>
            </a:r>
            <a:r>
              <a:rPr lang="zh-CN" altLang="en-US" dirty="0">
                <a:latin typeface="楷体" panose="02010609060101010101" pitchFamily="49" charset="-122"/>
                <a:ea typeface="楷体" panose="02010609060101010101" pitchFamily="49" charset="-122"/>
              </a:rPr>
              <a:t>月</a:t>
            </a:r>
            <a:r>
              <a:rPr lang="en-US" altLang="zh-CN" dirty="0">
                <a:latin typeface="楷体" panose="02010609060101010101" pitchFamily="49" charset="-122"/>
                <a:ea typeface="楷体" panose="02010609060101010101" pitchFamily="49" charset="-122"/>
              </a:rPr>
              <a:t>18</a:t>
            </a:r>
            <a:r>
              <a:rPr lang="zh-CN" altLang="en-US" dirty="0">
                <a:latin typeface="楷体" panose="02010609060101010101" pitchFamily="49" charset="-122"/>
                <a:ea typeface="楷体" panose="02010609060101010101" pitchFamily="49" charset="-122"/>
              </a:rPr>
              <a:t>日，居民在福建省三明市第一医院医保办咨询、办理</a:t>
            </a:r>
            <a:r>
              <a:rPr lang="zh-CN" altLang="en-US" dirty="0" smtClean="0">
                <a:latin typeface="楷体" panose="02010609060101010101" pitchFamily="49" charset="-122"/>
                <a:ea typeface="楷体" panose="02010609060101010101" pitchFamily="49" charset="-122"/>
              </a:rPr>
              <a:t>手续</a:t>
            </a:r>
            <a:endParaRPr lang="zh-CN" altLang="en-US" dirty="0">
              <a:latin typeface="楷体" panose="02010609060101010101" pitchFamily="49" charset="-122"/>
              <a:ea typeface="楷体" panose="02010609060101010101" pitchFamily="49" charset="-122"/>
            </a:endParaRPr>
          </a:p>
        </p:txBody>
      </p:sp>
      <p:pic>
        <p:nvPicPr>
          <p:cNvPr id="5" name="图片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0084" y="4081646"/>
            <a:ext cx="2518394" cy="2699718"/>
          </a:xfrm>
          <a:prstGeom prst="rect">
            <a:avLst/>
          </a:prstGeom>
        </p:spPr>
      </p:pic>
      <p:sp>
        <p:nvSpPr>
          <p:cNvPr id="12" name="文本框 11"/>
          <p:cNvSpPr txBox="1"/>
          <p:nvPr>
            <p:custDataLst>
              <p:tags r:id="rId4"/>
            </p:custDataLst>
          </p:nvPr>
        </p:nvSpPr>
        <p:spPr>
          <a:xfrm>
            <a:off x="539931" y="-58558"/>
            <a:ext cx="10972876" cy="609600"/>
          </a:xfrm>
          <a:prstGeom prst="rect">
            <a:avLst/>
          </a:prstGeom>
          <a:noFill/>
        </p:spPr>
        <p:txBody>
          <a:bodyPr wrap="square" lIns="63500" tIns="25400" rIns="63500" bIns="25400" rtlCol="0" anchor="t" anchorCtr="0">
            <a:noAutofit/>
          </a:bodyPr>
          <a:lstStyle/>
          <a:p>
            <a:r>
              <a:rPr lang="zh-CN" altLang="en-US" sz="4000" dirty="0">
                <a:latin typeface="微软雅黑" panose="020B0503020204020204" pitchFamily="34" charset="-122"/>
                <a:ea typeface="微软雅黑" panose="020B0503020204020204" pitchFamily="34" charset="-122"/>
              </a:rPr>
              <a:t>三</a:t>
            </a:r>
            <a:r>
              <a:rPr lang="zh-CN" altLang="en-US" sz="4000" dirty="0" smtClean="0">
                <a:latin typeface="微软雅黑" panose="020B0503020204020204" pitchFamily="34" charset="-122"/>
                <a:ea typeface="微软雅黑" panose="020B0503020204020204" pitchFamily="34" charset="-122"/>
              </a:rPr>
              <a:t>、依靠人民创造历史伟业</a:t>
            </a:r>
            <a:endParaRPr lang="en-US" altLang="zh-CN" sz="4000" dirty="0">
              <a:latin typeface="微软雅黑" panose="020B0503020204020204" pitchFamily="34" charset="-122"/>
              <a:ea typeface="微软雅黑" panose="020B0503020204020204" pitchFamily="34" charset="-122"/>
            </a:endParaRPr>
          </a:p>
        </p:txBody>
      </p:sp>
      <p:sp>
        <p:nvSpPr>
          <p:cNvPr id="17" name="圆角矩形 16"/>
          <p:cNvSpPr/>
          <p:nvPr/>
        </p:nvSpPr>
        <p:spPr bwMode="auto">
          <a:xfrm>
            <a:off x="6026369" y="5363509"/>
            <a:ext cx="5404891" cy="1268490"/>
          </a:xfrm>
          <a:prstGeom prst="roundRect">
            <a:avLst/>
          </a:prstGeom>
          <a:solidFill>
            <a:srgbClr val="F2FCF7"/>
          </a:solidFill>
          <a:ln w="9525" cap="flat" cmpd="sng" algn="ctr">
            <a:solidFill>
              <a:schemeClr val="tx1"/>
            </a:solidFill>
            <a:prstDash val="solid"/>
            <a:round/>
            <a:headEnd type="none" w="med" len="med"/>
            <a:tailEnd type="none" w="med" len="med"/>
          </a:ln>
        </p:spPr>
        <p:txBody>
          <a:bodyPr vert="horz" wrap="square" lIns="91440" tIns="45720" rIns="91440" bIns="45720" numCol="1" rtlCol="0" anchor="t" anchorCtr="0" compatLnSpc="1"/>
          <a:lstStyle/>
          <a:p>
            <a:r>
              <a:rPr lang="zh-CN" altLang="en-US" sz="2400" dirty="0" smtClean="0">
                <a:latin typeface="微软雅黑" panose="020B0503020204020204" pitchFamily="34" charset="-122"/>
                <a:ea typeface="微软雅黑" panose="020B0503020204020204" pitchFamily="34" charset="-122"/>
              </a:rPr>
              <a:t>        时代</a:t>
            </a:r>
            <a:r>
              <a:rPr lang="zh-CN" altLang="en-US" sz="2400" dirty="0">
                <a:latin typeface="微软雅黑" panose="020B0503020204020204" pitchFamily="34" charset="-122"/>
                <a:ea typeface="微软雅黑" panose="020B0503020204020204" pitchFamily="34" charset="-122"/>
              </a:rPr>
              <a:t>是出卷人，我们是答卷人，人民是阅卷人。</a:t>
            </a:r>
            <a:endParaRPr lang="en-US" altLang="zh-CN" sz="2400" dirty="0">
              <a:latin typeface="微软雅黑" panose="020B0503020204020204" pitchFamily="34" charset="-122"/>
              <a:ea typeface="微软雅黑" panose="020B0503020204020204" pitchFamily="34" charset="-122"/>
            </a:endParaRPr>
          </a:p>
          <a:p>
            <a:r>
              <a:rPr lang="en-US" altLang="zh-CN" sz="2400" dirty="0">
                <a:latin typeface="微软雅黑" panose="020B0503020204020204" pitchFamily="34" charset="-122"/>
                <a:ea typeface="微软雅黑" panose="020B0503020204020204" pitchFamily="34" charset="-122"/>
              </a:rPr>
              <a:t>                              </a:t>
            </a:r>
            <a:r>
              <a:rPr lang="en-US" altLang="zh-CN" sz="2400" dirty="0" smtClean="0">
                <a:latin typeface="微软雅黑" panose="020B0503020204020204" pitchFamily="34" charset="-122"/>
                <a:ea typeface="微软雅黑" panose="020B0503020204020204" pitchFamily="34" charset="-122"/>
              </a:rPr>
              <a:t>       ——</a:t>
            </a:r>
            <a:r>
              <a:rPr lang="zh-CN" altLang="en-US" sz="2400" dirty="0">
                <a:latin typeface="微软雅黑" panose="020B0503020204020204" pitchFamily="34" charset="-122"/>
                <a:ea typeface="微软雅黑" panose="020B0503020204020204" pitchFamily="34" charset="-122"/>
              </a:rPr>
              <a:t>习近平</a:t>
            </a:r>
            <a:endParaRPr lang="zh-CN" altLang="en-US" sz="2400" dirty="0">
              <a:latin typeface="微软雅黑" panose="020B0503020204020204" pitchFamily="34" charset="-122"/>
              <a:ea typeface="微软雅黑" panose="020B0503020204020204" pitchFamily="34" charset="-122"/>
            </a:endParaRPr>
          </a:p>
          <a:p>
            <a:pPr>
              <a:lnSpc>
                <a:spcPct val="150000"/>
              </a:lnSpc>
            </a:pPr>
            <a:r>
              <a:rPr lang="zh-CN" altLang="en-US" sz="2400" dirty="0" smtClean="0">
                <a:latin typeface="微软雅黑" panose="020B0503020204020204" pitchFamily="34" charset="-122"/>
                <a:ea typeface="微软雅黑" panose="020B0503020204020204" pitchFamily="34" charset="-122"/>
                <a:sym typeface="+mn-ea"/>
              </a:rPr>
              <a:t>                    </a:t>
            </a:r>
            <a:endParaRPr lang="zh-CN" altLang="en-US" sz="2400" dirty="0">
              <a:latin typeface="微软雅黑" panose="020B0503020204020204" pitchFamily="34" charset="-122"/>
              <a:ea typeface="微软雅黑" panose="020B0503020204020204" pitchFamily="34" charset="-122"/>
              <a:sym typeface="+mn-ea"/>
            </a:endParaRPr>
          </a:p>
        </p:txBody>
      </p:sp>
      <p:pic>
        <p:nvPicPr>
          <p:cNvPr id="3074" name="Picture 2"/>
          <p:cNvPicPr>
            <a:picLocks noChangeAspect="1" noChangeArrowheads="1"/>
          </p:cNvPicPr>
          <p:nvPr/>
        </p:nvPicPr>
        <p:blipFill>
          <a:blip r:embed="rId5"/>
          <a:srcRect/>
          <a:stretch>
            <a:fillRect/>
          </a:stretch>
        </p:blipFill>
        <p:spPr bwMode="auto">
          <a:xfrm>
            <a:off x="2694432" y="1454277"/>
            <a:ext cx="2438400" cy="1657350"/>
          </a:xfrm>
          <a:prstGeom prst="rect">
            <a:avLst/>
          </a:prstGeom>
          <a:noFill/>
          <a:ln w="9525">
            <a:noFill/>
            <a:miter lim="800000"/>
            <a:headEnd/>
            <a:tailEnd/>
          </a:ln>
          <a:effectLst/>
        </p:spPr>
      </p:pic>
      <p:pic>
        <p:nvPicPr>
          <p:cNvPr id="3075" name="Picture 3"/>
          <p:cNvPicPr>
            <a:picLocks noChangeAspect="1" noChangeArrowheads="1"/>
          </p:cNvPicPr>
          <p:nvPr/>
        </p:nvPicPr>
        <p:blipFill>
          <a:blip r:embed="rId6"/>
          <a:srcRect/>
          <a:stretch>
            <a:fillRect/>
          </a:stretch>
        </p:blipFill>
        <p:spPr bwMode="auto">
          <a:xfrm>
            <a:off x="0" y="1463802"/>
            <a:ext cx="2438400" cy="1638300"/>
          </a:xfrm>
          <a:prstGeom prst="rect">
            <a:avLst/>
          </a:prstGeom>
          <a:noFill/>
          <a:ln w="9525">
            <a:noFill/>
            <a:miter lim="800000"/>
            <a:headEnd/>
            <a:tailEnd/>
          </a:ln>
          <a:effectLst/>
        </p:spPr>
      </p:pic>
      <p:pic>
        <p:nvPicPr>
          <p:cNvPr id="3076" name="Picture 4"/>
          <p:cNvPicPr>
            <a:picLocks noChangeAspect="1" noChangeArrowheads="1"/>
          </p:cNvPicPr>
          <p:nvPr/>
        </p:nvPicPr>
        <p:blipFill>
          <a:blip r:embed="rId7"/>
          <a:srcRect/>
          <a:stretch>
            <a:fillRect/>
          </a:stretch>
        </p:blipFill>
        <p:spPr bwMode="auto">
          <a:xfrm>
            <a:off x="2728341" y="4189476"/>
            <a:ext cx="2419350" cy="1600200"/>
          </a:xfrm>
          <a:prstGeom prst="rect">
            <a:avLst/>
          </a:prstGeom>
          <a:noFill/>
          <a:ln w="9525">
            <a:noFill/>
            <a:miter lim="800000"/>
            <a:headEnd/>
            <a:tailEnd/>
          </a:ln>
          <a:effectLst/>
        </p:spPr>
      </p:pic>
    </p:spTree>
  </p:cSld>
  <p:clrMapOvr>
    <a:masterClrMapping/>
  </p:clrMapOvr>
  <p:timing>
    <p:tnLst>
      <p:par>
        <p:cTn id="1" dur="indefinite" restart="never" nodeType="tmRoot"/>
      </p:par>
    </p:tnLst>
    <p:bldLst>
      <p:bldP spid="3"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174"/>
          <p:cNvSpPr txBox="1"/>
          <p:nvPr>
            <p:custDataLst>
              <p:tags r:id="rId1"/>
            </p:custDataLst>
          </p:nvPr>
        </p:nvSpPr>
        <p:spPr>
          <a:xfrm>
            <a:off x="205273" y="761830"/>
            <a:ext cx="11878777" cy="649856"/>
          </a:xfrm>
          <a:prstGeom prst="rect">
            <a:avLst/>
          </a:prstGeom>
          <a:noFill/>
        </p:spPr>
        <p:txBody>
          <a:bodyPr wrap="square" lIns="90000" tIns="46800" rIns="90000" bIns="46800" rtlCol="0">
            <a:noAutofit/>
          </a:bodyPr>
          <a:lstStyle>
            <a:defPPr>
              <a:defRPr lang="zh-CN"/>
            </a:defPPr>
            <a:lvl1pPr algn="ctr">
              <a:lnSpc>
                <a:spcPts val="1600"/>
              </a:lnSpc>
              <a:spcAft>
                <a:spcPts val="1600"/>
              </a:spcAft>
              <a:defRPr>
                <a:latin typeface="Arial" panose="020B0604020202020204" pitchFamily="34" charset="0"/>
                <a:ea typeface="微软雅黑" panose="020B0503020204020204" pitchFamily="34" charset="-122"/>
                <a:cs typeface="Lato Light"/>
              </a:defRPr>
            </a:lvl1pPr>
          </a:lstStyle>
          <a:p>
            <a:pPr marL="0" lvl="0" indent="-285750" algn="l" fontAlgn="ctr">
              <a:lnSpc>
                <a:spcPct val="100000"/>
              </a:lnSpc>
              <a:spcBef>
                <a:spcPts val="0"/>
              </a:spcBef>
              <a:spcAft>
                <a:spcPts val="800"/>
              </a:spcAft>
              <a:buSzPct val="100000"/>
              <a:buFont typeface="Wingdings" panose="05000000000000000000" charset="0"/>
              <a:buNone/>
            </a:pPr>
            <a:r>
              <a:rPr lang="zh-CN" altLang="en-US" sz="2800" spc="60" dirty="0" smtClean="0">
                <a:latin typeface="微软雅黑" panose="020B0503020204020204" pitchFamily="34" charset="-122"/>
                <a:cs typeface="+mn-cs"/>
                <a:sym typeface="+mn-ea"/>
              </a:rPr>
              <a:t>    </a:t>
            </a:r>
            <a:r>
              <a:rPr lang="en-US" altLang="zh-CN" sz="2800" spc="60" dirty="0" smtClean="0">
                <a:latin typeface="微软雅黑" panose="020B0503020204020204" pitchFamily="34" charset="-122"/>
                <a:cs typeface="+mn-cs"/>
                <a:sym typeface="+mn-ea"/>
              </a:rPr>
              <a:t>1.</a:t>
            </a:r>
            <a:r>
              <a:rPr lang="zh-CN" altLang="en-US" sz="2800" spc="60" dirty="0" smtClean="0">
                <a:latin typeface="微软雅黑" panose="020B0503020204020204" pitchFamily="34" charset="-122"/>
                <a:cs typeface="+mn-cs"/>
                <a:sym typeface="+mn-ea"/>
              </a:rPr>
              <a:t>尊重人民主体地位和首创精神</a:t>
            </a:r>
            <a:endParaRPr lang="zh-CN" altLang="en-US" sz="2800" u="none" spc="60" dirty="0">
              <a:solidFill>
                <a:schemeClr val="tx1"/>
              </a:solidFill>
              <a:latin typeface="微软雅黑" panose="020B0503020204020204" pitchFamily="34" charset="-122"/>
              <a:cs typeface="+mn-cs"/>
              <a:sym typeface="+mn-ea"/>
            </a:endParaRPr>
          </a:p>
        </p:txBody>
      </p:sp>
      <p:pic>
        <p:nvPicPr>
          <p:cNvPr id="4" name="图片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0179" y="4907035"/>
            <a:ext cx="2513135" cy="1607576"/>
          </a:xfrm>
          <a:prstGeom prst="rect">
            <a:avLst/>
          </a:prstGeom>
        </p:spPr>
      </p:pic>
      <p:pic>
        <p:nvPicPr>
          <p:cNvPr id="8" name="图片 7"/>
          <p:cNvPicPr>
            <a:picLocks noChangeAspect="1"/>
          </p:cNvPicPr>
          <p:nvPr/>
        </p:nvPicPr>
        <p:blipFill>
          <a:blip r:embed="rId3" cstate="print">
            <a:extLst>
              <a:ext uri="{28A0092B-C50C-407E-A947-70E740481C1C}">
                <a14:useLocalDpi xmlns:a14="http://schemas.microsoft.com/office/drawing/2010/main" val="0"/>
              </a:ext>
            </a:extLst>
          </a:blip>
          <a:srcRect t="18703" r="-812"/>
          <a:stretch>
            <a:fillRect/>
          </a:stretch>
        </p:blipFill>
        <p:spPr>
          <a:xfrm>
            <a:off x="0" y="1524000"/>
            <a:ext cx="2462784" cy="1546746"/>
          </a:xfrm>
          <a:prstGeom prst="rect">
            <a:avLst/>
          </a:prstGeom>
        </p:spPr>
      </p:pic>
      <p:sp>
        <p:nvSpPr>
          <p:cNvPr id="11" name="文本框 10"/>
          <p:cNvSpPr txBox="1"/>
          <p:nvPr>
            <p:custDataLst>
              <p:tags r:id="rId4"/>
            </p:custDataLst>
          </p:nvPr>
        </p:nvSpPr>
        <p:spPr>
          <a:xfrm>
            <a:off x="539931" y="-58558"/>
            <a:ext cx="10972876" cy="609600"/>
          </a:xfrm>
          <a:prstGeom prst="rect">
            <a:avLst/>
          </a:prstGeom>
          <a:noFill/>
        </p:spPr>
        <p:txBody>
          <a:bodyPr wrap="square" lIns="63500" tIns="25400" rIns="63500" bIns="25400" rtlCol="0" anchor="t" anchorCtr="0">
            <a:noAutofit/>
          </a:bodyPr>
          <a:lstStyle/>
          <a:p>
            <a:r>
              <a:rPr lang="zh-CN" altLang="en-US" sz="4000" dirty="0">
                <a:latin typeface="微软雅黑" panose="020B0503020204020204" pitchFamily="34" charset="-122"/>
                <a:ea typeface="微软雅黑" panose="020B0503020204020204" pitchFamily="34" charset="-122"/>
              </a:rPr>
              <a:t>三</a:t>
            </a:r>
            <a:r>
              <a:rPr lang="zh-CN" altLang="en-US" sz="4000" dirty="0" smtClean="0">
                <a:latin typeface="微软雅黑" panose="020B0503020204020204" pitchFamily="34" charset="-122"/>
                <a:ea typeface="微软雅黑" panose="020B0503020204020204" pitchFamily="34" charset="-122"/>
              </a:rPr>
              <a:t>、依靠人民创造历史伟业</a:t>
            </a:r>
            <a:endParaRPr lang="en-US" altLang="zh-CN" sz="4000" dirty="0">
              <a:latin typeface="微软雅黑" panose="020B0503020204020204" pitchFamily="34" charset="-122"/>
              <a:ea typeface="微软雅黑" panose="020B0503020204020204" pitchFamily="34" charset="-122"/>
            </a:endParaRPr>
          </a:p>
        </p:txBody>
      </p:sp>
      <p:sp>
        <p:nvSpPr>
          <p:cNvPr id="10" name="圆角矩形 9"/>
          <p:cNvSpPr/>
          <p:nvPr/>
        </p:nvSpPr>
        <p:spPr bwMode="auto">
          <a:xfrm>
            <a:off x="3075477" y="1979472"/>
            <a:ext cx="8309326" cy="2927564"/>
          </a:xfrm>
          <a:prstGeom prst="roundRect">
            <a:avLst/>
          </a:prstGeom>
          <a:solidFill>
            <a:srgbClr val="F2FCF7"/>
          </a:solidFill>
          <a:ln w="9525" cap="flat" cmpd="sng" algn="ctr">
            <a:solidFill>
              <a:schemeClr val="tx1"/>
            </a:solidFill>
            <a:prstDash val="solid"/>
            <a:round/>
            <a:headEnd type="none" w="med" len="med"/>
            <a:tailEnd type="none" w="med" len="med"/>
          </a:ln>
        </p:spPr>
        <p:txBody>
          <a:bodyPr vert="horz" wrap="square" lIns="91440" tIns="45720" rIns="91440" bIns="45720" numCol="1" rtlCol="0" anchor="t" anchorCtr="0" compatLnSpc="1"/>
          <a:lstStyle/>
          <a:p>
            <a:r>
              <a:rPr lang="zh-CN" altLang="en-US" sz="2400" dirty="0" smtClean="0">
                <a:latin typeface="微软雅黑" panose="020B0503020204020204" pitchFamily="34" charset="-122"/>
                <a:ea typeface="微软雅黑" panose="020B0503020204020204" pitchFamily="34" charset="-122"/>
              </a:rPr>
              <a:t>       大自然</a:t>
            </a:r>
            <a:r>
              <a:rPr lang="zh-CN" altLang="en-US" sz="2400" dirty="0">
                <a:latin typeface="微软雅黑" panose="020B0503020204020204" pitchFamily="34" charset="-122"/>
                <a:ea typeface="微软雅黑" panose="020B0503020204020204" pitchFamily="34" charset="-122"/>
              </a:rPr>
              <a:t>孕育抚养了人类，人类应该以自然为根，尊重自然、顺应自然、保护自然。不尊重自然，违背自然规律，只会遭到自然报复。自然遭到系统性破坏，人类生存发展就成了无源之水、无本之木。我们要像保护眼睛一样保护自然和生态环境，推动形成人与自然和谐共生新格局。</a:t>
            </a:r>
            <a:endParaRPr lang="en-US" altLang="zh-CN" sz="2400" dirty="0">
              <a:latin typeface="微软雅黑" panose="020B0503020204020204" pitchFamily="34" charset="-122"/>
              <a:ea typeface="微软雅黑" panose="020B0503020204020204" pitchFamily="34" charset="-122"/>
            </a:endParaRPr>
          </a:p>
          <a:p>
            <a:r>
              <a:rPr lang="en-US" altLang="zh-CN" sz="2400" dirty="0">
                <a:latin typeface="微软雅黑" panose="020B0503020204020204" pitchFamily="34" charset="-122"/>
                <a:ea typeface="微软雅黑" panose="020B0503020204020204" pitchFamily="34" charset="-122"/>
              </a:rPr>
              <a:t>          </a:t>
            </a:r>
            <a:r>
              <a:rPr lang="en-US" altLang="zh-CN" sz="2400" dirty="0" smtClean="0">
                <a:latin typeface="微软雅黑" panose="020B0503020204020204" pitchFamily="34" charset="-122"/>
                <a:ea typeface="微软雅黑" panose="020B0503020204020204" pitchFamily="34" charset="-122"/>
              </a:rPr>
              <a:t>           </a:t>
            </a:r>
            <a:r>
              <a:rPr lang="en-US" altLang="zh-CN" sz="2200" dirty="0">
                <a:latin typeface="微软雅黑" panose="020B0503020204020204" pitchFamily="34" charset="-122"/>
                <a:ea typeface="微软雅黑" panose="020B0503020204020204" pitchFamily="34" charset="-122"/>
              </a:rPr>
              <a:t>——</a:t>
            </a:r>
            <a:r>
              <a:rPr lang="zh-CN" altLang="en-US" sz="2200" dirty="0">
                <a:latin typeface="微软雅黑" panose="020B0503020204020204" pitchFamily="34" charset="-122"/>
                <a:ea typeface="微软雅黑" panose="020B0503020204020204" pitchFamily="34" charset="-122"/>
              </a:rPr>
              <a:t>习近平</a:t>
            </a:r>
            <a:r>
              <a:rPr lang="en-US" altLang="zh-CN" sz="2200" dirty="0">
                <a:latin typeface="微软雅黑" panose="020B0503020204020204" pitchFamily="34" charset="-122"/>
                <a:ea typeface="微软雅黑" panose="020B0503020204020204" pitchFamily="34" charset="-122"/>
              </a:rPr>
              <a:t>2021</a:t>
            </a:r>
            <a:r>
              <a:rPr lang="zh-CN" altLang="en-US" sz="2200" dirty="0">
                <a:latin typeface="微软雅黑" panose="020B0503020204020204" pitchFamily="34" charset="-122"/>
                <a:ea typeface="微软雅黑" panose="020B0503020204020204" pitchFamily="34" charset="-122"/>
              </a:rPr>
              <a:t>年</a:t>
            </a:r>
            <a:r>
              <a:rPr lang="en-US" altLang="zh-CN" sz="2200" dirty="0">
                <a:latin typeface="微软雅黑" panose="020B0503020204020204" pitchFamily="34" charset="-122"/>
                <a:ea typeface="微软雅黑" panose="020B0503020204020204" pitchFamily="34" charset="-122"/>
              </a:rPr>
              <a:t>4</a:t>
            </a:r>
            <a:r>
              <a:rPr lang="zh-CN" altLang="en-US" sz="2200" dirty="0">
                <a:latin typeface="微软雅黑" panose="020B0503020204020204" pitchFamily="34" charset="-122"/>
                <a:ea typeface="微软雅黑" panose="020B0503020204020204" pitchFamily="34" charset="-122"/>
              </a:rPr>
              <a:t>月</a:t>
            </a:r>
            <a:r>
              <a:rPr lang="en-US" altLang="zh-CN" sz="2200" dirty="0">
                <a:latin typeface="微软雅黑" panose="020B0503020204020204" pitchFamily="34" charset="-122"/>
                <a:ea typeface="微软雅黑" panose="020B0503020204020204" pitchFamily="34" charset="-122"/>
              </a:rPr>
              <a:t>22</a:t>
            </a:r>
            <a:r>
              <a:rPr lang="zh-CN" altLang="en-US" sz="2200" dirty="0">
                <a:latin typeface="微软雅黑" panose="020B0503020204020204" pitchFamily="34" charset="-122"/>
                <a:ea typeface="微软雅黑" panose="020B0503020204020204" pitchFamily="34" charset="-122"/>
              </a:rPr>
              <a:t>日</a:t>
            </a:r>
            <a:r>
              <a:rPr lang="zh-CN" altLang="en-US" sz="2200" dirty="0" smtClean="0">
                <a:latin typeface="微软雅黑" panose="020B0503020204020204" pitchFamily="34" charset="-122"/>
                <a:ea typeface="微软雅黑" panose="020B0503020204020204" pitchFamily="34" charset="-122"/>
              </a:rPr>
              <a:t>在“领导人气候峰会”</a:t>
            </a:r>
            <a:endParaRPr lang="en-US" altLang="zh-CN" sz="2200" dirty="0" smtClean="0">
              <a:latin typeface="微软雅黑" panose="020B0503020204020204" pitchFamily="34" charset="-122"/>
              <a:ea typeface="微软雅黑" panose="020B0503020204020204" pitchFamily="34" charset="-122"/>
            </a:endParaRPr>
          </a:p>
          <a:p>
            <a:r>
              <a:rPr lang="zh-CN" altLang="en-US" sz="2200" dirty="0" smtClean="0">
                <a:latin typeface="微软雅黑" panose="020B0503020204020204" pitchFamily="34" charset="-122"/>
                <a:ea typeface="微软雅黑" panose="020B0503020204020204" pitchFamily="34" charset="-122"/>
              </a:rPr>
              <a:t>上</a:t>
            </a:r>
            <a:r>
              <a:rPr lang="zh-CN" altLang="en-US" sz="2200" dirty="0">
                <a:latin typeface="微软雅黑" panose="020B0503020204020204" pitchFamily="34" charset="-122"/>
                <a:ea typeface="微软雅黑" panose="020B0503020204020204" pitchFamily="34" charset="-122"/>
              </a:rPr>
              <a:t>的讲话</a:t>
            </a:r>
            <a:endParaRPr lang="zh-CN" altLang="en-US" sz="2200" dirty="0">
              <a:latin typeface="微软雅黑" panose="020B0503020204020204" pitchFamily="34" charset="-122"/>
              <a:ea typeface="微软雅黑" panose="020B0503020204020204" pitchFamily="34" charset="-122"/>
            </a:endParaRPr>
          </a:p>
        </p:txBody>
      </p:sp>
      <p:pic>
        <p:nvPicPr>
          <p:cNvPr id="2050" name="Picture 2"/>
          <p:cNvPicPr>
            <a:picLocks noChangeAspect="1" noChangeArrowheads="1"/>
          </p:cNvPicPr>
          <p:nvPr/>
        </p:nvPicPr>
        <p:blipFill>
          <a:blip r:embed="rId5"/>
          <a:srcRect/>
          <a:stretch>
            <a:fillRect/>
          </a:stretch>
        </p:blipFill>
        <p:spPr bwMode="auto">
          <a:xfrm>
            <a:off x="1" y="3154299"/>
            <a:ext cx="2438400" cy="1637869"/>
          </a:xfrm>
          <a:prstGeom prst="rect">
            <a:avLst/>
          </a:prstGeom>
          <a:noFill/>
          <a:ln w="9525">
            <a:noFill/>
            <a:miter lim="800000"/>
            <a:headEnd/>
            <a:tailEnd/>
          </a:ln>
          <a:effectLst/>
        </p:spPr>
      </p:pic>
    </p:spTree>
  </p:cSld>
  <p:clrMapOvr>
    <a:masterClrMapping/>
  </p:clrMapOvr>
  <p:timing>
    <p:tnLst>
      <p:par>
        <p:cTn id="1" dur="indefinite" restart="never" nodeType="tmRoot"/>
      </p:par>
    </p:tnLst>
    <p:bldLst>
      <p:bldP spid="3" grpId="0"/>
    </p:bldLst>
  </p:timing>
</p:sld>
</file>

<file path=ppt/tags/tag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10.xml><?xml version="1.0" encoding="utf-8"?>
<p:tagLst xmlns:p="http://schemas.openxmlformats.org/presentationml/2006/main">
  <p:tag name="KSO_WM_FULL_TEXT_BEAUTIFY_COPY_ID" val="958"/>
</p:tagLst>
</file>

<file path=ppt/tags/tag11.xml><?xml version="1.0" encoding="utf-8"?>
<p:tagLst xmlns:p="http://schemas.openxmlformats.org/presentationml/2006/main">
  <p:tag name="KSO_WM_FULL_TEXT_BEAUTIFY_COPY_ID" val="959"/>
</p:tagLst>
</file>

<file path=ppt/tags/tag12.xml><?xml version="1.0" encoding="utf-8"?>
<p:tagLst xmlns:p="http://schemas.openxmlformats.org/presentationml/2006/main">
  <p:tag name="KSO_WM_FULL_TEXT_BEAUTIFY_COPY_ID" val="960"/>
</p:tagLst>
</file>

<file path=ppt/tags/tag13.xml><?xml version="1.0" encoding="utf-8"?>
<p:tagLst xmlns:p="http://schemas.openxmlformats.org/presentationml/2006/main">
  <p:tag name="KSO_WM_FULL_TEXT_BEAUTIFY_COPY_ID" val="961"/>
</p:tagLst>
</file>

<file path=ppt/tags/tag14.xml><?xml version="1.0" encoding="utf-8"?>
<p:tagLst xmlns:p="http://schemas.openxmlformats.org/presentationml/2006/main">
  <p:tag name="KSO_WM_FULL_TEXT_BEAUTIFY_COPY_ID" val="962"/>
</p:tagLst>
</file>

<file path=ppt/tags/tag15.xml><?xml version="1.0" encoding="utf-8"?>
<p:tagLst xmlns:p="http://schemas.openxmlformats.org/presentationml/2006/main">
  <p:tag name="KSO_WM_FULL_TEXT_BEAUTIFY_COPY_ID" val="963"/>
</p:tagLst>
</file>

<file path=ppt/tags/tag16.xml><?xml version="1.0" encoding="utf-8"?>
<p:tagLst xmlns:p="http://schemas.openxmlformats.org/presentationml/2006/main">
  <p:tag name="KSO_WM_FULL_TEXT_BEAUTIFY_COPY_ID" val="964"/>
</p:tagLst>
</file>

<file path=ppt/tags/tag17.xml><?xml version="1.0" encoding="utf-8"?>
<p:tagLst xmlns:p="http://schemas.openxmlformats.org/presentationml/2006/main">
  <p:tag name="KSO_WM_FULL_TEXT_BEAUTIFY_COPY_ID" val="965"/>
</p:tagLst>
</file>

<file path=ppt/tags/tag18.xml><?xml version="1.0" encoding="utf-8"?>
<p:tagLst xmlns:p="http://schemas.openxmlformats.org/presentationml/2006/main">
  <p:tag name="KSO_WM_FULL_TEXT_BEAUTIFY_COPY_ID" val="966"/>
</p:tagLst>
</file>

<file path=ppt/tags/tag19.xml><?xml version="1.0" encoding="utf-8"?>
<p:tagLst xmlns:p="http://schemas.openxmlformats.org/presentationml/2006/main">
  <p:tag name="KSO_WM_FULL_TEXT_BEAUTIFY_COPY_ID" val="967"/>
</p:tagLst>
</file>

<file path=ppt/tags/tag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20.xml><?xml version="1.0" encoding="utf-8"?>
<p:tagLst xmlns:p="http://schemas.openxmlformats.org/presentationml/2006/main">
  <p:tag name="KSO_WM_FULL_TEXT_BEAUTIFY_COPY_ID" val="968"/>
</p:tagLst>
</file>

<file path=ppt/tags/tag21.xml><?xml version="1.0" encoding="utf-8"?>
<p:tagLst xmlns:p="http://schemas.openxmlformats.org/presentationml/2006/main">
  <p:tag name="KSO_WM_FULL_TEXT_BEAUTIFY_COPY_ID" val="969"/>
</p:tagLst>
</file>

<file path=ppt/tags/tag22.xml><?xml version="1.0" encoding="utf-8"?>
<p:tagLst xmlns:p="http://schemas.openxmlformats.org/presentationml/2006/main">
  <p:tag name="KSO_WM_FULL_TEXT_BEAUTIFY_COPY_ID" val="970"/>
</p:tagLst>
</file>

<file path=ppt/tags/tag23.xml><?xml version="1.0" encoding="utf-8"?>
<p:tagLst xmlns:p="http://schemas.openxmlformats.org/presentationml/2006/main">
  <p:tag name="KSO_WM_FULL_TEXT_BEAUTIFY_COPY_ID" val="971"/>
</p:tagLst>
</file>

<file path=ppt/tags/tag24.xml><?xml version="1.0" encoding="utf-8"?>
<p:tagLst xmlns:p="http://schemas.openxmlformats.org/presentationml/2006/main">
  <p:tag name="KSO_WM_FULL_TEXT_BEAUTIFY_COPY_ID" val="972"/>
</p:tagLst>
</file>

<file path=ppt/tags/tag25.xml><?xml version="1.0" encoding="utf-8"?>
<p:tagLst xmlns:p="http://schemas.openxmlformats.org/presentationml/2006/main">
  <p:tag name="KSO_WM_FULL_TEXT_BEAUTIFY_COPY_ID" val="978"/>
</p:tagLst>
</file>

<file path=ppt/tags/tag26.xml><?xml version="1.0" encoding="utf-8"?>
<p:tagLst xmlns:p="http://schemas.openxmlformats.org/presentationml/2006/main">
  <p:tag name="KSO_WM_FULL_TEXT_BEAUTIFY_COPY_ID" val="979"/>
</p:tagLst>
</file>

<file path=ppt/tags/tag27.xml><?xml version="1.0" encoding="utf-8"?>
<p:tagLst xmlns:p="http://schemas.openxmlformats.org/presentationml/2006/main">
  <p:tag name="KSO_WM_FULL_TEXT_BEAUTIFY_COPY_ID" val="976"/>
</p:tagLst>
</file>

<file path=ppt/tags/tag28.xml><?xml version="1.0" encoding="utf-8"?>
<p:tagLst xmlns:p="http://schemas.openxmlformats.org/presentationml/2006/main">
  <p:tag name="KSO_WM_FULL_TEXT_BEAUTIFY_COPY_ID" val="977"/>
</p:tagLst>
</file>

<file path=ppt/tags/tag29.xml><?xml version="1.0" encoding="utf-8"?>
<p:tagLst xmlns:p="http://schemas.openxmlformats.org/presentationml/2006/main">
  <p:tag name="KSO_WM_FULL_TEXT_BEAUTIFY_COPY_ID" val="984"/>
</p:tagLst>
</file>

<file path=ppt/tags/tag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30.xml><?xml version="1.0" encoding="utf-8"?>
<p:tagLst xmlns:p="http://schemas.openxmlformats.org/presentationml/2006/main">
  <p:tag name="KSO_WM_FULL_TEXT_BEAUTIFY_COPY_ID" val="985"/>
</p:tagLst>
</file>

<file path=ppt/tags/tag31.xml><?xml version="1.0" encoding="utf-8"?>
<p:tagLst xmlns:p="http://schemas.openxmlformats.org/presentationml/2006/main">
  <p:tag name="KSO_WM_FULL_TEXT_BEAUTIFY_COPY_ID" val="983"/>
</p:tagLst>
</file>

<file path=ppt/tags/tag32.xml><?xml version="1.0" encoding="utf-8"?>
<p:tagLst xmlns:p="http://schemas.openxmlformats.org/presentationml/2006/main">
  <p:tag name="KSO_WM_FULL_TEXT_BEAUTIFY_COPY_ID" val="984"/>
</p:tagLst>
</file>

<file path=ppt/tags/tag33.xml><?xml version="1.0" encoding="utf-8"?>
<p:tagLst xmlns:p="http://schemas.openxmlformats.org/presentationml/2006/main">
  <p:tag name="KSO_WM_FULL_TEXT_BEAUTIFY_COPY_ID" val="985"/>
</p:tagLst>
</file>

<file path=ppt/tags/tag34.xml><?xml version="1.0" encoding="utf-8"?>
<p:tagLst xmlns:p="http://schemas.openxmlformats.org/presentationml/2006/main">
  <p:tag name="KSO_WM_FULL_TEXT_BEAUTIFY_COPY_ID" val="983"/>
</p:tagLst>
</file>

<file path=ppt/tags/tag35.xml><?xml version="1.0" encoding="utf-8"?>
<p:tagLst xmlns:p="http://schemas.openxmlformats.org/presentationml/2006/main">
  <p:tag name="KSO_WM_FULL_TEXT_BEAUTIFY_COPY_ID" val="984"/>
</p:tagLst>
</file>

<file path=ppt/tags/tag36.xml><?xml version="1.0" encoding="utf-8"?>
<p:tagLst xmlns:p="http://schemas.openxmlformats.org/presentationml/2006/main">
  <p:tag name="KSO_WM_FULL_TEXT_BEAUTIFY_COPY_ID" val="985"/>
</p:tagLst>
</file>

<file path=ppt/tags/tag37.xml><?xml version="1.0" encoding="utf-8"?>
<p:tagLst xmlns:p="http://schemas.openxmlformats.org/presentationml/2006/main">
  <p:tag name="KSO_WM_FULL_TEXT_BEAUTIFY_COPY_ID" val="983"/>
</p:tagLst>
</file>

<file path=ppt/tags/tag38.xml><?xml version="1.0" encoding="utf-8"?>
<p:tagLst xmlns:p="http://schemas.openxmlformats.org/presentationml/2006/main">
  <p:tag name="KSO_WM_FULL_TEXT_BEAUTIFY_COPY_ID" val="984"/>
</p:tagLst>
</file>

<file path=ppt/tags/tag39.xml><?xml version="1.0" encoding="utf-8"?>
<p:tagLst xmlns:p="http://schemas.openxmlformats.org/presentationml/2006/main">
  <p:tag name="KSO_WM_FULL_TEXT_BEAUTIFY_COPY_ID" val="985"/>
</p:tagLst>
</file>

<file path=ppt/tags/tag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40.xml><?xml version="1.0" encoding="utf-8"?>
<p:tagLst xmlns:p="http://schemas.openxmlformats.org/presentationml/2006/main">
  <p:tag name="KSO_WM_FULL_TEXT_BEAUTIFY_COPY_ID" val="983"/>
</p:tagLst>
</file>

<file path=ppt/tags/tag41.xml><?xml version="1.0" encoding="utf-8"?>
<p:tagLst xmlns:p="http://schemas.openxmlformats.org/presentationml/2006/main">
  <p:tag name="KSO_WM_UNIT_SUBTYPE" val="a"/>
  <p:tag name="KSO_WM_UNIT_PRESET_TEXT" val="单击此处添加正文具体内容"/>
  <p:tag name="KSO_WM_UNIT_NOCLEAR" val="0"/>
  <p:tag name="KSO_WM_UNIT_VALUE" val="36"/>
  <p:tag name="KSO_WM_UNIT_HIGHLIGHT" val="0"/>
  <p:tag name="KSO_WM_UNIT_COMPATIBLE" val="0"/>
  <p:tag name="KSO_WM_UNIT_DIAGRAM_ISNUMVISUAL" val="0"/>
  <p:tag name="KSO_WM_UNIT_DIAGRAM_ISREFERUNIT" val="0"/>
  <p:tag name="KSO_WM_DIAGRAM_GROUP_CODE" val="l1-1"/>
  <p:tag name="KSO_WM_UNIT_TYPE" val="l_h_f"/>
  <p:tag name="KSO_WM_UNIT_INDEX" val="1_5_1"/>
  <p:tag name="KSO_WM_UNIT_ID" val="diagram20174805_5*l_h_f*1_5_1"/>
  <p:tag name="KSO_WM_TEMPLATE_CATEGORY" val="diagram"/>
  <p:tag name="KSO_WM_TEMPLATE_INDEX" val="20174805"/>
  <p:tag name="KSO_WM_UNIT_LAYERLEVEL" val="1_1_1"/>
  <p:tag name="KSO_WM_TAG_VERSION" val="1.0"/>
  <p:tag name="KSO_WM_BEAUTIFY_FLAG" val="#wm#"/>
  <p:tag name="KSO_WM_UNIT_TEXT_FILL_FORE_SCHEMECOLOR_INDEX_BRIGHTNESS" val="0"/>
  <p:tag name="KSO_WM_UNIT_TEXT_FILL_FORE_SCHEMECOLOR_INDEX" val="13"/>
  <p:tag name="KSO_WM_UNIT_TEXT_FILL_TYPE" val="1"/>
  <p:tag name="KSO_WM_UNIT_USESOURCEFORMAT_APPLY" val="1"/>
  <p:tag name="KSO_WM_FULL_TEXT_BEAUTIFY_COPY_ID" val="80"/>
</p:tagLst>
</file>

<file path=ppt/tags/tag42.xml><?xml version="1.0" encoding="utf-8"?>
<p:tagLst xmlns:p="http://schemas.openxmlformats.org/presentationml/2006/main">
  <p:tag name="KSO_WM_UNIT_SUBTYPE" val="a"/>
  <p:tag name="KSO_WM_UNIT_PRESET_TEXT" val="单击此处添加正文具体内容"/>
  <p:tag name="KSO_WM_UNIT_NOCLEAR" val="0"/>
  <p:tag name="KSO_WM_UNIT_VALUE" val="36"/>
  <p:tag name="KSO_WM_UNIT_HIGHLIGHT" val="0"/>
  <p:tag name="KSO_WM_UNIT_COMPATIBLE" val="0"/>
  <p:tag name="KSO_WM_UNIT_DIAGRAM_ISNUMVISUAL" val="0"/>
  <p:tag name="KSO_WM_UNIT_DIAGRAM_ISREFERUNIT" val="0"/>
  <p:tag name="KSO_WM_DIAGRAM_GROUP_CODE" val="l1-1"/>
  <p:tag name="KSO_WM_UNIT_TYPE" val="l_h_f"/>
  <p:tag name="KSO_WM_UNIT_INDEX" val="1_1_1"/>
  <p:tag name="KSO_WM_UNIT_ID" val="diagram20174805_5*l_h_f*1_1_1"/>
  <p:tag name="KSO_WM_TEMPLATE_CATEGORY" val="diagram"/>
  <p:tag name="KSO_WM_TEMPLATE_INDEX" val="20174805"/>
  <p:tag name="KSO_WM_UNIT_LAYERLEVEL" val="1_1_1"/>
  <p:tag name="KSO_WM_TAG_VERSION" val="1.0"/>
  <p:tag name="KSO_WM_BEAUTIFY_FLAG" val="#wm#"/>
  <p:tag name="KSO_WM_UNIT_TEXT_FILL_FORE_SCHEMECOLOR_INDEX_BRIGHTNESS" val="0"/>
  <p:tag name="KSO_WM_UNIT_TEXT_FILL_FORE_SCHEMECOLOR_INDEX" val="13"/>
  <p:tag name="KSO_WM_UNIT_TEXT_FILL_TYPE" val="1"/>
  <p:tag name="KSO_WM_UNIT_USESOURCEFORMAT_APPLY" val="1"/>
  <p:tag name="KSO_WM_FULL_TEXT_BEAUTIFY_COPY_ID" val="85"/>
</p:tagLst>
</file>

<file path=ppt/tags/tag43.xml><?xml version="1.0" encoding="utf-8"?>
<p:tagLst xmlns:p="http://schemas.openxmlformats.org/presentationml/2006/main">
  <p:tag name="KSO_WM_UNIT_ISCONTENTSTITLE" val="0"/>
  <p:tag name="KSO_WM_UNIT_ISNUMDGMTITLE" val="0"/>
  <p:tag name="KSO_WM_UNIT_NOCLEAR" val="0"/>
  <p:tag name="KSO_WM_UNIT_VALUE" val="30"/>
  <p:tag name="KSO_WM_UNIT_HIGHLIGHT" val="0"/>
  <p:tag name="KSO_WM_UNIT_COMPATIBLE" val="0"/>
  <p:tag name="KSO_WM_UNIT_DIAGRAM_ISNUMVISUAL" val="0"/>
  <p:tag name="KSO_WM_UNIT_DIAGRAM_ISREFERUNIT" val="0"/>
  <p:tag name="KSO_WM_UNIT_TYPE" val="a"/>
  <p:tag name="KSO_WM_UNIT_INDEX" val="1"/>
  <p:tag name="KSO_WM_UNIT_ID" val="diagram20213676_1*a*1"/>
  <p:tag name="KSO_WM_TEMPLATE_CATEGORY" val="diagram"/>
  <p:tag name="KSO_WM_TEMPLATE_INDEX" val="20213676"/>
  <p:tag name="KSO_WM_UNIT_LAYERLEVEL" val="1"/>
  <p:tag name="KSO_WM_TAG_VERSION" val="1.0"/>
  <p:tag name="KSO_WM_BEAUTIFY_FLAG" val="#wm#"/>
  <p:tag name="KSO_WM_UNIT_PRESET_TEXT" val="单击此处添加大标题内容"/>
  <p:tag name="KSO_WM_UNIT_DEFAULT_FONT" val="24;44;4"/>
  <p:tag name="KSO_WM_UNIT_BLOCK" val="0"/>
  <p:tag name="KSO_WM_UNIT_SHOW_EDIT_AREA_INDICATION" val="1"/>
  <p:tag name="KSO_WM_CHIP_GROUPID" val="5e7881253197e252a37019b5"/>
  <p:tag name="KSO_WM_CHIP_XID" val="5e7881253197e252a37019b6"/>
  <p:tag name="KSO_WM_UNIT_DEC_AREA_ID" val="761b91491ab34d0986903b94552322e2"/>
  <p:tag name="KSO_WM_UNIT_DECORATE_INFO" val="{&quot;ReferentInfo&quot;:{&quot;Id&quot;:&quot;slide&quot;,&quot;X&quot;:{&quot;Pos&quot;:0},&quot;Y&quot;:{&quot;Pos&quot;:0}},&quot;DecorateInfoX&quot;:{&quot;Pos&quot;:0,&quot;IsAbs&quot;:false},&quot;DecorateInfoY&quot;:{&quot;Pos&quot;:0,&quot;IsAbs&quot;:false},&quot;DecorateInfoW&quot;:{&quot;IsAbs&quot;:false},&quot;DecorateInfoH&quot;:{&quot;IsAbs&quot;:false},&quot;whChangeMode&quot;:0}"/>
  <p:tag name="KSO_WM_UNIT_SM_LIMIT_TYPE" val="2"/>
  <p:tag name="KSO_WM_CHIP_FILLAREA_FILL_RULE" val="{&quot;fill_align&quot;:&quot;lt&quot;,&quot;fill_mode&quot;:&quot;full&quot;,&quot;sacle_strategy&quot;:&quot;smart&quot;}"/>
  <p:tag name="KSO_WM_ASSEMBLE_CHIP_INDEX" val="d7d2bd0a60e34835badc2d84fd8f1268"/>
  <p:tag name="KSO_WM_UNIT_TEXT_FILL_FORE_SCHEMECOLOR_INDEX_BRIGHTNESS" val="0"/>
  <p:tag name="KSO_WM_UNIT_TEXT_FILL_FORE_SCHEMECOLOR_INDEX" val="13"/>
  <p:tag name="KSO_WM_UNIT_TEXT_FILL_TYPE" val="1"/>
  <p:tag name="KSO_WM_TEMPLATE_ASSEMBLE_XID" val="5fd0b9141fa9d42129dd4ca5"/>
  <p:tag name="KSO_WM_TEMPLATE_ASSEMBLE_GROUPID" val="5fd0b9141fa9d42129dd4ca5"/>
  <p:tag name="KSO_WM_FULL_TEXT_BEAUTIFY_COPY_ID" val="22"/>
</p:tagLst>
</file>

<file path=ppt/tags/tag44.xml><?xml version="1.0" encoding="utf-8"?>
<p:tagLst xmlns:p="http://schemas.openxmlformats.org/presentationml/2006/main">
  <p:tag name="KSO_WM_SLIDE_ID" val="diagram20213676_1"/>
  <p:tag name="KSO_WM_TEMPLATE_SUBCATEGORY" val="21"/>
  <p:tag name="KSO_WM_SLIDE_ITEM_CNT" val="0"/>
  <p:tag name="KSO_WM_SLIDE_INDEX" val="1"/>
  <p:tag name="KSO_WM_TAG_VERSION" val="1.0"/>
  <p:tag name="KSO_WM_BEAUTIFY_FLAG" val="#wm#"/>
  <p:tag name="KSO_WM_TEMPLATE_CATEGORY" val="diagram"/>
  <p:tag name="KSO_WM_TEMPLATE_INDEX" val="20213676"/>
  <p:tag name="KSO_WM_SLIDE_LAYOUT" val="a_d"/>
  <p:tag name="KSO_WM_SLIDE_LAYOUT_CNT" val="1_1"/>
  <p:tag name="KSO_WM_SLIDE_TYPE" val="text"/>
  <p:tag name="KSO_WM_SLIDE_SUBTYPE" val="picTxt"/>
  <p:tag name="KSO_WM_SLIDE_SIZE" val="864*396"/>
  <p:tag name="KSO_WM_SLIDE_POSITION" val="48*48"/>
  <p:tag name="KSO_WM_TEMPLATE_MASTER_TYPE" val="0"/>
  <p:tag name="KSO_WM_TEMPLATE_COLOR_TYPE" val="1"/>
  <p:tag name="KSO_WM_SLIDE_CAN_ADD_NAVIGATION" val="1"/>
  <p:tag name="KSO_WM_SLIDE_BACKGROUND" val="[&quot;general&quot;]"/>
  <p:tag name="KSO_WM_SLIDE_RATIO" val="1.777778"/>
  <p:tag name="KSO_WM_CHIP_INFOS" val="{&quot;type&quot;:0,&quot;layout_type&quot;:&quot;topbottom&quot;,&quot;layout_feature&quot;:1,&quot;aspect_ratio&quot;:&quot;16:9&quot;,&quot;same_font_size&quot;:false,&quot;diagram&quot;:{&quot;type&quot;:[],&quot;direction&quot;:0,&quot;isSupportDecBetweenItems&quot;:false},&quot;tags&quot;:{&quot;style&quot;:[&quot;商务&quot;,&quot;简约&quot;,&quot;文艺清新&quot;,&quot;中国风&quot;,&quot;卡通&quot;,&quot;欧美风&quot;,&quot;黑板风&quot;,&quot;渐变风&quot;,&quot;党政风&quot;]},&quot;slide_type&quot;:[&quot;text&quot;]}"/>
  <p:tag name="KSO_WM_CHIP_FILLPROP" val="[[{&quot;text_align&quot;:&quot;lt&quot;,&quot;text_direction&quot;:&quot;horizontal&quot;,&quot;support_big_font&quot;:false,&quot;fill_id&quot;:&quot;fbc1d1c81b9c4bca8f09873cfc4ac6db&quot;,&quot;fill_align&quot;:&quot;lt&quot;,&quot;chip_types&quot;:[&quot;header&quot;]},{&quot;text_align&quot;:&quot;lt&quot;,&quot;text_direction&quot;:&quot;horizontal&quot;,&quot;support_big_font&quot;:false,&quot;fill_id&quot;:&quot;736496b0653343f1bfd4c6dc9c47e1b4&quot;,&quot;fill_align&quot;:&quot;lt&quot;,&quot;chip_types&quot;:[&quot;text&quot;]}],[{&quot;text_align&quot;:&quot;lt&quot;,&quot;text_direction&quot;:&quot;horizontal&quot;,&quot;support_big_font&quot;:false,&quot;fill_id&quot;:&quot;fbc1d1c81b9c4bca8f09873cfc4ac6db&quot;,&quot;fill_align&quot;:&quot;lt&quot;,&quot;chip_types&quot;:[&quot;header&quot;]},{&quot;text_align&quot;:&quot;lm&quot;,&quot;text_direction&quot;:&quot;horizontal&quot;,&quot;support_features&quot;:[&quot;collage&quot;,&quot;carousel&quot;],&quot;support_big_font&quot;:false,&quot;fill_id&quot;:&quot;736496b0653343f1bfd4c6dc9c47e1b4&quot;,&quot;fill_align&quot;:&quot;cm&quot;,&quot;chip_types&quot;:[&quot;diagram&quot;,&quot;pictext&quot;,&quot;picture&quot;,&quot;chart&quot;,&quot;table&quot;,&quot;video&quot;]}]]"/>
  <p:tag name="KSO_WM_CHIP_XID" val="5f696419553136823a5e6172"/>
  <p:tag name="KSO_WM_CHIP_GROUPID" val="5f5ee1ca4d6848d78f644aec"/>
  <p:tag name="KSO_WM_SLIDE_BK_DARK_LIGHT" val="2"/>
  <p:tag name="KSO_WM_SLIDE_BACKGROUND_TYPE" val="general"/>
  <p:tag name="KSO_WM_SLIDE_SUPPORT_FEATURE_TYPE" val="3"/>
  <p:tag name="KSO_WM_TEMPLATE_ASSEMBLE_XID" val="5fd0b9141fa9d42129dd4ca5"/>
  <p:tag name="KSO_WM_TEMPLATE_ASSEMBLE_GROUPID" val="5fd0b9141fa9d42129dd4ca5"/>
  <p:tag name="KSO_WM_SLIDE_LAYOUT_INFO" val="{&quot;backgroundInfo&quot;:[{&quot;bottom&quot;:0,&quot;bottomAbs&quot;:false,&quot;left&quot;:0,&quot;leftAbs&quot;:false,&quot;right&quot;:0,&quot;rightAbs&quot;:false,&quot;top&quot;:0,&quot;topAbs&quot;:false,&quot;type&quot;:&quot;general&quot;}],&quot;id&quot;:&quot;2020-12-09T19:46:28&quot;,&quot;maxSize&quot;:{&quot;size1&quot;:26.699999999999999},&quot;minSize&quot;:{&quot;size1&quot;:17.800000000000001},&quot;normalSize&quot;:{&quot;size1&quot;:17.800000000000001},&quot;subLayout&quot;:[{&quot;id&quot;:&quot;2020-12-09T19:46:28&quot;,&quot;margin&quot;:{&quot;bottom&quot;:0,&quot;left&quot;:1.6929999589920044,&quot;right&quot;:1.6929999589920044,&quot;top&quot;:1.6929999589920044},&quot;type&quot;:0},{&quot;id&quot;:&quot;2020-12-09T19:46:28&quot;,&quot;margin&quot;:{&quot;bottom&quot;:1.6929999589920044,&quot;left&quot;:1.6929999589920044,&quot;right&quot;:1.6929999589920044,&quot;top&quot;:0.84700000286102295},&quot;type&quot;:0}],&quot;type&quot;:0}"/>
  <p:tag name="FIXED_XID_TMP" val="5f5ee1ca4d6848d78f644aec"/>
  <p:tag name="KSO_WM_CHIP_DECFILLPROP" val="[]"/>
  <p:tag name="KSO_WM_FULL_TEXT_BEAUTIFY_COPY_ID" val="150995514"/>
  <p:tag name="KSO_WM_SPECIAL_SOURCE" val="bdnull"/>
</p:tagLst>
</file>

<file path=ppt/tags/tag45.xml><?xml version="1.0" encoding="utf-8"?>
<p:tagLst xmlns:p="http://schemas.openxmlformats.org/presentationml/2006/main">
  <p:tag name="KSO_WM_UNIT_SUBTYPE" val="a"/>
  <p:tag name="KSO_WM_UNIT_PRESET_TEXT" val="单击此处添加正文具体内容"/>
  <p:tag name="KSO_WM_UNIT_NOCLEAR" val="0"/>
  <p:tag name="KSO_WM_UNIT_VALUE" val="36"/>
  <p:tag name="KSO_WM_UNIT_HIGHLIGHT" val="0"/>
  <p:tag name="KSO_WM_UNIT_COMPATIBLE" val="0"/>
  <p:tag name="KSO_WM_UNIT_DIAGRAM_ISNUMVISUAL" val="0"/>
  <p:tag name="KSO_WM_UNIT_DIAGRAM_ISREFERUNIT" val="0"/>
  <p:tag name="KSO_WM_DIAGRAM_GROUP_CODE" val="l1-1"/>
  <p:tag name="KSO_WM_UNIT_TYPE" val="l_h_f"/>
  <p:tag name="KSO_WM_UNIT_INDEX" val="1_1_1"/>
  <p:tag name="KSO_WM_UNIT_ID" val="diagram20174805_5*l_h_f*1_1_1"/>
  <p:tag name="KSO_WM_TEMPLATE_CATEGORY" val="diagram"/>
  <p:tag name="KSO_WM_TEMPLATE_INDEX" val="20174805"/>
  <p:tag name="KSO_WM_UNIT_LAYERLEVEL" val="1_1_1"/>
  <p:tag name="KSO_WM_TAG_VERSION" val="1.0"/>
  <p:tag name="KSO_WM_BEAUTIFY_FLAG" val="#wm#"/>
  <p:tag name="KSO_WM_UNIT_TEXT_FILL_FORE_SCHEMECOLOR_INDEX_BRIGHTNESS" val="0"/>
  <p:tag name="KSO_WM_UNIT_TEXT_FILL_FORE_SCHEMECOLOR_INDEX" val="13"/>
  <p:tag name="KSO_WM_UNIT_TEXT_FILL_TYPE" val="1"/>
  <p:tag name="KSO_WM_UNIT_USESOURCEFORMAT_APPLY" val="1"/>
  <p:tag name="KSO_WM_FULL_TEXT_BEAUTIFY_COPY_ID" val="85"/>
</p:tagLst>
</file>

<file path=ppt/tags/tag46.xml><?xml version="1.0" encoding="utf-8"?>
<p:tagLst xmlns:p="http://schemas.openxmlformats.org/presentationml/2006/main">
  <p:tag name="KSO_WM_UNIT_ISCONTENTSTITLE" val="0"/>
  <p:tag name="KSO_WM_UNIT_ISNUMDGMTITLE" val="0"/>
  <p:tag name="KSO_WM_UNIT_NOCLEAR" val="0"/>
  <p:tag name="KSO_WM_UNIT_VALUE" val="30"/>
  <p:tag name="KSO_WM_UNIT_HIGHLIGHT" val="0"/>
  <p:tag name="KSO_WM_UNIT_COMPATIBLE" val="0"/>
  <p:tag name="KSO_WM_UNIT_DIAGRAM_ISNUMVISUAL" val="0"/>
  <p:tag name="KSO_WM_UNIT_DIAGRAM_ISREFERUNIT" val="0"/>
  <p:tag name="KSO_WM_UNIT_TYPE" val="a"/>
  <p:tag name="KSO_WM_UNIT_INDEX" val="1"/>
  <p:tag name="KSO_WM_UNIT_ID" val="diagram20213676_1*a*1"/>
  <p:tag name="KSO_WM_TEMPLATE_CATEGORY" val="diagram"/>
  <p:tag name="KSO_WM_TEMPLATE_INDEX" val="20213676"/>
  <p:tag name="KSO_WM_UNIT_LAYERLEVEL" val="1"/>
  <p:tag name="KSO_WM_TAG_VERSION" val="1.0"/>
  <p:tag name="KSO_WM_BEAUTIFY_FLAG" val="#wm#"/>
  <p:tag name="KSO_WM_UNIT_PRESET_TEXT" val="单击此处添加大标题内容"/>
  <p:tag name="KSO_WM_UNIT_DEFAULT_FONT" val="24;44;4"/>
  <p:tag name="KSO_WM_UNIT_BLOCK" val="0"/>
  <p:tag name="KSO_WM_UNIT_SHOW_EDIT_AREA_INDICATION" val="1"/>
  <p:tag name="KSO_WM_CHIP_GROUPID" val="5e7881253197e252a37019b5"/>
  <p:tag name="KSO_WM_CHIP_XID" val="5e7881253197e252a37019b6"/>
  <p:tag name="KSO_WM_UNIT_DEC_AREA_ID" val="761b91491ab34d0986903b94552322e2"/>
  <p:tag name="KSO_WM_UNIT_DECORATE_INFO" val="{&quot;ReferentInfo&quot;:{&quot;Id&quot;:&quot;slide&quot;,&quot;X&quot;:{&quot;Pos&quot;:0},&quot;Y&quot;:{&quot;Pos&quot;:0}},&quot;DecorateInfoX&quot;:{&quot;Pos&quot;:0,&quot;IsAbs&quot;:false},&quot;DecorateInfoY&quot;:{&quot;Pos&quot;:0,&quot;IsAbs&quot;:false},&quot;DecorateInfoW&quot;:{&quot;IsAbs&quot;:false},&quot;DecorateInfoH&quot;:{&quot;IsAbs&quot;:false},&quot;whChangeMode&quot;:0}"/>
  <p:tag name="KSO_WM_UNIT_SM_LIMIT_TYPE" val="2"/>
  <p:tag name="KSO_WM_CHIP_FILLAREA_FILL_RULE" val="{&quot;fill_align&quot;:&quot;lt&quot;,&quot;fill_mode&quot;:&quot;full&quot;,&quot;sacle_strategy&quot;:&quot;smart&quot;}"/>
  <p:tag name="KSO_WM_ASSEMBLE_CHIP_INDEX" val="d7d2bd0a60e34835badc2d84fd8f1268"/>
  <p:tag name="KSO_WM_UNIT_TEXT_FILL_FORE_SCHEMECOLOR_INDEX_BRIGHTNESS" val="0"/>
  <p:tag name="KSO_WM_UNIT_TEXT_FILL_FORE_SCHEMECOLOR_INDEX" val="13"/>
  <p:tag name="KSO_WM_UNIT_TEXT_FILL_TYPE" val="1"/>
  <p:tag name="KSO_WM_TEMPLATE_ASSEMBLE_XID" val="5fd0b9141fa9d42129dd4ca5"/>
  <p:tag name="KSO_WM_TEMPLATE_ASSEMBLE_GROUPID" val="5fd0b9141fa9d42129dd4ca5"/>
  <p:tag name="KSO_WM_FULL_TEXT_BEAUTIFY_COPY_ID" val="22"/>
</p:tagLst>
</file>

<file path=ppt/tags/tag47.xml><?xml version="1.0" encoding="utf-8"?>
<p:tagLst xmlns:p="http://schemas.openxmlformats.org/presentationml/2006/main">
  <p:tag name="KSO_WM_UNIT_SUBTYPE" val="a"/>
  <p:tag name="KSO_WM_UNIT_PRESET_TEXT" val="单击此处添加正文具体内容"/>
  <p:tag name="KSO_WM_UNIT_NOCLEAR" val="0"/>
  <p:tag name="KSO_WM_UNIT_VALUE" val="36"/>
  <p:tag name="KSO_WM_UNIT_HIGHLIGHT" val="0"/>
  <p:tag name="KSO_WM_UNIT_COMPATIBLE" val="0"/>
  <p:tag name="KSO_WM_UNIT_DIAGRAM_ISNUMVISUAL" val="0"/>
  <p:tag name="KSO_WM_UNIT_DIAGRAM_ISREFERUNIT" val="0"/>
  <p:tag name="KSO_WM_DIAGRAM_GROUP_CODE" val="l1-1"/>
  <p:tag name="KSO_WM_UNIT_TYPE" val="l_h_f"/>
  <p:tag name="KSO_WM_UNIT_INDEX" val="1_1_1"/>
  <p:tag name="KSO_WM_UNIT_ID" val="diagram20174805_5*l_h_f*1_1_1"/>
  <p:tag name="KSO_WM_TEMPLATE_CATEGORY" val="diagram"/>
  <p:tag name="KSO_WM_TEMPLATE_INDEX" val="20174805"/>
  <p:tag name="KSO_WM_UNIT_LAYERLEVEL" val="1_1_1"/>
  <p:tag name="KSO_WM_TAG_VERSION" val="1.0"/>
  <p:tag name="KSO_WM_BEAUTIFY_FLAG" val="#wm#"/>
  <p:tag name="KSO_WM_UNIT_TEXT_FILL_FORE_SCHEMECOLOR_INDEX_BRIGHTNESS" val="0"/>
  <p:tag name="KSO_WM_UNIT_TEXT_FILL_FORE_SCHEMECOLOR_INDEX" val="13"/>
  <p:tag name="KSO_WM_UNIT_TEXT_FILL_TYPE" val="1"/>
  <p:tag name="KSO_WM_UNIT_USESOURCEFORMAT_APPLY" val="1"/>
  <p:tag name="KSO_WM_FULL_TEXT_BEAUTIFY_COPY_ID" val="85"/>
</p:tagLst>
</file>

<file path=ppt/tags/tag48.xml><?xml version="1.0" encoding="utf-8"?>
<p:tagLst xmlns:p="http://schemas.openxmlformats.org/presentationml/2006/main">
  <p:tag name="KSO_WM_UNIT_ISCONTENTSTITLE" val="0"/>
  <p:tag name="KSO_WM_UNIT_ISNUMDGMTITLE" val="0"/>
  <p:tag name="KSO_WM_UNIT_NOCLEAR" val="0"/>
  <p:tag name="KSO_WM_UNIT_VALUE" val="30"/>
  <p:tag name="KSO_WM_UNIT_HIGHLIGHT" val="0"/>
  <p:tag name="KSO_WM_UNIT_COMPATIBLE" val="0"/>
  <p:tag name="KSO_WM_UNIT_DIAGRAM_ISNUMVISUAL" val="0"/>
  <p:tag name="KSO_WM_UNIT_DIAGRAM_ISREFERUNIT" val="0"/>
  <p:tag name="KSO_WM_UNIT_TYPE" val="a"/>
  <p:tag name="KSO_WM_UNIT_INDEX" val="1"/>
  <p:tag name="KSO_WM_UNIT_ID" val="diagram20213676_1*a*1"/>
  <p:tag name="KSO_WM_TEMPLATE_CATEGORY" val="diagram"/>
  <p:tag name="KSO_WM_TEMPLATE_INDEX" val="20213676"/>
  <p:tag name="KSO_WM_UNIT_LAYERLEVEL" val="1"/>
  <p:tag name="KSO_WM_TAG_VERSION" val="1.0"/>
  <p:tag name="KSO_WM_BEAUTIFY_FLAG" val="#wm#"/>
  <p:tag name="KSO_WM_UNIT_PRESET_TEXT" val="单击此处添加大标题内容"/>
  <p:tag name="KSO_WM_UNIT_DEFAULT_FONT" val="24;44;4"/>
  <p:tag name="KSO_WM_UNIT_BLOCK" val="0"/>
  <p:tag name="KSO_WM_UNIT_SHOW_EDIT_AREA_INDICATION" val="1"/>
  <p:tag name="KSO_WM_CHIP_GROUPID" val="5e7881253197e252a37019b5"/>
  <p:tag name="KSO_WM_CHIP_XID" val="5e7881253197e252a37019b6"/>
  <p:tag name="KSO_WM_UNIT_DEC_AREA_ID" val="761b91491ab34d0986903b94552322e2"/>
  <p:tag name="KSO_WM_UNIT_DECORATE_INFO" val="{&quot;ReferentInfo&quot;:{&quot;Id&quot;:&quot;slide&quot;,&quot;X&quot;:{&quot;Pos&quot;:0},&quot;Y&quot;:{&quot;Pos&quot;:0}},&quot;DecorateInfoX&quot;:{&quot;Pos&quot;:0,&quot;IsAbs&quot;:false},&quot;DecorateInfoY&quot;:{&quot;Pos&quot;:0,&quot;IsAbs&quot;:false},&quot;DecorateInfoW&quot;:{&quot;IsAbs&quot;:false},&quot;DecorateInfoH&quot;:{&quot;IsAbs&quot;:false},&quot;whChangeMode&quot;:0}"/>
  <p:tag name="KSO_WM_UNIT_SM_LIMIT_TYPE" val="2"/>
  <p:tag name="KSO_WM_CHIP_FILLAREA_FILL_RULE" val="{&quot;fill_align&quot;:&quot;lt&quot;,&quot;fill_mode&quot;:&quot;full&quot;,&quot;sacle_strategy&quot;:&quot;smart&quot;}"/>
  <p:tag name="KSO_WM_ASSEMBLE_CHIP_INDEX" val="d7d2bd0a60e34835badc2d84fd8f1268"/>
  <p:tag name="KSO_WM_UNIT_TEXT_FILL_FORE_SCHEMECOLOR_INDEX_BRIGHTNESS" val="0"/>
  <p:tag name="KSO_WM_UNIT_TEXT_FILL_FORE_SCHEMECOLOR_INDEX" val="13"/>
  <p:tag name="KSO_WM_UNIT_TEXT_FILL_TYPE" val="1"/>
  <p:tag name="KSO_WM_TEMPLATE_ASSEMBLE_XID" val="5fd0b9141fa9d42129dd4ca5"/>
  <p:tag name="KSO_WM_TEMPLATE_ASSEMBLE_GROUPID" val="5fd0b9141fa9d42129dd4ca5"/>
  <p:tag name="KSO_WM_FULL_TEXT_BEAUTIFY_COPY_ID" val="22"/>
</p:tagLst>
</file>

<file path=ppt/tags/tag49.xml><?xml version="1.0" encoding="utf-8"?>
<p:tagLst xmlns:p="http://schemas.openxmlformats.org/presentationml/2006/main">
  <p:tag name="KSO_WM_UNIT_SUBTYPE" val="a"/>
  <p:tag name="KSO_WM_UNIT_PRESET_TEXT" val="单击此处添加正文具体内容"/>
  <p:tag name="KSO_WM_UNIT_NOCLEAR" val="0"/>
  <p:tag name="KSO_WM_UNIT_VALUE" val="36"/>
  <p:tag name="KSO_WM_UNIT_HIGHLIGHT" val="0"/>
  <p:tag name="KSO_WM_UNIT_COMPATIBLE" val="0"/>
  <p:tag name="KSO_WM_UNIT_DIAGRAM_ISNUMVISUAL" val="0"/>
  <p:tag name="KSO_WM_UNIT_DIAGRAM_ISREFERUNIT" val="0"/>
  <p:tag name="KSO_WM_DIAGRAM_GROUP_CODE" val="l1-1"/>
  <p:tag name="KSO_WM_UNIT_TYPE" val="l_h_f"/>
  <p:tag name="KSO_WM_UNIT_INDEX" val="1_1_1"/>
  <p:tag name="KSO_WM_UNIT_ID" val="diagram20174805_5*l_h_f*1_1_1"/>
  <p:tag name="KSO_WM_TEMPLATE_CATEGORY" val="diagram"/>
  <p:tag name="KSO_WM_TEMPLATE_INDEX" val="20174805"/>
  <p:tag name="KSO_WM_UNIT_LAYERLEVEL" val="1_1_1"/>
  <p:tag name="KSO_WM_TAG_VERSION" val="1.0"/>
  <p:tag name="KSO_WM_BEAUTIFY_FLAG" val="#wm#"/>
  <p:tag name="KSO_WM_UNIT_TEXT_FILL_FORE_SCHEMECOLOR_INDEX_BRIGHTNESS" val="0"/>
  <p:tag name="KSO_WM_UNIT_TEXT_FILL_FORE_SCHEMECOLOR_INDEX" val="13"/>
  <p:tag name="KSO_WM_UNIT_TEXT_FILL_TYPE" val="1"/>
  <p:tag name="KSO_WM_UNIT_USESOURCEFORMAT_APPLY" val="1"/>
  <p:tag name="KSO_WM_FULL_TEXT_BEAUTIFY_COPY_ID" val="85"/>
</p:tagLst>
</file>

<file path=ppt/tags/tag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50.xml><?xml version="1.0" encoding="utf-8"?>
<p:tagLst xmlns:p="http://schemas.openxmlformats.org/presentationml/2006/main">
  <p:tag name="KSO_WM_UNIT_ISCONTENTSTITLE" val="0"/>
  <p:tag name="KSO_WM_UNIT_ISNUMDGMTITLE" val="0"/>
  <p:tag name="KSO_WM_UNIT_NOCLEAR" val="0"/>
  <p:tag name="KSO_WM_UNIT_VALUE" val="30"/>
  <p:tag name="KSO_WM_UNIT_HIGHLIGHT" val="0"/>
  <p:tag name="KSO_WM_UNIT_COMPATIBLE" val="0"/>
  <p:tag name="KSO_WM_UNIT_DIAGRAM_ISNUMVISUAL" val="0"/>
  <p:tag name="KSO_WM_UNIT_DIAGRAM_ISREFERUNIT" val="0"/>
  <p:tag name="KSO_WM_UNIT_TYPE" val="a"/>
  <p:tag name="KSO_WM_UNIT_INDEX" val="1"/>
  <p:tag name="KSO_WM_UNIT_ID" val="diagram20213676_1*a*1"/>
  <p:tag name="KSO_WM_TEMPLATE_CATEGORY" val="diagram"/>
  <p:tag name="KSO_WM_TEMPLATE_INDEX" val="20213676"/>
  <p:tag name="KSO_WM_UNIT_LAYERLEVEL" val="1"/>
  <p:tag name="KSO_WM_TAG_VERSION" val="1.0"/>
  <p:tag name="KSO_WM_BEAUTIFY_FLAG" val="#wm#"/>
  <p:tag name="KSO_WM_UNIT_PRESET_TEXT" val="单击此处添加大标题内容"/>
  <p:tag name="KSO_WM_UNIT_DEFAULT_FONT" val="24;44;4"/>
  <p:tag name="KSO_WM_UNIT_BLOCK" val="0"/>
  <p:tag name="KSO_WM_UNIT_SHOW_EDIT_AREA_INDICATION" val="1"/>
  <p:tag name="KSO_WM_CHIP_GROUPID" val="5e7881253197e252a37019b5"/>
  <p:tag name="KSO_WM_CHIP_XID" val="5e7881253197e252a37019b6"/>
  <p:tag name="KSO_WM_UNIT_DEC_AREA_ID" val="761b91491ab34d0986903b94552322e2"/>
  <p:tag name="KSO_WM_UNIT_DECORATE_INFO" val="{&quot;ReferentInfo&quot;:{&quot;Id&quot;:&quot;slide&quot;,&quot;X&quot;:{&quot;Pos&quot;:0},&quot;Y&quot;:{&quot;Pos&quot;:0}},&quot;DecorateInfoX&quot;:{&quot;Pos&quot;:0,&quot;IsAbs&quot;:false},&quot;DecorateInfoY&quot;:{&quot;Pos&quot;:0,&quot;IsAbs&quot;:false},&quot;DecorateInfoW&quot;:{&quot;IsAbs&quot;:false},&quot;DecorateInfoH&quot;:{&quot;IsAbs&quot;:false},&quot;whChangeMode&quot;:0}"/>
  <p:tag name="KSO_WM_UNIT_SM_LIMIT_TYPE" val="2"/>
  <p:tag name="KSO_WM_CHIP_FILLAREA_FILL_RULE" val="{&quot;fill_align&quot;:&quot;lt&quot;,&quot;fill_mode&quot;:&quot;full&quot;,&quot;sacle_strategy&quot;:&quot;smart&quot;}"/>
  <p:tag name="KSO_WM_ASSEMBLE_CHIP_INDEX" val="d7d2bd0a60e34835badc2d84fd8f1268"/>
  <p:tag name="KSO_WM_UNIT_TEXT_FILL_FORE_SCHEMECOLOR_INDEX_BRIGHTNESS" val="0"/>
  <p:tag name="KSO_WM_UNIT_TEXT_FILL_FORE_SCHEMECOLOR_INDEX" val="13"/>
  <p:tag name="KSO_WM_UNIT_TEXT_FILL_TYPE" val="1"/>
  <p:tag name="KSO_WM_TEMPLATE_ASSEMBLE_XID" val="5fd0b9141fa9d42129dd4ca5"/>
  <p:tag name="KSO_WM_TEMPLATE_ASSEMBLE_GROUPID" val="5fd0b9141fa9d42129dd4ca5"/>
  <p:tag name="KSO_WM_FULL_TEXT_BEAUTIFY_COPY_ID" val="22"/>
</p:tagLst>
</file>

<file path=ppt/tags/tag51.xml><?xml version="1.0" encoding="utf-8"?>
<p:tagLst xmlns:p="http://schemas.openxmlformats.org/presentationml/2006/main">
  <p:tag name="KSO_WM_UNIT_SUBTYPE" val="a"/>
  <p:tag name="KSO_WM_UNIT_PRESET_TEXT" val="单击此处添加正文具体内容"/>
  <p:tag name="KSO_WM_UNIT_NOCLEAR" val="0"/>
  <p:tag name="KSO_WM_UNIT_VALUE" val="36"/>
  <p:tag name="KSO_WM_UNIT_HIGHLIGHT" val="0"/>
  <p:tag name="KSO_WM_UNIT_COMPATIBLE" val="0"/>
  <p:tag name="KSO_WM_UNIT_DIAGRAM_ISNUMVISUAL" val="0"/>
  <p:tag name="KSO_WM_UNIT_DIAGRAM_ISREFERUNIT" val="0"/>
  <p:tag name="KSO_WM_DIAGRAM_GROUP_CODE" val="l1-1"/>
  <p:tag name="KSO_WM_UNIT_TYPE" val="l_h_f"/>
  <p:tag name="KSO_WM_UNIT_INDEX" val="1_1_1"/>
  <p:tag name="KSO_WM_UNIT_ID" val="diagram20174805_5*l_h_f*1_1_1"/>
  <p:tag name="KSO_WM_TEMPLATE_CATEGORY" val="diagram"/>
  <p:tag name="KSO_WM_TEMPLATE_INDEX" val="20174805"/>
  <p:tag name="KSO_WM_UNIT_LAYERLEVEL" val="1_1_1"/>
  <p:tag name="KSO_WM_TAG_VERSION" val="1.0"/>
  <p:tag name="KSO_WM_BEAUTIFY_FLAG" val="#wm#"/>
  <p:tag name="KSO_WM_UNIT_TEXT_FILL_FORE_SCHEMECOLOR_INDEX_BRIGHTNESS" val="0"/>
  <p:tag name="KSO_WM_UNIT_TEXT_FILL_FORE_SCHEMECOLOR_INDEX" val="13"/>
  <p:tag name="KSO_WM_UNIT_TEXT_FILL_TYPE" val="1"/>
  <p:tag name="KSO_WM_UNIT_USESOURCEFORMAT_APPLY" val="1"/>
  <p:tag name="KSO_WM_FULL_TEXT_BEAUTIFY_COPY_ID" val="85"/>
</p:tagLst>
</file>

<file path=ppt/tags/tag52.xml><?xml version="1.0" encoding="utf-8"?>
<p:tagLst xmlns:p="http://schemas.openxmlformats.org/presentationml/2006/main">
  <p:tag name="KSO_WM_UNIT_ISCONTENTSTITLE" val="0"/>
  <p:tag name="KSO_WM_UNIT_ISNUMDGMTITLE" val="0"/>
  <p:tag name="KSO_WM_UNIT_NOCLEAR" val="0"/>
  <p:tag name="KSO_WM_UNIT_VALUE" val="30"/>
  <p:tag name="KSO_WM_UNIT_HIGHLIGHT" val="0"/>
  <p:tag name="KSO_WM_UNIT_COMPATIBLE" val="0"/>
  <p:tag name="KSO_WM_UNIT_DIAGRAM_ISNUMVISUAL" val="0"/>
  <p:tag name="KSO_WM_UNIT_DIAGRAM_ISREFERUNIT" val="0"/>
  <p:tag name="KSO_WM_UNIT_TYPE" val="a"/>
  <p:tag name="KSO_WM_UNIT_INDEX" val="1"/>
  <p:tag name="KSO_WM_UNIT_ID" val="diagram20213676_1*a*1"/>
  <p:tag name="KSO_WM_TEMPLATE_CATEGORY" val="diagram"/>
  <p:tag name="KSO_WM_TEMPLATE_INDEX" val="20213676"/>
  <p:tag name="KSO_WM_UNIT_LAYERLEVEL" val="1"/>
  <p:tag name="KSO_WM_TAG_VERSION" val="1.0"/>
  <p:tag name="KSO_WM_BEAUTIFY_FLAG" val="#wm#"/>
  <p:tag name="KSO_WM_UNIT_PRESET_TEXT" val="单击此处添加大标题内容"/>
  <p:tag name="KSO_WM_UNIT_DEFAULT_FONT" val="24;44;4"/>
  <p:tag name="KSO_WM_UNIT_BLOCK" val="0"/>
  <p:tag name="KSO_WM_UNIT_SHOW_EDIT_AREA_INDICATION" val="1"/>
  <p:tag name="KSO_WM_CHIP_GROUPID" val="5e7881253197e252a37019b5"/>
  <p:tag name="KSO_WM_CHIP_XID" val="5e7881253197e252a37019b6"/>
  <p:tag name="KSO_WM_UNIT_DEC_AREA_ID" val="761b91491ab34d0986903b94552322e2"/>
  <p:tag name="KSO_WM_UNIT_DECORATE_INFO" val="{&quot;ReferentInfo&quot;:{&quot;Id&quot;:&quot;slide&quot;,&quot;X&quot;:{&quot;Pos&quot;:0},&quot;Y&quot;:{&quot;Pos&quot;:0}},&quot;DecorateInfoX&quot;:{&quot;Pos&quot;:0,&quot;IsAbs&quot;:false},&quot;DecorateInfoY&quot;:{&quot;Pos&quot;:0,&quot;IsAbs&quot;:false},&quot;DecorateInfoW&quot;:{&quot;IsAbs&quot;:false},&quot;DecorateInfoH&quot;:{&quot;IsAbs&quot;:false},&quot;whChangeMode&quot;:0}"/>
  <p:tag name="KSO_WM_UNIT_SM_LIMIT_TYPE" val="2"/>
  <p:tag name="KSO_WM_CHIP_FILLAREA_FILL_RULE" val="{&quot;fill_align&quot;:&quot;lt&quot;,&quot;fill_mode&quot;:&quot;full&quot;,&quot;sacle_strategy&quot;:&quot;smart&quot;}"/>
  <p:tag name="KSO_WM_ASSEMBLE_CHIP_INDEX" val="d7d2bd0a60e34835badc2d84fd8f1268"/>
  <p:tag name="KSO_WM_UNIT_TEXT_FILL_FORE_SCHEMECOLOR_INDEX_BRIGHTNESS" val="0"/>
  <p:tag name="KSO_WM_UNIT_TEXT_FILL_FORE_SCHEMECOLOR_INDEX" val="13"/>
  <p:tag name="KSO_WM_UNIT_TEXT_FILL_TYPE" val="1"/>
  <p:tag name="KSO_WM_TEMPLATE_ASSEMBLE_XID" val="5fd0b9141fa9d42129dd4ca5"/>
  <p:tag name="KSO_WM_TEMPLATE_ASSEMBLE_GROUPID" val="5fd0b9141fa9d42129dd4ca5"/>
  <p:tag name="KSO_WM_FULL_TEXT_BEAUTIFY_COPY_ID" val="22"/>
</p:tagLst>
</file>

<file path=ppt/tags/tag53.xml><?xml version="1.0" encoding="utf-8"?>
<p:tagLst xmlns:p="http://schemas.openxmlformats.org/presentationml/2006/main">
  <p:tag name="KSO_WM_UNIT_SUBTYPE" val="a"/>
  <p:tag name="KSO_WM_UNIT_PRESET_TEXT" val="单击此处添加正文具体内容"/>
  <p:tag name="KSO_WM_UNIT_NOCLEAR" val="0"/>
  <p:tag name="KSO_WM_UNIT_VALUE" val="36"/>
  <p:tag name="KSO_WM_UNIT_HIGHLIGHT" val="0"/>
  <p:tag name="KSO_WM_UNIT_COMPATIBLE" val="0"/>
  <p:tag name="KSO_WM_UNIT_DIAGRAM_ISNUMVISUAL" val="0"/>
  <p:tag name="KSO_WM_UNIT_DIAGRAM_ISREFERUNIT" val="0"/>
  <p:tag name="KSO_WM_DIAGRAM_GROUP_CODE" val="l1-1"/>
  <p:tag name="KSO_WM_UNIT_TYPE" val="l_h_f"/>
  <p:tag name="KSO_WM_UNIT_INDEX" val="1_1_1"/>
  <p:tag name="KSO_WM_UNIT_ID" val="diagram20174805_5*l_h_f*1_1_1"/>
  <p:tag name="KSO_WM_TEMPLATE_CATEGORY" val="diagram"/>
  <p:tag name="KSO_WM_TEMPLATE_INDEX" val="20174805"/>
  <p:tag name="KSO_WM_UNIT_LAYERLEVEL" val="1_1_1"/>
  <p:tag name="KSO_WM_TAG_VERSION" val="1.0"/>
  <p:tag name="KSO_WM_BEAUTIFY_FLAG" val="#wm#"/>
  <p:tag name="KSO_WM_UNIT_TEXT_FILL_FORE_SCHEMECOLOR_INDEX_BRIGHTNESS" val="0"/>
  <p:tag name="KSO_WM_UNIT_TEXT_FILL_FORE_SCHEMECOLOR_INDEX" val="13"/>
  <p:tag name="KSO_WM_UNIT_TEXT_FILL_TYPE" val="1"/>
  <p:tag name="KSO_WM_UNIT_USESOURCEFORMAT_APPLY" val="1"/>
  <p:tag name="KSO_WM_FULL_TEXT_BEAUTIFY_COPY_ID" val="85"/>
</p:tagLst>
</file>

<file path=ppt/tags/tag54.xml><?xml version="1.0" encoding="utf-8"?>
<p:tagLst xmlns:p="http://schemas.openxmlformats.org/presentationml/2006/main">
  <p:tag name="KSO_WM_UNIT_ISCONTENTSTITLE" val="0"/>
  <p:tag name="KSO_WM_UNIT_ISNUMDGMTITLE" val="0"/>
  <p:tag name="KSO_WM_UNIT_NOCLEAR" val="0"/>
  <p:tag name="KSO_WM_UNIT_VALUE" val="30"/>
  <p:tag name="KSO_WM_UNIT_HIGHLIGHT" val="0"/>
  <p:tag name="KSO_WM_UNIT_COMPATIBLE" val="0"/>
  <p:tag name="KSO_WM_UNIT_DIAGRAM_ISNUMVISUAL" val="0"/>
  <p:tag name="KSO_WM_UNIT_DIAGRAM_ISREFERUNIT" val="0"/>
  <p:tag name="KSO_WM_UNIT_TYPE" val="a"/>
  <p:tag name="KSO_WM_UNIT_INDEX" val="1"/>
  <p:tag name="KSO_WM_UNIT_ID" val="diagram20213676_1*a*1"/>
  <p:tag name="KSO_WM_TEMPLATE_CATEGORY" val="diagram"/>
  <p:tag name="KSO_WM_TEMPLATE_INDEX" val="20213676"/>
  <p:tag name="KSO_WM_UNIT_LAYERLEVEL" val="1"/>
  <p:tag name="KSO_WM_TAG_VERSION" val="1.0"/>
  <p:tag name="KSO_WM_BEAUTIFY_FLAG" val="#wm#"/>
  <p:tag name="KSO_WM_UNIT_PRESET_TEXT" val="单击此处添加大标题内容"/>
  <p:tag name="KSO_WM_UNIT_DEFAULT_FONT" val="24;44;4"/>
  <p:tag name="KSO_WM_UNIT_BLOCK" val="0"/>
  <p:tag name="KSO_WM_UNIT_SHOW_EDIT_AREA_INDICATION" val="1"/>
  <p:tag name="KSO_WM_CHIP_GROUPID" val="5e7881253197e252a37019b5"/>
  <p:tag name="KSO_WM_CHIP_XID" val="5e7881253197e252a37019b6"/>
  <p:tag name="KSO_WM_UNIT_DEC_AREA_ID" val="761b91491ab34d0986903b94552322e2"/>
  <p:tag name="KSO_WM_UNIT_DECORATE_INFO" val="{&quot;ReferentInfo&quot;:{&quot;Id&quot;:&quot;slide&quot;,&quot;X&quot;:{&quot;Pos&quot;:0},&quot;Y&quot;:{&quot;Pos&quot;:0}},&quot;DecorateInfoX&quot;:{&quot;Pos&quot;:0,&quot;IsAbs&quot;:false},&quot;DecorateInfoY&quot;:{&quot;Pos&quot;:0,&quot;IsAbs&quot;:false},&quot;DecorateInfoW&quot;:{&quot;IsAbs&quot;:false},&quot;DecorateInfoH&quot;:{&quot;IsAbs&quot;:false},&quot;whChangeMode&quot;:0}"/>
  <p:tag name="KSO_WM_UNIT_SM_LIMIT_TYPE" val="2"/>
  <p:tag name="KSO_WM_CHIP_FILLAREA_FILL_RULE" val="{&quot;fill_align&quot;:&quot;lt&quot;,&quot;fill_mode&quot;:&quot;full&quot;,&quot;sacle_strategy&quot;:&quot;smart&quot;}"/>
  <p:tag name="KSO_WM_ASSEMBLE_CHIP_INDEX" val="d7d2bd0a60e34835badc2d84fd8f1268"/>
  <p:tag name="KSO_WM_UNIT_TEXT_FILL_FORE_SCHEMECOLOR_INDEX_BRIGHTNESS" val="0"/>
  <p:tag name="KSO_WM_UNIT_TEXT_FILL_FORE_SCHEMECOLOR_INDEX" val="13"/>
  <p:tag name="KSO_WM_UNIT_TEXT_FILL_TYPE" val="1"/>
  <p:tag name="KSO_WM_TEMPLATE_ASSEMBLE_XID" val="5fd0b9141fa9d42129dd4ca5"/>
  <p:tag name="KSO_WM_TEMPLATE_ASSEMBLE_GROUPID" val="5fd0b9141fa9d42129dd4ca5"/>
  <p:tag name="KSO_WM_FULL_TEXT_BEAUTIFY_COPY_ID" val="22"/>
</p:tagLst>
</file>

<file path=ppt/tags/tag55.xml><?xml version="1.0" encoding="utf-8"?>
<p:tagLst xmlns:p="http://schemas.openxmlformats.org/presentationml/2006/main">
  <p:tag name="KSO_WM_UNIT_SUBTYPE" val="a"/>
  <p:tag name="KSO_WM_UNIT_PRESET_TEXT" val="单击此处添加正文具体内容"/>
  <p:tag name="KSO_WM_UNIT_NOCLEAR" val="0"/>
  <p:tag name="KSO_WM_UNIT_VALUE" val="36"/>
  <p:tag name="KSO_WM_UNIT_HIGHLIGHT" val="0"/>
  <p:tag name="KSO_WM_UNIT_COMPATIBLE" val="0"/>
  <p:tag name="KSO_WM_UNIT_DIAGRAM_ISNUMVISUAL" val="0"/>
  <p:tag name="KSO_WM_UNIT_DIAGRAM_ISREFERUNIT" val="0"/>
  <p:tag name="KSO_WM_DIAGRAM_GROUP_CODE" val="l1-1"/>
  <p:tag name="KSO_WM_UNIT_TYPE" val="l_h_f"/>
  <p:tag name="KSO_WM_UNIT_INDEX" val="1_1_1"/>
  <p:tag name="KSO_WM_UNIT_ID" val="diagram20174805_5*l_h_f*1_1_1"/>
  <p:tag name="KSO_WM_TEMPLATE_CATEGORY" val="diagram"/>
  <p:tag name="KSO_WM_TEMPLATE_INDEX" val="20174805"/>
  <p:tag name="KSO_WM_UNIT_LAYERLEVEL" val="1_1_1"/>
  <p:tag name="KSO_WM_TAG_VERSION" val="1.0"/>
  <p:tag name="KSO_WM_BEAUTIFY_FLAG" val="#wm#"/>
  <p:tag name="KSO_WM_UNIT_TEXT_FILL_FORE_SCHEMECOLOR_INDEX_BRIGHTNESS" val="0"/>
  <p:tag name="KSO_WM_UNIT_TEXT_FILL_FORE_SCHEMECOLOR_INDEX" val="13"/>
  <p:tag name="KSO_WM_UNIT_TEXT_FILL_TYPE" val="1"/>
  <p:tag name="KSO_WM_UNIT_USESOURCEFORMAT_APPLY" val="1"/>
  <p:tag name="KSO_WM_FULL_TEXT_BEAUTIFY_COPY_ID" val="85"/>
</p:tagLst>
</file>

<file path=ppt/tags/tag56.xml><?xml version="1.0" encoding="utf-8"?>
<p:tagLst xmlns:p="http://schemas.openxmlformats.org/presentationml/2006/main">
  <p:tag name="KSO_WM_UNIT_ISCONTENTSTITLE" val="0"/>
  <p:tag name="KSO_WM_UNIT_ISNUMDGMTITLE" val="0"/>
  <p:tag name="KSO_WM_UNIT_NOCLEAR" val="0"/>
  <p:tag name="KSO_WM_UNIT_VALUE" val="30"/>
  <p:tag name="KSO_WM_UNIT_HIGHLIGHT" val="0"/>
  <p:tag name="KSO_WM_UNIT_COMPATIBLE" val="0"/>
  <p:tag name="KSO_WM_UNIT_DIAGRAM_ISNUMVISUAL" val="0"/>
  <p:tag name="KSO_WM_UNIT_DIAGRAM_ISREFERUNIT" val="0"/>
  <p:tag name="KSO_WM_UNIT_TYPE" val="a"/>
  <p:tag name="KSO_WM_UNIT_INDEX" val="1"/>
  <p:tag name="KSO_WM_UNIT_ID" val="diagram20213676_1*a*1"/>
  <p:tag name="KSO_WM_TEMPLATE_CATEGORY" val="diagram"/>
  <p:tag name="KSO_WM_TEMPLATE_INDEX" val="20213676"/>
  <p:tag name="KSO_WM_UNIT_LAYERLEVEL" val="1"/>
  <p:tag name="KSO_WM_TAG_VERSION" val="1.0"/>
  <p:tag name="KSO_WM_BEAUTIFY_FLAG" val="#wm#"/>
  <p:tag name="KSO_WM_UNIT_PRESET_TEXT" val="单击此处添加大标题内容"/>
  <p:tag name="KSO_WM_UNIT_DEFAULT_FONT" val="24;44;4"/>
  <p:tag name="KSO_WM_UNIT_BLOCK" val="0"/>
  <p:tag name="KSO_WM_UNIT_SHOW_EDIT_AREA_INDICATION" val="1"/>
  <p:tag name="KSO_WM_CHIP_GROUPID" val="5e7881253197e252a37019b5"/>
  <p:tag name="KSO_WM_CHIP_XID" val="5e7881253197e252a37019b6"/>
  <p:tag name="KSO_WM_UNIT_DEC_AREA_ID" val="761b91491ab34d0986903b94552322e2"/>
  <p:tag name="KSO_WM_UNIT_DECORATE_INFO" val="{&quot;ReferentInfo&quot;:{&quot;Id&quot;:&quot;slide&quot;,&quot;X&quot;:{&quot;Pos&quot;:0},&quot;Y&quot;:{&quot;Pos&quot;:0}},&quot;DecorateInfoX&quot;:{&quot;Pos&quot;:0,&quot;IsAbs&quot;:false},&quot;DecorateInfoY&quot;:{&quot;Pos&quot;:0,&quot;IsAbs&quot;:false},&quot;DecorateInfoW&quot;:{&quot;IsAbs&quot;:false},&quot;DecorateInfoH&quot;:{&quot;IsAbs&quot;:false},&quot;whChangeMode&quot;:0}"/>
  <p:tag name="KSO_WM_UNIT_SM_LIMIT_TYPE" val="2"/>
  <p:tag name="KSO_WM_CHIP_FILLAREA_FILL_RULE" val="{&quot;fill_align&quot;:&quot;lt&quot;,&quot;fill_mode&quot;:&quot;full&quot;,&quot;sacle_strategy&quot;:&quot;smart&quot;}"/>
  <p:tag name="KSO_WM_ASSEMBLE_CHIP_INDEX" val="d7d2bd0a60e34835badc2d84fd8f1268"/>
  <p:tag name="KSO_WM_UNIT_TEXT_FILL_FORE_SCHEMECOLOR_INDEX_BRIGHTNESS" val="0"/>
  <p:tag name="KSO_WM_UNIT_TEXT_FILL_FORE_SCHEMECOLOR_INDEX" val="13"/>
  <p:tag name="KSO_WM_UNIT_TEXT_FILL_TYPE" val="1"/>
  <p:tag name="KSO_WM_TEMPLATE_ASSEMBLE_XID" val="5fd0b9141fa9d42129dd4ca5"/>
  <p:tag name="KSO_WM_TEMPLATE_ASSEMBLE_GROUPID" val="5fd0b9141fa9d42129dd4ca5"/>
  <p:tag name="KSO_WM_FULL_TEXT_BEAUTIFY_COPY_ID" val="22"/>
</p:tagLst>
</file>

<file path=ppt/tags/tag57.xml><?xml version="1.0" encoding="utf-8"?>
<p:tagLst xmlns:p="http://schemas.openxmlformats.org/presentationml/2006/main">
  <p:tag name="KSO_WM_UNIT_ISCONTENTSTITLE" val="0"/>
  <p:tag name="KSO_WM_UNIT_ISNUMDGMTITLE" val="0"/>
  <p:tag name="KSO_WM_UNIT_NOCLEAR" val="0"/>
  <p:tag name="KSO_WM_UNIT_VALUE" val="30"/>
  <p:tag name="KSO_WM_UNIT_HIGHLIGHT" val="0"/>
  <p:tag name="KSO_WM_UNIT_COMPATIBLE" val="0"/>
  <p:tag name="KSO_WM_UNIT_DIAGRAM_ISNUMVISUAL" val="0"/>
  <p:tag name="KSO_WM_UNIT_DIAGRAM_ISREFERUNIT" val="0"/>
  <p:tag name="KSO_WM_UNIT_TYPE" val="a"/>
  <p:tag name="KSO_WM_UNIT_INDEX" val="1"/>
  <p:tag name="KSO_WM_UNIT_ID" val="diagram20213676_1*a*1"/>
  <p:tag name="KSO_WM_TEMPLATE_CATEGORY" val="diagram"/>
  <p:tag name="KSO_WM_TEMPLATE_INDEX" val="20213676"/>
  <p:tag name="KSO_WM_UNIT_LAYERLEVEL" val="1"/>
  <p:tag name="KSO_WM_TAG_VERSION" val="1.0"/>
  <p:tag name="KSO_WM_BEAUTIFY_FLAG" val="#wm#"/>
  <p:tag name="KSO_WM_UNIT_PRESET_TEXT" val="单击此处添加大标题内容"/>
  <p:tag name="KSO_WM_UNIT_DEFAULT_FONT" val="24;44;4"/>
  <p:tag name="KSO_WM_UNIT_BLOCK" val="0"/>
  <p:tag name="KSO_WM_UNIT_SHOW_EDIT_AREA_INDICATION" val="1"/>
  <p:tag name="KSO_WM_CHIP_GROUPID" val="5e7881253197e252a37019b5"/>
  <p:tag name="KSO_WM_CHIP_XID" val="5e7881253197e252a37019b6"/>
  <p:tag name="KSO_WM_UNIT_DEC_AREA_ID" val="761b91491ab34d0986903b94552322e2"/>
  <p:tag name="KSO_WM_UNIT_DECORATE_INFO" val="{&quot;ReferentInfo&quot;:{&quot;Id&quot;:&quot;slide&quot;,&quot;X&quot;:{&quot;Pos&quot;:0},&quot;Y&quot;:{&quot;Pos&quot;:0}},&quot;DecorateInfoX&quot;:{&quot;Pos&quot;:0,&quot;IsAbs&quot;:false},&quot;DecorateInfoY&quot;:{&quot;Pos&quot;:0,&quot;IsAbs&quot;:false},&quot;DecorateInfoW&quot;:{&quot;IsAbs&quot;:false},&quot;DecorateInfoH&quot;:{&quot;IsAbs&quot;:false},&quot;whChangeMode&quot;:0}"/>
  <p:tag name="KSO_WM_UNIT_SM_LIMIT_TYPE" val="2"/>
  <p:tag name="KSO_WM_CHIP_FILLAREA_FILL_RULE" val="{&quot;fill_align&quot;:&quot;lt&quot;,&quot;fill_mode&quot;:&quot;full&quot;,&quot;sacle_strategy&quot;:&quot;smart&quot;}"/>
  <p:tag name="KSO_WM_ASSEMBLE_CHIP_INDEX" val="d7d2bd0a60e34835badc2d84fd8f1268"/>
  <p:tag name="KSO_WM_UNIT_TEXT_FILL_FORE_SCHEMECOLOR_INDEX_BRIGHTNESS" val="0"/>
  <p:tag name="KSO_WM_UNIT_TEXT_FILL_FORE_SCHEMECOLOR_INDEX" val="13"/>
  <p:tag name="KSO_WM_UNIT_TEXT_FILL_TYPE" val="1"/>
  <p:tag name="KSO_WM_TEMPLATE_ASSEMBLE_XID" val="5fd0b9141fa9d42129dd4ca5"/>
  <p:tag name="KSO_WM_TEMPLATE_ASSEMBLE_GROUPID" val="5fd0b9141fa9d42129dd4ca5"/>
  <p:tag name="KSO_WM_FULL_TEXT_BEAUTIFY_COPY_ID" val="22"/>
</p:tagLst>
</file>

<file path=ppt/tags/tag58.xml><?xml version="1.0" encoding="utf-8"?>
<p:tagLst xmlns:p="http://schemas.openxmlformats.org/presentationml/2006/main">
  <p:tag name="KSO_WM_UNIT_SUBTYPE" val="a"/>
  <p:tag name="KSO_WM_UNIT_PRESET_TEXT" val="单击此处添加正文具体内容"/>
  <p:tag name="KSO_WM_UNIT_NOCLEAR" val="0"/>
  <p:tag name="KSO_WM_UNIT_VALUE" val="36"/>
  <p:tag name="KSO_WM_UNIT_HIGHLIGHT" val="0"/>
  <p:tag name="KSO_WM_UNIT_COMPATIBLE" val="0"/>
  <p:tag name="KSO_WM_UNIT_DIAGRAM_ISNUMVISUAL" val="0"/>
  <p:tag name="KSO_WM_UNIT_DIAGRAM_ISREFERUNIT" val="0"/>
  <p:tag name="KSO_WM_DIAGRAM_GROUP_CODE" val="l1-1"/>
  <p:tag name="KSO_WM_UNIT_TYPE" val="l_h_f"/>
  <p:tag name="KSO_WM_UNIT_INDEX" val="1_1_1"/>
  <p:tag name="KSO_WM_UNIT_ID" val="diagram20174805_5*l_h_f*1_1_1"/>
  <p:tag name="KSO_WM_TEMPLATE_CATEGORY" val="diagram"/>
  <p:tag name="KSO_WM_TEMPLATE_INDEX" val="20174805"/>
  <p:tag name="KSO_WM_UNIT_LAYERLEVEL" val="1_1_1"/>
  <p:tag name="KSO_WM_TAG_VERSION" val="1.0"/>
  <p:tag name="KSO_WM_BEAUTIFY_FLAG" val="#wm#"/>
  <p:tag name="KSO_WM_UNIT_TEXT_FILL_FORE_SCHEMECOLOR_INDEX_BRIGHTNESS" val="0"/>
  <p:tag name="KSO_WM_UNIT_TEXT_FILL_FORE_SCHEMECOLOR_INDEX" val="13"/>
  <p:tag name="KSO_WM_UNIT_TEXT_FILL_TYPE" val="1"/>
  <p:tag name="KSO_WM_UNIT_USESOURCEFORMAT_APPLY" val="1"/>
  <p:tag name="KSO_WM_FULL_TEXT_BEAUTIFY_COPY_ID" val="85"/>
</p:tagLst>
</file>

<file path=ppt/tags/tag59.xml><?xml version="1.0" encoding="utf-8"?>
<p:tagLst xmlns:p="http://schemas.openxmlformats.org/presentationml/2006/main">
  <p:tag name="KSO_WM_UNIT_SUBTYPE" val="a"/>
  <p:tag name="KSO_WM_UNIT_PRESET_TEXT" val="单击此处添加正文具体内容"/>
  <p:tag name="KSO_WM_UNIT_NOCLEAR" val="0"/>
  <p:tag name="KSO_WM_UNIT_VALUE" val="36"/>
  <p:tag name="KSO_WM_UNIT_HIGHLIGHT" val="0"/>
  <p:tag name="KSO_WM_UNIT_COMPATIBLE" val="0"/>
  <p:tag name="KSO_WM_UNIT_DIAGRAM_ISNUMVISUAL" val="0"/>
  <p:tag name="KSO_WM_UNIT_DIAGRAM_ISREFERUNIT" val="0"/>
  <p:tag name="KSO_WM_DIAGRAM_GROUP_CODE" val="l1-1"/>
  <p:tag name="KSO_WM_UNIT_TYPE" val="l_h_f"/>
  <p:tag name="KSO_WM_UNIT_INDEX" val="1_1_1"/>
  <p:tag name="KSO_WM_UNIT_ID" val="diagram20174805_5*l_h_f*1_1_1"/>
  <p:tag name="KSO_WM_TEMPLATE_CATEGORY" val="diagram"/>
  <p:tag name="KSO_WM_TEMPLATE_INDEX" val="20174805"/>
  <p:tag name="KSO_WM_UNIT_LAYERLEVEL" val="1_1_1"/>
  <p:tag name="KSO_WM_TAG_VERSION" val="1.0"/>
  <p:tag name="KSO_WM_BEAUTIFY_FLAG" val="#wm#"/>
  <p:tag name="KSO_WM_UNIT_TEXT_FILL_FORE_SCHEMECOLOR_INDEX_BRIGHTNESS" val="0"/>
  <p:tag name="KSO_WM_UNIT_TEXT_FILL_FORE_SCHEMECOLOR_INDEX" val="13"/>
  <p:tag name="KSO_WM_UNIT_TEXT_FILL_TYPE" val="1"/>
  <p:tag name="KSO_WM_UNIT_USESOURCEFORMAT_APPLY" val="1"/>
  <p:tag name="KSO_WM_FULL_TEXT_BEAUTIFY_COPY_ID" val="85"/>
</p:tagLst>
</file>

<file path=ppt/tags/tag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60.xml><?xml version="1.0" encoding="utf-8"?>
<p:tagLst xmlns:p="http://schemas.openxmlformats.org/presentationml/2006/main">
  <p:tag name="KSO_WM_UNIT_ISCONTENTSTITLE" val="0"/>
  <p:tag name="KSO_WM_UNIT_ISNUMDGMTITLE" val="0"/>
  <p:tag name="KSO_WM_UNIT_NOCLEAR" val="0"/>
  <p:tag name="KSO_WM_UNIT_VALUE" val="30"/>
  <p:tag name="KSO_WM_UNIT_HIGHLIGHT" val="0"/>
  <p:tag name="KSO_WM_UNIT_COMPATIBLE" val="0"/>
  <p:tag name="KSO_WM_UNIT_DIAGRAM_ISNUMVISUAL" val="0"/>
  <p:tag name="KSO_WM_UNIT_DIAGRAM_ISREFERUNIT" val="0"/>
  <p:tag name="KSO_WM_UNIT_TYPE" val="a"/>
  <p:tag name="KSO_WM_UNIT_INDEX" val="1"/>
  <p:tag name="KSO_WM_UNIT_ID" val="diagram20213676_1*a*1"/>
  <p:tag name="KSO_WM_TEMPLATE_CATEGORY" val="diagram"/>
  <p:tag name="KSO_WM_TEMPLATE_INDEX" val="20213676"/>
  <p:tag name="KSO_WM_UNIT_LAYERLEVEL" val="1"/>
  <p:tag name="KSO_WM_TAG_VERSION" val="1.0"/>
  <p:tag name="KSO_WM_BEAUTIFY_FLAG" val="#wm#"/>
  <p:tag name="KSO_WM_UNIT_PRESET_TEXT" val="单击此处添加大标题内容"/>
  <p:tag name="KSO_WM_UNIT_DEFAULT_FONT" val="24;44;4"/>
  <p:tag name="KSO_WM_UNIT_BLOCK" val="0"/>
  <p:tag name="KSO_WM_UNIT_SHOW_EDIT_AREA_INDICATION" val="1"/>
  <p:tag name="KSO_WM_CHIP_GROUPID" val="5e7881253197e252a37019b5"/>
  <p:tag name="KSO_WM_CHIP_XID" val="5e7881253197e252a37019b6"/>
  <p:tag name="KSO_WM_UNIT_DEC_AREA_ID" val="761b91491ab34d0986903b94552322e2"/>
  <p:tag name="KSO_WM_UNIT_DECORATE_INFO" val="{&quot;ReferentInfo&quot;:{&quot;Id&quot;:&quot;slide&quot;,&quot;X&quot;:{&quot;Pos&quot;:0},&quot;Y&quot;:{&quot;Pos&quot;:0}},&quot;DecorateInfoX&quot;:{&quot;Pos&quot;:0,&quot;IsAbs&quot;:false},&quot;DecorateInfoY&quot;:{&quot;Pos&quot;:0,&quot;IsAbs&quot;:false},&quot;DecorateInfoW&quot;:{&quot;IsAbs&quot;:false},&quot;DecorateInfoH&quot;:{&quot;IsAbs&quot;:false},&quot;whChangeMode&quot;:0}"/>
  <p:tag name="KSO_WM_UNIT_SM_LIMIT_TYPE" val="2"/>
  <p:tag name="KSO_WM_CHIP_FILLAREA_FILL_RULE" val="{&quot;fill_align&quot;:&quot;lt&quot;,&quot;fill_mode&quot;:&quot;full&quot;,&quot;sacle_strategy&quot;:&quot;smart&quot;}"/>
  <p:tag name="KSO_WM_ASSEMBLE_CHIP_INDEX" val="d7d2bd0a60e34835badc2d84fd8f1268"/>
  <p:tag name="KSO_WM_UNIT_TEXT_FILL_FORE_SCHEMECOLOR_INDEX_BRIGHTNESS" val="0"/>
  <p:tag name="KSO_WM_UNIT_TEXT_FILL_FORE_SCHEMECOLOR_INDEX" val="13"/>
  <p:tag name="KSO_WM_UNIT_TEXT_FILL_TYPE" val="1"/>
  <p:tag name="KSO_WM_TEMPLATE_ASSEMBLE_XID" val="5fd0b9141fa9d42129dd4ca5"/>
  <p:tag name="KSO_WM_TEMPLATE_ASSEMBLE_GROUPID" val="5fd0b9141fa9d42129dd4ca5"/>
  <p:tag name="KSO_WM_FULL_TEXT_BEAUTIFY_COPY_ID" val="22"/>
</p:tagLst>
</file>

<file path=ppt/tags/tag61.xml><?xml version="1.0" encoding="utf-8"?>
<p:tagLst xmlns:p="http://schemas.openxmlformats.org/presentationml/2006/main">
  <p:tag name="KSO_WM_UNIT_SUBTYPE" val="a"/>
  <p:tag name="KSO_WM_UNIT_PRESET_TEXT" val="单击此处添加正文具体内容"/>
  <p:tag name="KSO_WM_UNIT_NOCLEAR" val="0"/>
  <p:tag name="KSO_WM_UNIT_VALUE" val="36"/>
  <p:tag name="KSO_WM_UNIT_HIGHLIGHT" val="0"/>
  <p:tag name="KSO_WM_UNIT_COMPATIBLE" val="0"/>
  <p:tag name="KSO_WM_UNIT_DIAGRAM_ISNUMVISUAL" val="0"/>
  <p:tag name="KSO_WM_UNIT_DIAGRAM_ISREFERUNIT" val="0"/>
  <p:tag name="KSO_WM_DIAGRAM_GROUP_CODE" val="l1-1"/>
  <p:tag name="KSO_WM_UNIT_TYPE" val="l_h_f"/>
  <p:tag name="KSO_WM_UNIT_INDEX" val="1_1_1"/>
  <p:tag name="KSO_WM_UNIT_ID" val="diagram20174805_5*l_h_f*1_1_1"/>
  <p:tag name="KSO_WM_TEMPLATE_CATEGORY" val="diagram"/>
  <p:tag name="KSO_WM_TEMPLATE_INDEX" val="20174805"/>
  <p:tag name="KSO_WM_UNIT_LAYERLEVEL" val="1_1_1"/>
  <p:tag name="KSO_WM_TAG_VERSION" val="1.0"/>
  <p:tag name="KSO_WM_BEAUTIFY_FLAG" val="#wm#"/>
  <p:tag name="KSO_WM_UNIT_TEXT_FILL_FORE_SCHEMECOLOR_INDEX_BRIGHTNESS" val="0"/>
  <p:tag name="KSO_WM_UNIT_TEXT_FILL_FORE_SCHEMECOLOR_INDEX" val="13"/>
  <p:tag name="KSO_WM_UNIT_TEXT_FILL_TYPE" val="1"/>
  <p:tag name="KSO_WM_UNIT_USESOURCEFORMAT_APPLY" val="1"/>
  <p:tag name="KSO_WM_FULL_TEXT_BEAUTIFY_COPY_ID" val="85"/>
</p:tagLst>
</file>

<file path=ppt/tags/tag62.xml><?xml version="1.0" encoding="utf-8"?>
<p:tagLst xmlns:p="http://schemas.openxmlformats.org/presentationml/2006/main">
  <p:tag name="KSO_WM_UNIT_ISCONTENTSTITLE" val="0"/>
  <p:tag name="KSO_WM_UNIT_ISNUMDGMTITLE" val="0"/>
  <p:tag name="KSO_WM_UNIT_NOCLEAR" val="0"/>
  <p:tag name="KSO_WM_UNIT_VALUE" val="30"/>
  <p:tag name="KSO_WM_UNIT_HIGHLIGHT" val="0"/>
  <p:tag name="KSO_WM_UNIT_COMPATIBLE" val="0"/>
  <p:tag name="KSO_WM_UNIT_DIAGRAM_ISNUMVISUAL" val="0"/>
  <p:tag name="KSO_WM_UNIT_DIAGRAM_ISREFERUNIT" val="0"/>
  <p:tag name="KSO_WM_UNIT_TYPE" val="a"/>
  <p:tag name="KSO_WM_UNIT_INDEX" val="1"/>
  <p:tag name="KSO_WM_UNIT_ID" val="diagram20213676_1*a*1"/>
  <p:tag name="KSO_WM_TEMPLATE_CATEGORY" val="diagram"/>
  <p:tag name="KSO_WM_TEMPLATE_INDEX" val="20213676"/>
  <p:tag name="KSO_WM_UNIT_LAYERLEVEL" val="1"/>
  <p:tag name="KSO_WM_TAG_VERSION" val="1.0"/>
  <p:tag name="KSO_WM_BEAUTIFY_FLAG" val="#wm#"/>
  <p:tag name="KSO_WM_UNIT_PRESET_TEXT" val="单击此处添加大标题内容"/>
  <p:tag name="KSO_WM_UNIT_DEFAULT_FONT" val="24;44;4"/>
  <p:tag name="KSO_WM_UNIT_BLOCK" val="0"/>
  <p:tag name="KSO_WM_UNIT_SHOW_EDIT_AREA_INDICATION" val="1"/>
  <p:tag name="KSO_WM_CHIP_GROUPID" val="5e7881253197e252a37019b5"/>
  <p:tag name="KSO_WM_CHIP_XID" val="5e7881253197e252a37019b6"/>
  <p:tag name="KSO_WM_UNIT_DEC_AREA_ID" val="761b91491ab34d0986903b94552322e2"/>
  <p:tag name="KSO_WM_UNIT_DECORATE_INFO" val="{&quot;ReferentInfo&quot;:{&quot;Id&quot;:&quot;slide&quot;,&quot;X&quot;:{&quot;Pos&quot;:0},&quot;Y&quot;:{&quot;Pos&quot;:0}},&quot;DecorateInfoX&quot;:{&quot;Pos&quot;:0,&quot;IsAbs&quot;:false},&quot;DecorateInfoY&quot;:{&quot;Pos&quot;:0,&quot;IsAbs&quot;:false},&quot;DecorateInfoW&quot;:{&quot;IsAbs&quot;:false},&quot;DecorateInfoH&quot;:{&quot;IsAbs&quot;:false},&quot;whChangeMode&quot;:0}"/>
  <p:tag name="KSO_WM_UNIT_SM_LIMIT_TYPE" val="2"/>
  <p:tag name="KSO_WM_CHIP_FILLAREA_FILL_RULE" val="{&quot;fill_align&quot;:&quot;lt&quot;,&quot;fill_mode&quot;:&quot;full&quot;,&quot;sacle_strategy&quot;:&quot;smart&quot;}"/>
  <p:tag name="KSO_WM_ASSEMBLE_CHIP_INDEX" val="d7d2bd0a60e34835badc2d84fd8f1268"/>
  <p:tag name="KSO_WM_UNIT_TEXT_FILL_FORE_SCHEMECOLOR_INDEX_BRIGHTNESS" val="0"/>
  <p:tag name="KSO_WM_UNIT_TEXT_FILL_FORE_SCHEMECOLOR_INDEX" val="13"/>
  <p:tag name="KSO_WM_UNIT_TEXT_FILL_TYPE" val="1"/>
  <p:tag name="KSO_WM_TEMPLATE_ASSEMBLE_XID" val="5fd0b9141fa9d42129dd4ca5"/>
  <p:tag name="KSO_WM_TEMPLATE_ASSEMBLE_GROUPID" val="5fd0b9141fa9d42129dd4ca5"/>
  <p:tag name="KSO_WM_FULL_TEXT_BEAUTIFY_COPY_ID" val="22"/>
</p:tagLst>
</file>

<file path=ppt/tags/tag63.xml><?xml version="1.0" encoding="utf-8"?>
<p:tagLst xmlns:p="http://schemas.openxmlformats.org/presentationml/2006/main">
  <p:tag name="KSO_WM_UNIT_SUBTYPE" val="a"/>
  <p:tag name="KSO_WM_UNIT_PRESET_TEXT" val="单击此处添加正文具体内容"/>
  <p:tag name="KSO_WM_UNIT_NOCLEAR" val="0"/>
  <p:tag name="KSO_WM_UNIT_VALUE" val="36"/>
  <p:tag name="KSO_WM_UNIT_HIGHLIGHT" val="0"/>
  <p:tag name="KSO_WM_UNIT_COMPATIBLE" val="0"/>
  <p:tag name="KSO_WM_UNIT_DIAGRAM_ISNUMVISUAL" val="0"/>
  <p:tag name="KSO_WM_UNIT_DIAGRAM_ISREFERUNIT" val="0"/>
  <p:tag name="KSO_WM_DIAGRAM_GROUP_CODE" val="l1-1"/>
  <p:tag name="KSO_WM_UNIT_TYPE" val="l_h_f"/>
  <p:tag name="KSO_WM_UNIT_INDEX" val="1_1_1"/>
  <p:tag name="KSO_WM_UNIT_ID" val="diagram20174805_5*l_h_f*1_1_1"/>
  <p:tag name="KSO_WM_TEMPLATE_CATEGORY" val="diagram"/>
  <p:tag name="KSO_WM_TEMPLATE_INDEX" val="20174805"/>
  <p:tag name="KSO_WM_UNIT_LAYERLEVEL" val="1_1_1"/>
  <p:tag name="KSO_WM_TAG_VERSION" val="1.0"/>
  <p:tag name="KSO_WM_BEAUTIFY_FLAG" val="#wm#"/>
  <p:tag name="KSO_WM_UNIT_TEXT_FILL_FORE_SCHEMECOLOR_INDEX_BRIGHTNESS" val="0"/>
  <p:tag name="KSO_WM_UNIT_TEXT_FILL_FORE_SCHEMECOLOR_INDEX" val="13"/>
  <p:tag name="KSO_WM_UNIT_TEXT_FILL_TYPE" val="1"/>
  <p:tag name="KSO_WM_UNIT_USESOURCEFORMAT_APPLY" val="1"/>
  <p:tag name="KSO_WM_FULL_TEXT_BEAUTIFY_COPY_ID" val="85"/>
</p:tagLst>
</file>

<file path=ppt/tags/tag64.xml><?xml version="1.0" encoding="utf-8"?>
<p:tagLst xmlns:p="http://schemas.openxmlformats.org/presentationml/2006/main">
  <p:tag name="KSO_WM_UNIT_ISCONTENTSTITLE" val="0"/>
  <p:tag name="KSO_WM_UNIT_ISNUMDGMTITLE" val="0"/>
  <p:tag name="KSO_WM_UNIT_NOCLEAR" val="0"/>
  <p:tag name="KSO_WM_UNIT_VALUE" val="30"/>
  <p:tag name="KSO_WM_UNIT_HIGHLIGHT" val="0"/>
  <p:tag name="KSO_WM_UNIT_COMPATIBLE" val="0"/>
  <p:tag name="KSO_WM_UNIT_DIAGRAM_ISNUMVISUAL" val="0"/>
  <p:tag name="KSO_WM_UNIT_DIAGRAM_ISREFERUNIT" val="0"/>
  <p:tag name="KSO_WM_UNIT_TYPE" val="a"/>
  <p:tag name="KSO_WM_UNIT_INDEX" val="1"/>
  <p:tag name="KSO_WM_UNIT_ID" val="diagram20213676_1*a*1"/>
  <p:tag name="KSO_WM_TEMPLATE_CATEGORY" val="diagram"/>
  <p:tag name="KSO_WM_TEMPLATE_INDEX" val="20213676"/>
  <p:tag name="KSO_WM_UNIT_LAYERLEVEL" val="1"/>
  <p:tag name="KSO_WM_TAG_VERSION" val="1.0"/>
  <p:tag name="KSO_WM_BEAUTIFY_FLAG" val="#wm#"/>
  <p:tag name="KSO_WM_UNIT_PRESET_TEXT" val="单击此处添加大标题内容"/>
  <p:tag name="KSO_WM_UNIT_DEFAULT_FONT" val="24;44;4"/>
  <p:tag name="KSO_WM_UNIT_BLOCK" val="0"/>
  <p:tag name="KSO_WM_UNIT_SHOW_EDIT_AREA_INDICATION" val="1"/>
  <p:tag name="KSO_WM_CHIP_GROUPID" val="5e7881253197e252a37019b5"/>
  <p:tag name="KSO_WM_CHIP_XID" val="5e7881253197e252a37019b6"/>
  <p:tag name="KSO_WM_UNIT_DEC_AREA_ID" val="761b91491ab34d0986903b94552322e2"/>
  <p:tag name="KSO_WM_UNIT_DECORATE_INFO" val="{&quot;ReferentInfo&quot;:{&quot;Id&quot;:&quot;slide&quot;,&quot;X&quot;:{&quot;Pos&quot;:0},&quot;Y&quot;:{&quot;Pos&quot;:0}},&quot;DecorateInfoX&quot;:{&quot;Pos&quot;:0,&quot;IsAbs&quot;:false},&quot;DecorateInfoY&quot;:{&quot;Pos&quot;:0,&quot;IsAbs&quot;:false},&quot;DecorateInfoW&quot;:{&quot;IsAbs&quot;:false},&quot;DecorateInfoH&quot;:{&quot;IsAbs&quot;:false},&quot;whChangeMode&quot;:0}"/>
  <p:tag name="KSO_WM_UNIT_SM_LIMIT_TYPE" val="2"/>
  <p:tag name="KSO_WM_CHIP_FILLAREA_FILL_RULE" val="{&quot;fill_align&quot;:&quot;lt&quot;,&quot;fill_mode&quot;:&quot;full&quot;,&quot;sacle_strategy&quot;:&quot;smart&quot;}"/>
  <p:tag name="KSO_WM_ASSEMBLE_CHIP_INDEX" val="d7d2bd0a60e34835badc2d84fd8f1268"/>
  <p:tag name="KSO_WM_UNIT_TEXT_FILL_FORE_SCHEMECOLOR_INDEX_BRIGHTNESS" val="0"/>
  <p:tag name="KSO_WM_UNIT_TEXT_FILL_FORE_SCHEMECOLOR_INDEX" val="13"/>
  <p:tag name="KSO_WM_UNIT_TEXT_FILL_TYPE" val="1"/>
  <p:tag name="KSO_WM_TEMPLATE_ASSEMBLE_XID" val="5fd0b9141fa9d42129dd4ca5"/>
  <p:tag name="KSO_WM_TEMPLATE_ASSEMBLE_GROUPID" val="5fd0b9141fa9d42129dd4ca5"/>
  <p:tag name="KSO_WM_FULL_TEXT_BEAUTIFY_COPY_ID" val="22"/>
</p:tagLst>
</file>

<file path=ppt/tags/tag65.xml><?xml version="1.0" encoding="utf-8"?>
<p:tagLst xmlns:p="http://schemas.openxmlformats.org/presentationml/2006/main">
  <p:tag name="AS_UNIQUEID" val="287"/>
</p:tagLst>
</file>

<file path=ppt/tags/tag66.xml><?xml version="1.0" encoding="utf-8"?>
<p:tagLst xmlns:p="http://schemas.openxmlformats.org/presentationml/2006/main">
  <p:tag name="AS_UNIQUEID" val="297"/>
</p:tagLst>
</file>

<file path=ppt/tags/tag67.xml><?xml version="1.0" encoding="utf-8"?>
<p:tagLst xmlns:p="http://schemas.openxmlformats.org/presentationml/2006/main">
  <p:tag name="AS_UNIQUEID" val="287"/>
</p:tagLst>
</file>

<file path=ppt/tags/tag68.xml><?xml version="1.0" encoding="utf-8"?>
<p:tagLst xmlns:p="http://schemas.openxmlformats.org/presentationml/2006/main">
  <p:tag name="AS_UNIQUEID" val="283"/>
</p:tagLst>
</file>

<file path=ppt/tags/tag69.xml><?xml version="1.0" encoding="utf-8"?>
<p:tagLst xmlns:p="http://schemas.openxmlformats.org/presentationml/2006/main">
  <p:tag name="AS_UNIQUEID" val="284"/>
</p:tagLst>
</file>

<file path=ppt/tags/tag7.xml><?xml version="1.0" encoding="utf-8"?>
<p:tagLst xmlns:p="http://schemas.openxmlformats.org/presentationml/2006/main">
  <p:tag name="KSO_WM_SPECIAL_SOURCE" val="bdnull"/>
</p:tagLst>
</file>

<file path=ppt/tags/tag70.xml><?xml version="1.0" encoding="utf-8"?>
<p:tagLst xmlns:p="http://schemas.openxmlformats.org/presentationml/2006/main">
  <p:tag name="AS_UNIQUEID" val="285"/>
</p:tagLst>
</file>

<file path=ppt/tags/tag71.xml><?xml version="1.0" encoding="utf-8"?>
<p:tagLst xmlns:p="http://schemas.openxmlformats.org/presentationml/2006/main">
  <p:tag name="KSO_WM_UNIT_ISCONTENTSTITLE" val="0"/>
  <p:tag name="KSO_WM_UNIT_ISNUMDGMTITLE" val="0"/>
  <p:tag name="KSO_WM_UNIT_NOCLEAR" val="0"/>
  <p:tag name="KSO_WM_UNIT_VALUE" val="30"/>
  <p:tag name="KSO_WM_UNIT_HIGHLIGHT" val="0"/>
  <p:tag name="KSO_WM_UNIT_COMPATIBLE" val="0"/>
  <p:tag name="KSO_WM_UNIT_DIAGRAM_ISNUMVISUAL" val="0"/>
  <p:tag name="KSO_WM_UNIT_DIAGRAM_ISREFERUNIT" val="0"/>
  <p:tag name="KSO_WM_UNIT_TYPE" val="a"/>
  <p:tag name="KSO_WM_UNIT_INDEX" val="1"/>
  <p:tag name="KSO_WM_UNIT_ID" val="diagram20213676_1*a*1"/>
  <p:tag name="KSO_WM_TEMPLATE_CATEGORY" val="diagram"/>
  <p:tag name="KSO_WM_TEMPLATE_INDEX" val="20213676"/>
  <p:tag name="KSO_WM_UNIT_LAYERLEVEL" val="1"/>
  <p:tag name="KSO_WM_TAG_VERSION" val="1.0"/>
  <p:tag name="KSO_WM_BEAUTIFY_FLAG" val="#wm#"/>
  <p:tag name="KSO_WM_UNIT_PRESET_TEXT" val="单击此处添加大标题内容"/>
  <p:tag name="KSO_WM_UNIT_DEFAULT_FONT" val="24;44;4"/>
  <p:tag name="KSO_WM_UNIT_BLOCK" val="0"/>
  <p:tag name="KSO_WM_UNIT_SHOW_EDIT_AREA_INDICATION" val="1"/>
  <p:tag name="KSO_WM_CHIP_GROUPID" val="5e7881253197e252a37019b5"/>
  <p:tag name="KSO_WM_CHIP_XID" val="5e7881253197e252a37019b6"/>
  <p:tag name="KSO_WM_UNIT_DEC_AREA_ID" val="761b91491ab34d0986903b94552322e2"/>
  <p:tag name="KSO_WM_UNIT_DECORATE_INFO" val="{&quot;ReferentInfo&quot;:{&quot;Id&quot;:&quot;slide&quot;,&quot;X&quot;:{&quot;Pos&quot;:0},&quot;Y&quot;:{&quot;Pos&quot;:0}},&quot;DecorateInfoX&quot;:{&quot;Pos&quot;:0,&quot;IsAbs&quot;:false},&quot;DecorateInfoY&quot;:{&quot;Pos&quot;:0,&quot;IsAbs&quot;:false},&quot;DecorateInfoW&quot;:{&quot;IsAbs&quot;:false},&quot;DecorateInfoH&quot;:{&quot;IsAbs&quot;:false},&quot;whChangeMode&quot;:0}"/>
  <p:tag name="KSO_WM_UNIT_SM_LIMIT_TYPE" val="2"/>
  <p:tag name="KSO_WM_CHIP_FILLAREA_FILL_RULE" val="{&quot;fill_align&quot;:&quot;lt&quot;,&quot;fill_mode&quot;:&quot;full&quot;,&quot;sacle_strategy&quot;:&quot;smart&quot;}"/>
  <p:tag name="KSO_WM_ASSEMBLE_CHIP_INDEX" val="d7d2bd0a60e34835badc2d84fd8f1268"/>
  <p:tag name="KSO_WM_UNIT_TEXT_FILL_FORE_SCHEMECOLOR_INDEX_BRIGHTNESS" val="0"/>
  <p:tag name="KSO_WM_UNIT_TEXT_FILL_FORE_SCHEMECOLOR_INDEX" val="13"/>
  <p:tag name="KSO_WM_UNIT_TEXT_FILL_TYPE" val="1"/>
  <p:tag name="KSO_WM_TEMPLATE_ASSEMBLE_XID" val="5fd0b9141fa9d42129dd4ca5"/>
  <p:tag name="KSO_WM_TEMPLATE_ASSEMBLE_GROUPID" val="5fd0b9141fa9d42129dd4ca5"/>
  <p:tag name="KSO_WM_FULL_TEXT_BEAUTIFY_COPY_ID" val="22"/>
</p:tagLst>
</file>

<file path=ppt/tags/tag72.xml><?xml version="1.0" encoding="utf-8"?>
<p:tagLst xmlns:p="http://schemas.openxmlformats.org/presentationml/2006/main">
  <p:tag name="KSO_WM_UNIT_SUBTYPE" val="a"/>
  <p:tag name="KSO_WM_UNIT_PRESET_TEXT" val="单击此处添加正文具体内容"/>
  <p:tag name="KSO_WM_UNIT_NOCLEAR" val="0"/>
  <p:tag name="KSO_WM_UNIT_VALUE" val="36"/>
  <p:tag name="KSO_WM_UNIT_HIGHLIGHT" val="0"/>
  <p:tag name="KSO_WM_UNIT_COMPATIBLE" val="0"/>
  <p:tag name="KSO_WM_UNIT_DIAGRAM_ISNUMVISUAL" val="0"/>
  <p:tag name="KSO_WM_UNIT_DIAGRAM_ISREFERUNIT" val="0"/>
  <p:tag name="KSO_WM_DIAGRAM_GROUP_CODE" val="l1-1"/>
  <p:tag name="KSO_WM_UNIT_TYPE" val="l_h_f"/>
  <p:tag name="KSO_WM_UNIT_INDEX" val="1_1_1"/>
  <p:tag name="KSO_WM_UNIT_ID" val="diagram20174805_5*l_h_f*1_1_1"/>
  <p:tag name="KSO_WM_TEMPLATE_CATEGORY" val="diagram"/>
  <p:tag name="KSO_WM_TEMPLATE_INDEX" val="20174805"/>
  <p:tag name="KSO_WM_UNIT_LAYERLEVEL" val="1_1_1"/>
  <p:tag name="KSO_WM_TAG_VERSION" val="1.0"/>
  <p:tag name="KSO_WM_BEAUTIFY_FLAG" val="#wm#"/>
  <p:tag name="KSO_WM_UNIT_TEXT_FILL_FORE_SCHEMECOLOR_INDEX_BRIGHTNESS" val="0"/>
  <p:tag name="KSO_WM_UNIT_TEXT_FILL_FORE_SCHEMECOLOR_INDEX" val="13"/>
  <p:tag name="KSO_WM_UNIT_TEXT_FILL_TYPE" val="1"/>
  <p:tag name="KSO_WM_UNIT_USESOURCEFORMAT_APPLY" val="1"/>
  <p:tag name="KSO_WM_FULL_TEXT_BEAUTIFY_COPY_ID" val="85"/>
</p:tagLst>
</file>

<file path=ppt/tags/tag73.xml><?xml version="1.0" encoding="utf-8"?>
<p:tagLst xmlns:p="http://schemas.openxmlformats.org/presentationml/2006/main">
  <p:tag name="KSO_WM_UNIT_ISCONTENTSTITLE" val="0"/>
  <p:tag name="KSO_WM_UNIT_ISNUMDGMTITLE" val="0"/>
  <p:tag name="KSO_WM_UNIT_NOCLEAR" val="0"/>
  <p:tag name="KSO_WM_UNIT_VALUE" val="30"/>
  <p:tag name="KSO_WM_UNIT_HIGHLIGHT" val="0"/>
  <p:tag name="KSO_WM_UNIT_COMPATIBLE" val="0"/>
  <p:tag name="KSO_WM_UNIT_DIAGRAM_ISNUMVISUAL" val="0"/>
  <p:tag name="KSO_WM_UNIT_DIAGRAM_ISREFERUNIT" val="0"/>
  <p:tag name="KSO_WM_UNIT_TYPE" val="a"/>
  <p:tag name="KSO_WM_UNIT_INDEX" val="1"/>
  <p:tag name="KSO_WM_UNIT_ID" val="diagram20213676_1*a*1"/>
  <p:tag name="KSO_WM_TEMPLATE_CATEGORY" val="diagram"/>
  <p:tag name="KSO_WM_TEMPLATE_INDEX" val="20213676"/>
  <p:tag name="KSO_WM_UNIT_LAYERLEVEL" val="1"/>
  <p:tag name="KSO_WM_TAG_VERSION" val="1.0"/>
  <p:tag name="KSO_WM_BEAUTIFY_FLAG" val="#wm#"/>
  <p:tag name="KSO_WM_UNIT_PRESET_TEXT" val="单击此处添加大标题内容"/>
  <p:tag name="KSO_WM_UNIT_DEFAULT_FONT" val="24;44;4"/>
  <p:tag name="KSO_WM_UNIT_BLOCK" val="0"/>
  <p:tag name="KSO_WM_UNIT_SHOW_EDIT_AREA_INDICATION" val="1"/>
  <p:tag name="KSO_WM_CHIP_GROUPID" val="5e7881253197e252a37019b5"/>
  <p:tag name="KSO_WM_CHIP_XID" val="5e7881253197e252a37019b6"/>
  <p:tag name="KSO_WM_UNIT_DEC_AREA_ID" val="761b91491ab34d0986903b94552322e2"/>
  <p:tag name="KSO_WM_UNIT_DECORATE_INFO" val="{&quot;ReferentInfo&quot;:{&quot;Id&quot;:&quot;slide&quot;,&quot;X&quot;:{&quot;Pos&quot;:0},&quot;Y&quot;:{&quot;Pos&quot;:0}},&quot;DecorateInfoX&quot;:{&quot;Pos&quot;:0,&quot;IsAbs&quot;:false},&quot;DecorateInfoY&quot;:{&quot;Pos&quot;:0,&quot;IsAbs&quot;:false},&quot;DecorateInfoW&quot;:{&quot;IsAbs&quot;:false},&quot;DecorateInfoH&quot;:{&quot;IsAbs&quot;:false},&quot;whChangeMode&quot;:0}"/>
  <p:tag name="KSO_WM_UNIT_SM_LIMIT_TYPE" val="2"/>
  <p:tag name="KSO_WM_CHIP_FILLAREA_FILL_RULE" val="{&quot;fill_align&quot;:&quot;lt&quot;,&quot;fill_mode&quot;:&quot;full&quot;,&quot;sacle_strategy&quot;:&quot;smart&quot;}"/>
  <p:tag name="KSO_WM_ASSEMBLE_CHIP_INDEX" val="d7d2bd0a60e34835badc2d84fd8f1268"/>
  <p:tag name="KSO_WM_UNIT_TEXT_FILL_FORE_SCHEMECOLOR_INDEX_BRIGHTNESS" val="0"/>
  <p:tag name="KSO_WM_UNIT_TEXT_FILL_FORE_SCHEMECOLOR_INDEX" val="13"/>
  <p:tag name="KSO_WM_UNIT_TEXT_FILL_TYPE" val="1"/>
  <p:tag name="KSO_WM_TEMPLATE_ASSEMBLE_XID" val="5fd0b9141fa9d42129dd4ca5"/>
  <p:tag name="KSO_WM_TEMPLATE_ASSEMBLE_GROUPID" val="5fd0b9141fa9d42129dd4ca5"/>
  <p:tag name="KSO_WM_FULL_TEXT_BEAUTIFY_COPY_ID" val="22"/>
</p:tagLst>
</file>

<file path=ppt/tags/tag74.xml><?xml version="1.0" encoding="utf-8"?>
<p:tagLst xmlns:p="http://schemas.openxmlformats.org/presentationml/2006/main">
  <p:tag name="KSO_WM_UNIT_ISCONTENTSTITLE" val="0"/>
  <p:tag name="KSO_WM_UNIT_ISNUMDGMTITLE" val="0"/>
  <p:tag name="KSO_WM_UNIT_NOCLEAR" val="0"/>
  <p:tag name="KSO_WM_UNIT_VALUE" val="30"/>
  <p:tag name="KSO_WM_UNIT_HIGHLIGHT" val="0"/>
  <p:tag name="KSO_WM_UNIT_COMPATIBLE" val="0"/>
  <p:tag name="KSO_WM_UNIT_DIAGRAM_ISNUMVISUAL" val="0"/>
  <p:tag name="KSO_WM_UNIT_DIAGRAM_ISREFERUNIT" val="0"/>
  <p:tag name="KSO_WM_UNIT_TYPE" val="a"/>
  <p:tag name="KSO_WM_UNIT_INDEX" val="1"/>
  <p:tag name="KSO_WM_UNIT_ID" val="diagram20213676_1*a*1"/>
  <p:tag name="KSO_WM_TEMPLATE_CATEGORY" val="diagram"/>
  <p:tag name="KSO_WM_TEMPLATE_INDEX" val="20213676"/>
  <p:tag name="KSO_WM_UNIT_LAYERLEVEL" val="1"/>
  <p:tag name="KSO_WM_TAG_VERSION" val="1.0"/>
  <p:tag name="KSO_WM_BEAUTIFY_FLAG" val="#wm#"/>
  <p:tag name="KSO_WM_UNIT_PRESET_TEXT" val="单击此处添加大标题内容"/>
  <p:tag name="KSO_WM_UNIT_DEFAULT_FONT" val="24;44;4"/>
  <p:tag name="KSO_WM_UNIT_BLOCK" val="0"/>
  <p:tag name="KSO_WM_UNIT_SHOW_EDIT_AREA_INDICATION" val="1"/>
  <p:tag name="KSO_WM_CHIP_GROUPID" val="5e7881253197e252a37019b5"/>
  <p:tag name="KSO_WM_CHIP_XID" val="5e7881253197e252a37019b6"/>
  <p:tag name="KSO_WM_UNIT_DEC_AREA_ID" val="761b91491ab34d0986903b94552322e2"/>
  <p:tag name="KSO_WM_UNIT_DECORATE_INFO" val="{&quot;ReferentInfo&quot;:{&quot;Id&quot;:&quot;slide&quot;,&quot;X&quot;:{&quot;Pos&quot;:0},&quot;Y&quot;:{&quot;Pos&quot;:0}},&quot;DecorateInfoX&quot;:{&quot;Pos&quot;:0,&quot;IsAbs&quot;:false},&quot;DecorateInfoY&quot;:{&quot;Pos&quot;:0,&quot;IsAbs&quot;:false},&quot;DecorateInfoW&quot;:{&quot;IsAbs&quot;:false},&quot;DecorateInfoH&quot;:{&quot;IsAbs&quot;:false},&quot;whChangeMode&quot;:0}"/>
  <p:tag name="KSO_WM_UNIT_SM_LIMIT_TYPE" val="2"/>
  <p:tag name="KSO_WM_CHIP_FILLAREA_FILL_RULE" val="{&quot;fill_align&quot;:&quot;lt&quot;,&quot;fill_mode&quot;:&quot;full&quot;,&quot;sacle_strategy&quot;:&quot;smart&quot;}"/>
  <p:tag name="KSO_WM_ASSEMBLE_CHIP_INDEX" val="d7d2bd0a60e34835badc2d84fd8f1268"/>
  <p:tag name="KSO_WM_UNIT_TEXT_FILL_FORE_SCHEMECOLOR_INDEX_BRIGHTNESS" val="0"/>
  <p:tag name="KSO_WM_UNIT_TEXT_FILL_FORE_SCHEMECOLOR_INDEX" val="13"/>
  <p:tag name="KSO_WM_UNIT_TEXT_FILL_TYPE" val="1"/>
  <p:tag name="KSO_WM_TEMPLATE_ASSEMBLE_XID" val="5fd0b9141fa9d42129dd4ca5"/>
  <p:tag name="KSO_WM_TEMPLATE_ASSEMBLE_GROUPID" val="5fd0b9141fa9d42129dd4ca5"/>
  <p:tag name="KSO_WM_FULL_TEXT_BEAUTIFY_COPY_ID" val="22"/>
</p:tagLst>
</file>

<file path=ppt/tags/tag75.xml><?xml version="1.0" encoding="utf-8"?>
<p:tagLst xmlns:p="http://schemas.openxmlformats.org/presentationml/2006/main">
  <p:tag name="KSO_WM_UNIT_SUBTYPE" val="a"/>
  <p:tag name="KSO_WM_UNIT_PRESET_TEXT" val="单击此处添加正文具体内容"/>
  <p:tag name="KSO_WM_UNIT_NOCLEAR" val="0"/>
  <p:tag name="KSO_WM_UNIT_VALUE" val="36"/>
  <p:tag name="KSO_WM_UNIT_HIGHLIGHT" val="0"/>
  <p:tag name="KSO_WM_UNIT_COMPATIBLE" val="0"/>
  <p:tag name="KSO_WM_UNIT_DIAGRAM_ISNUMVISUAL" val="0"/>
  <p:tag name="KSO_WM_UNIT_DIAGRAM_ISREFERUNIT" val="0"/>
  <p:tag name="KSO_WM_DIAGRAM_GROUP_CODE" val="l1-1"/>
  <p:tag name="KSO_WM_UNIT_TYPE" val="l_h_f"/>
  <p:tag name="KSO_WM_UNIT_INDEX" val="1_1_1"/>
  <p:tag name="KSO_WM_UNIT_ID" val="diagram20174805_5*l_h_f*1_1_1"/>
  <p:tag name="KSO_WM_TEMPLATE_CATEGORY" val="diagram"/>
  <p:tag name="KSO_WM_TEMPLATE_INDEX" val="20174805"/>
  <p:tag name="KSO_WM_UNIT_LAYERLEVEL" val="1_1_1"/>
  <p:tag name="KSO_WM_TAG_VERSION" val="1.0"/>
  <p:tag name="KSO_WM_BEAUTIFY_FLAG" val="#wm#"/>
  <p:tag name="KSO_WM_UNIT_TEXT_FILL_FORE_SCHEMECOLOR_INDEX_BRIGHTNESS" val="0"/>
  <p:tag name="KSO_WM_UNIT_TEXT_FILL_FORE_SCHEMECOLOR_INDEX" val="13"/>
  <p:tag name="KSO_WM_UNIT_TEXT_FILL_TYPE" val="1"/>
  <p:tag name="KSO_WM_UNIT_USESOURCEFORMAT_APPLY" val="1"/>
  <p:tag name="KSO_WM_FULL_TEXT_BEAUTIFY_COPY_ID" val="85"/>
</p:tagLst>
</file>

<file path=ppt/tags/tag76.xml><?xml version="1.0" encoding="utf-8"?>
<p:tagLst xmlns:p="http://schemas.openxmlformats.org/presentationml/2006/main">
  <p:tag name="KSO_WM_UNIT_ISCONTENTSTITLE" val="0"/>
  <p:tag name="KSO_WM_UNIT_ISNUMDGMTITLE" val="0"/>
  <p:tag name="KSO_WM_UNIT_NOCLEAR" val="0"/>
  <p:tag name="KSO_WM_UNIT_VALUE" val="17"/>
  <p:tag name="KSO_WM_UNIT_HIGHLIGHT" val="0"/>
  <p:tag name="KSO_WM_UNIT_COMPATIBLE" val="0"/>
  <p:tag name="KSO_WM_UNIT_DIAGRAM_ISNUMVISUAL" val="0"/>
  <p:tag name="KSO_WM_UNIT_DIAGRAM_ISREFERUNIT" val="0"/>
  <p:tag name="KSO_WM_UNIT_TYPE" val="a"/>
  <p:tag name="KSO_WM_UNIT_INDEX" val="1"/>
  <p:tag name="KSO_WM_UNIT_ID" val="diagram20208609_1*a*1"/>
  <p:tag name="KSO_WM_TEMPLATE_CATEGORY" val="diagram"/>
  <p:tag name="KSO_WM_TEMPLATE_INDEX" val="20208609"/>
  <p:tag name="KSO_WM_UNIT_LAYERLEVEL" val="1"/>
  <p:tag name="KSO_WM_TAG_VERSION" val="1.0"/>
  <p:tag name="KSO_WM_BEAUTIFY_FLAG" val="#wm#"/>
  <p:tag name="KSO_WM_UNIT_PRESET_TEXT" val="单击添加大标题"/>
  <p:tag name="KSO_WM_UNIT_DEFAULT_FONT" val="24;44;4"/>
  <p:tag name="KSO_WM_UNIT_BLOCK" val="0"/>
  <p:tag name="KSO_WM_UNIT_SHOW_EDIT_AREA_INDICATION" val="1"/>
  <p:tag name="KSO_WM_CHIP_GROUPID" val="5e7881253197e252a37019b5"/>
  <p:tag name="KSO_WM_CHIP_XID" val="5e7881253197e252a37019b6"/>
  <p:tag name="KSO_WM_UNIT_DEC_AREA_ID" val="1834800cc80c48a6a04ec5804769ad86"/>
  <p:tag name="KSO_WM_UNIT_DECORATE_INFO" val="{&quot;ReferentInfo&quot;:{&quot;Id&quot;:&quot;slide&quot;,&quot;X&quot;:{&quot;Pos&quot;:0},&quot;Y&quot;:{&quot;Pos&quot;:0}},&quot;DecorateInfoX&quot;:{&quot;Pos&quot;:0,&quot;IsAbs&quot;:false},&quot;DecorateInfoY&quot;:{&quot;Pos&quot;:0,&quot;IsAbs&quot;:false},&quot;DecorateInfoW&quot;:{&quot;IsAbs&quot;:false},&quot;DecorateInfoH&quot;:{&quot;IsAbs&quot;:false},&quot;whChangeMode&quot;:0}"/>
  <p:tag name="KSO_WM_UNIT_SM_LIMIT_TYPE" val="2"/>
  <p:tag name="KSO_WM_CHIP_FILLAREA_FILL_RULE" val="{&quot;fill_align&quot;:&quot;lm&quot;,&quot;fill_mode&quot;:&quot;full&quot;,&quot;sacle_strategy&quot;:&quot;smart&quot;}"/>
  <p:tag name="KSO_WM_ASSEMBLE_CHIP_INDEX" val="4247443a86424c3b813d3dc3842ff905"/>
  <p:tag name="KSO_WM_UNIT_TEXT_FILL_FORE_SCHEMECOLOR_INDEX_BRIGHTNESS" val="0"/>
  <p:tag name="KSO_WM_UNIT_TEXT_FILL_FORE_SCHEMECOLOR_INDEX" val="13"/>
  <p:tag name="KSO_WM_UNIT_TEXT_FILL_TYPE" val="1"/>
  <p:tag name="KSO_WM_TEMPLATE_ASSEMBLE_XID" val="5fd0a51a1fa9d42129dcdd86"/>
  <p:tag name="KSO_WM_TEMPLATE_ASSEMBLE_GROUPID" val="5fd0a51a1fa9d42129dcdd86"/>
  <p:tag name="KSO_WM_FULL_TEXT_BEAUTIFY_COPY_ID" val="3"/>
</p:tagLst>
</file>

<file path=ppt/tags/tag77.xml><?xml version="1.0" encoding="utf-8"?>
<p:tagLst xmlns:p="http://schemas.openxmlformats.org/presentationml/2006/main">
  <p:tag name="KSO_WM_UNIT_ISCONTENTSTITLE" val="0"/>
  <p:tag name="KSO_WM_UNIT_ISNUMDGMTITLE" val="0"/>
  <p:tag name="KSO_WM_UNIT_NOCLEAR" val="0"/>
  <p:tag name="KSO_WM_UNIT_VALUE" val="24"/>
  <p:tag name="KSO_WM_UNIT_HIGHLIGHT" val="0"/>
  <p:tag name="KSO_WM_UNIT_COMPATIBLE" val="0"/>
  <p:tag name="KSO_WM_UNIT_DIAGRAM_ISNUMVISUAL" val="0"/>
  <p:tag name="KSO_WM_UNIT_DIAGRAM_ISREFERUNIT" val="0"/>
  <p:tag name="KSO_WM_UNIT_TYPE" val="a"/>
  <p:tag name="KSO_WM_UNIT_INDEX" val="1"/>
  <p:tag name="KSO_WM_UNIT_ID" val="diagram20212890_1*a*1"/>
  <p:tag name="KSO_WM_TEMPLATE_CATEGORY" val="diagram"/>
  <p:tag name="KSO_WM_TEMPLATE_INDEX" val="20212890"/>
  <p:tag name="KSO_WM_UNIT_LAYERLEVEL" val="1"/>
  <p:tag name="KSO_WM_TAG_VERSION" val="1.0"/>
  <p:tag name="KSO_WM_BEAUTIFY_FLAG" val="#wm#"/>
  <p:tag name="KSO_WM_UNIT_PRESET_TEXT" val="单击此处添加大标题内容"/>
  <p:tag name="KSO_WM_UNIT_DEFAULT_FONT" val="24;44;4"/>
  <p:tag name="KSO_WM_UNIT_BLOCK" val="0"/>
  <p:tag name="KSO_WM_UNIT_SHOW_EDIT_AREA_INDICATION" val="1"/>
  <p:tag name="KSO_WM_CHIP_GROUPID" val="5e7881253197e252a37019b5"/>
  <p:tag name="KSO_WM_CHIP_XID" val="5e7881253197e252a37019b6"/>
  <p:tag name="KSO_WM_UNIT_DEC_AREA_ID" val="0acd38fc75de463a9bad827655297cad"/>
  <p:tag name="KSO_WM_UNIT_DECORATE_INFO" val="{&quot;ReferentInfo&quot;:{&quot;Id&quot;:&quot;slide&quot;,&quot;X&quot;:{&quot;Pos&quot;:0},&quot;Y&quot;:{&quot;Pos&quot;:0}},&quot;DecorateInfoX&quot;:{&quot;Pos&quot;:0,&quot;IsAbs&quot;:false},&quot;DecorateInfoY&quot;:{&quot;Pos&quot;:0,&quot;IsAbs&quot;:false},&quot;DecorateInfoW&quot;:{&quot;IsAbs&quot;:false},&quot;DecorateInfoH&quot;:{&quot;IsAbs&quot;:true},&quot;whChangeMode&quot;:0}"/>
  <p:tag name="KSO_WM_UNIT_SM_LIMIT_TYPE" val="2"/>
  <p:tag name="KSO_WM_CHIP_FILLAREA_FILL_RULE" val="{&quot;fill_align&quot;:&quot;lm&quot;,&quot;fill_mode&quot;:&quot;full&quot;,&quot;sacle_strategy&quot;:&quot;smart&quot;}"/>
  <p:tag name="KSO_WM_ASSEMBLE_CHIP_INDEX" val="8a07cbdab320434fb0267f170ea65714"/>
  <p:tag name="KSO_WM_UNIT_TEXT_FILL_FORE_SCHEMECOLOR_INDEX_BRIGHTNESS" val="0"/>
  <p:tag name="KSO_WM_UNIT_TEXT_FILL_FORE_SCHEMECOLOR_INDEX" val="13"/>
  <p:tag name="KSO_WM_UNIT_TEXT_FILL_TYPE" val="1"/>
  <p:tag name="KSO_WM_TEMPLATE_ASSEMBLE_XID" val="5fd0c5281fa9d42129dd6fd1"/>
  <p:tag name="KSO_WM_TEMPLATE_ASSEMBLE_GROUPID" val="5fd0c5281fa9d42129dd6fd1"/>
</p:tagLst>
</file>

<file path=ppt/tags/tag78.xml><?xml version="1.0" encoding="utf-8"?>
<p:tagLst xmlns:p="http://schemas.openxmlformats.org/presentationml/2006/main">
  <p:tag name="KSO_WM_UNIT_ISCONTENTSTITLE" val="0"/>
  <p:tag name="KSO_WM_UNIT_ISNUMDGMTITLE" val="0"/>
  <p:tag name="KSO_WM_UNIT_NOCLEAR" val="0"/>
  <p:tag name="KSO_WM_UNIT_VALUE" val="24"/>
  <p:tag name="KSO_WM_UNIT_HIGHLIGHT" val="0"/>
  <p:tag name="KSO_WM_UNIT_COMPATIBLE" val="0"/>
  <p:tag name="KSO_WM_UNIT_DIAGRAM_ISNUMVISUAL" val="0"/>
  <p:tag name="KSO_WM_UNIT_DIAGRAM_ISREFERUNIT" val="0"/>
  <p:tag name="KSO_WM_UNIT_TYPE" val="a"/>
  <p:tag name="KSO_WM_UNIT_INDEX" val="1"/>
  <p:tag name="KSO_WM_UNIT_ID" val="diagram20212890_1*a*1"/>
  <p:tag name="KSO_WM_TEMPLATE_CATEGORY" val="diagram"/>
  <p:tag name="KSO_WM_TEMPLATE_INDEX" val="20212890"/>
  <p:tag name="KSO_WM_UNIT_LAYERLEVEL" val="1"/>
  <p:tag name="KSO_WM_TAG_VERSION" val="1.0"/>
  <p:tag name="KSO_WM_BEAUTIFY_FLAG" val="#wm#"/>
  <p:tag name="KSO_WM_UNIT_PRESET_TEXT" val="单击此处添加大标题内容"/>
  <p:tag name="KSO_WM_UNIT_DEFAULT_FONT" val="24;44;4"/>
  <p:tag name="KSO_WM_UNIT_BLOCK" val="0"/>
  <p:tag name="KSO_WM_UNIT_SHOW_EDIT_AREA_INDICATION" val="1"/>
  <p:tag name="KSO_WM_CHIP_GROUPID" val="5e7881253197e252a37019b5"/>
  <p:tag name="KSO_WM_CHIP_XID" val="5e7881253197e252a37019b6"/>
  <p:tag name="KSO_WM_UNIT_DEC_AREA_ID" val="0acd38fc75de463a9bad827655297cad"/>
  <p:tag name="KSO_WM_UNIT_DECORATE_INFO" val="{&quot;ReferentInfo&quot;:{&quot;Id&quot;:&quot;slide&quot;,&quot;X&quot;:{&quot;Pos&quot;:0},&quot;Y&quot;:{&quot;Pos&quot;:0}},&quot;DecorateInfoX&quot;:{&quot;Pos&quot;:0,&quot;IsAbs&quot;:false},&quot;DecorateInfoY&quot;:{&quot;Pos&quot;:0,&quot;IsAbs&quot;:false},&quot;DecorateInfoW&quot;:{&quot;IsAbs&quot;:false},&quot;DecorateInfoH&quot;:{&quot;IsAbs&quot;:true},&quot;whChangeMode&quot;:0}"/>
  <p:tag name="KSO_WM_UNIT_SM_LIMIT_TYPE" val="2"/>
  <p:tag name="KSO_WM_CHIP_FILLAREA_FILL_RULE" val="{&quot;fill_align&quot;:&quot;lm&quot;,&quot;fill_mode&quot;:&quot;full&quot;,&quot;sacle_strategy&quot;:&quot;smart&quot;}"/>
  <p:tag name="KSO_WM_ASSEMBLE_CHIP_INDEX" val="8a07cbdab320434fb0267f170ea65714"/>
  <p:tag name="KSO_WM_UNIT_TEXT_FILL_FORE_SCHEMECOLOR_INDEX_BRIGHTNESS" val="0"/>
  <p:tag name="KSO_WM_UNIT_TEXT_FILL_FORE_SCHEMECOLOR_INDEX" val="13"/>
  <p:tag name="KSO_WM_UNIT_TEXT_FILL_TYPE" val="1"/>
  <p:tag name="KSO_WM_TEMPLATE_ASSEMBLE_XID" val="5fd0c5281fa9d42129dd6fd1"/>
  <p:tag name="KSO_WM_TEMPLATE_ASSEMBLE_GROUPID" val="5fd0c5281fa9d42129dd6fd1"/>
</p:tagLst>
</file>

<file path=ppt/tags/tag79.xml><?xml version="1.0" encoding="utf-8"?>
<p:tagLst xmlns:p="http://schemas.openxmlformats.org/presentationml/2006/main">
  <p:tag name="KSO_WM_UNIT_SUBTYPE" val="a"/>
  <p:tag name="KSO_WM_UNIT_PRESET_TEXT" val="单击此处添加正文具体内容"/>
  <p:tag name="KSO_WM_UNIT_NOCLEAR" val="0"/>
  <p:tag name="KSO_WM_UNIT_VALUE" val="36"/>
  <p:tag name="KSO_WM_UNIT_HIGHLIGHT" val="0"/>
  <p:tag name="KSO_WM_UNIT_COMPATIBLE" val="0"/>
  <p:tag name="KSO_WM_UNIT_DIAGRAM_ISNUMVISUAL" val="0"/>
  <p:tag name="KSO_WM_UNIT_DIAGRAM_ISREFERUNIT" val="0"/>
  <p:tag name="KSO_WM_DIAGRAM_GROUP_CODE" val="l1-1"/>
  <p:tag name="KSO_WM_UNIT_TYPE" val="l_h_f"/>
  <p:tag name="KSO_WM_UNIT_INDEX" val="1_1_1"/>
  <p:tag name="KSO_WM_UNIT_ID" val="diagram20174805_5*l_h_f*1_1_1"/>
  <p:tag name="KSO_WM_TEMPLATE_CATEGORY" val="diagram"/>
  <p:tag name="KSO_WM_TEMPLATE_INDEX" val="20174805"/>
  <p:tag name="KSO_WM_UNIT_LAYERLEVEL" val="1_1_1"/>
  <p:tag name="KSO_WM_TAG_VERSION" val="1.0"/>
  <p:tag name="KSO_WM_BEAUTIFY_FLAG" val="#wm#"/>
  <p:tag name="KSO_WM_UNIT_TEXT_FILL_FORE_SCHEMECOLOR_INDEX_BRIGHTNESS" val="0"/>
  <p:tag name="KSO_WM_UNIT_TEXT_FILL_FORE_SCHEMECOLOR_INDEX" val="13"/>
  <p:tag name="KSO_WM_UNIT_TEXT_FILL_TYPE" val="1"/>
  <p:tag name="KSO_WM_UNIT_USESOURCEFORMAT_APPLY" val="1"/>
  <p:tag name="KSO_WM_FULL_TEXT_BEAUTIFY_COPY_ID" val="85"/>
</p:tagLst>
</file>

<file path=ppt/tags/tag8.xml><?xml version="1.0" encoding="utf-8"?>
<p:tagLst xmlns:p="http://schemas.openxmlformats.org/presentationml/2006/main">
  <p:tag name="KSO_WM_FULL_TEXT_BEAUTIFY_COPY_ID" val="956"/>
</p:tagLst>
</file>

<file path=ppt/tags/tag80.xml><?xml version="1.0" encoding="utf-8"?>
<p:tagLst xmlns:p="http://schemas.openxmlformats.org/presentationml/2006/main">
  <p:tag name="KSO_WM_UNIT_SUBTYPE" val="a"/>
  <p:tag name="KSO_WM_UNIT_PRESET_TEXT" val="单击此处添加正文具体内容"/>
  <p:tag name="KSO_WM_UNIT_NOCLEAR" val="0"/>
  <p:tag name="KSO_WM_UNIT_VALUE" val="36"/>
  <p:tag name="KSO_WM_UNIT_HIGHLIGHT" val="0"/>
  <p:tag name="KSO_WM_UNIT_COMPATIBLE" val="0"/>
  <p:tag name="KSO_WM_UNIT_DIAGRAM_ISNUMVISUAL" val="0"/>
  <p:tag name="KSO_WM_UNIT_DIAGRAM_ISREFERUNIT" val="0"/>
  <p:tag name="KSO_WM_DIAGRAM_GROUP_CODE" val="l1-1"/>
  <p:tag name="KSO_WM_UNIT_TYPE" val="l_h_f"/>
  <p:tag name="KSO_WM_UNIT_INDEX" val="1_1_1"/>
  <p:tag name="KSO_WM_UNIT_ID" val="diagram20174805_5*l_h_f*1_1_1"/>
  <p:tag name="KSO_WM_TEMPLATE_CATEGORY" val="diagram"/>
  <p:tag name="KSO_WM_TEMPLATE_INDEX" val="20174805"/>
  <p:tag name="KSO_WM_UNIT_LAYERLEVEL" val="1_1_1"/>
  <p:tag name="KSO_WM_TAG_VERSION" val="1.0"/>
  <p:tag name="KSO_WM_BEAUTIFY_FLAG" val="#wm#"/>
  <p:tag name="KSO_WM_UNIT_TEXT_FILL_FORE_SCHEMECOLOR_INDEX_BRIGHTNESS" val="0"/>
  <p:tag name="KSO_WM_UNIT_TEXT_FILL_FORE_SCHEMECOLOR_INDEX" val="13"/>
  <p:tag name="KSO_WM_UNIT_TEXT_FILL_TYPE" val="1"/>
  <p:tag name="KSO_WM_UNIT_USESOURCEFORMAT_APPLY" val="1"/>
  <p:tag name="KSO_WM_FULL_TEXT_BEAUTIFY_COPY_ID" val="85"/>
</p:tagLst>
</file>

<file path=ppt/tags/tag81.xml><?xml version="1.0" encoding="utf-8"?>
<p:tagLst xmlns:p="http://schemas.openxmlformats.org/presentationml/2006/main">
  <p:tag name="KSO_WM_UNIT_SUBTYPE" val="a"/>
  <p:tag name="KSO_WM_UNIT_PRESET_TEXT" val="单击此处添加正文具体内容"/>
  <p:tag name="KSO_WM_UNIT_NOCLEAR" val="0"/>
  <p:tag name="KSO_WM_UNIT_VALUE" val="36"/>
  <p:tag name="KSO_WM_UNIT_HIGHLIGHT" val="0"/>
  <p:tag name="KSO_WM_UNIT_COMPATIBLE" val="0"/>
  <p:tag name="KSO_WM_UNIT_DIAGRAM_ISNUMVISUAL" val="0"/>
  <p:tag name="KSO_WM_UNIT_DIAGRAM_ISREFERUNIT" val="0"/>
  <p:tag name="KSO_WM_DIAGRAM_GROUP_CODE" val="l1-1"/>
  <p:tag name="KSO_WM_UNIT_TYPE" val="l_h_f"/>
  <p:tag name="KSO_WM_UNIT_INDEX" val="1_1_1"/>
  <p:tag name="KSO_WM_UNIT_ID" val="diagram20174805_5*l_h_f*1_1_1"/>
  <p:tag name="KSO_WM_TEMPLATE_CATEGORY" val="diagram"/>
  <p:tag name="KSO_WM_TEMPLATE_INDEX" val="20174805"/>
  <p:tag name="KSO_WM_UNIT_LAYERLEVEL" val="1_1_1"/>
  <p:tag name="KSO_WM_TAG_VERSION" val="1.0"/>
  <p:tag name="KSO_WM_BEAUTIFY_FLAG" val="#wm#"/>
  <p:tag name="KSO_WM_UNIT_TEXT_FILL_FORE_SCHEMECOLOR_INDEX_BRIGHTNESS" val="0"/>
  <p:tag name="KSO_WM_UNIT_TEXT_FILL_FORE_SCHEMECOLOR_INDEX" val="13"/>
  <p:tag name="KSO_WM_UNIT_TEXT_FILL_TYPE" val="1"/>
  <p:tag name="KSO_WM_UNIT_USESOURCEFORMAT_APPLY" val="1"/>
  <p:tag name="KSO_WM_FULL_TEXT_BEAUTIFY_COPY_ID" val="85"/>
</p:tagLst>
</file>

<file path=ppt/tags/tag82.xml><?xml version="1.0" encoding="utf-8"?>
<p:tagLst xmlns:p="http://schemas.openxmlformats.org/presentationml/2006/main">
  <p:tag name="KSO_WM_UNIT_SUBTYPE" val="a"/>
  <p:tag name="KSO_WM_UNIT_PRESET_TEXT" val="单击此处添加正文具体内容"/>
  <p:tag name="KSO_WM_UNIT_NOCLEAR" val="0"/>
  <p:tag name="KSO_WM_UNIT_VALUE" val="36"/>
  <p:tag name="KSO_WM_UNIT_HIGHLIGHT" val="0"/>
  <p:tag name="KSO_WM_UNIT_COMPATIBLE" val="0"/>
  <p:tag name="KSO_WM_UNIT_DIAGRAM_ISNUMVISUAL" val="0"/>
  <p:tag name="KSO_WM_UNIT_DIAGRAM_ISREFERUNIT" val="0"/>
  <p:tag name="KSO_WM_DIAGRAM_GROUP_CODE" val="l1-1"/>
  <p:tag name="KSO_WM_UNIT_TYPE" val="l_h_f"/>
  <p:tag name="KSO_WM_UNIT_INDEX" val="1_1_1"/>
  <p:tag name="KSO_WM_UNIT_ID" val="diagram20174805_5*l_h_f*1_1_1"/>
  <p:tag name="KSO_WM_TEMPLATE_CATEGORY" val="diagram"/>
  <p:tag name="KSO_WM_TEMPLATE_INDEX" val="20174805"/>
  <p:tag name="KSO_WM_UNIT_LAYERLEVEL" val="1_1_1"/>
  <p:tag name="KSO_WM_TAG_VERSION" val="1.0"/>
  <p:tag name="KSO_WM_BEAUTIFY_FLAG" val="#wm#"/>
  <p:tag name="KSO_WM_UNIT_TEXT_FILL_FORE_SCHEMECOLOR_INDEX_BRIGHTNESS" val="0"/>
  <p:tag name="KSO_WM_UNIT_TEXT_FILL_FORE_SCHEMECOLOR_INDEX" val="13"/>
  <p:tag name="KSO_WM_UNIT_TEXT_FILL_TYPE" val="1"/>
  <p:tag name="KSO_WM_UNIT_USESOURCEFORMAT_APPLY" val="1"/>
  <p:tag name="KSO_WM_FULL_TEXT_BEAUTIFY_COPY_ID" val="85"/>
</p:tagLst>
</file>

<file path=ppt/tags/tag83.xml><?xml version="1.0" encoding="utf-8"?>
<p:tagLst xmlns:p="http://schemas.openxmlformats.org/presentationml/2006/main">
  <p:tag name="KSO_WM_UNIT_SUBTYPE" val="a"/>
  <p:tag name="KSO_WM_UNIT_PRESET_TEXT" val="单击此处添加正文具体内容"/>
  <p:tag name="KSO_WM_UNIT_NOCLEAR" val="0"/>
  <p:tag name="KSO_WM_UNIT_VALUE" val="36"/>
  <p:tag name="KSO_WM_UNIT_HIGHLIGHT" val="0"/>
  <p:tag name="KSO_WM_UNIT_COMPATIBLE" val="0"/>
  <p:tag name="KSO_WM_UNIT_DIAGRAM_ISNUMVISUAL" val="0"/>
  <p:tag name="KSO_WM_UNIT_DIAGRAM_ISREFERUNIT" val="0"/>
  <p:tag name="KSO_WM_DIAGRAM_GROUP_CODE" val="l1-1"/>
  <p:tag name="KSO_WM_UNIT_TYPE" val="l_h_f"/>
  <p:tag name="KSO_WM_UNIT_INDEX" val="1_1_1"/>
  <p:tag name="KSO_WM_UNIT_ID" val="diagram20174805_5*l_h_f*1_1_1"/>
  <p:tag name="KSO_WM_TEMPLATE_CATEGORY" val="diagram"/>
  <p:tag name="KSO_WM_TEMPLATE_INDEX" val="20174805"/>
  <p:tag name="KSO_WM_UNIT_LAYERLEVEL" val="1_1_1"/>
  <p:tag name="KSO_WM_TAG_VERSION" val="1.0"/>
  <p:tag name="KSO_WM_BEAUTIFY_FLAG" val="#wm#"/>
  <p:tag name="KSO_WM_UNIT_TEXT_FILL_FORE_SCHEMECOLOR_INDEX_BRIGHTNESS" val="0"/>
  <p:tag name="KSO_WM_UNIT_TEXT_FILL_FORE_SCHEMECOLOR_INDEX" val="13"/>
  <p:tag name="KSO_WM_UNIT_TEXT_FILL_TYPE" val="1"/>
  <p:tag name="KSO_WM_UNIT_USESOURCEFORMAT_APPLY" val="1"/>
  <p:tag name="KSO_WM_FULL_TEXT_BEAUTIFY_COPY_ID" val="85"/>
</p:tagLst>
</file>

<file path=ppt/tags/tag84.xml><?xml version="1.0" encoding="utf-8"?>
<p:tagLst xmlns:p="http://schemas.openxmlformats.org/presentationml/2006/main">
  <p:tag name="KSO_WM_UNIT_ISCONTENTSTITLE" val="0"/>
  <p:tag name="KSO_WM_UNIT_ISNUMDGMTITLE" val="0"/>
  <p:tag name="KSO_WM_UNIT_NOCLEAR" val="0"/>
  <p:tag name="KSO_WM_UNIT_VALUE" val="30"/>
  <p:tag name="KSO_WM_UNIT_HIGHLIGHT" val="0"/>
  <p:tag name="KSO_WM_UNIT_COMPATIBLE" val="0"/>
  <p:tag name="KSO_WM_UNIT_DIAGRAM_ISNUMVISUAL" val="0"/>
  <p:tag name="KSO_WM_UNIT_DIAGRAM_ISREFERUNIT" val="0"/>
  <p:tag name="KSO_WM_UNIT_TYPE" val="a"/>
  <p:tag name="KSO_WM_UNIT_INDEX" val="1"/>
  <p:tag name="KSO_WM_UNIT_ID" val="diagram20213676_1*a*1"/>
  <p:tag name="KSO_WM_TEMPLATE_CATEGORY" val="diagram"/>
  <p:tag name="KSO_WM_TEMPLATE_INDEX" val="20213676"/>
  <p:tag name="KSO_WM_UNIT_LAYERLEVEL" val="1"/>
  <p:tag name="KSO_WM_TAG_VERSION" val="1.0"/>
  <p:tag name="KSO_WM_BEAUTIFY_FLAG" val="#wm#"/>
  <p:tag name="KSO_WM_UNIT_PRESET_TEXT" val="单击此处添加大标题内容"/>
  <p:tag name="KSO_WM_UNIT_DEFAULT_FONT" val="24;44;4"/>
  <p:tag name="KSO_WM_UNIT_BLOCK" val="0"/>
  <p:tag name="KSO_WM_UNIT_SHOW_EDIT_AREA_INDICATION" val="1"/>
  <p:tag name="KSO_WM_CHIP_GROUPID" val="5e7881253197e252a37019b5"/>
  <p:tag name="KSO_WM_CHIP_XID" val="5e7881253197e252a37019b6"/>
  <p:tag name="KSO_WM_UNIT_DEC_AREA_ID" val="761b91491ab34d0986903b94552322e2"/>
  <p:tag name="KSO_WM_UNIT_DECORATE_INFO" val="{&quot;ReferentInfo&quot;:{&quot;Id&quot;:&quot;slide&quot;,&quot;X&quot;:{&quot;Pos&quot;:0},&quot;Y&quot;:{&quot;Pos&quot;:0}},&quot;DecorateInfoX&quot;:{&quot;Pos&quot;:0,&quot;IsAbs&quot;:false},&quot;DecorateInfoY&quot;:{&quot;Pos&quot;:0,&quot;IsAbs&quot;:false},&quot;DecorateInfoW&quot;:{&quot;IsAbs&quot;:false},&quot;DecorateInfoH&quot;:{&quot;IsAbs&quot;:false},&quot;whChangeMode&quot;:0}"/>
  <p:tag name="KSO_WM_UNIT_SM_LIMIT_TYPE" val="2"/>
  <p:tag name="KSO_WM_CHIP_FILLAREA_FILL_RULE" val="{&quot;fill_align&quot;:&quot;lt&quot;,&quot;fill_mode&quot;:&quot;full&quot;,&quot;sacle_strategy&quot;:&quot;smart&quot;}"/>
  <p:tag name="KSO_WM_ASSEMBLE_CHIP_INDEX" val="d7d2bd0a60e34835badc2d84fd8f1268"/>
  <p:tag name="KSO_WM_UNIT_TEXT_FILL_FORE_SCHEMECOLOR_INDEX_BRIGHTNESS" val="0"/>
  <p:tag name="KSO_WM_UNIT_TEXT_FILL_FORE_SCHEMECOLOR_INDEX" val="13"/>
  <p:tag name="KSO_WM_UNIT_TEXT_FILL_TYPE" val="1"/>
  <p:tag name="KSO_WM_TEMPLATE_ASSEMBLE_XID" val="5fd0b9141fa9d42129dd4ca5"/>
  <p:tag name="KSO_WM_TEMPLATE_ASSEMBLE_GROUPID" val="5fd0b9141fa9d42129dd4ca5"/>
  <p:tag name="KSO_WM_FULL_TEXT_BEAUTIFY_COPY_ID" val="22"/>
</p:tagLst>
</file>

<file path=ppt/tags/tag85.xml><?xml version="1.0" encoding="utf-8"?>
<p:tagLst xmlns:p="http://schemas.openxmlformats.org/presentationml/2006/main">
  <p:tag name="KSO_WM_UNIT_SUBTYPE" val="a"/>
  <p:tag name="KSO_WM_UNIT_PRESET_TEXT" val="单击此处添加正文具体内容"/>
  <p:tag name="KSO_WM_UNIT_NOCLEAR" val="0"/>
  <p:tag name="KSO_WM_UNIT_VALUE" val="36"/>
  <p:tag name="KSO_WM_UNIT_HIGHLIGHT" val="0"/>
  <p:tag name="KSO_WM_UNIT_COMPATIBLE" val="0"/>
  <p:tag name="KSO_WM_UNIT_DIAGRAM_ISNUMVISUAL" val="0"/>
  <p:tag name="KSO_WM_UNIT_DIAGRAM_ISREFERUNIT" val="0"/>
  <p:tag name="KSO_WM_DIAGRAM_GROUP_CODE" val="l1-1"/>
  <p:tag name="KSO_WM_UNIT_TYPE" val="l_h_f"/>
  <p:tag name="KSO_WM_UNIT_INDEX" val="1_1_1"/>
  <p:tag name="KSO_WM_UNIT_ID" val="diagram20174805_5*l_h_f*1_1_1"/>
  <p:tag name="KSO_WM_TEMPLATE_CATEGORY" val="diagram"/>
  <p:tag name="KSO_WM_TEMPLATE_INDEX" val="20174805"/>
  <p:tag name="KSO_WM_UNIT_LAYERLEVEL" val="1_1_1"/>
  <p:tag name="KSO_WM_TAG_VERSION" val="1.0"/>
  <p:tag name="KSO_WM_BEAUTIFY_FLAG" val="#wm#"/>
  <p:tag name="KSO_WM_UNIT_TEXT_FILL_FORE_SCHEMECOLOR_INDEX_BRIGHTNESS" val="0"/>
  <p:tag name="KSO_WM_UNIT_TEXT_FILL_FORE_SCHEMECOLOR_INDEX" val="13"/>
  <p:tag name="KSO_WM_UNIT_TEXT_FILL_TYPE" val="1"/>
  <p:tag name="KSO_WM_UNIT_USESOURCEFORMAT_APPLY" val="1"/>
  <p:tag name="KSO_WM_FULL_TEXT_BEAUTIFY_COPY_ID" val="85"/>
</p:tagLst>
</file>

<file path=ppt/tags/tag86.xml><?xml version="1.0" encoding="utf-8"?>
<p:tagLst xmlns:p="http://schemas.openxmlformats.org/presentationml/2006/main">
  <p:tag name="KSO_WM_UNIT_SUBTYPE" val="a"/>
  <p:tag name="KSO_WM_UNIT_PRESET_TEXT" val="单击此处添加正文具体内容"/>
  <p:tag name="KSO_WM_UNIT_NOCLEAR" val="0"/>
  <p:tag name="KSO_WM_UNIT_VALUE" val="36"/>
  <p:tag name="KSO_WM_UNIT_HIGHLIGHT" val="0"/>
  <p:tag name="KSO_WM_UNIT_COMPATIBLE" val="0"/>
  <p:tag name="KSO_WM_UNIT_DIAGRAM_ISNUMVISUAL" val="0"/>
  <p:tag name="KSO_WM_UNIT_DIAGRAM_ISREFERUNIT" val="0"/>
  <p:tag name="KSO_WM_DIAGRAM_GROUP_CODE" val="l1-1"/>
  <p:tag name="KSO_WM_UNIT_TYPE" val="l_h_f"/>
  <p:tag name="KSO_WM_UNIT_INDEX" val="1_3_1"/>
  <p:tag name="KSO_WM_UNIT_ID" val="diagram20174805_5*l_h_f*1_3_1"/>
  <p:tag name="KSO_WM_TEMPLATE_CATEGORY" val="diagram"/>
  <p:tag name="KSO_WM_TEMPLATE_INDEX" val="20174805"/>
  <p:tag name="KSO_WM_UNIT_LAYERLEVEL" val="1_1_1"/>
  <p:tag name="KSO_WM_TAG_VERSION" val="1.0"/>
  <p:tag name="KSO_WM_BEAUTIFY_FLAG" val="#wm#"/>
  <p:tag name="KSO_WM_UNIT_TEXT_FILL_FORE_SCHEMECOLOR_INDEX_BRIGHTNESS" val="0"/>
  <p:tag name="KSO_WM_UNIT_TEXT_FILL_FORE_SCHEMECOLOR_INDEX" val="13"/>
  <p:tag name="KSO_WM_UNIT_TEXT_FILL_TYPE" val="1"/>
  <p:tag name="KSO_WM_UNIT_USESOURCEFORMAT_APPLY" val="1"/>
  <p:tag name="KSO_WM_FULL_TEXT_BEAUTIFY_COPY_ID" val="74"/>
</p:tagLst>
</file>

<file path=ppt/tags/tag87.xml><?xml version="1.0" encoding="utf-8"?>
<p:tagLst xmlns:p="http://schemas.openxmlformats.org/presentationml/2006/main">
  <p:tag name="KSO_WM_UNIT_SUBTYPE" val="a"/>
  <p:tag name="KSO_WM_UNIT_PRESET_TEXT" val="单击此处添加正文具体内容"/>
  <p:tag name="KSO_WM_UNIT_NOCLEAR" val="0"/>
  <p:tag name="KSO_WM_UNIT_VALUE" val="36"/>
  <p:tag name="KSO_WM_UNIT_HIGHLIGHT" val="0"/>
  <p:tag name="KSO_WM_UNIT_COMPATIBLE" val="0"/>
  <p:tag name="KSO_WM_UNIT_DIAGRAM_ISNUMVISUAL" val="0"/>
  <p:tag name="KSO_WM_UNIT_DIAGRAM_ISREFERUNIT" val="0"/>
  <p:tag name="KSO_WM_DIAGRAM_GROUP_CODE" val="l1-1"/>
  <p:tag name="KSO_WM_UNIT_TYPE" val="l_h_f"/>
  <p:tag name="KSO_WM_UNIT_INDEX" val="1_5_1"/>
  <p:tag name="KSO_WM_UNIT_ID" val="diagram20174805_5*l_h_f*1_5_1"/>
  <p:tag name="KSO_WM_TEMPLATE_CATEGORY" val="diagram"/>
  <p:tag name="KSO_WM_TEMPLATE_INDEX" val="20174805"/>
  <p:tag name="KSO_WM_UNIT_LAYERLEVEL" val="1_1_1"/>
  <p:tag name="KSO_WM_TAG_VERSION" val="1.0"/>
  <p:tag name="KSO_WM_BEAUTIFY_FLAG" val="#wm#"/>
  <p:tag name="KSO_WM_UNIT_TEXT_FILL_FORE_SCHEMECOLOR_INDEX_BRIGHTNESS" val="0"/>
  <p:tag name="KSO_WM_UNIT_TEXT_FILL_FORE_SCHEMECOLOR_INDEX" val="13"/>
  <p:tag name="KSO_WM_UNIT_TEXT_FILL_TYPE" val="1"/>
  <p:tag name="KSO_WM_UNIT_USESOURCEFORMAT_APPLY" val="1"/>
  <p:tag name="KSO_WM_FULL_TEXT_BEAUTIFY_COPY_ID" val="80"/>
</p:tagLst>
</file>

<file path=ppt/tags/tag88.xml><?xml version="1.0" encoding="utf-8"?>
<p:tagLst xmlns:p="http://schemas.openxmlformats.org/presentationml/2006/main">
  <p:tag name="KSO_WM_SLIDE_ID" val="diagram20213676_1"/>
  <p:tag name="KSO_WM_TEMPLATE_SUBCATEGORY" val="21"/>
  <p:tag name="KSO_WM_SLIDE_ITEM_CNT" val="0"/>
  <p:tag name="KSO_WM_SLIDE_INDEX" val="1"/>
  <p:tag name="KSO_WM_TAG_VERSION" val="1.0"/>
  <p:tag name="KSO_WM_BEAUTIFY_FLAG" val="#wm#"/>
  <p:tag name="KSO_WM_TEMPLATE_CATEGORY" val="diagram"/>
  <p:tag name="KSO_WM_TEMPLATE_INDEX" val="20213676"/>
  <p:tag name="KSO_WM_SLIDE_LAYOUT" val="a_d"/>
  <p:tag name="KSO_WM_SLIDE_LAYOUT_CNT" val="1_1"/>
  <p:tag name="KSO_WM_SLIDE_TYPE" val="text"/>
  <p:tag name="KSO_WM_SLIDE_SUBTYPE" val="picTxt"/>
  <p:tag name="KSO_WM_SLIDE_SIZE" val="864*396"/>
  <p:tag name="KSO_WM_SLIDE_POSITION" val="48*48"/>
  <p:tag name="KSO_WM_TEMPLATE_MASTER_TYPE" val="0"/>
  <p:tag name="KSO_WM_TEMPLATE_COLOR_TYPE" val="1"/>
  <p:tag name="KSO_WM_SLIDE_CAN_ADD_NAVIGATION" val="1"/>
  <p:tag name="KSO_WM_SLIDE_BACKGROUND" val="[&quot;general&quot;]"/>
  <p:tag name="KSO_WM_SLIDE_RATIO" val="1.777778"/>
  <p:tag name="KSO_WM_CHIP_INFOS" val="{&quot;type&quot;:0,&quot;layout_type&quot;:&quot;topbottom&quot;,&quot;layout_feature&quot;:1,&quot;aspect_ratio&quot;:&quot;16:9&quot;,&quot;same_font_size&quot;:false,&quot;diagram&quot;:{&quot;type&quot;:[],&quot;direction&quot;:0,&quot;isSupportDecBetweenItems&quot;:false},&quot;tags&quot;:{&quot;style&quot;:[&quot;商务&quot;,&quot;简约&quot;,&quot;文艺清新&quot;,&quot;中国风&quot;,&quot;卡通&quot;,&quot;欧美风&quot;,&quot;黑板风&quot;,&quot;渐变风&quot;,&quot;党政风&quot;]},&quot;slide_type&quot;:[&quot;text&quot;]}"/>
  <p:tag name="KSO_WM_CHIP_FILLPROP" val="[[{&quot;text_align&quot;:&quot;lt&quot;,&quot;text_direction&quot;:&quot;horizontal&quot;,&quot;support_big_font&quot;:false,&quot;fill_id&quot;:&quot;fbc1d1c81b9c4bca8f09873cfc4ac6db&quot;,&quot;fill_align&quot;:&quot;lt&quot;,&quot;chip_types&quot;:[&quot;header&quot;]},{&quot;text_align&quot;:&quot;lt&quot;,&quot;text_direction&quot;:&quot;horizontal&quot;,&quot;support_big_font&quot;:false,&quot;fill_id&quot;:&quot;736496b0653343f1bfd4c6dc9c47e1b4&quot;,&quot;fill_align&quot;:&quot;lt&quot;,&quot;chip_types&quot;:[&quot;text&quot;]}],[{&quot;text_align&quot;:&quot;lt&quot;,&quot;text_direction&quot;:&quot;horizontal&quot;,&quot;support_big_font&quot;:false,&quot;fill_id&quot;:&quot;fbc1d1c81b9c4bca8f09873cfc4ac6db&quot;,&quot;fill_align&quot;:&quot;lt&quot;,&quot;chip_types&quot;:[&quot;header&quot;]},{&quot;text_align&quot;:&quot;lm&quot;,&quot;text_direction&quot;:&quot;horizontal&quot;,&quot;support_features&quot;:[&quot;collage&quot;,&quot;carousel&quot;],&quot;support_big_font&quot;:false,&quot;fill_id&quot;:&quot;736496b0653343f1bfd4c6dc9c47e1b4&quot;,&quot;fill_align&quot;:&quot;cm&quot;,&quot;chip_types&quot;:[&quot;diagram&quot;,&quot;pictext&quot;,&quot;picture&quot;,&quot;chart&quot;,&quot;table&quot;,&quot;video&quot;]}]]"/>
  <p:tag name="KSO_WM_CHIP_XID" val="5f696419553136823a5e6172"/>
  <p:tag name="KSO_WM_CHIP_GROUPID" val="5f5ee1ca4d6848d78f644aec"/>
  <p:tag name="KSO_WM_SLIDE_BK_DARK_LIGHT" val="2"/>
  <p:tag name="KSO_WM_SLIDE_BACKGROUND_TYPE" val="general"/>
  <p:tag name="KSO_WM_SLIDE_SUPPORT_FEATURE_TYPE" val="3"/>
  <p:tag name="KSO_WM_TEMPLATE_ASSEMBLE_XID" val="5fd0b9141fa9d42129dd4ca5"/>
  <p:tag name="KSO_WM_TEMPLATE_ASSEMBLE_GROUPID" val="5fd0b9141fa9d42129dd4ca5"/>
  <p:tag name="KSO_WM_SLIDE_LAYOUT_INFO" val="{&quot;backgroundInfo&quot;:[{&quot;bottom&quot;:0,&quot;bottomAbs&quot;:false,&quot;left&quot;:0,&quot;leftAbs&quot;:false,&quot;right&quot;:0,&quot;rightAbs&quot;:false,&quot;top&quot;:0,&quot;topAbs&quot;:false,&quot;type&quot;:&quot;general&quot;}],&quot;id&quot;:&quot;2020-12-09T19:46:28&quot;,&quot;maxSize&quot;:{&quot;size1&quot;:26.699999999999999},&quot;minSize&quot;:{&quot;size1&quot;:17.800000000000001},&quot;normalSize&quot;:{&quot;size1&quot;:17.800000000000001},&quot;subLayout&quot;:[{&quot;id&quot;:&quot;2020-12-09T19:46:28&quot;,&quot;margin&quot;:{&quot;bottom&quot;:0,&quot;left&quot;:1.6929999589920044,&quot;right&quot;:1.6929999589920044,&quot;top&quot;:1.6929999589920044},&quot;type&quot;:0},{&quot;id&quot;:&quot;2020-12-09T19:46:28&quot;,&quot;margin&quot;:{&quot;bottom&quot;:1.6929999589920044,&quot;left&quot;:1.6929999589920044,&quot;right&quot;:1.6929999589920044,&quot;top&quot;:0.84700000286102295},&quot;type&quot;:0}],&quot;type&quot;:0}"/>
  <p:tag name="FIXED_XID_TMP" val="5f5ee1ca4d6848d78f644aec"/>
  <p:tag name="KSO_WM_CHIP_DECFILLPROP" val="[]"/>
  <p:tag name="KSO_WM_FULL_TEXT_BEAUTIFY_COPY_ID" val="150995514"/>
  <p:tag name="KSO_WM_SPECIAL_SOURCE" val="bdnull"/>
</p:tagLst>
</file>

<file path=ppt/tags/tag89.xml><?xml version="1.0" encoding="utf-8"?>
<p:tagLst xmlns:p="http://schemas.openxmlformats.org/presentationml/2006/main">
  <p:tag name="KSO_WM_FULL_TEXT_BEAUTIFY_COPY_ID" val="6146"/>
</p:tagLst>
</file>

<file path=ppt/tags/tag9.xml><?xml version="1.0" encoding="utf-8"?>
<p:tagLst xmlns:p="http://schemas.openxmlformats.org/presentationml/2006/main">
  <p:tag name="KSO_WM_FULL_TEXT_BEAUTIFY_COPY_ID" val="957"/>
</p:tagLst>
</file>

<file path=ppt/tags/tag90.xml><?xml version="1.0" encoding="utf-8"?>
<p:tagLst xmlns:p="http://schemas.openxmlformats.org/presentationml/2006/main">
  <p:tag name="KSO_WM_FULL_TEXT_BEAUTIFY_COPY_ID" val="150995214"/>
  <p:tag name="KSO_WM_SPECIAL_SOURCE" val="bdnull"/>
</p:tagLst>
</file>

<file path=ppt/theme/theme1.xml><?xml version="1.0" encoding="utf-8"?>
<a:theme xmlns:a="http://schemas.openxmlformats.org/drawingml/2006/main" name="Office 主题">
  <a:themeElements>
    <a:clrScheme name="水墨江南">
      <a:dk1>
        <a:srgbClr val="000000"/>
      </a:dk1>
      <a:lt1>
        <a:srgbClr val="FFFFFF"/>
      </a:lt1>
      <a:dk2>
        <a:srgbClr val="DEF8FF"/>
      </a:dk2>
      <a:lt2>
        <a:srgbClr val="B9D2FD"/>
      </a:lt2>
      <a:accent1>
        <a:srgbClr val="99C2FD"/>
      </a:accent1>
      <a:accent2>
        <a:srgbClr val="6C92FD"/>
      </a:accent2>
      <a:accent3>
        <a:srgbClr val="4765D8"/>
      </a:accent3>
      <a:accent4>
        <a:srgbClr val="6771AB"/>
      </a:accent4>
      <a:accent5>
        <a:srgbClr val="2E3B72"/>
      </a:accent5>
      <a:accent6>
        <a:srgbClr val="161B32"/>
      </a:accent6>
      <a:hlink>
        <a:srgbClr val="141E26"/>
      </a:hlink>
      <a:folHlink>
        <a:srgbClr val="4C579B"/>
      </a:folHlink>
    </a:clrScheme>
    <a:fontScheme name="Office 主题">
      <a:majorFont>
        <a:latin typeface="Calibri Light"/>
        <a:ea typeface="宋体"/>
        <a:cs typeface=""/>
      </a:majorFont>
      <a:minorFont>
        <a:latin typeface="Calibri"/>
        <a:ea typeface="宋体"/>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spPr>
      <a:bodyPr vert="horz" wrap="square" lIns="91440" tIns="45720" rIns="91440" bIns="45720" numCol="1" anchor="t" anchorCtr="0" compatLnSpc="1"/>
      <a:lstStyle>
        <a:defPPr marL="0" marR="0" indent="0" algn="l" defTabSz="914400" rtl="0" eaLnBrk="1" fontAlgn="base" latinLnBrk="0" hangingPunct="1">
          <a:lnSpc>
            <a:spcPct val="100000"/>
          </a:lnSpc>
          <a:spcBef>
            <a:spcPct val="0"/>
          </a:spcBef>
          <a:spcAft>
            <a:spcPct val="0"/>
          </a:spcAft>
          <a:buClrTx/>
          <a:buSzTx/>
          <a:buFont typeface="Arial" panose="020B0604020202020204" pitchFamily="34" charset="0"/>
          <a:buNone/>
          <a:defRPr kumimoji="0" lang="zh-CN" altLang="zh-CN" sz="1800" b="0" i="0" u="none" strike="noStrike" cap="none" normalizeH="0" baseline="0" smtClean="0">
            <a:ln>
              <a:noFill/>
            </a:ln>
            <a:solidFill>
              <a:schemeClr val="tx1"/>
            </a:solidFill>
            <a:effectLst/>
            <a:latin typeface="Arial" panose="020B0604020202020204" pitchFamily="34" charset="0"/>
            <a:ea typeface="宋体" panose="02010600030101010101" pitchFamily="2" charset="-122"/>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spPr>
      <a:bodyPr vert="horz" wrap="square" lIns="91440" tIns="45720" rIns="91440" bIns="45720" numCol="1" anchor="t" anchorCtr="0" compatLnSpc="1"/>
      <a:lstStyle>
        <a:defPPr marL="0" marR="0" indent="0" algn="l" defTabSz="914400" rtl="0" eaLnBrk="1" fontAlgn="base" latinLnBrk="0" hangingPunct="1">
          <a:lnSpc>
            <a:spcPct val="100000"/>
          </a:lnSpc>
          <a:spcBef>
            <a:spcPct val="0"/>
          </a:spcBef>
          <a:spcAft>
            <a:spcPct val="0"/>
          </a:spcAft>
          <a:buClrTx/>
          <a:buSzTx/>
          <a:buFont typeface="Arial" panose="020B0604020202020204" pitchFamily="34" charset="0"/>
          <a:buNone/>
          <a:defRPr kumimoji="0" lang="zh-CN" altLang="zh-CN" sz="1800" b="0" i="0" u="none" strike="noStrike" cap="none" normalizeH="0" baseline="0" smtClean="0">
            <a:ln>
              <a:noFill/>
            </a:ln>
            <a:solidFill>
              <a:schemeClr val="tx1"/>
            </a:solidFill>
            <a:effectLst/>
            <a:latin typeface="Arial" panose="020B0604020202020204" pitchFamily="34" charset="0"/>
            <a:ea typeface="宋体" panose="02010600030101010101" pitchFamily="2" charset="-122"/>
          </a:defRPr>
        </a:defPPr>
      </a:lstStyle>
    </a:lnDef>
  </a:objectDefaul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主题">
  <a:themeElements>
    <a:clrScheme name="水墨江南">
      <a:dk1>
        <a:srgbClr val="000000"/>
      </a:dk1>
      <a:lt1>
        <a:srgbClr val="FFFFFF"/>
      </a:lt1>
      <a:dk2>
        <a:srgbClr val="DEF8FF"/>
      </a:dk2>
      <a:lt2>
        <a:srgbClr val="B9D2FD"/>
      </a:lt2>
      <a:accent1>
        <a:srgbClr val="99C2FD"/>
      </a:accent1>
      <a:accent2>
        <a:srgbClr val="6C92FD"/>
      </a:accent2>
      <a:accent3>
        <a:srgbClr val="4765D8"/>
      </a:accent3>
      <a:accent4>
        <a:srgbClr val="6771AB"/>
      </a:accent4>
      <a:accent5>
        <a:srgbClr val="2E3B72"/>
      </a:accent5>
      <a:accent6>
        <a:srgbClr val="161B32"/>
      </a:accent6>
      <a:hlink>
        <a:srgbClr val="141E26"/>
      </a:hlink>
      <a:folHlink>
        <a:srgbClr val="4C579B"/>
      </a:folHlink>
    </a:clrScheme>
    <a:fontScheme name="Office 主题">
      <a:majorFont>
        <a:latin typeface="Calibri Light"/>
        <a:ea typeface="宋体"/>
        <a:cs typeface=""/>
      </a:majorFont>
      <a:minorFont>
        <a:latin typeface="Calibri"/>
        <a:ea typeface="宋体"/>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spPr>
      <a:bodyPr vert="horz" wrap="square" lIns="91440" tIns="45720" rIns="91440" bIns="45720" numCol="1" anchor="t" anchorCtr="0" compatLnSpc="1"/>
      <a:lstStyle>
        <a:defPPr marL="0" marR="0" indent="0" algn="l" defTabSz="914400" rtl="0" eaLnBrk="1" fontAlgn="base" latinLnBrk="0" hangingPunct="1">
          <a:lnSpc>
            <a:spcPct val="100000"/>
          </a:lnSpc>
          <a:spcBef>
            <a:spcPct val="0"/>
          </a:spcBef>
          <a:spcAft>
            <a:spcPct val="0"/>
          </a:spcAft>
          <a:buClrTx/>
          <a:buSzTx/>
          <a:buFont typeface="Arial" panose="020B0604020202020204" pitchFamily="34" charset="0"/>
          <a:buNone/>
          <a:defRPr kumimoji="0" lang="zh-CN" altLang="zh-CN" sz="1800" b="0" i="0" u="none" strike="noStrike" cap="none" normalizeH="0" baseline="0" smtClean="0">
            <a:ln>
              <a:noFill/>
            </a:ln>
            <a:solidFill>
              <a:schemeClr val="tx1"/>
            </a:solidFill>
            <a:effectLst/>
            <a:latin typeface="Arial" panose="020B0604020202020204" pitchFamily="34" charset="0"/>
            <a:ea typeface="宋体" panose="02010600030101010101" pitchFamily="2" charset="-122"/>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spPr>
      <a:bodyPr vert="horz" wrap="square" lIns="91440" tIns="45720" rIns="91440" bIns="45720" numCol="1" anchor="t" anchorCtr="0" compatLnSpc="1"/>
      <a:lstStyle>
        <a:defPPr marL="0" marR="0" indent="0" algn="l" defTabSz="914400" rtl="0" eaLnBrk="1" fontAlgn="base" latinLnBrk="0" hangingPunct="1">
          <a:lnSpc>
            <a:spcPct val="100000"/>
          </a:lnSpc>
          <a:spcBef>
            <a:spcPct val="0"/>
          </a:spcBef>
          <a:spcAft>
            <a:spcPct val="0"/>
          </a:spcAft>
          <a:buClrTx/>
          <a:buSzTx/>
          <a:buFont typeface="Arial" panose="020B0604020202020204" pitchFamily="34" charset="0"/>
          <a:buNone/>
          <a:defRPr kumimoji="0" lang="zh-CN" altLang="zh-CN" sz="1800" b="0" i="0" u="none" strike="noStrike" cap="none" normalizeH="0" baseline="0" smtClean="0">
            <a:ln>
              <a:noFill/>
            </a:ln>
            <a:solidFill>
              <a:schemeClr val="tx1"/>
            </a:solidFill>
            <a:effectLst/>
            <a:latin typeface="Arial" panose="020B0604020202020204" pitchFamily="34" charset="0"/>
            <a:ea typeface="宋体" panose="02010600030101010101" pitchFamily="2" charset="-122"/>
          </a:defRPr>
        </a:defPPr>
      </a:lstStyle>
    </a:lnDef>
  </a:objectDefaul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5_Office 主题">
  <a:themeElements>
    <a:clrScheme name="水墨江南">
      <a:dk1>
        <a:srgbClr val="000000"/>
      </a:dk1>
      <a:lt1>
        <a:srgbClr val="FFFFFF"/>
      </a:lt1>
      <a:dk2>
        <a:srgbClr val="DEF8FF"/>
      </a:dk2>
      <a:lt2>
        <a:srgbClr val="B9D2FD"/>
      </a:lt2>
      <a:accent1>
        <a:srgbClr val="99C2FD"/>
      </a:accent1>
      <a:accent2>
        <a:srgbClr val="6C92FD"/>
      </a:accent2>
      <a:accent3>
        <a:srgbClr val="4765D8"/>
      </a:accent3>
      <a:accent4>
        <a:srgbClr val="6771AB"/>
      </a:accent4>
      <a:accent5>
        <a:srgbClr val="2E3B72"/>
      </a:accent5>
      <a:accent6>
        <a:srgbClr val="161B32"/>
      </a:accent6>
      <a:hlink>
        <a:srgbClr val="141E26"/>
      </a:hlink>
      <a:folHlink>
        <a:srgbClr val="4C579B"/>
      </a:folHlink>
    </a:clrScheme>
    <a:fontScheme name="Office 主题">
      <a:majorFont>
        <a:latin typeface="Calibri Light"/>
        <a:ea typeface="宋体"/>
        <a:cs typeface=""/>
      </a:majorFont>
      <a:minorFont>
        <a:latin typeface="Calibri"/>
        <a:ea typeface="宋体"/>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spPr>
      <a:bodyPr vert="horz" wrap="square" lIns="91440" tIns="45720" rIns="91440" bIns="45720" numCol="1" anchor="t" anchorCtr="0" compatLnSpc="1"/>
      <a:lstStyle>
        <a:defPPr marL="0" marR="0" indent="0" algn="l" defTabSz="914400" rtl="0" eaLnBrk="1" fontAlgn="base" latinLnBrk="0" hangingPunct="1">
          <a:lnSpc>
            <a:spcPct val="100000"/>
          </a:lnSpc>
          <a:spcBef>
            <a:spcPct val="0"/>
          </a:spcBef>
          <a:spcAft>
            <a:spcPct val="0"/>
          </a:spcAft>
          <a:buClrTx/>
          <a:buSzTx/>
          <a:buFont typeface="Arial" panose="020B0604020202020204" pitchFamily="34" charset="0"/>
          <a:buNone/>
          <a:defRPr kumimoji="0" lang="zh-CN" altLang="zh-CN" sz="1800" b="0" i="0" u="none" strike="noStrike" cap="none" normalizeH="0" baseline="0" smtClean="0">
            <a:ln>
              <a:noFill/>
            </a:ln>
            <a:solidFill>
              <a:schemeClr val="tx1"/>
            </a:solidFill>
            <a:effectLst/>
            <a:latin typeface="Arial" panose="020B0604020202020204" pitchFamily="34" charset="0"/>
            <a:ea typeface="宋体" panose="02010600030101010101" pitchFamily="2" charset="-122"/>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spPr>
      <a:bodyPr vert="horz" wrap="square" lIns="91440" tIns="45720" rIns="91440" bIns="45720" numCol="1" anchor="t" anchorCtr="0" compatLnSpc="1"/>
      <a:lstStyle>
        <a:defPPr marL="0" marR="0" indent="0" algn="l" defTabSz="914400" rtl="0" eaLnBrk="1" fontAlgn="base" latinLnBrk="0" hangingPunct="1">
          <a:lnSpc>
            <a:spcPct val="100000"/>
          </a:lnSpc>
          <a:spcBef>
            <a:spcPct val="0"/>
          </a:spcBef>
          <a:spcAft>
            <a:spcPct val="0"/>
          </a:spcAft>
          <a:buClrTx/>
          <a:buSzTx/>
          <a:buFont typeface="Arial" panose="020B0604020202020204" pitchFamily="34" charset="0"/>
          <a:buNone/>
          <a:defRPr kumimoji="0" lang="zh-CN" altLang="zh-CN" sz="1800" b="0" i="0" u="none" strike="noStrike" cap="none" normalizeH="0" baseline="0" smtClean="0">
            <a:ln>
              <a:noFill/>
            </a:ln>
            <a:solidFill>
              <a:schemeClr val="tx1"/>
            </a:solidFill>
            <a:effectLst/>
            <a:latin typeface="Arial" panose="020B0604020202020204" pitchFamily="34" charset="0"/>
            <a:ea typeface="宋体" panose="02010600030101010101" pitchFamily="2" charset="-122"/>
          </a:defRPr>
        </a:defPPr>
      </a:lstStyle>
    </a:lnDef>
  </a:objectDefaults>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主题">
  <a:themeElements>
    <a:clrScheme name="">
      <a:dk1>
        <a:srgbClr val="000000"/>
      </a:dk1>
      <a:lt1>
        <a:srgbClr val="FFFFFF"/>
      </a:lt1>
      <a:dk2>
        <a:srgbClr val="44546A"/>
      </a:dk2>
      <a:lt2>
        <a:srgbClr val="E7E6E6"/>
      </a:lt2>
      <a:accent1>
        <a:srgbClr val="5B9BD5"/>
      </a:accent1>
      <a:accent2>
        <a:srgbClr val="ED7D31"/>
      </a:accent2>
      <a:accent3>
        <a:srgbClr val="FFFFFF"/>
      </a:accent3>
      <a:accent4>
        <a:srgbClr val="000000"/>
      </a:accent4>
      <a:accent5>
        <a:srgbClr val="B5CBE7"/>
      </a:accent5>
      <a:accent6>
        <a:srgbClr val="D7712B"/>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6694</Words>
  <Application>WPS 演示</Application>
  <PresentationFormat>宽屏</PresentationFormat>
  <Paragraphs>334</Paragraphs>
  <Slides>30</Slides>
  <Notes>29</Notes>
  <HiddenSlides>0</HiddenSlides>
  <MMClips>0</MMClips>
  <ScaleCrop>false</ScaleCrop>
  <HeadingPairs>
    <vt:vector size="6" baseType="variant">
      <vt:variant>
        <vt:lpstr>已用的字体</vt:lpstr>
      </vt:variant>
      <vt:variant>
        <vt:i4>17</vt:i4>
      </vt:variant>
      <vt:variant>
        <vt:lpstr>主题</vt:lpstr>
      </vt:variant>
      <vt:variant>
        <vt:i4>3</vt:i4>
      </vt:variant>
      <vt:variant>
        <vt:lpstr>幻灯片标题</vt:lpstr>
      </vt:variant>
      <vt:variant>
        <vt:i4>30</vt:i4>
      </vt:variant>
    </vt:vector>
  </HeadingPairs>
  <TitlesOfParts>
    <vt:vector size="50" baseType="lpstr">
      <vt:lpstr>Arial</vt:lpstr>
      <vt:lpstr>宋体</vt:lpstr>
      <vt:lpstr>Wingdings</vt:lpstr>
      <vt:lpstr>Calibri Light</vt:lpstr>
      <vt:lpstr>Calibri</vt:lpstr>
      <vt:lpstr>方正正黑简体</vt:lpstr>
      <vt:lpstr>黑体</vt:lpstr>
      <vt:lpstr>微软雅黑</vt:lpstr>
      <vt:lpstr>楷体</vt:lpstr>
      <vt:lpstr>Lato Light</vt:lpstr>
      <vt:lpstr>Segoe Print</vt:lpstr>
      <vt:lpstr>Wingdings</vt:lpstr>
      <vt:lpstr>方正粗黑宋简体</vt:lpstr>
      <vt:lpstr>Arial Unicode MS</vt:lpstr>
      <vt:lpstr>华文楷体</vt:lpstr>
      <vt:lpstr>华文新魏</vt:lpstr>
      <vt:lpstr>华文琥珀</vt:lpstr>
      <vt:lpstr>Office 主题</vt:lpstr>
      <vt:lpstr>1_Office 主题</vt:lpstr>
      <vt:lpstr>5_Office 主题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Nee</dc:creator>
  <cp:lastModifiedBy>田乐</cp:lastModifiedBy>
  <cp:revision>597</cp:revision>
  <dcterms:created xsi:type="dcterms:W3CDTF">2013-10-25T14:41:00Z</dcterms:created>
  <dcterms:modified xsi:type="dcterms:W3CDTF">2021-09-04T13:11:35Z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2052-11.1.0.10314</vt:lpwstr>
  </property>
  <property fmtid="{D5CDD505-2E9C-101B-9397-08002B2CF9AE}" pid="3" name="KSOSaveFontToCloudKey">
    <vt:lpwstr>511122308_cloud</vt:lpwstr>
  </property>
  <property fmtid="{D5CDD505-2E9C-101B-9397-08002B2CF9AE}" pid="4" name="ICV">
    <vt:lpwstr>C07F16C51C8B4A39A6682A64723106C6</vt:lpwstr>
  </property>
</Properties>
</file>